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7" r:id="rId2"/>
    <p:sldMasterId id="2147483705" r:id="rId3"/>
    <p:sldMasterId id="2147483718" r:id="rId4"/>
  </p:sldMasterIdLst>
  <p:notesMasterIdLst>
    <p:notesMasterId r:id="rId25"/>
  </p:notesMasterIdLst>
  <p:sldIdLst>
    <p:sldId id="256" r:id="rId5"/>
    <p:sldId id="293" r:id="rId6"/>
    <p:sldId id="294" r:id="rId7"/>
    <p:sldId id="275" r:id="rId8"/>
    <p:sldId id="295" r:id="rId9"/>
    <p:sldId id="297" r:id="rId10"/>
    <p:sldId id="298" r:id="rId11"/>
    <p:sldId id="300" r:id="rId12"/>
    <p:sldId id="302" r:id="rId13"/>
    <p:sldId id="304" r:id="rId14"/>
    <p:sldId id="305" r:id="rId15"/>
    <p:sldId id="307" r:id="rId16"/>
    <p:sldId id="309" r:id="rId17"/>
    <p:sldId id="311" r:id="rId18"/>
    <p:sldId id="313" r:id="rId19"/>
    <p:sldId id="315" r:id="rId20"/>
    <p:sldId id="317" r:id="rId21"/>
    <p:sldId id="291" r:id="rId22"/>
    <p:sldId id="319" r:id="rId23"/>
    <p:sldId id="28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7560" userDrawn="1">
          <p15:clr>
            <a:srgbClr val="A4A3A4"/>
          </p15:clr>
        </p15:guide>
        <p15:guide id="5" orient="horz" pos="4008" userDrawn="1">
          <p15:clr>
            <a:srgbClr val="A4A3A4"/>
          </p15:clr>
        </p15:guide>
        <p15:guide id="6" orient="horz" pos="6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82" d="100"/>
          <a:sy n="82" d="100"/>
        </p:scale>
        <p:origin x="258" y="-78"/>
      </p:cViewPr>
      <p:guideLst>
        <p:guide orient="horz" pos="2304"/>
        <p:guide pos="3840"/>
        <p:guide pos="144"/>
        <p:guide pos="7560"/>
        <p:guide orient="horz" pos="4008"/>
        <p:guide orient="horz" pos="6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FD97D-C178-4E68-BFF0-C0D7518161EB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07D5A-2CC3-4DA2-BA2F-AE837E2EA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525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51B067-7B85-403B-B654-64D74E522E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6F52378-B23B-48FC-9AD4-54A137DDE9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C4E8E8-2B24-48B4-96E1-03D0B5406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6245284-B8EA-4B05-8046-B4A6BC47F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425804-A03B-4D07-9E77-378EA21B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8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66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54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51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45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1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41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9978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782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674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91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D10C3C-CBA1-4655-979C-236119320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555984-0B2A-46D6-906E-B314D1EC3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3EACA12-E76B-495E-8C46-76CFA8E03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43F124-8232-4901-B9E6-5318500E0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9D7A0C-87F8-4324-9EDE-4C220B5B6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290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65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213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437C02-0FE9-4694-A7B5-DAA2E7F9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760-6439-437F-BBB1-C3856724A8A8}" type="datetime1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259E44-CD78-4CC7-8AA4-C4FF8D36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53EE96-960C-45FC-BB52-209ED2441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DEBBE-1EFA-4D2E-88F5-083B206EF4A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5B76CF5F-968F-45A8-AEA5-27F3EB82A506}"/>
              </a:ext>
            </a:extLst>
          </p:cNvPr>
          <p:cNvGrpSpPr/>
          <p:nvPr userDrawn="1"/>
        </p:nvGrpSpPr>
        <p:grpSpPr>
          <a:xfrm>
            <a:off x="403225" y="101600"/>
            <a:ext cx="11385551" cy="84138"/>
            <a:chOff x="590549" y="101600"/>
            <a:chExt cx="11010901" cy="8413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2E2F3058-070C-4733-A3C5-1161A6E68908}"/>
                </a:ext>
              </a:extLst>
            </p:cNvPr>
            <p:cNvSpPr/>
            <p:nvPr/>
          </p:nvSpPr>
          <p:spPr>
            <a:xfrm>
              <a:off x="590549" y="101600"/>
              <a:ext cx="2520951" cy="841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A2383C5F-5BA1-4944-B0A2-F6AB14840770}"/>
                </a:ext>
              </a:extLst>
            </p:cNvPr>
            <p:cNvSpPr/>
            <p:nvPr/>
          </p:nvSpPr>
          <p:spPr>
            <a:xfrm>
              <a:off x="3263900" y="101600"/>
              <a:ext cx="8337550" cy="8413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5D34CFA-D7C7-4487-8478-D19DCB6270EB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393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889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486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6907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46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1845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26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57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F4F9246-DBD4-442A-AB2F-8E0ED8608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F696B74-F79C-45B7-9C5E-EB9855080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FD382D0-A5CE-47EA-9F41-827334AE5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939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905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32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890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1734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997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462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7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7298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044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02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437C02-0FE9-4694-A7B5-DAA2E7F9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760-6439-437F-BBB1-C3856724A8A8}" type="datetime1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259E44-CD78-4CC7-8AA4-C4FF8D36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53EE96-960C-45FC-BB52-209ED2441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DEBBE-1EFA-4D2E-88F5-083B206EF4A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5B76CF5F-968F-45A8-AEA5-27F3EB82A506}"/>
              </a:ext>
            </a:extLst>
          </p:cNvPr>
          <p:cNvGrpSpPr/>
          <p:nvPr userDrawn="1"/>
        </p:nvGrpSpPr>
        <p:grpSpPr>
          <a:xfrm>
            <a:off x="403225" y="101600"/>
            <a:ext cx="11385551" cy="84138"/>
            <a:chOff x="590549" y="101600"/>
            <a:chExt cx="11010901" cy="8413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2E2F3058-070C-4733-A3C5-1161A6E68908}"/>
                </a:ext>
              </a:extLst>
            </p:cNvPr>
            <p:cNvSpPr/>
            <p:nvPr/>
          </p:nvSpPr>
          <p:spPr>
            <a:xfrm>
              <a:off x="590549" y="101600"/>
              <a:ext cx="2520951" cy="841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A2383C5F-5BA1-4944-B0A2-F6AB14840770}"/>
                </a:ext>
              </a:extLst>
            </p:cNvPr>
            <p:cNvSpPr/>
            <p:nvPr/>
          </p:nvSpPr>
          <p:spPr>
            <a:xfrm>
              <a:off x="3263900" y="101600"/>
              <a:ext cx="8337550" cy="8413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5D34CFA-D7C7-4487-8478-D19DCB6270EB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3032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715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979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953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942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683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1254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049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8343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966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55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7425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06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7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9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185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15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4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BA2C995-CF75-4507-AF41-7737E5447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ACD0E0D-3095-4BD7-AA63-3C4342214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B1D106B-0193-48DF-98B0-AE33C42FF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697E3A-5433-4D6F-8ED8-8D9DE5A5DD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572AA8-6DAF-4E1F-89A3-FB2337B4F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4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8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982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  <p:sldLayoutId id="2147483717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8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37E2777-168D-4432-807F-324686ED6E3D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AF3DC-556C-4425-B7BE-71F46A880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0752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  <p:sldLayoutId id="214748373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emf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5F3FA1A-22ED-4F96-B4DC-215F30B420E8}"/>
              </a:ext>
            </a:extLst>
          </p:cNvPr>
          <p:cNvSpPr/>
          <p:nvPr/>
        </p:nvSpPr>
        <p:spPr>
          <a:xfrm>
            <a:off x="590549" y="330200"/>
            <a:ext cx="2520951" cy="6197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48CEB0B-10C9-43F4-AB55-A0B6AE017693}"/>
              </a:ext>
            </a:extLst>
          </p:cNvPr>
          <p:cNvSpPr/>
          <p:nvPr/>
        </p:nvSpPr>
        <p:spPr>
          <a:xfrm>
            <a:off x="3263900" y="330200"/>
            <a:ext cx="8337550" cy="6197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BF2FADD-7328-4AAD-94DF-7F0D82F39366}"/>
              </a:ext>
            </a:extLst>
          </p:cNvPr>
          <p:cNvSpPr/>
          <p:nvPr/>
        </p:nvSpPr>
        <p:spPr>
          <a:xfrm>
            <a:off x="9080500" y="4110446"/>
            <a:ext cx="3111500" cy="2108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xmlns="" id="{C1BCB66E-E323-4C25-B0EE-7730D050A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6829" y="2598004"/>
            <a:ext cx="7925367" cy="830997"/>
          </a:xfrm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en-US" dirty="0"/>
              <a:t>The Nature of Leadership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xmlns="" id="{E118EB42-CEED-49F4-82B7-770F8619B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6830" y="4259997"/>
            <a:ext cx="4946770" cy="276999"/>
          </a:xfrm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sz="2000" u="sng" dirty="0" err="1" smtClean="0"/>
              <a:t>Siti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Annisa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Rizki</a:t>
            </a:r>
            <a:r>
              <a:rPr lang="en-US" sz="2000" u="sng" dirty="0" smtClean="0"/>
              <a:t>, </a:t>
            </a:r>
            <a:r>
              <a:rPr lang="en-US" sz="2000" u="sng" dirty="0" err="1" smtClean="0"/>
              <a:t>S.Psi</a:t>
            </a:r>
            <a:r>
              <a:rPr lang="en-US" sz="2000" u="sng" dirty="0" smtClean="0"/>
              <a:t>., </a:t>
            </a:r>
            <a:r>
              <a:rPr lang="en-US" sz="2000" u="sng" dirty="0" err="1" smtClean="0"/>
              <a:t>M.Psi</a:t>
            </a:r>
            <a:r>
              <a:rPr lang="en-US" sz="2000" u="sng" dirty="0" smtClean="0"/>
              <a:t>., </a:t>
            </a:r>
            <a:r>
              <a:rPr lang="en-US" sz="2000" u="sng" dirty="0" err="1" smtClean="0"/>
              <a:t>Psikolog</a:t>
            </a:r>
            <a:endParaRPr lang="en-US" sz="2000" u="sng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1A126F0D-EAC4-4CA0-8F10-67029B1805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988" y="3277927"/>
            <a:ext cx="1068072" cy="3021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BB2BCA6-7161-4C65-B1E4-FF05D349EC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905" y="1639237"/>
            <a:ext cx="754137" cy="75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53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/>
              <a:t>4/3/2020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10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1385550" cy="498598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600" dirty="0" err="1"/>
              <a:t>Apa</a:t>
            </a:r>
            <a:r>
              <a:rPr lang="en-US" sz="3600" dirty="0"/>
              <a:t> yang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dipengaruhi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pemimpin</a:t>
            </a:r>
            <a:r>
              <a:rPr lang="en-US" sz="3600" dirty="0"/>
              <a:t>?</a:t>
            </a:r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xmlns="" id="{9BD379F8-0100-4803-A62A-CC484C8A208A}"/>
              </a:ext>
            </a:extLst>
          </p:cNvPr>
          <p:cNvSpPr>
            <a:spLocks/>
          </p:cNvSpPr>
          <p:nvPr/>
        </p:nvSpPr>
        <p:spPr bwMode="auto">
          <a:xfrm>
            <a:off x="7831989" y="2477313"/>
            <a:ext cx="1844943" cy="1436945"/>
          </a:xfrm>
          <a:custGeom>
            <a:avLst/>
            <a:gdLst>
              <a:gd name="T0" fmla="*/ 0 w 828"/>
              <a:gd name="T1" fmla="*/ 296 h 644"/>
              <a:gd name="T2" fmla="*/ 111 w 828"/>
              <a:gd name="T3" fmla="*/ 328 h 644"/>
              <a:gd name="T4" fmla="*/ 111 w 828"/>
              <a:gd name="T5" fmla="*/ 453 h 644"/>
              <a:gd name="T6" fmla="*/ 691 w 828"/>
              <a:gd name="T7" fmla="*/ 644 h 644"/>
              <a:gd name="T8" fmla="*/ 828 w 828"/>
              <a:gd name="T9" fmla="*/ 618 h 644"/>
              <a:gd name="T10" fmla="*/ 824 w 828"/>
              <a:gd name="T11" fmla="*/ 490 h 644"/>
              <a:gd name="T12" fmla="*/ 0 w 828"/>
              <a:gd name="T13" fmla="*/ 29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8" h="644">
                <a:moveTo>
                  <a:pt x="0" y="296"/>
                </a:moveTo>
                <a:cubicBezTo>
                  <a:pt x="111" y="328"/>
                  <a:pt x="111" y="328"/>
                  <a:pt x="111" y="328"/>
                </a:cubicBezTo>
                <a:cubicBezTo>
                  <a:pt x="111" y="453"/>
                  <a:pt x="111" y="453"/>
                  <a:pt x="111" y="453"/>
                </a:cubicBezTo>
                <a:cubicBezTo>
                  <a:pt x="111" y="453"/>
                  <a:pt x="423" y="249"/>
                  <a:pt x="691" y="644"/>
                </a:cubicBezTo>
                <a:cubicBezTo>
                  <a:pt x="828" y="618"/>
                  <a:pt x="828" y="618"/>
                  <a:pt x="828" y="618"/>
                </a:cubicBezTo>
                <a:cubicBezTo>
                  <a:pt x="824" y="490"/>
                  <a:pt x="824" y="490"/>
                  <a:pt x="824" y="490"/>
                </a:cubicBezTo>
                <a:cubicBezTo>
                  <a:pt x="824" y="490"/>
                  <a:pt x="492" y="0"/>
                  <a:pt x="0" y="29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xmlns="" id="{2C0E4941-6FE1-4921-A870-CBF529B62988}"/>
              </a:ext>
            </a:extLst>
          </p:cNvPr>
          <p:cNvSpPr>
            <a:spLocks/>
          </p:cNvSpPr>
          <p:nvPr/>
        </p:nvSpPr>
        <p:spPr bwMode="auto">
          <a:xfrm>
            <a:off x="9569517" y="3251850"/>
            <a:ext cx="1844001" cy="1436945"/>
          </a:xfrm>
          <a:custGeom>
            <a:avLst/>
            <a:gdLst>
              <a:gd name="T0" fmla="*/ 0 w 828"/>
              <a:gd name="T1" fmla="*/ 346 h 644"/>
              <a:gd name="T2" fmla="*/ 111 w 828"/>
              <a:gd name="T3" fmla="*/ 314 h 644"/>
              <a:gd name="T4" fmla="*/ 112 w 828"/>
              <a:gd name="T5" fmla="*/ 190 h 644"/>
              <a:gd name="T6" fmla="*/ 692 w 828"/>
              <a:gd name="T7" fmla="*/ 0 h 644"/>
              <a:gd name="T8" fmla="*/ 828 w 828"/>
              <a:gd name="T9" fmla="*/ 27 h 644"/>
              <a:gd name="T10" fmla="*/ 825 w 828"/>
              <a:gd name="T11" fmla="*/ 156 h 644"/>
              <a:gd name="T12" fmla="*/ 0 w 828"/>
              <a:gd name="T13" fmla="*/ 34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8" h="644">
                <a:moveTo>
                  <a:pt x="0" y="346"/>
                </a:moveTo>
                <a:cubicBezTo>
                  <a:pt x="111" y="314"/>
                  <a:pt x="111" y="314"/>
                  <a:pt x="111" y="314"/>
                </a:cubicBezTo>
                <a:cubicBezTo>
                  <a:pt x="112" y="190"/>
                  <a:pt x="112" y="190"/>
                  <a:pt x="112" y="190"/>
                </a:cubicBezTo>
                <a:cubicBezTo>
                  <a:pt x="112" y="190"/>
                  <a:pt x="423" y="394"/>
                  <a:pt x="692" y="0"/>
                </a:cubicBezTo>
                <a:cubicBezTo>
                  <a:pt x="828" y="27"/>
                  <a:pt x="828" y="27"/>
                  <a:pt x="828" y="27"/>
                </a:cubicBezTo>
                <a:cubicBezTo>
                  <a:pt x="825" y="156"/>
                  <a:pt x="825" y="156"/>
                  <a:pt x="825" y="156"/>
                </a:cubicBezTo>
                <a:cubicBezTo>
                  <a:pt x="825" y="156"/>
                  <a:pt x="491" y="644"/>
                  <a:pt x="0" y="34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7">
            <a:extLst>
              <a:ext uri="{FF2B5EF4-FFF2-40B4-BE49-F238E27FC236}">
                <a16:creationId xmlns:a16="http://schemas.microsoft.com/office/drawing/2014/main" xmlns="" id="{AA7DFD27-68F8-4633-B07C-FFFA9869191B}"/>
              </a:ext>
            </a:extLst>
          </p:cNvPr>
          <p:cNvSpPr>
            <a:spLocks/>
          </p:cNvSpPr>
          <p:nvPr/>
        </p:nvSpPr>
        <p:spPr bwMode="auto">
          <a:xfrm>
            <a:off x="903559" y="2477313"/>
            <a:ext cx="1842116" cy="1436945"/>
          </a:xfrm>
          <a:custGeom>
            <a:avLst/>
            <a:gdLst>
              <a:gd name="T0" fmla="*/ 0 w 827"/>
              <a:gd name="T1" fmla="*/ 296 h 644"/>
              <a:gd name="T2" fmla="*/ 111 w 827"/>
              <a:gd name="T3" fmla="*/ 328 h 644"/>
              <a:gd name="T4" fmla="*/ 111 w 827"/>
              <a:gd name="T5" fmla="*/ 453 h 644"/>
              <a:gd name="T6" fmla="*/ 691 w 827"/>
              <a:gd name="T7" fmla="*/ 644 h 644"/>
              <a:gd name="T8" fmla="*/ 827 w 827"/>
              <a:gd name="T9" fmla="*/ 618 h 644"/>
              <a:gd name="T10" fmla="*/ 824 w 827"/>
              <a:gd name="T11" fmla="*/ 490 h 644"/>
              <a:gd name="T12" fmla="*/ 0 w 827"/>
              <a:gd name="T13" fmla="*/ 29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7" h="644">
                <a:moveTo>
                  <a:pt x="0" y="296"/>
                </a:moveTo>
                <a:cubicBezTo>
                  <a:pt x="111" y="328"/>
                  <a:pt x="111" y="328"/>
                  <a:pt x="111" y="328"/>
                </a:cubicBezTo>
                <a:cubicBezTo>
                  <a:pt x="111" y="453"/>
                  <a:pt x="111" y="453"/>
                  <a:pt x="111" y="453"/>
                </a:cubicBezTo>
                <a:cubicBezTo>
                  <a:pt x="111" y="453"/>
                  <a:pt x="423" y="249"/>
                  <a:pt x="691" y="644"/>
                </a:cubicBezTo>
                <a:cubicBezTo>
                  <a:pt x="827" y="618"/>
                  <a:pt x="827" y="618"/>
                  <a:pt x="827" y="618"/>
                </a:cubicBezTo>
                <a:cubicBezTo>
                  <a:pt x="824" y="490"/>
                  <a:pt x="824" y="490"/>
                  <a:pt x="824" y="490"/>
                </a:cubicBezTo>
                <a:cubicBezTo>
                  <a:pt x="824" y="490"/>
                  <a:pt x="492" y="0"/>
                  <a:pt x="0" y="29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8">
            <a:extLst>
              <a:ext uri="{FF2B5EF4-FFF2-40B4-BE49-F238E27FC236}">
                <a16:creationId xmlns:a16="http://schemas.microsoft.com/office/drawing/2014/main" xmlns="" id="{10EAB029-1DEB-4AAD-8509-F193679C5D55}"/>
              </a:ext>
            </a:extLst>
          </p:cNvPr>
          <p:cNvSpPr>
            <a:spLocks/>
          </p:cNvSpPr>
          <p:nvPr/>
        </p:nvSpPr>
        <p:spPr bwMode="auto">
          <a:xfrm>
            <a:off x="2638257" y="3251850"/>
            <a:ext cx="1846827" cy="1436945"/>
          </a:xfrm>
          <a:custGeom>
            <a:avLst/>
            <a:gdLst>
              <a:gd name="T0" fmla="*/ 0 w 829"/>
              <a:gd name="T1" fmla="*/ 346 h 644"/>
              <a:gd name="T2" fmla="*/ 112 w 829"/>
              <a:gd name="T3" fmla="*/ 314 h 644"/>
              <a:gd name="T4" fmla="*/ 112 w 829"/>
              <a:gd name="T5" fmla="*/ 190 h 644"/>
              <a:gd name="T6" fmla="*/ 693 w 829"/>
              <a:gd name="T7" fmla="*/ 0 h 644"/>
              <a:gd name="T8" fmla="*/ 829 w 829"/>
              <a:gd name="T9" fmla="*/ 27 h 644"/>
              <a:gd name="T10" fmla="*/ 825 w 829"/>
              <a:gd name="T11" fmla="*/ 156 h 644"/>
              <a:gd name="T12" fmla="*/ 0 w 829"/>
              <a:gd name="T13" fmla="*/ 34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9" h="644">
                <a:moveTo>
                  <a:pt x="0" y="346"/>
                </a:moveTo>
                <a:cubicBezTo>
                  <a:pt x="112" y="314"/>
                  <a:pt x="112" y="314"/>
                  <a:pt x="112" y="314"/>
                </a:cubicBezTo>
                <a:cubicBezTo>
                  <a:pt x="112" y="190"/>
                  <a:pt x="112" y="190"/>
                  <a:pt x="112" y="190"/>
                </a:cubicBezTo>
                <a:cubicBezTo>
                  <a:pt x="112" y="190"/>
                  <a:pt x="423" y="394"/>
                  <a:pt x="693" y="0"/>
                </a:cubicBezTo>
                <a:cubicBezTo>
                  <a:pt x="829" y="27"/>
                  <a:pt x="829" y="27"/>
                  <a:pt x="829" y="27"/>
                </a:cubicBezTo>
                <a:cubicBezTo>
                  <a:pt x="825" y="156"/>
                  <a:pt x="825" y="156"/>
                  <a:pt x="825" y="156"/>
                </a:cubicBezTo>
                <a:cubicBezTo>
                  <a:pt x="825" y="156"/>
                  <a:pt x="491" y="644"/>
                  <a:pt x="0" y="34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9">
            <a:extLst>
              <a:ext uri="{FF2B5EF4-FFF2-40B4-BE49-F238E27FC236}">
                <a16:creationId xmlns:a16="http://schemas.microsoft.com/office/drawing/2014/main" xmlns="" id="{8FAFFAED-5EC0-408B-97AC-ED86A71E39D7}"/>
              </a:ext>
            </a:extLst>
          </p:cNvPr>
          <p:cNvSpPr>
            <a:spLocks/>
          </p:cNvSpPr>
          <p:nvPr/>
        </p:nvSpPr>
        <p:spPr bwMode="auto">
          <a:xfrm>
            <a:off x="4380499" y="2477313"/>
            <a:ext cx="1841174" cy="1436945"/>
          </a:xfrm>
          <a:custGeom>
            <a:avLst/>
            <a:gdLst>
              <a:gd name="T0" fmla="*/ 0 w 827"/>
              <a:gd name="T1" fmla="*/ 296 h 644"/>
              <a:gd name="T2" fmla="*/ 111 w 827"/>
              <a:gd name="T3" fmla="*/ 328 h 644"/>
              <a:gd name="T4" fmla="*/ 111 w 827"/>
              <a:gd name="T5" fmla="*/ 453 h 644"/>
              <a:gd name="T6" fmla="*/ 691 w 827"/>
              <a:gd name="T7" fmla="*/ 644 h 644"/>
              <a:gd name="T8" fmla="*/ 827 w 827"/>
              <a:gd name="T9" fmla="*/ 618 h 644"/>
              <a:gd name="T10" fmla="*/ 824 w 827"/>
              <a:gd name="T11" fmla="*/ 490 h 644"/>
              <a:gd name="T12" fmla="*/ 0 w 827"/>
              <a:gd name="T13" fmla="*/ 29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7" h="644">
                <a:moveTo>
                  <a:pt x="0" y="296"/>
                </a:moveTo>
                <a:cubicBezTo>
                  <a:pt x="111" y="328"/>
                  <a:pt x="111" y="328"/>
                  <a:pt x="111" y="328"/>
                </a:cubicBezTo>
                <a:cubicBezTo>
                  <a:pt x="111" y="453"/>
                  <a:pt x="111" y="453"/>
                  <a:pt x="111" y="453"/>
                </a:cubicBezTo>
                <a:cubicBezTo>
                  <a:pt x="111" y="453"/>
                  <a:pt x="423" y="249"/>
                  <a:pt x="691" y="644"/>
                </a:cubicBezTo>
                <a:cubicBezTo>
                  <a:pt x="827" y="618"/>
                  <a:pt x="827" y="618"/>
                  <a:pt x="827" y="618"/>
                </a:cubicBezTo>
                <a:cubicBezTo>
                  <a:pt x="824" y="490"/>
                  <a:pt x="824" y="490"/>
                  <a:pt x="824" y="490"/>
                </a:cubicBezTo>
                <a:cubicBezTo>
                  <a:pt x="824" y="490"/>
                  <a:pt x="492" y="0"/>
                  <a:pt x="0" y="29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10">
            <a:extLst>
              <a:ext uri="{FF2B5EF4-FFF2-40B4-BE49-F238E27FC236}">
                <a16:creationId xmlns:a16="http://schemas.microsoft.com/office/drawing/2014/main" xmlns="" id="{1B94FFD9-B87B-4F06-A67C-E21ABAD86E05}"/>
              </a:ext>
            </a:extLst>
          </p:cNvPr>
          <p:cNvSpPr>
            <a:spLocks/>
          </p:cNvSpPr>
          <p:nvPr/>
        </p:nvSpPr>
        <p:spPr bwMode="auto">
          <a:xfrm>
            <a:off x="6115193" y="3251850"/>
            <a:ext cx="1846827" cy="1436945"/>
          </a:xfrm>
          <a:custGeom>
            <a:avLst/>
            <a:gdLst>
              <a:gd name="T0" fmla="*/ 0 w 829"/>
              <a:gd name="T1" fmla="*/ 346 h 644"/>
              <a:gd name="T2" fmla="*/ 112 w 829"/>
              <a:gd name="T3" fmla="*/ 314 h 644"/>
              <a:gd name="T4" fmla="*/ 112 w 829"/>
              <a:gd name="T5" fmla="*/ 190 h 644"/>
              <a:gd name="T6" fmla="*/ 693 w 829"/>
              <a:gd name="T7" fmla="*/ 0 h 644"/>
              <a:gd name="T8" fmla="*/ 829 w 829"/>
              <a:gd name="T9" fmla="*/ 27 h 644"/>
              <a:gd name="T10" fmla="*/ 825 w 829"/>
              <a:gd name="T11" fmla="*/ 156 h 644"/>
              <a:gd name="T12" fmla="*/ 0 w 829"/>
              <a:gd name="T13" fmla="*/ 34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9" h="644">
                <a:moveTo>
                  <a:pt x="0" y="346"/>
                </a:moveTo>
                <a:cubicBezTo>
                  <a:pt x="112" y="314"/>
                  <a:pt x="112" y="314"/>
                  <a:pt x="112" y="314"/>
                </a:cubicBezTo>
                <a:cubicBezTo>
                  <a:pt x="112" y="190"/>
                  <a:pt x="112" y="190"/>
                  <a:pt x="112" y="190"/>
                </a:cubicBezTo>
                <a:cubicBezTo>
                  <a:pt x="112" y="190"/>
                  <a:pt x="423" y="394"/>
                  <a:pt x="693" y="0"/>
                </a:cubicBezTo>
                <a:cubicBezTo>
                  <a:pt x="829" y="27"/>
                  <a:pt x="829" y="27"/>
                  <a:pt x="829" y="27"/>
                </a:cubicBezTo>
                <a:cubicBezTo>
                  <a:pt x="825" y="156"/>
                  <a:pt x="825" y="156"/>
                  <a:pt x="825" y="156"/>
                </a:cubicBezTo>
                <a:cubicBezTo>
                  <a:pt x="825" y="156"/>
                  <a:pt x="491" y="644"/>
                  <a:pt x="0" y="34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D1B8F2AF-D03C-47CA-BCC9-6FD83FEE03D0}"/>
              </a:ext>
            </a:extLst>
          </p:cNvPr>
          <p:cNvCxnSpPr/>
          <p:nvPr/>
        </p:nvCxnSpPr>
        <p:spPr>
          <a:xfrm flipH="1">
            <a:off x="1279957" y="2650714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8A1D9CC4-5092-4137-B2A0-D51161EE8508}"/>
              </a:ext>
            </a:extLst>
          </p:cNvPr>
          <p:cNvCxnSpPr/>
          <p:nvPr/>
        </p:nvCxnSpPr>
        <p:spPr>
          <a:xfrm flipH="1" flipV="1">
            <a:off x="2932079" y="4501887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F639B394-298A-4057-9F0C-00D42139ABDF}"/>
              </a:ext>
            </a:extLst>
          </p:cNvPr>
          <p:cNvCxnSpPr/>
          <p:nvPr/>
        </p:nvCxnSpPr>
        <p:spPr>
          <a:xfrm flipH="1">
            <a:off x="4691933" y="2650714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CCEA05B5-045E-4FE0-8290-E5438B4F607B}"/>
              </a:ext>
            </a:extLst>
          </p:cNvPr>
          <p:cNvCxnSpPr/>
          <p:nvPr/>
        </p:nvCxnSpPr>
        <p:spPr>
          <a:xfrm flipH="1" flipV="1">
            <a:off x="6344056" y="4501887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21">
            <a:extLst>
              <a:ext uri="{FF2B5EF4-FFF2-40B4-BE49-F238E27FC236}">
                <a16:creationId xmlns:a16="http://schemas.microsoft.com/office/drawing/2014/main" xmlns="" id="{FD1BB787-C52D-49A6-BA86-CB0CBBBCC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0746" y="2405509"/>
            <a:ext cx="1036485" cy="1040631"/>
          </a:xfrm>
          <a:prstGeom prst="ellipse">
            <a:avLst/>
          </a:prstGeom>
          <a:solidFill>
            <a:schemeClr val="accent3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6</a:t>
            </a:r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974411E0-5FD3-4423-BC01-BD0F4343BFDB}"/>
              </a:ext>
            </a:extLst>
          </p:cNvPr>
          <p:cNvCxnSpPr/>
          <p:nvPr/>
        </p:nvCxnSpPr>
        <p:spPr>
          <a:xfrm flipH="1" flipV="1">
            <a:off x="9778172" y="4501887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032FE567-70DA-45F0-93A2-3F1020150593}"/>
              </a:ext>
            </a:extLst>
          </p:cNvPr>
          <p:cNvSpPr txBox="1"/>
          <p:nvPr/>
        </p:nvSpPr>
        <p:spPr>
          <a:xfrm>
            <a:off x="9554883" y="4725552"/>
            <a:ext cx="1588211" cy="107721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dirty="0" err="1"/>
              <a:t>Alokasi</a:t>
            </a:r>
            <a:r>
              <a:rPr lang="en-US" sz="1400" dirty="0"/>
              <a:t> </a:t>
            </a:r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daya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bekerja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mencapai</a:t>
            </a:r>
            <a:r>
              <a:rPr lang="en-US" sz="1400" dirty="0"/>
              <a:t> </a:t>
            </a:r>
            <a:r>
              <a:rPr lang="en-US" sz="1400" dirty="0" err="1"/>
              <a:t>sasaran</a:t>
            </a:r>
            <a:endParaRPr lang="en-US" sz="1400" dirty="0"/>
          </a:p>
          <a:p>
            <a:pPr algn="ctr"/>
            <a:r>
              <a:rPr lang="en-US" sz="1400" dirty="0" smtClean="0"/>
              <a:t>. </a:t>
            </a:r>
            <a:endParaRPr lang="en-US" sz="1400" dirty="0"/>
          </a:p>
        </p:txBody>
      </p:sp>
      <p:sp>
        <p:nvSpPr>
          <p:cNvPr id="54" name="Oval 11">
            <a:extLst>
              <a:ext uri="{FF2B5EF4-FFF2-40B4-BE49-F238E27FC236}">
                <a16:creationId xmlns:a16="http://schemas.microsoft.com/office/drawing/2014/main" xmlns="" id="{55795918-C191-49B8-A037-D74F0E309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683" y="3692729"/>
            <a:ext cx="1036485" cy="1038558"/>
          </a:xfrm>
          <a:prstGeom prst="ellipse">
            <a:avLst/>
          </a:prstGeom>
          <a:solidFill>
            <a:schemeClr val="accent1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8146A7F5-7DA3-43E7-8483-A78A2ECEF040}"/>
              </a:ext>
            </a:extLst>
          </p:cNvPr>
          <p:cNvSpPr txBox="1"/>
          <p:nvPr/>
        </p:nvSpPr>
        <p:spPr>
          <a:xfrm>
            <a:off x="735820" y="1556777"/>
            <a:ext cx="1588211" cy="861774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sz="1400" dirty="0" err="1"/>
              <a:t>Interpretasi</a:t>
            </a:r>
            <a:r>
              <a:rPr lang="en-US" sz="1400" dirty="0"/>
              <a:t> </a:t>
            </a:r>
            <a:r>
              <a:rPr lang="en-US" sz="1400" dirty="0" err="1"/>
              <a:t>kejadian</a:t>
            </a:r>
            <a:r>
              <a:rPr lang="en-US" sz="1400" dirty="0"/>
              <a:t> </a:t>
            </a:r>
            <a:r>
              <a:rPr lang="en-US" sz="1400" dirty="0" err="1"/>
              <a:t>eksternal</a:t>
            </a:r>
            <a:r>
              <a:rPr lang="en-US" sz="1400" dirty="0"/>
              <a:t> yang </a:t>
            </a:r>
            <a:r>
              <a:rPr lang="en-US" sz="1400" dirty="0" err="1"/>
              <a:t>dimiliki</a:t>
            </a:r>
            <a:r>
              <a:rPr lang="en-US" sz="1400" dirty="0"/>
              <a:t> </a:t>
            </a:r>
            <a:r>
              <a:rPr lang="en-US" sz="1400" dirty="0" err="1"/>
              <a:t>anggota</a:t>
            </a:r>
            <a:endParaRPr lang="en-US" sz="1400" dirty="0"/>
          </a:p>
        </p:txBody>
      </p:sp>
      <p:sp>
        <p:nvSpPr>
          <p:cNvPr id="58" name="Oval 13">
            <a:extLst>
              <a:ext uri="{FF2B5EF4-FFF2-40B4-BE49-F238E27FC236}">
                <a16:creationId xmlns:a16="http://schemas.microsoft.com/office/drawing/2014/main" xmlns="" id="{6A9BDFE6-4F8E-4CF2-BB4F-23DB4FB0D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014" y="2405509"/>
            <a:ext cx="1035449" cy="1040631"/>
          </a:xfrm>
          <a:prstGeom prst="ellipse">
            <a:avLst/>
          </a:prstGeom>
          <a:solidFill>
            <a:schemeClr val="accent3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6FA788AD-7308-4FA8-BFD5-56858FBDB36B}"/>
              </a:ext>
            </a:extLst>
          </p:cNvPr>
          <p:cNvSpPr txBox="1"/>
          <p:nvPr/>
        </p:nvSpPr>
        <p:spPr>
          <a:xfrm>
            <a:off x="2499633" y="4725552"/>
            <a:ext cx="1588211" cy="86177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dirty="0" err="1"/>
              <a:t>Pilihan</a:t>
            </a:r>
            <a:r>
              <a:rPr lang="en-US" sz="1400" dirty="0"/>
              <a:t>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/>
              <a:t>sasaran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strategi</a:t>
            </a:r>
            <a:r>
              <a:rPr lang="en-US" sz="1400" dirty="0"/>
              <a:t> yang </a:t>
            </a:r>
            <a:r>
              <a:rPr lang="en-US" sz="1400" dirty="0" err="1"/>
              <a:t>dipilih</a:t>
            </a:r>
            <a:endParaRPr lang="en-US" sz="1400" dirty="0"/>
          </a:p>
        </p:txBody>
      </p:sp>
      <p:sp>
        <p:nvSpPr>
          <p:cNvPr id="63" name="Oval 15">
            <a:extLst>
              <a:ext uri="{FF2B5EF4-FFF2-40B4-BE49-F238E27FC236}">
                <a16:creationId xmlns:a16="http://schemas.microsoft.com/office/drawing/2014/main" xmlns="" id="{92DCF8A5-02A9-44A7-A4C7-CC3EDBADB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9309" y="3692729"/>
            <a:ext cx="1036485" cy="1038558"/>
          </a:xfrm>
          <a:prstGeom prst="ellipse">
            <a:avLst/>
          </a:prstGeom>
          <a:solidFill>
            <a:schemeClr val="accent1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70E9747C-B54A-4A76-8795-94FF03528501}"/>
              </a:ext>
            </a:extLst>
          </p:cNvPr>
          <p:cNvSpPr txBox="1"/>
          <p:nvPr/>
        </p:nvSpPr>
        <p:spPr>
          <a:xfrm>
            <a:off x="4263446" y="1772220"/>
            <a:ext cx="1588211" cy="64633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1400" dirty="0" err="1"/>
              <a:t>Motivasi</a:t>
            </a:r>
            <a:r>
              <a:rPr lang="en-US" sz="1400" dirty="0"/>
              <a:t> </a:t>
            </a:r>
            <a:r>
              <a:rPr lang="en-US" sz="1400" dirty="0" err="1"/>
              <a:t>anggota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meraih</a:t>
            </a:r>
            <a:r>
              <a:rPr lang="en-US" sz="1400" dirty="0"/>
              <a:t> </a:t>
            </a:r>
            <a:r>
              <a:rPr lang="en-US" sz="1400" dirty="0" err="1"/>
              <a:t>sasaran</a:t>
            </a:r>
            <a:endParaRPr lang="en-US" sz="1400" dirty="0"/>
          </a:p>
        </p:txBody>
      </p:sp>
      <p:sp>
        <p:nvSpPr>
          <p:cNvPr id="67" name="Oval 17">
            <a:extLst>
              <a:ext uri="{FF2B5EF4-FFF2-40B4-BE49-F238E27FC236}">
                <a16:creationId xmlns:a16="http://schemas.microsoft.com/office/drawing/2014/main" xmlns="" id="{E8B01688-C22D-48BD-8328-C0DC7BDCA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973" y="2405509"/>
            <a:ext cx="1036485" cy="1040631"/>
          </a:xfrm>
          <a:prstGeom prst="ellipse">
            <a:avLst/>
          </a:prstGeom>
          <a:solidFill>
            <a:schemeClr val="accent3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5FFCB8A1-AAD2-492B-BD39-7DC08FD54E0F}"/>
              </a:ext>
            </a:extLst>
          </p:cNvPr>
          <p:cNvSpPr txBox="1"/>
          <p:nvPr/>
        </p:nvSpPr>
        <p:spPr>
          <a:xfrm>
            <a:off x="6027259" y="4725552"/>
            <a:ext cx="1588211" cy="64633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dirty="0" err="1"/>
              <a:t>Kepercayaan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kerja</a:t>
            </a:r>
            <a:r>
              <a:rPr lang="en-US" sz="1400" dirty="0"/>
              <a:t> </a:t>
            </a:r>
            <a:r>
              <a:rPr lang="en-US" sz="1400" dirty="0" err="1"/>
              <a:t>sama</a:t>
            </a:r>
            <a:r>
              <a:rPr lang="en-US" sz="1400" dirty="0"/>
              <a:t> </a:t>
            </a:r>
            <a:r>
              <a:rPr lang="en-US" sz="1400" dirty="0" err="1"/>
              <a:t>anggota</a:t>
            </a:r>
            <a:endParaRPr lang="en-US" sz="1400" dirty="0"/>
          </a:p>
        </p:txBody>
      </p:sp>
      <p:sp>
        <p:nvSpPr>
          <p:cNvPr id="71" name="Oval 19">
            <a:extLst>
              <a:ext uri="{FF2B5EF4-FFF2-40B4-BE49-F238E27FC236}">
                <a16:creationId xmlns:a16="http://schemas.microsoft.com/office/drawing/2014/main" xmlns="" id="{25F04060-86C1-4BC3-A110-883397F5D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935" y="3692729"/>
            <a:ext cx="1036485" cy="1038558"/>
          </a:xfrm>
          <a:prstGeom prst="ellipse">
            <a:avLst/>
          </a:prstGeom>
          <a:solidFill>
            <a:schemeClr val="accent1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0FDC5E52-C1DA-424D-AC84-C73F44FE851A}"/>
              </a:ext>
            </a:extLst>
          </p:cNvPr>
          <p:cNvSpPr txBox="1"/>
          <p:nvPr/>
        </p:nvSpPr>
        <p:spPr>
          <a:xfrm>
            <a:off x="7791072" y="1556777"/>
            <a:ext cx="1588211" cy="861774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1400" dirty="0" err="1"/>
              <a:t>Organisasi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koordinasi</a:t>
            </a:r>
            <a:r>
              <a:rPr lang="en-US" sz="1400" dirty="0"/>
              <a:t> </a:t>
            </a:r>
            <a:r>
              <a:rPr lang="en-US" sz="1400" dirty="0" err="1"/>
              <a:t>aktivitas</a:t>
            </a:r>
            <a:r>
              <a:rPr lang="en-US" sz="1400" dirty="0"/>
              <a:t> </a:t>
            </a:r>
            <a:r>
              <a:rPr lang="en-US" sz="1400" dirty="0" err="1"/>
              <a:t>kerja</a:t>
            </a:r>
            <a:endParaRPr lang="en-US" sz="1400" dirty="0"/>
          </a:p>
          <a:p>
            <a:pPr algn="ctr"/>
            <a:r>
              <a:rPr lang="en-US" sz="1400" dirty="0" smtClean="0"/>
              <a:t>. </a:t>
            </a:r>
            <a:endParaRPr lang="en-US" sz="1400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xmlns="" id="{E28649AE-8CA4-41CE-A913-43ED20A2B6D1}"/>
              </a:ext>
            </a:extLst>
          </p:cNvPr>
          <p:cNvCxnSpPr/>
          <p:nvPr/>
        </p:nvCxnSpPr>
        <p:spPr>
          <a:xfrm>
            <a:off x="892955" y="5761891"/>
            <a:ext cx="1056322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755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/>
              <a:t>4/3/2020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11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1385550" cy="498598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600" dirty="0" err="1"/>
              <a:t>Apa</a:t>
            </a:r>
            <a:r>
              <a:rPr lang="en-US" sz="3600" dirty="0"/>
              <a:t> yang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dipengaruhi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pemimpin</a:t>
            </a:r>
            <a:r>
              <a:rPr lang="en-US" sz="3600" dirty="0" smtClean="0"/>
              <a:t>? (</a:t>
            </a:r>
            <a:r>
              <a:rPr lang="en-US" sz="3600" dirty="0" err="1" smtClean="0"/>
              <a:t>Lanjutan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xmlns="" id="{9BD379F8-0100-4803-A62A-CC484C8A208A}"/>
              </a:ext>
            </a:extLst>
          </p:cNvPr>
          <p:cNvSpPr>
            <a:spLocks/>
          </p:cNvSpPr>
          <p:nvPr/>
        </p:nvSpPr>
        <p:spPr bwMode="auto">
          <a:xfrm>
            <a:off x="7831989" y="2477313"/>
            <a:ext cx="1844943" cy="1436945"/>
          </a:xfrm>
          <a:custGeom>
            <a:avLst/>
            <a:gdLst>
              <a:gd name="T0" fmla="*/ 0 w 828"/>
              <a:gd name="T1" fmla="*/ 296 h 644"/>
              <a:gd name="T2" fmla="*/ 111 w 828"/>
              <a:gd name="T3" fmla="*/ 328 h 644"/>
              <a:gd name="T4" fmla="*/ 111 w 828"/>
              <a:gd name="T5" fmla="*/ 453 h 644"/>
              <a:gd name="T6" fmla="*/ 691 w 828"/>
              <a:gd name="T7" fmla="*/ 644 h 644"/>
              <a:gd name="T8" fmla="*/ 828 w 828"/>
              <a:gd name="T9" fmla="*/ 618 h 644"/>
              <a:gd name="T10" fmla="*/ 824 w 828"/>
              <a:gd name="T11" fmla="*/ 490 h 644"/>
              <a:gd name="T12" fmla="*/ 0 w 828"/>
              <a:gd name="T13" fmla="*/ 29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8" h="644">
                <a:moveTo>
                  <a:pt x="0" y="296"/>
                </a:moveTo>
                <a:cubicBezTo>
                  <a:pt x="111" y="328"/>
                  <a:pt x="111" y="328"/>
                  <a:pt x="111" y="328"/>
                </a:cubicBezTo>
                <a:cubicBezTo>
                  <a:pt x="111" y="453"/>
                  <a:pt x="111" y="453"/>
                  <a:pt x="111" y="453"/>
                </a:cubicBezTo>
                <a:cubicBezTo>
                  <a:pt x="111" y="453"/>
                  <a:pt x="423" y="249"/>
                  <a:pt x="691" y="644"/>
                </a:cubicBezTo>
                <a:cubicBezTo>
                  <a:pt x="828" y="618"/>
                  <a:pt x="828" y="618"/>
                  <a:pt x="828" y="618"/>
                </a:cubicBezTo>
                <a:cubicBezTo>
                  <a:pt x="824" y="490"/>
                  <a:pt x="824" y="490"/>
                  <a:pt x="824" y="490"/>
                </a:cubicBezTo>
                <a:cubicBezTo>
                  <a:pt x="824" y="490"/>
                  <a:pt x="492" y="0"/>
                  <a:pt x="0" y="29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xmlns="" id="{2C0E4941-6FE1-4921-A870-CBF529B62988}"/>
              </a:ext>
            </a:extLst>
          </p:cNvPr>
          <p:cNvSpPr>
            <a:spLocks/>
          </p:cNvSpPr>
          <p:nvPr/>
        </p:nvSpPr>
        <p:spPr bwMode="auto">
          <a:xfrm>
            <a:off x="9569517" y="3251850"/>
            <a:ext cx="1844001" cy="1436945"/>
          </a:xfrm>
          <a:custGeom>
            <a:avLst/>
            <a:gdLst>
              <a:gd name="T0" fmla="*/ 0 w 828"/>
              <a:gd name="T1" fmla="*/ 346 h 644"/>
              <a:gd name="T2" fmla="*/ 111 w 828"/>
              <a:gd name="T3" fmla="*/ 314 h 644"/>
              <a:gd name="T4" fmla="*/ 112 w 828"/>
              <a:gd name="T5" fmla="*/ 190 h 644"/>
              <a:gd name="T6" fmla="*/ 692 w 828"/>
              <a:gd name="T7" fmla="*/ 0 h 644"/>
              <a:gd name="T8" fmla="*/ 828 w 828"/>
              <a:gd name="T9" fmla="*/ 27 h 644"/>
              <a:gd name="T10" fmla="*/ 825 w 828"/>
              <a:gd name="T11" fmla="*/ 156 h 644"/>
              <a:gd name="T12" fmla="*/ 0 w 828"/>
              <a:gd name="T13" fmla="*/ 34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8" h="644">
                <a:moveTo>
                  <a:pt x="0" y="346"/>
                </a:moveTo>
                <a:cubicBezTo>
                  <a:pt x="111" y="314"/>
                  <a:pt x="111" y="314"/>
                  <a:pt x="111" y="314"/>
                </a:cubicBezTo>
                <a:cubicBezTo>
                  <a:pt x="112" y="190"/>
                  <a:pt x="112" y="190"/>
                  <a:pt x="112" y="190"/>
                </a:cubicBezTo>
                <a:cubicBezTo>
                  <a:pt x="112" y="190"/>
                  <a:pt x="423" y="394"/>
                  <a:pt x="692" y="0"/>
                </a:cubicBezTo>
                <a:cubicBezTo>
                  <a:pt x="828" y="27"/>
                  <a:pt x="828" y="27"/>
                  <a:pt x="828" y="27"/>
                </a:cubicBezTo>
                <a:cubicBezTo>
                  <a:pt x="825" y="156"/>
                  <a:pt x="825" y="156"/>
                  <a:pt x="825" y="156"/>
                </a:cubicBezTo>
                <a:cubicBezTo>
                  <a:pt x="825" y="156"/>
                  <a:pt x="491" y="644"/>
                  <a:pt x="0" y="34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7">
            <a:extLst>
              <a:ext uri="{FF2B5EF4-FFF2-40B4-BE49-F238E27FC236}">
                <a16:creationId xmlns:a16="http://schemas.microsoft.com/office/drawing/2014/main" xmlns="" id="{AA7DFD27-68F8-4633-B07C-FFFA9869191B}"/>
              </a:ext>
            </a:extLst>
          </p:cNvPr>
          <p:cNvSpPr>
            <a:spLocks/>
          </p:cNvSpPr>
          <p:nvPr/>
        </p:nvSpPr>
        <p:spPr bwMode="auto">
          <a:xfrm>
            <a:off x="903559" y="2477313"/>
            <a:ext cx="1842116" cy="1436945"/>
          </a:xfrm>
          <a:custGeom>
            <a:avLst/>
            <a:gdLst>
              <a:gd name="T0" fmla="*/ 0 w 827"/>
              <a:gd name="T1" fmla="*/ 296 h 644"/>
              <a:gd name="T2" fmla="*/ 111 w 827"/>
              <a:gd name="T3" fmla="*/ 328 h 644"/>
              <a:gd name="T4" fmla="*/ 111 w 827"/>
              <a:gd name="T5" fmla="*/ 453 h 644"/>
              <a:gd name="T6" fmla="*/ 691 w 827"/>
              <a:gd name="T7" fmla="*/ 644 h 644"/>
              <a:gd name="T8" fmla="*/ 827 w 827"/>
              <a:gd name="T9" fmla="*/ 618 h 644"/>
              <a:gd name="T10" fmla="*/ 824 w 827"/>
              <a:gd name="T11" fmla="*/ 490 h 644"/>
              <a:gd name="T12" fmla="*/ 0 w 827"/>
              <a:gd name="T13" fmla="*/ 29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7" h="644">
                <a:moveTo>
                  <a:pt x="0" y="296"/>
                </a:moveTo>
                <a:cubicBezTo>
                  <a:pt x="111" y="328"/>
                  <a:pt x="111" y="328"/>
                  <a:pt x="111" y="328"/>
                </a:cubicBezTo>
                <a:cubicBezTo>
                  <a:pt x="111" y="453"/>
                  <a:pt x="111" y="453"/>
                  <a:pt x="111" y="453"/>
                </a:cubicBezTo>
                <a:cubicBezTo>
                  <a:pt x="111" y="453"/>
                  <a:pt x="423" y="249"/>
                  <a:pt x="691" y="644"/>
                </a:cubicBezTo>
                <a:cubicBezTo>
                  <a:pt x="827" y="618"/>
                  <a:pt x="827" y="618"/>
                  <a:pt x="827" y="618"/>
                </a:cubicBezTo>
                <a:cubicBezTo>
                  <a:pt x="824" y="490"/>
                  <a:pt x="824" y="490"/>
                  <a:pt x="824" y="490"/>
                </a:cubicBezTo>
                <a:cubicBezTo>
                  <a:pt x="824" y="490"/>
                  <a:pt x="492" y="0"/>
                  <a:pt x="0" y="29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8">
            <a:extLst>
              <a:ext uri="{FF2B5EF4-FFF2-40B4-BE49-F238E27FC236}">
                <a16:creationId xmlns:a16="http://schemas.microsoft.com/office/drawing/2014/main" xmlns="" id="{10EAB029-1DEB-4AAD-8509-F193679C5D55}"/>
              </a:ext>
            </a:extLst>
          </p:cNvPr>
          <p:cNvSpPr>
            <a:spLocks/>
          </p:cNvSpPr>
          <p:nvPr/>
        </p:nvSpPr>
        <p:spPr bwMode="auto">
          <a:xfrm>
            <a:off x="2638257" y="3251850"/>
            <a:ext cx="1846827" cy="1436945"/>
          </a:xfrm>
          <a:custGeom>
            <a:avLst/>
            <a:gdLst>
              <a:gd name="T0" fmla="*/ 0 w 829"/>
              <a:gd name="T1" fmla="*/ 346 h 644"/>
              <a:gd name="T2" fmla="*/ 112 w 829"/>
              <a:gd name="T3" fmla="*/ 314 h 644"/>
              <a:gd name="T4" fmla="*/ 112 w 829"/>
              <a:gd name="T5" fmla="*/ 190 h 644"/>
              <a:gd name="T6" fmla="*/ 693 w 829"/>
              <a:gd name="T7" fmla="*/ 0 h 644"/>
              <a:gd name="T8" fmla="*/ 829 w 829"/>
              <a:gd name="T9" fmla="*/ 27 h 644"/>
              <a:gd name="T10" fmla="*/ 825 w 829"/>
              <a:gd name="T11" fmla="*/ 156 h 644"/>
              <a:gd name="T12" fmla="*/ 0 w 829"/>
              <a:gd name="T13" fmla="*/ 34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9" h="644">
                <a:moveTo>
                  <a:pt x="0" y="346"/>
                </a:moveTo>
                <a:cubicBezTo>
                  <a:pt x="112" y="314"/>
                  <a:pt x="112" y="314"/>
                  <a:pt x="112" y="314"/>
                </a:cubicBezTo>
                <a:cubicBezTo>
                  <a:pt x="112" y="190"/>
                  <a:pt x="112" y="190"/>
                  <a:pt x="112" y="190"/>
                </a:cubicBezTo>
                <a:cubicBezTo>
                  <a:pt x="112" y="190"/>
                  <a:pt x="423" y="394"/>
                  <a:pt x="693" y="0"/>
                </a:cubicBezTo>
                <a:cubicBezTo>
                  <a:pt x="829" y="27"/>
                  <a:pt x="829" y="27"/>
                  <a:pt x="829" y="27"/>
                </a:cubicBezTo>
                <a:cubicBezTo>
                  <a:pt x="825" y="156"/>
                  <a:pt x="825" y="156"/>
                  <a:pt x="825" y="156"/>
                </a:cubicBezTo>
                <a:cubicBezTo>
                  <a:pt x="825" y="156"/>
                  <a:pt x="491" y="644"/>
                  <a:pt x="0" y="34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9">
            <a:extLst>
              <a:ext uri="{FF2B5EF4-FFF2-40B4-BE49-F238E27FC236}">
                <a16:creationId xmlns:a16="http://schemas.microsoft.com/office/drawing/2014/main" xmlns="" id="{8FAFFAED-5EC0-408B-97AC-ED86A71E39D7}"/>
              </a:ext>
            </a:extLst>
          </p:cNvPr>
          <p:cNvSpPr>
            <a:spLocks/>
          </p:cNvSpPr>
          <p:nvPr/>
        </p:nvSpPr>
        <p:spPr bwMode="auto">
          <a:xfrm>
            <a:off x="4380499" y="2477313"/>
            <a:ext cx="1841174" cy="1436945"/>
          </a:xfrm>
          <a:custGeom>
            <a:avLst/>
            <a:gdLst>
              <a:gd name="T0" fmla="*/ 0 w 827"/>
              <a:gd name="T1" fmla="*/ 296 h 644"/>
              <a:gd name="T2" fmla="*/ 111 w 827"/>
              <a:gd name="T3" fmla="*/ 328 h 644"/>
              <a:gd name="T4" fmla="*/ 111 w 827"/>
              <a:gd name="T5" fmla="*/ 453 h 644"/>
              <a:gd name="T6" fmla="*/ 691 w 827"/>
              <a:gd name="T7" fmla="*/ 644 h 644"/>
              <a:gd name="T8" fmla="*/ 827 w 827"/>
              <a:gd name="T9" fmla="*/ 618 h 644"/>
              <a:gd name="T10" fmla="*/ 824 w 827"/>
              <a:gd name="T11" fmla="*/ 490 h 644"/>
              <a:gd name="T12" fmla="*/ 0 w 827"/>
              <a:gd name="T13" fmla="*/ 29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7" h="644">
                <a:moveTo>
                  <a:pt x="0" y="296"/>
                </a:moveTo>
                <a:cubicBezTo>
                  <a:pt x="111" y="328"/>
                  <a:pt x="111" y="328"/>
                  <a:pt x="111" y="328"/>
                </a:cubicBezTo>
                <a:cubicBezTo>
                  <a:pt x="111" y="453"/>
                  <a:pt x="111" y="453"/>
                  <a:pt x="111" y="453"/>
                </a:cubicBezTo>
                <a:cubicBezTo>
                  <a:pt x="111" y="453"/>
                  <a:pt x="423" y="249"/>
                  <a:pt x="691" y="644"/>
                </a:cubicBezTo>
                <a:cubicBezTo>
                  <a:pt x="827" y="618"/>
                  <a:pt x="827" y="618"/>
                  <a:pt x="827" y="618"/>
                </a:cubicBezTo>
                <a:cubicBezTo>
                  <a:pt x="824" y="490"/>
                  <a:pt x="824" y="490"/>
                  <a:pt x="824" y="490"/>
                </a:cubicBezTo>
                <a:cubicBezTo>
                  <a:pt x="824" y="490"/>
                  <a:pt x="492" y="0"/>
                  <a:pt x="0" y="29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10">
            <a:extLst>
              <a:ext uri="{FF2B5EF4-FFF2-40B4-BE49-F238E27FC236}">
                <a16:creationId xmlns:a16="http://schemas.microsoft.com/office/drawing/2014/main" xmlns="" id="{1B94FFD9-B87B-4F06-A67C-E21ABAD86E05}"/>
              </a:ext>
            </a:extLst>
          </p:cNvPr>
          <p:cNvSpPr>
            <a:spLocks/>
          </p:cNvSpPr>
          <p:nvPr/>
        </p:nvSpPr>
        <p:spPr bwMode="auto">
          <a:xfrm>
            <a:off x="6115193" y="3251850"/>
            <a:ext cx="1846827" cy="1436945"/>
          </a:xfrm>
          <a:custGeom>
            <a:avLst/>
            <a:gdLst>
              <a:gd name="T0" fmla="*/ 0 w 829"/>
              <a:gd name="T1" fmla="*/ 346 h 644"/>
              <a:gd name="T2" fmla="*/ 112 w 829"/>
              <a:gd name="T3" fmla="*/ 314 h 644"/>
              <a:gd name="T4" fmla="*/ 112 w 829"/>
              <a:gd name="T5" fmla="*/ 190 h 644"/>
              <a:gd name="T6" fmla="*/ 693 w 829"/>
              <a:gd name="T7" fmla="*/ 0 h 644"/>
              <a:gd name="T8" fmla="*/ 829 w 829"/>
              <a:gd name="T9" fmla="*/ 27 h 644"/>
              <a:gd name="T10" fmla="*/ 825 w 829"/>
              <a:gd name="T11" fmla="*/ 156 h 644"/>
              <a:gd name="T12" fmla="*/ 0 w 829"/>
              <a:gd name="T13" fmla="*/ 34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9" h="644">
                <a:moveTo>
                  <a:pt x="0" y="346"/>
                </a:moveTo>
                <a:cubicBezTo>
                  <a:pt x="112" y="314"/>
                  <a:pt x="112" y="314"/>
                  <a:pt x="112" y="314"/>
                </a:cubicBezTo>
                <a:cubicBezTo>
                  <a:pt x="112" y="190"/>
                  <a:pt x="112" y="190"/>
                  <a:pt x="112" y="190"/>
                </a:cubicBezTo>
                <a:cubicBezTo>
                  <a:pt x="112" y="190"/>
                  <a:pt x="423" y="394"/>
                  <a:pt x="693" y="0"/>
                </a:cubicBezTo>
                <a:cubicBezTo>
                  <a:pt x="829" y="27"/>
                  <a:pt x="829" y="27"/>
                  <a:pt x="829" y="27"/>
                </a:cubicBezTo>
                <a:cubicBezTo>
                  <a:pt x="825" y="156"/>
                  <a:pt x="825" y="156"/>
                  <a:pt x="825" y="156"/>
                </a:cubicBezTo>
                <a:cubicBezTo>
                  <a:pt x="825" y="156"/>
                  <a:pt x="491" y="644"/>
                  <a:pt x="0" y="34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D1B8F2AF-D03C-47CA-BCC9-6FD83FEE03D0}"/>
              </a:ext>
            </a:extLst>
          </p:cNvPr>
          <p:cNvCxnSpPr/>
          <p:nvPr/>
        </p:nvCxnSpPr>
        <p:spPr>
          <a:xfrm flipH="1">
            <a:off x="1279957" y="2650714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8A1D9CC4-5092-4137-B2A0-D51161EE8508}"/>
              </a:ext>
            </a:extLst>
          </p:cNvPr>
          <p:cNvCxnSpPr/>
          <p:nvPr/>
        </p:nvCxnSpPr>
        <p:spPr>
          <a:xfrm flipH="1" flipV="1">
            <a:off x="2932079" y="4501887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F639B394-298A-4057-9F0C-00D42139ABDF}"/>
              </a:ext>
            </a:extLst>
          </p:cNvPr>
          <p:cNvCxnSpPr/>
          <p:nvPr/>
        </p:nvCxnSpPr>
        <p:spPr>
          <a:xfrm flipH="1">
            <a:off x="4691933" y="2650714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CCEA05B5-045E-4FE0-8290-E5438B4F607B}"/>
              </a:ext>
            </a:extLst>
          </p:cNvPr>
          <p:cNvCxnSpPr/>
          <p:nvPr/>
        </p:nvCxnSpPr>
        <p:spPr>
          <a:xfrm flipH="1" flipV="1">
            <a:off x="6344056" y="4501887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974411E0-5FD3-4423-BC01-BD0F4343BFDB}"/>
              </a:ext>
            </a:extLst>
          </p:cNvPr>
          <p:cNvCxnSpPr/>
          <p:nvPr/>
        </p:nvCxnSpPr>
        <p:spPr>
          <a:xfrm flipH="1" flipV="1">
            <a:off x="9778172" y="4501887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11">
            <a:extLst>
              <a:ext uri="{FF2B5EF4-FFF2-40B4-BE49-F238E27FC236}">
                <a16:creationId xmlns:a16="http://schemas.microsoft.com/office/drawing/2014/main" xmlns="" id="{55795918-C191-49B8-A037-D74F0E309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683" y="3692729"/>
            <a:ext cx="1036485" cy="1038558"/>
          </a:xfrm>
          <a:prstGeom prst="ellipse">
            <a:avLst/>
          </a:prstGeom>
          <a:solidFill>
            <a:schemeClr val="accent1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8146A7F5-7DA3-43E7-8483-A78A2ECEF040}"/>
              </a:ext>
            </a:extLst>
          </p:cNvPr>
          <p:cNvSpPr txBox="1"/>
          <p:nvPr/>
        </p:nvSpPr>
        <p:spPr>
          <a:xfrm>
            <a:off x="735820" y="1556777"/>
            <a:ext cx="1588211" cy="861774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sz="1400" dirty="0" err="1"/>
              <a:t>Pengembangan</a:t>
            </a:r>
            <a:r>
              <a:rPr lang="en-US" sz="1400" dirty="0"/>
              <a:t> </a:t>
            </a:r>
            <a:r>
              <a:rPr lang="en-US" sz="1400" dirty="0" err="1"/>
              <a:t>kemampuan</a:t>
            </a:r>
            <a:r>
              <a:rPr lang="en-US" sz="1400" dirty="0"/>
              <a:t> </a:t>
            </a:r>
            <a:r>
              <a:rPr lang="en-US" sz="1400" dirty="0" err="1"/>
              <a:t>anggota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kepercayaan</a:t>
            </a:r>
            <a:r>
              <a:rPr lang="en-US" sz="1400" dirty="0"/>
              <a:t> </a:t>
            </a:r>
            <a:r>
              <a:rPr lang="en-US" sz="1400" dirty="0" err="1"/>
              <a:t>diri</a:t>
            </a:r>
            <a:endParaRPr lang="en-US" sz="1400" dirty="0"/>
          </a:p>
        </p:txBody>
      </p:sp>
      <p:sp>
        <p:nvSpPr>
          <p:cNvPr id="58" name="Oval 13">
            <a:extLst>
              <a:ext uri="{FF2B5EF4-FFF2-40B4-BE49-F238E27FC236}">
                <a16:creationId xmlns:a16="http://schemas.microsoft.com/office/drawing/2014/main" xmlns="" id="{6A9BDFE6-4F8E-4CF2-BB4F-23DB4FB0D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014" y="2405509"/>
            <a:ext cx="1035449" cy="1040631"/>
          </a:xfrm>
          <a:prstGeom prst="ellipse">
            <a:avLst/>
          </a:prstGeom>
          <a:solidFill>
            <a:schemeClr val="accent3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8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6FA788AD-7308-4FA8-BFD5-56858FBDB36B}"/>
              </a:ext>
            </a:extLst>
          </p:cNvPr>
          <p:cNvSpPr txBox="1"/>
          <p:nvPr/>
        </p:nvSpPr>
        <p:spPr>
          <a:xfrm>
            <a:off x="2499633" y="4725552"/>
            <a:ext cx="1588211" cy="107721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dirty="0"/>
              <a:t>Proses </a:t>
            </a:r>
            <a:r>
              <a:rPr lang="en-US" sz="1400" dirty="0" err="1"/>
              <a:t>pembelajaran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berbagi</a:t>
            </a:r>
            <a:r>
              <a:rPr lang="en-US" sz="1400" dirty="0"/>
              <a:t> </a:t>
            </a:r>
            <a:r>
              <a:rPr lang="en-US" sz="1400" dirty="0" err="1"/>
              <a:t>pengetahuan</a:t>
            </a:r>
            <a:r>
              <a:rPr lang="en-US" sz="1400" dirty="0"/>
              <a:t> </a:t>
            </a:r>
            <a:r>
              <a:rPr lang="en-US" sz="1400" dirty="0" err="1"/>
              <a:t>anggota</a:t>
            </a:r>
            <a:endParaRPr lang="en-US" sz="1400" dirty="0"/>
          </a:p>
        </p:txBody>
      </p:sp>
      <p:sp>
        <p:nvSpPr>
          <p:cNvPr id="63" name="Oval 15">
            <a:extLst>
              <a:ext uri="{FF2B5EF4-FFF2-40B4-BE49-F238E27FC236}">
                <a16:creationId xmlns:a16="http://schemas.microsoft.com/office/drawing/2014/main" xmlns="" id="{92DCF8A5-02A9-44A7-A4C7-CC3EDBADB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4276" y="3746905"/>
            <a:ext cx="1036485" cy="1038558"/>
          </a:xfrm>
          <a:prstGeom prst="ellipse">
            <a:avLst/>
          </a:prstGeom>
          <a:solidFill>
            <a:schemeClr val="accent1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9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70E9747C-B54A-4A76-8795-94FF03528501}"/>
              </a:ext>
            </a:extLst>
          </p:cNvPr>
          <p:cNvSpPr txBox="1"/>
          <p:nvPr/>
        </p:nvSpPr>
        <p:spPr>
          <a:xfrm>
            <a:off x="4734702" y="1731613"/>
            <a:ext cx="1588211" cy="861774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1400" dirty="0" err="1"/>
              <a:t>Dukungan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kerja</a:t>
            </a:r>
            <a:r>
              <a:rPr lang="en-US" sz="1400" dirty="0"/>
              <a:t> </a:t>
            </a:r>
            <a:r>
              <a:rPr lang="en-US" sz="1400" dirty="0" err="1"/>
              <a:t>sama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berbagai</a:t>
            </a:r>
            <a:r>
              <a:rPr lang="en-US" sz="1400" dirty="0"/>
              <a:t> </a:t>
            </a:r>
            <a:r>
              <a:rPr lang="en-US" sz="1400" dirty="0" err="1"/>
              <a:t>pihak</a:t>
            </a:r>
            <a:r>
              <a:rPr lang="en-US" sz="1400" dirty="0"/>
              <a:t> lain</a:t>
            </a:r>
          </a:p>
        </p:txBody>
      </p:sp>
      <p:sp>
        <p:nvSpPr>
          <p:cNvPr id="67" name="Oval 17">
            <a:extLst>
              <a:ext uri="{FF2B5EF4-FFF2-40B4-BE49-F238E27FC236}">
                <a16:creationId xmlns:a16="http://schemas.microsoft.com/office/drawing/2014/main" xmlns="" id="{E8B01688-C22D-48BD-8328-C0DC7BDCA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506" y="1894327"/>
            <a:ext cx="1036485" cy="1040631"/>
          </a:xfrm>
          <a:prstGeom prst="ellipse">
            <a:avLst/>
          </a:prstGeom>
          <a:solidFill>
            <a:schemeClr val="accent3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10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5FFCB8A1-AAD2-492B-BD39-7DC08FD54E0F}"/>
              </a:ext>
            </a:extLst>
          </p:cNvPr>
          <p:cNvSpPr txBox="1"/>
          <p:nvPr/>
        </p:nvSpPr>
        <p:spPr>
          <a:xfrm>
            <a:off x="7102493" y="4402386"/>
            <a:ext cx="1588211" cy="64633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dirty="0" err="1" smtClean="0"/>
              <a:t>desain</a:t>
            </a:r>
            <a:r>
              <a:rPr lang="en-US" sz="1400" dirty="0" smtClean="0"/>
              <a:t> </a:t>
            </a:r>
            <a:r>
              <a:rPr lang="en-US" sz="1400" dirty="0" err="1"/>
              <a:t>struktur</a:t>
            </a:r>
            <a:r>
              <a:rPr lang="en-US" sz="1400" dirty="0"/>
              <a:t> formal, program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sistem</a:t>
            </a:r>
            <a:endParaRPr lang="en-US" sz="1400" dirty="0"/>
          </a:p>
        </p:txBody>
      </p:sp>
      <p:sp>
        <p:nvSpPr>
          <p:cNvPr id="71" name="Oval 19">
            <a:extLst>
              <a:ext uri="{FF2B5EF4-FFF2-40B4-BE49-F238E27FC236}">
                <a16:creationId xmlns:a16="http://schemas.microsoft.com/office/drawing/2014/main" xmlns="" id="{25F04060-86C1-4BC3-A110-883397F5D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8172" y="2427950"/>
            <a:ext cx="1036485" cy="1038558"/>
          </a:xfrm>
          <a:prstGeom prst="ellipse">
            <a:avLst/>
          </a:prstGeom>
          <a:solidFill>
            <a:schemeClr val="accent1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11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0FDC5E52-C1DA-424D-AC84-C73F44FE851A}"/>
              </a:ext>
            </a:extLst>
          </p:cNvPr>
          <p:cNvSpPr txBox="1"/>
          <p:nvPr/>
        </p:nvSpPr>
        <p:spPr>
          <a:xfrm>
            <a:off x="9501949" y="1692370"/>
            <a:ext cx="1588211" cy="64633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sz="1400" dirty="0" err="1"/>
              <a:t>Kepercayaan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nilai-nilai</a:t>
            </a:r>
            <a:r>
              <a:rPr lang="en-US" sz="1400" dirty="0"/>
              <a:t> </a:t>
            </a:r>
            <a:r>
              <a:rPr lang="en-US" sz="1400" dirty="0" err="1"/>
              <a:t>anggota</a:t>
            </a:r>
            <a:endParaRPr lang="en-US" sz="1400" dirty="0"/>
          </a:p>
          <a:p>
            <a:pPr algn="ctr"/>
            <a:r>
              <a:rPr lang="en-US" sz="1400" dirty="0" smtClean="0"/>
              <a:t>. </a:t>
            </a:r>
            <a:endParaRPr lang="en-US" sz="1400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xmlns="" id="{E28649AE-8CA4-41CE-A913-43ED20A2B6D1}"/>
              </a:ext>
            </a:extLst>
          </p:cNvPr>
          <p:cNvCxnSpPr/>
          <p:nvPr/>
        </p:nvCxnSpPr>
        <p:spPr>
          <a:xfrm>
            <a:off x="892955" y="5761891"/>
            <a:ext cx="1056322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937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xmlns="" id="{24024928-9A16-4447-9306-E75A2F9395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02" b="964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140" name="Freeform 36">
            <a:extLst>
              <a:ext uri="{FF2B5EF4-FFF2-40B4-BE49-F238E27FC236}">
                <a16:creationId xmlns:a16="http://schemas.microsoft.com/office/drawing/2014/main" xmlns="" id="{344182D9-62EB-462B-8206-E1A23067F498}"/>
              </a:ext>
            </a:extLst>
          </p:cNvPr>
          <p:cNvSpPr>
            <a:spLocks/>
          </p:cNvSpPr>
          <p:nvPr/>
        </p:nvSpPr>
        <p:spPr bwMode="auto">
          <a:xfrm rot="10800000">
            <a:off x="6350" y="5603760"/>
            <a:ext cx="12185650" cy="1277069"/>
          </a:xfrm>
          <a:custGeom>
            <a:avLst/>
            <a:gdLst>
              <a:gd name="T0" fmla="*/ 5184 w 5184"/>
              <a:gd name="T1" fmla="*/ 732 h 732"/>
              <a:gd name="T2" fmla="*/ 5184 w 5184"/>
              <a:gd name="T3" fmla="*/ 732 h 732"/>
              <a:gd name="T4" fmla="*/ 3361 w 5184"/>
              <a:gd name="T5" fmla="*/ 186 h 732"/>
              <a:gd name="T6" fmla="*/ 0 w 5184"/>
              <a:gd name="T7" fmla="*/ 0 h 732"/>
              <a:gd name="T8" fmla="*/ 5184 w 5184"/>
              <a:gd name="T9" fmla="*/ 0 h 732"/>
              <a:gd name="T10" fmla="*/ 5184 w 5184"/>
              <a:gd name="T11" fmla="*/ 732 h 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84" h="732">
                <a:moveTo>
                  <a:pt x="5184" y="732"/>
                </a:moveTo>
                <a:cubicBezTo>
                  <a:pt x="5184" y="732"/>
                  <a:pt x="5184" y="732"/>
                  <a:pt x="5184" y="732"/>
                </a:cubicBezTo>
                <a:cubicBezTo>
                  <a:pt x="4628" y="409"/>
                  <a:pt x="4004" y="222"/>
                  <a:pt x="3361" y="186"/>
                </a:cubicBezTo>
                <a:cubicBezTo>
                  <a:pt x="0" y="0"/>
                  <a:pt x="0" y="0"/>
                  <a:pt x="0" y="0"/>
                </a:cubicBezTo>
                <a:cubicBezTo>
                  <a:pt x="5184" y="0"/>
                  <a:pt x="5184" y="0"/>
                  <a:pt x="5184" y="0"/>
                </a:cubicBezTo>
                <a:lnTo>
                  <a:pt x="5184" y="732"/>
                </a:lnTo>
                <a:close/>
              </a:path>
            </a:pathLst>
          </a:custGeom>
          <a:gradFill>
            <a:gsLst>
              <a:gs pos="61104">
                <a:srgbClr val="ED1263">
                  <a:alpha val="38000"/>
                </a:srgbClr>
              </a:gs>
              <a:gs pos="97000">
                <a:srgbClr val="FF7437">
                  <a:alpha val="61000"/>
                </a:srgbClr>
              </a:gs>
              <a:gs pos="5310">
                <a:srgbClr val="38116E">
                  <a:alpha val="0"/>
                </a:srgbClr>
              </a:gs>
              <a:gs pos="26000">
                <a:srgbClr val="38116E">
                  <a:alpha val="4200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39" name="Freeform 36">
            <a:extLst>
              <a:ext uri="{FF2B5EF4-FFF2-40B4-BE49-F238E27FC236}">
                <a16:creationId xmlns:a16="http://schemas.microsoft.com/office/drawing/2014/main" xmlns="" id="{7D971109-02A3-4A4C-A529-E7AA2409DF82}"/>
              </a:ext>
            </a:extLst>
          </p:cNvPr>
          <p:cNvSpPr>
            <a:spLocks/>
          </p:cNvSpPr>
          <p:nvPr/>
        </p:nvSpPr>
        <p:spPr bwMode="auto">
          <a:xfrm>
            <a:off x="6350" y="1589"/>
            <a:ext cx="12185650" cy="1277069"/>
          </a:xfrm>
          <a:custGeom>
            <a:avLst/>
            <a:gdLst>
              <a:gd name="T0" fmla="*/ 5184 w 5184"/>
              <a:gd name="T1" fmla="*/ 732 h 732"/>
              <a:gd name="T2" fmla="*/ 5184 w 5184"/>
              <a:gd name="T3" fmla="*/ 732 h 732"/>
              <a:gd name="T4" fmla="*/ 3361 w 5184"/>
              <a:gd name="T5" fmla="*/ 186 h 732"/>
              <a:gd name="T6" fmla="*/ 0 w 5184"/>
              <a:gd name="T7" fmla="*/ 0 h 732"/>
              <a:gd name="T8" fmla="*/ 5184 w 5184"/>
              <a:gd name="T9" fmla="*/ 0 h 732"/>
              <a:gd name="T10" fmla="*/ 5184 w 5184"/>
              <a:gd name="T11" fmla="*/ 732 h 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84" h="732">
                <a:moveTo>
                  <a:pt x="5184" y="732"/>
                </a:moveTo>
                <a:cubicBezTo>
                  <a:pt x="5184" y="732"/>
                  <a:pt x="5184" y="732"/>
                  <a:pt x="5184" y="732"/>
                </a:cubicBezTo>
                <a:cubicBezTo>
                  <a:pt x="4628" y="409"/>
                  <a:pt x="4004" y="222"/>
                  <a:pt x="3361" y="186"/>
                </a:cubicBezTo>
                <a:cubicBezTo>
                  <a:pt x="0" y="0"/>
                  <a:pt x="0" y="0"/>
                  <a:pt x="0" y="0"/>
                </a:cubicBezTo>
                <a:cubicBezTo>
                  <a:pt x="5184" y="0"/>
                  <a:pt x="5184" y="0"/>
                  <a:pt x="5184" y="0"/>
                </a:cubicBezTo>
                <a:lnTo>
                  <a:pt x="5184" y="732"/>
                </a:lnTo>
                <a:close/>
              </a:path>
            </a:pathLst>
          </a:custGeom>
          <a:gradFill>
            <a:gsLst>
              <a:gs pos="61104">
                <a:srgbClr val="ED1263">
                  <a:alpha val="38000"/>
                </a:srgbClr>
              </a:gs>
              <a:gs pos="97000">
                <a:srgbClr val="FF7437">
                  <a:alpha val="61000"/>
                </a:srgbClr>
              </a:gs>
              <a:gs pos="0">
                <a:schemeClr val="bg1">
                  <a:alpha val="0"/>
                </a:schemeClr>
              </a:gs>
              <a:gs pos="32000">
                <a:srgbClr val="38116E">
                  <a:alpha val="4200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D4A83B1B-C7B8-4DB8-AD63-F42216D7EF9C}"/>
              </a:ext>
            </a:extLst>
          </p:cNvPr>
          <p:cNvSpPr/>
          <p:nvPr/>
        </p:nvSpPr>
        <p:spPr>
          <a:xfrm>
            <a:off x="257088" y="202133"/>
            <a:ext cx="11744412" cy="6488362"/>
          </a:xfrm>
          <a:prstGeom prst="rect">
            <a:avLst/>
          </a:prstGeom>
          <a:gradFill>
            <a:gsLst>
              <a:gs pos="85000">
                <a:schemeClr val="bg1">
                  <a:alpha val="50000"/>
                </a:schemeClr>
              </a:gs>
              <a:gs pos="65000">
                <a:schemeClr val="bg1">
                  <a:alpha val="98000"/>
                </a:schemeClr>
              </a:gs>
              <a:gs pos="35000">
                <a:schemeClr val="bg1">
                  <a:alpha val="98000"/>
                </a:schemeClr>
              </a:gs>
              <a:gs pos="9000">
                <a:schemeClr val="bg1">
                  <a:alpha val="50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xmlns="" id="{1707FF41-B93B-4A4B-A563-6A364CDFAA92}"/>
              </a:ext>
            </a:extLst>
          </p:cNvPr>
          <p:cNvGrpSpPr/>
          <p:nvPr/>
        </p:nvGrpSpPr>
        <p:grpSpPr>
          <a:xfrm>
            <a:off x="807721" y="1562128"/>
            <a:ext cx="10847661" cy="4414778"/>
            <a:chOff x="-611878" y="734825"/>
            <a:chExt cx="13596161" cy="5533363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xmlns="" id="{593D2361-99DE-47EF-BAAE-39FD4EAECDD1}"/>
                </a:ext>
              </a:extLst>
            </p:cNvPr>
            <p:cNvGrpSpPr/>
            <p:nvPr/>
          </p:nvGrpSpPr>
          <p:grpSpPr>
            <a:xfrm>
              <a:off x="3540841" y="1139372"/>
              <a:ext cx="5110318" cy="4579258"/>
              <a:chOff x="3540841" y="1139372"/>
              <a:chExt cx="5110318" cy="4579258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xmlns="" id="{B429E594-C5D2-4ADB-81C5-EE1BAAE65545}"/>
                  </a:ext>
                </a:extLst>
              </p:cNvPr>
              <p:cNvGrpSpPr/>
              <p:nvPr/>
            </p:nvGrpSpPr>
            <p:grpSpPr>
              <a:xfrm>
                <a:off x="4785040" y="2121076"/>
                <a:ext cx="2621921" cy="2615852"/>
                <a:chOff x="4785040" y="2121076"/>
                <a:chExt cx="2621921" cy="2615852"/>
              </a:xfrm>
            </p:grpSpPr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xmlns="" id="{02D136EA-C8A4-4299-A2CD-084C8E5B21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85040" y="2121076"/>
                  <a:ext cx="2621921" cy="2615852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outerShdw blurRad="63500" sx="102000" sy="102000" algn="ctr" rotWithShape="0">
                    <a:prstClr val="black">
                      <a:alpha val="1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xmlns="" id="{FA692F02-A177-44D4-AF03-C44054F910AC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785040" y="2121076"/>
                  <a:ext cx="2567297" cy="2615852"/>
                </a:xfrm>
                <a:custGeom>
                  <a:avLst/>
                  <a:gdLst>
                    <a:gd name="T0" fmla="*/ 990 w 1179"/>
                    <a:gd name="T1" fmla="*/ 195 h 1202"/>
                    <a:gd name="T2" fmla="*/ 976 w 1179"/>
                    <a:gd name="T3" fmla="*/ 237 h 1202"/>
                    <a:gd name="T4" fmla="*/ 896 w 1179"/>
                    <a:gd name="T5" fmla="*/ 315 h 1202"/>
                    <a:gd name="T6" fmla="*/ 930 w 1179"/>
                    <a:gd name="T7" fmla="*/ 377 h 1202"/>
                    <a:gd name="T8" fmla="*/ 1057 w 1179"/>
                    <a:gd name="T9" fmla="*/ 356 h 1202"/>
                    <a:gd name="T10" fmla="*/ 1066 w 1179"/>
                    <a:gd name="T11" fmla="*/ 351 h 1202"/>
                    <a:gd name="T12" fmla="*/ 1062 w 1179"/>
                    <a:gd name="T13" fmla="*/ 309 h 1202"/>
                    <a:gd name="T14" fmla="*/ 1139 w 1179"/>
                    <a:gd name="T15" fmla="*/ 362 h 1202"/>
                    <a:gd name="T16" fmla="*/ 1090 w 1179"/>
                    <a:gd name="T17" fmla="*/ 412 h 1202"/>
                    <a:gd name="T18" fmla="*/ 946 w 1179"/>
                    <a:gd name="T19" fmla="*/ 380 h 1202"/>
                    <a:gd name="T20" fmla="*/ 782 w 1179"/>
                    <a:gd name="T21" fmla="*/ 493 h 1202"/>
                    <a:gd name="T22" fmla="*/ 846 w 1179"/>
                    <a:gd name="T23" fmla="*/ 656 h 1202"/>
                    <a:gd name="T24" fmla="*/ 973 w 1179"/>
                    <a:gd name="T25" fmla="*/ 653 h 1202"/>
                    <a:gd name="T26" fmla="*/ 1046 w 1179"/>
                    <a:gd name="T27" fmla="*/ 867 h 1202"/>
                    <a:gd name="T28" fmla="*/ 2 w 1179"/>
                    <a:gd name="T29" fmla="*/ 662 h 1202"/>
                    <a:gd name="T30" fmla="*/ 0 w 1179"/>
                    <a:gd name="T31" fmla="*/ 581 h 1202"/>
                    <a:gd name="T32" fmla="*/ 48 w 1179"/>
                    <a:gd name="T33" fmla="*/ 396 h 1202"/>
                    <a:gd name="T34" fmla="*/ 98 w 1179"/>
                    <a:gd name="T35" fmla="*/ 451 h 1202"/>
                    <a:gd name="T36" fmla="*/ 159 w 1179"/>
                    <a:gd name="T37" fmla="*/ 550 h 1202"/>
                    <a:gd name="T38" fmla="*/ 275 w 1179"/>
                    <a:gd name="T39" fmla="*/ 584 h 1202"/>
                    <a:gd name="T40" fmla="*/ 326 w 1179"/>
                    <a:gd name="T41" fmla="*/ 745 h 1202"/>
                    <a:gd name="T42" fmla="*/ 445 w 1179"/>
                    <a:gd name="T43" fmla="*/ 963 h 1202"/>
                    <a:gd name="T44" fmla="*/ 555 w 1179"/>
                    <a:gd name="T45" fmla="*/ 1171 h 1202"/>
                    <a:gd name="T46" fmla="*/ 520 w 1179"/>
                    <a:gd name="T47" fmla="*/ 1097 h 1202"/>
                    <a:gd name="T48" fmla="*/ 537 w 1179"/>
                    <a:gd name="T49" fmla="*/ 1041 h 1202"/>
                    <a:gd name="T50" fmla="*/ 662 w 1179"/>
                    <a:gd name="T51" fmla="*/ 895 h 1202"/>
                    <a:gd name="T52" fmla="*/ 684 w 1179"/>
                    <a:gd name="T53" fmla="*/ 713 h 1202"/>
                    <a:gd name="T54" fmla="*/ 510 w 1179"/>
                    <a:gd name="T55" fmla="*/ 605 h 1202"/>
                    <a:gd name="T56" fmla="*/ 370 w 1179"/>
                    <a:gd name="T57" fmla="*/ 618 h 1202"/>
                    <a:gd name="T58" fmla="*/ 245 w 1179"/>
                    <a:gd name="T59" fmla="*/ 537 h 1202"/>
                    <a:gd name="T60" fmla="*/ 339 w 1179"/>
                    <a:gd name="T61" fmla="*/ 437 h 1202"/>
                    <a:gd name="T62" fmla="*/ 421 w 1179"/>
                    <a:gd name="T63" fmla="*/ 373 h 1202"/>
                    <a:gd name="T64" fmla="*/ 537 w 1179"/>
                    <a:gd name="T65" fmla="*/ 291 h 1202"/>
                    <a:gd name="T66" fmla="*/ 533 w 1179"/>
                    <a:gd name="T67" fmla="*/ 257 h 1202"/>
                    <a:gd name="T68" fmla="*/ 567 w 1179"/>
                    <a:gd name="T69" fmla="*/ 269 h 1202"/>
                    <a:gd name="T70" fmla="*/ 589 w 1179"/>
                    <a:gd name="T71" fmla="*/ 277 h 1202"/>
                    <a:gd name="T72" fmla="*/ 606 w 1179"/>
                    <a:gd name="T73" fmla="*/ 271 h 1202"/>
                    <a:gd name="T74" fmla="*/ 571 w 1179"/>
                    <a:gd name="T75" fmla="*/ 200 h 1202"/>
                    <a:gd name="T76" fmla="*/ 467 w 1179"/>
                    <a:gd name="T77" fmla="*/ 228 h 1202"/>
                    <a:gd name="T78" fmla="*/ 389 w 1179"/>
                    <a:gd name="T79" fmla="*/ 186 h 1202"/>
                    <a:gd name="T80" fmla="*/ 505 w 1179"/>
                    <a:gd name="T81" fmla="*/ 151 h 1202"/>
                    <a:gd name="T82" fmla="*/ 528 w 1179"/>
                    <a:gd name="T83" fmla="*/ 122 h 1202"/>
                    <a:gd name="T84" fmla="*/ 602 w 1179"/>
                    <a:gd name="T85" fmla="*/ 167 h 1202"/>
                    <a:gd name="T86" fmla="*/ 569 w 1179"/>
                    <a:gd name="T87" fmla="*/ 78 h 1202"/>
                    <a:gd name="T88" fmla="*/ 504 w 1179"/>
                    <a:gd name="T89" fmla="*/ 82 h 1202"/>
                    <a:gd name="T90" fmla="*/ 433 w 1179"/>
                    <a:gd name="T91" fmla="*/ 117 h 1202"/>
                    <a:gd name="T92" fmla="*/ 428 w 1179"/>
                    <a:gd name="T93" fmla="*/ 78 h 1202"/>
                    <a:gd name="T94" fmla="*/ 330 w 1179"/>
                    <a:gd name="T95" fmla="*/ 97 h 1202"/>
                    <a:gd name="T96" fmla="*/ 323 w 1179"/>
                    <a:gd name="T97" fmla="*/ 118 h 1202"/>
                    <a:gd name="T98" fmla="*/ 902 w 1179"/>
                    <a:gd name="T99" fmla="*/ 197 h 1202"/>
                    <a:gd name="T100" fmla="*/ 946 w 1179"/>
                    <a:gd name="T101" fmla="*/ 262 h 1202"/>
                    <a:gd name="T102" fmla="*/ 906 w 1179"/>
                    <a:gd name="T103" fmla="*/ 221 h 1202"/>
                    <a:gd name="T104" fmla="*/ 904 w 1179"/>
                    <a:gd name="T105" fmla="*/ 225 h 1202"/>
                    <a:gd name="T106" fmla="*/ 517 w 1179"/>
                    <a:gd name="T107" fmla="*/ 320 h 1202"/>
                    <a:gd name="T108" fmla="*/ 574 w 1179"/>
                    <a:gd name="T109" fmla="*/ 303 h 1202"/>
                    <a:gd name="T110" fmla="*/ 542 w 1179"/>
                    <a:gd name="T111" fmla="*/ 312 h 1202"/>
                    <a:gd name="T112" fmla="*/ 574 w 1179"/>
                    <a:gd name="T113" fmla="*/ 303 h 1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179" h="1202">
                      <a:moveTo>
                        <a:pt x="602" y="0"/>
                      </a:moveTo>
                      <a:cubicBezTo>
                        <a:pt x="757" y="0"/>
                        <a:pt x="899" y="59"/>
                        <a:pt x="1006" y="156"/>
                      </a:cubicBezTo>
                      <a:cubicBezTo>
                        <a:pt x="984" y="165"/>
                        <a:pt x="984" y="165"/>
                        <a:pt x="984" y="165"/>
                      </a:cubicBezTo>
                      <a:cubicBezTo>
                        <a:pt x="972" y="178"/>
                        <a:pt x="972" y="178"/>
                        <a:pt x="972" y="178"/>
                      </a:cubicBezTo>
                      <a:cubicBezTo>
                        <a:pt x="974" y="193"/>
                        <a:pt x="974" y="193"/>
                        <a:pt x="974" y="193"/>
                      </a:cubicBezTo>
                      <a:cubicBezTo>
                        <a:pt x="990" y="195"/>
                        <a:pt x="990" y="195"/>
                        <a:pt x="990" y="195"/>
                      </a:cubicBezTo>
                      <a:cubicBezTo>
                        <a:pt x="999" y="217"/>
                        <a:pt x="999" y="217"/>
                        <a:pt x="999" y="217"/>
                      </a:cubicBezTo>
                      <a:cubicBezTo>
                        <a:pt x="1024" y="206"/>
                        <a:pt x="1024" y="206"/>
                        <a:pt x="1024" y="206"/>
                      </a:cubicBezTo>
                      <a:cubicBezTo>
                        <a:pt x="1027" y="236"/>
                        <a:pt x="1027" y="236"/>
                        <a:pt x="1027" y="236"/>
                      </a:cubicBezTo>
                      <a:cubicBezTo>
                        <a:pt x="1020" y="236"/>
                        <a:pt x="1020" y="236"/>
                        <a:pt x="1020" y="236"/>
                      </a:cubicBezTo>
                      <a:cubicBezTo>
                        <a:pt x="999" y="233"/>
                        <a:pt x="999" y="233"/>
                        <a:pt x="999" y="233"/>
                      </a:cubicBezTo>
                      <a:cubicBezTo>
                        <a:pt x="976" y="237"/>
                        <a:pt x="976" y="237"/>
                        <a:pt x="976" y="237"/>
                      </a:cubicBezTo>
                      <a:cubicBezTo>
                        <a:pt x="954" y="268"/>
                        <a:pt x="954" y="268"/>
                        <a:pt x="954" y="268"/>
                      </a:cubicBezTo>
                      <a:cubicBezTo>
                        <a:pt x="922" y="273"/>
                        <a:pt x="922" y="273"/>
                        <a:pt x="922" y="273"/>
                      </a:cubicBezTo>
                      <a:cubicBezTo>
                        <a:pt x="918" y="300"/>
                        <a:pt x="918" y="300"/>
                        <a:pt x="918" y="300"/>
                      </a:cubicBezTo>
                      <a:cubicBezTo>
                        <a:pt x="931" y="303"/>
                        <a:pt x="931" y="303"/>
                        <a:pt x="931" y="303"/>
                      </a:cubicBezTo>
                      <a:cubicBezTo>
                        <a:pt x="927" y="321"/>
                        <a:pt x="927" y="321"/>
                        <a:pt x="927" y="321"/>
                      </a:cubicBezTo>
                      <a:cubicBezTo>
                        <a:pt x="896" y="315"/>
                        <a:pt x="896" y="315"/>
                        <a:pt x="896" y="315"/>
                      </a:cubicBezTo>
                      <a:cubicBezTo>
                        <a:pt x="867" y="321"/>
                        <a:pt x="867" y="321"/>
                        <a:pt x="867" y="321"/>
                      </a:cubicBezTo>
                      <a:cubicBezTo>
                        <a:pt x="861" y="337"/>
                        <a:pt x="861" y="337"/>
                        <a:pt x="861" y="337"/>
                      </a:cubicBezTo>
                      <a:cubicBezTo>
                        <a:pt x="866" y="371"/>
                        <a:pt x="866" y="371"/>
                        <a:pt x="866" y="371"/>
                      </a:cubicBezTo>
                      <a:cubicBezTo>
                        <a:pt x="883" y="379"/>
                        <a:pt x="883" y="379"/>
                        <a:pt x="883" y="379"/>
                      </a:cubicBezTo>
                      <a:cubicBezTo>
                        <a:pt x="911" y="378"/>
                        <a:pt x="911" y="378"/>
                        <a:pt x="911" y="378"/>
                      </a:cubicBezTo>
                      <a:cubicBezTo>
                        <a:pt x="930" y="377"/>
                        <a:pt x="930" y="377"/>
                        <a:pt x="930" y="377"/>
                      </a:cubicBezTo>
                      <a:cubicBezTo>
                        <a:pt x="937" y="362"/>
                        <a:pt x="937" y="362"/>
                        <a:pt x="937" y="362"/>
                      </a:cubicBezTo>
                      <a:cubicBezTo>
                        <a:pt x="966" y="322"/>
                        <a:pt x="966" y="322"/>
                        <a:pt x="966" y="322"/>
                      </a:cubicBezTo>
                      <a:cubicBezTo>
                        <a:pt x="986" y="327"/>
                        <a:pt x="986" y="327"/>
                        <a:pt x="986" y="327"/>
                      </a:cubicBezTo>
                      <a:cubicBezTo>
                        <a:pt x="1005" y="309"/>
                        <a:pt x="1005" y="309"/>
                        <a:pt x="1005" y="309"/>
                      </a:cubicBezTo>
                      <a:cubicBezTo>
                        <a:pt x="1009" y="323"/>
                        <a:pt x="1009" y="323"/>
                        <a:pt x="1009" y="323"/>
                      </a:cubicBezTo>
                      <a:cubicBezTo>
                        <a:pt x="1057" y="356"/>
                        <a:pt x="1057" y="356"/>
                        <a:pt x="1057" y="356"/>
                      </a:cubicBezTo>
                      <a:cubicBezTo>
                        <a:pt x="1052" y="363"/>
                        <a:pt x="1052" y="363"/>
                        <a:pt x="1052" y="363"/>
                      </a:cubicBezTo>
                      <a:cubicBezTo>
                        <a:pt x="1030" y="362"/>
                        <a:pt x="1030" y="362"/>
                        <a:pt x="1030" y="362"/>
                      </a:cubicBezTo>
                      <a:cubicBezTo>
                        <a:pt x="1038" y="374"/>
                        <a:pt x="1038" y="374"/>
                        <a:pt x="1038" y="374"/>
                      </a:cubicBezTo>
                      <a:cubicBezTo>
                        <a:pt x="1052" y="377"/>
                        <a:pt x="1052" y="377"/>
                        <a:pt x="1052" y="377"/>
                      </a:cubicBezTo>
                      <a:cubicBezTo>
                        <a:pt x="1067" y="370"/>
                        <a:pt x="1067" y="370"/>
                        <a:pt x="1067" y="370"/>
                      </a:cubicBezTo>
                      <a:cubicBezTo>
                        <a:pt x="1066" y="351"/>
                        <a:pt x="1066" y="351"/>
                        <a:pt x="1066" y="351"/>
                      </a:cubicBezTo>
                      <a:cubicBezTo>
                        <a:pt x="1074" y="348"/>
                        <a:pt x="1074" y="348"/>
                        <a:pt x="1074" y="348"/>
                      </a:cubicBezTo>
                      <a:cubicBezTo>
                        <a:pt x="1068" y="342"/>
                        <a:pt x="1068" y="342"/>
                        <a:pt x="1068" y="342"/>
                      </a:cubicBezTo>
                      <a:cubicBezTo>
                        <a:pt x="1036" y="325"/>
                        <a:pt x="1036" y="325"/>
                        <a:pt x="1036" y="325"/>
                      </a:cubicBezTo>
                      <a:cubicBezTo>
                        <a:pt x="1027" y="300"/>
                        <a:pt x="1027" y="300"/>
                        <a:pt x="1027" y="300"/>
                      </a:cubicBezTo>
                      <a:cubicBezTo>
                        <a:pt x="1054" y="300"/>
                        <a:pt x="1054" y="300"/>
                        <a:pt x="1054" y="300"/>
                      </a:cubicBezTo>
                      <a:cubicBezTo>
                        <a:pt x="1062" y="309"/>
                        <a:pt x="1062" y="309"/>
                        <a:pt x="1062" y="309"/>
                      </a:cubicBezTo>
                      <a:cubicBezTo>
                        <a:pt x="1086" y="329"/>
                        <a:pt x="1086" y="329"/>
                        <a:pt x="1086" y="329"/>
                      </a:cubicBezTo>
                      <a:cubicBezTo>
                        <a:pt x="1087" y="353"/>
                        <a:pt x="1087" y="353"/>
                        <a:pt x="1087" y="353"/>
                      </a:cubicBezTo>
                      <a:cubicBezTo>
                        <a:pt x="1110" y="378"/>
                        <a:pt x="1110" y="378"/>
                        <a:pt x="1110" y="378"/>
                      </a:cubicBezTo>
                      <a:cubicBezTo>
                        <a:pt x="1119" y="343"/>
                        <a:pt x="1119" y="343"/>
                        <a:pt x="1119" y="343"/>
                      </a:cubicBezTo>
                      <a:cubicBezTo>
                        <a:pt x="1136" y="334"/>
                        <a:pt x="1136" y="334"/>
                        <a:pt x="1136" y="334"/>
                      </a:cubicBezTo>
                      <a:cubicBezTo>
                        <a:pt x="1139" y="362"/>
                        <a:pt x="1139" y="362"/>
                        <a:pt x="1139" y="362"/>
                      </a:cubicBezTo>
                      <a:cubicBezTo>
                        <a:pt x="1155" y="380"/>
                        <a:pt x="1155" y="380"/>
                        <a:pt x="1155" y="380"/>
                      </a:cubicBezTo>
                      <a:cubicBezTo>
                        <a:pt x="1162" y="380"/>
                        <a:pt x="1162" y="380"/>
                        <a:pt x="1162" y="380"/>
                      </a:cubicBezTo>
                      <a:cubicBezTo>
                        <a:pt x="1168" y="396"/>
                        <a:pt x="1174" y="414"/>
                        <a:pt x="1179" y="431"/>
                      </a:cubicBezTo>
                      <a:cubicBezTo>
                        <a:pt x="1151" y="431"/>
                        <a:pt x="1151" y="431"/>
                        <a:pt x="1151" y="431"/>
                      </a:cubicBezTo>
                      <a:cubicBezTo>
                        <a:pt x="1121" y="409"/>
                        <a:pt x="1121" y="409"/>
                        <a:pt x="1121" y="409"/>
                      </a:cubicBezTo>
                      <a:cubicBezTo>
                        <a:pt x="1090" y="412"/>
                        <a:pt x="1090" y="412"/>
                        <a:pt x="1090" y="412"/>
                      </a:cubicBezTo>
                      <a:cubicBezTo>
                        <a:pt x="1090" y="431"/>
                        <a:pt x="1090" y="431"/>
                        <a:pt x="1090" y="431"/>
                      </a:cubicBezTo>
                      <a:cubicBezTo>
                        <a:pt x="1080" y="431"/>
                        <a:pt x="1080" y="431"/>
                        <a:pt x="1080" y="431"/>
                      </a:cubicBezTo>
                      <a:cubicBezTo>
                        <a:pt x="1069" y="424"/>
                        <a:pt x="1069" y="424"/>
                        <a:pt x="1069" y="424"/>
                      </a:cubicBezTo>
                      <a:cubicBezTo>
                        <a:pt x="1015" y="409"/>
                        <a:pt x="1015" y="409"/>
                        <a:pt x="1015" y="409"/>
                      </a:cubicBezTo>
                      <a:cubicBezTo>
                        <a:pt x="1015" y="375"/>
                        <a:pt x="1015" y="375"/>
                        <a:pt x="1015" y="375"/>
                      </a:cubicBezTo>
                      <a:cubicBezTo>
                        <a:pt x="946" y="380"/>
                        <a:pt x="946" y="380"/>
                        <a:pt x="946" y="380"/>
                      </a:cubicBezTo>
                      <a:cubicBezTo>
                        <a:pt x="924" y="391"/>
                        <a:pt x="924" y="391"/>
                        <a:pt x="924" y="391"/>
                      </a:cubicBezTo>
                      <a:cubicBezTo>
                        <a:pt x="896" y="391"/>
                        <a:pt x="896" y="391"/>
                        <a:pt x="896" y="391"/>
                      </a:cubicBezTo>
                      <a:cubicBezTo>
                        <a:pt x="883" y="390"/>
                        <a:pt x="883" y="390"/>
                        <a:pt x="883" y="390"/>
                      </a:cubicBezTo>
                      <a:cubicBezTo>
                        <a:pt x="850" y="409"/>
                        <a:pt x="850" y="409"/>
                        <a:pt x="850" y="409"/>
                      </a:cubicBezTo>
                      <a:cubicBezTo>
                        <a:pt x="850" y="443"/>
                        <a:pt x="850" y="443"/>
                        <a:pt x="850" y="443"/>
                      </a:cubicBezTo>
                      <a:cubicBezTo>
                        <a:pt x="782" y="493"/>
                        <a:pt x="782" y="493"/>
                        <a:pt x="782" y="493"/>
                      </a:cubicBezTo>
                      <a:cubicBezTo>
                        <a:pt x="788" y="513"/>
                        <a:pt x="788" y="513"/>
                        <a:pt x="788" y="513"/>
                      </a:cubicBezTo>
                      <a:cubicBezTo>
                        <a:pt x="802" y="513"/>
                        <a:pt x="802" y="513"/>
                        <a:pt x="802" y="513"/>
                      </a:cubicBezTo>
                      <a:cubicBezTo>
                        <a:pt x="798" y="533"/>
                        <a:pt x="798" y="533"/>
                        <a:pt x="798" y="533"/>
                      </a:cubicBezTo>
                      <a:cubicBezTo>
                        <a:pt x="788" y="537"/>
                        <a:pt x="788" y="537"/>
                        <a:pt x="788" y="537"/>
                      </a:cubicBezTo>
                      <a:cubicBezTo>
                        <a:pt x="788" y="589"/>
                        <a:pt x="788" y="589"/>
                        <a:pt x="788" y="589"/>
                      </a:cubicBezTo>
                      <a:cubicBezTo>
                        <a:pt x="846" y="656"/>
                        <a:pt x="846" y="656"/>
                        <a:pt x="846" y="656"/>
                      </a:cubicBezTo>
                      <a:cubicBezTo>
                        <a:pt x="872" y="656"/>
                        <a:pt x="872" y="656"/>
                        <a:pt x="872" y="656"/>
                      </a:cubicBezTo>
                      <a:cubicBezTo>
                        <a:pt x="874" y="652"/>
                        <a:pt x="874" y="652"/>
                        <a:pt x="874" y="652"/>
                      </a:cubicBezTo>
                      <a:cubicBezTo>
                        <a:pt x="919" y="652"/>
                        <a:pt x="919" y="652"/>
                        <a:pt x="919" y="652"/>
                      </a:cubicBezTo>
                      <a:cubicBezTo>
                        <a:pt x="933" y="639"/>
                        <a:pt x="933" y="639"/>
                        <a:pt x="933" y="639"/>
                      </a:cubicBezTo>
                      <a:cubicBezTo>
                        <a:pt x="959" y="639"/>
                        <a:pt x="959" y="639"/>
                        <a:pt x="959" y="639"/>
                      </a:cubicBezTo>
                      <a:cubicBezTo>
                        <a:pt x="973" y="653"/>
                        <a:pt x="973" y="653"/>
                        <a:pt x="973" y="653"/>
                      </a:cubicBezTo>
                      <a:cubicBezTo>
                        <a:pt x="1012" y="657"/>
                        <a:pt x="1012" y="657"/>
                        <a:pt x="1012" y="657"/>
                      </a:cubicBezTo>
                      <a:cubicBezTo>
                        <a:pt x="1007" y="709"/>
                        <a:pt x="1007" y="709"/>
                        <a:pt x="1007" y="709"/>
                      </a:cubicBezTo>
                      <a:cubicBezTo>
                        <a:pt x="1050" y="785"/>
                        <a:pt x="1050" y="785"/>
                        <a:pt x="1050" y="785"/>
                      </a:cubicBezTo>
                      <a:cubicBezTo>
                        <a:pt x="1027" y="829"/>
                        <a:pt x="1027" y="829"/>
                        <a:pt x="1027" y="829"/>
                      </a:cubicBezTo>
                      <a:cubicBezTo>
                        <a:pt x="1029" y="849"/>
                        <a:pt x="1029" y="849"/>
                        <a:pt x="1029" y="849"/>
                      </a:cubicBezTo>
                      <a:cubicBezTo>
                        <a:pt x="1046" y="867"/>
                        <a:pt x="1046" y="867"/>
                        <a:pt x="1046" y="867"/>
                      </a:cubicBezTo>
                      <a:cubicBezTo>
                        <a:pt x="1046" y="916"/>
                        <a:pt x="1046" y="916"/>
                        <a:pt x="1046" y="916"/>
                      </a:cubicBezTo>
                      <a:cubicBezTo>
                        <a:pt x="1070" y="947"/>
                        <a:pt x="1070" y="947"/>
                        <a:pt x="1070" y="947"/>
                      </a:cubicBezTo>
                      <a:cubicBezTo>
                        <a:pt x="1070" y="979"/>
                        <a:pt x="1070" y="979"/>
                        <a:pt x="1070" y="979"/>
                      </a:cubicBezTo>
                      <a:cubicBezTo>
                        <a:pt x="959" y="1115"/>
                        <a:pt x="790" y="1202"/>
                        <a:pt x="602" y="1202"/>
                      </a:cubicBezTo>
                      <a:cubicBezTo>
                        <a:pt x="290" y="1202"/>
                        <a:pt x="33" y="966"/>
                        <a:pt x="2" y="662"/>
                      </a:cubicBezTo>
                      <a:cubicBezTo>
                        <a:pt x="2" y="662"/>
                        <a:pt x="2" y="662"/>
                        <a:pt x="2" y="662"/>
                      </a:cubicBezTo>
                      <a:cubicBezTo>
                        <a:pt x="2" y="658"/>
                        <a:pt x="2" y="653"/>
                        <a:pt x="1" y="648"/>
                      </a:cubicBezTo>
                      <a:cubicBezTo>
                        <a:pt x="1" y="648"/>
                        <a:pt x="1" y="648"/>
                        <a:pt x="1" y="648"/>
                      </a:cubicBezTo>
                      <a:cubicBezTo>
                        <a:pt x="0" y="633"/>
                        <a:pt x="0" y="617"/>
                        <a:pt x="0" y="601"/>
                      </a:cubicBezTo>
                      <a:cubicBezTo>
                        <a:pt x="0" y="597"/>
                        <a:pt x="0" y="597"/>
                        <a:pt x="0" y="597"/>
                      </a:cubicBezTo>
                      <a:cubicBezTo>
                        <a:pt x="0" y="590"/>
                        <a:pt x="0" y="590"/>
                        <a:pt x="0" y="590"/>
                      </a:cubicBezTo>
                      <a:cubicBezTo>
                        <a:pt x="0" y="581"/>
                        <a:pt x="0" y="581"/>
                        <a:pt x="0" y="581"/>
                      </a:cubicBezTo>
                      <a:cubicBezTo>
                        <a:pt x="0" y="573"/>
                        <a:pt x="0" y="573"/>
                        <a:pt x="0" y="573"/>
                      </a:cubicBezTo>
                      <a:cubicBezTo>
                        <a:pt x="1" y="568"/>
                        <a:pt x="1" y="568"/>
                        <a:pt x="1" y="568"/>
                      </a:cubicBezTo>
                      <a:cubicBezTo>
                        <a:pt x="1" y="564"/>
                        <a:pt x="1" y="560"/>
                        <a:pt x="1" y="556"/>
                      </a:cubicBezTo>
                      <a:cubicBezTo>
                        <a:pt x="1" y="554"/>
                        <a:pt x="1" y="554"/>
                        <a:pt x="1" y="554"/>
                      </a:cubicBezTo>
                      <a:cubicBezTo>
                        <a:pt x="7" y="487"/>
                        <a:pt x="23" y="422"/>
                        <a:pt x="48" y="363"/>
                      </a:cubicBezTo>
                      <a:cubicBezTo>
                        <a:pt x="48" y="396"/>
                        <a:pt x="48" y="396"/>
                        <a:pt x="48" y="396"/>
                      </a:cubicBezTo>
                      <a:cubicBezTo>
                        <a:pt x="74" y="408"/>
                        <a:pt x="74" y="408"/>
                        <a:pt x="74" y="408"/>
                      </a:cubicBezTo>
                      <a:cubicBezTo>
                        <a:pt x="74" y="457"/>
                        <a:pt x="74" y="457"/>
                        <a:pt x="74" y="457"/>
                      </a:cubicBezTo>
                      <a:cubicBezTo>
                        <a:pt x="98" y="498"/>
                        <a:pt x="98" y="498"/>
                        <a:pt x="98" y="498"/>
                      </a:cubicBezTo>
                      <a:cubicBezTo>
                        <a:pt x="118" y="502"/>
                        <a:pt x="118" y="502"/>
                        <a:pt x="118" y="502"/>
                      </a:cubicBezTo>
                      <a:cubicBezTo>
                        <a:pt x="121" y="487"/>
                        <a:pt x="121" y="487"/>
                        <a:pt x="121" y="487"/>
                      </a:cubicBezTo>
                      <a:cubicBezTo>
                        <a:pt x="98" y="451"/>
                        <a:pt x="98" y="451"/>
                        <a:pt x="98" y="451"/>
                      </a:cubicBezTo>
                      <a:cubicBezTo>
                        <a:pt x="93" y="415"/>
                        <a:pt x="93" y="415"/>
                        <a:pt x="93" y="415"/>
                      </a:cubicBezTo>
                      <a:cubicBezTo>
                        <a:pt x="107" y="415"/>
                        <a:pt x="107" y="415"/>
                        <a:pt x="107" y="415"/>
                      </a:cubicBezTo>
                      <a:cubicBezTo>
                        <a:pt x="113" y="452"/>
                        <a:pt x="113" y="452"/>
                        <a:pt x="113" y="452"/>
                      </a:cubicBezTo>
                      <a:cubicBezTo>
                        <a:pt x="147" y="502"/>
                        <a:pt x="147" y="502"/>
                        <a:pt x="147" y="502"/>
                      </a:cubicBezTo>
                      <a:cubicBezTo>
                        <a:pt x="138" y="518"/>
                        <a:pt x="138" y="518"/>
                        <a:pt x="138" y="518"/>
                      </a:cubicBezTo>
                      <a:cubicBezTo>
                        <a:pt x="159" y="550"/>
                        <a:pt x="159" y="550"/>
                        <a:pt x="159" y="550"/>
                      </a:cubicBezTo>
                      <a:cubicBezTo>
                        <a:pt x="213" y="564"/>
                        <a:pt x="213" y="564"/>
                        <a:pt x="213" y="564"/>
                      </a:cubicBezTo>
                      <a:cubicBezTo>
                        <a:pt x="213" y="555"/>
                        <a:pt x="213" y="555"/>
                        <a:pt x="213" y="555"/>
                      </a:cubicBezTo>
                      <a:cubicBezTo>
                        <a:pt x="235" y="559"/>
                        <a:pt x="235" y="559"/>
                        <a:pt x="235" y="559"/>
                      </a:cubicBezTo>
                      <a:cubicBezTo>
                        <a:pt x="233" y="573"/>
                        <a:pt x="233" y="573"/>
                        <a:pt x="233" y="573"/>
                      </a:cubicBezTo>
                      <a:cubicBezTo>
                        <a:pt x="249" y="577"/>
                        <a:pt x="249" y="577"/>
                        <a:pt x="249" y="577"/>
                      </a:cubicBezTo>
                      <a:cubicBezTo>
                        <a:pt x="275" y="584"/>
                        <a:pt x="275" y="584"/>
                        <a:pt x="275" y="584"/>
                      </a:cubicBezTo>
                      <a:cubicBezTo>
                        <a:pt x="312" y="625"/>
                        <a:pt x="312" y="625"/>
                        <a:pt x="312" y="625"/>
                      </a:cubicBezTo>
                      <a:cubicBezTo>
                        <a:pt x="359" y="629"/>
                        <a:pt x="359" y="629"/>
                        <a:pt x="359" y="629"/>
                      </a:cubicBezTo>
                      <a:cubicBezTo>
                        <a:pt x="364" y="668"/>
                        <a:pt x="364" y="668"/>
                        <a:pt x="364" y="668"/>
                      </a:cubicBezTo>
                      <a:cubicBezTo>
                        <a:pt x="331" y="690"/>
                        <a:pt x="331" y="690"/>
                        <a:pt x="331" y="690"/>
                      </a:cubicBezTo>
                      <a:cubicBezTo>
                        <a:pt x="330" y="724"/>
                        <a:pt x="330" y="724"/>
                        <a:pt x="330" y="724"/>
                      </a:cubicBezTo>
                      <a:cubicBezTo>
                        <a:pt x="326" y="745"/>
                        <a:pt x="326" y="745"/>
                        <a:pt x="326" y="745"/>
                      </a:cubicBezTo>
                      <a:cubicBezTo>
                        <a:pt x="372" y="803"/>
                        <a:pt x="372" y="803"/>
                        <a:pt x="372" y="803"/>
                      </a:cubicBezTo>
                      <a:cubicBezTo>
                        <a:pt x="375" y="823"/>
                        <a:pt x="375" y="823"/>
                        <a:pt x="375" y="823"/>
                      </a:cubicBezTo>
                      <a:cubicBezTo>
                        <a:pt x="375" y="823"/>
                        <a:pt x="392" y="827"/>
                        <a:pt x="394" y="827"/>
                      </a:cubicBezTo>
                      <a:cubicBezTo>
                        <a:pt x="396" y="827"/>
                        <a:pt x="432" y="855"/>
                        <a:pt x="432" y="855"/>
                      </a:cubicBezTo>
                      <a:cubicBezTo>
                        <a:pt x="432" y="960"/>
                        <a:pt x="432" y="960"/>
                        <a:pt x="432" y="960"/>
                      </a:cubicBezTo>
                      <a:cubicBezTo>
                        <a:pt x="445" y="963"/>
                        <a:pt x="445" y="963"/>
                        <a:pt x="445" y="963"/>
                      </a:cubicBezTo>
                      <a:cubicBezTo>
                        <a:pt x="436" y="1012"/>
                        <a:pt x="436" y="1012"/>
                        <a:pt x="436" y="1012"/>
                      </a:cubicBezTo>
                      <a:cubicBezTo>
                        <a:pt x="458" y="1040"/>
                        <a:pt x="458" y="1040"/>
                        <a:pt x="458" y="1040"/>
                      </a:cubicBezTo>
                      <a:cubicBezTo>
                        <a:pt x="454" y="1089"/>
                        <a:pt x="454" y="1089"/>
                        <a:pt x="454" y="1089"/>
                      </a:cubicBezTo>
                      <a:cubicBezTo>
                        <a:pt x="482" y="1138"/>
                        <a:pt x="482" y="1138"/>
                        <a:pt x="482" y="1138"/>
                      </a:cubicBezTo>
                      <a:cubicBezTo>
                        <a:pt x="518" y="1170"/>
                        <a:pt x="518" y="1170"/>
                        <a:pt x="518" y="1170"/>
                      </a:cubicBezTo>
                      <a:cubicBezTo>
                        <a:pt x="555" y="1171"/>
                        <a:pt x="555" y="1171"/>
                        <a:pt x="555" y="1171"/>
                      </a:cubicBezTo>
                      <a:cubicBezTo>
                        <a:pt x="558" y="1159"/>
                        <a:pt x="558" y="1159"/>
                        <a:pt x="558" y="1159"/>
                      </a:cubicBezTo>
                      <a:cubicBezTo>
                        <a:pt x="532" y="1137"/>
                        <a:pt x="532" y="1137"/>
                        <a:pt x="532" y="1137"/>
                      </a:cubicBezTo>
                      <a:cubicBezTo>
                        <a:pt x="533" y="1125"/>
                        <a:pt x="533" y="1125"/>
                        <a:pt x="533" y="1125"/>
                      </a:cubicBezTo>
                      <a:cubicBezTo>
                        <a:pt x="538" y="1112"/>
                        <a:pt x="538" y="1112"/>
                        <a:pt x="538" y="1112"/>
                      </a:cubicBezTo>
                      <a:cubicBezTo>
                        <a:pt x="539" y="1097"/>
                        <a:pt x="539" y="1097"/>
                        <a:pt x="539" y="1097"/>
                      </a:cubicBezTo>
                      <a:cubicBezTo>
                        <a:pt x="520" y="1097"/>
                        <a:pt x="520" y="1097"/>
                        <a:pt x="520" y="1097"/>
                      </a:cubicBezTo>
                      <a:cubicBezTo>
                        <a:pt x="511" y="1086"/>
                        <a:pt x="511" y="1086"/>
                        <a:pt x="511" y="1086"/>
                      </a:cubicBezTo>
                      <a:cubicBezTo>
                        <a:pt x="527" y="1071"/>
                        <a:pt x="527" y="1071"/>
                        <a:pt x="527" y="1071"/>
                      </a:cubicBezTo>
                      <a:cubicBezTo>
                        <a:pt x="529" y="1059"/>
                        <a:pt x="529" y="1059"/>
                        <a:pt x="529" y="1059"/>
                      </a:cubicBezTo>
                      <a:cubicBezTo>
                        <a:pt x="511" y="1055"/>
                        <a:pt x="511" y="1055"/>
                        <a:pt x="511" y="1055"/>
                      </a:cubicBezTo>
                      <a:cubicBezTo>
                        <a:pt x="513" y="1045"/>
                        <a:pt x="513" y="1045"/>
                        <a:pt x="513" y="1045"/>
                      </a:cubicBezTo>
                      <a:cubicBezTo>
                        <a:pt x="537" y="1041"/>
                        <a:pt x="537" y="1041"/>
                        <a:pt x="537" y="1041"/>
                      </a:cubicBezTo>
                      <a:cubicBezTo>
                        <a:pt x="574" y="1024"/>
                        <a:pt x="574" y="1024"/>
                        <a:pt x="574" y="1024"/>
                      </a:cubicBezTo>
                      <a:cubicBezTo>
                        <a:pt x="586" y="1001"/>
                        <a:pt x="586" y="1001"/>
                        <a:pt x="586" y="1001"/>
                      </a:cubicBezTo>
                      <a:cubicBezTo>
                        <a:pt x="624" y="952"/>
                        <a:pt x="624" y="952"/>
                        <a:pt x="624" y="952"/>
                      </a:cubicBezTo>
                      <a:cubicBezTo>
                        <a:pt x="615" y="914"/>
                        <a:pt x="615" y="914"/>
                        <a:pt x="615" y="914"/>
                      </a:cubicBezTo>
                      <a:cubicBezTo>
                        <a:pt x="627" y="893"/>
                        <a:pt x="627" y="893"/>
                        <a:pt x="627" y="893"/>
                      </a:cubicBezTo>
                      <a:cubicBezTo>
                        <a:pt x="662" y="895"/>
                        <a:pt x="662" y="895"/>
                        <a:pt x="662" y="895"/>
                      </a:cubicBezTo>
                      <a:cubicBezTo>
                        <a:pt x="686" y="876"/>
                        <a:pt x="686" y="876"/>
                        <a:pt x="686" y="876"/>
                      </a:cubicBezTo>
                      <a:cubicBezTo>
                        <a:pt x="693" y="802"/>
                        <a:pt x="693" y="802"/>
                        <a:pt x="693" y="802"/>
                      </a:cubicBezTo>
                      <a:cubicBezTo>
                        <a:pt x="720" y="768"/>
                        <a:pt x="720" y="768"/>
                        <a:pt x="720" y="768"/>
                      </a:cubicBezTo>
                      <a:cubicBezTo>
                        <a:pt x="724" y="747"/>
                        <a:pt x="724" y="747"/>
                        <a:pt x="724" y="747"/>
                      </a:cubicBezTo>
                      <a:cubicBezTo>
                        <a:pt x="701" y="740"/>
                        <a:pt x="701" y="740"/>
                        <a:pt x="701" y="740"/>
                      </a:cubicBezTo>
                      <a:cubicBezTo>
                        <a:pt x="684" y="713"/>
                        <a:pt x="684" y="713"/>
                        <a:pt x="684" y="713"/>
                      </a:cubicBezTo>
                      <a:cubicBezTo>
                        <a:pt x="630" y="713"/>
                        <a:pt x="630" y="713"/>
                        <a:pt x="630" y="713"/>
                      </a:cubicBezTo>
                      <a:cubicBezTo>
                        <a:pt x="588" y="696"/>
                        <a:pt x="588" y="696"/>
                        <a:pt x="588" y="696"/>
                      </a:cubicBezTo>
                      <a:cubicBezTo>
                        <a:pt x="586" y="665"/>
                        <a:pt x="586" y="665"/>
                        <a:pt x="586" y="665"/>
                      </a:cubicBezTo>
                      <a:cubicBezTo>
                        <a:pt x="571" y="641"/>
                        <a:pt x="571" y="641"/>
                        <a:pt x="571" y="641"/>
                      </a:cubicBezTo>
                      <a:cubicBezTo>
                        <a:pt x="533" y="640"/>
                        <a:pt x="533" y="640"/>
                        <a:pt x="533" y="640"/>
                      </a:cubicBezTo>
                      <a:cubicBezTo>
                        <a:pt x="510" y="605"/>
                        <a:pt x="510" y="605"/>
                        <a:pt x="510" y="605"/>
                      </a:cubicBezTo>
                      <a:cubicBezTo>
                        <a:pt x="490" y="595"/>
                        <a:pt x="490" y="595"/>
                        <a:pt x="490" y="595"/>
                      </a:cubicBezTo>
                      <a:cubicBezTo>
                        <a:pt x="489" y="606"/>
                        <a:pt x="489" y="606"/>
                        <a:pt x="489" y="606"/>
                      </a:cubicBezTo>
                      <a:cubicBezTo>
                        <a:pt x="453" y="608"/>
                        <a:pt x="453" y="608"/>
                        <a:pt x="453" y="608"/>
                      </a:cubicBezTo>
                      <a:cubicBezTo>
                        <a:pt x="439" y="590"/>
                        <a:pt x="439" y="590"/>
                        <a:pt x="439" y="590"/>
                      </a:cubicBezTo>
                      <a:cubicBezTo>
                        <a:pt x="402" y="582"/>
                        <a:pt x="402" y="582"/>
                        <a:pt x="402" y="582"/>
                      </a:cubicBezTo>
                      <a:cubicBezTo>
                        <a:pt x="370" y="618"/>
                        <a:pt x="370" y="618"/>
                        <a:pt x="370" y="618"/>
                      </a:cubicBezTo>
                      <a:cubicBezTo>
                        <a:pt x="321" y="610"/>
                        <a:pt x="321" y="610"/>
                        <a:pt x="321" y="610"/>
                      </a:cubicBezTo>
                      <a:cubicBezTo>
                        <a:pt x="318" y="555"/>
                        <a:pt x="318" y="555"/>
                        <a:pt x="318" y="555"/>
                      </a:cubicBezTo>
                      <a:cubicBezTo>
                        <a:pt x="283" y="549"/>
                        <a:pt x="283" y="549"/>
                        <a:pt x="283" y="549"/>
                      </a:cubicBezTo>
                      <a:cubicBezTo>
                        <a:pt x="297" y="521"/>
                        <a:pt x="297" y="521"/>
                        <a:pt x="297" y="521"/>
                      </a:cubicBezTo>
                      <a:cubicBezTo>
                        <a:pt x="292" y="506"/>
                        <a:pt x="292" y="506"/>
                        <a:pt x="292" y="506"/>
                      </a:cubicBezTo>
                      <a:cubicBezTo>
                        <a:pt x="245" y="537"/>
                        <a:pt x="245" y="537"/>
                        <a:pt x="245" y="537"/>
                      </a:cubicBezTo>
                      <a:cubicBezTo>
                        <a:pt x="216" y="534"/>
                        <a:pt x="216" y="534"/>
                        <a:pt x="216" y="534"/>
                      </a:cubicBezTo>
                      <a:cubicBezTo>
                        <a:pt x="205" y="510"/>
                        <a:pt x="205" y="510"/>
                        <a:pt x="205" y="510"/>
                      </a:cubicBezTo>
                      <a:cubicBezTo>
                        <a:pt x="212" y="487"/>
                        <a:pt x="212" y="487"/>
                        <a:pt x="212" y="487"/>
                      </a:cubicBezTo>
                      <a:cubicBezTo>
                        <a:pt x="228" y="457"/>
                        <a:pt x="228" y="457"/>
                        <a:pt x="228" y="457"/>
                      </a:cubicBezTo>
                      <a:cubicBezTo>
                        <a:pt x="266" y="437"/>
                        <a:pt x="266" y="437"/>
                        <a:pt x="266" y="437"/>
                      </a:cubicBezTo>
                      <a:cubicBezTo>
                        <a:pt x="339" y="437"/>
                        <a:pt x="339" y="437"/>
                        <a:pt x="339" y="437"/>
                      </a:cubicBezTo>
                      <a:cubicBezTo>
                        <a:pt x="338" y="460"/>
                        <a:pt x="338" y="460"/>
                        <a:pt x="338" y="460"/>
                      </a:cubicBezTo>
                      <a:cubicBezTo>
                        <a:pt x="364" y="471"/>
                        <a:pt x="364" y="471"/>
                        <a:pt x="364" y="471"/>
                      </a:cubicBezTo>
                      <a:cubicBezTo>
                        <a:pt x="362" y="434"/>
                        <a:pt x="362" y="434"/>
                        <a:pt x="362" y="434"/>
                      </a:cubicBezTo>
                      <a:cubicBezTo>
                        <a:pt x="381" y="415"/>
                        <a:pt x="381" y="415"/>
                        <a:pt x="381" y="415"/>
                      </a:cubicBezTo>
                      <a:cubicBezTo>
                        <a:pt x="418" y="390"/>
                        <a:pt x="418" y="390"/>
                        <a:pt x="418" y="390"/>
                      </a:cubicBezTo>
                      <a:cubicBezTo>
                        <a:pt x="421" y="373"/>
                        <a:pt x="421" y="373"/>
                        <a:pt x="421" y="373"/>
                      </a:cubicBezTo>
                      <a:cubicBezTo>
                        <a:pt x="459" y="334"/>
                        <a:pt x="459" y="334"/>
                        <a:pt x="459" y="334"/>
                      </a:cubicBezTo>
                      <a:cubicBezTo>
                        <a:pt x="499" y="311"/>
                        <a:pt x="499" y="311"/>
                        <a:pt x="499" y="311"/>
                      </a:cubicBezTo>
                      <a:cubicBezTo>
                        <a:pt x="495" y="309"/>
                        <a:pt x="495" y="309"/>
                        <a:pt x="495" y="309"/>
                      </a:cubicBezTo>
                      <a:cubicBezTo>
                        <a:pt x="523" y="283"/>
                        <a:pt x="523" y="283"/>
                        <a:pt x="523" y="283"/>
                      </a:cubicBezTo>
                      <a:cubicBezTo>
                        <a:pt x="533" y="285"/>
                        <a:pt x="533" y="285"/>
                        <a:pt x="533" y="285"/>
                      </a:cubicBezTo>
                      <a:cubicBezTo>
                        <a:pt x="537" y="291"/>
                        <a:pt x="537" y="291"/>
                        <a:pt x="537" y="291"/>
                      </a:cubicBezTo>
                      <a:cubicBezTo>
                        <a:pt x="548" y="280"/>
                        <a:pt x="548" y="280"/>
                        <a:pt x="548" y="280"/>
                      </a:cubicBezTo>
                      <a:cubicBezTo>
                        <a:pt x="550" y="278"/>
                        <a:pt x="550" y="278"/>
                        <a:pt x="550" y="278"/>
                      </a:cubicBezTo>
                      <a:cubicBezTo>
                        <a:pt x="539" y="277"/>
                        <a:pt x="539" y="277"/>
                        <a:pt x="539" y="277"/>
                      </a:cubicBezTo>
                      <a:cubicBezTo>
                        <a:pt x="527" y="273"/>
                        <a:pt x="527" y="273"/>
                        <a:pt x="527" y="273"/>
                      </a:cubicBezTo>
                      <a:cubicBezTo>
                        <a:pt x="527" y="262"/>
                        <a:pt x="527" y="262"/>
                        <a:pt x="527" y="262"/>
                      </a:cubicBezTo>
                      <a:cubicBezTo>
                        <a:pt x="533" y="257"/>
                        <a:pt x="533" y="257"/>
                        <a:pt x="533" y="257"/>
                      </a:cubicBezTo>
                      <a:cubicBezTo>
                        <a:pt x="547" y="257"/>
                        <a:pt x="547" y="257"/>
                        <a:pt x="547" y="257"/>
                      </a:cubicBezTo>
                      <a:cubicBezTo>
                        <a:pt x="553" y="259"/>
                        <a:pt x="553" y="259"/>
                        <a:pt x="553" y="259"/>
                      </a:cubicBezTo>
                      <a:cubicBezTo>
                        <a:pt x="558" y="271"/>
                        <a:pt x="558" y="271"/>
                        <a:pt x="558" y="271"/>
                      </a:cubicBezTo>
                      <a:cubicBezTo>
                        <a:pt x="564" y="269"/>
                        <a:pt x="564" y="269"/>
                        <a:pt x="564" y="269"/>
                      </a:cubicBezTo>
                      <a:cubicBezTo>
                        <a:pt x="564" y="268"/>
                        <a:pt x="564" y="268"/>
                        <a:pt x="564" y="268"/>
                      </a:cubicBezTo>
                      <a:cubicBezTo>
                        <a:pt x="567" y="269"/>
                        <a:pt x="567" y="269"/>
                        <a:pt x="567" y="269"/>
                      </a:cubicBezTo>
                      <a:cubicBezTo>
                        <a:pt x="586" y="266"/>
                        <a:pt x="586" y="266"/>
                        <a:pt x="586" y="266"/>
                      </a:cubicBezTo>
                      <a:cubicBezTo>
                        <a:pt x="588" y="257"/>
                        <a:pt x="588" y="257"/>
                        <a:pt x="588" y="257"/>
                      </a:cubicBezTo>
                      <a:cubicBezTo>
                        <a:pt x="599" y="259"/>
                        <a:pt x="599" y="259"/>
                        <a:pt x="599" y="259"/>
                      </a:cubicBezTo>
                      <a:cubicBezTo>
                        <a:pt x="599" y="270"/>
                        <a:pt x="599" y="270"/>
                        <a:pt x="599" y="270"/>
                      </a:cubicBezTo>
                      <a:cubicBezTo>
                        <a:pt x="589" y="277"/>
                        <a:pt x="589" y="277"/>
                        <a:pt x="589" y="277"/>
                      </a:cubicBezTo>
                      <a:cubicBezTo>
                        <a:pt x="589" y="277"/>
                        <a:pt x="589" y="277"/>
                        <a:pt x="589" y="277"/>
                      </a:cubicBezTo>
                      <a:cubicBezTo>
                        <a:pt x="591" y="287"/>
                        <a:pt x="591" y="287"/>
                        <a:pt x="591" y="287"/>
                      </a:cubicBezTo>
                      <a:cubicBezTo>
                        <a:pt x="624" y="298"/>
                        <a:pt x="624" y="298"/>
                        <a:pt x="624" y="298"/>
                      </a:cubicBezTo>
                      <a:cubicBezTo>
                        <a:pt x="625" y="298"/>
                        <a:pt x="625" y="298"/>
                        <a:pt x="625" y="298"/>
                      </a:cubicBezTo>
                      <a:cubicBezTo>
                        <a:pt x="633" y="298"/>
                        <a:pt x="633" y="298"/>
                        <a:pt x="633" y="298"/>
                      </a:cubicBezTo>
                      <a:cubicBezTo>
                        <a:pt x="633" y="283"/>
                        <a:pt x="633" y="283"/>
                        <a:pt x="633" y="283"/>
                      </a:cubicBezTo>
                      <a:cubicBezTo>
                        <a:pt x="606" y="271"/>
                        <a:pt x="606" y="271"/>
                        <a:pt x="606" y="271"/>
                      </a:cubicBezTo>
                      <a:cubicBezTo>
                        <a:pt x="605" y="263"/>
                        <a:pt x="605" y="263"/>
                        <a:pt x="605" y="263"/>
                      </a:cubicBezTo>
                      <a:cubicBezTo>
                        <a:pt x="627" y="256"/>
                        <a:pt x="627" y="256"/>
                        <a:pt x="627" y="256"/>
                      </a:cubicBezTo>
                      <a:cubicBezTo>
                        <a:pt x="628" y="234"/>
                        <a:pt x="628" y="234"/>
                        <a:pt x="628" y="234"/>
                      </a:cubicBezTo>
                      <a:cubicBezTo>
                        <a:pt x="605" y="220"/>
                        <a:pt x="605" y="220"/>
                        <a:pt x="605" y="220"/>
                      </a:cubicBezTo>
                      <a:cubicBezTo>
                        <a:pt x="603" y="184"/>
                        <a:pt x="603" y="184"/>
                        <a:pt x="603" y="184"/>
                      </a:cubicBezTo>
                      <a:cubicBezTo>
                        <a:pt x="571" y="200"/>
                        <a:pt x="571" y="200"/>
                        <a:pt x="571" y="200"/>
                      </a:cubicBezTo>
                      <a:cubicBezTo>
                        <a:pt x="559" y="200"/>
                        <a:pt x="559" y="200"/>
                        <a:pt x="559" y="200"/>
                      </a:cubicBezTo>
                      <a:cubicBezTo>
                        <a:pt x="562" y="172"/>
                        <a:pt x="562" y="172"/>
                        <a:pt x="562" y="172"/>
                      </a:cubicBezTo>
                      <a:cubicBezTo>
                        <a:pt x="518" y="162"/>
                        <a:pt x="518" y="162"/>
                        <a:pt x="518" y="162"/>
                      </a:cubicBezTo>
                      <a:cubicBezTo>
                        <a:pt x="500" y="175"/>
                        <a:pt x="500" y="175"/>
                        <a:pt x="500" y="175"/>
                      </a:cubicBezTo>
                      <a:cubicBezTo>
                        <a:pt x="500" y="218"/>
                        <a:pt x="500" y="218"/>
                        <a:pt x="500" y="218"/>
                      </a:cubicBezTo>
                      <a:cubicBezTo>
                        <a:pt x="467" y="228"/>
                        <a:pt x="467" y="228"/>
                        <a:pt x="467" y="228"/>
                      </a:cubicBezTo>
                      <a:cubicBezTo>
                        <a:pt x="455" y="255"/>
                        <a:pt x="455" y="255"/>
                        <a:pt x="455" y="255"/>
                      </a:cubicBezTo>
                      <a:cubicBezTo>
                        <a:pt x="441" y="257"/>
                        <a:pt x="441" y="257"/>
                        <a:pt x="441" y="257"/>
                      </a:cubicBezTo>
                      <a:cubicBezTo>
                        <a:pt x="441" y="222"/>
                        <a:pt x="441" y="222"/>
                        <a:pt x="441" y="222"/>
                      </a:cubicBezTo>
                      <a:cubicBezTo>
                        <a:pt x="410" y="218"/>
                        <a:pt x="410" y="218"/>
                        <a:pt x="410" y="218"/>
                      </a:cubicBezTo>
                      <a:cubicBezTo>
                        <a:pt x="395" y="208"/>
                        <a:pt x="395" y="208"/>
                        <a:pt x="395" y="208"/>
                      </a:cubicBezTo>
                      <a:cubicBezTo>
                        <a:pt x="389" y="186"/>
                        <a:pt x="389" y="186"/>
                        <a:pt x="389" y="186"/>
                      </a:cubicBezTo>
                      <a:cubicBezTo>
                        <a:pt x="443" y="153"/>
                        <a:pt x="443" y="153"/>
                        <a:pt x="443" y="153"/>
                      </a:cubicBezTo>
                      <a:cubicBezTo>
                        <a:pt x="470" y="145"/>
                        <a:pt x="470" y="145"/>
                        <a:pt x="470" y="145"/>
                      </a:cubicBezTo>
                      <a:cubicBezTo>
                        <a:pt x="473" y="163"/>
                        <a:pt x="473" y="163"/>
                        <a:pt x="473" y="163"/>
                      </a:cubicBezTo>
                      <a:cubicBezTo>
                        <a:pt x="488" y="162"/>
                        <a:pt x="488" y="162"/>
                        <a:pt x="488" y="162"/>
                      </a:cubicBezTo>
                      <a:cubicBezTo>
                        <a:pt x="489" y="153"/>
                        <a:pt x="489" y="153"/>
                        <a:pt x="489" y="153"/>
                      </a:cubicBezTo>
                      <a:cubicBezTo>
                        <a:pt x="505" y="151"/>
                        <a:pt x="505" y="151"/>
                        <a:pt x="505" y="151"/>
                      </a:cubicBezTo>
                      <a:cubicBezTo>
                        <a:pt x="505" y="148"/>
                        <a:pt x="505" y="148"/>
                        <a:pt x="505" y="148"/>
                      </a:cubicBezTo>
                      <a:cubicBezTo>
                        <a:pt x="498" y="145"/>
                        <a:pt x="498" y="145"/>
                        <a:pt x="498" y="145"/>
                      </a:cubicBezTo>
                      <a:cubicBezTo>
                        <a:pt x="496" y="136"/>
                        <a:pt x="496" y="136"/>
                        <a:pt x="496" y="136"/>
                      </a:cubicBezTo>
                      <a:cubicBezTo>
                        <a:pt x="516" y="134"/>
                        <a:pt x="516" y="134"/>
                        <a:pt x="516" y="134"/>
                      </a:cubicBezTo>
                      <a:cubicBezTo>
                        <a:pt x="527" y="122"/>
                        <a:pt x="527" y="122"/>
                        <a:pt x="527" y="122"/>
                      </a:cubicBezTo>
                      <a:cubicBezTo>
                        <a:pt x="528" y="122"/>
                        <a:pt x="528" y="122"/>
                        <a:pt x="528" y="122"/>
                      </a:cubicBezTo>
                      <a:cubicBezTo>
                        <a:pt x="528" y="122"/>
                        <a:pt x="528" y="122"/>
                        <a:pt x="528" y="122"/>
                      </a:cubicBezTo>
                      <a:cubicBezTo>
                        <a:pt x="532" y="118"/>
                        <a:pt x="532" y="118"/>
                        <a:pt x="532" y="118"/>
                      </a:cubicBezTo>
                      <a:cubicBezTo>
                        <a:pt x="572" y="112"/>
                        <a:pt x="572" y="112"/>
                        <a:pt x="572" y="112"/>
                      </a:cubicBezTo>
                      <a:cubicBezTo>
                        <a:pt x="589" y="128"/>
                        <a:pt x="589" y="128"/>
                        <a:pt x="589" y="128"/>
                      </a:cubicBezTo>
                      <a:cubicBezTo>
                        <a:pt x="542" y="153"/>
                        <a:pt x="542" y="153"/>
                        <a:pt x="542" y="153"/>
                      </a:cubicBezTo>
                      <a:cubicBezTo>
                        <a:pt x="602" y="167"/>
                        <a:pt x="602" y="167"/>
                        <a:pt x="602" y="167"/>
                      </a:cubicBezTo>
                      <a:cubicBezTo>
                        <a:pt x="610" y="147"/>
                        <a:pt x="610" y="147"/>
                        <a:pt x="610" y="147"/>
                      </a:cubicBezTo>
                      <a:cubicBezTo>
                        <a:pt x="636" y="147"/>
                        <a:pt x="636" y="147"/>
                        <a:pt x="636" y="147"/>
                      </a:cubicBezTo>
                      <a:cubicBezTo>
                        <a:pt x="646" y="130"/>
                        <a:pt x="646" y="130"/>
                        <a:pt x="646" y="130"/>
                      </a:cubicBezTo>
                      <a:cubicBezTo>
                        <a:pt x="627" y="125"/>
                        <a:pt x="627" y="125"/>
                        <a:pt x="627" y="125"/>
                      </a:cubicBezTo>
                      <a:cubicBezTo>
                        <a:pt x="627" y="103"/>
                        <a:pt x="627" y="103"/>
                        <a:pt x="627" y="103"/>
                      </a:cubicBezTo>
                      <a:cubicBezTo>
                        <a:pt x="569" y="78"/>
                        <a:pt x="569" y="78"/>
                        <a:pt x="569" y="78"/>
                      </a:cubicBezTo>
                      <a:cubicBezTo>
                        <a:pt x="530" y="82"/>
                        <a:pt x="530" y="82"/>
                        <a:pt x="530" y="82"/>
                      </a:cubicBezTo>
                      <a:cubicBezTo>
                        <a:pt x="507" y="94"/>
                        <a:pt x="507" y="94"/>
                        <a:pt x="507" y="94"/>
                      </a:cubicBezTo>
                      <a:cubicBezTo>
                        <a:pt x="508" y="122"/>
                        <a:pt x="508" y="122"/>
                        <a:pt x="508" y="122"/>
                      </a:cubicBezTo>
                      <a:cubicBezTo>
                        <a:pt x="485" y="119"/>
                        <a:pt x="485" y="119"/>
                        <a:pt x="485" y="119"/>
                      </a:cubicBezTo>
                      <a:cubicBezTo>
                        <a:pt x="481" y="103"/>
                        <a:pt x="481" y="103"/>
                        <a:pt x="481" y="103"/>
                      </a:cubicBezTo>
                      <a:cubicBezTo>
                        <a:pt x="504" y="82"/>
                        <a:pt x="504" y="82"/>
                        <a:pt x="504" y="82"/>
                      </a:cubicBezTo>
                      <a:cubicBezTo>
                        <a:pt x="463" y="81"/>
                        <a:pt x="463" y="81"/>
                        <a:pt x="463" y="81"/>
                      </a:cubicBezTo>
                      <a:cubicBezTo>
                        <a:pt x="452" y="84"/>
                        <a:pt x="452" y="84"/>
                        <a:pt x="452" y="84"/>
                      </a:cubicBezTo>
                      <a:cubicBezTo>
                        <a:pt x="446" y="98"/>
                        <a:pt x="446" y="98"/>
                        <a:pt x="446" y="98"/>
                      </a:cubicBezTo>
                      <a:cubicBezTo>
                        <a:pt x="461" y="100"/>
                        <a:pt x="461" y="100"/>
                        <a:pt x="461" y="100"/>
                      </a:cubicBezTo>
                      <a:cubicBezTo>
                        <a:pt x="458" y="115"/>
                        <a:pt x="458" y="115"/>
                        <a:pt x="458" y="115"/>
                      </a:cubicBezTo>
                      <a:cubicBezTo>
                        <a:pt x="433" y="117"/>
                        <a:pt x="433" y="117"/>
                        <a:pt x="433" y="117"/>
                      </a:cubicBezTo>
                      <a:cubicBezTo>
                        <a:pt x="428" y="128"/>
                        <a:pt x="428" y="128"/>
                        <a:pt x="428" y="128"/>
                      </a:cubicBezTo>
                      <a:cubicBezTo>
                        <a:pt x="391" y="128"/>
                        <a:pt x="391" y="128"/>
                        <a:pt x="391" y="128"/>
                      </a:cubicBezTo>
                      <a:cubicBezTo>
                        <a:pt x="391" y="128"/>
                        <a:pt x="389" y="107"/>
                        <a:pt x="388" y="107"/>
                      </a:cubicBezTo>
                      <a:cubicBezTo>
                        <a:pt x="386" y="107"/>
                        <a:pt x="417" y="106"/>
                        <a:pt x="417" y="106"/>
                      </a:cubicBezTo>
                      <a:cubicBezTo>
                        <a:pt x="440" y="84"/>
                        <a:pt x="440" y="84"/>
                        <a:pt x="440" y="84"/>
                      </a:cubicBezTo>
                      <a:cubicBezTo>
                        <a:pt x="428" y="78"/>
                        <a:pt x="428" y="78"/>
                        <a:pt x="428" y="78"/>
                      </a:cubicBezTo>
                      <a:cubicBezTo>
                        <a:pt x="411" y="94"/>
                        <a:pt x="411" y="94"/>
                        <a:pt x="411" y="94"/>
                      </a:cubicBezTo>
                      <a:cubicBezTo>
                        <a:pt x="384" y="93"/>
                        <a:pt x="384" y="93"/>
                        <a:pt x="384" y="93"/>
                      </a:cubicBezTo>
                      <a:cubicBezTo>
                        <a:pt x="368" y="70"/>
                        <a:pt x="368" y="70"/>
                        <a:pt x="368" y="70"/>
                      </a:cubicBezTo>
                      <a:cubicBezTo>
                        <a:pt x="333" y="70"/>
                        <a:pt x="333" y="70"/>
                        <a:pt x="333" y="70"/>
                      </a:cubicBezTo>
                      <a:cubicBezTo>
                        <a:pt x="297" y="97"/>
                        <a:pt x="297" y="97"/>
                        <a:pt x="297" y="97"/>
                      </a:cubicBezTo>
                      <a:cubicBezTo>
                        <a:pt x="330" y="97"/>
                        <a:pt x="330" y="97"/>
                        <a:pt x="330" y="97"/>
                      </a:cubicBezTo>
                      <a:cubicBezTo>
                        <a:pt x="333" y="107"/>
                        <a:pt x="333" y="107"/>
                        <a:pt x="333" y="107"/>
                      </a:cubicBezTo>
                      <a:cubicBezTo>
                        <a:pt x="325" y="115"/>
                        <a:pt x="325" y="115"/>
                        <a:pt x="325" y="115"/>
                      </a:cubicBezTo>
                      <a:cubicBezTo>
                        <a:pt x="361" y="116"/>
                        <a:pt x="361" y="116"/>
                        <a:pt x="361" y="116"/>
                      </a:cubicBezTo>
                      <a:cubicBezTo>
                        <a:pt x="367" y="130"/>
                        <a:pt x="367" y="130"/>
                        <a:pt x="367" y="130"/>
                      </a:cubicBezTo>
                      <a:cubicBezTo>
                        <a:pt x="326" y="128"/>
                        <a:pt x="326" y="128"/>
                        <a:pt x="326" y="128"/>
                      </a:cubicBezTo>
                      <a:cubicBezTo>
                        <a:pt x="323" y="118"/>
                        <a:pt x="323" y="118"/>
                        <a:pt x="323" y="118"/>
                      </a:cubicBezTo>
                      <a:cubicBezTo>
                        <a:pt x="298" y="112"/>
                        <a:pt x="298" y="112"/>
                        <a:pt x="298" y="112"/>
                      </a:cubicBezTo>
                      <a:cubicBezTo>
                        <a:pt x="284" y="104"/>
                        <a:pt x="284" y="104"/>
                        <a:pt x="284" y="104"/>
                      </a:cubicBezTo>
                      <a:cubicBezTo>
                        <a:pt x="261" y="105"/>
                        <a:pt x="261" y="105"/>
                        <a:pt x="261" y="105"/>
                      </a:cubicBezTo>
                      <a:cubicBezTo>
                        <a:pt x="358" y="38"/>
                        <a:pt x="475" y="0"/>
                        <a:pt x="602" y="0"/>
                      </a:cubicBezTo>
                      <a:close/>
                      <a:moveTo>
                        <a:pt x="896" y="205"/>
                      </a:moveTo>
                      <a:cubicBezTo>
                        <a:pt x="902" y="197"/>
                        <a:pt x="902" y="197"/>
                        <a:pt x="902" y="197"/>
                      </a:cubicBezTo>
                      <a:cubicBezTo>
                        <a:pt x="922" y="192"/>
                        <a:pt x="922" y="192"/>
                        <a:pt x="922" y="192"/>
                      </a:cubicBezTo>
                      <a:cubicBezTo>
                        <a:pt x="927" y="216"/>
                        <a:pt x="927" y="216"/>
                        <a:pt x="927" y="216"/>
                      </a:cubicBezTo>
                      <a:cubicBezTo>
                        <a:pt x="938" y="234"/>
                        <a:pt x="938" y="234"/>
                        <a:pt x="938" y="234"/>
                      </a:cubicBezTo>
                      <a:cubicBezTo>
                        <a:pt x="946" y="242"/>
                        <a:pt x="946" y="242"/>
                        <a:pt x="946" y="242"/>
                      </a:cubicBezTo>
                      <a:cubicBezTo>
                        <a:pt x="959" y="247"/>
                        <a:pt x="959" y="247"/>
                        <a:pt x="959" y="247"/>
                      </a:cubicBezTo>
                      <a:cubicBezTo>
                        <a:pt x="946" y="262"/>
                        <a:pt x="946" y="262"/>
                        <a:pt x="946" y="262"/>
                      </a:cubicBezTo>
                      <a:cubicBezTo>
                        <a:pt x="922" y="264"/>
                        <a:pt x="922" y="264"/>
                        <a:pt x="922" y="264"/>
                      </a:cubicBezTo>
                      <a:cubicBezTo>
                        <a:pt x="905" y="264"/>
                        <a:pt x="905" y="264"/>
                        <a:pt x="905" y="264"/>
                      </a:cubicBezTo>
                      <a:cubicBezTo>
                        <a:pt x="906" y="243"/>
                        <a:pt x="906" y="243"/>
                        <a:pt x="906" y="243"/>
                      </a:cubicBezTo>
                      <a:cubicBezTo>
                        <a:pt x="921" y="240"/>
                        <a:pt x="921" y="240"/>
                        <a:pt x="921" y="240"/>
                      </a:cubicBezTo>
                      <a:cubicBezTo>
                        <a:pt x="920" y="230"/>
                        <a:pt x="920" y="230"/>
                        <a:pt x="920" y="230"/>
                      </a:cubicBezTo>
                      <a:cubicBezTo>
                        <a:pt x="906" y="221"/>
                        <a:pt x="906" y="221"/>
                        <a:pt x="906" y="221"/>
                      </a:cubicBezTo>
                      <a:cubicBezTo>
                        <a:pt x="896" y="214"/>
                        <a:pt x="896" y="214"/>
                        <a:pt x="896" y="214"/>
                      </a:cubicBezTo>
                      <a:cubicBezTo>
                        <a:pt x="896" y="205"/>
                        <a:pt x="896" y="205"/>
                        <a:pt x="896" y="205"/>
                      </a:cubicBezTo>
                      <a:close/>
                      <a:moveTo>
                        <a:pt x="863" y="243"/>
                      </a:moveTo>
                      <a:cubicBezTo>
                        <a:pt x="875" y="223"/>
                        <a:pt x="875" y="223"/>
                        <a:pt x="875" y="223"/>
                      </a:cubicBezTo>
                      <a:cubicBezTo>
                        <a:pt x="893" y="219"/>
                        <a:pt x="893" y="219"/>
                        <a:pt x="893" y="219"/>
                      </a:cubicBezTo>
                      <a:cubicBezTo>
                        <a:pt x="904" y="225"/>
                        <a:pt x="904" y="225"/>
                        <a:pt x="904" y="225"/>
                      </a:cubicBezTo>
                      <a:cubicBezTo>
                        <a:pt x="902" y="238"/>
                        <a:pt x="902" y="238"/>
                        <a:pt x="902" y="238"/>
                      </a:cubicBezTo>
                      <a:cubicBezTo>
                        <a:pt x="877" y="256"/>
                        <a:pt x="877" y="256"/>
                        <a:pt x="877" y="256"/>
                      </a:cubicBezTo>
                      <a:cubicBezTo>
                        <a:pt x="863" y="256"/>
                        <a:pt x="863" y="256"/>
                        <a:pt x="863" y="256"/>
                      </a:cubicBezTo>
                      <a:cubicBezTo>
                        <a:pt x="863" y="243"/>
                        <a:pt x="863" y="243"/>
                        <a:pt x="863" y="243"/>
                      </a:cubicBezTo>
                      <a:close/>
                      <a:moveTo>
                        <a:pt x="530" y="318"/>
                      </a:moveTo>
                      <a:cubicBezTo>
                        <a:pt x="517" y="320"/>
                        <a:pt x="517" y="320"/>
                        <a:pt x="517" y="320"/>
                      </a:cubicBezTo>
                      <a:cubicBezTo>
                        <a:pt x="517" y="311"/>
                        <a:pt x="517" y="311"/>
                        <a:pt x="517" y="311"/>
                      </a:cubicBezTo>
                      <a:cubicBezTo>
                        <a:pt x="524" y="303"/>
                        <a:pt x="524" y="303"/>
                        <a:pt x="524" y="303"/>
                      </a:cubicBezTo>
                      <a:cubicBezTo>
                        <a:pt x="531" y="309"/>
                        <a:pt x="531" y="309"/>
                        <a:pt x="531" y="309"/>
                      </a:cubicBezTo>
                      <a:cubicBezTo>
                        <a:pt x="530" y="318"/>
                        <a:pt x="530" y="318"/>
                        <a:pt x="530" y="318"/>
                      </a:cubicBezTo>
                      <a:cubicBezTo>
                        <a:pt x="530" y="318"/>
                        <a:pt x="530" y="318"/>
                        <a:pt x="530" y="318"/>
                      </a:cubicBezTo>
                      <a:close/>
                      <a:moveTo>
                        <a:pt x="574" y="303"/>
                      </a:moveTo>
                      <a:cubicBezTo>
                        <a:pt x="566" y="303"/>
                        <a:pt x="566" y="303"/>
                        <a:pt x="566" y="303"/>
                      </a:cubicBezTo>
                      <a:cubicBezTo>
                        <a:pt x="564" y="312"/>
                        <a:pt x="564" y="312"/>
                        <a:pt x="564" y="312"/>
                      </a:cubicBezTo>
                      <a:cubicBezTo>
                        <a:pt x="557" y="316"/>
                        <a:pt x="557" y="316"/>
                        <a:pt x="557" y="316"/>
                      </a:cubicBezTo>
                      <a:cubicBezTo>
                        <a:pt x="546" y="317"/>
                        <a:pt x="546" y="317"/>
                        <a:pt x="546" y="317"/>
                      </a:cubicBezTo>
                      <a:cubicBezTo>
                        <a:pt x="546" y="315"/>
                        <a:pt x="546" y="312"/>
                        <a:pt x="546" y="312"/>
                      </a:cubicBezTo>
                      <a:cubicBezTo>
                        <a:pt x="542" y="312"/>
                        <a:pt x="542" y="312"/>
                        <a:pt x="542" y="312"/>
                      </a:cubicBezTo>
                      <a:cubicBezTo>
                        <a:pt x="542" y="303"/>
                        <a:pt x="542" y="303"/>
                        <a:pt x="542" y="303"/>
                      </a:cubicBezTo>
                      <a:cubicBezTo>
                        <a:pt x="559" y="303"/>
                        <a:pt x="559" y="303"/>
                        <a:pt x="559" y="303"/>
                      </a:cubicBezTo>
                      <a:cubicBezTo>
                        <a:pt x="563" y="294"/>
                        <a:pt x="563" y="294"/>
                        <a:pt x="563" y="294"/>
                      </a:cubicBezTo>
                      <a:cubicBezTo>
                        <a:pt x="570" y="294"/>
                        <a:pt x="570" y="294"/>
                        <a:pt x="570" y="294"/>
                      </a:cubicBezTo>
                      <a:cubicBezTo>
                        <a:pt x="578" y="296"/>
                        <a:pt x="578" y="296"/>
                        <a:pt x="578" y="296"/>
                      </a:cubicBezTo>
                      <a:cubicBezTo>
                        <a:pt x="574" y="303"/>
                        <a:pt x="574" y="303"/>
                        <a:pt x="574" y="303"/>
                      </a:cubicBezTo>
                      <a:cubicBezTo>
                        <a:pt x="574" y="303"/>
                        <a:pt x="574" y="303"/>
                        <a:pt x="574" y="303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30" name="Freeform 29">
                <a:extLst>
                  <a:ext uri="{FF2B5EF4-FFF2-40B4-BE49-F238E27FC236}">
                    <a16:creationId xmlns:a16="http://schemas.microsoft.com/office/drawing/2014/main" xmlns="" id="{8FA0C82D-2496-4A88-A74E-D71BAAB921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6904" y="1216756"/>
                <a:ext cx="529544" cy="609961"/>
              </a:xfrm>
              <a:custGeom>
                <a:avLst/>
                <a:gdLst>
                  <a:gd name="T0" fmla="*/ 0 w 349"/>
                  <a:gd name="T1" fmla="*/ 0 h 402"/>
                  <a:gd name="T2" fmla="*/ 0 w 349"/>
                  <a:gd name="T3" fmla="*/ 402 h 402"/>
                  <a:gd name="T4" fmla="*/ 349 w 349"/>
                  <a:gd name="T5" fmla="*/ 201 h 402"/>
                  <a:gd name="T6" fmla="*/ 0 w 349"/>
                  <a:gd name="T7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9" h="402">
                    <a:moveTo>
                      <a:pt x="0" y="0"/>
                    </a:moveTo>
                    <a:lnTo>
                      <a:pt x="0" y="402"/>
                    </a:lnTo>
                    <a:lnTo>
                      <a:pt x="349" y="2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D79AF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xmlns="" id="{1F9860D6-576E-4565-90DF-20FFC7605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0841" y="3124021"/>
                <a:ext cx="526509" cy="609961"/>
              </a:xfrm>
              <a:custGeom>
                <a:avLst/>
                <a:gdLst>
                  <a:gd name="T0" fmla="*/ 0 w 347"/>
                  <a:gd name="T1" fmla="*/ 201 h 402"/>
                  <a:gd name="T2" fmla="*/ 347 w 347"/>
                  <a:gd name="T3" fmla="*/ 402 h 402"/>
                  <a:gd name="T4" fmla="*/ 347 w 347"/>
                  <a:gd name="T5" fmla="*/ 0 h 402"/>
                  <a:gd name="T6" fmla="*/ 0 w 347"/>
                  <a:gd name="T7" fmla="*/ 201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7" h="402">
                    <a:moveTo>
                      <a:pt x="0" y="201"/>
                    </a:moveTo>
                    <a:lnTo>
                      <a:pt x="347" y="402"/>
                    </a:lnTo>
                    <a:lnTo>
                      <a:pt x="347" y="0"/>
                    </a:lnTo>
                    <a:lnTo>
                      <a:pt x="0" y="201"/>
                    </a:lnTo>
                    <a:close/>
                  </a:path>
                </a:pathLst>
              </a:custGeom>
              <a:solidFill>
                <a:srgbClr val="29C9B2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xmlns="" id="{22563DCF-C0C6-4AB9-BC9B-FD0D44E9D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6904" y="5029769"/>
                <a:ext cx="529544" cy="609961"/>
              </a:xfrm>
              <a:custGeom>
                <a:avLst/>
                <a:gdLst>
                  <a:gd name="T0" fmla="*/ 0 w 349"/>
                  <a:gd name="T1" fmla="*/ 402 h 402"/>
                  <a:gd name="T2" fmla="*/ 349 w 349"/>
                  <a:gd name="T3" fmla="*/ 201 h 402"/>
                  <a:gd name="T4" fmla="*/ 0 w 349"/>
                  <a:gd name="T5" fmla="*/ 0 h 402"/>
                  <a:gd name="T6" fmla="*/ 0 w 349"/>
                  <a:gd name="T7" fmla="*/ 402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9" h="402">
                    <a:moveTo>
                      <a:pt x="0" y="402"/>
                    </a:moveTo>
                    <a:lnTo>
                      <a:pt x="349" y="201"/>
                    </a:lnTo>
                    <a:lnTo>
                      <a:pt x="0" y="0"/>
                    </a:lnTo>
                    <a:lnTo>
                      <a:pt x="0" y="402"/>
                    </a:lnTo>
                    <a:close/>
                  </a:path>
                </a:pathLst>
              </a:custGeom>
              <a:solidFill>
                <a:srgbClr val="218A8F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xmlns="" id="{3DDC874A-E1A7-46C8-BB2C-EED56F348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45554" y="5029769"/>
                <a:ext cx="528026" cy="609961"/>
              </a:xfrm>
              <a:custGeom>
                <a:avLst/>
                <a:gdLst>
                  <a:gd name="T0" fmla="*/ 348 w 348"/>
                  <a:gd name="T1" fmla="*/ 402 h 402"/>
                  <a:gd name="T2" fmla="*/ 348 w 348"/>
                  <a:gd name="T3" fmla="*/ 0 h 402"/>
                  <a:gd name="T4" fmla="*/ 0 w 348"/>
                  <a:gd name="T5" fmla="*/ 201 h 402"/>
                  <a:gd name="T6" fmla="*/ 348 w 348"/>
                  <a:gd name="T7" fmla="*/ 402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8" h="402">
                    <a:moveTo>
                      <a:pt x="348" y="402"/>
                    </a:moveTo>
                    <a:lnTo>
                      <a:pt x="348" y="0"/>
                    </a:lnTo>
                    <a:lnTo>
                      <a:pt x="0" y="201"/>
                    </a:lnTo>
                    <a:lnTo>
                      <a:pt x="348" y="402"/>
                    </a:lnTo>
                    <a:close/>
                  </a:path>
                </a:pathLst>
              </a:custGeom>
              <a:solidFill>
                <a:srgbClr val="FA4D00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xmlns="" id="{7303628F-8899-44F7-A1FE-CD942A93CF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3133" y="3124021"/>
                <a:ext cx="528026" cy="609961"/>
              </a:xfrm>
              <a:custGeom>
                <a:avLst/>
                <a:gdLst>
                  <a:gd name="T0" fmla="*/ 348 w 348"/>
                  <a:gd name="T1" fmla="*/ 201 h 402"/>
                  <a:gd name="T2" fmla="*/ 0 w 348"/>
                  <a:gd name="T3" fmla="*/ 0 h 402"/>
                  <a:gd name="T4" fmla="*/ 0 w 348"/>
                  <a:gd name="T5" fmla="*/ 402 h 402"/>
                  <a:gd name="T6" fmla="*/ 348 w 348"/>
                  <a:gd name="T7" fmla="*/ 201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8" h="402">
                    <a:moveTo>
                      <a:pt x="348" y="201"/>
                    </a:moveTo>
                    <a:lnTo>
                      <a:pt x="0" y="0"/>
                    </a:lnTo>
                    <a:lnTo>
                      <a:pt x="0" y="402"/>
                    </a:lnTo>
                    <a:lnTo>
                      <a:pt x="348" y="201"/>
                    </a:lnTo>
                    <a:close/>
                  </a:path>
                </a:pathLst>
              </a:custGeom>
              <a:solidFill>
                <a:srgbClr val="CE1058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xmlns="" id="{3BF96130-EE93-4483-AB88-A5B6A3180F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45554" y="1216756"/>
                <a:ext cx="528026" cy="609961"/>
              </a:xfrm>
              <a:custGeom>
                <a:avLst/>
                <a:gdLst>
                  <a:gd name="T0" fmla="*/ 348 w 348"/>
                  <a:gd name="T1" fmla="*/ 0 h 402"/>
                  <a:gd name="T2" fmla="*/ 0 w 348"/>
                  <a:gd name="T3" fmla="*/ 201 h 402"/>
                  <a:gd name="T4" fmla="*/ 348 w 348"/>
                  <a:gd name="T5" fmla="*/ 402 h 402"/>
                  <a:gd name="T6" fmla="*/ 348 w 348"/>
                  <a:gd name="T7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8" h="402">
                    <a:moveTo>
                      <a:pt x="348" y="0"/>
                    </a:moveTo>
                    <a:lnTo>
                      <a:pt x="0" y="201"/>
                    </a:lnTo>
                    <a:lnTo>
                      <a:pt x="348" y="402"/>
                    </a:lnTo>
                    <a:lnTo>
                      <a:pt x="348" y="0"/>
                    </a:lnTo>
                    <a:close/>
                  </a:path>
                </a:pathLst>
              </a:custGeom>
              <a:solidFill>
                <a:srgbClr val="2F0E5A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xmlns="" id="{4E23A914-91D9-4F37-9289-D83119CAB2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5282" y="4271111"/>
                <a:ext cx="1986166" cy="1447519"/>
              </a:xfrm>
              <a:custGeom>
                <a:avLst/>
                <a:gdLst>
                  <a:gd name="T0" fmla="*/ 912 w 912"/>
                  <a:gd name="T1" fmla="*/ 395 h 665"/>
                  <a:gd name="T2" fmla="*/ 912 w 912"/>
                  <a:gd name="T3" fmla="*/ 665 h 665"/>
                  <a:gd name="T4" fmla="*/ 0 w 912"/>
                  <a:gd name="T5" fmla="*/ 135 h 665"/>
                  <a:gd name="T6" fmla="*/ 234 w 912"/>
                  <a:gd name="T7" fmla="*/ 0 h 665"/>
                  <a:gd name="T8" fmla="*/ 912 w 912"/>
                  <a:gd name="T9" fmla="*/ 395 h 6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2" h="665">
                    <a:moveTo>
                      <a:pt x="912" y="395"/>
                    </a:moveTo>
                    <a:cubicBezTo>
                      <a:pt x="912" y="665"/>
                      <a:pt x="912" y="665"/>
                      <a:pt x="912" y="665"/>
                    </a:cubicBezTo>
                    <a:cubicBezTo>
                      <a:pt x="522" y="664"/>
                      <a:pt x="181" y="451"/>
                      <a:pt x="0" y="135"/>
                    </a:cubicBezTo>
                    <a:cubicBezTo>
                      <a:pt x="234" y="0"/>
                      <a:pt x="234" y="0"/>
                      <a:pt x="234" y="0"/>
                    </a:cubicBezTo>
                    <a:cubicBezTo>
                      <a:pt x="369" y="235"/>
                      <a:pt x="622" y="394"/>
                      <a:pt x="912" y="395"/>
                    </a:cubicBezTo>
                    <a:close/>
                  </a:path>
                </a:pathLst>
              </a:custGeom>
              <a:solidFill>
                <a:srgbClr val="2BB0B7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innerShdw blurRad="114300">
                  <a:prstClr val="black">
                    <a:alpha val="3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xmlns="" id="{FA5FAB4B-1624-4307-ADAD-520091A607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3337" y="2277359"/>
                <a:ext cx="819350" cy="2288112"/>
              </a:xfrm>
              <a:custGeom>
                <a:avLst/>
                <a:gdLst>
                  <a:gd name="T0" fmla="*/ 270 w 376"/>
                  <a:gd name="T1" fmla="*/ 529 h 1051"/>
                  <a:gd name="T2" fmla="*/ 372 w 376"/>
                  <a:gd name="T3" fmla="*/ 916 h 1051"/>
                  <a:gd name="T4" fmla="*/ 138 w 376"/>
                  <a:gd name="T5" fmla="*/ 1051 h 1051"/>
                  <a:gd name="T6" fmla="*/ 0 w 376"/>
                  <a:gd name="T7" fmla="*/ 529 h 1051"/>
                  <a:gd name="T8" fmla="*/ 142 w 376"/>
                  <a:gd name="T9" fmla="*/ 0 h 1051"/>
                  <a:gd name="T10" fmla="*/ 376 w 376"/>
                  <a:gd name="T11" fmla="*/ 135 h 1051"/>
                  <a:gd name="T12" fmla="*/ 270 w 376"/>
                  <a:gd name="T13" fmla="*/ 529 h 10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051">
                    <a:moveTo>
                      <a:pt x="270" y="529"/>
                    </a:moveTo>
                    <a:cubicBezTo>
                      <a:pt x="270" y="670"/>
                      <a:pt x="307" y="802"/>
                      <a:pt x="372" y="916"/>
                    </a:cubicBezTo>
                    <a:cubicBezTo>
                      <a:pt x="138" y="1051"/>
                      <a:pt x="138" y="1051"/>
                      <a:pt x="138" y="1051"/>
                    </a:cubicBezTo>
                    <a:cubicBezTo>
                      <a:pt x="50" y="897"/>
                      <a:pt x="0" y="719"/>
                      <a:pt x="0" y="529"/>
                    </a:cubicBezTo>
                    <a:cubicBezTo>
                      <a:pt x="0" y="336"/>
                      <a:pt x="52" y="156"/>
                      <a:pt x="142" y="0"/>
                    </a:cubicBezTo>
                    <a:cubicBezTo>
                      <a:pt x="376" y="135"/>
                      <a:pt x="376" y="135"/>
                      <a:pt x="376" y="135"/>
                    </a:cubicBezTo>
                    <a:cubicBezTo>
                      <a:pt x="309" y="251"/>
                      <a:pt x="270" y="385"/>
                      <a:pt x="270" y="529"/>
                    </a:cubicBezTo>
                    <a:close/>
                  </a:path>
                </a:pathLst>
              </a:custGeom>
              <a:solidFill>
                <a:srgbClr val="3DD7C1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outerShdw blurRad="63500" sx="102000" sy="102000" algn="ctr" rotWithShape="0">
                  <a:prstClr val="black">
                    <a:alpha val="3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xmlns="" id="{9EE06E51-1AC0-46B9-B116-7F623CC088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2869" y="1139372"/>
                <a:ext cx="1978579" cy="1432346"/>
              </a:xfrm>
              <a:custGeom>
                <a:avLst/>
                <a:gdLst>
                  <a:gd name="T0" fmla="*/ 908 w 908"/>
                  <a:gd name="T1" fmla="*/ 0 h 658"/>
                  <a:gd name="T2" fmla="*/ 908 w 908"/>
                  <a:gd name="T3" fmla="*/ 270 h 658"/>
                  <a:gd name="T4" fmla="*/ 234 w 908"/>
                  <a:gd name="T5" fmla="*/ 658 h 658"/>
                  <a:gd name="T6" fmla="*/ 0 w 908"/>
                  <a:gd name="T7" fmla="*/ 523 h 658"/>
                  <a:gd name="T8" fmla="*/ 908 w 908"/>
                  <a:gd name="T9" fmla="*/ 0 h 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8" h="658">
                    <a:moveTo>
                      <a:pt x="908" y="0"/>
                    </a:moveTo>
                    <a:cubicBezTo>
                      <a:pt x="908" y="270"/>
                      <a:pt x="908" y="270"/>
                      <a:pt x="908" y="270"/>
                    </a:cubicBezTo>
                    <a:cubicBezTo>
                      <a:pt x="621" y="271"/>
                      <a:pt x="370" y="426"/>
                      <a:pt x="234" y="658"/>
                    </a:cubicBezTo>
                    <a:cubicBezTo>
                      <a:pt x="0" y="523"/>
                      <a:pt x="0" y="523"/>
                      <a:pt x="0" y="523"/>
                    </a:cubicBezTo>
                    <a:cubicBezTo>
                      <a:pt x="182" y="211"/>
                      <a:pt x="521" y="1"/>
                      <a:pt x="908" y="0"/>
                    </a:cubicBezTo>
                    <a:close/>
                  </a:path>
                </a:pathLst>
              </a:custGeom>
              <a:solidFill>
                <a:srgbClr val="0F8CCB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innerShdw blurRad="114300">
                  <a:prstClr val="black">
                    <a:alpha val="3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xmlns="" id="{DE8A0C15-0895-426A-8099-A361BD8762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1449" y="1139372"/>
                <a:ext cx="1984648" cy="1429311"/>
              </a:xfrm>
              <a:custGeom>
                <a:avLst/>
                <a:gdLst>
                  <a:gd name="T0" fmla="*/ 911 w 911"/>
                  <a:gd name="T1" fmla="*/ 522 h 657"/>
                  <a:gd name="T2" fmla="*/ 677 w 911"/>
                  <a:gd name="T3" fmla="*/ 657 h 657"/>
                  <a:gd name="T4" fmla="*/ 2 w 911"/>
                  <a:gd name="T5" fmla="*/ 270 h 657"/>
                  <a:gd name="T6" fmla="*/ 0 w 911"/>
                  <a:gd name="T7" fmla="*/ 270 h 657"/>
                  <a:gd name="T8" fmla="*/ 0 w 911"/>
                  <a:gd name="T9" fmla="*/ 0 h 657"/>
                  <a:gd name="T10" fmla="*/ 2 w 911"/>
                  <a:gd name="T11" fmla="*/ 0 h 657"/>
                  <a:gd name="T12" fmla="*/ 911 w 911"/>
                  <a:gd name="T13" fmla="*/ 522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11" h="657">
                    <a:moveTo>
                      <a:pt x="911" y="522"/>
                    </a:moveTo>
                    <a:cubicBezTo>
                      <a:pt x="677" y="657"/>
                      <a:pt x="677" y="657"/>
                      <a:pt x="677" y="657"/>
                    </a:cubicBezTo>
                    <a:cubicBezTo>
                      <a:pt x="541" y="425"/>
                      <a:pt x="290" y="270"/>
                      <a:pt x="2" y="270"/>
                    </a:cubicBezTo>
                    <a:cubicBezTo>
                      <a:pt x="0" y="270"/>
                      <a:pt x="0" y="270"/>
                      <a:pt x="0" y="27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90" y="0"/>
                      <a:pt x="728" y="210"/>
                      <a:pt x="911" y="522"/>
                    </a:cubicBezTo>
                    <a:close/>
                  </a:path>
                </a:pathLst>
              </a:custGeom>
              <a:solidFill>
                <a:srgbClr val="38116E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xmlns="" id="{F47F4898-2BBF-4AD0-8299-56EC8A68E5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1449" y="4272629"/>
                <a:ext cx="1992235" cy="1446001"/>
              </a:xfrm>
              <a:custGeom>
                <a:avLst/>
                <a:gdLst>
                  <a:gd name="T0" fmla="*/ 915 w 915"/>
                  <a:gd name="T1" fmla="*/ 135 h 664"/>
                  <a:gd name="T2" fmla="*/ 2 w 915"/>
                  <a:gd name="T3" fmla="*/ 664 h 664"/>
                  <a:gd name="T4" fmla="*/ 0 w 915"/>
                  <a:gd name="T5" fmla="*/ 664 h 664"/>
                  <a:gd name="T6" fmla="*/ 0 w 915"/>
                  <a:gd name="T7" fmla="*/ 394 h 664"/>
                  <a:gd name="T8" fmla="*/ 2 w 915"/>
                  <a:gd name="T9" fmla="*/ 394 h 664"/>
                  <a:gd name="T10" fmla="*/ 681 w 915"/>
                  <a:gd name="T11" fmla="*/ 0 h 664"/>
                  <a:gd name="T12" fmla="*/ 915 w 915"/>
                  <a:gd name="T13" fmla="*/ 135 h 6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15" h="664">
                    <a:moveTo>
                      <a:pt x="915" y="135"/>
                    </a:moveTo>
                    <a:cubicBezTo>
                      <a:pt x="733" y="451"/>
                      <a:pt x="393" y="664"/>
                      <a:pt x="2" y="664"/>
                    </a:cubicBezTo>
                    <a:cubicBezTo>
                      <a:pt x="0" y="664"/>
                      <a:pt x="0" y="664"/>
                      <a:pt x="0" y="664"/>
                    </a:cubicBezTo>
                    <a:cubicBezTo>
                      <a:pt x="0" y="394"/>
                      <a:pt x="0" y="394"/>
                      <a:pt x="0" y="394"/>
                    </a:cubicBezTo>
                    <a:cubicBezTo>
                      <a:pt x="2" y="394"/>
                      <a:pt x="2" y="394"/>
                      <a:pt x="2" y="394"/>
                    </a:cubicBezTo>
                    <a:cubicBezTo>
                      <a:pt x="293" y="394"/>
                      <a:pt x="546" y="236"/>
                      <a:pt x="681" y="0"/>
                    </a:cubicBezTo>
                    <a:lnTo>
                      <a:pt x="915" y="135"/>
                    </a:lnTo>
                    <a:close/>
                  </a:path>
                </a:pathLst>
              </a:custGeom>
              <a:solidFill>
                <a:srgbClr val="FF7437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outerShdw blurRad="63500" sx="102000" sy="102000" algn="ctr" rotWithShape="0">
                  <a:prstClr val="black">
                    <a:alpha val="3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xmlns="" id="{65F0FBAE-15B8-4F65-8F77-14709E9E70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66279" y="2275842"/>
                <a:ext cx="820868" cy="2291146"/>
              </a:xfrm>
              <a:custGeom>
                <a:avLst/>
                <a:gdLst>
                  <a:gd name="T0" fmla="*/ 377 w 377"/>
                  <a:gd name="T1" fmla="*/ 530 h 1053"/>
                  <a:gd name="T2" fmla="*/ 238 w 377"/>
                  <a:gd name="T3" fmla="*/ 1053 h 1053"/>
                  <a:gd name="T4" fmla="*/ 4 w 377"/>
                  <a:gd name="T5" fmla="*/ 918 h 1053"/>
                  <a:gd name="T6" fmla="*/ 107 w 377"/>
                  <a:gd name="T7" fmla="*/ 530 h 1053"/>
                  <a:gd name="T8" fmla="*/ 0 w 377"/>
                  <a:gd name="T9" fmla="*/ 135 h 1053"/>
                  <a:gd name="T10" fmla="*/ 234 w 377"/>
                  <a:gd name="T11" fmla="*/ 0 h 1053"/>
                  <a:gd name="T12" fmla="*/ 377 w 377"/>
                  <a:gd name="T13" fmla="*/ 530 h 10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7" h="1053">
                    <a:moveTo>
                      <a:pt x="377" y="530"/>
                    </a:moveTo>
                    <a:cubicBezTo>
                      <a:pt x="377" y="720"/>
                      <a:pt x="326" y="899"/>
                      <a:pt x="238" y="1053"/>
                    </a:cubicBezTo>
                    <a:cubicBezTo>
                      <a:pt x="4" y="918"/>
                      <a:pt x="4" y="918"/>
                      <a:pt x="4" y="918"/>
                    </a:cubicBezTo>
                    <a:cubicBezTo>
                      <a:pt x="70" y="804"/>
                      <a:pt x="107" y="671"/>
                      <a:pt x="107" y="530"/>
                    </a:cubicBezTo>
                    <a:cubicBezTo>
                      <a:pt x="107" y="386"/>
                      <a:pt x="68" y="251"/>
                      <a:pt x="0" y="135"/>
                    </a:cubicBezTo>
                    <a:cubicBezTo>
                      <a:pt x="234" y="0"/>
                      <a:pt x="234" y="0"/>
                      <a:pt x="234" y="0"/>
                    </a:cubicBezTo>
                    <a:cubicBezTo>
                      <a:pt x="325" y="155"/>
                      <a:pt x="377" y="337"/>
                      <a:pt x="377" y="530"/>
                    </a:cubicBezTo>
                    <a:close/>
                  </a:path>
                </a:pathLst>
              </a:custGeom>
              <a:solidFill>
                <a:srgbClr val="ED1263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innerShdw blurRad="114300">
                  <a:prstClr val="black">
                    <a:alpha val="3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xmlns="" id="{11CB6823-AD40-4B11-A057-83B1ADCAEB91}"/>
                </a:ext>
              </a:extLst>
            </p:cNvPr>
            <p:cNvGrpSpPr/>
            <p:nvPr/>
          </p:nvGrpSpPr>
          <p:grpSpPr>
            <a:xfrm>
              <a:off x="3826097" y="1557639"/>
              <a:ext cx="4561049" cy="3749129"/>
              <a:chOff x="3826097" y="1557639"/>
              <a:chExt cx="4561049" cy="3749129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xmlns="" id="{8BAFBC58-ED82-4A5A-BB09-676722346EC4}"/>
                  </a:ext>
                </a:extLst>
              </p:cNvPr>
              <p:cNvGrpSpPr/>
              <p:nvPr/>
            </p:nvGrpSpPr>
            <p:grpSpPr>
              <a:xfrm>
                <a:off x="4810834" y="1557639"/>
                <a:ext cx="2570332" cy="3749129"/>
                <a:chOff x="4797179" y="1557639"/>
                <a:chExt cx="2570332" cy="3749129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xmlns="" id="{B3833B02-06DA-4582-982E-A83417504785}"/>
                    </a:ext>
                  </a:extLst>
                </p:cNvPr>
                <p:cNvSpPr txBox="1"/>
                <p:nvPr/>
              </p:nvSpPr>
              <p:spPr>
                <a:xfrm>
                  <a:off x="6830381" y="1557639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r>
                    <a:rPr lang="id-ID" sz="1600" b="1" dirty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01</a:t>
                  </a:r>
                </a:p>
              </p:txBody>
            </p: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xmlns="" id="{5EFF0B49-9AB4-4FE9-A4DB-B84CB1E3E530}"/>
                    </a:ext>
                  </a:extLst>
                </p:cNvPr>
                <p:cNvSpPr txBox="1"/>
                <p:nvPr/>
              </p:nvSpPr>
              <p:spPr>
                <a:xfrm>
                  <a:off x="6830381" y="5029769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r>
                    <a:rPr lang="id-ID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0</a:t>
                  </a:r>
                  <a:r>
                    <a:rPr lang="en-US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2</a:t>
                  </a:r>
                  <a:endParaRPr lang="id-ID" sz="1600" b="1" dirty="0">
                    <a:solidFill>
                      <a:schemeClr val="bg1">
                        <a:lumMod val="9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xmlns="" id="{1DC7465F-4B9A-4389-874E-C77FD6EC7465}"/>
                    </a:ext>
                  </a:extLst>
                </p:cNvPr>
                <p:cNvSpPr txBox="1"/>
                <p:nvPr/>
              </p:nvSpPr>
              <p:spPr>
                <a:xfrm>
                  <a:off x="4797179" y="1557639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r>
                    <a:rPr lang="id-ID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0</a:t>
                  </a:r>
                  <a:r>
                    <a:rPr lang="en-US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4</a:t>
                  </a:r>
                  <a:endParaRPr lang="id-ID" sz="1600" b="1" dirty="0">
                    <a:solidFill>
                      <a:schemeClr val="bg1">
                        <a:lumMod val="9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xmlns="" id="{49B6B330-6114-403F-9E00-CC125F4D66BD}"/>
                    </a:ext>
                  </a:extLst>
                </p:cNvPr>
                <p:cNvSpPr txBox="1"/>
                <p:nvPr/>
              </p:nvSpPr>
              <p:spPr>
                <a:xfrm>
                  <a:off x="4797179" y="5029769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r>
                    <a:rPr lang="id-ID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0</a:t>
                  </a:r>
                  <a:r>
                    <a:rPr lang="en-US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3</a:t>
                  </a:r>
                  <a:endParaRPr lang="id-ID" sz="1600" b="1" dirty="0">
                    <a:solidFill>
                      <a:schemeClr val="bg1">
                        <a:lumMod val="9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xmlns="" id="{CD335F01-29F0-4CDB-A5D1-B283983ACB4B}"/>
                  </a:ext>
                </a:extLst>
              </p:cNvPr>
              <p:cNvGrpSpPr/>
              <p:nvPr/>
            </p:nvGrpSpPr>
            <p:grpSpPr>
              <a:xfrm>
                <a:off x="3826097" y="3290501"/>
                <a:ext cx="4561049" cy="276999"/>
                <a:chOff x="3826097" y="3290501"/>
                <a:chExt cx="4561049" cy="276999"/>
              </a:xfrm>
            </p:grpSpPr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xmlns="" id="{3A8E51F2-AEFE-4CAB-B2D6-73DE710630FF}"/>
                    </a:ext>
                  </a:extLst>
                </p:cNvPr>
                <p:cNvSpPr txBox="1"/>
                <p:nvPr/>
              </p:nvSpPr>
              <p:spPr>
                <a:xfrm>
                  <a:off x="7850016" y="3290501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endParaRPr lang="id-ID" sz="1600" b="1" dirty="0">
                    <a:solidFill>
                      <a:schemeClr val="bg1">
                        <a:lumMod val="9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xmlns="" id="{348F74B6-8CF9-40F2-A71C-29B75B467648}"/>
                    </a:ext>
                  </a:extLst>
                </p:cNvPr>
                <p:cNvSpPr txBox="1"/>
                <p:nvPr/>
              </p:nvSpPr>
              <p:spPr>
                <a:xfrm>
                  <a:off x="3826097" y="3290501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endParaRPr lang="id-ID" sz="1600" b="1" dirty="0">
                    <a:solidFill>
                      <a:schemeClr val="bg1">
                        <a:lumMod val="9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</p:grp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C41CE996-6A8F-4BF9-9C78-83C6026772F3}"/>
                </a:ext>
              </a:extLst>
            </p:cNvPr>
            <p:cNvSpPr txBox="1"/>
            <p:nvPr/>
          </p:nvSpPr>
          <p:spPr>
            <a:xfrm>
              <a:off x="8727450" y="1062427"/>
              <a:ext cx="425683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2000" dirty="0" err="1"/>
                <a:t>Sejauh</a:t>
              </a:r>
              <a:r>
                <a:rPr lang="en-US" sz="2000" dirty="0"/>
                <a:t> mana </a:t>
              </a:r>
              <a:r>
                <a:rPr lang="en-US" sz="2000" dirty="0" err="1"/>
                <a:t>kinerja</a:t>
              </a:r>
              <a:r>
                <a:rPr lang="en-US" sz="2000" dirty="0"/>
                <a:t> team </a:t>
              </a:r>
              <a:r>
                <a:rPr lang="en-US" sz="2000" dirty="0" err="1"/>
                <a:t>atau</a:t>
              </a:r>
              <a:r>
                <a:rPr lang="en-US" sz="2000" dirty="0"/>
                <a:t> unit </a:t>
              </a:r>
              <a:r>
                <a:rPr lang="en-US" sz="2000" dirty="0" err="1"/>
                <a:t>organisasi</a:t>
              </a:r>
              <a:r>
                <a:rPr lang="en-US" sz="2000" dirty="0"/>
                <a:t> </a:t>
              </a:r>
              <a:r>
                <a:rPr lang="en-US" sz="2000" dirty="0" err="1"/>
                <a:t>dapat</a:t>
              </a:r>
              <a:r>
                <a:rPr lang="en-US" sz="2000" dirty="0"/>
                <a:t> </a:t>
              </a:r>
              <a:r>
                <a:rPr lang="en-US" sz="2000" dirty="0" err="1"/>
                <a:t>mencapai</a:t>
              </a:r>
              <a:r>
                <a:rPr lang="en-US" sz="2000" dirty="0"/>
                <a:t> </a:t>
              </a:r>
              <a:r>
                <a:rPr lang="en-US" sz="2000" dirty="0" err="1"/>
                <a:t>tujuan</a:t>
              </a:r>
              <a:endParaRPr lang="en-US" sz="2000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A08424D7-A897-4C2C-BA53-718521C52844}"/>
                </a:ext>
              </a:extLst>
            </p:cNvPr>
            <p:cNvSpPr/>
            <p:nvPr/>
          </p:nvSpPr>
          <p:spPr>
            <a:xfrm>
              <a:off x="7669667" y="734825"/>
              <a:ext cx="406429" cy="809093"/>
            </a:xfrm>
            <a:custGeom>
              <a:avLst/>
              <a:gdLst>
                <a:gd name="connsiteX0" fmla="*/ 590880 w 593629"/>
                <a:gd name="connsiteY0" fmla="*/ 0 h 1181760"/>
                <a:gd name="connsiteX1" fmla="*/ 593629 w 593629"/>
                <a:gd name="connsiteY1" fmla="*/ 277 h 1181760"/>
                <a:gd name="connsiteX2" fmla="*/ 593629 w 593629"/>
                <a:gd name="connsiteY2" fmla="*/ 1181483 h 1181760"/>
                <a:gd name="connsiteX3" fmla="*/ 590880 w 593629"/>
                <a:gd name="connsiteY3" fmla="*/ 1181760 h 1181760"/>
                <a:gd name="connsiteX4" fmla="*/ 0 w 593629"/>
                <a:gd name="connsiteY4" fmla="*/ 590880 h 1181760"/>
                <a:gd name="connsiteX5" fmla="*/ 590880 w 593629"/>
                <a:gd name="connsiteY5" fmla="*/ 0 h 118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3629" h="1181760">
                  <a:moveTo>
                    <a:pt x="590880" y="0"/>
                  </a:moveTo>
                  <a:lnTo>
                    <a:pt x="593629" y="277"/>
                  </a:lnTo>
                  <a:lnTo>
                    <a:pt x="593629" y="1181483"/>
                  </a:lnTo>
                  <a:lnTo>
                    <a:pt x="590880" y="1181760"/>
                  </a:lnTo>
                  <a:cubicBezTo>
                    <a:pt x="264546" y="1181760"/>
                    <a:pt x="0" y="917214"/>
                    <a:pt x="0" y="590880"/>
                  </a:cubicBezTo>
                  <a:cubicBezTo>
                    <a:pt x="0" y="264546"/>
                    <a:pt x="264546" y="0"/>
                    <a:pt x="590880" y="0"/>
                  </a:cubicBezTo>
                  <a:close/>
                </a:path>
              </a:pathLst>
            </a:custGeom>
            <a:solidFill>
              <a:srgbClr val="3811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xmlns="" id="{9C82E61C-D6AC-406C-86A1-3A188E26B65E}"/>
                </a:ext>
              </a:extLst>
            </p:cNvPr>
            <p:cNvSpPr txBox="1"/>
            <p:nvPr/>
          </p:nvSpPr>
          <p:spPr>
            <a:xfrm>
              <a:off x="8727449" y="5714190"/>
              <a:ext cx="425683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2000" dirty="0" err="1"/>
                <a:t>Sikap</a:t>
              </a:r>
              <a:r>
                <a:rPr lang="en-US" sz="2000" dirty="0"/>
                <a:t> </a:t>
              </a:r>
              <a:r>
                <a:rPr lang="en-US" sz="2000" dirty="0" err="1"/>
                <a:t>dan</a:t>
              </a:r>
              <a:r>
                <a:rPr lang="en-US" sz="2000" dirty="0"/>
                <a:t> </a:t>
              </a:r>
              <a:r>
                <a:rPr lang="en-US" sz="2000" dirty="0" err="1"/>
                <a:t>persepsi</a:t>
              </a:r>
              <a:r>
                <a:rPr lang="en-US" sz="2000" dirty="0"/>
                <a:t> </a:t>
              </a:r>
              <a:r>
                <a:rPr lang="en-US" sz="2000" dirty="0" err="1"/>
                <a:t>anggota</a:t>
              </a:r>
              <a:r>
                <a:rPr lang="en-US" sz="2000" dirty="0"/>
                <a:t> </a:t>
              </a:r>
              <a:r>
                <a:rPr lang="en-US" sz="2000" dirty="0" err="1"/>
                <a:t>terhadap</a:t>
              </a:r>
              <a:r>
                <a:rPr lang="en-US" sz="2000" dirty="0"/>
                <a:t> </a:t>
              </a:r>
              <a:r>
                <a:rPr lang="en-US" sz="2000" dirty="0" err="1"/>
                <a:t>pemimpinnya</a:t>
              </a:r>
              <a:endParaRPr lang="en-US" sz="2000" dirty="0"/>
            </a:p>
            <a:p>
              <a:r>
                <a:rPr lang="en-US" sz="2000" dirty="0" smtClean="0">
                  <a:cs typeface="Arial" panose="020B0604020202020204" pitchFamily="34" charset="0"/>
                </a:rPr>
                <a:t>. </a:t>
              </a:r>
              <a:endParaRPr lang="en-US" sz="2000" dirty="0">
                <a:cs typeface="Arial" panose="020B0604020202020204" pitchFamily="34" charset="0"/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xmlns="" id="{F2DE404D-DEE2-4A14-AD08-B31DDAB58B07}"/>
                </a:ext>
              </a:extLst>
            </p:cNvPr>
            <p:cNvSpPr/>
            <p:nvPr/>
          </p:nvSpPr>
          <p:spPr>
            <a:xfrm>
              <a:off x="7669667" y="5386588"/>
              <a:ext cx="406429" cy="809093"/>
            </a:xfrm>
            <a:custGeom>
              <a:avLst/>
              <a:gdLst>
                <a:gd name="connsiteX0" fmla="*/ 590880 w 593629"/>
                <a:gd name="connsiteY0" fmla="*/ 0 h 1181760"/>
                <a:gd name="connsiteX1" fmla="*/ 593629 w 593629"/>
                <a:gd name="connsiteY1" fmla="*/ 277 h 1181760"/>
                <a:gd name="connsiteX2" fmla="*/ 593629 w 593629"/>
                <a:gd name="connsiteY2" fmla="*/ 1181483 h 1181760"/>
                <a:gd name="connsiteX3" fmla="*/ 590880 w 593629"/>
                <a:gd name="connsiteY3" fmla="*/ 1181760 h 1181760"/>
                <a:gd name="connsiteX4" fmla="*/ 0 w 593629"/>
                <a:gd name="connsiteY4" fmla="*/ 590880 h 1181760"/>
                <a:gd name="connsiteX5" fmla="*/ 590880 w 593629"/>
                <a:gd name="connsiteY5" fmla="*/ 0 h 118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3629" h="1181760">
                  <a:moveTo>
                    <a:pt x="590880" y="0"/>
                  </a:moveTo>
                  <a:lnTo>
                    <a:pt x="593629" y="277"/>
                  </a:lnTo>
                  <a:lnTo>
                    <a:pt x="593629" y="1181483"/>
                  </a:lnTo>
                  <a:lnTo>
                    <a:pt x="590880" y="1181760"/>
                  </a:lnTo>
                  <a:cubicBezTo>
                    <a:pt x="264546" y="1181760"/>
                    <a:pt x="0" y="917214"/>
                    <a:pt x="0" y="590880"/>
                  </a:cubicBezTo>
                  <a:cubicBezTo>
                    <a:pt x="0" y="264546"/>
                    <a:pt x="264546" y="0"/>
                    <a:pt x="590880" y="0"/>
                  </a:cubicBezTo>
                  <a:close/>
                </a:path>
              </a:pathLst>
            </a:custGeom>
            <a:solidFill>
              <a:srgbClr val="FF74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969FB57D-B155-4F66-B272-CCCCFFC51965}"/>
                </a:ext>
              </a:extLst>
            </p:cNvPr>
            <p:cNvSpPr txBox="1"/>
            <p:nvPr/>
          </p:nvSpPr>
          <p:spPr>
            <a:xfrm flipH="1">
              <a:off x="-611878" y="1062427"/>
              <a:ext cx="406840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r"/>
              <a:r>
                <a:rPr lang="en-US" sz="2000" dirty="0" err="1"/>
                <a:t>Seberapa</a:t>
              </a:r>
              <a:r>
                <a:rPr lang="en-US" sz="2000" dirty="0"/>
                <a:t> </a:t>
              </a:r>
              <a:r>
                <a:rPr lang="en-US" sz="2000" dirty="0" err="1"/>
                <a:t>sukses</a:t>
              </a:r>
              <a:r>
                <a:rPr lang="en-US" sz="2000" dirty="0"/>
                <a:t> </a:t>
              </a:r>
              <a:r>
                <a:rPr lang="en-US" sz="2000" dirty="0" err="1"/>
                <a:t>karir</a:t>
              </a:r>
              <a:r>
                <a:rPr lang="en-US" sz="2000" dirty="0"/>
                <a:t> </a:t>
              </a:r>
              <a:r>
                <a:rPr lang="en-US" sz="2000" dirty="0" err="1"/>
                <a:t>kepemimpinannya</a:t>
              </a:r>
              <a:endParaRPr lang="en-US" sz="2000" dirty="0"/>
            </a:p>
            <a:p>
              <a:pPr algn="r"/>
              <a:r>
                <a:rPr lang="en-US" sz="2000" dirty="0" smtClean="0">
                  <a:cs typeface="Arial" panose="020B0604020202020204" pitchFamily="34" charset="0"/>
                </a:rPr>
                <a:t>. </a:t>
              </a:r>
              <a:endParaRPr lang="en-US" sz="2000" dirty="0">
                <a:cs typeface="Arial" panose="020B0604020202020204" pitchFamily="34" charset="0"/>
              </a:endParaRPr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xmlns="" id="{1BEC2964-36FF-4A29-9A3D-7D0920D84E5F}"/>
                </a:ext>
              </a:extLst>
            </p:cNvPr>
            <p:cNvSpPr/>
            <p:nvPr/>
          </p:nvSpPr>
          <p:spPr>
            <a:xfrm flipH="1">
              <a:off x="4107880" y="734825"/>
              <a:ext cx="406429" cy="809093"/>
            </a:xfrm>
            <a:custGeom>
              <a:avLst/>
              <a:gdLst>
                <a:gd name="connsiteX0" fmla="*/ 590880 w 593629"/>
                <a:gd name="connsiteY0" fmla="*/ 0 h 1181760"/>
                <a:gd name="connsiteX1" fmla="*/ 593629 w 593629"/>
                <a:gd name="connsiteY1" fmla="*/ 277 h 1181760"/>
                <a:gd name="connsiteX2" fmla="*/ 593629 w 593629"/>
                <a:gd name="connsiteY2" fmla="*/ 1181483 h 1181760"/>
                <a:gd name="connsiteX3" fmla="*/ 590880 w 593629"/>
                <a:gd name="connsiteY3" fmla="*/ 1181760 h 1181760"/>
                <a:gd name="connsiteX4" fmla="*/ 0 w 593629"/>
                <a:gd name="connsiteY4" fmla="*/ 590880 h 1181760"/>
                <a:gd name="connsiteX5" fmla="*/ 590880 w 593629"/>
                <a:gd name="connsiteY5" fmla="*/ 0 h 118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3629" h="1181760">
                  <a:moveTo>
                    <a:pt x="590880" y="0"/>
                  </a:moveTo>
                  <a:lnTo>
                    <a:pt x="593629" y="277"/>
                  </a:lnTo>
                  <a:lnTo>
                    <a:pt x="593629" y="1181483"/>
                  </a:lnTo>
                  <a:lnTo>
                    <a:pt x="590880" y="1181760"/>
                  </a:lnTo>
                  <a:cubicBezTo>
                    <a:pt x="264546" y="1181760"/>
                    <a:pt x="0" y="917214"/>
                    <a:pt x="0" y="590880"/>
                  </a:cubicBezTo>
                  <a:cubicBezTo>
                    <a:pt x="0" y="264546"/>
                    <a:pt x="264546" y="0"/>
                    <a:pt x="590880" y="0"/>
                  </a:cubicBezTo>
                  <a:close/>
                </a:path>
              </a:pathLst>
            </a:custGeom>
            <a:solidFill>
              <a:srgbClr val="0F8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05B60839-0159-4BF7-9051-FD1857580BBC}"/>
                </a:ext>
              </a:extLst>
            </p:cNvPr>
            <p:cNvSpPr txBox="1"/>
            <p:nvPr/>
          </p:nvSpPr>
          <p:spPr>
            <a:xfrm flipH="1">
              <a:off x="-268324" y="5714190"/>
              <a:ext cx="3724849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2000" dirty="0" err="1"/>
                <a:t>Kontribusi</a:t>
              </a:r>
              <a:r>
                <a:rPr lang="en-US" sz="2000" dirty="0"/>
                <a:t> </a:t>
              </a:r>
              <a:r>
                <a:rPr lang="en-US" sz="2000" dirty="0" err="1"/>
                <a:t>pemimpin</a:t>
              </a:r>
              <a:r>
                <a:rPr lang="en-US" sz="2000" dirty="0"/>
                <a:t> </a:t>
              </a:r>
              <a:r>
                <a:rPr lang="en-US" sz="2000" dirty="0" err="1"/>
                <a:t>terhadap</a:t>
              </a:r>
              <a:r>
                <a:rPr lang="en-US" sz="2000" dirty="0"/>
                <a:t> </a:t>
              </a:r>
              <a:r>
                <a:rPr lang="en-US" sz="2000" dirty="0" err="1"/>
                <a:t>kualitas</a:t>
              </a:r>
              <a:r>
                <a:rPr lang="en-US" sz="2000" dirty="0"/>
                <a:t> </a:t>
              </a:r>
              <a:r>
                <a:rPr lang="en-US" sz="2000" dirty="0" err="1"/>
                <a:t>kerjasama</a:t>
              </a:r>
              <a:r>
                <a:rPr lang="en-US" sz="2000" dirty="0"/>
                <a:t> </a:t>
              </a:r>
              <a:r>
                <a:rPr lang="en-US" sz="2000" dirty="0" err="1"/>
                <a:t>kelompok</a:t>
              </a:r>
              <a:endParaRPr lang="en-US" sz="2000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xmlns="" id="{C637613C-E76B-4840-BF86-995174F7BDC1}"/>
                </a:ext>
              </a:extLst>
            </p:cNvPr>
            <p:cNvSpPr/>
            <p:nvPr/>
          </p:nvSpPr>
          <p:spPr>
            <a:xfrm flipH="1">
              <a:off x="4107880" y="5386588"/>
              <a:ext cx="406429" cy="809093"/>
            </a:xfrm>
            <a:custGeom>
              <a:avLst/>
              <a:gdLst>
                <a:gd name="connsiteX0" fmla="*/ 590880 w 593629"/>
                <a:gd name="connsiteY0" fmla="*/ 0 h 1181760"/>
                <a:gd name="connsiteX1" fmla="*/ 593629 w 593629"/>
                <a:gd name="connsiteY1" fmla="*/ 277 h 1181760"/>
                <a:gd name="connsiteX2" fmla="*/ 593629 w 593629"/>
                <a:gd name="connsiteY2" fmla="*/ 1181483 h 1181760"/>
                <a:gd name="connsiteX3" fmla="*/ 590880 w 593629"/>
                <a:gd name="connsiteY3" fmla="*/ 1181760 h 1181760"/>
                <a:gd name="connsiteX4" fmla="*/ 0 w 593629"/>
                <a:gd name="connsiteY4" fmla="*/ 590880 h 1181760"/>
                <a:gd name="connsiteX5" fmla="*/ 590880 w 593629"/>
                <a:gd name="connsiteY5" fmla="*/ 0 h 118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3629" h="1181760">
                  <a:moveTo>
                    <a:pt x="590880" y="0"/>
                  </a:moveTo>
                  <a:lnTo>
                    <a:pt x="593629" y="277"/>
                  </a:lnTo>
                  <a:lnTo>
                    <a:pt x="593629" y="1181483"/>
                  </a:lnTo>
                  <a:lnTo>
                    <a:pt x="590880" y="1181760"/>
                  </a:lnTo>
                  <a:cubicBezTo>
                    <a:pt x="264546" y="1181760"/>
                    <a:pt x="0" y="917214"/>
                    <a:pt x="0" y="590880"/>
                  </a:cubicBezTo>
                  <a:cubicBezTo>
                    <a:pt x="0" y="264546"/>
                    <a:pt x="264546" y="0"/>
                    <a:pt x="590880" y="0"/>
                  </a:cubicBezTo>
                  <a:close/>
                </a:path>
              </a:pathLst>
            </a:custGeom>
            <a:solidFill>
              <a:srgbClr val="2BB0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xmlns="" id="{DE06A546-5BDD-4166-B280-6C01677CBDD0}"/>
                </a:ext>
              </a:extLst>
            </p:cNvPr>
            <p:cNvGrpSpPr/>
            <p:nvPr/>
          </p:nvGrpSpPr>
          <p:grpSpPr>
            <a:xfrm>
              <a:off x="8259690" y="5645084"/>
              <a:ext cx="284163" cy="292100"/>
              <a:chOff x="2016125" y="-1685925"/>
              <a:chExt cx="284163" cy="292100"/>
            </a:xfrm>
            <a:solidFill>
              <a:srgbClr val="FF7437"/>
            </a:solidFill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xmlns="" id="{0FB370AE-C129-44E5-909B-C30835DD82A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127250" y="-1685925"/>
                <a:ext cx="173038" cy="171450"/>
              </a:xfrm>
              <a:custGeom>
                <a:avLst/>
                <a:gdLst>
                  <a:gd name="T0" fmla="*/ 55 w 58"/>
                  <a:gd name="T1" fmla="*/ 2 h 57"/>
                  <a:gd name="T2" fmla="*/ 46 w 58"/>
                  <a:gd name="T3" fmla="*/ 3 h 57"/>
                  <a:gd name="T4" fmla="*/ 41 w 58"/>
                  <a:gd name="T5" fmla="*/ 10 h 57"/>
                  <a:gd name="T6" fmla="*/ 26 w 58"/>
                  <a:gd name="T7" fmla="*/ 5 h 57"/>
                  <a:gd name="T8" fmla="*/ 7 w 58"/>
                  <a:gd name="T9" fmla="*/ 14 h 57"/>
                  <a:gd name="T10" fmla="*/ 7 w 58"/>
                  <a:gd name="T11" fmla="*/ 17 h 57"/>
                  <a:gd name="T12" fmla="*/ 0 w 58"/>
                  <a:gd name="T13" fmla="*/ 32 h 57"/>
                  <a:gd name="T14" fmla="*/ 0 w 58"/>
                  <a:gd name="T15" fmla="*/ 33 h 57"/>
                  <a:gd name="T16" fmla="*/ 9 w 58"/>
                  <a:gd name="T17" fmla="*/ 33 h 57"/>
                  <a:gd name="T18" fmla="*/ 15 w 58"/>
                  <a:gd name="T19" fmla="*/ 39 h 57"/>
                  <a:gd name="T20" fmla="*/ 13 w 58"/>
                  <a:gd name="T21" fmla="*/ 53 h 57"/>
                  <a:gd name="T22" fmla="*/ 26 w 58"/>
                  <a:gd name="T23" fmla="*/ 57 h 57"/>
                  <a:gd name="T24" fmla="*/ 52 w 58"/>
                  <a:gd name="T25" fmla="*/ 31 h 57"/>
                  <a:gd name="T26" fmla="*/ 49 w 58"/>
                  <a:gd name="T27" fmla="*/ 19 h 57"/>
                  <a:gd name="T28" fmla="*/ 56 w 58"/>
                  <a:gd name="T29" fmla="*/ 11 h 57"/>
                  <a:gd name="T30" fmla="*/ 55 w 58"/>
                  <a:gd name="T31" fmla="*/ 2 h 57"/>
                  <a:gd name="T32" fmla="*/ 53 w 58"/>
                  <a:gd name="T33" fmla="*/ 8 h 57"/>
                  <a:gd name="T34" fmla="*/ 28 w 58"/>
                  <a:gd name="T35" fmla="*/ 41 h 57"/>
                  <a:gd name="T36" fmla="*/ 27 w 58"/>
                  <a:gd name="T37" fmla="*/ 42 h 57"/>
                  <a:gd name="T38" fmla="*/ 26 w 58"/>
                  <a:gd name="T39" fmla="*/ 42 h 57"/>
                  <a:gd name="T40" fmla="*/ 25 w 58"/>
                  <a:gd name="T41" fmla="*/ 41 h 57"/>
                  <a:gd name="T42" fmla="*/ 14 w 58"/>
                  <a:gd name="T43" fmla="*/ 30 h 57"/>
                  <a:gd name="T44" fmla="*/ 14 w 58"/>
                  <a:gd name="T45" fmla="*/ 28 h 57"/>
                  <a:gd name="T46" fmla="*/ 17 w 58"/>
                  <a:gd name="T47" fmla="*/ 28 h 57"/>
                  <a:gd name="T48" fmla="*/ 26 w 58"/>
                  <a:gd name="T49" fmla="*/ 37 h 57"/>
                  <a:gd name="T50" fmla="*/ 49 w 58"/>
                  <a:gd name="T51" fmla="*/ 6 h 57"/>
                  <a:gd name="T52" fmla="*/ 52 w 58"/>
                  <a:gd name="T53" fmla="*/ 5 h 57"/>
                  <a:gd name="T54" fmla="*/ 53 w 58"/>
                  <a:gd name="T55" fmla="*/ 8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8" h="57">
                    <a:moveTo>
                      <a:pt x="55" y="2"/>
                    </a:moveTo>
                    <a:cubicBezTo>
                      <a:pt x="52" y="0"/>
                      <a:pt x="48" y="1"/>
                      <a:pt x="46" y="3"/>
                    </a:cubicBezTo>
                    <a:cubicBezTo>
                      <a:pt x="41" y="10"/>
                      <a:pt x="41" y="10"/>
                      <a:pt x="41" y="10"/>
                    </a:cubicBezTo>
                    <a:cubicBezTo>
                      <a:pt x="37" y="7"/>
                      <a:pt x="32" y="5"/>
                      <a:pt x="26" y="5"/>
                    </a:cubicBezTo>
                    <a:cubicBezTo>
                      <a:pt x="18" y="5"/>
                      <a:pt x="11" y="8"/>
                      <a:pt x="7" y="14"/>
                    </a:cubicBezTo>
                    <a:cubicBezTo>
                      <a:pt x="7" y="15"/>
                      <a:pt x="7" y="16"/>
                      <a:pt x="7" y="17"/>
                    </a:cubicBezTo>
                    <a:cubicBezTo>
                      <a:pt x="7" y="23"/>
                      <a:pt x="4" y="28"/>
                      <a:pt x="0" y="32"/>
                    </a:cubicBezTo>
                    <a:cubicBezTo>
                      <a:pt x="0" y="32"/>
                      <a:pt x="0" y="33"/>
                      <a:pt x="0" y="33"/>
                    </a:cubicBezTo>
                    <a:cubicBezTo>
                      <a:pt x="9" y="33"/>
                      <a:pt x="9" y="33"/>
                      <a:pt x="9" y="33"/>
                    </a:cubicBezTo>
                    <a:cubicBezTo>
                      <a:pt x="12" y="33"/>
                      <a:pt x="15" y="36"/>
                      <a:pt x="15" y="39"/>
                    </a:cubicBezTo>
                    <a:cubicBezTo>
                      <a:pt x="15" y="44"/>
                      <a:pt x="14" y="49"/>
                      <a:pt x="13" y="53"/>
                    </a:cubicBezTo>
                    <a:cubicBezTo>
                      <a:pt x="17" y="56"/>
                      <a:pt x="21" y="57"/>
                      <a:pt x="26" y="57"/>
                    </a:cubicBezTo>
                    <a:cubicBezTo>
                      <a:pt x="40" y="57"/>
                      <a:pt x="52" y="45"/>
                      <a:pt x="52" y="31"/>
                    </a:cubicBezTo>
                    <a:cubicBezTo>
                      <a:pt x="52" y="27"/>
                      <a:pt x="51" y="23"/>
                      <a:pt x="49" y="19"/>
                    </a:cubicBezTo>
                    <a:cubicBezTo>
                      <a:pt x="56" y="11"/>
                      <a:pt x="56" y="11"/>
                      <a:pt x="56" y="11"/>
                    </a:cubicBezTo>
                    <a:cubicBezTo>
                      <a:pt x="58" y="8"/>
                      <a:pt x="57" y="4"/>
                      <a:pt x="55" y="2"/>
                    </a:cubicBezTo>
                    <a:close/>
                    <a:moveTo>
                      <a:pt x="53" y="8"/>
                    </a:moveTo>
                    <a:cubicBezTo>
                      <a:pt x="28" y="41"/>
                      <a:pt x="28" y="41"/>
                      <a:pt x="28" y="41"/>
                    </a:cubicBezTo>
                    <a:cubicBezTo>
                      <a:pt x="28" y="41"/>
                      <a:pt x="27" y="42"/>
                      <a:pt x="27" y="42"/>
                    </a:cubicBezTo>
                    <a:cubicBezTo>
                      <a:pt x="27" y="42"/>
                      <a:pt x="26" y="42"/>
                      <a:pt x="26" y="42"/>
                    </a:cubicBezTo>
                    <a:cubicBezTo>
                      <a:pt x="26" y="42"/>
                      <a:pt x="25" y="41"/>
                      <a:pt x="25" y="41"/>
                    </a:cubicBezTo>
                    <a:cubicBezTo>
                      <a:pt x="14" y="30"/>
                      <a:pt x="14" y="30"/>
                      <a:pt x="14" y="30"/>
                    </a:cubicBezTo>
                    <a:cubicBezTo>
                      <a:pt x="14" y="30"/>
                      <a:pt x="14" y="28"/>
                      <a:pt x="14" y="28"/>
                    </a:cubicBezTo>
                    <a:cubicBezTo>
                      <a:pt x="15" y="27"/>
                      <a:pt x="16" y="27"/>
                      <a:pt x="17" y="28"/>
                    </a:cubicBezTo>
                    <a:cubicBezTo>
                      <a:pt x="26" y="37"/>
                      <a:pt x="26" y="37"/>
                      <a:pt x="26" y="37"/>
                    </a:cubicBezTo>
                    <a:cubicBezTo>
                      <a:pt x="49" y="6"/>
                      <a:pt x="49" y="6"/>
                      <a:pt x="49" y="6"/>
                    </a:cubicBezTo>
                    <a:cubicBezTo>
                      <a:pt x="50" y="5"/>
                      <a:pt x="51" y="5"/>
                      <a:pt x="52" y="5"/>
                    </a:cubicBezTo>
                    <a:cubicBezTo>
                      <a:pt x="53" y="6"/>
                      <a:pt x="53" y="7"/>
                      <a:pt x="53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Oval 6">
                <a:extLst>
                  <a:ext uri="{FF2B5EF4-FFF2-40B4-BE49-F238E27FC236}">
                    <a16:creationId xmlns:a16="http://schemas.microsoft.com/office/drawing/2014/main" xmlns="" id="{7D15456D-BA40-446D-9EEF-93ACA72239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9938" y="-1682750"/>
                <a:ext cx="95250" cy="968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7">
                <a:extLst>
                  <a:ext uri="{FF2B5EF4-FFF2-40B4-BE49-F238E27FC236}">
                    <a16:creationId xmlns:a16="http://schemas.microsoft.com/office/drawing/2014/main" xmlns="" id="{7DEC21CB-DA59-4EEA-99EE-B5814B57C0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125" y="-1574800"/>
                <a:ext cx="142875" cy="180975"/>
              </a:xfrm>
              <a:custGeom>
                <a:avLst/>
                <a:gdLst>
                  <a:gd name="T0" fmla="*/ 46 w 48"/>
                  <a:gd name="T1" fmla="*/ 0 h 60"/>
                  <a:gd name="T2" fmla="*/ 28 w 48"/>
                  <a:gd name="T3" fmla="*/ 0 h 60"/>
                  <a:gd name="T4" fmla="*/ 30 w 48"/>
                  <a:gd name="T5" fmla="*/ 27 h 60"/>
                  <a:gd name="T6" fmla="*/ 24 w 48"/>
                  <a:gd name="T7" fmla="*/ 33 h 60"/>
                  <a:gd name="T8" fmla="*/ 18 w 48"/>
                  <a:gd name="T9" fmla="*/ 27 h 60"/>
                  <a:gd name="T10" fmla="*/ 20 w 48"/>
                  <a:gd name="T11" fmla="*/ 0 h 60"/>
                  <a:gd name="T12" fmla="*/ 2 w 48"/>
                  <a:gd name="T13" fmla="*/ 0 h 60"/>
                  <a:gd name="T14" fmla="*/ 0 w 48"/>
                  <a:gd name="T15" fmla="*/ 2 h 60"/>
                  <a:gd name="T16" fmla="*/ 14 w 48"/>
                  <a:gd name="T17" fmla="*/ 33 h 60"/>
                  <a:gd name="T18" fmla="*/ 14 w 48"/>
                  <a:gd name="T19" fmla="*/ 58 h 60"/>
                  <a:gd name="T20" fmla="*/ 16 w 48"/>
                  <a:gd name="T21" fmla="*/ 60 h 60"/>
                  <a:gd name="T22" fmla="*/ 32 w 48"/>
                  <a:gd name="T23" fmla="*/ 60 h 60"/>
                  <a:gd name="T24" fmla="*/ 34 w 48"/>
                  <a:gd name="T25" fmla="*/ 58 h 60"/>
                  <a:gd name="T26" fmla="*/ 34 w 48"/>
                  <a:gd name="T27" fmla="*/ 33 h 60"/>
                  <a:gd name="T28" fmla="*/ 48 w 48"/>
                  <a:gd name="T29" fmla="*/ 2 h 60"/>
                  <a:gd name="T30" fmla="*/ 46 w 48"/>
                  <a:gd name="T31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" h="60">
                    <a:moveTo>
                      <a:pt x="46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16"/>
                      <a:pt x="5" y="27"/>
                      <a:pt x="14" y="33"/>
                    </a:cubicBezTo>
                    <a:cubicBezTo>
                      <a:pt x="14" y="58"/>
                      <a:pt x="14" y="58"/>
                      <a:pt x="14" y="58"/>
                    </a:cubicBezTo>
                    <a:cubicBezTo>
                      <a:pt x="14" y="59"/>
                      <a:pt x="15" y="60"/>
                      <a:pt x="16" y="60"/>
                    </a:cubicBezTo>
                    <a:cubicBezTo>
                      <a:pt x="32" y="60"/>
                      <a:pt x="32" y="60"/>
                      <a:pt x="32" y="60"/>
                    </a:cubicBezTo>
                    <a:cubicBezTo>
                      <a:pt x="33" y="60"/>
                      <a:pt x="34" y="59"/>
                      <a:pt x="34" y="58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43" y="27"/>
                      <a:pt x="48" y="16"/>
                      <a:pt x="48" y="2"/>
                    </a:cubicBezTo>
                    <a:cubicBezTo>
                      <a:pt x="48" y="1"/>
                      <a:pt x="47" y="0"/>
                      <a:pt x="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xmlns="" id="{3FC33CBB-EFA4-40AC-8D0F-AC9BD47490F9}"/>
                </a:ext>
              </a:extLst>
            </p:cNvPr>
            <p:cNvGrpSpPr/>
            <p:nvPr/>
          </p:nvGrpSpPr>
          <p:grpSpPr>
            <a:xfrm>
              <a:off x="3641710" y="1012594"/>
              <a:ext cx="280988" cy="288925"/>
              <a:chOff x="292100" y="-1104900"/>
              <a:chExt cx="280988" cy="288925"/>
            </a:xfrm>
            <a:solidFill>
              <a:srgbClr val="0F8CCB"/>
            </a:solidFill>
          </p:grpSpPr>
          <p:sp>
            <p:nvSpPr>
              <p:cNvPr id="20" name="Freeform 8">
                <a:extLst>
                  <a:ext uri="{FF2B5EF4-FFF2-40B4-BE49-F238E27FC236}">
                    <a16:creationId xmlns:a16="http://schemas.microsoft.com/office/drawing/2014/main" xmlns="" id="{B0A34B54-E18C-4D73-B311-F8C578305A0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6725" y="-1081088"/>
                <a:ext cx="82550" cy="107950"/>
              </a:xfrm>
              <a:custGeom>
                <a:avLst/>
                <a:gdLst>
                  <a:gd name="T0" fmla="*/ 28 w 28"/>
                  <a:gd name="T1" fmla="*/ 14 h 36"/>
                  <a:gd name="T2" fmla="*/ 14 w 28"/>
                  <a:gd name="T3" fmla="*/ 0 h 36"/>
                  <a:gd name="T4" fmla="*/ 0 w 28"/>
                  <a:gd name="T5" fmla="*/ 14 h 36"/>
                  <a:gd name="T6" fmla="*/ 8 w 28"/>
                  <a:gd name="T7" fmla="*/ 27 h 36"/>
                  <a:gd name="T8" fmla="*/ 8 w 28"/>
                  <a:gd name="T9" fmla="*/ 34 h 36"/>
                  <a:gd name="T10" fmla="*/ 10 w 28"/>
                  <a:gd name="T11" fmla="*/ 36 h 36"/>
                  <a:gd name="T12" fmla="*/ 18 w 28"/>
                  <a:gd name="T13" fmla="*/ 36 h 36"/>
                  <a:gd name="T14" fmla="*/ 20 w 28"/>
                  <a:gd name="T15" fmla="*/ 34 h 36"/>
                  <a:gd name="T16" fmla="*/ 20 w 28"/>
                  <a:gd name="T17" fmla="*/ 27 h 36"/>
                  <a:gd name="T18" fmla="*/ 28 w 28"/>
                  <a:gd name="T19" fmla="*/ 14 h 36"/>
                  <a:gd name="T20" fmla="*/ 14 w 28"/>
                  <a:gd name="T21" fmla="*/ 24 h 36"/>
                  <a:gd name="T22" fmla="*/ 4 w 28"/>
                  <a:gd name="T23" fmla="*/ 14 h 36"/>
                  <a:gd name="T24" fmla="*/ 14 w 28"/>
                  <a:gd name="T25" fmla="*/ 4 h 36"/>
                  <a:gd name="T26" fmla="*/ 24 w 28"/>
                  <a:gd name="T27" fmla="*/ 14 h 36"/>
                  <a:gd name="T28" fmla="*/ 14 w 28"/>
                  <a:gd name="T29" fmla="*/ 24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8" h="36">
                    <a:moveTo>
                      <a:pt x="28" y="14"/>
                    </a:moveTo>
                    <a:cubicBezTo>
                      <a:pt x="28" y="6"/>
                      <a:pt x="22" y="0"/>
                      <a:pt x="14" y="0"/>
                    </a:cubicBezTo>
                    <a:cubicBezTo>
                      <a:pt x="6" y="0"/>
                      <a:pt x="0" y="6"/>
                      <a:pt x="0" y="14"/>
                    </a:cubicBezTo>
                    <a:cubicBezTo>
                      <a:pt x="0" y="20"/>
                      <a:pt x="3" y="24"/>
                      <a:pt x="8" y="27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9" y="36"/>
                      <a:pt x="10" y="36"/>
                    </a:cubicBezTo>
                    <a:cubicBezTo>
                      <a:pt x="18" y="36"/>
                      <a:pt x="18" y="36"/>
                      <a:pt x="18" y="36"/>
                    </a:cubicBezTo>
                    <a:cubicBezTo>
                      <a:pt x="19" y="36"/>
                      <a:pt x="20" y="35"/>
                      <a:pt x="20" y="34"/>
                    </a:cubicBezTo>
                    <a:cubicBezTo>
                      <a:pt x="20" y="27"/>
                      <a:pt x="20" y="27"/>
                      <a:pt x="20" y="27"/>
                    </a:cubicBezTo>
                    <a:cubicBezTo>
                      <a:pt x="25" y="24"/>
                      <a:pt x="28" y="20"/>
                      <a:pt x="28" y="14"/>
                    </a:cubicBezTo>
                    <a:close/>
                    <a:moveTo>
                      <a:pt x="14" y="24"/>
                    </a:moveTo>
                    <a:cubicBezTo>
                      <a:pt x="9" y="24"/>
                      <a:pt x="4" y="20"/>
                      <a:pt x="4" y="14"/>
                    </a:cubicBezTo>
                    <a:cubicBezTo>
                      <a:pt x="4" y="8"/>
                      <a:pt x="9" y="4"/>
                      <a:pt x="14" y="4"/>
                    </a:cubicBezTo>
                    <a:cubicBezTo>
                      <a:pt x="20" y="4"/>
                      <a:pt x="24" y="8"/>
                      <a:pt x="24" y="14"/>
                    </a:cubicBezTo>
                    <a:cubicBezTo>
                      <a:pt x="24" y="20"/>
                      <a:pt x="20" y="24"/>
                      <a:pt x="14" y="2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Rectangle 9">
                <a:extLst>
                  <a:ext uri="{FF2B5EF4-FFF2-40B4-BE49-F238E27FC236}">
                    <a16:creationId xmlns:a16="http://schemas.microsoft.com/office/drawing/2014/main" xmlns="" id="{ED69FF32-7094-4C8E-A9D5-7B135066AE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650" y="-1104900"/>
                <a:ext cx="12700" cy="127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10">
                <a:extLst>
                  <a:ext uri="{FF2B5EF4-FFF2-40B4-BE49-F238E27FC236}">
                    <a16:creationId xmlns:a16="http://schemas.microsoft.com/office/drawing/2014/main" xmlns="" id="{CB084147-C1D8-4D57-ABB4-D02B0A7A9B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1338" y="-1089025"/>
                <a:ext cx="17463" cy="17463"/>
              </a:xfrm>
              <a:custGeom>
                <a:avLst/>
                <a:gdLst>
                  <a:gd name="T0" fmla="*/ 5 w 11"/>
                  <a:gd name="T1" fmla="*/ 11 h 11"/>
                  <a:gd name="T2" fmla="*/ 0 w 11"/>
                  <a:gd name="T3" fmla="*/ 5 h 11"/>
                  <a:gd name="T4" fmla="*/ 5 w 11"/>
                  <a:gd name="T5" fmla="*/ 0 h 11"/>
                  <a:gd name="T6" fmla="*/ 11 w 11"/>
                  <a:gd name="T7" fmla="*/ 5 h 11"/>
                  <a:gd name="T8" fmla="*/ 5 w 11"/>
                  <a:gd name="T9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5" y="11"/>
                    </a:moveTo>
                    <a:lnTo>
                      <a:pt x="0" y="5"/>
                    </a:lnTo>
                    <a:lnTo>
                      <a:pt x="5" y="0"/>
                    </a:lnTo>
                    <a:lnTo>
                      <a:pt x="11" y="5"/>
                    </a:lnTo>
                    <a:lnTo>
                      <a:pt x="5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11">
                <a:extLst>
                  <a:ext uri="{FF2B5EF4-FFF2-40B4-BE49-F238E27FC236}">
                    <a16:creationId xmlns:a16="http://schemas.microsoft.com/office/drawing/2014/main" xmlns="" id="{71D90E31-A736-491A-B5A9-D4DFADAB3C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1975" y="-1044575"/>
                <a:ext cx="11113" cy="127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12">
                <a:extLst>
                  <a:ext uri="{FF2B5EF4-FFF2-40B4-BE49-F238E27FC236}">
                    <a16:creationId xmlns:a16="http://schemas.microsoft.com/office/drawing/2014/main" xmlns="" id="{D3705BDA-7CDA-485C-A71E-C9B2EF7152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1338" y="-1004888"/>
                <a:ext cx="17463" cy="17463"/>
              </a:xfrm>
              <a:custGeom>
                <a:avLst/>
                <a:gdLst>
                  <a:gd name="T0" fmla="*/ 5 w 11"/>
                  <a:gd name="T1" fmla="*/ 11 h 11"/>
                  <a:gd name="T2" fmla="*/ 0 w 11"/>
                  <a:gd name="T3" fmla="*/ 5 h 11"/>
                  <a:gd name="T4" fmla="*/ 5 w 11"/>
                  <a:gd name="T5" fmla="*/ 0 h 11"/>
                  <a:gd name="T6" fmla="*/ 11 w 11"/>
                  <a:gd name="T7" fmla="*/ 5 h 11"/>
                  <a:gd name="T8" fmla="*/ 5 w 11"/>
                  <a:gd name="T9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5" y="11"/>
                    </a:moveTo>
                    <a:lnTo>
                      <a:pt x="0" y="5"/>
                    </a:lnTo>
                    <a:lnTo>
                      <a:pt x="5" y="0"/>
                    </a:lnTo>
                    <a:lnTo>
                      <a:pt x="11" y="5"/>
                    </a:lnTo>
                    <a:lnTo>
                      <a:pt x="5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13">
                <a:extLst>
                  <a:ext uri="{FF2B5EF4-FFF2-40B4-BE49-F238E27FC236}">
                    <a16:creationId xmlns:a16="http://schemas.microsoft.com/office/drawing/2014/main" xmlns="" id="{0887B1BB-0DE3-4003-A6A9-9013A1390C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200" y="-1004888"/>
                <a:ext cx="17463" cy="17463"/>
              </a:xfrm>
              <a:custGeom>
                <a:avLst/>
                <a:gdLst>
                  <a:gd name="T0" fmla="*/ 6 w 11"/>
                  <a:gd name="T1" fmla="*/ 11 h 11"/>
                  <a:gd name="T2" fmla="*/ 0 w 11"/>
                  <a:gd name="T3" fmla="*/ 5 h 11"/>
                  <a:gd name="T4" fmla="*/ 6 w 11"/>
                  <a:gd name="T5" fmla="*/ 0 h 11"/>
                  <a:gd name="T6" fmla="*/ 11 w 11"/>
                  <a:gd name="T7" fmla="*/ 5 h 11"/>
                  <a:gd name="T8" fmla="*/ 6 w 11"/>
                  <a:gd name="T9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6" y="11"/>
                    </a:moveTo>
                    <a:lnTo>
                      <a:pt x="0" y="5"/>
                    </a:lnTo>
                    <a:lnTo>
                      <a:pt x="6" y="0"/>
                    </a:lnTo>
                    <a:lnTo>
                      <a:pt x="11" y="5"/>
                    </a:lnTo>
                    <a:lnTo>
                      <a:pt x="6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Rectangle 14">
                <a:extLst>
                  <a:ext uri="{FF2B5EF4-FFF2-40B4-BE49-F238E27FC236}">
                    <a16:creationId xmlns:a16="http://schemas.microsoft.com/office/drawing/2014/main" xmlns="" id="{28031892-571E-4E14-902E-128EDDB55B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325" y="-1044575"/>
                <a:ext cx="12700" cy="127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15">
                <a:extLst>
                  <a:ext uri="{FF2B5EF4-FFF2-40B4-BE49-F238E27FC236}">
                    <a16:creationId xmlns:a16="http://schemas.microsoft.com/office/drawing/2014/main" xmlns="" id="{B5AFFE04-F1AF-4A29-84DB-021CA25F38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200" y="-1089025"/>
                <a:ext cx="17463" cy="17463"/>
              </a:xfrm>
              <a:custGeom>
                <a:avLst/>
                <a:gdLst>
                  <a:gd name="T0" fmla="*/ 6 w 11"/>
                  <a:gd name="T1" fmla="*/ 11 h 11"/>
                  <a:gd name="T2" fmla="*/ 0 w 11"/>
                  <a:gd name="T3" fmla="*/ 5 h 11"/>
                  <a:gd name="T4" fmla="*/ 6 w 11"/>
                  <a:gd name="T5" fmla="*/ 0 h 11"/>
                  <a:gd name="T6" fmla="*/ 11 w 11"/>
                  <a:gd name="T7" fmla="*/ 5 h 11"/>
                  <a:gd name="T8" fmla="*/ 6 w 11"/>
                  <a:gd name="T9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6" y="11"/>
                    </a:moveTo>
                    <a:lnTo>
                      <a:pt x="0" y="5"/>
                    </a:lnTo>
                    <a:lnTo>
                      <a:pt x="6" y="0"/>
                    </a:lnTo>
                    <a:lnTo>
                      <a:pt x="11" y="5"/>
                    </a:lnTo>
                    <a:lnTo>
                      <a:pt x="6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Oval 16">
                <a:extLst>
                  <a:ext uri="{FF2B5EF4-FFF2-40B4-BE49-F238E27FC236}">
                    <a16:creationId xmlns:a16="http://schemas.microsoft.com/office/drawing/2014/main" xmlns="" id="{81AA3EC4-F5F2-4ED0-B292-F8DD7F6846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913" y="-1104900"/>
                <a:ext cx="96838" cy="968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17">
                <a:extLst>
                  <a:ext uri="{FF2B5EF4-FFF2-40B4-BE49-F238E27FC236}">
                    <a16:creationId xmlns:a16="http://schemas.microsoft.com/office/drawing/2014/main" xmlns="" id="{2880FED5-9C5F-4E3F-BFF9-1DA2F64DBD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100" y="-996950"/>
                <a:ext cx="144463" cy="180975"/>
              </a:xfrm>
              <a:custGeom>
                <a:avLst/>
                <a:gdLst>
                  <a:gd name="T0" fmla="*/ 46 w 48"/>
                  <a:gd name="T1" fmla="*/ 0 h 60"/>
                  <a:gd name="T2" fmla="*/ 28 w 48"/>
                  <a:gd name="T3" fmla="*/ 0 h 60"/>
                  <a:gd name="T4" fmla="*/ 30 w 48"/>
                  <a:gd name="T5" fmla="*/ 27 h 60"/>
                  <a:gd name="T6" fmla="*/ 24 w 48"/>
                  <a:gd name="T7" fmla="*/ 33 h 60"/>
                  <a:gd name="T8" fmla="*/ 18 w 48"/>
                  <a:gd name="T9" fmla="*/ 27 h 60"/>
                  <a:gd name="T10" fmla="*/ 20 w 48"/>
                  <a:gd name="T11" fmla="*/ 0 h 60"/>
                  <a:gd name="T12" fmla="*/ 2 w 48"/>
                  <a:gd name="T13" fmla="*/ 0 h 60"/>
                  <a:gd name="T14" fmla="*/ 0 w 48"/>
                  <a:gd name="T15" fmla="*/ 2 h 60"/>
                  <a:gd name="T16" fmla="*/ 14 w 48"/>
                  <a:gd name="T17" fmla="*/ 33 h 60"/>
                  <a:gd name="T18" fmla="*/ 14 w 48"/>
                  <a:gd name="T19" fmla="*/ 58 h 60"/>
                  <a:gd name="T20" fmla="*/ 16 w 48"/>
                  <a:gd name="T21" fmla="*/ 60 h 60"/>
                  <a:gd name="T22" fmla="*/ 32 w 48"/>
                  <a:gd name="T23" fmla="*/ 60 h 60"/>
                  <a:gd name="T24" fmla="*/ 34 w 48"/>
                  <a:gd name="T25" fmla="*/ 58 h 60"/>
                  <a:gd name="T26" fmla="*/ 34 w 48"/>
                  <a:gd name="T27" fmla="*/ 33 h 60"/>
                  <a:gd name="T28" fmla="*/ 48 w 48"/>
                  <a:gd name="T29" fmla="*/ 2 h 60"/>
                  <a:gd name="T30" fmla="*/ 46 w 48"/>
                  <a:gd name="T31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" h="60">
                    <a:moveTo>
                      <a:pt x="46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16"/>
                      <a:pt x="5" y="27"/>
                      <a:pt x="14" y="33"/>
                    </a:cubicBezTo>
                    <a:cubicBezTo>
                      <a:pt x="14" y="58"/>
                      <a:pt x="14" y="58"/>
                      <a:pt x="14" y="58"/>
                    </a:cubicBezTo>
                    <a:cubicBezTo>
                      <a:pt x="14" y="59"/>
                      <a:pt x="15" y="60"/>
                      <a:pt x="16" y="60"/>
                    </a:cubicBezTo>
                    <a:cubicBezTo>
                      <a:pt x="32" y="60"/>
                      <a:pt x="32" y="60"/>
                      <a:pt x="32" y="60"/>
                    </a:cubicBezTo>
                    <a:cubicBezTo>
                      <a:pt x="33" y="60"/>
                      <a:pt x="34" y="59"/>
                      <a:pt x="34" y="58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43" y="27"/>
                      <a:pt x="48" y="16"/>
                      <a:pt x="48" y="2"/>
                    </a:cubicBezTo>
                    <a:cubicBezTo>
                      <a:pt x="48" y="1"/>
                      <a:pt x="47" y="0"/>
                      <a:pt x="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xmlns="" id="{919B2CF9-8724-4D65-9814-6DB40B1387D5}"/>
                </a:ext>
              </a:extLst>
            </p:cNvPr>
            <p:cNvGrpSpPr/>
            <p:nvPr/>
          </p:nvGrpSpPr>
          <p:grpSpPr>
            <a:xfrm>
              <a:off x="3641710" y="5646672"/>
              <a:ext cx="280988" cy="288925"/>
              <a:chOff x="1441450" y="-1104900"/>
              <a:chExt cx="280988" cy="288925"/>
            </a:xfrm>
            <a:solidFill>
              <a:srgbClr val="2BB0B7"/>
            </a:solidFill>
          </p:grpSpPr>
          <p:sp>
            <p:nvSpPr>
              <p:cNvPr id="95" name="Freeform 21">
                <a:extLst>
                  <a:ext uri="{FF2B5EF4-FFF2-40B4-BE49-F238E27FC236}">
                    <a16:creationId xmlns:a16="http://schemas.microsoft.com/office/drawing/2014/main" xmlns="" id="{0FCEC0BD-60E0-4F23-AEFC-6F2D3CF1144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79563" y="-960438"/>
                <a:ext cx="142875" cy="144463"/>
              </a:xfrm>
              <a:custGeom>
                <a:avLst/>
                <a:gdLst>
                  <a:gd name="T0" fmla="*/ 24 w 48"/>
                  <a:gd name="T1" fmla="*/ 0 h 48"/>
                  <a:gd name="T2" fmla="*/ 0 w 48"/>
                  <a:gd name="T3" fmla="*/ 24 h 48"/>
                  <a:gd name="T4" fmla="*/ 24 w 48"/>
                  <a:gd name="T5" fmla="*/ 48 h 48"/>
                  <a:gd name="T6" fmla="*/ 48 w 48"/>
                  <a:gd name="T7" fmla="*/ 24 h 48"/>
                  <a:gd name="T8" fmla="*/ 24 w 48"/>
                  <a:gd name="T9" fmla="*/ 0 h 48"/>
                  <a:gd name="T10" fmla="*/ 24 w 48"/>
                  <a:gd name="T11" fmla="*/ 38 h 48"/>
                  <a:gd name="T12" fmla="*/ 22 w 48"/>
                  <a:gd name="T13" fmla="*/ 35 h 48"/>
                  <a:gd name="T14" fmla="*/ 24 w 48"/>
                  <a:gd name="T15" fmla="*/ 33 h 48"/>
                  <a:gd name="T16" fmla="*/ 26 w 48"/>
                  <a:gd name="T17" fmla="*/ 35 h 48"/>
                  <a:gd name="T18" fmla="*/ 24 w 48"/>
                  <a:gd name="T19" fmla="*/ 38 h 48"/>
                  <a:gd name="T20" fmla="*/ 26 w 48"/>
                  <a:gd name="T21" fmla="*/ 25 h 48"/>
                  <a:gd name="T22" fmla="*/ 26 w 48"/>
                  <a:gd name="T23" fmla="*/ 30 h 48"/>
                  <a:gd name="T24" fmla="*/ 24 w 48"/>
                  <a:gd name="T25" fmla="*/ 32 h 48"/>
                  <a:gd name="T26" fmla="*/ 22 w 48"/>
                  <a:gd name="T27" fmla="*/ 30 h 48"/>
                  <a:gd name="T28" fmla="*/ 22 w 48"/>
                  <a:gd name="T29" fmla="*/ 24 h 48"/>
                  <a:gd name="T30" fmla="*/ 24 w 48"/>
                  <a:gd name="T31" fmla="*/ 22 h 48"/>
                  <a:gd name="T32" fmla="*/ 28 w 48"/>
                  <a:gd name="T33" fmla="*/ 17 h 48"/>
                  <a:gd name="T34" fmla="*/ 24 w 48"/>
                  <a:gd name="T35" fmla="*/ 13 h 48"/>
                  <a:gd name="T36" fmla="*/ 20 w 48"/>
                  <a:gd name="T37" fmla="*/ 17 h 48"/>
                  <a:gd name="T38" fmla="*/ 18 w 48"/>
                  <a:gd name="T39" fmla="*/ 19 h 48"/>
                  <a:gd name="T40" fmla="*/ 16 w 48"/>
                  <a:gd name="T41" fmla="*/ 17 h 48"/>
                  <a:gd name="T42" fmla="*/ 24 w 48"/>
                  <a:gd name="T43" fmla="*/ 9 h 48"/>
                  <a:gd name="T44" fmla="*/ 32 w 48"/>
                  <a:gd name="T45" fmla="*/ 17 h 48"/>
                  <a:gd name="T46" fmla="*/ 26 w 48"/>
                  <a:gd name="T47" fmla="*/ 2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8" h="48">
                    <a:moveTo>
                      <a:pt x="24" y="0"/>
                    </a:moveTo>
                    <a:cubicBezTo>
                      <a:pt x="11" y="0"/>
                      <a:pt x="0" y="11"/>
                      <a:pt x="0" y="24"/>
                    </a:cubicBezTo>
                    <a:cubicBezTo>
                      <a:pt x="0" y="37"/>
                      <a:pt x="11" y="48"/>
                      <a:pt x="24" y="48"/>
                    </a:cubicBezTo>
                    <a:cubicBezTo>
                      <a:pt x="37" y="48"/>
                      <a:pt x="48" y="37"/>
                      <a:pt x="48" y="24"/>
                    </a:cubicBezTo>
                    <a:cubicBezTo>
                      <a:pt x="48" y="11"/>
                      <a:pt x="37" y="0"/>
                      <a:pt x="24" y="0"/>
                    </a:cubicBezTo>
                    <a:close/>
                    <a:moveTo>
                      <a:pt x="24" y="38"/>
                    </a:moveTo>
                    <a:cubicBezTo>
                      <a:pt x="23" y="38"/>
                      <a:pt x="22" y="37"/>
                      <a:pt x="22" y="35"/>
                    </a:cubicBezTo>
                    <a:cubicBezTo>
                      <a:pt x="22" y="34"/>
                      <a:pt x="23" y="33"/>
                      <a:pt x="24" y="33"/>
                    </a:cubicBezTo>
                    <a:cubicBezTo>
                      <a:pt x="25" y="33"/>
                      <a:pt x="26" y="34"/>
                      <a:pt x="26" y="35"/>
                    </a:cubicBezTo>
                    <a:cubicBezTo>
                      <a:pt x="26" y="37"/>
                      <a:pt x="25" y="38"/>
                      <a:pt x="24" y="38"/>
                    </a:cubicBezTo>
                    <a:close/>
                    <a:moveTo>
                      <a:pt x="26" y="25"/>
                    </a:moveTo>
                    <a:cubicBezTo>
                      <a:pt x="26" y="30"/>
                      <a:pt x="26" y="30"/>
                      <a:pt x="26" y="30"/>
                    </a:cubicBezTo>
                    <a:cubicBezTo>
                      <a:pt x="26" y="31"/>
                      <a:pt x="25" y="32"/>
                      <a:pt x="24" y="32"/>
                    </a:cubicBezTo>
                    <a:cubicBezTo>
                      <a:pt x="23" y="32"/>
                      <a:pt x="22" y="31"/>
                      <a:pt x="22" y="30"/>
                    </a:cubicBezTo>
                    <a:cubicBezTo>
                      <a:pt x="22" y="24"/>
                      <a:pt x="22" y="24"/>
                      <a:pt x="22" y="24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6" y="22"/>
                      <a:pt x="28" y="20"/>
                      <a:pt x="28" y="17"/>
                    </a:cubicBezTo>
                    <a:cubicBezTo>
                      <a:pt x="28" y="15"/>
                      <a:pt x="26" y="13"/>
                      <a:pt x="24" y="13"/>
                    </a:cubicBezTo>
                    <a:cubicBezTo>
                      <a:pt x="22" y="13"/>
                      <a:pt x="20" y="15"/>
                      <a:pt x="20" y="17"/>
                    </a:cubicBezTo>
                    <a:cubicBezTo>
                      <a:pt x="20" y="18"/>
                      <a:pt x="19" y="19"/>
                      <a:pt x="18" y="19"/>
                    </a:cubicBezTo>
                    <a:cubicBezTo>
                      <a:pt x="16" y="19"/>
                      <a:pt x="16" y="18"/>
                      <a:pt x="16" y="17"/>
                    </a:cubicBezTo>
                    <a:cubicBezTo>
                      <a:pt x="16" y="12"/>
                      <a:pt x="19" y="9"/>
                      <a:pt x="24" y="9"/>
                    </a:cubicBezTo>
                    <a:cubicBezTo>
                      <a:pt x="29" y="9"/>
                      <a:pt x="32" y="12"/>
                      <a:pt x="32" y="17"/>
                    </a:cubicBezTo>
                    <a:cubicBezTo>
                      <a:pt x="32" y="21"/>
                      <a:pt x="30" y="24"/>
                      <a:pt x="26" y="2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Oval 22">
                <a:extLst>
                  <a:ext uri="{FF2B5EF4-FFF2-40B4-BE49-F238E27FC236}">
                    <a16:creationId xmlns:a16="http://schemas.microsoft.com/office/drawing/2014/main" xmlns="" id="{6ECB0C19-297C-4949-9158-BFFED3EB49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5263" y="-1104900"/>
                <a:ext cx="95250" cy="968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3">
                <a:extLst>
                  <a:ext uri="{FF2B5EF4-FFF2-40B4-BE49-F238E27FC236}">
                    <a16:creationId xmlns:a16="http://schemas.microsoft.com/office/drawing/2014/main" xmlns="" id="{4F9BAC9A-8494-40FE-B997-3F935BFFA3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1450" y="-996950"/>
                <a:ext cx="142875" cy="180975"/>
              </a:xfrm>
              <a:custGeom>
                <a:avLst/>
                <a:gdLst>
                  <a:gd name="T0" fmla="*/ 46 w 48"/>
                  <a:gd name="T1" fmla="*/ 0 h 60"/>
                  <a:gd name="T2" fmla="*/ 28 w 48"/>
                  <a:gd name="T3" fmla="*/ 0 h 60"/>
                  <a:gd name="T4" fmla="*/ 30 w 48"/>
                  <a:gd name="T5" fmla="*/ 27 h 60"/>
                  <a:gd name="T6" fmla="*/ 24 w 48"/>
                  <a:gd name="T7" fmla="*/ 33 h 60"/>
                  <a:gd name="T8" fmla="*/ 18 w 48"/>
                  <a:gd name="T9" fmla="*/ 27 h 60"/>
                  <a:gd name="T10" fmla="*/ 20 w 48"/>
                  <a:gd name="T11" fmla="*/ 0 h 60"/>
                  <a:gd name="T12" fmla="*/ 2 w 48"/>
                  <a:gd name="T13" fmla="*/ 0 h 60"/>
                  <a:gd name="T14" fmla="*/ 0 w 48"/>
                  <a:gd name="T15" fmla="*/ 2 h 60"/>
                  <a:gd name="T16" fmla="*/ 14 w 48"/>
                  <a:gd name="T17" fmla="*/ 33 h 60"/>
                  <a:gd name="T18" fmla="*/ 14 w 48"/>
                  <a:gd name="T19" fmla="*/ 58 h 60"/>
                  <a:gd name="T20" fmla="*/ 16 w 48"/>
                  <a:gd name="T21" fmla="*/ 60 h 60"/>
                  <a:gd name="T22" fmla="*/ 32 w 48"/>
                  <a:gd name="T23" fmla="*/ 60 h 60"/>
                  <a:gd name="T24" fmla="*/ 34 w 48"/>
                  <a:gd name="T25" fmla="*/ 58 h 60"/>
                  <a:gd name="T26" fmla="*/ 34 w 48"/>
                  <a:gd name="T27" fmla="*/ 33 h 60"/>
                  <a:gd name="T28" fmla="*/ 48 w 48"/>
                  <a:gd name="T29" fmla="*/ 2 h 60"/>
                  <a:gd name="T30" fmla="*/ 46 w 48"/>
                  <a:gd name="T31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" h="60">
                    <a:moveTo>
                      <a:pt x="46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16"/>
                      <a:pt x="5" y="27"/>
                      <a:pt x="14" y="33"/>
                    </a:cubicBezTo>
                    <a:cubicBezTo>
                      <a:pt x="14" y="58"/>
                      <a:pt x="14" y="58"/>
                      <a:pt x="14" y="58"/>
                    </a:cubicBezTo>
                    <a:cubicBezTo>
                      <a:pt x="14" y="59"/>
                      <a:pt x="15" y="60"/>
                      <a:pt x="16" y="60"/>
                    </a:cubicBezTo>
                    <a:cubicBezTo>
                      <a:pt x="32" y="60"/>
                      <a:pt x="32" y="60"/>
                      <a:pt x="32" y="60"/>
                    </a:cubicBezTo>
                    <a:cubicBezTo>
                      <a:pt x="33" y="60"/>
                      <a:pt x="34" y="59"/>
                      <a:pt x="34" y="58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43" y="27"/>
                      <a:pt x="48" y="16"/>
                      <a:pt x="48" y="2"/>
                    </a:cubicBezTo>
                    <a:cubicBezTo>
                      <a:pt x="48" y="1"/>
                      <a:pt x="47" y="0"/>
                      <a:pt x="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xmlns="" id="{FD7DF932-642F-4EAB-9356-831AB688CC72}"/>
                </a:ext>
              </a:extLst>
            </p:cNvPr>
            <p:cNvGrpSpPr/>
            <p:nvPr/>
          </p:nvGrpSpPr>
          <p:grpSpPr>
            <a:xfrm>
              <a:off x="8261277" y="994909"/>
              <a:ext cx="280988" cy="288925"/>
              <a:chOff x="2016125" y="-1104900"/>
              <a:chExt cx="280988" cy="288925"/>
            </a:xfrm>
            <a:solidFill>
              <a:srgbClr val="38116E"/>
            </a:solidFill>
          </p:grpSpPr>
          <p:sp>
            <p:nvSpPr>
              <p:cNvPr id="101" name="Oval 27">
                <a:extLst>
                  <a:ext uri="{FF2B5EF4-FFF2-40B4-BE49-F238E27FC236}">
                    <a16:creationId xmlns:a16="http://schemas.microsoft.com/office/drawing/2014/main" xmlns="" id="{D60DEB1F-62B9-4738-BA24-C0568C7F73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9938" y="-1104900"/>
                <a:ext cx="95250" cy="968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Freeform 28">
                <a:extLst>
                  <a:ext uri="{FF2B5EF4-FFF2-40B4-BE49-F238E27FC236}">
                    <a16:creationId xmlns:a16="http://schemas.microsoft.com/office/drawing/2014/main" xmlns="" id="{4B9ECB41-19D6-43A2-A930-4F31A00926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125" y="-996950"/>
                <a:ext cx="142875" cy="180975"/>
              </a:xfrm>
              <a:custGeom>
                <a:avLst/>
                <a:gdLst>
                  <a:gd name="T0" fmla="*/ 46 w 48"/>
                  <a:gd name="T1" fmla="*/ 0 h 60"/>
                  <a:gd name="T2" fmla="*/ 28 w 48"/>
                  <a:gd name="T3" fmla="*/ 0 h 60"/>
                  <a:gd name="T4" fmla="*/ 30 w 48"/>
                  <a:gd name="T5" fmla="*/ 27 h 60"/>
                  <a:gd name="T6" fmla="*/ 24 w 48"/>
                  <a:gd name="T7" fmla="*/ 33 h 60"/>
                  <a:gd name="T8" fmla="*/ 18 w 48"/>
                  <a:gd name="T9" fmla="*/ 27 h 60"/>
                  <a:gd name="T10" fmla="*/ 20 w 48"/>
                  <a:gd name="T11" fmla="*/ 0 h 60"/>
                  <a:gd name="T12" fmla="*/ 2 w 48"/>
                  <a:gd name="T13" fmla="*/ 0 h 60"/>
                  <a:gd name="T14" fmla="*/ 0 w 48"/>
                  <a:gd name="T15" fmla="*/ 2 h 60"/>
                  <a:gd name="T16" fmla="*/ 14 w 48"/>
                  <a:gd name="T17" fmla="*/ 33 h 60"/>
                  <a:gd name="T18" fmla="*/ 14 w 48"/>
                  <a:gd name="T19" fmla="*/ 58 h 60"/>
                  <a:gd name="T20" fmla="*/ 16 w 48"/>
                  <a:gd name="T21" fmla="*/ 60 h 60"/>
                  <a:gd name="T22" fmla="*/ 32 w 48"/>
                  <a:gd name="T23" fmla="*/ 60 h 60"/>
                  <a:gd name="T24" fmla="*/ 34 w 48"/>
                  <a:gd name="T25" fmla="*/ 58 h 60"/>
                  <a:gd name="T26" fmla="*/ 34 w 48"/>
                  <a:gd name="T27" fmla="*/ 33 h 60"/>
                  <a:gd name="T28" fmla="*/ 48 w 48"/>
                  <a:gd name="T29" fmla="*/ 2 h 60"/>
                  <a:gd name="T30" fmla="*/ 46 w 48"/>
                  <a:gd name="T31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" h="60">
                    <a:moveTo>
                      <a:pt x="46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16"/>
                      <a:pt x="5" y="27"/>
                      <a:pt x="14" y="33"/>
                    </a:cubicBezTo>
                    <a:cubicBezTo>
                      <a:pt x="14" y="58"/>
                      <a:pt x="14" y="58"/>
                      <a:pt x="14" y="58"/>
                    </a:cubicBezTo>
                    <a:cubicBezTo>
                      <a:pt x="14" y="59"/>
                      <a:pt x="15" y="60"/>
                      <a:pt x="16" y="60"/>
                    </a:cubicBezTo>
                    <a:cubicBezTo>
                      <a:pt x="32" y="60"/>
                      <a:pt x="32" y="60"/>
                      <a:pt x="32" y="60"/>
                    </a:cubicBezTo>
                    <a:cubicBezTo>
                      <a:pt x="33" y="60"/>
                      <a:pt x="34" y="59"/>
                      <a:pt x="34" y="58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43" y="27"/>
                      <a:pt x="48" y="16"/>
                      <a:pt x="48" y="2"/>
                    </a:cubicBezTo>
                    <a:cubicBezTo>
                      <a:pt x="48" y="1"/>
                      <a:pt x="47" y="0"/>
                      <a:pt x="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Freeform 29">
                <a:extLst>
                  <a:ext uri="{FF2B5EF4-FFF2-40B4-BE49-F238E27FC236}">
                    <a16:creationId xmlns:a16="http://schemas.microsoft.com/office/drawing/2014/main" xmlns="" id="{F6581182-17D3-4BEB-9BC3-0775529D60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1538" y="-1077913"/>
                <a:ext cx="128588" cy="127000"/>
              </a:xfrm>
              <a:custGeom>
                <a:avLst/>
                <a:gdLst>
                  <a:gd name="T0" fmla="*/ 36 w 43"/>
                  <a:gd name="T1" fmla="*/ 27 h 42"/>
                  <a:gd name="T2" fmla="*/ 30 w 43"/>
                  <a:gd name="T3" fmla="*/ 21 h 42"/>
                  <a:gd name="T4" fmla="*/ 36 w 43"/>
                  <a:gd name="T5" fmla="*/ 15 h 42"/>
                  <a:gd name="T6" fmla="*/ 43 w 43"/>
                  <a:gd name="T7" fmla="*/ 15 h 42"/>
                  <a:gd name="T8" fmla="*/ 28 w 43"/>
                  <a:gd name="T9" fmla="*/ 0 h 42"/>
                  <a:gd name="T10" fmla="*/ 28 w 43"/>
                  <a:gd name="T11" fmla="*/ 7 h 42"/>
                  <a:gd name="T12" fmla="*/ 22 w 43"/>
                  <a:gd name="T13" fmla="*/ 13 h 42"/>
                  <a:gd name="T14" fmla="*/ 16 w 43"/>
                  <a:gd name="T15" fmla="*/ 7 h 42"/>
                  <a:gd name="T16" fmla="*/ 16 w 43"/>
                  <a:gd name="T17" fmla="*/ 0 h 42"/>
                  <a:gd name="T18" fmla="*/ 0 w 43"/>
                  <a:gd name="T19" fmla="*/ 21 h 42"/>
                  <a:gd name="T20" fmla="*/ 0 w 43"/>
                  <a:gd name="T21" fmla="*/ 23 h 42"/>
                  <a:gd name="T22" fmla="*/ 4 w 43"/>
                  <a:gd name="T23" fmla="*/ 23 h 42"/>
                  <a:gd name="T24" fmla="*/ 10 w 43"/>
                  <a:gd name="T25" fmla="*/ 29 h 42"/>
                  <a:gd name="T26" fmla="*/ 9 w 43"/>
                  <a:gd name="T27" fmla="*/ 39 h 42"/>
                  <a:gd name="T28" fmla="*/ 16 w 43"/>
                  <a:gd name="T29" fmla="*/ 42 h 42"/>
                  <a:gd name="T30" fmla="*/ 16 w 43"/>
                  <a:gd name="T31" fmla="*/ 35 h 42"/>
                  <a:gd name="T32" fmla="*/ 22 w 43"/>
                  <a:gd name="T33" fmla="*/ 29 h 42"/>
                  <a:gd name="T34" fmla="*/ 28 w 43"/>
                  <a:gd name="T35" fmla="*/ 35 h 42"/>
                  <a:gd name="T36" fmla="*/ 28 w 43"/>
                  <a:gd name="T37" fmla="*/ 42 h 42"/>
                  <a:gd name="T38" fmla="*/ 43 w 43"/>
                  <a:gd name="T39" fmla="*/ 27 h 42"/>
                  <a:gd name="T40" fmla="*/ 36 w 43"/>
                  <a:gd name="T41" fmla="*/ 27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3" h="42">
                    <a:moveTo>
                      <a:pt x="36" y="27"/>
                    </a:moveTo>
                    <a:cubicBezTo>
                      <a:pt x="33" y="27"/>
                      <a:pt x="30" y="24"/>
                      <a:pt x="30" y="21"/>
                    </a:cubicBezTo>
                    <a:cubicBezTo>
                      <a:pt x="30" y="18"/>
                      <a:pt x="33" y="15"/>
                      <a:pt x="36" y="15"/>
                    </a:cubicBezTo>
                    <a:cubicBezTo>
                      <a:pt x="43" y="15"/>
                      <a:pt x="43" y="15"/>
                      <a:pt x="43" y="15"/>
                    </a:cubicBezTo>
                    <a:cubicBezTo>
                      <a:pt x="41" y="8"/>
                      <a:pt x="35" y="2"/>
                      <a:pt x="28" y="0"/>
                    </a:cubicBezTo>
                    <a:cubicBezTo>
                      <a:pt x="28" y="7"/>
                      <a:pt x="28" y="7"/>
                      <a:pt x="28" y="7"/>
                    </a:cubicBezTo>
                    <a:cubicBezTo>
                      <a:pt x="28" y="10"/>
                      <a:pt x="25" y="13"/>
                      <a:pt x="22" y="13"/>
                    </a:cubicBezTo>
                    <a:cubicBezTo>
                      <a:pt x="19" y="13"/>
                      <a:pt x="16" y="10"/>
                      <a:pt x="16" y="7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7" y="2"/>
                      <a:pt x="0" y="11"/>
                      <a:pt x="0" y="21"/>
                    </a:cubicBezTo>
                    <a:cubicBezTo>
                      <a:pt x="0" y="22"/>
                      <a:pt x="0" y="22"/>
                      <a:pt x="0" y="23"/>
                    </a:cubicBezTo>
                    <a:cubicBezTo>
                      <a:pt x="4" y="23"/>
                      <a:pt x="4" y="23"/>
                      <a:pt x="4" y="23"/>
                    </a:cubicBezTo>
                    <a:cubicBezTo>
                      <a:pt x="7" y="23"/>
                      <a:pt x="10" y="26"/>
                      <a:pt x="10" y="29"/>
                    </a:cubicBezTo>
                    <a:cubicBezTo>
                      <a:pt x="10" y="32"/>
                      <a:pt x="10" y="36"/>
                      <a:pt x="9" y="39"/>
                    </a:cubicBezTo>
                    <a:cubicBezTo>
                      <a:pt x="11" y="40"/>
                      <a:pt x="14" y="41"/>
                      <a:pt x="16" y="42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2"/>
                      <a:pt x="19" y="29"/>
                      <a:pt x="22" y="29"/>
                    </a:cubicBezTo>
                    <a:cubicBezTo>
                      <a:pt x="25" y="29"/>
                      <a:pt x="28" y="32"/>
                      <a:pt x="28" y="35"/>
                    </a:cubicBezTo>
                    <a:cubicBezTo>
                      <a:pt x="28" y="42"/>
                      <a:pt x="28" y="42"/>
                      <a:pt x="28" y="42"/>
                    </a:cubicBezTo>
                    <a:cubicBezTo>
                      <a:pt x="35" y="40"/>
                      <a:pt x="41" y="34"/>
                      <a:pt x="43" y="27"/>
                    </a:cubicBezTo>
                    <a:lnTo>
                      <a:pt x="36" y="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Freeform 30">
                <a:extLst>
                  <a:ext uri="{FF2B5EF4-FFF2-40B4-BE49-F238E27FC236}">
                    <a16:creationId xmlns:a16="http://schemas.microsoft.com/office/drawing/2014/main" xmlns="" id="{F29FD9D0-2FB6-4A6D-844D-D61598B9A6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1863" y="-1104900"/>
                <a:ext cx="11113" cy="53975"/>
              </a:xfrm>
              <a:custGeom>
                <a:avLst/>
                <a:gdLst>
                  <a:gd name="T0" fmla="*/ 2 w 4"/>
                  <a:gd name="T1" fmla="*/ 18 h 18"/>
                  <a:gd name="T2" fmla="*/ 0 w 4"/>
                  <a:gd name="T3" fmla="*/ 16 h 18"/>
                  <a:gd name="T4" fmla="*/ 0 w 4"/>
                  <a:gd name="T5" fmla="*/ 2 h 18"/>
                  <a:gd name="T6" fmla="*/ 2 w 4"/>
                  <a:gd name="T7" fmla="*/ 0 h 18"/>
                  <a:gd name="T8" fmla="*/ 4 w 4"/>
                  <a:gd name="T9" fmla="*/ 2 h 18"/>
                  <a:gd name="T10" fmla="*/ 4 w 4"/>
                  <a:gd name="T11" fmla="*/ 16 h 18"/>
                  <a:gd name="T12" fmla="*/ 2 w 4"/>
                  <a:gd name="T13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18">
                    <a:moveTo>
                      <a:pt x="2" y="18"/>
                    </a:moveTo>
                    <a:cubicBezTo>
                      <a:pt x="1" y="18"/>
                      <a:pt x="0" y="17"/>
                      <a:pt x="0" y="16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3" y="0"/>
                      <a:pt x="4" y="1"/>
                      <a:pt x="4" y="2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4" y="17"/>
                      <a:pt x="3" y="18"/>
                      <a:pt x="2" y="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Freeform 31">
                <a:extLst>
                  <a:ext uri="{FF2B5EF4-FFF2-40B4-BE49-F238E27FC236}">
                    <a16:creationId xmlns:a16="http://schemas.microsoft.com/office/drawing/2014/main" xmlns="" id="{BD6C3958-B2E1-4B80-A926-EC22EF93F3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1863" y="-977900"/>
                <a:ext cx="11113" cy="53975"/>
              </a:xfrm>
              <a:custGeom>
                <a:avLst/>
                <a:gdLst>
                  <a:gd name="T0" fmla="*/ 2 w 4"/>
                  <a:gd name="T1" fmla="*/ 18 h 18"/>
                  <a:gd name="T2" fmla="*/ 0 w 4"/>
                  <a:gd name="T3" fmla="*/ 16 h 18"/>
                  <a:gd name="T4" fmla="*/ 0 w 4"/>
                  <a:gd name="T5" fmla="*/ 2 h 18"/>
                  <a:gd name="T6" fmla="*/ 2 w 4"/>
                  <a:gd name="T7" fmla="*/ 0 h 18"/>
                  <a:gd name="T8" fmla="*/ 4 w 4"/>
                  <a:gd name="T9" fmla="*/ 2 h 18"/>
                  <a:gd name="T10" fmla="*/ 4 w 4"/>
                  <a:gd name="T11" fmla="*/ 16 h 18"/>
                  <a:gd name="T12" fmla="*/ 2 w 4"/>
                  <a:gd name="T13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18">
                    <a:moveTo>
                      <a:pt x="2" y="18"/>
                    </a:moveTo>
                    <a:cubicBezTo>
                      <a:pt x="1" y="18"/>
                      <a:pt x="0" y="17"/>
                      <a:pt x="0" y="16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3" y="0"/>
                      <a:pt x="4" y="1"/>
                      <a:pt x="4" y="2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4" y="17"/>
                      <a:pt x="3" y="18"/>
                      <a:pt x="2" y="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Freeform 32">
                <a:extLst>
                  <a:ext uri="{FF2B5EF4-FFF2-40B4-BE49-F238E27FC236}">
                    <a16:creationId xmlns:a16="http://schemas.microsoft.com/office/drawing/2014/main" xmlns="" id="{7B0A034B-BBBE-498E-8007-0A34F72D64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3138" y="-1020763"/>
                <a:ext cx="53975" cy="12700"/>
              </a:xfrm>
              <a:custGeom>
                <a:avLst/>
                <a:gdLst>
                  <a:gd name="T0" fmla="*/ 16 w 18"/>
                  <a:gd name="T1" fmla="*/ 4 h 4"/>
                  <a:gd name="T2" fmla="*/ 2 w 18"/>
                  <a:gd name="T3" fmla="*/ 4 h 4"/>
                  <a:gd name="T4" fmla="*/ 0 w 18"/>
                  <a:gd name="T5" fmla="*/ 2 h 4"/>
                  <a:gd name="T6" fmla="*/ 2 w 18"/>
                  <a:gd name="T7" fmla="*/ 0 h 4"/>
                  <a:gd name="T8" fmla="*/ 16 w 18"/>
                  <a:gd name="T9" fmla="*/ 0 h 4"/>
                  <a:gd name="T10" fmla="*/ 18 w 18"/>
                  <a:gd name="T11" fmla="*/ 2 h 4"/>
                  <a:gd name="T12" fmla="*/ 16 w 18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4">
                    <a:moveTo>
                      <a:pt x="16" y="4"/>
                    </a:move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3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7" y="0"/>
                      <a:pt x="18" y="1"/>
                      <a:pt x="18" y="2"/>
                    </a:cubicBezTo>
                    <a:cubicBezTo>
                      <a:pt x="18" y="3"/>
                      <a:pt x="17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xmlns="" id="{6CA3B4A9-DD2E-4EA2-B632-D0BE7FC651EE}"/>
                </a:ext>
              </a:extLst>
            </p:cNvPr>
            <p:cNvCxnSpPr>
              <a:stCxn id="33" idx="0"/>
              <a:endCxn id="76" idx="4"/>
            </p:cNvCxnSpPr>
            <p:nvPr/>
          </p:nvCxnSpPr>
          <p:spPr>
            <a:xfrm>
              <a:off x="7373580" y="5639730"/>
              <a:ext cx="296087" cy="151405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xmlns="" id="{B6108009-7C08-4935-B004-6C611C502770}"/>
                </a:ext>
              </a:extLst>
            </p:cNvPr>
            <p:cNvCxnSpPr>
              <a:stCxn id="34" idx="0"/>
            </p:cNvCxnSpPr>
            <p:nvPr/>
          </p:nvCxnSpPr>
          <p:spPr>
            <a:xfrm flipV="1">
              <a:off x="8651159" y="3429001"/>
              <a:ext cx="306709" cy="1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xmlns="" id="{EF315F3E-29D1-4248-A49F-48650254E95A}"/>
                </a:ext>
              </a:extLst>
            </p:cNvPr>
            <p:cNvCxnSpPr>
              <a:stCxn id="35" idx="0"/>
              <a:endCxn id="54" idx="4"/>
            </p:cNvCxnSpPr>
            <p:nvPr/>
          </p:nvCxnSpPr>
          <p:spPr>
            <a:xfrm flipV="1">
              <a:off x="7373580" y="1139372"/>
              <a:ext cx="296087" cy="77384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xmlns="" id="{C02518EB-F766-46AE-85CC-E1A6F003C10C}"/>
                </a:ext>
              </a:extLst>
            </p:cNvPr>
            <p:cNvCxnSpPr>
              <a:stCxn id="79" idx="4"/>
            </p:cNvCxnSpPr>
            <p:nvPr/>
          </p:nvCxnSpPr>
          <p:spPr>
            <a:xfrm>
              <a:off x="4514309" y="1139372"/>
              <a:ext cx="296525" cy="71659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xmlns="" id="{A0C8F67C-A8AA-434C-B477-D8870F745F47}"/>
                </a:ext>
              </a:extLst>
            </p:cNvPr>
            <p:cNvCxnSpPr>
              <a:endCxn id="31" idx="0"/>
            </p:cNvCxnSpPr>
            <p:nvPr/>
          </p:nvCxnSpPr>
          <p:spPr>
            <a:xfrm>
              <a:off x="3226108" y="3429001"/>
              <a:ext cx="314733" cy="1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xmlns="" id="{C72C012C-651B-4679-B7B3-AD11136EE211}"/>
                </a:ext>
              </a:extLst>
            </p:cNvPr>
            <p:cNvCxnSpPr>
              <a:stCxn id="83" idx="4"/>
            </p:cNvCxnSpPr>
            <p:nvPr/>
          </p:nvCxnSpPr>
          <p:spPr>
            <a:xfrm flipV="1">
              <a:off x="4514309" y="5599736"/>
              <a:ext cx="302595" cy="191399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xmlns="" id="{7A2F8DC7-5C42-4208-ABDC-B5C25C54A72D}"/>
              </a:ext>
            </a:extLst>
          </p:cNvPr>
          <p:cNvSpPr txBox="1"/>
          <p:nvPr/>
        </p:nvSpPr>
        <p:spPr>
          <a:xfrm>
            <a:off x="2284283" y="484729"/>
            <a:ext cx="7623434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algn="ctr"/>
            <a:r>
              <a:rPr lang="en-US" sz="3200" dirty="0" err="1"/>
              <a:t>Indikator</a:t>
            </a:r>
            <a:r>
              <a:rPr lang="en-US" sz="3200" dirty="0"/>
              <a:t> </a:t>
            </a:r>
            <a:r>
              <a:rPr lang="en-US" sz="3200" dirty="0" err="1"/>
              <a:t>keefektifan</a:t>
            </a:r>
            <a:r>
              <a:rPr lang="en-US" sz="3200" dirty="0"/>
              <a:t> </a:t>
            </a:r>
            <a:r>
              <a:rPr lang="en-US" sz="3200" dirty="0" err="1"/>
              <a:t>seorang</a:t>
            </a:r>
            <a:r>
              <a:rPr lang="en-US" sz="3200" dirty="0"/>
              <a:t> </a:t>
            </a:r>
            <a:r>
              <a:rPr lang="en-US" sz="3200" dirty="0" err="1"/>
              <a:t>pemimpin</a:t>
            </a:r>
            <a:endParaRPr lang="en-US" sz="3200" b="1" dirty="0"/>
          </a:p>
        </p:txBody>
      </p:sp>
      <p:pic>
        <p:nvPicPr>
          <p:cNvPr id="141" name="Picture 140">
            <a:extLst>
              <a:ext uri="{FF2B5EF4-FFF2-40B4-BE49-F238E27FC236}">
                <a16:creationId xmlns:a16="http://schemas.microsoft.com/office/drawing/2014/main" xmlns="" id="{2424D43C-5A45-46FD-8232-A66EE91727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3383" y="6350052"/>
            <a:ext cx="745234" cy="211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762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5" y="1877869"/>
            <a:ext cx="10233025" cy="4246850"/>
          </a:xfrm>
        </p:spPr>
      </p:pic>
    </p:spTree>
    <p:extLst>
      <p:ext uri="{BB962C8B-B14F-4D97-AF65-F5344CB8AC3E}">
        <p14:creationId xmlns:p14="http://schemas.microsoft.com/office/powerpoint/2010/main" val="3314516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/>
              <a:t>4/3/2020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14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1385550" cy="498475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600" dirty="0" smtClean="0"/>
              <a:t>3 VARIABEL UNTUK MEMAHAMI EFEKTIVITAS PEMIMPIN</a:t>
            </a:r>
            <a:endParaRPr lang="en-US" sz="36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9E085323-653D-46F8-8677-20D3F44F235C}"/>
              </a:ext>
            </a:extLst>
          </p:cNvPr>
          <p:cNvSpPr/>
          <p:nvPr/>
        </p:nvSpPr>
        <p:spPr>
          <a:xfrm>
            <a:off x="842963" y="1885950"/>
            <a:ext cx="3543300" cy="3543300"/>
          </a:xfrm>
          <a:prstGeom prst="ellipse">
            <a:avLst/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PEMIMPIN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7879994F-6501-42EF-B5EF-C933679F8F60}"/>
              </a:ext>
            </a:extLst>
          </p:cNvPr>
          <p:cNvSpPr/>
          <p:nvPr/>
        </p:nvSpPr>
        <p:spPr>
          <a:xfrm>
            <a:off x="4947792" y="1107629"/>
            <a:ext cx="3140140" cy="14169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KARAKTERISTIK PEMIMPIN</a:t>
            </a:r>
            <a:endParaRPr lang="en-US" sz="1400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xmlns="" id="{FD43318D-6FFE-4B6E-86B4-37B52051FBE6}"/>
              </a:ext>
            </a:extLst>
          </p:cNvPr>
          <p:cNvSpPr/>
          <p:nvPr/>
        </p:nvSpPr>
        <p:spPr>
          <a:xfrm>
            <a:off x="4947792" y="2949129"/>
            <a:ext cx="3371960" cy="141694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KARAKTERISTIK ANGGOTA</a:t>
            </a:r>
            <a:endParaRPr lang="en-US" sz="1400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xmlns="" id="{787DB951-E2DB-49B2-8EA6-180258E76156}"/>
              </a:ext>
            </a:extLst>
          </p:cNvPr>
          <p:cNvSpPr/>
          <p:nvPr/>
        </p:nvSpPr>
        <p:spPr>
          <a:xfrm>
            <a:off x="4947791" y="4790629"/>
            <a:ext cx="3539385" cy="141694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KARAKTERISTIK SITUASI</a:t>
            </a:r>
            <a:endParaRPr lang="en-US" sz="1400" dirty="0"/>
          </a:p>
        </p:txBody>
      </p:sp>
      <p:sp>
        <p:nvSpPr>
          <p:cNvPr id="59" name="Freeform 18">
            <a:extLst>
              <a:ext uri="{FF2B5EF4-FFF2-40B4-BE49-F238E27FC236}">
                <a16:creationId xmlns:a16="http://schemas.microsoft.com/office/drawing/2014/main" xmlns="" id="{6BC15C01-E952-470B-895C-BD817319F2C6}"/>
              </a:ext>
            </a:extLst>
          </p:cNvPr>
          <p:cNvSpPr>
            <a:spLocks noEditPoints="1"/>
          </p:cNvSpPr>
          <p:nvPr/>
        </p:nvSpPr>
        <p:spPr bwMode="auto">
          <a:xfrm>
            <a:off x="4527282" y="3543178"/>
            <a:ext cx="279490" cy="228844"/>
          </a:xfrm>
          <a:custGeom>
            <a:avLst/>
            <a:gdLst>
              <a:gd name="T0" fmla="*/ 251 w 596"/>
              <a:gd name="T1" fmla="*/ 467 h 489"/>
              <a:gd name="T2" fmla="*/ 286 w 596"/>
              <a:gd name="T3" fmla="*/ 467 h 489"/>
              <a:gd name="T4" fmla="*/ 311 w 596"/>
              <a:gd name="T5" fmla="*/ 441 h 489"/>
              <a:gd name="T6" fmla="*/ 311 w 596"/>
              <a:gd name="T7" fmla="*/ 406 h 489"/>
              <a:gd name="T8" fmla="*/ 230 w 596"/>
              <a:gd name="T9" fmla="*/ 319 h 489"/>
              <a:gd name="T10" fmla="*/ 231 w 596"/>
              <a:gd name="T11" fmla="*/ 308 h 489"/>
              <a:gd name="T12" fmla="*/ 516 w 596"/>
              <a:gd name="T13" fmla="*/ 305 h 489"/>
              <a:gd name="T14" fmla="*/ 540 w 596"/>
              <a:gd name="T15" fmla="*/ 299 h 489"/>
              <a:gd name="T16" fmla="*/ 558 w 596"/>
              <a:gd name="T17" fmla="*/ 287 h 489"/>
              <a:gd name="T18" fmla="*/ 571 w 596"/>
              <a:gd name="T19" fmla="*/ 268 h 489"/>
              <a:gd name="T20" fmla="*/ 576 w 596"/>
              <a:gd name="T21" fmla="*/ 245 h 489"/>
              <a:gd name="T22" fmla="*/ 571 w 596"/>
              <a:gd name="T23" fmla="*/ 221 h 489"/>
              <a:gd name="T24" fmla="*/ 558 w 596"/>
              <a:gd name="T25" fmla="*/ 203 h 489"/>
              <a:gd name="T26" fmla="*/ 540 w 596"/>
              <a:gd name="T27" fmla="*/ 190 h 489"/>
              <a:gd name="T28" fmla="*/ 516 w 596"/>
              <a:gd name="T29" fmla="*/ 185 h 489"/>
              <a:gd name="T30" fmla="*/ 231 w 596"/>
              <a:gd name="T31" fmla="*/ 181 h 489"/>
              <a:gd name="T32" fmla="*/ 230 w 596"/>
              <a:gd name="T33" fmla="*/ 171 h 489"/>
              <a:gd name="T34" fmla="*/ 311 w 596"/>
              <a:gd name="T35" fmla="*/ 83 h 489"/>
              <a:gd name="T36" fmla="*/ 311 w 596"/>
              <a:gd name="T37" fmla="*/ 49 h 489"/>
              <a:gd name="T38" fmla="*/ 286 w 596"/>
              <a:gd name="T39" fmla="*/ 24 h 489"/>
              <a:gd name="T40" fmla="*/ 251 w 596"/>
              <a:gd name="T41" fmla="*/ 24 h 489"/>
              <a:gd name="T42" fmla="*/ 268 w 596"/>
              <a:gd name="T43" fmla="*/ 489 h 489"/>
              <a:gd name="T44" fmla="*/ 243 w 596"/>
              <a:gd name="T45" fmla="*/ 485 h 489"/>
              <a:gd name="T46" fmla="*/ 221 w 596"/>
              <a:gd name="T47" fmla="*/ 470 h 489"/>
              <a:gd name="T48" fmla="*/ 1 w 596"/>
              <a:gd name="T49" fmla="*/ 241 h 489"/>
              <a:gd name="T50" fmla="*/ 231 w 596"/>
              <a:gd name="T51" fmla="*/ 11 h 489"/>
              <a:gd name="T52" fmla="*/ 255 w 596"/>
              <a:gd name="T53" fmla="*/ 1 h 489"/>
              <a:gd name="T54" fmla="*/ 281 w 596"/>
              <a:gd name="T55" fmla="*/ 1 h 489"/>
              <a:gd name="T56" fmla="*/ 305 w 596"/>
              <a:gd name="T57" fmla="*/ 11 h 489"/>
              <a:gd name="T58" fmla="*/ 323 w 596"/>
              <a:gd name="T59" fmla="*/ 29 h 489"/>
              <a:gd name="T60" fmla="*/ 333 w 596"/>
              <a:gd name="T61" fmla="*/ 53 h 489"/>
              <a:gd name="T62" fmla="*/ 333 w 596"/>
              <a:gd name="T63" fmla="*/ 79 h 489"/>
              <a:gd name="T64" fmla="*/ 323 w 596"/>
              <a:gd name="T65" fmla="*/ 103 h 489"/>
              <a:gd name="T66" fmla="*/ 516 w 596"/>
              <a:gd name="T67" fmla="*/ 165 h 489"/>
              <a:gd name="T68" fmla="*/ 548 w 596"/>
              <a:gd name="T69" fmla="*/ 172 h 489"/>
              <a:gd name="T70" fmla="*/ 572 w 596"/>
              <a:gd name="T71" fmla="*/ 189 h 489"/>
              <a:gd name="T72" fmla="*/ 590 w 596"/>
              <a:gd name="T73" fmla="*/ 214 h 489"/>
              <a:gd name="T74" fmla="*/ 596 w 596"/>
              <a:gd name="T75" fmla="*/ 245 h 489"/>
              <a:gd name="T76" fmla="*/ 590 w 596"/>
              <a:gd name="T77" fmla="*/ 275 h 489"/>
              <a:gd name="T78" fmla="*/ 572 w 596"/>
              <a:gd name="T79" fmla="*/ 301 h 489"/>
              <a:gd name="T80" fmla="*/ 548 w 596"/>
              <a:gd name="T81" fmla="*/ 318 h 489"/>
              <a:gd name="T82" fmla="*/ 516 w 596"/>
              <a:gd name="T83" fmla="*/ 324 h 489"/>
              <a:gd name="T84" fmla="*/ 323 w 596"/>
              <a:gd name="T85" fmla="*/ 387 h 489"/>
              <a:gd name="T86" fmla="*/ 333 w 596"/>
              <a:gd name="T87" fmla="*/ 410 h 489"/>
              <a:gd name="T88" fmla="*/ 333 w 596"/>
              <a:gd name="T89" fmla="*/ 436 h 489"/>
              <a:gd name="T90" fmla="*/ 323 w 596"/>
              <a:gd name="T91" fmla="*/ 460 h 489"/>
              <a:gd name="T92" fmla="*/ 305 w 596"/>
              <a:gd name="T93" fmla="*/ 478 h 489"/>
              <a:gd name="T94" fmla="*/ 281 w 596"/>
              <a:gd name="T95" fmla="*/ 488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96" h="489">
                <a:moveTo>
                  <a:pt x="24" y="245"/>
                </a:moveTo>
                <a:lnTo>
                  <a:pt x="235" y="456"/>
                </a:lnTo>
                <a:lnTo>
                  <a:pt x="243" y="462"/>
                </a:lnTo>
                <a:lnTo>
                  <a:pt x="251" y="467"/>
                </a:lnTo>
                <a:lnTo>
                  <a:pt x="259" y="469"/>
                </a:lnTo>
                <a:lnTo>
                  <a:pt x="268" y="470"/>
                </a:lnTo>
                <a:lnTo>
                  <a:pt x="278" y="469"/>
                </a:lnTo>
                <a:lnTo>
                  <a:pt x="286" y="467"/>
                </a:lnTo>
                <a:lnTo>
                  <a:pt x="294" y="462"/>
                </a:lnTo>
                <a:lnTo>
                  <a:pt x="301" y="456"/>
                </a:lnTo>
                <a:lnTo>
                  <a:pt x="307" y="449"/>
                </a:lnTo>
                <a:lnTo>
                  <a:pt x="311" y="441"/>
                </a:lnTo>
                <a:lnTo>
                  <a:pt x="313" y="432"/>
                </a:lnTo>
                <a:lnTo>
                  <a:pt x="314" y="423"/>
                </a:lnTo>
                <a:lnTo>
                  <a:pt x="313" y="415"/>
                </a:lnTo>
                <a:lnTo>
                  <a:pt x="311" y="406"/>
                </a:lnTo>
                <a:lnTo>
                  <a:pt x="307" y="399"/>
                </a:lnTo>
                <a:lnTo>
                  <a:pt x="301" y="391"/>
                </a:lnTo>
                <a:lnTo>
                  <a:pt x="231" y="322"/>
                </a:lnTo>
                <a:lnTo>
                  <a:pt x="230" y="319"/>
                </a:lnTo>
                <a:lnTo>
                  <a:pt x="229" y="316"/>
                </a:lnTo>
                <a:lnTo>
                  <a:pt x="229" y="313"/>
                </a:lnTo>
                <a:lnTo>
                  <a:pt x="229" y="311"/>
                </a:lnTo>
                <a:lnTo>
                  <a:pt x="231" y="308"/>
                </a:lnTo>
                <a:lnTo>
                  <a:pt x="233" y="306"/>
                </a:lnTo>
                <a:lnTo>
                  <a:pt x="235" y="305"/>
                </a:lnTo>
                <a:lnTo>
                  <a:pt x="239" y="305"/>
                </a:lnTo>
                <a:lnTo>
                  <a:pt x="516" y="305"/>
                </a:lnTo>
                <a:lnTo>
                  <a:pt x="523" y="305"/>
                </a:lnTo>
                <a:lnTo>
                  <a:pt x="528" y="304"/>
                </a:lnTo>
                <a:lnTo>
                  <a:pt x="535" y="301"/>
                </a:lnTo>
                <a:lnTo>
                  <a:pt x="540" y="299"/>
                </a:lnTo>
                <a:lnTo>
                  <a:pt x="544" y="297"/>
                </a:lnTo>
                <a:lnTo>
                  <a:pt x="550" y="294"/>
                </a:lnTo>
                <a:lnTo>
                  <a:pt x="554" y="291"/>
                </a:lnTo>
                <a:lnTo>
                  <a:pt x="558" y="287"/>
                </a:lnTo>
                <a:lnTo>
                  <a:pt x="563" y="283"/>
                </a:lnTo>
                <a:lnTo>
                  <a:pt x="566" y="278"/>
                </a:lnTo>
                <a:lnTo>
                  <a:pt x="569" y="273"/>
                </a:lnTo>
                <a:lnTo>
                  <a:pt x="571" y="268"/>
                </a:lnTo>
                <a:lnTo>
                  <a:pt x="573" y="262"/>
                </a:lnTo>
                <a:lnTo>
                  <a:pt x="575" y="257"/>
                </a:lnTo>
                <a:lnTo>
                  <a:pt x="576" y="251"/>
                </a:lnTo>
                <a:lnTo>
                  <a:pt x="576" y="245"/>
                </a:lnTo>
                <a:lnTo>
                  <a:pt x="576" y="239"/>
                </a:lnTo>
                <a:lnTo>
                  <a:pt x="575" y="233"/>
                </a:lnTo>
                <a:lnTo>
                  <a:pt x="573" y="227"/>
                </a:lnTo>
                <a:lnTo>
                  <a:pt x="571" y="221"/>
                </a:lnTo>
                <a:lnTo>
                  <a:pt x="569" y="216"/>
                </a:lnTo>
                <a:lnTo>
                  <a:pt x="566" y="212"/>
                </a:lnTo>
                <a:lnTo>
                  <a:pt x="563" y="207"/>
                </a:lnTo>
                <a:lnTo>
                  <a:pt x="558" y="203"/>
                </a:lnTo>
                <a:lnTo>
                  <a:pt x="554" y="199"/>
                </a:lnTo>
                <a:lnTo>
                  <a:pt x="550" y="196"/>
                </a:lnTo>
                <a:lnTo>
                  <a:pt x="544" y="192"/>
                </a:lnTo>
                <a:lnTo>
                  <a:pt x="540" y="190"/>
                </a:lnTo>
                <a:lnTo>
                  <a:pt x="535" y="188"/>
                </a:lnTo>
                <a:lnTo>
                  <a:pt x="528" y="187"/>
                </a:lnTo>
                <a:lnTo>
                  <a:pt x="523" y="186"/>
                </a:lnTo>
                <a:lnTo>
                  <a:pt x="516" y="185"/>
                </a:lnTo>
                <a:lnTo>
                  <a:pt x="239" y="185"/>
                </a:lnTo>
                <a:lnTo>
                  <a:pt x="235" y="185"/>
                </a:lnTo>
                <a:lnTo>
                  <a:pt x="233" y="184"/>
                </a:lnTo>
                <a:lnTo>
                  <a:pt x="231" y="181"/>
                </a:lnTo>
                <a:lnTo>
                  <a:pt x="229" y="179"/>
                </a:lnTo>
                <a:lnTo>
                  <a:pt x="229" y="176"/>
                </a:lnTo>
                <a:lnTo>
                  <a:pt x="229" y="174"/>
                </a:lnTo>
                <a:lnTo>
                  <a:pt x="230" y="171"/>
                </a:lnTo>
                <a:lnTo>
                  <a:pt x="231" y="169"/>
                </a:lnTo>
                <a:lnTo>
                  <a:pt x="301" y="98"/>
                </a:lnTo>
                <a:lnTo>
                  <a:pt x="307" y="92"/>
                </a:lnTo>
                <a:lnTo>
                  <a:pt x="311" y="83"/>
                </a:lnTo>
                <a:lnTo>
                  <a:pt x="313" y="75"/>
                </a:lnTo>
                <a:lnTo>
                  <a:pt x="314" y="66"/>
                </a:lnTo>
                <a:lnTo>
                  <a:pt x="313" y="57"/>
                </a:lnTo>
                <a:lnTo>
                  <a:pt x="311" y="49"/>
                </a:lnTo>
                <a:lnTo>
                  <a:pt x="307" y="41"/>
                </a:lnTo>
                <a:lnTo>
                  <a:pt x="301" y="34"/>
                </a:lnTo>
                <a:lnTo>
                  <a:pt x="294" y="27"/>
                </a:lnTo>
                <a:lnTo>
                  <a:pt x="286" y="24"/>
                </a:lnTo>
                <a:lnTo>
                  <a:pt x="278" y="21"/>
                </a:lnTo>
                <a:lnTo>
                  <a:pt x="268" y="19"/>
                </a:lnTo>
                <a:lnTo>
                  <a:pt x="259" y="21"/>
                </a:lnTo>
                <a:lnTo>
                  <a:pt x="251" y="24"/>
                </a:lnTo>
                <a:lnTo>
                  <a:pt x="243" y="27"/>
                </a:lnTo>
                <a:lnTo>
                  <a:pt x="235" y="34"/>
                </a:lnTo>
                <a:lnTo>
                  <a:pt x="24" y="245"/>
                </a:lnTo>
                <a:close/>
                <a:moveTo>
                  <a:pt x="268" y="489"/>
                </a:moveTo>
                <a:lnTo>
                  <a:pt x="261" y="489"/>
                </a:lnTo>
                <a:lnTo>
                  <a:pt x="255" y="488"/>
                </a:lnTo>
                <a:lnTo>
                  <a:pt x="248" y="487"/>
                </a:lnTo>
                <a:lnTo>
                  <a:pt x="243" y="485"/>
                </a:lnTo>
                <a:lnTo>
                  <a:pt x="237" y="482"/>
                </a:lnTo>
                <a:lnTo>
                  <a:pt x="231" y="478"/>
                </a:lnTo>
                <a:lnTo>
                  <a:pt x="227" y="475"/>
                </a:lnTo>
                <a:lnTo>
                  <a:pt x="221" y="470"/>
                </a:lnTo>
                <a:lnTo>
                  <a:pt x="3" y="252"/>
                </a:lnTo>
                <a:lnTo>
                  <a:pt x="1" y="248"/>
                </a:lnTo>
                <a:lnTo>
                  <a:pt x="0" y="245"/>
                </a:lnTo>
                <a:lnTo>
                  <a:pt x="1" y="241"/>
                </a:lnTo>
                <a:lnTo>
                  <a:pt x="3" y="238"/>
                </a:lnTo>
                <a:lnTo>
                  <a:pt x="221" y="19"/>
                </a:lnTo>
                <a:lnTo>
                  <a:pt x="227" y="15"/>
                </a:lnTo>
                <a:lnTo>
                  <a:pt x="231" y="11"/>
                </a:lnTo>
                <a:lnTo>
                  <a:pt x="237" y="8"/>
                </a:lnTo>
                <a:lnTo>
                  <a:pt x="243" y="5"/>
                </a:lnTo>
                <a:lnTo>
                  <a:pt x="248" y="3"/>
                </a:lnTo>
                <a:lnTo>
                  <a:pt x="255" y="1"/>
                </a:lnTo>
                <a:lnTo>
                  <a:pt x="261" y="0"/>
                </a:lnTo>
                <a:lnTo>
                  <a:pt x="268" y="0"/>
                </a:lnTo>
                <a:lnTo>
                  <a:pt x="274" y="0"/>
                </a:lnTo>
                <a:lnTo>
                  <a:pt x="281" y="1"/>
                </a:lnTo>
                <a:lnTo>
                  <a:pt x="287" y="3"/>
                </a:lnTo>
                <a:lnTo>
                  <a:pt x="294" y="5"/>
                </a:lnTo>
                <a:lnTo>
                  <a:pt x="299" y="8"/>
                </a:lnTo>
                <a:lnTo>
                  <a:pt x="305" y="11"/>
                </a:lnTo>
                <a:lnTo>
                  <a:pt x="310" y="15"/>
                </a:lnTo>
                <a:lnTo>
                  <a:pt x="315" y="19"/>
                </a:lnTo>
                <a:lnTo>
                  <a:pt x="320" y="25"/>
                </a:lnTo>
                <a:lnTo>
                  <a:pt x="323" y="29"/>
                </a:lnTo>
                <a:lnTo>
                  <a:pt x="326" y="36"/>
                </a:lnTo>
                <a:lnTo>
                  <a:pt x="329" y="41"/>
                </a:lnTo>
                <a:lnTo>
                  <a:pt x="332" y="48"/>
                </a:lnTo>
                <a:lnTo>
                  <a:pt x="333" y="53"/>
                </a:lnTo>
                <a:lnTo>
                  <a:pt x="334" y="59"/>
                </a:lnTo>
                <a:lnTo>
                  <a:pt x="334" y="66"/>
                </a:lnTo>
                <a:lnTo>
                  <a:pt x="334" y="72"/>
                </a:lnTo>
                <a:lnTo>
                  <a:pt x="333" y="79"/>
                </a:lnTo>
                <a:lnTo>
                  <a:pt x="332" y="85"/>
                </a:lnTo>
                <a:lnTo>
                  <a:pt x="329" y="91"/>
                </a:lnTo>
                <a:lnTo>
                  <a:pt x="326" y="97"/>
                </a:lnTo>
                <a:lnTo>
                  <a:pt x="323" y="103"/>
                </a:lnTo>
                <a:lnTo>
                  <a:pt x="320" y="108"/>
                </a:lnTo>
                <a:lnTo>
                  <a:pt x="315" y="112"/>
                </a:lnTo>
                <a:lnTo>
                  <a:pt x="262" y="165"/>
                </a:lnTo>
                <a:lnTo>
                  <a:pt x="516" y="165"/>
                </a:lnTo>
                <a:lnTo>
                  <a:pt x="525" y="165"/>
                </a:lnTo>
                <a:lnTo>
                  <a:pt x="532" y="167"/>
                </a:lnTo>
                <a:lnTo>
                  <a:pt x="540" y="169"/>
                </a:lnTo>
                <a:lnTo>
                  <a:pt x="548" y="172"/>
                </a:lnTo>
                <a:lnTo>
                  <a:pt x="554" y="175"/>
                </a:lnTo>
                <a:lnTo>
                  <a:pt x="560" y="179"/>
                </a:lnTo>
                <a:lnTo>
                  <a:pt x="567" y="184"/>
                </a:lnTo>
                <a:lnTo>
                  <a:pt x="572" y="189"/>
                </a:lnTo>
                <a:lnTo>
                  <a:pt x="578" y="194"/>
                </a:lnTo>
                <a:lnTo>
                  <a:pt x="582" y="201"/>
                </a:lnTo>
                <a:lnTo>
                  <a:pt x="586" y="207"/>
                </a:lnTo>
                <a:lnTo>
                  <a:pt x="590" y="214"/>
                </a:lnTo>
                <a:lnTo>
                  <a:pt x="592" y="221"/>
                </a:lnTo>
                <a:lnTo>
                  <a:pt x="594" y="229"/>
                </a:lnTo>
                <a:lnTo>
                  <a:pt x="595" y="237"/>
                </a:lnTo>
                <a:lnTo>
                  <a:pt x="596" y="245"/>
                </a:lnTo>
                <a:lnTo>
                  <a:pt x="595" y="253"/>
                </a:lnTo>
                <a:lnTo>
                  <a:pt x="594" y="260"/>
                </a:lnTo>
                <a:lnTo>
                  <a:pt x="592" y="269"/>
                </a:lnTo>
                <a:lnTo>
                  <a:pt x="590" y="275"/>
                </a:lnTo>
                <a:lnTo>
                  <a:pt x="586" y="283"/>
                </a:lnTo>
                <a:lnTo>
                  <a:pt x="582" y="289"/>
                </a:lnTo>
                <a:lnTo>
                  <a:pt x="578" y="295"/>
                </a:lnTo>
                <a:lnTo>
                  <a:pt x="572" y="301"/>
                </a:lnTo>
                <a:lnTo>
                  <a:pt x="567" y="306"/>
                </a:lnTo>
                <a:lnTo>
                  <a:pt x="560" y="311"/>
                </a:lnTo>
                <a:lnTo>
                  <a:pt x="554" y="314"/>
                </a:lnTo>
                <a:lnTo>
                  <a:pt x="548" y="318"/>
                </a:lnTo>
                <a:lnTo>
                  <a:pt x="540" y="321"/>
                </a:lnTo>
                <a:lnTo>
                  <a:pt x="532" y="323"/>
                </a:lnTo>
                <a:lnTo>
                  <a:pt x="525" y="324"/>
                </a:lnTo>
                <a:lnTo>
                  <a:pt x="516" y="324"/>
                </a:lnTo>
                <a:lnTo>
                  <a:pt x="262" y="324"/>
                </a:lnTo>
                <a:lnTo>
                  <a:pt x="315" y="377"/>
                </a:lnTo>
                <a:lnTo>
                  <a:pt x="320" y="382"/>
                </a:lnTo>
                <a:lnTo>
                  <a:pt x="323" y="387"/>
                </a:lnTo>
                <a:lnTo>
                  <a:pt x="326" y="393"/>
                </a:lnTo>
                <a:lnTo>
                  <a:pt x="329" y="399"/>
                </a:lnTo>
                <a:lnTo>
                  <a:pt x="332" y="405"/>
                </a:lnTo>
                <a:lnTo>
                  <a:pt x="333" y="410"/>
                </a:lnTo>
                <a:lnTo>
                  <a:pt x="334" y="417"/>
                </a:lnTo>
                <a:lnTo>
                  <a:pt x="334" y="423"/>
                </a:lnTo>
                <a:lnTo>
                  <a:pt x="334" y="430"/>
                </a:lnTo>
                <a:lnTo>
                  <a:pt x="333" y="436"/>
                </a:lnTo>
                <a:lnTo>
                  <a:pt x="332" y="443"/>
                </a:lnTo>
                <a:lnTo>
                  <a:pt x="329" y="448"/>
                </a:lnTo>
                <a:lnTo>
                  <a:pt x="326" y="455"/>
                </a:lnTo>
                <a:lnTo>
                  <a:pt x="323" y="460"/>
                </a:lnTo>
                <a:lnTo>
                  <a:pt x="320" y="466"/>
                </a:lnTo>
                <a:lnTo>
                  <a:pt x="315" y="470"/>
                </a:lnTo>
                <a:lnTo>
                  <a:pt x="310" y="475"/>
                </a:lnTo>
                <a:lnTo>
                  <a:pt x="305" y="478"/>
                </a:lnTo>
                <a:lnTo>
                  <a:pt x="299" y="482"/>
                </a:lnTo>
                <a:lnTo>
                  <a:pt x="294" y="485"/>
                </a:lnTo>
                <a:lnTo>
                  <a:pt x="287" y="487"/>
                </a:lnTo>
                <a:lnTo>
                  <a:pt x="281" y="488"/>
                </a:lnTo>
                <a:lnTo>
                  <a:pt x="274" y="489"/>
                </a:lnTo>
                <a:lnTo>
                  <a:pt x="268" y="489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22">
            <a:extLst>
              <a:ext uri="{FF2B5EF4-FFF2-40B4-BE49-F238E27FC236}">
                <a16:creationId xmlns:a16="http://schemas.microsoft.com/office/drawing/2014/main" xmlns="" id="{9E002BE7-E1F2-4C57-BA53-779AF17A323C}"/>
              </a:ext>
            </a:extLst>
          </p:cNvPr>
          <p:cNvSpPr>
            <a:spLocks noEditPoints="1"/>
          </p:cNvSpPr>
          <p:nvPr/>
        </p:nvSpPr>
        <p:spPr bwMode="auto">
          <a:xfrm>
            <a:off x="4527282" y="2359972"/>
            <a:ext cx="219465" cy="219465"/>
          </a:xfrm>
          <a:custGeom>
            <a:avLst/>
            <a:gdLst>
              <a:gd name="T0" fmla="*/ 327 w 467"/>
              <a:gd name="T1" fmla="*/ 444 h 467"/>
              <a:gd name="T2" fmla="*/ 353 w 467"/>
              <a:gd name="T3" fmla="*/ 417 h 467"/>
              <a:gd name="T4" fmla="*/ 353 w 467"/>
              <a:gd name="T5" fmla="*/ 378 h 467"/>
              <a:gd name="T6" fmla="*/ 327 w 467"/>
              <a:gd name="T7" fmla="*/ 352 h 467"/>
              <a:gd name="T8" fmla="*/ 225 w 467"/>
              <a:gd name="T9" fmla="*/ 347 h 467"/>
              <a:gd name="T10" fmla="*/ 218 w 467"/>
              <a:gd name="T11" fmla="*/ 339 h 467"/>
              <a:gd name="T12" fmla="*/ 430 w 467"/>
              <a:gd name="T13" fmla="*/ 122 h 467"/>
              <a:gd name="T14" fmla="*/ 443 w 467"/>
              <a:gd name="T15" fmla="*/ 102 h 467"/>
              <a:gd name="T16" fmla="*/ 447 w 467"/>
              <a:gd name="T17" fmla="*/ 80 h 467"/>
              <a:gd name="T18" fmla="*/ 443 w 467"/>
              <a:gd name="T19" fmla="*/ 57 h 467"/>
              <a:gd name="T20" fmla="*/ 430 w 467"/>
              <a:gd name="T21" fmla="*/ 36 h 467"/>
              <a:gd name="T22" fmla="*/ 410 w 467"/>
              <a:gd name="T23" fmla="*/ 23 h 467"/>
              <a:gd name="T24" fmla="*/ 386 w 467"/>
              <a:gd name="T25" fmla="*/ 19 h 467"/>
              <a:gd name="T26" fmla="*/ 364 w 467"/>
              <a:gd name="T27" fmla="*/ 23 h 467"/>
              <a:gd name="T28" fmla="*/ 344 w 467"/>
              <a:gd name="T29" fmla="*/ 36 h 467"/>
              <a:gd name="T30" fmla="*/ 127 w 467"/>
              <a:gd name="T31" fmla="*/ 248 h 467"/>
              <a:gd name="T32" fmla="*/ 119 w 467"/>
              <a:gd name="T33" fmla="*/ 242 h 467"/>
              <a:gd name="T34" fmla="*/ 114 w 467"/>
              <a:gd name="T35" fmla="*/ 120 h 467"/>
              <a:gd name="T36" fmla="*/ 88 w 467"/>
              <a:gd name="T37" fmla="*/ 94 h 467"/>
              <a:gd name="T38" fmla="*/ 49 w 467"/>
              <a:gd name="T39" fmla="*/ 94 h 467"/>
              <a:gd name="T40" fmla="*/ 24 w 467"/>
              <a:gd name="T41" fmla="*/ 120 h 467"/>
              <a:gd name="T42" fmla="*/ 308 w 467"/>
              <a:gd name="T43" fmla="*/ 467 h 467"/>
              <a:gd name="T44" fmla="*/ 0 w 467"/>
              <a:gd name="T45" fmla="*/ 461 h 467"/>
              <a:gd name="T46" fmla="*/ 1 w 467"/>
              <a:gd name="T47" fmla="*/ 125 h 467"/>
              <a:gd name="T48" fmla="*/ 12 w 467"/>
              <a:gd name="T49" fmla="*/ 100 h 467"/>
              <a:gd name="T50" fmla="*/ 30 w 467"/>
              <a:gd name="T51" fmla="*/ 82 h 467"/>
              <a:gd name="T52" fmla="*/ 55 w 467"/>
              <a:gd name="T53" fmla="*/ 71 h 467"/>
              <a:gd name="T54" fmla="*/ 83 w 467"/>
              <a:gd name="T55" fmla="*/ 71 h 467"/>
              <a:gd name="T56" fmla="*/ 108 w 467"/>
              <a:gd name="T57" fmla="*/ 82 h 467"/>
              <a:gd name="T58" fmla="*/ 126 w 467"/>
              <a:gd name="T59" fmla="*/ 100 h 467"/>
              <a:gd name="T60" fmla="*/ 137 w 467"/>
              <a:gd name="T61" fmla="*/ 125 h 467"/>
              <a:gd name="T62" fmla="*/ 330 w 467"/>
              <a:gd name="T63" fmla="*/ 22 h 467"/>
              <a:gd name="T64" fmla="*/ 356 w 467"/>
              <a:gd name="T65" fmla="*/ 5 h 467"/>
              <a:gd name="T66" fmla="*/ 386 w 467"/>
              <a:gd name="T67" fmla="*/ 0 h 467"/>
              <a:gd name="T68" fmla="*/ 418 w 467"/>
              <a:gd name="T69" fmla="*/ 5 h 467"/>
              <a:gd name="T70" fmla="*/ 444 w 467"/>
              <a:gd name="T71" fmla="*/ 22 h 467"/>
              <a:gd name="T72" fmla="*/ 461 w 467"/>
              <a:gd name="T73" fmla="*/ 49 h 467"/>
              <a:gd name="T74" fmla="*/ 467 w 467"/>
              <a:gd name="T75" fmla="*/ 80 h 467"/>
              <a:gd name="T76" fmla="*/ 461 w 467"/>
              <a:gd name="T77" fmla="*/ 110 h 467"/>
              <a:gd name="T78" fmla="*/ 444 w 467"/>
              <a:gd name="T79" fmla="*/ 136 h 467"/>
              <a:gd name="T80" fmla="*/ 322 w 467"/>
              <a:gd name="T81" fmla="*/ 329 h 467"/>
              <a:gd name="T82" fmla="*/ 346 w 467"/>
              <a:gd name="T83" fmla="*/ 340 h 467"/>
              <a:gd name="T84" fmla="*/ 365 w 467"/>
              <a:gd name="T85" fmla="*/ 358 h 467"/>
              <a:gd name="T86" fmla="*/ 376 w 467"/>
              <a:gd name="T87" fmla="*/ 383 h 467"/>
              <a:gd name="T88" fmla="*/ 376 w 467"/>
              <a:gd name="T89" fmla="*/ 411 h 467"/>
              <a:gd name="T90" fmla="*/ 365 w 467"/>
              <a:gd name="T91" fmla="*/ 436 h 467"/>
              <a:gd name="T92" fmla="*/ 346 w 467"/>
              <a:gd name="T93" fmla="*/ 455 h 467"/>
              <a:gd name="T94" fmla="*/ 322 w 467"/>
              <a:gd name="T95" fmla="*/ 465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67" h="467">
                <a:moveTo>
                  <a:pt x="19" y="447"/>
                </a:moveTo>
                <a:lnTo>
                  <a:pt x="308" y="447"/>
                </a:lnTo>
                <a:lnTo>
                  <a:pt x="317" y="446"/>
                </a:lnTo>
                <a:lnTo>
                  <a:pt x="327" y="444"/>
                </a:lnTo>
                <a:lnTo>
                  <a:pt x="335" y="438"/>
                </a:lnTo>
                <a:lnTo>
                  <a:pt x="342" y="433"/>
                </a:lnTo>
                <a:lnTo>
                  <a:pt x="349" y="425"/>
                </a:lnTo>
                <a:lnTo>
                  <a:pt x="353" y="417"/>
                </a:lnTo>
                <a:lnTo>
                  <a:pt x="356" y="407"/>
                </a:lnTo>
                <a:lnTo>
                  <a:pt x="357" y="397"/>
                </a:lnTo>
                <a:lnTo>
                  <a:pt x="356" y="387"/>
                </a:lnTo>
                <a:lnTo>
                  <a:pt x="353" y="378"/>
                </a:lnTo>
                <a:lnTo>
                  <a:pt x="349" y="369"/>
                </a:lnTo>
                <a:lnTo>
                  <a:pt x="342" y="363"/>
                </a:lnTo>
                <a:lnTo>
                  <a:pt x="335" y="356"/>
                </a:lnTo>
                <a:lnTo>
                  <a:pt x="327" y="352"/>
                </a:lnTo>
                <a:lnTo>
                  <a:pt x="317" y="348"/>
                </a:lnTo>
                <a:lnTo>
                  <a:pt x="308" y="347"/>
                </a:lnTo>
                <a:lnTo>
                  <a:pt x="228" y="347"/>
                </a:lnTo>
                <a:lnTo>
                  <a:pt x="225" y="347"/>
                </a:lnTo>
                <a:lnTo>
                  <a:pt x="222" y="346"/>
                </a:lnTo>
                <a:lnTo>
                  <a:pt x="220" y="344"/>
                </a:lnTo>
                <a:lnTo>
                  <a:pt x="219" y="342"/>
                </a:lnTo>
                <a:lnTo>
                  <a:pt x="218" y="339"/>
                </a:lnTo>
                <a:lnTo>
                  <a:pt x="218" y="336"/>
                </a:lnTo>
                <a:lnTo>
                  <a:pt x="219" y="333"/>
                </a:lnTo>
                <a:lnTo>
                  <a:pt x="221" y="330"/>
                </a:lnTo>
                <a:lnTo>
                  <a:pt x="430" y="122"/>
                </a:lnTo>
                <a:lnTo>
                  <a:pt x="434" y="117"/>
                </a:lnTo>
                <a:lnTo>
                  <a:pt x="437" y="113"/>
                </a:lnTo>
                <a:lnTo>
                  <a:pt x="440" y="108"/>
                </a:lnTo>
                <a:lnTo>
                  <a:pt x="443" y="102"/>
                </a:lnTo>
                <a:lnTo>
                  <a:pt x="445" y="97"/>
                </a:lnTo>
                <a:lnTo>
                  <a:pt x="446" y="91"/>
                </a:lnTo>
                <a:lnTo>
                  <a:pt x="447" y="85"/>
                </a:lnTo>
                <a:lnTo>
                  <a:pt x="447" y="80"/>
                </a:lnTo>
                <a:lnTo>
                  <a:pt x="447" y="74"/>
                </a:lnTo>
                <a:lnTo>
                  <a:pt x="446" y="68"/>
                </a:lnTo>
                <a:lnTo>
                  <a:pt x="445" y="62"/>
                </a:lnTo>
                <a:lnTo>
                  <a:pt x="443" y="57"/>
                </a:lnTo>
                <a:lnTo>
                  <a:pt x="440" y="51"/>
                </a:lnTo>
                <a:lnTo>
                  <a:pt x="437" y="46"/>
                </a:lnTo>
                <a:lnTo>
                  <a:pt x="434" y="42"/>
                </a:lnTo>
                <a:lnTo>
                  <a:pt x="430" y="36"/>
                </a:lnTo>
                <a:lnTo>
                  <a:pt x="425" y="33"/>
                </a:lnTo>
                <a:lnTo>
                  <a:pt x="420" y="29"/>
                </a:lnTo>
                <a:lnTo>
                  <a:pt x="416" y="27"/>
                </a:lnTo>
                <a:lnTo>
                  <a:pt x="410" y="23"/>
                </a:lnTo>
                <a:lnTo>
                  <a:pt x="405" y="21"/>
                </a:lnTo>
                <a:lnTo>
                  <a:pt x="398" y="20"/>
                </a:lnTo>
                <a:lnTo>
                  <a:pt x="393" y="19"/>
                </a:lnTo>
                <a:lnTo>
                  <a:pt x="386" y="19"/>
                </a:lnTo>
                <a:lnTo>
                  <a:pt x="381" y="19"/>
                </a:lnTo>
                <a:lnTo>
                  <a:pt x="375" y="20"/>
                </a:lnTo>
                <a:lnTo>
                  <a:pt x="369" y="21"/>
                </a:lnTo>
                <a:lnTo>
                  <a:pt x="364" y="23"/>
                </a:lnTo>
                <a:lnTo>
                  <a:pt x="358" y="27"/>
                </a:lnTo>
                <a:lnTo>
                  <a:pt x="353" y="29"/>
                </a:lnTo>
                <a:lnTo>
                  <a:pt x="349" y="33"/>
                </a:lnTo>
                <a:lnTo>
                  <a:pt x="344" y="36"/>
                </a:lnTo>
                <a:lnTo>
                  <a:pt x="136" y="246"/>
                </a:lnTo>
                <a:lnTo>
                  <a:pt x="134" y="247"/>
                </a:lnTo>
                <a:lnTo>
                  <a:pt x="130" y="248"/>
                </a:lnTo>
                <a:lnTo>
                  <a:pt x="127" y="248"/>
                </a:lnTo>
                <a:lnTo>
                  <a:pt x="125" y="248"/>
                </a:lnTo>
                <a:lnTo>
                  <a:pt x="122" y="246"/>
                </a:lnTo>
                <a:lnTo>
                  <a:pt x="121" y="244"/>
                </a:lnTo>
                <a:lnTo>
                  <a:pt x="119" y="242"/>
                </a:lnTo>
                <a:lnTo>
                  <a:pt x="119" y="238"/>
                </a:lnTo>
                <a:lnTo>
                  <a:pt x="119" y="139"/>
                </a:lnTo>
                <a:lnTo>
                  <a:pt x="117" y="129"/>
                </a:lnTo>
                <a:lnTo>
                  <a:pt x="114" y="120"/>
                </a:lnTo>
                <a:lnTo>
                  <a:pt x="110" y="111"/>
                </a:lnTo>
                <a:lnTo>
                  <a:pt x="105" y="104"/>
                </a:lnTo>
                <a:lnTo>
                  <a:pt x="97" y="98"/>
                </a:lnTo>
                <a:lnTo>
                  <a:pt x="88" y="94"/>
                </a:lnTo>
                <a:lnTo>
                  <a:pt x="79" y="90"/>
                </a:lnTo>
                <a:lnTo>
                  <a:pt x="69" y="89"/>
                </a:lnTo>
                <a:lnTo>
                  <a:pt x="59" y="90"/>
                </a:lnTo>
                <a:lnTo>
                  <a:pt x="49" y="94"/>
                </a:lnTo>
                <a:lnTo>
                  <a:pt x="41" y="98"/>
                </a:lnTo>
                <a:lnTo>
                  <a:pt x="34" y="104"/>
                </a:lnTo>
                <a:lnTo>
                  <a:pt x="28" y="111"/>
                </a:lnTo>
                <a:lnTo>
                  <a:pt x="24" y="120"/>
                </a:lnTo>
                <a:lnTo>
                  <a:pt x="20" y="129"/>
                </a:lnTo>
                <a:lnTo>
                  <a:pt x="19" y="139"/>
                </a:lnTo>
                <a:lnTo>
                  <a:pt x="19" y="447"/>
                </a:lnTo>
                <a:close/>
                <a:moveTo>
                  <a:pt x="308" y="467"/>
                </a:moveTo>
                <a:lnTo>
                  <a:pt x="10" y="467"/>
                </a:lnTo>
                <a:lnTo>
                  <a:pt x="5" y="466"/>
                </a:lnTo>
                <a:lnTo>
                  <a:pt x="2" y="464"/>
                </a:lnTo>
                <a:lnTo>
                  <a:pt x="0" y="461"/>
                </a:lnTo>
                <a:lnTo>
                  <a:pt x="0" y="456"/>
                </a:lnTo>
                <a:lnTo>
                  <a:pt x="0" y="139"/>
                </a:lnTo>
                <a:lnTo>
                  <a:pt x="0" y="131"/>
                </a:lnTo>
                <a:lnTo>
                  <a:pt x="1" y="125"/>
                </a:lnTo>
                <a:lnTo>
                  <a:pt x="3" y="118"/>
                </a:lnTo>
                <a:lnTo>
                  <a:pt x="5" y="112"/>
                </a:lnTo>
                <a:lnTo>
                  <a:pt x="7" y="105"/>
                </a:lnTo>
                <a:lnTo>
                  <a:pt x="12" y="100"/>
                </a:lnTo>
                <a:lnTo>
                  <a:pt x="15" y="95"/>
                </a:lnTo>
                <a:lnTo>
                  <a:pt x="20" y="90"/>
                </a:lnTo>
                <a:lnTo>
                  <a:pt x="25" y="85"/>
                </a:lnTo>
                <a:lnTo>
                  <a:pt x="30" y="82"/>
                </a:lnTo>
                <a:lnTo>
                  <a:pt x="35" y="77"/>
                </a:lnTo>
                <a:lnTo>
                  <a:pt x="42" y="75"/>
                </a:lnTo>
                <a:lnTo>
                  <a:pt x="48" y="73"/>
                </a:lnTo>
                <a:lnTo>
                  <a:pt x="55" y="71"/>
                </a:lnTo>
                <a:lnTo>
                  <a:pt x="62" y="70"/>
                </a:lnTo>
                <a:lnTo>
                  <a:pt x="69" y="70"/>
                </a:lnTo>
                <a:lnTo>
                  <a:pt x="76" y="70"/>
                </a:lnTo>
                <a:lnTo>
                  <a:pt x="83" y="71"/>
                </a:lnTo>
                <a:lnTo>
                  <a:pt x="89" y="73"/>
                </a:lnTo>
                <a:lnTo>
                  <a:pt x="96" y="75"/>
                </a:lnTo>
                <a:lnTo>
                  <a:pt x="102" y="77"/>
                </a:lnTo>
                <a:lnTo>
                  <a:pt x="108" y="82"/>
                </a:lnTo>
                <a:lnTo>
                  <a:pt x="113" y="85"/>
                </a:lnTo>
                <a:lnTo>
                  <a:pt x="119" y="90"/>
                </a:lnTo>
                <a:lnTo>
                  <a:pt x="123" y="95"/>
                </a:lnTo>
                <a:lnTo>
                  <a:pt x="126" y="100"/>
                </a:lnTo>
                <a:lnTo>
                  <a:pt x="130" y="105"/>
                </a:lnTo>
                <a:lnTo>
                  <a:pt x="133" y="112"/>
                </a:lnTo>
                <a:lnTo>
                  <a:pt x="136" y="118"/>
                </a:lnTo>
                <a:lnTo>
                  <a:pt x="137" y="125"/>
                </a:lnTo>
                <a:lnTo>
                  <a:pt x="138" y="132"/>
                </a:lnTo>
                <a:lnTo>
                  <a:pt x="138" y="139"/>
                </a:lnTo>
                <a:lnTo>
                  <a:pt x="138" y="215"/>
                </a:lnTo>
                <a:lnTo>
                  <a:pt x="330" y="22"/>
                </a:lnTo>
                <a:lnTo>
                  <a:pt x="336" y="17"/>
                </a:lnTo>
                <a:lnTo>
                  <a:pt x="342" y="13"/>
                </a:lnTo>
                <a:lnTo>
                  <a:pt x="349" y="8"/>
                </a:lnTo>
                <a:lnTo>
                  <a:pt x="356" y="5"/>
                </a:lnTo>
                <a:lnTo>
                  <a:pt x="364" y="3"/>
                </a:lnTo>
                <a:lnTo>
                  <a:pt x="371" y="1"/>
                </a:lnTo>
                <a:lnTo>
                  <a:pt x="379" y="0"/>
                </a:lnTo>
                <a:lnTo>
                  <a:pt x="386" y="0"/>
                </a:lnTo>
                <a:lnTo>
                  <a:pt x="395" y="0"/>
                </a:lnTo>
                <a:lnTo>
                  <a:pt x="403" y="1"/>
                </a:lnTo>
                <a:lnTo>
                  <a:pt x="410" y="3"/>
                </a:lnTo>
                <a:lnTo>
                  <a:pt x="418" y="5"/>
                </a:lnTo>
                <a:lnTo>
                  <a:pt x="424" y="8"/>
                </a:lnTo>
                <a:lnTo>
                  <a:pt x="431" y="13"/>
                </a:lnTo>
                <a:lnTo>
                  <a:pt x="437" y="17"/>
                </a:lnTo>
                <a:lnTo>
                  <a:pt x="444" y="22"/>
                </a:lnTo>
                <a:lnTo>
                  <a:pt x="449" y="29"/>
                </a:lnTo>
                <a:lnTo>
                  <a:pt x="453" y="35"/>
                </a:lnTo>
                <a:lnTo>
                  <a:pt x="458" y="42"/>
                </a:lnTo>
                <a:lnTo>
                  <a:pt x="461" y="49"/>
                </a:lnTo>
                <a:lnTo>
                  <a:pt x="463" y="57"/>
                </a:lnTo>
                <a:lnTo>
                  <a:pt x="465" y="64"/>
                </a:lnTo>
                <a:lnTo>
                  <a:pt x="466" y="72"/>
                </a:lnTo>
                <a:lnTo>
                  <a:pt x="467" y="80"/>
                </a:lnTo>
                <a:lnTo>
                  <a:pt x="466" y="87"/>
                </a:lnTo>
                <a:lnTo>
                  <a:pt x="465" y="95"/>
                </a:lnTo>
                <a:lnTo>
                  <a:pt x="463" y="102"/>
                </a:lnTo>
                <a:lnTo>
                  <a:pt x="461" y="110"/>
                </a:lnTo>
                <a:lnTo>
                  <a:pt x="458" y="116"/>
                </a:lnTo>
                <a:lnTo>
                  <a:pt x="453" y="124"/>
                </a:lnTo>
                <a:lnTo>
                  <a:pt x="449" y="130"/>
                </a:lnTo>
                <a:lnTo>
                  <a:pt x="444" y="136"/>
                </a:lnTo>
                <a:lnTo>
                  <a:pt x="251" y="328"/>
                </a:lnTo>
                <a:lnTo>
                  <a:pt x="308" y="328"/>
                </a:lnTo>
                <a:lnTo>
                  <a:pt x="314" y="328"/>
                </a:lnTo>
                <a:lnTo>
                  <a:pt x="322" y="329"/>
                </a:lnTo>
                <a:lnTo>
                  <a:pt x="328" y="331"/>
                </a:lnTo>
                <a:lnTo>
                  <a:pt x="335" y="333"/>
                </a:lnTo>
                <a:lnTo>
                  <a:pt x="340" y="337"/>
                </a:lnTo>
                <a:lnTo>
                  <a:pt x="346" y="340"/>
                </a:lnTo>
                <a:lnTo>
                  <a:pt x="352" y="344"/>
                </a:lnTo>
                <a:lnTo>
                  <a:pt x="356" y="348"/>
                </a:lnTo>
                <a:lnTo>
                  <a:pt x="360" y="353"/>
                </a:lnTo>
                <a:lnTo>
                  <a:pt x="365" y="358"/>
                </a:lnTo>
                <a:lnTo>
                  <a:pt x="368" y="364"/>
                </a:lnTo>
                <a:lnTo>
                  <a:pt x="371" y="370"/>
                </a:lnTo>
                <a:lnTo>
                  <a:pt x="373" y="377"/>
                </a:lnTo>
                <a:lnTo>
                  <a:pt x="376" y="383"/>
                </a:lnTo>
                <a:lnTo>
                  <a:pt x="377" y="391"/>
                </a:lnTo>
                <a:lnTo>
                  <a:pt x="377" y="397"/>
                </a:lnTo>
                <a:lnTo>
                  <a:pt x="377" y="405"/>
                </a:lnTo>
                <a:lnTo>
                  <a:pt x="376" y="411"/>
                </a:lnTo>
                <a:lnTo>
                  <a:pt x="373" y="418"/>
                </a:lnTo>
                <a:lnTo>
                  <a:pt x="371" y="424"/>
                </a:lnTo>
                <a:lnTo>
                  <a:pt x="368" y="431"/>
                </a:lnTo>
                <a:lnTo>
                  <a:pt x="365" y="436"/>
                </a:lnTo>
                <a:lnTo>
                  <a:pt x="360" y="441"/>
                </a:lnTo>
                <a:lnTo>
                  <a:pt x="356" y="447"/>
                </a:lnTo>
                <a:lnTo>
                  <a:pt x="352" y="451"/>
                </a:lnTo>
                <a:lnTo>
                  <a:pt x="346" y="455"/>
                </a:lnTo>
                <a:lnTo>
                  <a:pt x="340" y="459"/>
                </a:lnTo>
                <a:lnTo>
                  <a:pt x="335" y="461"/>
                </a:lnTo>
                <a:lnTo>
                  <a:pt x="328" y="464"/>
                </a:lnTo>
                <a:lnTo>
                  <a:pt x="322" y="465"/>
                </a:lnTo>
                <a:lnTo>
                  <a:pt x="314" y="466"/>
                </a:lnTo>
                <a:lnTo>
                  <a:pt x="308" y="46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22">
            <a:extLst>
              <a:ext uri="{FF2B5EF4-FFF2-40B4-BE49-F238E27FC236}">
                <a16:creationId xmlns:a16="http://schemas.microsoft.com/office/drawing/2014/main" xmlns="" id="{1F9426CD-FB49-4CA5-9A67-980E9CF6B6DD}"/>
              </a:ext>
            </a:extLst>
          </p:cNvPr>
          <p:cNvSpPr>
            <a:spLocks noEditPoints="1"/>
          </p:cNvSpPr>
          <p:nvPr/>
        </p:nvSpPr>
        <p:spPr bwMode="auto">
          <a:xfrm flipV="1">
            <a:off x="4527282" y="4735763"/>
            <a:ext cx="219465" cy="219465"/>
          </a:xfrm>
          <a:custGeom>
            <a:avLst/>
            <a:gdLst>
              <a:gd name="T0" fmla="*/ 327 w 467"/>
              <a:gd name="T1" fmla="*/ 444 h 467"/>
              <a:gd name="T2" fmla="*/ 353 w 467"/>
              <a:gd name="T3" fmla="*/ 417 h 467"/>
              <a:gd name="T4" fmla="*/ 353 w 467"/>
              <a:gd name="T5" fmla="*/ 378 h 467"/>
              <a:gd name="T6" fmla="*/ 327 w 467"/>
              <a:gd name="T7" fmla="*/ 352 h 467"/>
              <a:gd name="T8" fmla="*/ 225 w 467"/>
              <a:gd name="T9" fmla="*/ 347 h 467"/>
              <a:gd name="T10" fmla="*/ 218 w 467"/>
              <a:gd name="T11" fmla="*/ 339 h 467"/>
              <a:gd name="T12" fmla="*/ 430 w 467"/>
              <a:gd name="T13" fmla="*/ 122 h 467"/>
              <a:gd name="T14" fmla="*/ 443 w 467"/>
              <a:gd name="T15" fmla="*/ 102 h 467"/>
              <a:gd name="T16" fmla="*/ 447 w 467"/>
              <a:gd name="T17" fmla="*/ 80 h 467"/>
              <a:gd name="T18" fmla="*/ 443 w 467"/>
              <a:gd name="T19" fmla="*/ 57 h 467"/>
              <a:gd name="T20" fmla="*/ 430 w 467"/>
              <a:gd name="T21" fmla="*/ 36 h 467"/>
              <a:gd name="T22" fmla="*/ 410 w 467"/>
              <a:gd name="T23" fmla="*/ 23 h 467"/>
              <a:gd name="T24" fmla="*/ 386 w 467"/>
              <a:gd name="T25" fmla="*/ 19 h 467"/>
              <a:gd name="T26" fmla="*/ 364 w 467"/>
              <a:gd name="T27" fmla="*/ 23 h 467"/>
              <a:gd name="T28" fmla="*/ 344 w 467"/>
              <a:gd name="T29" fmla="*/ 36 h 467"/>
              <a:gd name="T30" fmla="*/ 127 w 467"/>
              <a:gd name="T31" fmla="*/ 248 h 467"/>
              <a:gd name="T32" fmla="*/ 119 w 467"/>
              <a:gd name="T33" fmla="*/ 242 h 467"/>
              <a:gd name="T34" fmla="*/ 114 w 467"/>
              <a:gd name="T35" fmla="*/ 120 h 467"/>
              <a:gd name="T36" fmla="*/ 88 w 467"/>
              <a:gd name="T37" fmla="*/ 94 h 467"/>
              <a:gd name="T38" fmla="*/ 49 w 467"/>
              <a:gd name="T39" fmla="*/ 94 h 467"/>
              <a:gd name="T40" fmla="*/ 24 w 467"/>
              <a:gd name="T41" fmla="*/ 120 h 467"/>
              <a:gd name="T42" fmla="*/ 308 w 467"/>
              <a:gd name="T43" fmla="*/ 467 h 467"/>
              <a:gd name="T44" fmla="*/ 0 w 467"/>
              <a:gd name="T45" fmla="*/ 461 h 467"/>
              <a:gd name="T46" fmla="*/ 1 w 467"/>
              <a:gd name="T47" fmla="*/ 125 h 467"/>
              <a:gd name="T48" fmla="*/ 12 w 467"/>
              <a:gd name="T49" fmla="*/ 100 h 467"/>
              <a:gd name="T50" fmla="*/ 30 w 467"/>
              <a:gd name="T51" fmla="*/ 82 h 467"/>
              <a:gd name="T52" fmla="*/ 55 w 467"/>
              <a:gd name="T53" fmla="*/ 71 h 467"/>
              <a:gd name="T54" fmla="*/ 83 w 467"/>
              <a:gd name="T55" fmla="*/ 71 h 467"/>
              <a:gd name="T56" fmla="*/ 108 w 467"/>
              <a:gd name="T57" fmla="*/ 82 h 467"/>
              <a:gd name="T58" fmla="*/ 126 w 467"/>
              <a:gd name="T59" fmla="*/ 100 h 467"/>
              <a:gd name="T60" fmla="*/ 137 w 467"/>
              <a:gd name="T61" fmla="*/ 125 h 467"/>
              <a:gd name="T62" fmla="*/ 330 w 467"/>
              <a:gd name="T63" fmla="*/ 22 h 467"/>
              <a:gd name="T64" fmla="*/ 356 w 467"/>
              <a:gd name="T65" fmla="*/ 5 h 467"/>
              <a:gd name="T66" fmla="*/ 386 w 467"/>
              <a:gd name="T67" fmla="*/ 0 h 467"/>
              <a:gd name="T68" fmla="*/ 418 w 467"/>
              <a:gd name="T69" fmla="*/ 5 h 467"/>
              <a:gd name="T70" fmla="*/ 444 w 467"/>
              <a:gd name="T71" fmla="*/ 22 h 467"/>
              <a:gd name="T72" fmla="*/ 461 w 467"/>
              <a:gd name="T73" fmla="*/ 49 h 467"/>
              <a:gd name="T74" fmla="*/ 467 w 467"/>
              <a:gd name="T75" fmla="*/ 80 h 467"/>
              <a:gd name="T76" fmla="*/ 461 w 467"/>
              <a:gd name="T77" fmla="*/ 110 h 467"/>
              <a:gd name="T78" fmla="*/ 444 w 467"/>
              <a:gd name="T79" fmla="*/ 136 h 467"/>
              <a:gd name="T80" fmla="*/ 322 w 467"/>
              <a:gd name="T81" fmla="*/ 329 h 467"/>
              <a:gd name="T82" fmla="*/ 346 w 467"/>
              <a:gd name="T83" fmla="*/ 340 h 467"/>
              <a:gd name="T84" fmla="*/ 365 w 467"/>
              <a:gd name="T85" fmla="*/ 358 h 467"/>
              <a:gd name="T86" fmla="*/ 376 w 467"/>
              <a:gd name="T87" fmla="*/ 383 h 467"/>
              <a:gd name="T88" fmla="*/ 376 w 467"/>
              <a:gd name="T89" fmla="*/ 411 h 467"/>
              <a:gd name="T90" fmla="*/ 365 w 467"/>
              <a:gd name="T91" fmla="*/ 436 h 467"/>
              <a:gd name="T92" fmla="*/ 346 w 467"/>
              <a:gd name="T93" fmla="*/ 455 h 467"/>
              <a:gd name="T94" fmla="*/ 322 w 467"/>
              <a:gd name="T95" fmla="*/ 465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67" h="467">
                <a:moveTo>
                  <a:pt x="19" y="447"/>
                </a:moveTo>
                <a:lnTo>
                  <a:pt x="308" y="447"/>
                </a:lnTo>
                <a:lnTo>
                  <a:pt x="317" y="446"/>
                </a:lnTo>
                <a:lnTo>
                  <a:pt x="327" y="444"/>
                </a:lnTo>
                <a:lnTo>
                  <a:pt x="335" y="438"/>
                </a:lnTo>
                <a:lnTo>
                  <a:pt x="342" y="433"/>
                </a:lnTo>
                <a:lnTo>
                  <a:pt x="349" y="425"/>
                </a:lnTo>
                <a:lnTo>
                  <a:pt x="353" y="417"/>
                </a:lnTo>
                <a:lnTo>
                  <a:pt x="356" y="407"/>
                </a:lnTo>
                <a:lnTo>
                  <a:pt x="357" y="397"/>
                </a:lnTo>
                <a:lnTo>
                  <a:pt x="356" y="387"/>
                </a:lnTo>
                <a:lnTo>
                  <a:pt x="353" y="378"/>
                </a:lnTo>
                <a:lnTo>
                  <a:pt x="349" y="369"/>
                </a:lnTo>
                <a:lnTo>
                  <a:pt x="342" y="363"/>
                </a:lnTo>
                <a:lnTo>
                  <a:pt x="335" y="356"/>
                </a:lnTo>
                <a:lnTo>
                  <a:pt x="327" y="352"/>
                </a:lnTo>
                <a:lnTo>
                  <a:pt x="317" y="348"/>
                </a:lnTo>
                <a:lnTo>
                  <a:pt x="308" y="347"/>
                </a:lnTo>
                <a:lnTo>
                  <a:pt x="228" y="347"/>
                </a:lnTo>
                <a:lnTo>
                  <a:pt x="225" y="347"/>
                </a:lnTo>
                <a:lnTo>
                  <a:pt x="222" y="346"/>
                </a:lnTo>
                <a:lnTo>
                  <a:pt x="220" y="344"/>
                </a:lnTo>
                <a:lnTo>
                  <a:pt x="219" y="342"/>
                </a:lnTo>
                <a:lnTo>
                  <a:pt x="218" y="339"/>
                </a:lnTo>
                <a:lnTo>
                  <a:pt x="218" y="336"/>
                </a:lnTo>
                <a:lnTo>
                  <a:pt x="219" y="333"/>
                </a:lnTo>
                <a:lnTo>
                  <a:pt x="221" y="330"/>
                </a:lnTo>
                <a:lnTo>
                  <a:pt x="430" y="122"/>
                </a:lnTo>
                <a:lnTo>
                  <a:pt x="434" y="117"/>
                </a:lnTo>
                <a:lnTo>
                  <a:pt x="437" y="113"/>
                </a:lnTo>
                <a:lnTo>
                  <a:pt x="440" y="108"/>
                </a:lnTo>
                <a:lnTo>
                  <a:pt x="443" y="102"/>
                </a:lnTo>
                <a:lnTo>
                  <a:pt x="445" y="97"/>
                </a:lnTo>
                <a:lnTo>
                  <a:pt x="446" y="91"/>
                </a:lnTo>
                <a:lnTo>
                  <a:pt x="447" y="85"/>
                </a:lnTo>
                <a:lnTo>
                  <a:pt x="447" y="80"/>
                </a:lnTo>
                <a:lnTo>
                  <a:pt x="447" y="74"/>
                </a:lnTo>
                <a:lnTo>
                  <a:pt x="446" y="68"/>
                </a:lnTo>
                <a:lnTo>
                  <a:pt x="445" y="62"/>
                </a:lnTo>
                <a:lnTo>
                  <a:pt x="443" y="57"/>
                </a:lnTo>
                <a:lnTo>
                  <a:pt x="440" y="51"/>
                </a:lnTo>
                <a:lnTo>
                  <a:pt x="437" y="46"/>
                </a:lnTo>
                <a:lnTo>
                  <a:pt x="434" y="42"/>
                </a:lnTo>
                <a:lnTo>
                  <a:pt x="430" y="36"/>
                </a:lnTo>
                <a:lnTo>
                  <a:pt x="425" y="33"/>
                </a:lnTo>
                <a:lnTo>
                  <a:pt x="420" y="29"/>
                </a:lnTo>
                <a:lnTo>
                  <a:pt x="416" y="27"/>
                </a:lnTo>
                <a:lnTo>
                  <a:pt x="410" y="23"/>
                </a:lnTo>
                <a:lnTo>
                  <a:pt x="405" y="21"/>
                </a:lnTo>
                <a:lnTo>
                  <a:pt x="398" y="20"/>
                </a:lnTo>
                <a:lnTo>
                  <a:pt x="393" y="19"/>
                </a:lnTo>
                <a:lnTo>
                  <a:pt x="386" y="19"/>
                </a:lnTo>
                <a:lnTo>
                  <a:pt x="381" y="19"/>
                </a:lnTo>
                <a:lnTo>
                  <a:pt x="375" y="20"/>
                </a:lnTo>
                <a:lnTo>
                  <a:pt x="369" y="21"/>
                </a:lnTo>
                <a:lnTo>
                  <a:pt x="364" y="23"/>
                </a:lnTo>
                <a:lnTo>
                  <a:pt x="358" y="27"/>
                </a:lnTo>
                <a:lnTo>
                  <a:pt x="353" y="29"/>
                </a:lnTo>
                <a:lnTo>
                  <a:pt x="349" y="33"/>
                </a:lnTo>
                <a:lnTo>
                  <a:pt x="344" y="36"/>
                </a:lnTo>
                <a:lnTo>
                  <a:pt x="136" y="246"/>
                </a:lnTo>
                <a:lnTo>
                  <a:pt x="134" y="247"/>
                </a:lnTo>
                <a:lnTo>
                  <a:pt x="130" y="248"/>
                </a:lnTo>
                <a:lnTo>
                  <a:pt x="127" y="248"/>
                </a:lnTo>
                <a:lnTo>
                  <a:pt x="125" y="248"/>
                </a:lnTo>
                <a:lnTo>
                  <a:pt x="122" y="246"/>
                </a:lnTo>
                <a:lnTo>
                  <a:pt x="121" y="244"/>
                </a:lnTo>
                <a:lnTo>
                  <a:pt x="119" y="242"/>
                </a:lnTo>
                <a:lnTo>
                  <a:pt x="119" y="238"/>
                </a:lnTo>
                <a:lnTo>
                  <a:pt x="119" y="139"/>
                </a:lnTo>
                <a:lnTo>
                  <a:pt x="117" y="129"/>
                </a:lnTo>
                <a:lnTo>
                  <a:pt x="114" y="120"/>
                </a:lnTo>
                <a:lnTo>
                  <a:pt x="110" y="111"/>
                </a:lnTo>
                <a:lnTo>
                  <a:pt x="105" y="104"/>
                </a:lnTo>
                <a:lnTo>
                  <a:pt x="97" y="98"/>
                </a:lnTo>
                <a:lnTo>
                  <a:pt x="88" y="94"/>
                </a:lnTo>
                <a:lnTo>
                  <a:pt x="79" y="90"/>
                </a:lnTo>
                <a:lnTo>
                  <a:pt x="69" y="89"/>
                </a:lnTo>
                <a:lnTo>
                  <a:pt x="59" y="90"/>
                </a:lnTo>
                <a:lnTo>
                  <a:pt x="49" y="94"/>
                </a:lnTo>
                <a:lnTo>
                  <a:pt x="41" y="98"/>
                </a:lnTo>
                <a:lnTo>
                  <a:pt x="34" y="104"/>
                </a:lnTo>
                <a:lnTo>
                  <a:pt x="28" y="111"/>
                </a:lnTo>
                <a:lnTo>
                  <a:pt x="24" y="120"/>
                </a:lnTo>
                <a:lnTo>
                  <a:pt x="20" y="129"/>
                </a:lnTo>
                <a:lnTo>
                  <a:pt x="19" y="139"/>
                </a:lnTo>
                <a:lnTo>
                  <a:pt x="19" y="447"/>
                </a:lnTo>
                <a:close/>
                <a:moveTo>
                  <a:pt x="308" y="467"/>
                </a:moveTo>
                <a:lnTo>
                  <a:pt x="10" y="467"/>
                </a:lnTo>
                <a:lnTo>
                  <a:pt x="5" y="466"/>
                </a:lnTo>
                <a:lnTo>
                  <a:pt x="2" y="464"/>
                </a:lnTo>
                <a:lnTo>
                  <a:pt x="0" y="461"/>
                </a:lnTo>
                <a:lnTo>
                  <a:pt x="0" y="456"/>
                </a:lnTo>
                <a:lnTo>
                  <a:pt x="0" y="139"/>
                </a:lnTo>
                <a:lnTo>
                  <a:pt x="0" y="131"/>
                </a:lnTo>
                <a:lnTo>
                  <a:pt x="1" y="125"/>
                </a:lnTo>
                <a:lnTo>
                  <a:pt x="3" y="118"/>
                </a:lnTo>
                <a:lnTo>
                  <a:pt x="5" y="112"/>
                </a:lnTo>
                <a:lnTo>
                  <a:pt x="7" y="105"/>
                </a:lnTo>
                <a:lnTo>
                  <a:pt x="12" y="100"/>
                </a:lnTo>
                <a:lnTo>
                  <a:pt x="15" y="95"/>
                </a:lnTo>
                <a:lnTo>
                  <a:pt x="20" y="90"/>
                </a:lnTo>
                <a:lnTo>
                  <a:pt x="25" y="85"/>
                </a:lnTo>
                <a:lnTo>
                  <a:pt x="30" y="82"/>
                </a:lnTo>
                <a:lnTo>
                  <a:pt x="35" y="77"/>
                </a:lnTo>
                <a:lnTo>
                  <a:pt x="42" y="75"/>
                </a:lnTo>
                <a:lnTo>
                  <a:pt x="48" y="73"/>
                </a:lnTo>
                <a:lnTo>
                  <a:pt x="55" y="71"/>
                </a:lnTo>
                <a:lnTo>
                  <a:pt x="62" y="70"/>
                </a:lnTo>
                <a:lnTo>
                  <a:pt x="69" y="70"/>
                </a:lnTo>
                <a:lnTo>
                  <a:pt x="76" y="70"/>
                </a:lnTo>
                <a:lnTo>
                  <a:pt x="83" y="71"/>
                </a:lnTo>
                <a:lnTo>
                  <a:pt x="89" y="73"/>
                </a:lnTo>
                <a:lnTo>
                  <a:pt x="96" y="75"/>
                </a:lnTo>
                <a:lnTo>
                  <a:pt x="102" y="77"/>
                </a:lnTo>
                <a:lnTo>
                  <a:pt x="108" y="82"/>
                </a:lnTo>
                <a:lnTo>
                  <a:pt x="113" y="85"/>
                </a:lnTo>
                <a:lnTo>
                  <a:pt x="119" y="90"/>
                </a:lnTo>
                <a:lnTo>
                  <a:pt x="123" y="95"/>
                </a:lnTo>
                <a:lnTo>
                  <a:pt x="126" y="100"/>
                </a:lnTo>
                <a:lnTo>
                  <a:pt x="130" y="105"/>
                </a:lnTo>
                <a:lnTo>
                  <a:pt x="133" y="112"/>
                </a:lnTo>
                <a:lnTo>
                  <a:pt x="136" y="118"/>
                </a:lnTo>
                <a:lnTo>
                  <a:pt x="137" y="125"/>
                </a:lnTo>
                <a:lnTo>
                  <a:pt x="138" y="132"/>
                </a:lnTo>
                <a:lnTo>
                  <a:pt x="138" y="139"/>
                </a:lnTo>
                <a:lnTo>
                  <a:pt x="138" y="215"/>
                </a:lnTo>
                <a:lnTo>
                  <a:pt x="330" y="22"/>
                </a:lnTo>
                <a:lnTo>
                  <a:pt x="336" y="17"/>
                </a:lnTo>
                <a:lnTo>
                  <a:pt x="342" y="13"/>
                </a:lnTo>
                <a:lnTo>
                  <a:pt x="349" y="8"/>
                </a:lnTo>
                <a:lnTo>
                  <a:pt x="356" y="5"/>
                </a:lnTo>
                <a:lnTo>
                  <a:pt x="364" y="3"/>
                </a:lnTo>
                <a:lnTo>
                  <a:pt x="371" y="1"/>
                </a:lnTo>
                <a:lnTo>
                  <a:pt x="379" y="0"/>
                </a:lnTo>
                <a:lnTo>
                  <a:pt x="386" y="0"/>
                </a:lnTo>
                <a:lnTo>
                  <a:pt x="395" y="0"/>
                </a:lnTo>
                <a:lnTo>
                  <a:pt x="403" y="1"/>
                </a:lnTo>
                <a:lnTo>
                  <a:pt x="410" y="3"/>
                </a:lnTo>
                <a:lnTo>
                  <a:pt x="418" y="5"/>
                </a:lnTo>
                <a:lnTo>
                  <a:pt x="424" y="8"/>
                </a:lnTo>
                <a:lnTo>
                  <a:pt x="431" y="13"/>
                </a:lnTo>
                <a:lnTo>
                  <a:pt x="437" y="17"/>
                </a:lnTo>
                <a:lnTo>
                  <a:pt x="444" y="22"/>
                </a:lnTo>
                <a:lnTo>
                  <a:pt x="449" y="29"/>
                </a:lnTo>
                <a:lnTo>
                  <a:pt x="453" y="35"/>
                </a:lnTo>
                <a:lnTo>
                  <a:pt x="458" y="42"/>
                </a:lnTo>
                <a:lnTo>
                  <a:pt x="461" y="49"/>
                </a:lnTo>
                <a:lnTo>
                  <a:pt x="463" y="57"/>
                </a:lnTo>
                <a:lnTo>
                  <a:pt x="465" y="64"/>
                </a:lnTo>
                <a:lnTo>
                  <a:pt x="466" y="72"/>
                </a:lnTo>
                <a:lnTo>
                  <a:pt x="467" y="80"/>
                </a:lnTo>
                <a:lnTo>
                  <a:pt x="466" y="87"/>
                </a:lnTo>
                <a:lnTo>
                  <a:pt x="465" y="95"/>
                </a:lnTo>
                <a:lnTo>
                  <a:pt x="463" y="102"/>
                </a:lnTo>
                <a:lnTo>
                  <a:pt x="461" y="110"/>
                </a:lnTo>
                <a:lnTo>
                  <a:pt x="458" y="116"/>
                </a:lnTo>
                <a:lnTo>
                  <a:pt x="453" y="124"/>
                </a:lnTo>
                <a:lnTo>
                  <a:pt x="449" y="130"/>
                </a:lnTo>
                <a:lnTo>
                  <a:pt x="444" y="136"/>
                </a:lnTo>
                <a:lnTo>
                  <a:pt x="251" y="328"/>
                </a:lnTo>
                <a:lnTo>
                  <a:pt x="308" y="328"/>
                </a:lnTo>
                <a:lnTo>
                  <a:pt x="314" y="328"/>
                </a:lnTo>
                <a:lnTo>
                  <a:pt x="322" y="329"/>
                </a:lnTo>
                <a:lnTo>
                  <a:pt x="328" y="331"/>
                </a:lnTo>
                <a:lnTo>
                  <a:pt x="335" y="333"/>
                </a:lnTo>
                <a:lnTo>
                  <a:pt x="340" y="337"/>
                </a:lnTo>
                <a:lnTo>
                  <a:pt x="346" y="340"/>
                </a:lnTo>
                <a:lnTo>
                  <a:pt x="352" y="344"/>
                </a:lnTo>
                <a:lnTo>
                  <a:pt x="356" y="348"/>
                </a:lnTo>
                <a:lnTo>
                  <a:pt x="360" y="353"/>
                </a:lnTo>
                <a:lnTo>
                  <a:pt x="365" y="358"/>
                </a:lnTo>
                <a:lnTo>
                  <a:pt x="368" y="364"/>
                </a:lnTo>
                <a:lnTo>
                  <a:pt x="371" y="370"/>
                </a:lnTo>
                <a:lnTo>
                  <a:pt x="373" y="377"/>
                </a:lnTo>
                <a:lnTo>
                  <a:pt x="376" y="383"/>
                </a:lnTo>
                <a:lnTo>
                  <a:pt x="377" y="391"/>
                </a:lnTo>
                <a:lnTo>
                  <a:pt x="377" y="397"/>
                </a:lnTo>
                <a:lnTo>
                  <a:pt x="377" y="405"/>
                </a:lnTo>
                <a:lnTo>
                  <a:pt x="376" y="411"/>
                </a:lnTo>
                <a:lnTo>
                  <a:pt x="373" y="418"/>
                </a:lnTo>
                <a:lnTo>
                  <a:pt x="371" y="424"/>
                </a:lnTo>
                <a:lnTo>
                  <a:pt x="368" y="431"/>
                </a:lnTo>
                <a:lnTo>
                  <a:pt x="365" y="436"/>
                </a:lnTo>
                <a:lnTo>
                  <a:pt x="360" y="441"/>
                </a:lnTo>
                <a:lnTo>
                  <a:pt x="356" y="447"/>
                </a:lnTo>
                <a:lnTo>
                  <a:pt x="352" y="451"/>
                </a:lnTo>
                <a:lnTo>
                  <a:pt x="346" y="455"/>
                </a:lnTo>
                <a:lnTo>
                  <a:pt x="340" y="459"/>
                </a:lnTo>
                <a:lnTo>
                  <a:pt x="335" y="461"/>
                </a:lnTo>
                <a:lnTo>
                  <a:pt x="328" y="464"/>
                </a:lnTo>
                <a:lnTo>
                  <a:pt x="322" y="465"/>
                </a:lnTo>
                <a:lnTo>
                  <a:pt x="314" y="466"/>
                </a:lnTo>
                <a:lnTo>
                  <a:pt x="308" y="46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012184AA-95E7-4BD7-BDFA-05A2FC62FA71}"/>
              </a:ext>
            </a:extLst>
          </p:cNvPr>
          <p:cNvSpPr/>
          <p:nvPr/>
        </p:nvSpPr>
        <p:spPr>
          <a:xfrm>
            <a:off x="1042988" y="2085975"/>
            <a:ext cx="3143250" cy="3143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71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xmlns="" id="{7B4BAAA4-E141-4851-BB10-EE45E8001E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02" b="964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DCFEEC03-AA73-4324-AA9D-236AC61DB27E}"/>
              </a:ext>
            </a:extLst>
          </p:cNvPr>
          <p:cNvSpPr/>
          <p:nvPr/>
        </p:nvSpPr>
        <p:spPr>
          <a:xfrm>
            <a:off x="17870" y="-54559"/>
            <a:ext cx="12202235" cy="6858001"/>
          </a:xfrm>
          <a:prstGeom prst="rect">
            <a:avLst/>
          </a:prstGeom>
          <a:gradFill>
            <a:gsLst>
              <a:gs pos="47000">
                <a:srgbClr val="ED1263">
                  <a:alpha val="92000"/>
                </a:srgbClr>
              </a:gs>
              <a:gs pos="100000">
                <a:srgbClr val="FF7437">
                  <a:alpha val="74000"/>
                </a:srgbClr>
              </a:gs>
              <a:gs pos="12000">
                <a:srgbClr val="38116E">
                  <a:alpha val="8000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 dirty="0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xmlns="" id="{D71D9100-AD37-405E-9F89-64E1BB358303}"/>
              </a:ext>
            </a:extLst>
          </p:cNvPr>
          <p:cNvSpPr>
            <a:spLocks/>
          </p:cNvSpPr>
          <p:nvPr/>
        </p:nvSpPr>
        <p:spPr bwMode="auto">
          <a:xfrm flipH="1">
            <a:off x="543719" y="4882661"/>
            <a:ext cx="3244333" cy="1975339"/>
          </a:xfrm>
          <a:custGeom>
            <a:avLst/>
            <a:gdLst>
              <a:gd name="T0" fmla="*/ 0 w 996"/>
              <a:gd name="T1" fmla="*/ 607 h 607"/>
              <a:gd name="T2" fmla="*/ 92 w 996"/>
              <a:gd name="T3" fmla="*/ 452 h 607"/>
              <a:gd name="T4" fmla="*/ 41 w 996"/>
              <a:gd name="T5" fmla="*/ 343 h 607"/>
              <a:gd name="T6" fmla="*/ 195 w 996"/>
              <a:gd name="T7" fmla="*/ 254 h 607"/>
              <a:gd name="T8" fmla="*/ 653 w 996"/>
              <a:gd name="T9" fmla="*/ 13 h 607"/>
              <a:gd name="T10" fmla="*/ 678 w 996"/>
              <a:gd name="T11" fmla="*/ 0 h 607"/>
              <a:gd name="T12" fmla="*/ 738 w 996"/>
              <a:gd name="T13" fmla="*/ 238 h 607"/>
              <a:gd name="T14" fmla="*/ 996 w 996"/>
              <a:gd name="T15" fmla="*/ 607 h 607"/>
              <a:gd name="T16" fmla="*/ 0 w 996"/>
              <a:gd name="T17" fmla="*/ 607 h 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96" h="607">
                <a:moveTo>
                  <a:pt x="0" y="607"/>
                </a:moveTo>
                <a:cubicBezTo>
                  <a:pt x="92" y="452"/>
                  <a:pt x="92" y="452"/>
                  <a:pt x="92" y="452"/>
                </a:cubicBezTo>
                <a:cubicBezTo>
                  <a:pt x="92" y="452"/>
                  <a:pt x="66" y="400"/>
                  <a:pt x="41" y="343"/>
                </a:cubicBezTo>
                <a:cubicBezTo>
                  <a:pt x="88" y="322"/>
                  <a:pt x="139" y="293"/>
                  <a:pt x="195" y="254"/>
                </a:cubicBezTo>
                <a:cubicBezTo>
                  <a:pt x="653" y="13"/>
                  <a:pt x="653" y="13"/>
                  <a:pt x="653" y="13"/>
                </a:cubicBezTo>
                <a:cubicBezTo>
                  <a:pt x="666" y="8"/>
                  <a:pt x="678" y="0"/>
                  <a:pt x="678" y="0"/>
                </a:cubicBezTo>
                <a:cubicBezTo>
                  <a:pt x="742" y="90"/>
                  <a:pt x="738" y="238"/>
                  <a:pt x="738" y="238"/>
                </a:cubicBezTo>
                <a:cubicBezTo>
                  <a:pt x="966" y="398"/>
                  <a:pt x="996" y="607"/>
                  <a:pt x="996" y="607"/>
                </a:cubicBezTo>
                <a:lnTo>
                  <a:pt x="0" y="607"/>
                </a:lnTo>
                <a:close/>
              </a:path>
            </a:pathLst>
          </a:custGeom>
          <a:solidFill>
            <a:srgbClr val="3811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xmlns="" id="{0F55BDFC-530E-4494-A37B-222FB09C7FD3}"/>
              </a:ext>
            </a:extLst>
          </p:cNvPr>
          <p:cNvSpPr>
            <a:spLocks/>
          </p:cNvSpPr>
          <p:nvPr/>
        </p:nvSpPr>
        <p:spPr bwMode="auto">
          <a:xfrm flipH="1">
            <a:off x="1186006" y="966609"/>
            <a:ext cx="2299079" cy="2236755"/>
          </a:xfrm>
          <a:custGeom>
            <a:avLst/>
            <a:gdLst>
              <a:gd name="T0" fmla="*/ 695 w 706"/>
              <a:gd name="T1" fmla="*/ 688 h 688"/>
              <a:gd name="T2" fmla="*/ 426 w 706"/>
              <a:gd name="T3" fmla="*/ 688 h 688"/>
              <a:gd name="T4" fmla="*/ 415 w 706"/>
              <a:gd name="T5" fmla="*/ 655 h 688"/>
              <a:gd name="T6" fmla="*/ 377 w 706"/>
              <a:gd name="T7" fmla="*/ 586 h 688"/>
              <a:gd name="T8" fmla="*/ 347 w 706"/>
              <a:gd name="T9" fmla="*/ 645 h 688"/>
              <a:gd name="T10" fmla="*/ 347 w 706"/>
              <a:gd name="T11" fmla="*/ 688 h 688"/>
              <a:gd name="T12" fmla="*/ 102 w 706"/>
              <a:gd name="T13" fmla="*/ 688 h 688"/>
              <a:gd name="T14" fmla="*/ 102 w 706"/>
              <a:gd name="T15" fmla="*/ 376 h 688"/>
              <a:gd name="T16" fmla="*/ 60 w 706"/>
              <a:gd name="T17" fmla="*/ 376 h 688"/>
              <a:gd name="T18" fmla="*/ 0 w 706"/>
              <a:gd name="T19" fmla="*/ 347 h 688"/>
              <a:gd name="T20" fmla="*/ 69 w 706"/>
              <a:gd name="T21" fmla="*/ 308 h 688"/>
              <a:gd name="T22" fmla="*/ 102 w 706"/>
              <a:gd name="T23" fmla="*/ 298 h 688"/>
              <a:gd name="T24" fmla="*/ 102 w 706"/>
              <a:gd name="T25" fmla="*/ 23 h 688"/>
              <a:gd name="T26" fmla="*/ 705 w 706"/>
              <a:gd name="T27" fmla="*/ 556 h 688"/>
              <a:gd name="T28" fmla="*/ 695 w 706"/>
              <a:gd name="T29" fmla="*/ 688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06" h="688">
                <a:moveTo>
                  <a:pt x="695" y="688"/>
                </a:moveTo>
                <a:cubicBezTo>
                  <a:pt x="426" y="688"/>
                  <a:pt x="426" y="688"/>
                  <a:pt x="426" y="688"/>
                </a:cubicBezTo>
                <a:cubicBezTo>
                  <a:pt x="426" y="688"/>
                  <a:pt x="393" y="688"/>
                  <a:pt x="415" y="655"/>
                </a:cubicBezTo>
                <a:cubicBezTo>
                  <a:pt x="437" y="621"/>
                  <a:pt x="426" y="586"/>
                  <a:pt x="377" y="586"/>
                </a:cubicBezTo>
                <a:cubicBezTo>
                  <a:pt x="327" y="586"/>
                  <a:pt x="330" y="631"/>
                  <a:pt x="347" y="645"/>
                </a:cubicBezTo>
                <a:cubicBezTo>
                  <a:pt x="365" y="660"/>
                  <a:pt x="347" y="688"/>
                  <a:pt x="347" y="688"/>
                </a:cubicBezTo>
                <a:cubicBezTo>
                  <a:pt x="102" y="688"/>
                  <a:pt x="102" y="688"/>
                  <a:pt x="102" y="688"/>
                </a:cubicBezTo>
                <a:cubicBezTo>
                  <a:pt x="102" y="376"/>
                  <a:pt x="102" y="376"/>
                  <a:pt x="102" y="376"/>
                </a:cubicBezTo>
                <a:cubicBezTo>
                  <a:pt x="102" y="376"/>
                  <a:pt x="74" y="359"/>
                  <a:pt x="60" y="376"/>
                </a:cubicBezTo>
                <a:cubicBezTo>
                  <a:pt x="45" y="394"/>
                  <a:pt x="0" y="396"/>
                  <a:pt x="0" y="347"/>
                </a:cubicBezTo>
                <a:cubicBezTo>
                  <a:pt x="0" y="297"/>
                  <a:pt x="36" y="286"/>
                  <a:pt x="69" y="308"/>
                </a:cubicBezTo>
                <a:cubicBezTo>
                  <a:pt x="102" y="330"/>
                  <a:pt x="102" y="298"/>
                  <a:pt x="102" y="298"/>
                </a:cubicBezTo>
                <a:cubicBezTo>
                  <a:pt x="102" y="23"/>
                  <a:pt x="102" y="23"/>
                  <a:pt x="102" y="23"/>
                </a:cubicBezTo>
                <a:cubicBezTo>
                  <a:pt x="495" y="0"/>
                  <a:pt x="700" y="291"/>
                  <a:pt x="705" y="556"/>
                </a:cubicBezTo>
                <a:cubicBezTo>
                  <a:pt x="706" y="602"/>
                  <a:pt x="702" y="646"/>
                  <a:pt x="695" y="688"/>
                </a:cubicBezTo>
                <a:close/>
              </a:path>
            </a:pathLst>
          </a:custGeom>
          <a:solidFill>
            <a:schemeClr val="bg1">
              <a:alpha val="98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xmlns="" id="{BC40D2F9-D513-4710-A77C-38C069AC1AE4}"/>
              </a:ext>
            </a:extLst>
          </p:cNvPr>
          <p:cNvSpPr>
            <a:spLocks/>
          </p:cNvSpPr>
          <p:nvPr/>
        </p:nvSpPr>
        <p:spPr bwMode="auto">
          <a:xfrm flipH="1">
            <a:off x="3152689" y="3203364"/>
            <a:ext cx="2094793" cy="2795944"/>
          </a:xfrm>
          <a:custGeom>
            <a:avLst/>
            <a:gdLst>
              <a:gd name="T0" fmla="*/ 541 w 643"/>
              <a:gd name="T1" fmla="*/ 410 h 859"/>
              <a:gd name="T2" fmla="*/ 601 w 643"/>
              <a:gd name="T3" fmla="*/ 439 h 859"/>
              <a:gd name="T4" fmla="*/ 643 w 643"/>
              <a:gd name="T5" fmla="*/ 439 h 859"/>
              <a:gd name="T6" fmla="*/ 643 w 643"/>
              <a:gd name="T7" fmla="*/ 770 h 859"/>
              <a:gd name="T8" fmla="*/ 489 w 643"/>
              <a:gd name="T9" fmla="*/ 859 h 859"/>
              <a:gd name="T10" fmla="*/ 440 w 643"/>
              <a:gd name="T11" fmla="*/ 708 h 859"/>
              <a:gd name="T12" fmla="*/ 426 w 643"/>
              <a:gd name="T13" fmla="*/ 648 h 859"/>
              <a:gd name="T14" fmla="*/ 190 w 643"/>
              <a:gd name="T15" fmla="*/ 634 h 859"/>
              <a:gd name="T16" fmla="*/ 126 w 643"/>
              <a:gd name="T17" fmla="*/ 498 h 859"/>
              <a:gd name="T18" fmla="*/ 116 w 643"/>
              <a:gd name="T19" fmla="*/ 428 h 859"/>
              <a:gd name="T20" fmla="*/ 116 w 643"/>
              <a:gd name="T21" fmla="*/ 362 h 859"/>
              <a:gd name="T22" fmla="*/ 88 w 643"/>
              <a:gd name="T23" fmla="*/ 294 h 859"/>
              <a:gd name="T24" fmla="*/ 54 w 643"/>
              <a:gd name="T25" fmla="*/ 236 h 859"/>
              <a:gd name="T26" fmla="*/ 8 w 643"/>
              <a:gd name="T27" fmla="*/ 182 h 859"/>
              <a:gd name="T28" fmla="*/ 108 w 643"/>
              <a:gd name="T29" fmla="*/ 74 h 859"/>
              <a:gd name="T30" fmla="*/ 144 w 643"/>
              <a:gd name="T31" fmla="*/ 0 h 859"/>
              <a:gd name="T32" fmla="*/ 239 w 643"/>
              <a:gd name="T33" fmla="*/ 0 h 859"/>
              <a:gd name="T34" fmla="*/ 250 w 643"/>
              <a:gd name="T35" fmla="*/ 33 h 859"/>
              <a:gd name="T36" fmla="*/ 288 w 643"/>
              <a:gd name="T37" fmla="*/ 101 h 859"/>
              <a:gd name="T38" fmla="*/ 318 w 643"/>
              <a:gd name="T39" fmla="*/ 42 h 859"/>
              <a:gd name="T40" fmla="*/ 318 w 643"/>
              <a:gd name="T41" fmla="*/ 0 h 859"/>
              <a:gd name="T42" fmla="*/ 643 w 643"/>
              <a:gd name="T43" fmla="*/ 0 h 859"/>
              <a:gd name="T44" fmla="*/ 643 w 643"/>
              <a:gd name="T45" fmla="*/ 361 h 859"/>
              <a:gd name="T46" fmla="*/ 610 w 643"/>
              <a:gd name="T47" fmla="*/ 372 h 859"/>
              <a:gd name="T48" fmla="*/ 541 w 643"/>
              <a:gd name="T49" fmla="*/ 410 h 8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643" h="859">
                <a:moveTo>
                  <a:pt x="541" y="410"/>
                </a:moveTo>
                <a:cubicBezTo>
                  <a:pt x="541" y="460"/>
                  <a:pt x="586" y="457"/>
                  <a:pt x="601" y="439"/>
                </a:cubicBezTo>
                <a:cubicBezTo>
                  <a:pt x="615" y="422"/>
                  <a:pt x="643" y="439"/>
                  <a:pt x="643" y="439"/>
                </a:cubicBezTo>
                <a:cubicBezTo>
                  <a:pt x="643" y="770"/>
                  <a:pt x="643" y="770"/>
                  <a:pt x="643" y="770"/>
                </a:cubicBezTo>
                <a:cubicBezTo>
                  <a:pt x="587" y="809"/>
                  <a:pt x="536" y="838"/>
                  <a:pt x="489" y="859"/>
                </a:cubicBezTo>
                <a:cubicBezTo>
                  <a:pt x="462" y="797"/>
                  <a:pt x="435" y="729"/>
                  <a:pt x="440" y="708"/>
                </a:cubicBezTo>
                <a:cubicBezTo>
                  <a:pt x="450" y="668"/>
                  <a:pt x="438" y="654"/>
                  <a:pt x="426" y="648"/>
                </a:cubicBezTo>
                <a:cubicBezTo>
                  <a:pt x="414" y="642"/>
                  <a:pt x="256" y="658"/>
                  <a:pt x="190" y="634"/>
                </a:cubicBezTo>
                <a:cubicBezTo>
                  <a:pt x="124" y="610"/>
                  <a:pt x="98" y="534"/>
                  <a:pt x="126" y="498"/>
                </a:cubicBezTo>
                <a:cubicBezTo>
                  <a:pt x="154" y="462"/>
                  <a:pt x="134" y="446"/>
                  <a:pt x="116" y="428"/>
                </a:cubicBezTo>
                <a:cubicBezTo>
                  <a:pt x="99" y="410"/>
                  <a:pt x="116" y="362"/>
                  <a:pt x="116" y="362"/>
                </a:cubicBezTo>
                <a:cubicBezTo>
                  <a:pt x="87" y="358"/>
                  <a:pt x="64" y="328"/>
                  <a:pt x="88" y="294"/>
                </a:cubicBezTo>
                <a:cubicBezTo>
                  <a:pt x="112" y="260"/>
                  <a:pt x="104" y="250"/>
                  <a:pt x="54" y="236"/>
                </a:cubicBezTo>
                <a:cubicBezTo>
                  <a:pt x="4" y="222"/>
                  <a:pt x="0" y="196"/>
                  <a:pt x="8" y="182"/>
                </a:cubicBezTo>
                <a:cubicBezTo>
                  <a:pt x="16" y="168"/>
                  <a:pt x="68" y="114"/>
                  <a:pt x="108" y="74"/>
                </a:cubicBezTo>
                <a:cubicBezTo>
                  <a:pt x="133" y="49"/>
                  <a:pt x="144" y="36"/>
                  <a:pt x="144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72" y="0"/>
                  <a:pt x="250" y="33"/>
                </a:cubicBezTo>
                <a:cubicBezTo>
                  <a:pt x="228" y="66"/>
                  <a:pt x="239" y="101"/>
                  <a:pt x="288" y="101"/>
                </a:cubicBezTo>
                <a:cubicBezTo>
                  <a:pt x="338" y="101"/>
                  <a:pt x="335" y="56"/>
                  <a:pt x="318" y="42"/>
                </a:cubicBezTo>
                <a:cubicBezTo>
                  <a:pt x="300" y="27"/>
                  <a:pt x="318" y="0"/>
                  <a:pt x="318" y="0"/>
                </a:cubicBezTo>
                <a:cubicBezTo>
                  <a:pt x="643" y="0"/>
                  <a:pt x="643" y="0"/>
                  <a:pt x="643" y="0"/>
                </a:cubicBezTo>
                <a:cubicBezTo>
                  <a:pt x="643" y="361"/>
                  <a:pt x="643" y="361"/>
                  <a:pt x="643" y="361"/>
                </a:cubicBezTo>
                <a:cubicBezTo>
                  <a:pt x="643" y="361"/>
                  <a:pt x="643" y="394"/>
                  <a:pt x="610" y="372"/>
                </a:cubicBezTo>
                <a:cubicBezTo>
                  <a:pt x="577" y="350"/>
                  <a:pt x="541" y="361"/>
                  <a:pt x="541" y="410"/>
                </a:cubicBezTo>
                <a:close/>
              </a:path>
            </a:pathLst>
          </a:custGeom>
          <a:solidFill>
            <a:schemeClr val="bg1">
              <a:alpha val="98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xmlns="" id="{14EF6CD3-8BF4-427B-A26A-36E8F767269D}"/>
              </a:ext>
            </a:extLst>
          </p:cNvPr>
          <p:cNvSpPr>
            <a:spLocks/>
          </p:cNvSpPr>
          <p:nvPr/>
        </p:nvSpPr>
        <p:spPr bwMode="auto">
          <a:xfrm flipH="1">
            <a:off x="3152689" y="1041052"/>
            <a:ext cx="1717384" cy="2491247"/>
          </a:xfrm>
          <a:custGeom>
            <a:avLst/>
            <a:gdLst>
              <a:gd name="T0" fmla="*/ 425 w 527"/>
              <a:gd name="T1" fmla="*/ 324 h 766"/>
              <a:gd name="T2" fmla="*/ 485 w 527"/>
              <a:gd name="T3" fmla="*/ 353 h 766"/>
              <a:gd name="T4" fmla="*/ 527 w 527"/>
              <a:gd name="T5" fmla="*/ 353 h 766"/>
              <a:gd name="T6" fmla="*/ 527 w 527"/>
              <a:gd name="T7" fmla="*/ 665 h 766"/>
              <a:gd name="T8" fmla="*/ 202 w 527"/>
              <a:gd name="T9" fmla="*/ 665 h 766"/>
              <a:gd name="T10" fmla="*/ 202 w 527"/>
              <a:gd name="T11" fmla="*/ 707 h 766"/>
              <a:gd name="T12" fmla="*/ 172 w 527"/>
              <a:gd name="T13" fmla="*/ 766 h 766"/>
              <a:gd name="T14" fmla="*/ 134 w 527"/>
              <a:gd name="T15" fmla="*/ 698 h 766"/>
              <a:gd name="T16" fmla="*/ 123 w 527"/>
              <a:gd name="T17" fmla="*/ 665 h 766"/>
              <a:gd name="T18" fmla="*/ 28 w 527"/>
              <a:gd name="T19" fmla="*/ 665 h 766"/>
              <a:gd name="T20" fmla="*/ 18 w 527"/>
              <a:gd name="T21" fmla="*/ 569 h 766"/>
              <a:gd name="T22" fmla="*/ 112 w 527"/>
              <a:gd name="T23" fmla="*/ 305 h 766"/>
              <a:gd name="T24" fmla="*/ 42 w 527"/>
              <a:gd name="T25" fmla="*/ 275 h 766"/>
              <a:gd name="T26" fmla="*/ 62 w 527"/>
              <a:gd name="T27" fmla="*/ 233 h 766"/>
              <a:gd name="T28" fmla="*/ 14 w 527"/>
              <a:gd name="T29" fmla="*/ 247 h 766"/>
              <a:gd name="T30" fmla="*/ 50 w 527"/>
              <a:gd name="T31" fmla="*/ 207 h 766"/>
              <a:gd name="T32" fmla="*/ 46 w 527"/>
              <a:gd name="T33" fmla="*/ 191 h 766"/>
              <a:gd name="T34" fmla="*/ 20 w 527"/>
              <a:gd name="T35" fmla="*/ 173 h 766"/>
              <a:gd name="T36" fmla="*/ 382 w 527"/>
              <a:gd name="T37" fmla="*/ 21 h 766"/>
              <a:gd name="T38" fmla="*/ 527 w 527"/>
              <a:gd name="T39" fmla="*/ 0 h 766"/>
              <a:gd name="T40" fmla="*/ 527 w 527"/>
              <a:gd name="T41" fmla="*/ 275 h 766"/>
              <a:gd name="T42" fmla="*/ 494 w 527"/>
              <a:gd name="T43" fmla="*/ 285 h 766"/>
              <a:gd name="T44" fmla="*/ 425 w 527"/>
              <a:gd name="T45" fmla="*/ 324 h 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27" h="766">
                <a:moveTo>
                  <a:pt x="425" y="324"/>
                </a:moveTo>
                <a:cubicBezTo>
                  <a:pt x="425" y="373"/>
                  <a:pt x="470" y="371"/>
                  <a:pt x="485" y="353"/>
                </a:cubicBezTo>
                <a:cubicBezTo>
                  <a:pt x="499" y="336"/>
                  <a:pt x="527" y="353"/>
                  <a:pt x="527" y="353"/>
                </a:cubicBezTo>
                <a:cubicBezTo>
                  <a:pt x="527" y="665"/>
                  <a:pt x="527" y="665"/>
                  <a:pt x="527" y="665"/>
                </a:cubicBezTo>
                <a:cubicBezTo>
                  <a:pt x="202" y="665"/>
                  <a:pt x="202" y="665"/>
                  <a:pt x="202" y="665"/>
                </a:cubicBezTo>
                <a:cubicBezTo>
                  <a:pt x="202" y="665"/>
                  <a:pt x="184" y="692"/>
                  <a:pt x="202" y="707"/>
                </a:cubicBezTo>
                <a:cubicBezTo>
                  <a:pt x="219" y="721"/>
                  <a:pt x="222" y="766"/>
                  <a:pt x="172" y="766"/>
                </a:cubicBezTo>
                <a:cubicBezTo>
                  <a:pt x="123" y="766"/>
                  <a:pt x="112" y="731"/>
                  <a:pt x="134" y="698"/>
                </a:cubicBezTo>
                <a:cubicBezTo>
                  <a:pt x="156" y="665"/>
                  <a:pt x="123" y="665"/>
                  <a:pt x="123" y="665"/>
                </a:cubicBezTo>
                <a:cubicBezTo>
                  <a:pt x="28" y="665"/>
                  <a:pt x="28" y="665"/>
                  <a:pt x="28" y="665"/>
                </a:cubicBezTo>
                <a:cubicBezTo>
                  <a:pt x="28" y="643"/>
                  <a:pt x="25" y="614"/>
                  <a:pt x="18" y="569"/>
                </a:cubicBezTo>
                <a:cubicBezTo>
                  <a:pt x="0" y="449"/>
                  <a:pt x="112" y="305"/>
                  <a:pt x="112" y="305"/>
                </a:cubicBezTo>
                <a:cubicBezTo>
                  <a:pt x="90" y="267"/>
                  <a:pt x="48" y="275"/>
                  <a:pt x="42" y="275"/>
                </a:cubicBezTo>
                <a:cubicBezTo>
                  <a:pt x="36" y="275"/>
                  <a:pt x="60" y="253"/>
                  <a:pt x="62" y="233"/>
                </a:cubicBezTo>
                <a:cubicBezTo>
                  <a:pt x="64" y="213"/>
                  <a:pt x="14" y="259"/>
                  <a:pt x="14" y="247"/>
                </a:cubicBezTo>
                <a:cubicBezTo>
                  <a:pt x="14" y="235"/>
                  <a:pt x="50" y="207"/>
                  <a:pt x="50" y="207"/>
                </a:cubicBezTo>
                <a:cubicBezTo>
                  <a:pt x="50" y="207"/>
                  <a:pt x="16" y="201"/>
                  <a:pt x="46" y="191"/>
                </a:cubicBezTo>
                <a:cubicBezTo>
                  <a:pt x="76" y="181"/>
                  <a:pt x="20" y="173"/>
                  <a:pt x="20" y="173"/>
                </a:cubicBezTo>
                <a:cubicBezTo>
                  <a:pt x="82" y="111"/>
                  <a:pt x="382" y="21"/>
                  <a:pt x="382" y="21"/>
                </a:cubicBezTo>
                <a:cubicBezTo>
                  <a:pt x="433" y="9"/>
                  <a:pt x="481" y="2"/>
                  <a:pt x="527" y="0"/>
                </a:cubicBezTo>
                <a:cubicBezTo>
                  <a:pt x="527" y="275"/>
                  <a:pt x="527" y="275"/>
                  <a:pt x="527" y="275"/>
                </a:cubicBezTo>
                <a:cubicBezTo>
                  <a:pt x="527" y="275"/>
                  <a:pt x="527" y="307"/>
                  <a:pt x="494" y="285"/>
                </a:cubicBezTo>
                <a:cubicBezTo>
                  <a:pt x="461" y="263"/>
                  <a:pt x="425" y="274"/>
                  <a:pt x="425" y="324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304800" dir="10800000">
              <a:prstClr val="black">
                <a:alpha val="18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xmlns="" id="{52F19FE0-8806-44C9-999D-9D36C728F035}"/>
              </a:ext>
            </a:extLst>
          </p:cNvPr>
          <p:cNvSpPr>
            <a:spLocks/>
          </p:cNvSpPr>
          <p:nvPr/>
        </p:nvSpPr>
        <p:spPr bwMode="auto">
          <a:xfrm flipH="1">
            <a:off x="1220631" y="2872697"/>
            <a:ext cx="2264454" cy="2835762"/>
          </a:xfrm>
          <a:custGeom>
            <a:avLst/>
            <a:gdLst>
              <a:gd name="T0" fmla="*/ 560 w 695"/>
              <a:gd name="T1" fmla="*/ 631 h 872"/>
              <a:gd name="T2" fmla="*/ 102 w 695"/>
              <a:gd name="T3" fmla="*/ 872 h 872"/>
              <a:gd name="T4" fmla="*/ 102 w 695"/>
              <a:gd name="T5" fmla="*/ 541 h 872"/>
              <a:gd name="T6" fmla="*/ 60 w 695"/>
              <a:gd name="T7" fmla="*/ 541 h 872"/>
              <a:gd name="T8" fmla="*/ 0 w 695"/>
              <a:gd name="T9" fmla="*/ 512 h 872"/>
              <a:gd name="T10" fmla="*/ 69 w 695"/>
              <a:gd name="T11" fmla="*/ 474 h 872"/>
              <a:gd name="T12" fmla="*/ 102 w 695"/>
              <a:gd name="T13" fmla="*/ 463 h 872"/>
              <a:gd name="T14" fmla="*/ 102 w 695"/>
              <a:gd name="T15" fmla="*/ 102 h 872"/>
              <a:gd name="T16" fmla="*/ 347 w 695"/>
              <a:gd name="T17" fmla="*/ 102 h 872"/>
              <a:gd name="T18" fmla="*/ 347 w 695"/>
              <a:gd name="T19" fmla="*/ 59 h 872"/>
              <a:gd name="T20" fmla="*/ 377 w 695"/>
              <a:gd name="T21" fmla="*/ 0 h 872"/>
              <a:gd name="T22" fmla="*/ 415 w 695"/>
              <a:gd name="T23" fmla="*/ 69 h 872"/>
              <a:gd name="T24" fmla="*/ 426 w 695"/>
              <a:gd name="T25" fmla="*/ 102 h 872"/>
              <a:gd name="T26" fmla="*/ 695 w 695"/>
              <a:gd name="T27" fmla="*/ 102 h 872"/>
              <a:gd name="T28" fmla="*/ 533 w 695"/>
              <a:gd name="T29" fmla="*/ 518 h 872"/>
              <a:gd name="T30" fmla="*/ 531 w 695"/>
              <a:gd name="T31" fmla="*/ 590 h 872"/>
              <a:gd name="T32" fmla="*/ 533 w 695"/>
              <a:gd name="T33" fmla="*/ 628 h 872"/>
              <a:gd name="T34" fmla="*/ 560 w 695"/>
              <a:gd name="T35" fmla="*/ 631 h 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95" h="872">
                <a:moveTo>
                  <a:pt x="560" y="631"/>
                </a:moveTo>
                <a:cubicBezTo>
                  <a:pt x="102" y="872"/>
                  <a:pt x="102" y="872"/>
                  <a:pt x="102" y="872"/>
                </a:cubicBezTo>
                <a:cubicBezTo>
                  <a:pt x="102" y="541"/>
                  <a:pt x="102" y="541"/>
                  <a:pt x="102" y="541"/>
                </a:cubicBezTo>
                <a:cubicBezTo>
                  <a:pt x="102" y="541"/>
                  <a:pt x="74" y="524"/>
                  <a:pt x="60" y="541"/>
                </a:cubicBezTo>
                <a:cubicBezTo>
                  <a:pt x="45" y="559"/>
                  <a:pt x="0" y="562"/>
                  <a:pt x="0" y="512"/>
                </a:cubicBezTo>
                <a:cubicBezTo>
                  <a:pt x="0" y="463"/>
                  <a:pt x="36" y="452"/>
                  <a:pt x="69" y="474"/>
                </a:cubicBezTo>
                <a:cubicBezTo>
                  <a:pt x="102" y="496"/>
                  <a:pt x="102" y="463"/>
                  <a:pt x="102" y="463"/>
                </a:cubicBezTo>
                <a:cubicBezTo>
                  <a:pt x="102" y="102"/>
                  <a:pt x="102" y="102"/>
                  <a:pt x="102" y="102"/>
                </a:cubicBezTo>
                <a:cubicBezTo>
                  <a:pt x="347" y="102"/>
                  <a:pt x="347" y="102"/>
                  <a:pt x="347" y="102"/>
                </a:cubicBezTo>
                <a:cubicBezTo>
                  <a:pt x="347" y="102"/>
                  <a:pt x="365" y="74"/>
                  <a:pt x="347" y="59"/>
                </a:cubicBezTo>
                <a:cubicBezTo>
                  <a:pt x="330" y="45"/>
                  <a:pt x="327" y="0"/>
                  <a:pt x="377" y="0"/>
                </a:cubicBezTo>
                <a:cubicBezTo>
                  <a:pt x="426" y="0"/>
                  <a:pt x="437" y="35"/>
                  <a:pt x="415" y="69"/>
                </a:cubicBezTo>
                <a:cubicBezTo>
                  <a:pt x="393" y="102"/>
                  <a:pt x="426" y="102"/>
                  <a:pt x="426" y="102"/>
                </a:cubicBezTo>
                <a:cubicBezTo>
                  <a:pt x="695" y="102"/>
                  <a:pt x="695" y="102"/>
                  <a:pt x="695" y="102"/>
                </a:cubicBezTo>
                <a:cubicBezTo>
                  <a:pt x="657" y="330"/>
                  <a:pt x="523" y="491"/>
                  <a:pt x="533" y="518"/>
                </a:cubicBezTo>
                <a:cubicBezTo>
                  <a:pt x="545" y="550"/>
                  <a:pt x="537" y="580"/>
                  <a:pt x="531" y="590"/>
                </a:cubicBezTo>
                <a:cubicBezTo>
                  <a:pt x="525" y="600"/>
                  <a:pt x="517" y="612"/>
                  <a:pt x="533" y="628"/>
                </a:cubicBezTo>
                <a:cubicBezTo>
                  <a:pt x="540" y="635"/>
                  <a:pt x="550" y="634"/>
                  <a:pt x="560" y="63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7E62FC0-D5A0-4F99-BB10-F4CB42683079}"/>
              </a:ext>
            </a:extLst>
          </p:cNvPr>
          <p:cNvSpPr txBox="1"/>
          <p:nvPr/>
        </p:nvSpPr>
        <p:spPr>
          <a:xfrm>
            <a:off x="6067204" y="542596"/>
            <a:ext cx="4819650" cy="103409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r>
              <a:rPr lang="en-US" sz="40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KARAKTERISTIK PEMIMPIN</a:t>
            </a:r>
            <a:endParaRPr lang="en-US" sz="4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232FC8A0-611B-4EE5-A6C2-6C1611E928EB}"/>
              </a:ext>
            </a:extLst>
          </p:cNvPr>
          <p:cNvSpPr txBox="1"/>
          <p:nvPr/>
        </p:nvSpPr>
        <p:spPr>
          <a:xfrm>
            <a:off x="3333232" y="2289081"/>
            <a:ext cx="1162569" cy="30379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500" b="1" dirty="0" smtClean="0">
                <a:solidFill>
                  <a:srgbClr val="38116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SIFAT</a:t>
            </a:r>
            <a:endParaRPr lang="en-US" sz="1500" b="1" dirty="0">
              <a:solidFill>
                <a:srgbClr val="38116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94FB2474-D16D-4E51-A521-DA8816D7F5EF}"/>
              </a:ext>
            </a:extLst>
          </p:cNvPr>
          <p:cNvSpPr txBox="1"/>
          <p:nvPr/>
        </p:nvSpPr>
        <p:spPr>
          <a:xfrm>
            <a:off x="1584101" y="2289081"/>
            <a:ext cx="1253177" cy="30666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500" b="1" dirty="0" smtClean="0">
                <a:solidFill>
                  <a:srgbClr val="38116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INTEGRITAS</a:t>
            </a:r>
            <a:endParaRPr lang="en-US" sz="1500" b="1" dirty="0">
              <a:solidFill>
                <a:srgbClr val="38116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23C392F6-D263-4C94-907B-1174E84288F9}"/>
              </a:ext>
            </a:extLst>
          </p:cNvPr>
          <p:cNvSpPr txBox="1"/>
          <p:nvPr/>
        </p:nvSpPr>
        <p:spPr>
          <a:xfrm>
            <a:off x="3317046" y="3965506"/>
            <a:ext cx="1388670" cy="30666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500" b="1" dirty="0" smtClean="0">
                <a:solidFill>
                  <a:srgbClr val="38116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KEPERCAYAAN DIRI</a:t>
            </a:r>
            <a:endParaRPr lang="en-US" sz="1500" b="1" dirty="0">
              <a:solidFill>
                <a:srgbClr val="38116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07874673-F970-468C-9A67-B63D9D35B382}"/>
              </a:ext>
            </a:extLst>
          </p:cNvPr>
          <p:cNvSpPr txBox="1"/>
          <p:nvPr/>
        </p:nvSpPr>
        <p:spPr>
          <a:xfrm>
            <a:off x="1868438" y="3965506"/>
            <a:ext cx="968840" cy="30666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500" b="1" dirty="0" smtClean="0">
                <a:solidFill>
                  <a:srgbClr val="38116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TAKTIK DALAM MEMPENGARUHI</a:t>
            </a:r>
            <a:endParaRPr lang="en-US" sz="1500" b="1" dirty="0">
              <a:solidFill>
                <a:srgbClr val="38116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28825ED0-AD69-4809-919E-52334CDC1160}"/>
              </a:ext>
            </a:extLst>
          </p:cNvPr>
          <p:cNvGrpSpPr/>
          <p:nvPr/>
        </p:nvGrpSpPr>
        <p:grpSpPr>
          <a:xfrm>
            <a:off x="6993946" y="2394796"/>
            <a:ext cx="2961704" cy="4023968"/>
            <a:chOff x="6967781" y="2131741"/>
            <a:chExt cx="2961704" cy="4023968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0528A5DE-A20B-44A9-8FCD-E65FEBCBBE4D}"/>
                </a:ext>
              </a:extLst>
            </p:cNvPr>
            <p:cNvSpPr txBox="1"/>
            <p:nvPr/>
          </p:nvSpPr>
          <p:spPr>
            <a:xfrm>
              <a:off x="6978017" y="2131741"/>
              <a:ext cx="241481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r>
                <a:rPr lang="en-US" sz="1600" b="1" dirty="0" smtClean="0">
                  <a:solidFill>
                    <a:schemeClr val="bg1">
                      <a:lumMod val="9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KEMAMPUAN DAN KETERAMPILAN</a:t>
              </a:r>
              <a:endParaRPr lang="id-ID" sz="1600" b="1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8175FB18-CDB7-4A2B-BFD1-D8316FDDD819}"/>
                </a:ext>
              </a:extLst>
            </p:cNvPr>
            <p:cNvSpPr txBox="1"/>
            <p:nvPr/>
          </p:nvSpPr>
          <p:spPr>
            <a:xfrm>
              <a:off x="6978017" y="3226843"/>
              <a:ext cx="241481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r>
                <a:rPr lang="en-US" sz="1600" b="1" dirty="0" smtClean="0">
                  <a:solidFill>
                    <a:schemeClr val="bg1">
                      <a:lumMod val="9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PERILAKU</a:t>
              </a:r>
              <a:endParaRPr lang="id-ID" sz="1600" b="1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60F7E081-877A-44FB-98ED-04312874C028}"/>
                </a:ext>
              </a:extLst>
            </p:cNvPr>
            <p:cNvGrpSpPr/>
            <p:nvPr/>
          </p:nvGrpSpPr>
          <p:grpSpPr>
            <a:xfrm>
              <a:off x="6978016" y="4321945"/>
              <a:ext cx="2951469" cy="738663"/>
              <a:chOff x="6067204" y="2872697"/>
              <a:chExt cx="2293921" cy="738663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id="{33EA30AE-7B8E-460F-BE20-FE4F111C821E}"/>
                  </a:ext>
                </a:extLst>
              </p:cNvPr>
              <p:cNvSpPr txBox="1"/>
              <p:nvPr/>
            </p:nvSpPr>
            <p:spPr>
              <a:xfrm>
                <a:off x="6067204" y="2872697"/>
                <a:ext cx="187682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noAutofit/>
              </a:bodyPr>
              <a:lstStyle/>
              <a:p>
                <a:r>
                  <a:rPr lang="en-US" sz="1600" b="1" dirty="0" smtClean="0">
                    <a:solidFill>
                      <a:schemeClr val="bg1">
                        <a:lumMod val="9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ATRIBUSI TERHADAP ANGGOTA</a:t>
                </a:r>
                <a:endParaRPr lang="id-ID" sz="1600" b="1" dirty="0">
                  <a:solidFill>
                    <a:schemeClr val="bg1">
                      <a:lumMod val="9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0D6D7A9B-B6E9-4ED7-8D3D-0D94E284A992}"/>
                  </a:ext>
                </a:extLst>
              </p:cNvPr>
              <p:cNvSpPr txBox="1"/>
              <p:nvPr/>
            </p:nvSpPr>
            <p:spPr>
              <a:xfrm>
                <a:off x="6067204" y="3272806"/>
                <a:ext cx="2293921" cy="33855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endParaRPr lang="en-US" sz="2400" dirty="0">
                  <a:solidFill>
                    <a:schemeClr val="bg1">
                      <a:lumMod val="95000"/>
                    </a:schemeClr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9D514ABF-0B7A-4E0F-8D5F-A7CDCD79CF2E}"/>
                </a:ext>
              </a:extLst>
            </p:cNvPr>
            <p:cNvSpPr txBox="1"/>
            <p:nvPr/>
          </p:nvSpPr>
          <p:spPr>
            <a:xfrm>
              <a:off x="6967781" y="5817155"/>
              <a:ext cx="2951469" cy="3385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endParaRPr lang="en-US" sz="2400" dirty="0">
                <a:solidFill>
                  <a:schemeClr val="bg1">
                    <a:lumMod val="9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47" name="Freeform 22">
            <a:extLst>
              <a:ext uri="{FF2B5EF4-FFF2-40B4-BE49-F238E27FC236}">
                <a16:creationId xmlns:a16="http://schemas.microsoft.com/office/drawing/2014/main" xmlns="" id="{9747CDF0-93D8-4DCE-9C1F-EB7EE43C43C1}"/>
              </a:ext>
            </a:extLst>
          </p:cNvPr>
          <p:cNvSpPr>
            <a:spLocks/>
          </p:cNvSpPr>
          <p:nvPr/>
        </p:nvSpPr>
        <p:spPr bwMode="auto">
          <a:xfrm>
            <a:off x="6106235" y="2263289"/>
            <a:ext cx="599365" cy="580148"/>
          </a:xfrm>
          <a:custGeom>
            <a:avLst/>
            <a:gdLst>
              <a:gd name="T0" fmla="*/ 0 w 346"/>
              <a:gd name="T1" fmla="*/ 272 h 335"/>
              <a:gd name="T2" fmla="*/ 0 w 346"/>
              <a:gd name="T3" fmla="*/ 0 h 335"/>
              <a:gd name="T4" fmla="*/ 346 w 346"/>
              <a:gd name="T5" fmla="*/ 0 h 335"/>
              <a:gd name="T6" fmla="*/ 346 w 346"/>
              <a:gd name="T7" fmla="*/ 272 h 335"/>
              <a:gd name="T8" fmla="*/ 275 w 346"/>
              <a:gd name="T9" fmla="*/ 324 h 335"/>
              <a:gd name="T10" fmla="*/ 190 w 346"/>
              <a:gd name="T11" fmla="*/ 296 h 335"/>
              <a:gd name="T12" fmla="*/ 156 w 346"/>
              <a:gd name="T13" fmla="*/ 296 h 335"/>
              <a:gd name="T14" fmla="*/ 71 w 346"/>
              <a:gd name="T15" fmla="*/ 324 h 335"/>
              <a:gd name="T16" fmla="*/ 0 w 346"/>
              <a:gd name="T17" fmla="*/ 272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6" h="335">
                <a:moveTo>
                  <a:pt x="0" y="272"/>
                </a:moveTo>
                <a:cubicBezTo>
                  <a:pt x="0" y="0"/>
                  <a:pt x="0" y="0"/>
                  <a:pt x="0" y="0"/>
                </a:cubicBezTo>
                <a:cubicBezTo>
                  <a:pt x="346" y="0"/>
                  <a:pt x="346" y="0"/>
                  <a:pt x="346" y="0"/>
                </a:cubicBezTo>
                <a:cubicBezTo>
                  <a:pt x="346" y="272"/>
                  <a:pt x="346" y="272"/>
                  <a:pt x="346" y="272"/>
                </a:cubicBezTo>
                <a:cubicBezTo>
                  <a:pt x="346" y="309"/>
                  <a:pt x="310" y="335"/>
                  <a:pt x="275" y="324"/>
                </a:cubicBezTo>
                <a:cubicBezTo>
                  <a:pt x="190" y="296"/>
                  <a:pt x="190" y="296"/>
                  <a:pt x="190" y="296"/>
                </a:cubicBezTo>
                <a:cubicBezTo>
                  <a:pt x="179" y="293"/>
                  <a:pt x="167" y="293"/>
                  <a:pt x="156" y="296"/>
                </a:cubicBezTo>
                <a:cubicBezTo>
                  <a:pt x="71" y="324"/>
                  <a:pt x="71" y="324"/>
                  <a:pt x="71" y="324"/>
                </a:cubicBezTo>
                <a:cubicBezTo>
                  <a:pt x="35" y="335"/>
                  <a:pt x="0" y="309"/>
                  <a:pt x="0" y="272"/>
                </a:cubicBezTo>
                <a:close/>
              </a:path>
            </a:pathLst>
          </a:custGeom>
          <a:solidFill>
            <a:srgbClr val="3811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48" name="Freeform 22">
            <a:extLst>
              <a:ext uri="{FF2B5EF4-FFF2-40B4-BE49-F238E27FC236}">
                <a16:creationId xmlns:a16="http://schemas.microsoft.com/office/drawing/2014/main" xmlns="" id="{058FECA3-28C2-4419-8204-2751891FE7D2}"/>
              </a:ext>
            </a:extLst>
          </p:cNvPr>
          <p:cNvSpPr>
            <a:spLocks/>
          </p:cNvSpPr>
          <p:nvPr/>
        </p:nvSpPr>
        <p:spPr bwMode="auto">
          <a:xfrm>
            <a:off x="6106235" y="3374442"/>
            <a:ext cx="599365" cy="580148"/>
          </a:xfrm>
          <a:custGeom>
            <a:avLst/>
            <a:gdLst>
              <a:gd name="T0" fmla="*/ 0 w 346"/>
              <a:gd name="T1" fmla="*/ 272 h 335"/>
              <a:gd name="T2" fmla="*/ 0 w 346"/>
              <a:gd name="T3" fmla="*/ 0 h 335"/>
              <a:gd name="T4" fmla="*/ 346 w 346"/>
              <a:gd name="T5" fmla="*/ 0 h 335"/>
              <a:gd name="T6" fmla="*/ 346 w 346"/>
              <a:gd name="T7" fmla="*/ 272 h 335"/>
              <a:gd name="T8" fmla="*/ 275 w 346"/>
              <a:gd name="T9" fmla="*/ 324 h 335"/>
              <a:gd name="T10" fmla="*/ 190 w 346"/>
              <a:gd name="T11" fmla="*/ 296 h 335"/>
              <a:gd name="T12" fmla="*/ 156 w 346"/>
              <a:gd name="T13" fmla="*/ 296 h 335"/>
              <a:gd name="T14" fmla="*/ 71 w 346"/>
              <a:gd name="T15" fmla="*/ 324 h 335"/>
              <a:gd name="T16" fmla="*/ 0 w 346"/>
              <a:gd name="T17" fmla="*/ 272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6" h="335">
                <a:moveTo>
                  <a:pt x="0" y="272"/>
                </a:moveTo>
                <a:cubicBezTo>
                  <a:pt x="0" y="0"/>
                  <a:pt x="0" y="0"/>
                  <a:pt x="0" y="0"/>
                </a:cubicBezTo>
                <a:cubicBezTo>
                  <a:pt x="346" y="0"/>
                  <a:pt x="346" y="0"/>
                  <a:pt x="346" y="0"/>
                </a:cubicBezTo>
                <a:cubicBezTo>
                  <a:pt x="346" y="272"/>
                  <a:pt x="346" y="272"/>
                  <a:pt x="346" y="272"/>
                </a:cubicBezTo>
                <a:cubicBezTo>
                  <a:pt x="346" y="309"/>
                  <a:pt x="310" y="335"/>
                  <a:pt x="275" y="324"/>
                </a:cubicBezTo>
                <a:cubicBezTo>
                  <a:pt x="190" y="296"/>
                  <a:pt x="190" y="296"/>
                  <a:pt x="190" y="296"/>
                </a:cubicBezTo>
                <a:cubicBezTo>
                  <a:pt x="179" y="293"/>
                  <a:pt x="167" y="293"/>
                  <a:pt x="156" y="296"/>
                </a:cubicBezTo>
                <a:cubicBezTo>
                  <a:pt x="71" y="324"/>
                  <a:pt x="71" y="324"/>
                  <a:pt x="71" y="324"/>
                </a:cubicBezTo>
                <a:cubicBezTo>
                  <a:pt x="35" y="335"/>
                  <a:pt x="0" y="309"/>
                  <a:pt x="0" y="272"/>
                </a:cubicBezTo>
                <a:close/>
              </a:path>
            </a:pathLst>
          </a:custGeom>
          <a:solidFill>
            <a:srgbClr val="3811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Freeform 22">
            <a:extLst>
              <a:ext uri="{FF2B5EF4-FFF2-40B4-BE49-F238E27FC236}">
                <a16:creationId xmlns:a16="http://schemas.microsoft.com/office/drawing/2014/main" xmlns="" id="{06C7A416-8AAB-447A-92B8-AFCD49B623C1}"/>
              </a:ext>
            </a:extLst>
          </p:cNvPr>
          <p:cNvSpPr>
            <a:spLocks/>
          </p:cNvSpPr>
          <p:nvPr/>
        </p:nvSpPr>
        <p:spPr bwMode="auto">
          <a:xfrm>
            <a:off x="6106235" y="4485595"/>
            <a:ext cx="599365" cy="580148"/>
          </a:xfrm>
          <a:custGeom>
            <a:avLst/>
            <a:gdLst>
              <a:gd name="T0" fmla="*/ 0 w 346"/>
              <a:gd name="T1" fmla="*/ 272 h 335"/>
              <a:gd name="T2" fmla="*/ 0 w 346"/>
              <a:gd name="T3" fmla="*/ 0 h 335"/>
              <a:gd name="T4" fmla="*/ 346 w 346"/>
              <a:gd name="T5" fmla="*/ 0 h 335"/>
              <a:gd name="T6" fmla="*/ 346 w 346"/>
              <a:gd name="T7" fmla="*/ 272 h 335"/>
              <a:gd name="T8" fmla="*/ 275 w 346"/>
              <a:gd name="T9" fmla="*/ 324 h 335"/>
              <a:gd name="T10" fmla="*/ 190 w 346"/>
              <a:gd name="T11" fmla="*/ 296 h 335"/>
              <a:gd name="T12" fmla="*/ 156 w 346"/>
              <a:gd name="T13" fmla="*/ 296 h 335"/>
              <a:gd name="T14" fmla="*/ 71 w 346"/>
              <a:gd name="T15" fmla="*/ 324 h 335"/>
              <a:gd name="T16" fmla="*/ 0 w 346"/>
              <a:gd name="T17" fmla="*/ 272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6" h="335">
                <a:moveTo>
                  <a:pt x="0" y="272"/>
                </a:moveTo>
                <a:cubicBezTo>
                  <a:pt x="0" y="0"/>
                  <a:pt x="0" y="0"/>
                  <a:pt x="0" y="0"/>
                </a:cubicBezTo>
                <a:cubicBezTo>
                  <a:pt x="346" y="0"/>
                  <a:pt x="346" y="0"/>
                  <a:pt x="346" y="0"/>
                </a:cubicBezTo>
                <a:cubicBezTo>
                  <a:pt x="346" y="272"/>
                  <a:pt x="346" y="272"/>
                  <a:pt x="346" y="272"/>
                </a:cubicBezTo>
                <a:cubicBezTo>
                  <a:pt x="346" y="309"/>
                  <a:pt x="310" y="335"/>
                  <a:pt x="275" y="324"/>
                </a:cubicBezTo>
                <a:cubicBezTo>
                  <a:pt x="190" y="296"/>
                  <a:pt x="190" y="296"/>
                  <a:pt x="190" y="296"/>
                </a:cubicBezTo>
                <a:cubicBezTo>
                  <a:pt x="179" y="293"/>
                  <a:pt x="167" y="293"/>
                  <a:pt x="156" y="296"/>
                </a:cubicBezTo>
                <a:cubicBezTo>
                  <a:pt x="71" y="324"/>
                  <a:pt x="71" y="324"/>
                  <a:pt x="71" y="324"/>
                </a:cubicBezTo>
                <a:cubicBezTo>
                  <a:pt x="35" y="335"/>
                  <a:pt x="0" y="309"/>
                  <a:pt x="0" y="272"/>
                </a:cubicBezTo>
                <a:close/>
              </a:path>
            </a:pathLst>
          </a:custGeom>
          <a:solidFill>
            <a:srgbClr val="3811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xmlns="" id="{2E98F2EB-630B-4528-8BCF-AFDDEF1CB38F}"/>
              </a:ext>
            </a:extLst>
          </p:cNvPr>
          <p:cNvSpPr/>
          <p:nvPr/>
        </p:nvSpPr>
        <p:spPr>
          <a:xfrm>
            <a:off x="10914959" y="-772505"/>
            <a:ext cx="1929614" cy="1929614"/>
          </a:xfrm>
          <a:prstGeom prst="ellipse">
            <a:avLst/>
          </a:prstGeom>
          <a:gradFill>
            <a:gsLst>
              <a:gs pos="61104">
                <a:srgbClr val="ED1263"/>
              </a:gs>
              <a:gs pos="100000">
                <a:srgbClr val="FF7437"/>
              </a:gs>
              <a:gs pos="12000">
                <a:srgbClr val="38116E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xmlns="" id="{C6D1755D-3351-4AFD-97ED-E4B10A39B47C}"/>
              </a:ext>
            </a:extLst>
          </p:cNvPr>
          <p:cNvGrpSpPr/>
          <p:nvPr/>
        </p:nvGrpSpPr>
        <p:grpSpPr>
          <a:xfrm>
            <a:off x="6304389" y="2448878"/>
            <a:ext cx="203056" cy="208971"/>
            <a:chOff x="12757150" y="2957513"/>
            <a:chExt cx="327025" cy="336549"/>
          </a:xfrm>
          <a:solidFill>
            <a:schemeClr val="bg1"/>
          </a:solidFill>
        </p:grpSpPr>
        <p:sp>
          <p:nvSpPr>
            <p:cNvPr id="68" name="Freeform 34">
              <a:extLst>
                <a:ext uri="{FF2B5EF4-FFF2-40B4-BE49-F238E27FC236}">
                  <a16:creationId xmlns:a16="http://schemas.microsoft.com/office/drawing/2014/main" xmlns="" id="{96C41C23-4BEF-4C31-9CB4-87D4BCFEAB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38125" y="2971800"/>
              <a:ext cx="146050" cy="307975"/>
            </a:xfrm>
            <a:custGeom>
              <a:avLst/>
              <a:gdLst>
                <a:gd name="T0" fmla="*/ 24 w 42"/>
                <a:gd name="T1" fmla="*/ 20 h 88"/>
                <a:gd name="T2" fmla="*/ 40 w 42"/>
                <a:gd name="T3" fmla="*/ 20 h 88"/>
                <a:gd name="T4" fmla="*/ 42 w 42"/>
                <a:gd name="T5" fmla="*/ 18 h 88"/>
                <a:gd name="T6" fmla="*/ 42 w 42"/>
                <a:gd name="T7" fmla="*/ 2 h 88"/>
                <a:gd name="T8" fmla="*/ 40 w 42"/>
                <a:gd name="T9" fmla="*/ 0 h 88"/>
                <a:gd name="T10" fmla="*/ 24 w 42"/>
                <a:gd name="T11" fmla="*/ 0 h 88"/>
                <a:gd name="T12" fmla="*/ 22 w 42"/>
                <a:gd name="T13" fmla="*/ 2 h 88"/>
                <a:gd name="T14" fmla="*/ 22 w 42"/>
                <a:gd name="T15" fmla="*/ 8 h 88"/>
                <a:gd name="T16" fmla="*/ 12 w 42"/>
                <a:gd name="T17" fmla="*/ 8 h 88"/>
                <a:gd name="T18" fmla="*/ 10 w 42"/>
                <a:gd name="T19" fmla="*/ 10 h 88"/>
                <a:gd name="T20" fmla="*/ 10 w 42"/>
                <a:gd name="T21" fmla="*/ 44 h 88"/>
                <a:gd name="T22" fmla="*/ 2 w 42"/>
                <a:gd name="T23" fmla="*/ 44 h 88"/>
                <a:gd name="T24" fmla="*/ 0 w 42"/>
                <a:gd name="T25" fmla="*/ 46 h 88"/>
                <a:gd name="T26" fmla="*/ 2 w 42"/>
                <a:gd name="T27" fmla="*/ 48 h 88"/>
                <a:gd name="T28" fmla="*/ 10 w 42"/>
                <a:gd name="T29" fmla="*/ 48 h 88"/>
                <a:gd name="T30" fmla="*/ 10 w 42"/>
                <a:gd name="T31" fmla="*/ 78 h 88"/>
                <a:gd name="T32" fmla="*/ 12 w 42"/>
                <a:gd name="T33" fmla="*/ 80 h 88"/>
                <a:gd name="T34" fmla="*/ 22 w 42"/>
                <a:gd name="T35" fmla="*/ 80 h 88"/>
                <a:gd name="T36" fmla="*/ 22 w 42"/>
                <a:gd name="T37" fmla="*/ 86 h 88"/>
                <a:gd name="T38" fmla="*/ 24 w 42"/>
                <a:gd name="T39" fmla="*/ 88 h 88"/>
                <a:gd name="T40" fmla="*/ 40 w 42"/>
                <a:gd name="T41" fmla="*/ 88 h 88"/>
                <a:gd name="T42" fmla="*/ 42 w 42"/>
                <a:gd name="T43" fmla="*/ 86 h 88"/>
                <a:gd name="T44" fmla="*/ 42 w 42"/>
                <a:gd name="T45" fmla="*/ 70 h 88"/>
                <a:gd name="T46" fmla="*/ 40 w 42"/>
                <a:gd name="T47" fmla="*/ 68 h 88"/>
                <a:gd name="T48" fmla="*/ 24 w 42"/>
                <a:gd name="T49" fmla="*/ 68 h 88"/>
                <a:gd name="T50" fmla="*/ 22 w 42"/>
                <a:gd name="T51" fmla="*/ 70 h 88"/>
                <a:gd name="T52" fmla="*/ 22 w 42"/>
                <a:gd name="T53" fmla="*/ 76 h 88"/>
                <a:gd name="T54" fmla="*/ 14 w 42"/>
                <a:gd name="T55" fmla="*/ 76 h 88"/>
                <a:gd name="T56" fmla="*/ 14 w 42"/>
                <a:gd name="T57" fmla="*/ 48 h 88"/>
                <a:gd name="T58" fmla="*/ 22 w 42"/>
                <a:gd name="T59" fmla="*/ 48 h 88"/>
                <a:gd name="T60" fmla="*/ 22 w 42"/>
                <a:gd name="T61" fmla="*/ 54 h 88"/>
                <a:gd name="T62" fmla="*/ 24 w 42"/>
                <a:gd name="T63" fmla="*/ 56 h 88"/>
                <a:gd name="T64" fmla="*/ 40 w 42"/>
                <a:gd name="T65" fmla="*/ 56 h 88"/>
                <a:gd name="T66" fmla="*/ 42 w 42"/>
                <a:gd name="T67" fmla="*/ 54 h 88"/>
                <a:gd name="T68" fmla="*/ 42 w 42"/>
                <a:gd name="T69" fmla="*/ 38 h 88"/>
                <a:gd name="T70" fmla="*/ 40 w 42"/>
                <a:gd name="T71" fmla="*/ 36 h 88"/>
                <a:gd name="T72" fmla="*/ 24 w 42"/>
                <a:gd name="T73" fmla="*/ 36 h 88"/>
                <a:gd name="T74" fmla="*/ 22 w 42"/>
                <a:gd name="T75" fmla="*/ 38 h 88"/>
                <a:gd name="T76" fmla="*/ 22 w 42"/>
                <a:gd name="T77" fmla="*/ 44 h 88"/>
                <a:gd name="T78" fmla="*/ 14 w 42"/>
                <a:gd name="T79" fmla="*/ 44 h 88"/>
                <a:gd name="T80" fmla="*/ 14 w 42"/>
                <a:gd name="T81" fmla="*/ 12 h 88"/>
                <a:gd name="T82" fmla="*/ 22 w 42"/>
                <a:gd name="T83" fmla="*/ 12 h 88"/>
                <a:gd name="T84" fmla="*/ 22 w 42"/>
                <a:gd name="T85" fmla="*/ 18 h 88"/>
                <a:gd name="T86" fmla="*/ 24 w 42"/>
                <a:gd name="T87" fmla="*/ 2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2" h="88">
                  <a:moveTo>
                    <a:pt x="24" y="20"/>
                  </a:moveTo>
                  <a:cubicBezTo>
                    <a:pt x="40" y="20"/>
                    <a:pt x="40" y="20"/>
                    <a:pt x="40" y="20"/>
                  </a:cubicBezTo>
                  <a:cubicBezTo>
                    <a:pt x="41" y="20"/>
                    <a:pt x="42" y="19"/>
                    <a:pt x="42" y="18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1"/>
                    <a:pt x="41" y="0"/>
                    <a:pt x="4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3" y="0"/>
                    <a:pt x="22" y="1"/>
                    <a:pt x="22" y="2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1" y="8"/>
                    <a:pt x="10" y="9"/>
                    <a:pt x="10" y="10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5"/>
                    <a:pt x="0" y="46"/>
                  </a:cubicBezTo>
                  <a:cubicBezTo>
                    <a:pt x="0" y="47"/>
                    <a:pt x="1" y="48"/>
                    <a:pt x="2" y="48"/>
                  </a:cubicBezTo>
                  <a:cubicBezTo>
                    <a:pt x="10" y="48"/>
                    <a:pt x="10" y="48"/>
                    <a:pt x="10" y="48"/>
                  </a:cubicBezTo>
                  <a:cubicBezTo>
                    <a:pt x="10" y="78"/>
                    <a:pt x="10" y="78"/>
                    <a:pt x="10" y="78"/>
                  </a:cubicBezTo>
                  <a:cubicBezTo>
                    <a:pt x="10" y="79"/>
                    <a:pt x="11" y="80"/>
                    <a:pt x="12" y="80"/>
                  </a:cubicBezTo>
                  <a:cubicBezTo>
                    <a:pt x="22" y="80"/>
                    <a:pt x="22" y="80"/>
                    <a:pt x="22" y="80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22" y="87"/>
                    <a:pt x="23" y="88"/>
                    <a:pt x="24" y="88"/>
                  </a:cubicBezTo>
                  <a:cubicBezTo>
                    <a:pt x="40" y="88"/>
                    <a:pt x="40" y="88"/>
                    <a:pt x="40" y="88"/>
                  </a:cubicBezTo>
                  <a:cubicBezTo>
                    <a:pt x="41" y="88"/>
                    <a:pt x="42" y="87"/>
                    <a:pt x="42" y="86"/>
                  </a:cubicBezTo>
                  <a:cubicBezTo>
                    <a:pt x="42" y="70"/>
                    <a:pt x="42" y="70"/>
                    <a:pt x="42" y="70"/>
                  </a:cubicBezTo>
                  <a:cubicBezTo>
                    <a:pt x="42" y="69"/>
                    <a:pt x="41" y="68"/>
                    <a:pt x="40" y="68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3" y="68"/>
                    <a:pt x="22" y="69"/>
                    <a:pt x="22" y="70"/>
                  </a:cubicBezTo>
                  <a:cubicBezTo>
                    <a:pt x="22" y="76"/>
                    <a:pt x="22" y="76"/>
                    <a:pt x="22" y="76"/>
                  </a:cubicBezTo>
                  <a:cubicBezTo>
                    <a:pt x="14" y="76"/>
                    <a:pt x="14" y="76"/>
                    <a:pt x="14" y="76"/>
                  </a:cubicBezTo>
                  <a:cubicBezTo>
                    <a:pt x="14" y="48"/>
                    <a:pt x="14" y="48"/>
                    <a:pt x="14" y="48"/>
                  </a:cubicBezTo>
                  <a:cubicBezTo>
                    <a:pt x="22" y="48"/>
                    <a:pt x="22" y="48"/>
                    <a:pt x="22" y="48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2" y="55"/>
                    <a:pt x="23" y="56"/>
                    <a:pt x="24" y="56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41" y="56"/>
                    <a:pt x="42" y="55"/>
                    <a:pt x="42" y="54"/>
                  </a:cubicBezTo>
                  <a:cubicBezTo>
                    <a:pt x="42" y="38"/>
                    <a:pt x="42" y="38"/>
                    <a:pt x="42" y="38"/>
                  </a:cubicBezTo>
                  <a:cubicBezTo>
                    <a:pt x="42" y="37"/>
                    <a:pt x="41" y="36"/>
                    <a:pt x="40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3" y="36"/>
                    <a:pt x="22" y="37"/>
                    <a:pt x="22" y="38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14" y="44"/>
                    <a:pt x="14" y="44"/>
                    <a:pt x="14" y="44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22" y="12"/>
                    <a:pt x="22" y="12"/>
                    <a:pt x="22" y="12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22" y="19"/>
                    <a:pt x="23" y="20"/>
                    <a:pt x="24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Oval 35">
              <a:extLst>
                <a:ext uri="{FF2B5EF4-FFF2-40B4-BE49-F238E27FC236}">
                  <a16:creationId xmlns:a16="http://schemas.microsoft.com/office/drawing/2014/main" xmlns="" id="{C86A685B-CC5E-4699-A6A1-9AB3D9DDB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84138" y="2957513"/>
              <a:ext cx="112713" cy="11271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36">
              <a:extLst>
                <a:ext uri="{FF2B5EF4-FFF2-40B4-BE49-F238E27FC236}">
                  <a16:creationId xmlns:a16="http://schemas.microsoft.com/office/drawing/2014/main" xmlns="" id="{E8F124BC-7749-49F8-861A-0489D749EC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57150" y="3082925"/>
              <a:ext cx="166688" cy="211137"/>
            </a:xfrm>
            <a:custGeom>
              <a:avLst/>
              <a:gdLst>
                <a:gd name="T0" fmla="*/ 46 w 48"/>
                <a:gd name="T1" fmla="*/ 0 h 60"/>
                <a:gd name="T2" fmla="*/ 28 w 48"/>
                <a:gd name="T3" fmla="*/ 0 h 60"/>
                <a:gd name="T4" fmla="*/ 30 w 48"/>
                <a:gd name="T5" fmla="*/ 27 h 60"/>
                <a:gd name="T6" fmla="*/ 24 w 48"/>
                <a:gd name="T7" fmla="*/ 33 h 60"/>
                <a:gd name="T8" fmla="*/ 18 w 48"/>
                <a:gd name="T9" fmla="*/ 27 h 60"/>
                <a:gd name="T10" fmla="*/ 20 w 48"/>
                <a:gd name="T11" fmla="*/ 0 h 60"/>
                <a:gd name="T12" fmla="*/ 2 w 48"/>
                <a:gd name="T13" fmla="*/ 0 h 60"/>
                <a:gd name="T14" fmla="*/ 0 w 48"/>
                <a:gd name="T15" fmla="*/ 2 h 60"/>
                <a:gd name="T16" fmla="*/ 14 w 48"/>
                <a:gd name="T17" fmla="*/ 33 h 60"/>
                <a:gd name="T18" fmla="*/ 14 w 48"/>
                <a:gd name="T19" fmla="*/ 58 h 60"/>
                <a:gd name="T20" fmla="*/ 16 w 48"/>
                <a:gd name="T21" fmla="*/ 60 h 60"/>
                <a:gd name="T22" fmla="*/ 32 w 48"/>
                <a:gd name="T23" fmla="*/ 60 h 60"/>
                <a:gd name="T24" fmla="*/ 34 w 48"/>
                <a:gd name="T25" fmla="*/ 58 h 60"/>
                <a:gd name="T26" fmla="*/ 34 w 48"/>
                <a:gd name="T27" fmla="*/ 33 h 60"/>
                <a:gd name="T28" fmla="*/ 48 w 48"/>
                <a:gd name="T29" fmla="*/ 2 h 60"/>
                <a:gd name="T30" fmla="*/ 46 w 48"/>
                <a:gd name="T31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" h="60">
                  <a:moveTo>
                    <a:pt x="46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16"/>
                    <a:pt x="5" y="27"/>
                    <a:pt x="14" y="33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4" y="59"/>
                    <a:pt x="15" y="60"/>
                    <a:pt x="16" y="60"/>
                  </a:cubicBezTo>
                  <a:cubicBezTo>
                    <a:pt x="32" y="60"/>
                    <a:pt x="32" y="60"/>
                    <a:pt x="32" y="60"/>
                  </a:cubicBezTo>
                  <a:cubicBezTo>
                    <a:pt x="33" y="60"/>
                    <a:pt x="34" y="59"/>
                    <a:pt x="34" y="58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43" y="27"/>
                    <a:pt x="48" y="16"/>
                    <a:pt x="48" y="2"/>
                  </a:cubicBezTo>
                  <a:cubicBezTo>
                    <a:pt x="48" y="1"/>
                    <a:pt x="47" y="0"/>
                    <a:pt x="4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xmlns="" id="{41DD609C-6DB1-4E8A-A91D-C848B5DACF7A}"/>
              </a:ext>
            </a:extLst>
          </p:cNvPr>
          <p:cNvGrpSpPr/>
          <p:nvPr/>
        </p:nvGrpSpPr>
        <p:grpSpPr>
          <a:xfrm>
            <a:off x="6304389" y="4671184"/>
            <a:ext cx="203056" cy="208971"/>
            <a:chOff x="10750550" y="2957513"/>
            <a:chExt cx="327025" cy="336549"/>
          </a:xfrm>
          <a:solidFill>
            <a:schemeClr val="bg1"/>
          </a:solidFill>
        </p:grpSpPr>
        <p:sp>
          <p:nvSpPr>
            <p:cNvPr id="71" name="Freeform 37">
              <a:extLst>
                <a:ext uri="{FF2B5EF4-FFF2-40B4-BE49-F238E27FC236}">
                  <a16:creationId xmlns:a16="http://schemas.microsoft.com/office/drawing/2014/main" xmlns="" id="{610057E7-9159-4FE4-B0CE-29BEA8B7E6B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07725" y="3082925"/>
              <a:ext cx="69850" cy="71437"/>
            </a:xfrm>
            <a:custGeom>
              <a:avLst/>
              <a:gdLst>
                <a:gd name="T0" fmla="*/ 10 w 20"/>
                <a:gd name="T1" fmla="*/ 0 h 20"/>
                <a:gd name="T2" fmla="*/ 0 w 20"/>
                <a:gd name="T3" fmla="*/ 10 h 20"/>
                <a:gd name="T4" fmla="*/ 10 w 20"/>
                <a:gd name="T5" fmla="*/ 20 h 20"/>
                <a:gd name="T6" fmla="*/ 20 w 20"/>
                <a:gd name="T7" fmla="*/ 10 h 20"/>
                <a:gd name="T8" fmla="*/ 10 w 20"/>
                <a:gd name="T9" fmla="*/ 0 h 20"/>
                <a:gd name="T10" fmla="*/ 10 w 20"/>
                <a:gd name="T11" fmla="*/ 16 h 20"/>
                <a:gd name="T12" fmla="*/ 4 w 20"/>
                <a:gd name="T13" fmla="*/ 10 h 20"/>
                <a:gd name="T14" fmla="*/ 10 w 20"/>
                <a:gd name="T15" fmla="*/ 4 h 20"/>
                <a:gd name="T16" fmla="*/ 16 w 20"/>
                <a:gd name="T17" fmla="*/ 10 h 20"/>
                <a:gd name="T18" fmla="*/ 10 w 20"/>
                <a:gd name="T19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" h="20">
                  <a:moveTo>
                    <a:pt x="10" y="0"/>
                  </a:moveTo>
                  <a:cubicBezTo>
                    <a:pt x="4" y="0"/>
                    <a:pt x="0" y="4"/>
                    <a:pt x="0" y="10"/>
                  </a:cubicBezTo>
                  <a:cubicBezTo>
                    <a:pt x="0" y="16"/>
                    <a:pt x="4" y="20"/>
                    <a:pt x="10" y="20"/>
                  </a:cubicBezTo>
                  <a:cubicBezTo>
                    <a:pt x="16" y="20"/>
                    <a:pt x="20" y="16"/>
                    <a:pt x="20" y="10"/>
                  </a:cubicBezTo>
                  <a:cubicBezTo>
                    <a:pt x="20" y="4"/>
                    <a:pt x="16" y="0"/>
                    <a:pt x="10" y="0"/>
                  </a:cubicBezTo>
                  <a:close/>
                  <a:moveTo>
                    <a:pt x="10" y="16"/>
                  </a:moveTo>
                  <a:cubicBezTo>
                    <a:pt x="7" y="16"/>
                    <a:pt x="4" y="13"/>
                    <a:pt x="4" y="10"/>
                  </a:cubicBezTo>
                  <a:cubicBezTo>
                    <a:pt x="4" y="7"/>
                    <a:pt x="7" y="4"/>
                    <a:pt x="10" y="4"/>
                  </a:cubicBezTo>
                  <a:cubicBezTo>
                    <a:pt x="13" y="4"/>
                    <a:pt x="16" y="7"/>
                    <a:pt x="16" y="10"/>
                  </a:cubicBezTo>
                  <a:cubicBezTo>
                    <a:pt x="16" y="13"/>
                    <a:pt x="13" y="16"/>
                    <a:pt x="10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Oval 38">
              <a:extLst>
                <a:ext uri="{FF2B5EF4-FFF2-40B4-BE49-F238E27FC236}">
                  <a16:creationId xmlns:a16="http://schemas.microsoft.com/office/drawing/2014/main" xmlns="" id="{5DACD769-AB19-4E96-9E80-0324D02AB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9125" y="2957513"/>
              <a:ext cx="111125" cy="11271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39">
              <a:extLst>
                <a:ext uri="{FF2B5EF4-FFF2-40B4-BE49-F238E27FC236}">
                  <a16:creationId xmlns:a16="http://schemas.microsoft.com/office/drawing/2014/main" xmlns="" id="{434C601E-0074-4BE9-B8F9-E2C20303D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50550" y="3082925"/>
              <a:ext cx="166688" cy="211137"/>
            </a:xfrm>
            <a:custGeom>
              <a:avLst/>
              <a:gdLst>
                <a:gd name="T0" fmla="*/ 46 w 48"/>
                <a:gd name="T1" fmla="*/ 0 h 60"/>
                <a:gd name="T2" fmla="*/ 28 w 48"/>
                <a:gd name="T3" fmla="*/ 0 h 60"/>
                <a:gd name="T4" fmla="*/ 30 w 48"/>
                <a:gd name="T5" fmla="*/ 27 h 60"/>
                <a:gd name="T6" fmla="*/ 24 w 48"/>
                <a:gd name="T7" fmla="*/ 33 h 60"/>
                <a:gd name="T8" fmla="*/ 18 w 48"/>
                <a:gd name="T9" fmla="*/ 27 h 60"/>
                <a:gd name="T10" fmla="*/ 20 w 48"/>
                <a:gd name="T11" fmla="*/ 0 h 60"/>
                <a:gd name="T12" fmla="*/ 2 w 48"/>
                <a:gd name="T13" fmla="*/ 0 h 60"/>
                <a:gd name="T14" fmla="*/ 0 w 48"/>
                <a:gd name="T15" fmla="*/ 2 h 60"/>
                <a:gd name="T16" fmla="*/ 14 w 48"/>
                <a:gd name="T17" fmla="*/ 33 h 60"/>
                <a:gd name="T18" fmla="*/ 14 w 48"/>
                <a:gd name="T19" fmla="*/ 58 h 60"/>
                <a:gd name="T20" fmla="*/ 16 w 48"/>
                <a:gd name="T21" fmla="*/ 60 h 60"/>
                <a:gd name="T22" fmla="*/ 32 w 48"/>
                <a:gd name="T23" fmla="*/ 60 h 60"/>
                <a:gd name="T24" fmla="*/ 34 w 48"/>
                <a:gd name="T25" fmla="*/ 58 h 60"/>
                <a:gd name="T26" fmla="*/ 34 w 48"/>
                <a:gd name="T27" fmla="*/ 33 h 60"/>
                <a:gd name="T28" fmla="*/ 48 w 48"/>
                <a:gd name="T29" fmla="*/ 2 h 60"/>
                <a:gd name="T30" fmla="*/ 46 w 48"/>
                <a:gd name="T31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" h="60">
                  <a:moveTo>
                    <a:pt x="46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16"/>
                    <a:pt x="5" y="27"/>
                    <a:pt x="14" y="33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4" y="59"/>
                    <a:pt x="15" y="60"/>
                    <a:pt x="16" y="60"/>
                  </a:cubicBezTo>
                  <a:cubicBezTo>
                    <a:pt x="32" y="60"/>
                    <a:pt x="32" y="60"/>
                    <a:pt x="32" y="60"/>
                  </a:cubicBezTo>
                  <a:cubicBezTo>
                    <a:pt x="33" y="60"/>
                    <a:pt x="34" y="59"/>
                    <a:pt x="34" y="58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43" y="27"/>
                    <a:pt x="48" y="16"/>
                    <a:pt x="48" y="2"/>
                  </a:cubicBezTo>
                  <a:cubicBezTo>
                    <a:pt x="48" y="1"/>
                    <a:pt x="47" y="0"/>
                    <a:pt x="4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40">
              <a:extLst>
                <a:ext uri="{FF2B5EF4-FFF2-40B4-BE49-F238E27FC236}">
                  <a16:creationId xmlns:a16="http://schemas.microsoft.com/office/drawing/2014/main" xmlns="" id="{D884117E-FF04-4B24-A0CB-D54C76D505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17238" y="2981325"/>
              <a:ext cx="66675" cy="71437"/>
            </a:xfrm>
            <a:custGeom>
              <a:avLst/>
              <a:gdLst>
                <a:gd name="T0" fmla="*/ 12 w 19"/>
                <a:gd name="T1" fmla="*/ 10 h 20"/>
                <a:gd name="T2" fmla="*/ 18 w 19"/>
                <a:gd name="T3" fmla="*/ 4 h 20"/>
                <a:gd name="T4" fmla="*/ 18 w 19"/>
                <a:gd name="T5" fmla="*/ 1 h 20"/>
                <a:gd name="T6" fmla="*/ 16 w 19"/>
                <a:gd name="T7" fmla="*/ 1 h 20"/>
                <a:gd name="T8" fmla="*/ 9 w 19"/>
                <a:gd name="T9" fmla="*/ 7 h 20"/>
                <a:gd name="T10" fmla="*/ 3 w 19"/>
                <a:gd name="T11" fmla="*/ 1 h 20"/>
                <a:gd name="T12" fmla="*/ 0 w 19"/>
                <a:gd name="T13" fmla="*/ 1 h 20"/>
                <a:gd name="T14" fmla="*/ 0 w 19"/>
                <a:gd name="T15" fmla="*/ 4 h 20"/>
                <a:gd name="T16" fmla="*/ 7 w 19"/>
                <a:gd name="T17" fmla="*/ 10 h 20"/>
                <a:gd name="T18" fmla="*/ 0 w 19"/>
                <a:gd name="T19" fmla="*/ 16 h 20"/>
                <a:gd name="T20" fmla="*/ 0 w 19"/>
                <a:gd name="T21" fmla="*/ 19 h 20"/>
                <a:gd name="T22" fmla="*/ 3 w 19"/>
                <a:gd name="T23" fmla="*/ 19 h 20"/>
                <a:gd name="T24" fmla="*/ 9 w 19"/>
                <a:gd name="T25" fmla="*/ 13 h 20"/>
                <a:gd name="T26" fmla="*/ 16 w 19"/>
                <a:gd name="T27" fmla="*/ 19 h 20"/>
                <a:gd name="T28" fmla="*/ 18 w 19"/>
                <a:gd name="T29" fmla="*/ 19 h 20"/>
                <a:gd name="T30" fmla="*/ 18 w 19"/>
                <a:gd name="T31" fmla="*/ 16 h 20"/>
                <a:gd name="T32" fmla="*/ 12 w 19"/>
                <a:gd name="T3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20">
                  <a:moveTo>
                    <a:pt x="12" y="10"/>
                  </a:moveTo>
                  <a:cubicBezTo>
                    <a:pt x="18" y="4"/>
                    <a:pt x="18" y="4"/>
                    <a:pt x="18" y="4"/>
                  </a:cubicBezTo>
                  <a:cubicBezTo>
                    <a:pt x="19" y="3"/>
                    <a:pt x="19" y="2"/>
                    <a:pt x="18" y="1"/>
                  </a:cubicBezTo>
                  <a:cubicBezTo>
                    <a:pt x="18" y="0"/>
                    <a:pt x="16" y="0"/>
                    <a:pt x="16" y="1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0" y="2"/>
                    <a:pt x="0" y="3"/>
                    <a:pt x="0" y="4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7"/>
                    <a:pt x="0" y="18"/>
                    <a:pt x="0" y="19"/>
                  </a:cubicBezTo>
                  <a:cubicBezTo>
                    <a:pt x="1" y="20"/>
                    <a:pt x="2" y="20"/>
                    <a:pt x="3" y="19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6" y="20"/>
                    <a:pt x="18" y="20"/>
                    <a:pt x="18" y="19"/>
                  </a:cubicBezTo>
                  <a:cubicBezTo>
                    <a:pt x="19" y="18"/>
                    <a:pt x="19" y="17"/>
                    <a:pt x="18" y="16"/>
                  </a:cubicBezTo>
                  <a:lnTo>
                    <a:pt x="1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41">
              <a:extLst>
                <a:ext uri="{FF2B5EF4-FFF2-40B4-BE49-F238E27FC236}">
                  <a16:creationId xmlns:a16="http://schemas.microsoft.com/office/drawing/2014/main" xmlns="" id="{BE3D851F-B4A0-4AFE-872B-9A3E547306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45813" y="3013075"/>
              <a:ext cx="117475" cy="115887"/>
            </a:xfrm>
            <a:custGeom>
              <a:avLst/>
              <a:gdLst>
                <a:gd name="T0" fmla="*/ 34 w 34"/>
                <a:gd name="T1" fmla="*/ 4 h 33"/>
                <a:gd name="T2" fmla="*/ 32 w 34"/>
                <a:gd name="T3" fmla="*/ 3 h 33"/>
                <a:gd name="T4" fmla="*/ 20 w 34"/>
                <a:gd name="T5" fmla="*/ 0 h 33"/>
                <a:gd name="T6" fmla="*/ 18 w 34"/>
                <a:gd name="T7" fmla="*/ 2 h 33"/>
                <a:gd name="T8" fmla="*/ 20 w 34"/>
                <a:gd name="T9" fmla="*/ 4 h 33"/>
                <a:gd name="T10" fmla="*/ 25 w 34"/>
                <a:gd name="T11" fmla="*/ 5 h 33"/>
                <a:gd name="T12" fmla="*/ 0 w 34"/>
                <a:gd name="T13" fmla="*/ 30 h 33"/>
                <a:gd name="T14" fmla="*/ 1 w 34"/>
                <a:gd name="T15" fmla="*/ 33 h 33"/>
                <a:gd name="T16" fmla="*/ 1 w 34"/>
                <a:gd name="T17" fmla="*/ 33 h 33"/>
                <a:gd name="T18" fmla="*/ 4 w 34"/>
                <a:gd name="T19" fmla="*/ 32 h 33"/>
                <a:gd name="T20" fmla="*/ 28 w 34"/>
                <a:gd name="T21" fmla="*/ 8 h 33"/>
                <a:gd name="T22" fmla="*/ 25 w 34"/>
                <a:gd name="T23" fmla="*/ 14 h 33"/>
                <a:gd name="T24" fmla="*/ 26 w 34"/>
                <a:gd name="T25" fmla="*/ 17 h 33"/>
                <a:gd name="T26" fmla="*/ 29 w 34"/>
                <a:gd name="T27" fmla="*/ 16 h 33"/>
                <a:gd name="T28" fmla="*/ 34 w 34"/>
                <a:gd name="T29" fmla="*/ 6 h 33"/>
                <a:gd name="T30" fmla="*/ 34 w 34"/>
                <a:gd name="T31" fmla="*/ 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4" h="33">
                  <a:moveTo>
                    <a:pt x="34" y="4"/>
                  </a:moveTo>
                  <a:cubicBezTo>
                    <a:pt x="34" y="3"/>
                    <a:pt x="33" y="3"/>
                    <a:pt x="32" y="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9" y="0"/>
                    <a:pt x="18" y="1"/>
                    <a:pt x="18" y="2"/>
                  </a:cubicBezTo>
                  <a:cubicBezTo>
                    <a:pt x="18" y="3"/>
                    <a:pt x="19" y="4"/>
                    <a:pt x="20" y="4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14" y="11"/>
                    <a:pt x="6" y="19"/>
                    <a:pt x="0" y="30"/>
                  </a:cubicBezTo>
                  <a:cubicBezTo>
                    <a:pt x="0" y="31"/>
                    <a:pt x="0" y="32"/>
                    <a:pt x="1" y="33"/>
                  </a:cubicBezTo>
                  <a:cubicBezTo>
                    <a:pt x="1" y="33"/>
                    <a:pt x="1" y="33"/>
                    <a:pt x="1" y="33"/>
                  </a:cubicBezTo>
                  <a:cubicBezTo>
                    <a:pt x="2" y="33"/>
                    <a:pt x="3" y="33"/>
                    <a:pt x="4" y="32"/>
                  </a:cubicBezTo>
                  <a:cubicBezTo>
                    <a:pt x="9" y="21"/>
                    <a:pt x="18" y="13"/>
                    <a:pt x="28" y="8"/>
                  </a:cubicBezTo>
                  <a:cubicBezTo>
                    <a:pt x="25" y="14"/>
                    <a:pt x="25" y="14"/>
                    <a:pt x="25" y="14"/>
                  </a:cubicBezTo>
                  <a:cubicBezTo>
                    <a:pt x="25" y="15"/>
                    <a:pt x="25" y="17"/>
                    <a:pt x="26" y="17"/>
                  </a:cubicBezTo>
                  <a:cubicBezTo>
                    <a:pt x="27" y="17"/>
                    <a:pt x="29" y="17"/>
                    <a:pt x="29" y="16"/>
                  </a:cubicBezTo>
                  <a:cubicBezTo>
                    <a:pt x="34" y="6"/>
                    <a:pt x="34" y="6"/>
                    <a:pt x="34" y="6"/>
                  </a:cubicBezTo>
                  <a:cubicBezTo>
                    <a:pt x="34" y="5"/>
                    <a:pt x="34" y="4"/>
                    <a:pt x="3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xmlns="" id="{EF786934-3FF4-4BCD-A08E-2FF5DAF3260F}"/>
              </a:ext>
            </a:extLst>
          </p:cNvPr>
          <p:cNvGrpSpPr/>
          <p:nvPr/>
        </p:nvGrpSpPr>
        <p:grpSpPr>
          <a:xfrm>
            <a:off x="6303896" y="3560031"/>
            <a:ext cx="204042" cy="208971"/>
            <a:chOff x="11418888" y="3629025"/>
            <a:chExt cx="328612" cy="336550"/>
          </a:xfrm>
          <a:solidFill>
            <a:schemeClr val="bg1"/>
          </a:solidFill>
        </p:grpSpPr>
        <p:sp>
          <p:nvSpPr>
            <p:cNvPr id="76" name="Oval 42">
              <a:extLst>
                <a:ext uri="{FF2B5EF4-FFF2-40B4-BE49-F238E27FC236}">
                  <a16:creationId xmlns:a16="http://schemas.microsoft.com/office/drawing/2014/main" xmlns="" id="{081E3121-C9F4-486E-B42B-CAEF06B15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47463" y="3629025"/>
              <a:ext cx="111125" cy="11271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43">
              <a:extLst>
                <a:ext uri="{FF2B5EF4-FFF2-40B4-BE49-F238E27FC236}">
                  <a16:creationId xmlns:a16="http://schemas.microsoft.com/office/drawing/2014/main" xmlns="" id="{E5FECD93-F4EB-4E52-BDDD-905BEF8A795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8888" y="3756025"/>
              <a:ext cx="168275" cy="209550"/>
            </a:xfrm>
            <a:custGeom>
              <a:avLst/>
              <a:gdLst>
                <a:gd name="T0" fmla="*/ 46 w 48"/>
                <a:gd name="T1" fmla="*/ 0 h 60"/>
                <a:gd name="T2" fmla="*/ 28 w 48"/>
                <a:gd name="T3" fmla="*/ 0 h 60"/>
                <a:gd name="T4" fmla="*/ 30 w 48"/>
                <a:gd name="T5" fmla="*/ 27 h 60"/>
                <a:gd name="T6" fmla="*/ 24 w 48"/>
                <a:gd name="T7" fmla="*/ 33 h 60"/>
                <a:gd name="T8" fmla="*/ 18 w 48"/>
                <a:gd name="T9" fmla="*/ 27 h 60"/>
                <a:gd name="T10" fmla="*/ 20 w 48"/>
                <a:gd name="T11" fmla="*/ 0 h 60"/>
                <a:gd name="T12" fmla="*/ 2 w 48"/>
                <a:gd name="T13" fmla="*/ 0 h 60"/>
                <a:gd name="T14" fmla="*/ 0 w 48"/>
                <a:gd name="T15" fmla="*/ 2 h 60"/>
                <a:gd name="T16" fmla="*/ 14 w 48"/>
                <a:gd name="T17" fmla="*/ 33 h 60"/>
                <a:gd name="T18" fmla="*/ 14 w 48"/>
                <a:gd name="T19" fmla="*/ 58 h 60"/>
                <a:gd name="T20" fmla="*/ 16 w 48"/>
                <a:gd name="T21" fmla="*/ 60 h 60"/>
                <a:gd name="T22" fmla="*/ 32 w 48"/>
                <a:gd name="T23" fmla="*/ 60 h 60"/>
                <a:gd name="T24" fmla="*/ 34 w 48"/>
                <a:gd name="T25" fmla="*/ 58 h 60"/>
                <a:gd name="T26" fmla="*/ 34 w 48"/>
                <a:gd name="T27" fmla="*/ 33 h 60"/>
                <a:gd name="T28" fmla="*/ 48 w 48"/>
                <a:gd name="T29" fmla="*/ 2 h 60"/>
                <a:gd name="T30" fmla="*/ 46 w 48"/>
                <a:gd name="T31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" h="60">
                  <a:moveTo>
                    <a:pt x="46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16"/>
                    <a:pt x="5" y="27"/>
                    <a:pt x="14" y="33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4" y="59"/>
                    <a:pt x="15" y="60"/>
                    <a:pt x="16" y="60"/>
                  </a:cubicBezTo>
                  <a:cubicBezTo>
                    <a:pt x="32" y="60"/>
                    <a:pt x="32" y="60"/>
                    <a:pt x="32" y="60"/>
                  </a:cubicBezTo>
                  <a:cubicBezTo>
                    <a:pt x="33" y="60"/>
                    <a:pt x="34" y="59"/>
                    <a:pt x="34" y="58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43" y="27"/>
                    <a:pt x="48" y="16"/>
                    <a:pt x="48" y="2"/>
                  </a:cubicBezTo>
                  <a:cubicBezTo>
                    <a:pt x="48" y="1"/>
                    <a:pt x="47" y="0"/>
                    <a:pt x="4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44">
              <a:extLst>
                <a:ext uri="{FF2B5EF4-FFF2-40B4-BE49-F238E27FC236}">
                  <a16:creationId xmlns:a16="http://schemas.microsoft.com/office/drawing/2014/main" xmlns="" id="{1F5234CA-E6B9-4BF6-B75B-3FFC6EB93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64938" y="3660775"/>
              <a:ext cx="150813" cy="147637"/>
            </a:xfrm>
            <a:custGeom>
              <a:avLst/>
              <a:gdLst>
                <a:gd name="T0" fmla="*/ 36 w 43"/>
                <a:gd name="T1" fmla="*/ 27 h 42"/>
                <a:gd name="T2" fmla="*/ 30 w 43"/>
                <a:gd name="T3" fmla="*/ 21 h 42"/>
                <a:gd name="T4" fmla="*/ 36 w 43"/>
                <a:gd name="T5" fmla="*/ 15 h 42"/>
                <a:gd name="T6" fmla="*/ 43 w 43"/>
                <a:gd name="T7" fmla="*/ 15 h 42"/>
                <a:gd name="T8" fmla="*/ 28 w 43"/>
                <a:gd name="T9" fmla="*/ 0 h 42"/>
                <a:gd name="T10" fmla="*/ 28 w 43"/>
                <a:gd name="T11" fmla="*/ 7 h 42"/>
                <a:gd name="T12" fmla="*/ 22 w 43"/>
                <a:gd name="T13" fmla="*/ 13 h 42"/>
                <a:gd name="T14" fmla="*/ 16 w 43"/>
                <a:gd name="T15" fmla="*/ 7 h 42"/>
                <a:gd name="T16" fmla="*/ 16 w 43"/>
                <a:gd name="T17" fmla="*/ 0 h 42"/>
                <a:gd name="T18" fmla="*/ 0 w 43"/>
                <a:gd name="T19" fmla="*/ 21 h 42"/>
                <a:gd name="T20" fmla="*/ 0 w 43"/>
                <a:gd name="T21" fmla="*/ 23 h 42"/>
                <a:gd name="T22" fmla="*/ 4 w 43"/>
                <a:gd name="T23" fmla="*/ 23 h 42"/>
                <a:gd name="T24" fmla="*/ 10 w 43"/>
                <a:gd name="T25" fmla="*/ 29 h 42"/>
                <a:gd name="T26" fmla="*/ 9 w 43"/>
                <a:gd name="T27" fmla="*/ 39 h 42"/>
                <a:gd name="T28" fmla="*/ 16 w 43"/>
                <a:gd name="T29" fmla="*/ 42 h 42"/>
                <a:gd name="T30" fmla="*/ 16 w 43"/>
                <a:gd name="T31" fmla="*/ 35 h 42"/>
                <a:gd name="T32" fmla="*/ 22 w 43"/>
                <a:gd name="T33" fmla="*/ 29 h 42"/>
                <a:gd name="T34" fmla="*/ 28 w 43"/>
                <a:gd name="T35" fmla="*/ 35 h 42"/>
                <a:gd name="T36" fmla="*/ 28 w 43"/>
                <a:gd name="T37" fmla="*/ 42 h 42"/>
                <a:gd name="T38" fmla="*/ 43 w 43"/>
                <a:gd name="T39" fmla="*/ 27 h 42"/>
                <a:gd name="T40" fmla="*/ 36 w 43"/>
                <a:gd name="T41" fmla="*/ 27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3" h="42">
                  <a:moveTo>
                    <a:pt x="36" y="27"/>
                  </a:moveTo>
                  <a:cubicBezTo>
                    <a:pt x="33" y="27"/>
                    <a:pt x="30" y="24"/>
                    <a:pt x="30" y="21"/>
                  </a:cubicBezTo>
                  <a:cubicBezTo>
                    <a:pt x="30" y="18"/>
                    <a:pt x="33" y="15"/>
                    <a:pt x="36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1" y="8"/>
                    <a:pt x="35" y="2"/>
                    <a:pt x="28" y="0"/>
                  </a:cubicBezTo>
                  <a:cubicBezTo>
                    <a:pt x="28" y="7"/>
                    <a:pt x="28" y="7"/>
                    <a:pt x="28" y="7"/>
                  </a:cubicBezTo>
                  <a:cubicBezTo>
                    <a:pt x="28" y="10"/>
                    <a:pt x="25" y="13"/>
                    <a:pt x="22" y="13"/>
                  </a:cubicBezTo>
                  <a:cubicBezTo>
                    <a:pt x="19" y="13"/>
                    <a:pt x="16" y="10"/>
                    <a:pt x="16" y="7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7" y="2"/>
                    <a:pt x="0" y="11"/>
                    <a:pt x="0" y="21"/>
                  </a:cubicBezTo>
                  <a:cubicBezTo>
                    <a:pt x="0" y="22"/>
                    <a:pt x="0" y="22"/>
                    <a:pt x="0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7" y="23"/>
                    <a:pt x="10" y="26"/>
                    <a:pt x="10" y="29"/>
                  </a:cubicBezTo>
                  <a:cubicBezTo>
                    <a:pt x="10" y="32"/>
                    <a:pt x="10" y="36"/>
                    <a:pt x="9" y="39"/>
                  </a:cubicBezTo>
                  <a:cubicBezTo>
                    <a:pt x="11" y="40"/>
                    <a:pt x="14" y="41"/>
                    <a:pt x="16" y="42"/>
                  </a:cubicBezTo>
                  <a:cubicBezTo>
                    <a:pt x="16" y="35"/>
                    <a:pt x="16" y="35"/>
                    <a:pt x="16" y="35"/>
                  </a:cubicBezTo>
                  <a:cubicBezTo>
                    <a:pt x="16" y="32"/>
                    <a:pt x="19" y="29"/>
                    <a:pt x="22" y="29"/>
                  </a:cubicBezTo>
                  <a:cubicBezTo>
                    <a:pt x="25" y="29"/>
                    <a:pt x="28" y="32"/>
                    <a:pt x="28" y="35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35" y="40"/>
                    <a:pt x="41" y="34"/>
                    <a:pt x="43" y="27"/>
                  </a:cubicBezTo>
                  <a:lnTo>
                    <a:pt x="36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45">
              <a:extLst>
                <a:ext uri="{FF2B5EF4-FFF2-40B4-BE49-F238E27FC236}">
                  <a16:creationId xmlns:a16="http://schemas.microsoft.com/office/drawing/2014/main" xmlns="" id="{329469C2-D4FB-4D59-A987-54C7789C7A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34788" y="3629025"/>
              <a:ext cx="14288" cy="63500"/>
            </a:xfrm>
            <a:custGeom>
              <a:avLst/>
              <a:gdLst>
                <a:gd name="T0" fmla="*/ 2 w 4"/>
                <a:gd name="T1" fmla="*/ 18 h 18"/>
                <a:gd name="T2" fmla="*/ 0 w 4"/>
                <a:gd name="T3" fmla="*/ 16 h 18"/>
                <a:gd name="T4" fmla="*/ 0 w 4"/>
                <a:gd name="T5" fmla="*/ 2 h 18"/>
                <a:gd name="T6" fmla="*/ 2 w 4"/>
                <a:gd name="T7" fmla="*/ 0 h 18"/>
                <a:gd name="T8" fmla="*/ 4 w 4"/>
                <a:gd name="T9" fmla="*/ 2 h 18"/>
                <a:gd name="T10" fmla="*/ 4 w 4"/>
                <a:gd name="T11" fmla="*/ 16 h 18"/>
                <a:gd name="T12" fmla="*/ 2 w 4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18">
                  <a:moveTo>
                    <a:pt x="2" y="18"/>
                  </a:moveTo>
                  <a:cubicBezTo>
                    <a:pt x="1" y="18"/>
                    <a:pt x="0" y="17"/>
                    <a:pt x="0" y="16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3" y="0"/>
                    <a:pt x="4" y="1"/>
                    <a:pt x="4" y="2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7"/>
                    <a:pt x="3" y="18"/>
                    <a:pt x="2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46">
              <a:extLst>
                <a:ext uri="{FF2B5EF4-FFF2-40B4-BE49-F238E27FC236}">
                  <a16:creationId xmlns:a16="http://schemas.microsoft.com/office/drawing/2014/main" xmlns="" id="{BCACD85A-0E41-4F68-8513-F41D4807C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34788" y="3776663"/>
              <a:ext cx="14288" cy="63500"/>
            </a:xfrm>
            <a:custGeom>
              <a:avLst/>
              <a:gdLst>
                <a:gd name="T0" fmla="*/ 2 w 4"/>
                <a:gd name="T1" fmla="*/ 18 h 18"/>
                <a:gd name="T2" fmla="*/ 0 w 4"/>
                <a:gd name="T3" fmla="*/ 16 h 18"/>
                <a:gd name="T4" fmla="*/ 0 w 4"/>
                <a:gd name="T5" fmla="*/ 2 h 18"/>
                <a:gd name="T6" fmla="*/ 2 w 4"/>
                <a:gd name="T7" fmla="*/ 0 h 18"/>
                <a:gd name="T8" fmla="*/ 4 w 4"/>
                <a:gd name="T9" fmla="*/ 2 h 18"/>
                <a:gd name="T10" fmla="*/ 4 w 4"/>
                <a:gd name="T11" fmla="*/ 16 h 18"/>
                <a:gd name="T12" fmla="*/ 2 w 4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18">
                  <a:moveTo>
                    <a:pt x="2" y="18"/>
                  </a:moveTo>
                  <a:cubicBezTo>
                    <a:pt x="1" y="18"/>
                    <a:pt x="0" y="17"/>
                    <a:pt x="0" y="16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3" y="0"/>
                    <a:pt x="4" y="1"/>
                    <a:pt x="4" y="2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7"/>
                    <a:pt x="3" y="18"/>
                    <a:pt x="2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47">
              <a:extLst>
                <a:ext uri="{FF2B5EF4-FFF2-40B4-BE49-F238E27FC236}">
                  <a16:creationId xmlns:a16="http://schemas.microsoft.com/office/drawing/2014/main" xmlns="" id="{8B9E7027-C2EE-4419-A1C7-05FDA85A68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84000" y="3727450"/>
              <a:ext cx="63500" cy="14287"/>
            </a:xfrm>
            <a:custGeom>
              <a:avLst/>
              <a:gdLst>
                <a:gd name="T0" fmla="*/ 16 w 18"/>
                <a:gd name="T1" fmla="*/ 4 h 4"/>
                <a:gd name="T2" fmla="*/ 2 w 18"/>
                <a:gd name="T3" fmla="*/ 4 h 4"/>
                <a:gd name="T4" fmla="*/ 0 w 18"/>
                <a:gd name="T5" fmla="*/ 2 h 4"/>
                <a:gd name="T6" fmla="*/ 2 w 18"/>
                <a:gd name="T7" fmla="*/ 0 h 4"/>
                <a:gd name="T8" fmla="*/ 16 w 18"/>
                <a:gd name="T9" fmla="*/ 0 h 4"/>
                <a:gd name="T10" fmla="*/ 18 w 18"/>
                <a:gd name="T11" fmla="*/ 2 h 4"/>
                <a:gd name="T12" fmla="*/ 16 w 18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4">
                  <a:moveTo>
                    <a:pt x="16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8" y="1"/>
                    <a:pt x="18" y="2"/>
                  </a:cubicBezTo>
                  <a:cubicBezTo>
                    <a:pt x="18" y="3"/>
                    <a:pt x="17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86" name="Picture 85">
            <a:extLst>
              <a:ext uri="{FF2B5EF4-FFF2-40B4-BE49-F238E27FC236}">
                <a16:creationId xmlns:a16="http://schemas.microsoft.com/office/drawing/2014/main" xmlns="" id="{263CFB3A-5C1A-459E-B460-967259A1B0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0185" y="6418764"/>
            <a:ext cx="745234" cy="211062"/>
          </a:xfrm>
          <a:prstGeom prst="rect">
            <a:avLst/>
          </a:prstGeom>
        </p:spPr>
      </p:pic>
      <p:sp>
        <p:nvSpPr>
          <p:cNvPr id="87" name="Oval 86">
            <a:extLst>
              <a:ext uri="{FF2B5EF4-FFF2-40B4-BE49-F238E27FC236}">
                <a16:creationId xmlns:a16="http://schemas.microsoft.com/office/drawing/2014/main" xmlns="" id="{C8A5A2DB-8F1E-432D-B895-83FAE9AFA6C0}"/>
              </a:ext>
            </a:extLst>
          </p:cNvPr>
          <p:cNvSpPr/>
          <p:nvPr/>
        </p:nvSpPr>
        <p:spPr>
          <a:xfrm>
            <a:off x="10348092" y="-475380"/>
            <a:ext cx="1004186" cy="1004186"/>
          </a:xfrm>
          <a:prstGeom prst="ellipse">
            <a:avLst/>
          </a:prstGeom>
          <a:gradFill>
            <a:gsLst>
              <a:gs pos="61104">
                <a:srgbClr val="ED1263"/>
              </a:gs>
              <a:gs pos="100000">
                <a:srgbClr val="FF7437"/>
              </a:gs>
              <a:gs pos="12000">
                <a:srgbClr val="38116E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64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E7C6709-FCCE-490B-9BEF-FF2F692D755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93000">
                <a:srgbClr val="FFE3E5">
                  <a:lumMod val="96000"/>
                </a:srgbClr>
              </a:gs>
              <a:gs pos="45000">
                <a:srgbClr val="FFE3E5">
                  <a:lumMod val="0"/>
                  <a:lumOff val="100000"/>
                </a:srgb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4711698" y="2730064"/>
            <a:ext cx="3183066" cy="2376171"/>
            <a:chOff x="945181" y="2032731"/>
            <a:chExt cx="3183066" cy="2376171"/>
          </a:xfrm>
        </p:grpSpPr>
        <p:cxnSp>
          <p:nvCxnSpPr>
            <p:cNvPr id="46" name="Straight Connector 45"/>
            <p:cNvCxnSpPr/>
            <p:nvPr/>
          </p:nvCxnSpPr>
          <p:spPr>
            <a:xfrm flipH="1">
              <a:off x="945181" y="2032731"/>
              <a:ext cx="2041515" cy="2376171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986696" y="2032731"/>
              <a:ext cx="1141551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945181" y="4408902"/>
              <a:ext cx="1141551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1987436" y="3893638"/>
            <a:ext cx="6948127" cy="2376171"/>
            <a:chOff x="945181" y="2032731"/>
            <a:chExt cx="6948127" cy="2376171"/>
          </a:xfrm>
        </p:grpSpPr>
        <p:cxnSp>
          <p:nvCxnSpPr>
            <p:cNvPr id="36" name="Straight Connector 35"/>
            <p:cNvCxnSpPr/>
            <p:nvPr/>
          </p:nvCxnSpPr>
          <p:spPr>
            <a:xfrm flipH="1">
              <a:off x="945181" y="2032731"/>
              <a:ext cx="2041515" cy="2376171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986696" y="2032731"/>
              <a:ext cx="4906612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945181" y="4408902"/>
              <a:ext cx="1141551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4711698" y="3402876"/>
            <a:ext cx="2156601" cy="1163574"/>
            <a:chOff x="7123493" y="1635400"/>
            <a:chExt cx="2693476" cy="1453240"/>
          </a:xfrm>
        </p:grpSpPr>
        <p:sp>
          <p:nvSpPr>
            <p:cNvPr id="7" name="Oval 6"/>
            <p:cNvSpPr/>
            <p:nvPr/>
          </p:nvSpPr>
          <p:spPr>
            <a:xfrm>
              <a:off x="7123493" y="1635400"/>
              <a:ext cx="2693476" cy="1453240"/>
            </a:xfrm>
            <a:prstGeom prst="ellipse">
              <a:avLst/>
            </a:prstGeom>
            <a:gradFill flip="none" rotWithShape="1">
              <a:gsLst>
                <a:gs pos="85000">
                  <a:schemeClr val="bg1">
                    <a:alpha val="0"/>
                  </a:schemeClr>
                </a:gs>
                <a:gs pos="23000">
                  <a:schemeClr val="bg1">
                    <a:lumMod val="5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1143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7267073" y="1765003"/>
              <a:ext cx="2406316" cy="882316"/>
            </a:xfrm>
            <a:prstGeom prst="ellipse">
              <a:avLst/>
            </a:prstGeom>
            <a:gradFill>
              <a:gsLst>
                <a:gs pos="42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977740" y="4446603"/>
            <a:ext cx="2156601" cy="1163574"/>
            <a:chOff x="7123493" y="1635400"/>
            <a:chExt cx="2693476" cy="1453240"/>
          </a:xfrm>
        </p:grpSpPr>
        <p:sp>
          <p:nvSpPr>
            <p:cNvPr id="12" name="Oval 11"/>
            <p:cNvSpPr/>
            <p:nvPr/>
          </p:nvSpPr>
          <p:spPr>
            <a:xfrm>
              <a:off x="7123493" y="1635400"/>
              <a:ext cx="2693476" cy="1453240"/>
            </a:xfrm>
            <a:prstGeom prst="ellipse">
              <a:avLst/>
            </a:prstGeom>
            <a:gradFill flip="none" rotWithShape="1">
              <a:gsLst>
                <a:gs pos="85000">
                  <a:schemeClr val="bg1">
                    <a:alpha val="0"/>
                  </a:schemeClr>
                </a:gs>
                <a:gs pos="26000">
                  <a:schemeClr val="bg1">
                    <a:lumMod val="5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1143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7267073" y="1765003"/>
              <a:ext cx="2406316" cy="882316"/>
            </a:xfrm>
            <a:prstGeom prst="ellipse">
              <a:avLst/>
            </a:prstGeom>
            <a:gradFill>
              <a:gsLst>
                <a:gs pos="42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551046" y="2301251"/>
            <a:ext cx="2156601" cy="1163574"/>
            <a:chOff x="7123493" y="1635400"/>
            <a:chExt cx="2693476" cy="1453240"/>
          </a:xfrm>
        </p:grpSpPr>
        <p:sp>
          <p:nvSpPr>
            <p:cNvPr id="17" name="Oval 16"/>
            <p:cNvSpPr/>
            <p:nvPr/>
          </p:nvSpPr>
          <p:spPr>
            <a:xfrm>
              <a:off x="7123493" y="1635400"/>
              <a:ext cx="2693476" cy="1453240"/>
            </a:xfrm>
            <a:prstGeom prst="ellipse">
              <a:avLst/>
            </a:prstGeom>
            <a:gradFill flip="none" rotWithShape="1">
              <a:gsLst>
                <a:gs pos="85000">
                  <a:schemeClr val="bg1">
                    <a:alpha val="0"/>
                  </a:schemeClr>
                </a:gs>
                <a:gs pos="25000">
                  <a:schemeClr val="bg1">
                    <a:lumMod val="5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1143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7267073" y="1765003"/>
              <a:ext cx="2406316" cy="882316"/>
            </a:xfrm>
            <a:prstGeom prst="ellipse">
              <a:avLst/>
            </a:prstGeom>
            <a:gradFill>
              <a:gsLst>
                <a:gs pos="42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786997" y="5826467"/>
            <a:ext cx="2156601" cy="1163574"/>
            <a:chOff x="7123493" y="1635400"/>
            <a:chExt cx="2693476" cy="1453240"/>
          </a:xfrm>
        </p:grpSpPr>
        <p:sp>
          <p:nvSpPr>
            <p:cNvPr id="22" name="Oval 21"/>
            <p:cNvSpPr/>
            <p:nvPr/>
          </p:nvSpPr>
          <p:spPr>
            <a:xfrm>
              <a:off x="7123493" y="1635400"/>
              <a:ext cx="2693476" cy="1453240"/>
            </a:xfrm>
            <a:prstGeom prst="ellipse">
              <a:avLst/>
            </a:prstGeom>
            <a:gradFill flip="none" rotWithShape="1">
              <a:gsLst>
                <a:gs pos="85000">
                  <a:schemeClr val="bg1">
                    <a:alpha val="0"/>
                  </a:schemeClr>
                </a:gs>
                <a:gs pos="28000">
                  <a:schemeClr val="bg1">
                    <a:lumMod val="5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1143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7267073" y="1765003"/>
              <a:ext cx="2406316" cy="882316"/>
            </a:xfrm>
            <a:prstGeom prst="ellipse">
              <a:avLst/>
            </a:prstGeom>
            <a:gradFill>
              <a:gsLst>
                <a:gs pos="42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8343823" y="3464825"/>
            <a:ext cx="2156601" cy="1163574"/>
            <a:chOff x="7123492" y="1635400"/>
            <a:chExt cx="2693476" cy="1453240"/>
          </a:xfrm>
        </p:grpSpPr>
        <p:sp>
          <p:nvSpPr>
            <p:cNvPr id="27" name="Oval 26"/>
            <p:cNvSpPr/>
            <p:nvPr/>
          </p:nvSpPr>
          <p:spPr>
            <a:xfrm>
              <a:off x="7123492" y="1635400"/>
              <a:ext cx="2693476" cy="1453240"/>
            </a:xfrm>
            <a:prstGeom prst="ellipse">
              <a:avLst/>
            </a:prstGeom>
            <a:gradFill flip="none" rotWithShape="1">
              <a:gsLst>
                <a:gs pos="85000">
                  <a:schemeClr val="bg1">
                    <a:alpha val="0"/>
                  </a:schemeClr>
                </a:gs>
                <a:gs pos="26000">
                  <a:schemeClr val="bg1">
                    <a:lumMod val="5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1143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7267073" y="1765003"/>
              <a:ext cx="2406316" cy="882316"/>
            </a:xfrm>
            <a:prstGeom prst="ellipse">
              <a:avLst/>
            </a:prstGeom>
            <a:gradFill>
              <a:gsLst>
                <a:gs pos="42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828913" y="4672573"/>
            <a:ext cx="2156601" cy="1163574"/>
            <a:chOff x="7123493" y="1635400"/>
            <a:chExt cx="2693476" cy="1453240"/>
          </a:xfrm>
        </p:grpSpPr>
        <p:sp>
          <p:nvSpPr>
            <p:cNvPr id="32" name="Oval 31"/>
            <p:cNvSpPr/>
            <p:nvPr/>
          </p:nvSpPr>
          <p:spPr>
            <a:xfrm>
              <a:off x="7123493" y="1635400"/>
              <a:ext cx="2693476" cy="1453240"/>
            </a:xfrm>
            <a:prstGeom prst="ellipse">
              <a:avLst/>
            </a:prstGeom>
            <a:gradFill flip="none" rotWithShape="1">
              <a:gsLst>
                <a:gs pos="85000">
                  <a:schemeClr val="bg1">
                    <a:alpha val="0"/>
                  </a:schemeClr>
                </a:gs>
                <a:gs pos="35000">
                  <a:schemeClr val="bg1">
                    <a:lumMod val="5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1143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7267073" y="1765003"/>
              <a:ext cx="2406316" cy="882316"/>
            </a:xfrm>
            <a:prstGeom prst="ellipse">
              <a:avLst/>
            </a:prstGeom>
            <a:gradFill>
              <a:gsLst>
                <a:gs pos="42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1" name="TextBox 70"/>
          <p:cNvSpPr txBox="1"/>
          <p:nvPr/>
        </p:nvSpPr>
        <p:spPr>
          <a:xfrm flipH="1">
            <a:off x="642172" y="458124"/>
            <a:ext cx="8105737" cy="78483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>
              <a:defRPr sz="1200">
                <a:solidFill>
                  <a:srgbClr val="121543"/>
                </a:solidFill>
                <a:latin typeface="+mj-lt"/>
              </a:defRPr>
            </a:lvl1pPr>
          </a:lstStyle>
          <a:p>
            <a:pPr>
              <a:lnSpc>
                <a:spcPct val="85000"/>
              </a:lnSpc>
              <a:tabLst>
                <a:tab pos="5181600" algn="l"/>
              </a:tabLst>
            </a:pPr>
            <a:r>
              <a:rPr lang="en-US" sz="3000" b="1" i="1" dirty="0" smtClean="0">
                <a:solidFill>
                  <a:srgbClr val="F9668B"/>
                </a:solidFill>
                <a:latin typeface="Georgia" panose="02040502050405020303" pitchFamily="18" charset="0"/>
                <a:ea typeface="Bauer Bodoni Std 2 Black" charset="0"/>
                <a:cs typeface="Bauer Bodoni Std 2 Black" charset="0"/>
              </a:rPr>
              <a:t>KARAKTERISTIK TERHADAP ANGGOTA</a:t>
            </a:r>
            <a:endParaRPr lang="en-US" sz="3000" b="1" i="1" dirty="0">
              <a:solidFill>
                <a:srgbClr val="F9668B"/>
              </a:solidFill>
              <a:latin typeface="Georgia" panose="02040502050405020303" pitchFamily="18" charset="0"/>
              <a:ea typeface="Bauer Bodoni Std 2 Black" charset="0"/>
              <a:cs typeface="Bauer Bodoni Std 2 Black" charset="0"/>
            </a:endParaRPr>
          </a:p>
        </p:txBody>
      </p:sp>
      <p:grpSp>
        <p:nvGrpSpPr>
          <p:cNvPr id="77" name="Group 76"/>
          <p:cNvGrpSpPr/>
          <p:nvPr/>
        </p:nvGrpSpPr>
        <p:grpSpPr>
          <a:xfrm flipH="1">
            <a:off x="2647275" y="3145809"/>
            <a:ext cx="888305" cy="1898929"/>
            <a:chOff x="4261266" y="2460763"/>
            <a:chExt cx="400627" cy="856420"/>
          </a:xfrm>
        </p:grpSpPr>
        <p:sp>
          <p:nvSpPr>
            <p:cNvPr id="78" name="Oval 77"/>
            <p:cNvSpPr/>
            <p:nvPr/>
          </p:nvSpPr>
          <p:spPr>
            <a:xfrm>
              <a:off x="4261266" y="3185452"/>
              <a:ext cx="400627" cy="131731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  <a:alpha val="5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1801" y="2460763"/>
              <a:ext cx="287353" cy="835936"/>
            </a:xfrm>
            <a:prstGeom prst="rect">
              <a:avLst/>
            </a:prstGeom>
          </p:spPr>
        </p:pic>
      </p:grpSp>
      <p:grpSp>
        <p:nvGrpSpPr>
          <p:cNvPr id="2" name="Group 1"/>
          <p:cNvGrpSpPr/>
          <p:nvPr/>
        </p:nvGrpSpPr>
        <p:grpSpPr>
          <a:xfrm>
            <a:off x="5454055" y="2301251"/>
            <a:ext cx="798388" cy="1767312"/>
            <a:chOff x="6568701" y="2453856"/>
            <a:chExt cx="400627" cy="886831"/>
          </a:xfrm>
        </p:grpSpPr>
        <p:sp>
          <p:nvSpPr>
            <p:cNvPr id="80" name="Oval 79"/>
            <p:cNvSpPr/>
            <p:nvPr/>
          </p:nvSpPr>
          <p:spPr>
            <a:xfrm>
              <a:off x="6568701" y="3208956"/>
              <a:ext cx="400627" cy="131731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  <a:alpha val="5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8562" y="2453856"/>
              <a:ext cx="320904" cy="837577"/>
            </a:xfrm>
            <a:prstGeom prst="rect">
              <a:avLst/>
            </a:prstGeom>
          </p:spPr>
        </p:pic>
      </p:grpSp>
      <p:grpSp>
        <p:nvGrpSpPr>
          <p:cNvPr id="85" name="Group 84"/>
          <p:cNvGrpSpPr/>
          <p:nvPr/>
        </p:nvGrpSpPr>
        <p:grpSpPr>
          <a:xfrm flipH="1">
            <a:off x="8183519" y="1182792"/>
            <a:ext cx="787984" cy="1689984"/>
            <a:chOff x="5908095" y="2006524"/>
            <a:chExt cx="400627" cy="859225"/>
          </a:xfrm>
        </p:grpSpPr>
        <p:sp>
          <p:nvSpPr>
            <p:cNvPr id="86" name="Oval 85"/>
            <p:cNvSpPr/>
            <p:nvPr/>
          </p:nvSpPr>
          <p:spPr>
            <a:xfrm>
              <a:off x="5908095" y="2734018"/>
              <a:ext cx="400627" cy="131731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  <a:alpha val="5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7" name="Picture 8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913259" y="2006524"/>
              <a:ext cx="278518" cy="844151"/>
            </a:xfrm>
            <a:prstGeom prst="rect">
              <a:avLst/>
            </a:prstGeom>
          </p:spPr>
        </p:pic>
      </p:grpSp>
      <p:grpSp>
        <p:nvGrpSpPr>
          <p:cNvPr id="3" name="Group 2"/>
          <p:cNvGrpSpPr/>
          <p:nvPr/>
        </p:nvGrpSpPr>
        <p:grpSpPr>
          <a:xfrm>
            <a:off x="9034509" y="2116472"/>
            <a:ext cx="903154" cy="1882746"/>
            <a:chOff x="5908095" y="1013635"/>
            <a:chExt cx="400627" cy="835161"/>
          </a:xfrm>
        </p:grpSpPr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383" y="1013635"/>
              <a:ext cx="221334" cy="814003"/>
            </a:xfrm>
            <a:prstGeom prst="rect">
              <a:avLst/>
            </a:prstGeom>
          </p:spPr>
        </p:pic>
        <p:sp>
          <p:nvSpPr>
            <p:cNvPr id="89" name="Oval 88"/>
            <p:cNvSpPr/>
            <p:nvPr/>
          </p:nvSpPr>
          <p:spPr>
            <a:xfrm>
              <a:off x="5908095" y="1717065"/>
              <a:ext cx="400627" cy="131731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  <a:alpha val="5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6493219" y="3554656"/>
            <a:ext cx="793878" cy="1699704"/>
            <a:chOff x="7494893" y="2482941"/>
            <a:chExt cx="400627" cy="857746"/>
          </a:xfrm>
        </p:grpSpPr>
        <p:sp>
          <p:nvSpPr>
            <p:cNvPr id="91" name="Oval 90"/>
            <p:cNvSpPr/>
            <p:nvPr/>
          </p:nvSpPr>
          <p:spPr>
            <a:xfrm>
              <a:off x="7494893" y="3208956"/>
              <a:ext cx="400627" cy="131731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  <a:alpha val="5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66337" y="2482941"/>
              <a:ext cx="215553" cy="837577"/>
            </a:xfrm>
            <a:prstGeom prst="rect">
              <a:avLst/>
            </a:prstGeom>
          </p:spPr>
        </p:pic>
      </p:grpSp>
      <p:grpSp>
        <p:nvGrpSpPr>
          <p:cNvPr id="93" name="Group 92"/>
          <p:cNvGrpSpPr/>
          <p:nvPr/>
        </p:nvGrpSpPr>
        <p:grpSpPr>
          <a:xfrm>
            <a:off x="3434537" y="4712345"/>
            <a:ext cx="800043" cy="1679876"/>
            <a:chOff x="6936028" y="1700509"/>
            <a:chExt cx="400627" cy="841213"/>
          </a:xfrm>
        </p:grpSpPr>
        <p:sp>
          <p:nvSpPr>
            <p:cNvPr id="94" name="Oval 93"/>
            <p:cNvSpPr/>
            <p:nvPr/>
          </p:nvSpPr>
          <p:spPr>
            <a:xfrm>
              <a:off x="6936028" y="2409991"/>
              <a:ext cx="400627" cy="131731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  <a:alpha val="5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5" name="Picture 9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7493" y="1700509"/>
              <a:ext cx="212378" cy="830029"/>
            </a:xfrm>
            <a:prstGeom prst="rect">
              <a:avLst/>
            </a:prstGeom>
          </p:spPr>
        </p:pic>
      </p:grpSp>
      <p:sp>
        <p:nvSpPr>
          <p:cNvPr id="97" name="Rectangle 96"/>
          <p:cNvSpPr/>
          <p:nvPr/>
        </p:nvSpPr>
        <p:spPr>
          <a:xfrm>
            <a:off x="3409482" y="2592799"/>
            <a:ext cx="1886109" cy="738664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en-US" sz="1600" dirty="0" smtClean="0">
                <a:solidFill>
                  <a:srgbClr val="121543"/>
                </a:solidFill>
                <a:latin typeface="+mj-lt"/>
                <a:ea typeface="Gotham Light" charset="0"/>
                <a:cs typeface="Gotham Light" charset="0"/>
              </a:rPr>
              <a:t>3.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keterampilan</a:t>
            </a:r>
            <a:endParaRPr lang="en-US" sz="1600" dirty="0"/>
          </a:p>
          <a:p>
            <a:pPr algn="r"/>
            <a:endParaRPr lang="en-US" sz="1600" dirty="0">
              <a:solidFill>
                <a:srgbClr val="121543"/>
              </a:solidFill>
              <a:latin typeface="+mj-lt"/>
              <a:ea typeface="Gotham Light" charset="0"/>
              <a:cs typeface="Gotham Light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788891" y="3574995"/>
            <a:ext cx="1886109" cy="738664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en-US" sz="1600" dirty="0" smtClean="0">
                <a:solidFill>
                  <a:srgbClr val="121543"/>
                </a:solidFill>
                <a:latin typeface="+mj-lt"/>
                <a:ea typeface="Gotham Light" charset="0"/>
                <a:cs typeface="Gotham Light" charset="0"/>
              </a:rPr>
              <a:t>5. </a:t>
            </a:r>
            <a:r>
              <a:rPr lang="en-US" sz="1600" dirty="0" err="1"/>
              <a:t>Kepercayaan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pemimpin</a:t>
            </a:r>
            <a:endParaRPr lang="en-US" sz="1600" dirty="0"/>
          </a:p>
          <a:p>
            <a:pPr algn="r"/>
            <a:endParaRPr lang="en-US" sz="1600" dirty="0">
              <a:solidFill>
                <a:srgbClr val="121543"/>
              </a:solidFill>
              <a:latin typeface="+mj-lt"/>
              <a:ea typeface="Gotham Light" charset="0"/>
              <a:cs typeface="Gotham Light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133159" y="5181972"/>
            <a:ext cx="1886109" cy="738664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 smtClean="0">
                <a:solidFill>
                  <a:srgbClr val="121543"/>
                </a:solidFill>
                <a:latin typeface="+mj-lt"/>
                <a:ea typeface="Gotham Light" charset="0"/>
                <a:cs typeface="Gotham Light" charset="0"/>
              </a:rPr>
              <a:t>6. </a:t>
            </a:r>
            <a:r>
              <a:rPr lang="en-US" sz="1600" dirty="0" err="1"/>
              <a:t>Komitmen</a:t>
            </a:r>
            <a:r>
              <a:rPr lang="en-US" sz="1600" dirty="0"/>
              <a:t> </a:t>
            </a:r>
            <a:r>
              <a:rPr lang="en-US" sz="1600" dirty="0" err="1"/>
              <a:t>tugas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upaya</a:t>
            </a:r>
            <a:endParaRPr lang="en-US" sz="1600" dirty="0"/>
          </a:p>
          <a:p>
            <a:endParaRPr lang="en-US" sz="1600" dirty="0">
              <a:solidFill>
                <a:srgbClr val="121543"/>
              </a:solidFill>
              <a:latin typeface="+mj-lt"/>
              <a:ea typeface="Gotham Light" charset="0"/>
              <a:cs typeface="Gotham Light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7203502" y="3996660"/>
            <a:ext cx="1886109" cy="492443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 smtClean="0">
                <a:solidFill>
                  <a:srgbClr val="121543"/>
                </a:solidFill>
                <a:latin typeface="+mj-lt"/>
                <a:ea typeface="Gotham Light" charset="0"/>
                <a:cs typeface="Gotham Light" charset="0"/>
              </a:rPr>
              <a:t>4. </a:t>
            </a:r>
            <a:r>
              <a:rPr lang="en-US" sz="1600" dirty="0" err="1"/>
              <a:t>Atribusi</a:t>
            </a:r>
            <a:r>
              <a:rPr lang="en-US" sz="1600" dirty="0"/>
              <a:t> </a:t>
            </a:r>
            <a:r>
              <a:rPr lang="en-US" sz="1600" dirty="0" err="1"/>
              <a:t>tentang</a:t>
            </a:r>
            <a:r>
              <a:rPr lang="en-US" sz="1600" dirty="0"/>
              <a:t> </a:t>
            </a:r>
            <a:r>
              <a:rPr lang="en-US" sz="1600" dirty="0" err="1" smtClean="0"/>
              <a:t>pemimpin</a:t>
            </a:r>
            <a:endParaRPr lang="en-US" sz="1600" dirty="0"/>
          </a:p>
        </p:txBody>
      </p:sp>
      <p:sp>
        <p:nvSpPr>
          <p:cNvPr id="104" name="Rectangle 103"/>
          <p:cNvSpPr/>
          <p:nvPr/>
        </p:nvSpPr>
        <p:spPr>
          <a:xfrm>
            <a:off x="9208611" y="1215287"/>
            <a:ext cx="1886109" cy="98488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 smtClean="0">
                <a:solidFill>
                  <a:srgbClr val="121543"/>
                </a:solidFill>
                <a:latin typeface="+mj-lt"/>
                <a:ea typeface="Gotham Light" charset="0"/>
                <a:cs typeface="Gotham Light" charset="0"/>
              </a:rPr>
              <a:t>1. </a:t>
            </a:r>
            <a:r>
              <a:rPr lang="en-US" sz="1600" dirty="0" err="1"/>
              <a:t>Sifat</a:t>
            </a:r>
            <a:r>
              <a:rPr lang="en-US" sz="1600" dirty="0"/>
              <a:t> (</a:t>
            </a:r>
            <a:r>
              <a:rPr lang="en-US" sz="1600" dirty="0" err="1"/>
              <a:t>kebutuhan</a:t>
            </a:r>
            <a:r>
              <a:rPr lang="en-US" sz="1600" dirty="0"/>
              <a:t>, </a:t>
            </a:r>
            <a:r>
              <a:rPr lang="en-US" sz="1600" dirty="0" err="1"/>
              <a:t>nilai-nilai</a:t>
            </a:r>
            <a:r>
              <a:rPr lang="en-US" sz="1600" dirty="0"/>
              <a:t>, </a:t>
            </a:r>
            <a:r>
              <a:rPr lang="en-US" sz="1600" dirty="0" err="1"/>
              <a:t>konsep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)</a:t>
            </a:r>
          </a:p>
          <a:p>
            <a:endParaRPr lang="en-US" sz="1600" dirty="0">
              <a:solidFill>
                <a:srgbClr val="121543"/>
              </a:solidFill>
              <a:latin typeface="+mj-lt"/>
              <a:ea typeface="Gotham Light" charset="0"/>
              <a:cs typeface="Gotham Light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9838295" y="2364002"/>
            <a:ext cx="1886109" cy="738664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 smtClean="0">
                <a:solidFill>
                  <a:srgbClr val="121543"/>
                </a:solidFill>
                <a:latin typeface="+mj-lt"/>
                <a:ea typeface="Gotham Light" charset="0"/>
                <a:cs typeface="Gotham Light" charset="0"/>
              </a:rPr>
              <a:t>2. </a:t>
            </a:r>
            <a:r>
              <a:rPr lang="en-US" sz="1600" dirty="0" err="1"/>
              <a:t>Kepercayaan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optimism</a:t>
            </a:r>
          </a:p>
          <a:p>
            <a:endParaRPr lang="en-US" sz="1600" dirty="0">
              <a:solidFill>
                <a:srgbClr val="121543"/>
              </a:solidFill>
              <a:latin typeface="+mj-lt"/>
              <a:ea typeface="Gotham Light" charset="0"/>
              <a:cs typeface="Gotham Light" charset="0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124035" y="5133364"/>
            <a:ext cx="798388" cy="1767312"/>
            <a:chOff x="6568701" y="2453856"/>
            <a:chExt cx="400627" cy="886831"/>
          </a:xfrm>
        </p:grpSpPr>
        <p:sp>
          <p:nvSpPr>
            <p:cNvPr id="55" name="Oval 54"/>
            <p:cNvSpPr/>
            <p:nvPr/>
          </p:nvSpPr>
          <p:spPr>
            <a:xfrm>
              <a:off x="6568701" y="3208956"/>
              <a:ext cx="400627" cy="131731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  <a:alpha val="5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8562" y="2453856"/>
              <a:ext cx="320904" cy="837577"/>
            </a:xfrm>
            <a:prstGeom prst="rect">
              <a:avLst/>
            </a:prstGeom>
          </p:spPr>
        </p:pic>
      </p:grpSp>
      <p:sp>
        <p:nvSpPr>
          <p:cNvPr id="57" name="Rectangle 56"/>
          <p:cNvSpPr/>
          <p:nvPr/>
        </p:nvSpPr>
        <p:spPr>
          <a:xfrm>
            <a:off x="180980" y="5411686"/>
            <a:ext cx="1886109" cy="738664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rgbClr val="121543"/>
                </a:solidFill>
                <a:latin typeface="+mj-lt"/>
                <a:ea typeface="Gotham Light" charset="0"/>
                <a:cs typeface="Gotham Light" charset="0"/>
              </a:rPr>
              <a:t>7</a:t>
            </a:r>
            <a:r>
              <a:rPr lang="en-US" sz="1600" dirty="0" smtClean="0">
                <a:solidFill>
                  <a:srgbClr val="121543"/>
                </a:solidFill>
                <a:latin typeface="+mj-lt"/>
                <a:ea typeface="Gotham Light" charset="0"/>
                <a:cs typeface="Gotham Light" charset="0"/>
              </a:rPr>
              <a:t>. </a:t>
            </a:r>
            <a:r>
              <a:rPr lang="en-US" sz="1600" dirty="0" err="1"/>
              <a:t>Kepuasan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pekerjaan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pemimpin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54839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0" y="0"/>
            <a:ext cx="12210268" cy="6874978"/>
          </a:xfrm>
          <a:prstGeom prst="rect">
            <a:avLst/>
          </a:prstGeom>
          <a:gradFill flip="none" rotWithShape="1">
            <a:gsLst>
              <a:gs pos="100000">
                <a:srgbClr val="C53AFD"/>
              </a:gs>
              <a:gs pos="0">
                <a:srgbClr val="4A3D8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87E21E08-2A38-4DDD-B9E2-51249D4DB9BC}"/>
              </a:ext>
            </a:extLst>
          </p:cNvPr>
          <p:cNvGrpSpPr/>
          <p:nvPr/>
        </p:nvGrpSpPr>
        <p:grpSpPr>
          <a:xfrm>
            <a:off x="465669" y="2415545"/>
            <a:ext cx="9856500" cy="4049552"/>
            <a:chOff x="1050900" y="1927326"/>
            <a:chExt cx="9856500" cy="4049552"/>
          </a:xfrm>
        </p:grpSpPr>
        <p:grpSp>
          <p:nvGrpSpPr>
            <p:cNvPr id="121" name="Group 120"/>
            <p:cNvGrpSpPr/>
            <p:nvPr/>
          </p:nvGrpSpPr>
          <p:grpSpPr>
            <a:xfrm>
              <a:off x="4731744" y="2660987"/>
              <a:ext cx="2688289" cy="2688289"/>
              <a:chOff x="2625533" y="0"/>
              <a:chExt cx="6959202" cy="6959202"/>
            </a:xfrm>
          </p:grpSpPr>
          <p:sp>
            <p:nvSpPr>
              <p:cNvPr id="34" name="Arc 33"/>
              <p:cNvSpPr/>
              <p:nvPr/>
            </p:nvSpPr>
            <p:spPr>
              <a:xfrm>
                <a:off x="8218856" y="2754550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Arc 45"/>
              <p:cNvSpPr/>
              <p:nvPr/>
            </p:nvSpPr>
            <p:spPr>
              <a:xfrm rot="10800000">
                <a:off x="2625533" y="2754549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Arc 58"/>
              <p:cNvSpPr/>
              <p:nvPr/>
            </p:nvSpPr>
            <p:spPr>
              <a:xfrm rot="5400000">
                <a:off x="5422194" y="5593323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Arc 63"/>
              <p:cNvSpPr/>
              <p:nvPr/>
            </p:nvSpPr>
            <p:spPr>
              <a:xfrm rot="16200000">
                <a:off x="5422195" y="0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6" name="Group 95"/>
              <p:cNvGrpSpPr/>
              <p:nvPr/>
            </p:nvGrpSpPr>
            <p:grpSpPr>
              <a:xfrm>
                <a:off x="3315894" y="4120427"/>
                <a:ext cx="5585901" cy="2282876"/>
                <a:chOff x="3315894" y="4120427"/>
                <a:chExt cx="5585901" cy="2282876"/>
              </a:xfrm>
            </p:grpSpPr>
            <p:cxnSp>
              <p:nvCxnSpPr>
                <p:cNvPr id="44" name="Straight Connector 43"/>
                <p:cNvCxnSpPr>
                  <a:stCxn id="77" idx="0"/>
                </p:cNvCxnSpPr>
                <p:nvPr/>
              </p:nvCxnSpPr>
              <p:spPr>
                <a:xfrm flipH="1">
                  <a:off x="3315894" y="4124144"/>
                  <a:ext cx="135998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>
                  <a:stCxn id="83" idx="2"/>
                  <a:endCxn id="59" idx="0"/>
                </p:cNvCxnSpPr>
                <p:nvPr/>
              </p:nvCxnSpPr>
              <p:spPr>
                <a:xfrm flipH="1">
                  <a:off x="6788073" y="4890604"/>
                  <a:ext cx="5240" cy="1385658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>
                  <a:endCxn id="77" idx="2"/>
                </p:cNvCxnSpPr>
                <p:nvPr/>
              </p:nvCxnSpPr>
              <p:spPr>
                <a:xfrm flipV="1">
                  <a:off x="5424376" y="4890604"/>
                  <a:ext cx="0" cy="1512699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Arc 76"/>
                <p:cNvSpPr/>
                <p:nvPr/>
              </p:nvSpPr>
              <p:spPr>
                <a:xfrm rot="18900000">
                  <a:off x="4064092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Arc 82"/>
                <p:cNvSpPr/>
                <p:nvPr/>
              </p:nvSpPr>
              <p:spPr>
                <a:xfrm rot="2700000" flipH="1">
                  <a:off x="6787718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4" name="Straight Connector 93"/>
                <p:cNvCxnSpPr/>
                <p:nvPr/>
              </p:nvCxnSpPr>
              <p:spPr>
                <a:xfrm flipH="1">
                  <a:off x="7541810" y="4124144"/>
                  <a:ext cx="135998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4" name="Group 103"/>
              <p:cNvGrpSpPr/>
              <p:nvPr/>
            </p:nvGrpSpPr>
            <p:grpSpPr>
              <a:xfrm rot="10800000">
                <a:off x="3315894" y="622716"/>
                <a:ext cx="5585901" cy="2120437"/>
                <a:chOff x="3308474" y="4120427"/>
                <a:chExt cx="5585901" cy="2120437"/>
              </a:xfrm>
            </p:grpSpPr>
            <p:cxnSp>
              <p:nvCxnSpPr>
                <p:cNvPr id="105" name="Straight Connector 104"/>
                <p:cNvCxnSpPr>
                  <a:stCxn id="108" idx="0"/>
                </p:cNvCxnSpPr>
                <p:nvPr/>
              </p:nvCxnSpPr>
              <p:spPr>
                <a:xfrm rot="10800000">
                  <a:off x="3308474" y="4124144"/>
                  <a:ext cx="136740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>
                  <a:stCxn id="109" idx="2"/>
                </p:cNvCxnSpPr>
                <p:nvPr/>
              </p:nvCxnSpPr>
              <p:spPr>
                <a:xfrm rot="10800000" flipV="1">
                  <a:off x="6793313" y="4890604"/>
                  <a:ext cx="0" cy="135026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>
                  <a:endCxn id="108" idx="2"/>
                </p:cNvCxnSpPr>
                <p:nvPr/>
              </p:nvCxnSpPr>
              <p:spPr>
                <a:xfrm rot="10800000">
                  <a:off x="5424376" y="4890604"/>
                  <a:ext cx="0" cy="135026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8" name="Arc 107"/>
                <p:cNvSpPr/>
                <p:nvPr/>
              </p:nvSpPr>
              <p:spPr>
                <a:xfrm rot="18900000">
                  <a:off x="4064092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Arc 108"/>
                <p:cNvSpPr/>
                <p:nvPr/>
              </p:nvSpPr>
              <p:spPr>
                <a:xfrm rot="2700000" flipH="1">
                  <a:off x="6787718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0" name="Straight Connector 109"/>
                <p:cNvCxnSpPr/>
                <p:nvPr/>
              </p:nvCxnSpPr>
              <p:spPr>
                <a:xfrm rot="10800000">
                  <a:off x="7541810" y="4124144"/>
                  <a:ext cx="135256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2" name="Group 121"/>
            <p:cNvGrpSpPr/>
            <p:nvPr/>
          </p:nvGrpSpPr>
          <p:grpSpPr>
            <a:xfrm rot="18900000">
              <a:off x="4738933" y="2660987"/>
              <a:ext cx="2688289" cy="2688289"/>
              <a:chOff x="2625533" y="0"/>
              <a:chExt cx="6959202" cy="6959202"/>
            </a:xfrm>
          </p:grpSpPr>
          <p:sp>
            <p:nvSpPr>
              <p:cNvPr id="123" name="Arc 122"/>
              <p:cNvSpPr/>
              <p:nvPr/>
            </p:nvSpPr>
            <p:spPr>
              <a:xfrm>
                <a:off x="8218856" y="2754550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Arc 123"/>
              <p:cNvSpPr/>
              <p:nvPr/>
            </p:nvSpPr>
            <p:spPr>
              <a:xfrm rot="10800000">
                <a:off x="2625533" y="2754549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Arc 124"/>
              <p:cNvSpPr/>
              <p:nvPr/>
            </p:nvSpPr>
            <p:spPr>
              <a:xfrm rot="5400000">
                <a:off x="5422194" y="5593323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Arc 125"/>
              <p:cNvSpPr/>
              <p:nvPr/>
            </p:nvSpPr>
            <p:spPr>
              <a:xfrm rot="16200000">
                <a:off x="5422195" y="0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/>
              <p:cNvGrpSpPr/>
              <p:nvPr/>
            </p:nvGrpSpPr>
            <p:grpSpPr>
              <a:xfrm>
                <a:off x="3315894" y="4120427"/>
                <a:ext cx="5585901" cy="2282876"/>
                <a:chOff x="3315894" y="4120427"/>
                <a:chExt cx="5585901" cy="2282876"/>
              </a:xfrm>
            </p:grpSpPr>
            <p:cxnSp>
              <p:nvCxnSpPr>
                <p:cNvPr id="135" name="Straight Connector 134"/>
                <p:cNvCxnSpPr>
                  <a:stCxn id="138" idx="0"/>
                </p:cNvCxnSpPr>
                <p:nvPr/>
              </p:nvCxnSpPr>
              <p:spPr>
                <a:xfrm flipH="1">
                  <a:off x="3315894" y="4124144"/>
                  <a:ext cx="135998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>
                  <a:stCxn id="139" idx="2"/>
                  <a:endCxn id="125" idx="0"/>
                </p:cNvCxnSpPr>
                <p:nvPr/>
              </p:nvCxnSpPr>
              <p:spPr>
                <a:xfrm flipH="1">
                  <a:off x="6788073" y="4890604"/>
                  <a:ext cx="5240" cy="1385658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>
                  <a:endCxn id="138" idx="2"/>
                </p:cNvCxnSpPr>
                <p:nvPr/>
              </p:nvCxnSpPr>
              <p:spPr>
                <a:xfrm flipV="1">
                  <a:off x="5424376" y="4890604"/>
                  <a:ext cx="0" cy="1512699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8" name="Arc 137"/>
                <p:cNvSpPr/>
                <p:nvPr/>
              </p:nvSpPr>
              <p:spPr>
                <a:xfrm rot="18900000">
                  <a:off x="4064092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Arc 138"/>
                <p:cNvSpPr/>
                <p:nvPr/>
              </p:nvSpPr>
              <p:spPr>
                <a:xfrm rot="2700000" flipH="1">
                  <a:off x="6787718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0" name="Straight Connector 139"/>
                <p:cNvCxnSpPr/>
                <p:nvPr/>
              </p:nvCxnSpPr>
              <p:spPr>
                <a:xfrm flipH="1">
                  <a:off x="7541810" y="4124144"/>
                  <a:ext cx="135998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/>
              <p:cNvGrpSpPr/>
              <p:nvPr/>
            </p:nvGrpSpPr>
            <p:grpSpPr>
              <a:xfrm rot="10800000">
                <a:off x="3315894" y="622716"/>
                <a:ext cx="5585901" cy="2120437"/>
                <a:chOff x="3308474" y="4120427"/>
                <a:chExt cx="5585901" cy="2120437"/>
              </a:xfrm>
            </p:grpSpPr>
            <p:cxnSp>
              <p:nvCxnSpPr>
                <p:cNvPr id="129" name="Straight Connector 128"/>
                <p:cNvCxnSpPr>
                  <a:stCxn id="132" idx="0"/>
                </p:cNvCxnSpPr>
                <p:nvPr/>
              </p:nvCxnSpPr>
              <p:spPr>
                <a:xfrm rot="10800000">
                  <a:off x="3308474" y="4124144"/>
                  <a:ext cx="136740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>
                  <a:stCxn id="133" idx="2"/>
                </p:cNvCxnSpPr>
                <p:nvPr/>
              </p:nvCxnSpPr>
              <p:spPr>
                <a:xfrm rot="10800000" flipV="1">
                  <a:off x="6793313" y="4890604"/>
                  <a:ext cx="0" cy="135026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>
                  <a:endCxn id="132" idx="2"/>
                </p:cNvCxnSpPr>
                <p:nvPr/>
              </p:nvCxnSpPr>
              <p:spPr>
                <a:xfrm rot="10800000">
                  <a:off x="5424376" y="4890604"/>
                  <a:ext cx="0" cy="135026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2" name="Arc 131"/>
                <p:cNvSpPr/>
                <p:nvPr/>
              </p:nvSpPr>
              <p:spPr>
                <a:xfrm rot="18900000">
                  <a:off x="4064092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Arc 132"/>
                <p:cNvSpPr/>
                <p:nvPr/>
              </p:nvSpPr>
              <p:spPr>
                <a:xfrm rot="2700000" flipH="1">
                  <a:off x="6787718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4" name="Straight Connector 133"/>
                <p:cNvCxnSpPr/>
                <p:nvPr/>
              </p:nvCxnSpPr>
              <p:spPr>
                <a:xfrm rot="10800000">
                  <a:off x="7541810" y="4124144"/>
                  <a:ext cx="135256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4" name="Group 143"/>
            <p:cNvGrpSpPr/>
            <p:nvPr/>
          </p:nvGrpSpPr>
          <p:grpSpPr>
            <a:xfrm rot="5400000">
              <a:off x="4390846" y="3614314"/>
              <a:ext cx="3371318" cy="739397"/>
              <a:chOff x="2922447" y="2741430"/>
              <a:chExt cx="6367705" cy="1396564"/>
            </a:xfrm>
          </p:grpSpPr>
          <p:grpSp>
            <p:nvGrpSpPr>
              <p:cNvPr id="42" name="Group 41"/>
              <p:cNvGrpSpPr/>
              <p:nvPr/>
            </p:nvGrpSpPr>
            <p:grpSpPr>
              <a:xfrm>
                <a:off x="7893578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51" name="Oval 50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52" name="Oval 51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  <p:grpSp>
            <p:nvGrpSpPr>
              <p:cNvPr id="141" name="Group 140"/>
              <p:cNvGrpSpPr/>
              <p:nvPr/>
            </p:nvGrpSpPr>
            <p:grpSpPr>
              <a:xfrm>
                <a:off x="2922447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42" name="Oval 141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43" name="Oval 142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</p:grpSp>
        <p:grpSp>
          <p:nvGrpSpPr>
            <p:cNvPr id="145" name="Group 144"/>
            <p:cNvGrpSpPr/>
            <p:nvPr/>
          </p:nvGrpSpPr>
          <p:grpSpPr>
            <a:xfrm>
              <a:off x="4380678" y="3619165"/>
              <a:ext cx="3371318" cy="739397"/>
              <a:chOff x="2922447" y="2741430"/>
              <a:chExt cx="6367705" cy="1396564"/>
            </a:xfrm>
          </p:grpSpPr>
          <p:grpSp>
            <p:nvGrpSpPr>
              <p:cNvPr id="146" name="Group 145"/>
              <p:cNvGrpSpPr/>
              <p:nvPr/>
            </p:nvGrpSpPr>
            <p:grpSpPr>
              <a:xfrm>
                <a:off x="7893578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50" name="Oval 149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51" name="Oval 150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  <p:grpSp>
            <p:nvGrpSpPr>
              <p:cNvPr id="147" name="Group 146"/>
              <p:cNvGrpSpPr/>
              <p:nvPr/>
            </p:nvGrpSpPr>
            <p:grpSpPr>
              <a:xfrm>
                <a:off x="2922447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48" name="Oval 147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49" name="Oval 148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</p:grpSp>
        <p:grpSp>
          <p:nvGrpSpPr>
            <p:cNvPr id="152" name="Group 151"/>
            <p:cNvGrpSpPr/>
            <p:nvPr/>
          </p:nvGrpSpPr>
          <p:grpSpPr>
            <a:xfrm rot="2700000">
              <a:off x="4418162" y="3624027"/>
              <a:ext cx="3371318" cy="739397"/>
              <a:chOff x="2922447" y="2741430"/>
              <a:chExt cx="6367705" cy="1396564"/>
            </a:xfrm>
          </p:grpSpPr>
          <p:grpSp>
            <p:nvGrpSpPr>
              <p:cNvPr id="153" name="Group 152"/>
              <p:cNvGrpSpPr/>
              <p:nvPr/>
            </p:nvGrpSpPr>
            <p:grpSpPr>
              <a:xfrm>
                <a:off x="7893578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57" name="Oval 156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58" name="Oval 157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  <p:grpSp>
            <p:nvGrpSpPr>
              <p:cNvPr id="154" name="Group 153"/>
              <p:cNvGrpSpPr/>
              <p:nvPr/>
            </p:nvGrpSpPr>
            <p:grpSpPr>
              <a:xfrm>
                <a:off x="2922447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55" name="Oval 154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56" name="Oval 155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</p:grpSp>
        <p:grpSp>
          <p:nvGrpSpPr>
            <p:cNvPr id="159" name="Group 158"/>
            <p:cNvGrpSpPr/>
            <p:nvPr/>
          </p:nvGrpSpPr>
          <p:grpSpPr>
            <a:xfrm rot="8100000">
              <a:off x="4388251" y="3608643"/>
              <a:ext cx="3371318" cy="739397"/>
              <a:chOff x="2922447" y="2741430"/>
              <a:chExt cx="6367705" cy="1396564"/>
            </a:xfrm>
          </p:grpSpPr>
          <p:grpSp>
            <p:nvGrpSpPr>
              <p:cNvPr id="160" name="Group 159"/>
              <p:cNvGrpSpPr/>
              <p:nvPr/>
            </p:nvGrpSpPr>
            <p:grpSpPr>
              <a:xfrm>
                <a:off x="7893578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64" name="Oval 163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65" name="Oval 164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  <p:grpSp>
            <p:nvGrpSpPr>
              <p:cNvPr id="161" name="Group 160"/>
              <p:cNvGrpSpPr/>
              <p:nvPr/>
            </p:nvGrpSpPr>
            <p:grpSpPr>
              <a:xfrm>
                <a:off x="2922447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62" name="Oval 161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63" name="Oval 162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</p:grpSp>
        <p:sp>
          <p:nvSpPr>
            <p:cNvPr id="167" name="Rectangle 166"/>
            <p:cNvSpPr/>
            <p:nvPr/>
          </p:nvSpPr>
          <p:spPr>
            <a:xfrm>
              <a:off x="7477476" y="2764493"/>
              <a:ext cx="3035214" cy="246221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r>
                <a:rPr lang="en-US" sz="1600" dirty="0" err="1"/>
                <a:t>Tipe</a:t>
              </a:r>
              <a:r>
                <a:rPr lang="en-US" sz="1600" dirty="0"/>
                <a:t> unit </a:t>
              </a:r>
              <a:r>
                <a:rPr lang="en-US" sz="1600" dirty="0" err="1"/>
                <a:t>kerja</a:t>
              </a:r>
              <a:endParaRPr lang="en-US" sz="1600" dirty="0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7872186" y="3742263"/>
              <a:ext cx="3035214" cy="246221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r>
                <a:rPr lang="en-US" sz="1600" dirty="0" err="1"/>
                <a:t>Ukuran</a:t>
              </a:r>
              <a:r>
                <a:rPr lang="en-US" sz="1600" dirty="0"/>
                <a:t> unit </a:t>
              </a:r>
              <a:r>
                <a:rPr lang="en-US" sz="1600" dirty="0" err="1"/>
                <a:t>kerja</a:t>
              </a:r>
              <a:endParaRPr lang="en-US" sz="1600" dirty="0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7477476" y="4712917"/>
              <a:ext cx="3035214" cy="492443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r>
                <a:rPr lang="en-US" sz="1600" dirty="0" err="1"/>
                <a:t>Posisi</a:t>
              </a:r>
              <a:r>
                <a:rPr lang="en-US" sz="1600" dirty="0"/>
                <a:t>, </a:t>
              </a:r>
              <a:r>
                <a:rPr lang="en-US" sz="1600" dirty="0" err="1"/>
                <a:t>kekuasaan</a:t>
              </a:r>
              <a:r>
                <a:rPr lang="en-US" sz="1600" dirty="0"/>
                <a:t> </a:t>
              </a:r>
              <a:r>
                <a:rPr lang="en-US" sz="1600" dirty="0" err="1"/>
                <a:t>dan</a:t>
              </a:r>
              <a:r>
                <a:rPr lang="en-US" sz="1600" dirty="0"/>
                <a:t> </a:t>
              </a:r>
              <a:r>
                <a:rPr lang="en-US" sz="1600" dirty="0" err="1"/>
                <a:t>otoritas</a:t>
              </a:r>
              <a:r>
                <a:rPr lang="en-US" sz="1600" dirty="0"/>
                <a:t> </a:t>
              </a:r>
              <a:r>
                <a:rPr lang="en-US" sz="1600" dirty="0" err="1"/>
                <a:t>kepemimpinan</a:t>
              </a:r>
              <a:endParaRPr lang="en-US" sz="1600" dirty="0"/>
            </a:p>
          </p:txBody>
        </p:sp>
        <p:sp>
          <p:nvSpPr>
            <p:cNvPr id="172" name="Rectangle 171"/>
            <p:cNvSpPr/>
            <p:nvPr/>
          </p:nvSpPr>
          <p:spPr>
            <a:xfrm flipH="1">
              <a:off x="1492277" y="2779347"/>
              <a:ext cx="3207979" cy="246221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r>
                <a:rPr lang="en-US" sz="1600" i="1" dirty="0"/>
                <a:t>Environmental uncertainty</a:t>
              </a:r>
            </a:p>
          </p:txBody>
        </p:sp>
        <p:sp>
          <p:nvSpPr>
            <p:cNvPr id="173" name="Rectangle 172"/>
            <p:cNvSpPr/>
            <p:nvPr/>
          </p:nvSpPr>
          <p:spPr>
            <a:xfrm flipH="1">
              <a:off x="1050900" y="3742263"/>
              <a:ext cx="3207979" cy="492443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pPr algn="r"/>
              <a:r>
                <a:rPr lang="en-US" sz="1600" dirty="0" err="1"/>
                <a:t>Budaya</a:t>
              </a:r>
              <a:r>
                <a:rPr lang="en-US" sz="1600" dirty="0"/>
                <a:t> </a:t>
              </a:r>
              <a:r>
                <a:rPr lang="en-US" sz="1600" dirty="0" err="1"/>
                <a:t>organisasi</a:t>
              </a:r>
              <a:endParaRPr lang="en-US" sz="1600" dirty="0"/>
            </a:p>
            <a:p>
              <a:pPr algn="r"/>
              <a:r>
                <a:rPr lang="en-US" sz="1600" dirty="0" smtClean="0">
                  <a:solidFill>
                    <a:schemeClr val="bg1"/>
                  </a:solidFill>
                  <a:latin typeface="+mj-lt"/>
                  <a:ea typeface="Gotham Light" charset="0"/>
                  <a:cs typeface="Gotham Light" charset="0"/>
                </a:rPr>
                <a:t>.</a:t>
              </a:r>
              <a:endParaRPr lang="en-US" sz="1600" dirty="0">
                <a:solidFill>
                  <a:schemeClr val="bg1"/>
                </a:solidFill>
                <a:latin typeface="+mj-lt"/>
                <a:ea typeface="Gotham Light" charset="0"/>
                <a:cs typeface="Gotham Light" charset="0"/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 flipH="1">
              <a:off x="1495113" y="4712917"/>
              <a:ext cx="3207979" cy="492443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pPr algn="r"/>
              <a:r>
                <a:rPr lang="en-US" sz="1600" i="1" dirty="0"/>
                <a:t>Task interdependence</a:t>
              </a:r>
            </a:p>
            <a:p>
              <a:pPr algn="r"/>
              <a:r>
                <a:rPr lang="en-US" sz="1600" dirty="0" smtClean="0">
                  <a:solidFill>
                    <a:schemeClr val="bg1"/>
                  </a:solidFill>
                  <a:latin typeface="+mj-lt"/>
                  <a:ea typeface="Gotham Light" charset="0"/>
                  <a:cs typeface="Gotham Light" charset="0"/>
                </a:rPr>
                <a:t>.</a:t>
              </a:r>
              <a:endParaRPr lang="en-US" sz="1600" dirty="0">
                <a:solidFill>
                  <a:schemeClr val="bg1"/>
                </a:solidFill>
                <a:latin typeface="+mj-lt"/>
                <a:ea typeface="Gotham Light" charset="0"/>
                <a:cs typeface="Gotham Light" charset="0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 flipH="1">
              <a:off x="6219930" y="1927326"/>
              <a:ext cx="3297628" cy="246221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pPr algn="ctr"/>
              <a:r>
                <a:rPr lang="en-US" sz="1600" dirty="0" err="1"/>
                <a:t>Nilai-nilai</a:t>
              </a:r>
              <a:r>
                <a:rPr lang="en-US" sz="1600" dirty="0"/>
                <a:t> </a:t>
              </a:r>
              <a:r>
                <a:rPr lang="en-US" sz="1600" dirty="0" err="1"/>
                <a:t>kenegaraan</a:t>
              </a:r>
              <a:endParaRPr lang="en-US" sz="1600" dirty="0"/>
            </a:p>
          </p:txBody>
        </p:sp>
        <p:sp>
          <p:nvSpPr>
            <p:cNvPr id="177" name="Rectangle 176"/>
            <p:cNvSpPr/>
            <p:nvPr/>
          </p:nvSpPr>
          <p:spPr>
            <a:xfrm flipH="1">
              <a:off x="4387430" y="5730657"/>
              <a:ext cx="3297628" cy="246221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r>
                <a:rPr lang="en-US" sz="1600" dirty="0" err="1"/>
                <a:t>Struktur</a:t>
              </a:r>
              <a:r>
                <a:rPr lang="en-US" sz="1600" dirty="0"/>
                <a:t> </a:t>
              </a:r>
              <a:r>
                <a:rPr lang="en-US" sz="1600" dirty="0" err="1"/>
                <a:t>tugas</a:t>
              </a:r>
              <a:r>
                <a:rPr lang="en-US" sz="1600" dirty="0"/>
                <a:t> </a:t>
              </a:r>
              <a:r>
                <a:rPr lang="en-US" sz="1600" dirty="0" err="1"/>
                <a:t>dan</a:t>
              </a:r>
              <a:r>
                <a:rPr lang="en-US" sz="1600" dirty="0"/>
                <a:t> </a:t>
              </a:r>
              <a:r>
                <a:rPr lang="en-US" sz="1600" dirty="0" err="1"/>
                <a:t>kompleksitas</a:t>
              </a:r>
              <a:endParaRPr lang="en-US" sz="1600" dirty="0"/>
            </a:p>
          </p:txBody>
        </p:sp>
      </p:grpSp>
      <p:sp>
        <p:nvSpPr>
          <p:cNvPr id="91" name="Oval 90">
            <a:extLst>
              <a:ext uri="{FF2B5EF4-FFF2-40B4-BE49-F238E27FC236}">
                <a16:creationId xmlns:a16="http://schemas.microsoft.com/office/drawing/2014/main" xmlns="" id="{B6D19F89-7BE6-46E8-AB78-84AF80C598FF}"/>
              </a:ext>
            </a:extLst>
          </p:cNvPr>
          <p:cNvSpPr/>
          <p:nvPr/>
        </p:nvSpPr>
        <p:spPr>
          <a:xfrm>
            <a:off x="11513165" y="2049891"/>
            <a:ext cx="1802552" cy="1802552"/>
          </a:xfrm>
          <a:prstGeom prst="ellipse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xmlns="" id="{6F10F199-CC6A-4149-8D14-DBEC0BD75DFD}"/>
              </a:ext>
            </a:extLst>
          </p:cNvPr>
          <p:cNvSpPr/>
          <p:nvPr/>
        </p:nvSpPr>
        <p:spPr>
          <a:xfrm>
            <a:off x="9395049" y="-1115307"/>
            <a:ext cx="2971038" cy="2971038"/>
          </a:xfrm>
          <a:prstGeom prst="ellipse">
            <a:avLst/>
          </a:prstGeom>
          <a:solidFill>
            <a:srgbClr val="F9668B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xmlns="" id="{4D2AD60D-EC78-4941-87C2-6CC66C30F1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073" t="4548" r="12319" b="10472"/>
          <a:stretch>
            <a:fillRect/>
          </a:stretch>
        </p:blipFill>
        <p:spPr>
          <a:xfrm>
            <a:off x="9898179" y="-86091"/>
            <a:ext cx="2953944" cy="2953944"/>
          </a:xfrm>
          <a:custGeom>
            <a:avLst/>
            <a:gdLst>
              <a:gd name="connsiteX0" fmla="*/ 1257837 w 2515674"/>
              <a:gd name="connsiteY0" fmla="*/ 0 h 2515674"/>
              <a:gd name="connsiteX1" fmla="*/ 2515674 w 2515674"/>
              <a:gd name="connsiteY1" fmla="*/ 1257837 h 2515674"/>
              <a:gd name="connsiteX2" fmla="*/ 1257837 w 2515674"/>
              <a:gd name="connsiteY2" fmla="*/ 2515674 h 2515674"/>
              <a:gd name="connsiteX3" fmla="*/ 0 w 2515674"/>
              <a:gd name="connsiteY3" fmla="*/ 1257837 h 2515674"/>
              <a:gd name="connsiteX4" fmla="*/ 1257837 w 2515674"/>
              <a:gd name="connsiteY4" fmla="*/ 0 h 25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15674" h="2515674">
                <a:moveTo>
                  <a:pt x="1257837" y="0"/>
                </a:moveTo>
                <a:cubicBezTo>
                  <a:pt x="1952521" y="0"/>
                  <a:pt x="2515674" y="563153"/>
                  <a:pt x="2515674" y="1257837"/>
                </a:cubicBezTo>
                <a:cubicBezTo>
                  <a:pt x="2515674" y="1952521"/>
                  <a:pt x="1952521" y="2515674"/>
                  <a:pt x="1257837" y="2515674"/>
                </a:cubicBezTo>
                <a:cubicBezTo>
                  <a:pt x="563153" y="2515674"/>
                  <a:pt x="0" y="1952521"/>
                  <a:pt x="0" y="1257837"/>
                </a:cubicBezTo>
                <a:cubicBezTo>
                  <a:pt x="0" y="563153"/>
                  <a:pt x="563153" y="0"/>
                  <a:pt x="1257837" y="0"/>
                </a:cubicBezTo>
                <a:close/>
              </a:path>
            </a:pathLst>
          </a:custGeom>
          <a:effectLst>
            <a:innerShdw blurRad="63500" dist="50800" dir="10800000">
              <a:prstClr val="black">
                <a:alpha val="27000"/>
              </a:prstClr>
            </a:innerShdw>
          </a:effectLst>
        </p:spPr>
      </p:pic>
      <p:sp>
        <p:nvSpPr>
          <p:cNvPr id="95" name="Oval 94">
            <a:extLst>
              <a:ext uri="{FF2B5EF4-FFF2-40B4-BE49-F238E27FC236}">
                <a16:creationId xmlns:a16="http://schemas.microsoft.com/office/drawing/2014/main" xmlns="" id="{7861CA6F-81C4-4B37-879D-CEAFEA5D5931}"/>
              </a:ext>
            </a:extLst>
          </p:cNvPr>
          <p:cNvSpPr/>
          <p:nvPr/>
        </p:nvSpPr>
        <p:spPr>
          <a:xfrm>
            <a:off x="7639339" y="6041136"/>
            <a:ext cx="1981872" cy="1981872"/>
          </a:xfrm>
          <a:prstGeom prst="ellipse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4" name="Picture 83">
            <a:extLst>
              <a:ext uri="{FF2B5EF4-FFF2-40B4-BE49-F238E27FC236}">
                <a16:creationId xmlns:a16="http://schemas.microsoft.com/office/drawing/2014/main" xmlns="" id="{83AC3FBC-6BC2-4570-A092-8A995B5A98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32" t="1468" r="26470"/>
          <a:stretch>
            <a:fillRect/>
          </a:stretch>
        </p:blipFill>
        <p:spPr>
          <a:xfrm>
            <a:off x="9226509" y="4672865"/>
            <a:ext cx="3536484" cy="3249087"/>
          </a:xfrm>
          <a:custGeom>
            <a:avLst/>
            <a:gdLst>
              <a:gd name="connsiteX0" fmla="*/ 1768242 w 3536484"/>
              <a:gd name="connsiteY0" fmla="*/ 0 h 3249087"/>
              <a:gd name="connsiteX1" fmla="*/ 3536484 w 3536484"/>
              <a:gd name="connsiteY1" fmla="*/ 1768242 h 3249087"/>
              <a:gd name="connsiteX2" fmla="*/ 2756883 w 3536484"/>
              <a:gd name="connsiteY2" fmla="*/ 3234496 h 3249087"/>
              <a:gd name="connsiteX3" fmla="*/ 2732865 w 3536484"/>
              <a:gd name="connsiteY3" fmla="*/ 3249087 h 3249087"/>
              <a:gd name="connsiteX4" fmla="*/ 803619 w 3536484"/>
              <a:gd name="connsiteY4" fmla="*/ 3249087 h 3249087"/>
              <a:gd name="connsiteX5" fmla="*/ 779601 w 3536484"/>
              <a:gd name="connsiteY5" fmla="*/ 3234496 h 3249087"/>
              <a:gd name="connsiteX6" fmla="*/ 0 w 3536484"/>
              <a:gd name="connsiteY6" fmla="*/ 1768242 h 3249087"/>
              <a:gd name="connsiteX7" fmla="*/ 1768242 w 3536484"/>
              <a:gd name="connsiteY7" fmla="*/ 0 h 3249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484" h="3249087">
                <a:moveTo>
                  <a:pt x="1768242" y="0"/>
                </a:moveTo>
                <a:cubicBezTo>
                  <a:pt x="2744815" y="0"/>
                  <a:pt x="3536484" y="791669"/>
                  <a:pt x="3536484" y="1768242"/>
                </a:cubicBezTo>
                <a:cubicBezTo>
                  <a:pt x="3536484" y="2378600"/>
                  <a:pt x="3227238" y="2916730"/>
                  <a:pt x="2756883" y="3234496"/>
                </a:cubicBezTo>
                <a:lnTo>
                  <a:pt x="2732865" y="3249087"/>
                </a:lnTo>
                <a:lnTo>
                  <a:pt x="803619" y="3249087"/>
                </a:lnTo>
                <a:lnTo>
                  <a:pt x="779601" y="3234496"/>
                </a:lnTo>
                <a:cubicBezTo>
                  <a:pt x="309246" y="2916730"/>
                  <a:pt x="0" y="2378600"/>
                  <a:pt x="0" y="1768242"/>
                </a:cubicBezTo>
                <a:cubicBezTo>
                  <a:pt x="0" y="791669"/>
                  <a:pt x="791669" y="0"/>
                  <a:pt x="1768242" y="0"/>
                </a:cubicBezTo>
                <a:close/>
              </a:path>
            </a:pathLst>
          </a:custGeom>
          <a:effectLst>
            <a:innerShdw blurRad="63500" dist="50800" dir="10800000">
              <a:prstClr val="black">
                <a:alpha val="51000"/>
              </a:prstClr>
            </a:innerShdw>
          </a:effectLst>
        </p:spPr>
      </p:pic>
      <p:sp>
        <p:nvSpPr>
          <p:cNvPr id="97" name="Oval 96">
            <a:extLst>
              <a:ext uri="{FF2B5EF4-FFF2-40B4-BE49-F238E27FC236}">
                <a16:creationId xmlns:a16="http://schemas.microsoft.com/office/drawing/2014/main" xmlns="" id="{14285E94-6734-4511-8E23-CF7C13463CCA}"/>
              </a:ext>
            </a:extLst>
          </p:cNvPr>
          <p:cNvSpPr/>
          <p:nvPr/>
        </p:nvSpPr>
        <p:spPr>
          <a:xfrm>
            <a:off x="11271669" y="3690737"/>
            <a:ext cx="1505701" cy="1505701"/>
          </a:xfrm>
          <a:prstGeom prst="ellipse">
            <a:avLst/>
          </a:prstGeom>
          <a:solidFill>
            <a:srgbClr val="F9668B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xmlns="" id="{9704381E-B4B7-4ACA-A085-705BAF488D0F}"/>
              </a:ext>
            </a:extLst>
          </p:cNvPr>
          <p:cNvSpPr/>
          <p:nvPr/>
        </p:nvSpPr>
        <p:spPr>
          <a:xfrm>
            <a:off x="9042255" y="560591"/>
            <a:ext cx="717676" cy="717676"/>
          </a:xfrm>
          <a:prstGeom prst="ellipse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xmlns="" id="{ECCEECBD-8D28-416C-9190-370B0283C363}"/>
              </a:ext>
            </a:extLst>
          </p:cNvPr>
          <p:cNvSpPr/>
          <p:nvPr/>
        </p:nvSpPr>
        <p:spPr>
          <a:xfrm>
            <a:off x="-454801" y="4898334"/>
            <a:ext cx="2447117" cy="2447117"/>
          </a:xfrm>
          <a:prstGeom prst="ellipse">
            <a:avLst/>
          </a:prstGeom>
          <a:solidFill>
            <a:srgbClr val="F9668B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xmlns="" id="{882D8DDE-8084-4D0E-BB46-4D0E3657C47D}"/>
              </a:ext>
            </a:extLst>
          </p:cNvPr>
          <p:cNvSpPr/>
          <p:nvPr/>
        </p:nvSpPr>
        <p:spPr>
          <a:xfrm>
            <a:off x="995587" y="5645488"/>
            <a:ext cx="1743387" cy="1743387"/>
          </a:xfrm>
          <a:prstGeom prst="ellipse">
            <a:avLst/>
          </a:prstGeom>
          <a:solidFill>
            <a:srgbClr val="F9668B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xmlns="" id="{6194377D-F922-4776-9BAD-B3A065DA62D0}"/>
              </a:ext>
            </a:extLst>
          </p:cNvPr>
          <p:cNvSpPr/>
          <p:nvPr/>
        </p:nvSpPr>
        <p:spPr>
          <a:xfrm>
            <a:off x="-254771" y="4150066"/>
            <a:ext cx="1108030" cy="1108030"/>
          </a:xfrm>
          <a:prstGeom prst="ellipse">
            <a:avLst/>
          </a:prstGeom>
          <a:solidFill>
            <a:srgbClr val="F9668B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xmlns="" id="{7A442836-BCA6-47D0-9A76-23F978361A2B}"/>
              </a:ext>
            </a:extLst>
          </p:cNvPr>
          <p:cNvSpPr/>
          <p:nvPr/>
        </p:nvSpPr>
        <p:spPr>
          <a:xfrm>
            <a:off x="126136" y="3629091"/>
            <a:ext cx="369454" cy="369454"/>
          </a:xfrm>
          <a:prstGeom prst="ellipse">
            <a:avLst/>
          </a:prstGeom>
          <a:solidFill>
            <a:srgbClr val="F9668B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xmlns="" id="{A540B384-BA23-4EDA-BE96-CBBF8F0422CB}"/>
              </a:ext>
            </a:extLst>
          </p:cNvPr>
          <p:cNvSpPr/>
          <p:nvPr/>
        </p:nvSpPr>
        <p:spPr>
          <a:xfrm>
            <a:off x="964617" y="4039494"/>
            <a:ext cx="530495" cy="530495"/>
          </a:xfrm>
          <a:prstGeom prst="ellipse">
            <a:avLst/>
          </a:prstGeom>
          <a:solidFill>
            <a:srgbClr val="F9668B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EB2F27ED-D2DE-466B-A521-A120FE0DFAA2}"/>
              </a:ext>
            </a:extLst>
          </p:cNvPr>
          <p:cNvGrpSpPr/>
          <p:nvPr/>
        </p:nvGrpSpPr>
        <p:grpSpPr>
          <a:xfrm>
            <a:off x="3105288" y="828235"/>
            <a:ext cx="5981424" cy="438537"/>
            <a:chOff x="433444" y="751191"/>
            <a:chExt cx="5981424" cy="438537"/>
          </a:xfrm>
        </p:grpSpPr>
        <p:sp>
          <p:nvSpPr>
            <p:cNvPr id="179" name="TextBox 178"/>
            <p:cNvSpPr txBox="1"/>
            <p:nvPr/>
          </p:nvSpPr>
          <p:spPr>
            <a:xfrm flipH="1">
              <a:off x="438874" y="805007"/>
              <a:ext cx="4787916" cy="384721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>
              <a:defPPr>
                <a:defRPr lang="en-US"/>
              </a:defPPr>
              <a:lvl1pPr>
                <a:defRPr sz="1200">
                  <a:solidFill>
                    <a:srgbClr val="121543"/>
                  </a:solidFill>
                  <a:latin typeface="+mj-lt"/>
                </a:defRPr>
              </a:lvl1pPr>
            </a:lstStyle>
            <a:p>
              <a:pPr algn="ctr"/>
              <a:r>
                <a:rPr lang="en-US" sz="2500" b="1" i="1" dirty="0" smtClean="0">
                  <a:solidFill>
                    <a:schemeClr val="tx1"/>
                  </a:solidFill>
                  <a:latin typeface="Georgia" panose="02040502050405020303" pitchFamily="18" charset="0"/>
                  <a:ea typeface="Gotham Medium" charset="0"/>
                  <a:cs typeface="Gotham Medium" charset="0"/>
                </a:rPr>
                <a:t>KARAKTERISTIK SITUASI</a:t>
              </a:r>
              <a:endParaRPr lang="en-US" sz="2500" b="1" i="1" dirty="0">
                <a:solidFill>
                  <a:schemeClr val="tx1"/>
                </a:solidFill>
                <a:latin typeface="Georgia" panose="02040502050405020303" pitchFamily="18" charset="0"/>
                <a:ea typeface="Gotham Medium" charset="0"/>
                <a:cs typeface="Gotham Medium" charset="0"/>
              </a:endParaRP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A9362FE4-7F37-4F36-93FF-885FA324038B}"/>
                </a:ext>
              </a:extLst>
            </p:cNvPr>
            <p:cNvSpPr/>
            <p:nvPr/>
          </p:nvSpPr>
          <p:spPr>
            <a:xfrm>
              <a:off x="433444" y="751191"/>
              <a:ext cx="5981424" cy="369332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pPr algn="ctr"/>
              <a:endParaRPr lang="en-US" sz="2400" kern="2700" spc="3000" dirty="0">
                <a:solidFill>
                  <a:schemeClr val="bg1"/>
                </a:solidFill>
                <a:latin typeface="+mj-lt"/>
                <a:cs typeface="Gotham Light" charset="0"/>
              </a:endParaRPr>
            </a:p>
          </p:txBody>
        </p:sp>
      </p:grpSp>
      <p:sp>
        <p:nvSpPr>
          <p:cNvPr id="93" name="Rectangle 92"/>
          <p:cNvSpPr/>
          <p:nvPr/>
        </p:nvSpPr>
        <p:spPr>
          <a:xfrm flipH="1">
            <a:off x="1919664" y="2429750"/>
            <a:ext cx="3297628" cy="246221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 err="1"/>
              <a:t>Keterkaitan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eksternal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47669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/>
              <a:t>4/3/2020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18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1385550" cy="498598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600" dirty="0"/>
              <a:t>Level </a:t>
            </a:r>
            <a:r>
              <a:rPr lang="en-US" sz="3600" dirty="0" err="1"/>
              <a:t>konseptual</a:t>
            </a:r>
            <a:r>
              <a:rPr lang="en-US" sz="3600" dirty="0"/>
              <a:t> </a:t>
            </a:r>
            <a:r>
              <a:rPr lang="en-US" sz="3600" dirty="0" err="1"/>
              <a:t>kepemimpinan</a:t>
            </a:r>
            <a:endParaRPr lang="en-US" sz="3600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604B832D-B895-4EA7-83AF-327C9D9771D4}"/>
              </a:ext>
            </a:extLst>
          </p:cNvPr>
          <p:cNvGrpSpPr/>
          <p:nvPr/>
        </p:nvGrpSpPr>
        <p:grpSpPr>
          <a:xfrm>
            <a:off x="533224" y="1384300"/>
            <a:ext cx="4550696" cy="4546600"/>
            <a:chOff x="571501" y="1144399"/>
            <a:chExt cx="5030930" cy="5026402"/>
          </a:xfrm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6B6154A4-64F0-4258-BB70-B83482DCA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2942" y="2585843"/>
              <a:ext cx="2849489" cy="2130667"/>
            </a:xfrm>
            <a:custGeom>
              <a:avLst/>
              <a:gdLst>
                <a:gd name="connsiteX0" fmla="*/ 1102540 w 1760537"/>
                <a:gd name="connsiteY0" fmla="*/ 0 h 1316418"/>
                <a:gd name="connsiteX1" fmla="*/ 1192589 w 1760537"/>
                <a:gd name="connsiteY1" fmla="*/ 17911 h 1316418"/>
                <a:gd name="connsiteX2" fmla="*/ 1273298 w 1760537"/>
                <a:gd name="connsiteY2" fmla="*/ 71642 h 1316418"/>
                <a:gd name="connsiteX3" fmla="*/ 1691786 w 1760537"/>
                <a:gd name="connsiteY3" fmla="*/ 486567 h 1316418"/>
                <a:gd name="connsiteX4" fmla="*/ 1742602 w 1760537"/>
                <a:gd name="connsiteY4" fmla="*/ 567164 h 1316418"/>
                <a:gd name="connsiteX5" fmla="*/ 1760537 w 1760537"/>
                <a:gd name="connsiteY5" fmla="*/ 659702 h 1316418"/>
                <a:gd name="connsiteX6" fmla="*/ 1742602 w 1760537"/>
                <a:gd name="connsiteY6" fmla="*/ 749254 h 1316418"/>
                <a:gd name="connsiteX7" fmla="*/ 1691786 w 1760537"/>
                <a:gd name="connsiteY7" fmla="*/ 829851 h 1316418"/>
                <a:gd name="connsiteX8" fmla="*/ 1273298 w 1760537"/>
                <a:gd name="connsiteY8" fmla="*/ 1244776 h 1316418"/>
                <a:gd name="connsiteX9" fmla="*/ 1192589 w 1760537"/>
                <a:gd name="connsiteY9" fmla="*/ 1298508 h 1316418"/>
                <a:gd name="connsiteX10" fmla="*/ 1102913 w 1760537"/>
                <a:gd name="connsiteY10" fmla="*/ 1316418 h 1316418"/>
                <a:gd name="connsiteX11" fmla="*/ 1010248 w 1760537"/>
                <a:gd name="connsiteY11" fmla="*/ 1298508 h 1316418"/>
                <a:gd name="connsiteX12" fmla="*/ 929540 w 1760537"/>
                <a:gd name="connsiteY12" fmla="*/ 1244776 h 1316418"/>
                <a:gd name="connsiteX13" fmla="*/ 732253 w 1760537"/>
                <a:gd name="connsiteY13" fmla="*/ 1047761 h 1316418"/>
                <a:gd name="connsiteX14" fmla="*/ 582793 w 1760537"/>
                <a:gd name="connsiteY14" fmla="*/ 1200000 h 1316418"/>
                <a:gd name="connsiteX15" fmla="*/ 570836 w 1760537"/>
                <a:gd name="connsiteY15" fmla="*/ 1202985 h 1316418"/>
                <a:gd name="connsiteX16" fmla="*/ 558879 w 1760537"/>
                <a:gd name="connsiteY16" fmla="*/ 1200000 h 1316418"/>
                <a:gd name="connsiteX17" fmla="*/ 352624 w 1760537"/>
                <a:gd name="connsiteY17" fmla="*/ 991045 h 1316418"/>
                <a:gd name="connsiteX18" fmla="*/ 280883 w 1760537"/>
                <a:gd name="connsiteY18" fmla="*/ 946269 h 1316418"/>
                <a:gd name="connsiteX19" fmla="*/ 122456 w 1760537"/>
                <a:gd name="connsiteY19" fmla="*/ 946269 h 1316418"/>
                <a:gd name="connsiteX20" fmla="*/ 84344 w 1760537"/>
                <a:gd name="connsiteY20" fmla="*/ 965299 h 1316418"/>
                <a:gd name="connsiteX21" fmla="*/ 58133 w 1760537"/>
                <a:gd name="connsiteY21" fmla="*/ 985366 h 1316418"/>
                <a:gd name="connsiteX22" fmla="*/ 69529 w 1760537"/>
                <a:gd name="connsiteY22" fmla="*/ 987209 h 1316418"/>
                <a:gd name="connsiteX23" fmla="*/ 143774 w 1760537"/>
                <a:gd name="connsiteY23" fmla="*/ 999214 h 1316418"/>
                <a:gd name="connsiteX24" fmla="*/ 155755 w 1760537"/>
                <a:gd name="connsiteY24" fmla="*/ 1017133 h 1316418"/>
                <a:gd name="connsiteX25" fmla="*/ 140779 w 1760537"/>
                <a:gd name="connsiteY25" fmla="*/ 1029080 h 1316418"/>
                <a:gd name="connsiteX26" fmla="*/ 14976 w 1760537"/>
                <a:gd name="connsiteY26" fmla="*/ 1011160 h 1316418"/>
                <a:gd name="connsiteX27" fmla="*/ 0 w 1760537"/>
                <a:gd name="connsiteY27" fmla="*/ 993240 h 1316418"/>
                <a:gd name="connsiteX28" fmla="*/ 17971 w 1760537"/>
                <a:gd name="connsiteY28" fmla="*/ 867800 h 1316418"/>
                <a:gd name="connsiteX29" fmla="*/ 35944 w 1760537"/>
                <a:gd name="connsiteY29" fmla="*/ 855854 h 1316418"/>
                <a:gd name="connsiteX30" fmla="*/ 50920 w 1760537"/>
                <a:gd name="connsiteY30" fmla="*/ 873774 h 1316418"/>
                <a:gd name="connsiteX31" fmla="*/ 37336 w 1760537"/>
                <a:gd name="connsiteY31" fmla="*/ 955044 h 1316418"/>
                <a:gd name="connsiteX32" fmla="*/ 35611 w 1760537"/>
                <a:gd name="connsiteY32" fmla="*/ 965363 h 1316418"/>
                <a:gd name="connsiteX33" fmla="*/ 67903 w 1760537"/>
                <a:gd name="connsiteY33" fmla="*/ 938806 h 1316418"/>
                <a:gd name="connsiteX34" fmla="*/ 110499 w 1760537"/>
                <a:gd name="connsiteY34" fmla="*/ 916418 h 1316418"/>
                <a:gd name="connsiteX35" fmla="*/ 292840 w 1760537"/>
                <a:gd name="connsiteY35" fmla="*/ 916418 h 1316418"/>
                <a:gd name="connsiteX36" fmla="*/ 373549 w 1760537"/>
                <a:gd name="connsiteY36" fmla="*/ 970150 h 1316418"/>
                <a:gd name="connsiteX37" fmla="*/ 570836 w 1760537"/>
                <a:gd name="connsiteY37" fmla="*/ 1167164 h 1316418"/>
                <a:gd name="connsiteX38" fmla="*/ 723285 w 1760537"/>
                <a:gd name="connsiteY38" fmla="*/ 1014926 h 1316418"/>
                <a:gd name="connsiteX39" fmla="*/ 744209 w 1760537"/>
                <a:gd name="connsiteY39" fmla="*/ 1014926 h 1316418"/>
                <a:gd name="connsiteX40" fmla="*/ 953453 w 1760537"/>
                <a:gd name="connsiteY40" fmla="*/ 1223881 h 1316418"/>
                <a:gd name="connsiteX41" fmla="*/ 1022205 w 1760537"/>
                <a:gd name="connsiteY41" fmla="*/ 1268657 h 1316418"/>
                <a:gd name="connsiteX42" fmla="*/ 1183622 w 1760537"/>
                <a:gd name="connsiteY42" fmla="*/ 1268657 h 1316418"/>
                <a:gd name="connsiteX43" fmla="*/ 1252373 w 1760537"/>
                <a:gd name="connsiteY43" fmla="*/ 1223881 h 1316418"/>
                <a:gd name="connsiteX44" fmla="*/ 1667872 w 1760537"/>
                <a:gd name="connsiteY44" fmla="*/ 808955 h 1316418"/>
                <a:gd name="connsiteX45" fmla="*/ 1715699 w 1760537"/>
                <a:gd name="connsiteY45" fmla="*/ 737314 h 1316418"/>
                <a:gd name="connsiteX46" fmla="*/ 1730645 w 1760537"/>
                <a:gd name="connsiteY46" fmla="*/ 659702 h 1316418"/>
                <a:gd name="connsiteX47" fmla="*/ 1715699 w 1760537"/>
                <a:gd name="connsiteY47" fmla="*/ 579105 h 1316418"/>
                <a:gd name="connsiteX48" fmla="*/ 1667872 w 1760537"/>
                <a:gd name="connsiteY48" fmla="*/ 507463 h 1316418"/>
                <a:gd name="connsiteX49" fmla="*/ 1252373 w 1760537"/>
                <a:gd name="connsiteY49" fmla="*/ 92538 h 1316418"/>
                <a:gd name="connsiteX50" fmla="*/ 1183622 w 1760537"/>
                <a:gd name="connsiteY50" fmla="*/ 47761 h 1316418"/>
                <a:gd name="connsiteX51" fmla="*/ 1022205 w 1760537"/>
                <a:gd name="connsiteY51" fmla="*/ 47761 h 1316418"/>
                <a:gd name="connsiteX52" fmla="*/ 953453 w 1760537"/>
                <a:gd name="connsiteY52" fmla="*/ 92538 h 1316418"/>
                <a:gd name="connsiteX53" fmla="*/ 929540 w 1760537"/>
                <a:gd name="connsiteY53" fmla="*/ 92538 h 1316418"/>
                <a:gd name="connsiteX54" fmla="*/ 929540 w 1760537"/>
                <a:gd name="connsiteY54" fmla="*/ 71642 h 1316418"/>
                <a:gd name="connsiteX55" fmla="*/ 1010248 w 1760537"/>
                <a:gd name="connsiteY55" fmla="*/ 17911 h 1316418"/>
                <a:gd name="connsiteX56" fmla="*/ 1102540 w 1760537"/>
                <a:gd name="connsiteY56" fmla="*/ 0 h 131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1760537" h="1316418">
                  <a:moveTo>
                    <a:pt x="1102540" y="0"/>
                  </a:moveTo>
                  <a:cubicBezTo>
                    <a:pt x="1133552" y="0"/>
                    <a:pt x="1164192" y="5970"/>
                    <a:pt x="1192589" y="17911"/>
                  </a:cubicBezTo>
                  <a:cubicBezTo>
                    <a:pt x="1225470" y="29851"/>
                    <a:pt x="1252373" y="47761"/>
                    <a:pt x="1273298" y="71642"/>
                  </a:cubicBezTo>
                  <a:cubicBezTo>
                    <a:pt x="1691786" y="486567"/>
                    <a:pt x="1691786" y="486567"/>
                    <a:pt x="1691786" y="486567"/>
                  </a:cubicBezTo>
                  <a:cubicBezTo>
                    <a:pt x="1712710" y="510448"/>
                    <a:pt x="1730645" y="537314"/>
                    <a:pt x="1742602" y="567164"/>
                  </a:cubicBezTo>
                  <a:cubicBezTo>
                    <a:pt x="1754559" y="597015"/>
                    <a:pt x="1760537" y="626866"/>
                    <a:pt x="1760537" y="659702"/>
                  </a:cubicBezTo>
                  <a:cubicBezTo>
                    <a:pt x="1760537" y="689553"/>
                    <a:pt x="1754559" y="719403"/>
                    <a:pt x="1742602" y="749254"/>
                  </a:cubicBezTo>
                  <a:cubicBezTo>
                    <a:pt x="1730645" y="779105"/>
                    <a:pt x="1712710" y="805970"/>
                    <a:pt x="1691786" y="829851"/>
                  </a:cubicBezTo>
                  <a:cubicBezTo>
                    <a:pt x="1273298" y="1244776"/>
                    <a:pt x="1273298" y="1244776"/>
                    <a:pt x="1273298" y="1244776"/>
                  </a:cubicBezTo>
                  <a:cubicBezTo>
                    <a:pt x="1252373" y="1268657"/>
                    <a:pt x="1225470" y="1286567"/>
                    <a:pt x="1192589" y="1298508"/>
                  </a:cubicBezTo>
                  <a:cubicBezTo>
                    <a:pt x="1165686" y="1310448"/>
                    <a:pt x="1132805" y="1316418"/>
                    <a:pt x="1102913" y="1316418"/>
                  </a:cubicBezTo>
                  <a:cubicBezTo>
                    <a:pt x="1070032" y="1316418"/>
                    <a:pt x="1040140" y="1310448"/>
                    <a:pt x="1010248" y="1298508"/>
                  </a:cubicBezTo>
                  <a:cubicBezTo>
                    <a:pt x="980356" y="1286567"/>
                    <a:pt x="953453" y="1268657"/>
                    <a:pt x="929540" y="1244776"/>
                  </a:cubicBezTo>
                  <a:cubicBezTo>
                    <a:pt x="732253" y="1047761"/>
                    <a:pt x="732253" y="1047761"/>
                    <a:pt x="732253" y="1047761"/>
                  </a:cubicBezTo>
                  <a:cubicBezTo>
                    <a:pt x="582793" y="1200000"/>
                    <a:pt x="582793" y="1200000"/>
                    <a:pt x="582793" y="1200000"/>
                  </a:cubicBezTo>
                  <a:cubicBezTo>
                    <a:pt x="579803" y="1202985"/>
                    <a:pt x="576814" y="1202985"/>
                    <a:pt x="570836" y="1202985"/>
                  </a:cubicBezTo>
                  <a:cubicBezTo>
                    <a:pt x="567847" y="1202985"/>
                    <a:pt x="561868" y="1202985"/>
                    <a:pt x="558879" y="1200000"/>
                  </a:cubicBezTo>
                  <a:cubicBezTo>
                    <a:pt x="352624" y="991045"/>
                    <a:pt x="352624" y="991045"/>
                    <a:pt x="352624" y="991045"/>
                  </a:cubicBezTo>
                  <a:cubicBezTo>
                    <a:pt x="331700" y="973135"/>
                    <a:pt x="307786" y="955224"/>
                    <a:pt x="280883" y="946269"/>
                  </a:cubicBezTo>
                  <a:cubicBezTo>
                    <a:pt x="230067" y="925373"/>
                    <a:pt x="173272" y="925373"/>
                    <a:pt x="122456" y="946269"/>
                  </a:cubicBezTo>
                  <a:cubicBezTo>
                    <a:pt x="109005" y="950747"/>
                    <a:pt x="96300" y="957463"/>
                    <a:pt x="84344" y="965299"/>
                  </a:cubicBezTo>
                  <a:lnTo>
                    <a:pt x="58133" y="985366"/>
                  </a:lnTo>
                  <a:lnTo>
                    <a:pt x="69529" y="987209"/>
                  </a:lnTo>
                  <a:cubicBezTo>
                    <a:pt x="143774" y="999214"/>
                    <a:pt x="143774" y="999214"/>
                    <a:pt x="143774" y="999214"/>
                  </a:cubicBezTo>
                  <a:cubicBezTo>
                    <a:pt x="152760" y="999214"/>
                    <a:pt x="158750" y="1008174"/>
                    <a:pt x="155755" y="1017133"/>
                  </a:cubicBezTo>
                  <a:cubicBezTo>
                    <a:pt x="155755" y="1023107"/>
                    <a:pt x="149764" y="1029080"/>
                    <a:pt x="140779" y="1029080"/>
                  </a:cubicBezTo>
                  <a:cubicBezTo>
                    <a:pt x="14976" y="1011160"/>
                    <a:pt x="14976" y="1011160"/>
                    <a:pt x="14976" y="1011160"/>
                  </a:cubicBezTo>
                  <a:cubicBezTo>
                    <a:pt x="5990" y="1008174"/>
                    <a:pt x="0" y="1002200"/>
                    <a:pt x="0" y="993240"/>
                  </a:cubicBezTo>
                  <a:cubicBezTo>
                    <a:pt x="17971" y="867800"/>
                    <a:pt x="17971" y="867800"/>
                    <a:pt x="17971" y="867800"/>
                  </a:cubicBezTo>
                  <a:cubicBezTo>
                    <a:pt x="20967" y="858840"/>
                    <a:pt x="29953" y="852867"/>
                    <a:pt x="35944" y="855854"/>
                  </a:cubicBezTo>
                  <a:cubicBezTo>
                    <a:pt x="44929" y="855854"/>
                    <a:pt x="50920" y="864814"/>
                    <a:pt x="50920" y="873774"/>
                  </a:cubicBezTo>
                  <a:cubicBezTo>
                    <a:pt x="44181" y="914094"/>
                    <a:pt x="39969" y="939294"/>
                    <a:pt x="37336" y="955044"/>
                  </a:cubicBezTo>
                  <a:lnTo>
                    <a:pt x="35611" y="965363"/>
                  </a:lnTo>
                  <a:lnTo>
                    <a:pt x="67903" y="938806"/>
                  </a:lnTo>
                  <a:cubicBezTo>
                    <a:pt x="81355" y="929851"/>
                    <a:pt x="95553" y="922388"/>
                    <a:pt x="110499" y="916418"/>
                  </a:cubicBezTo>
                  <a:cubicBezTo>
                    <a:pt x="170283" y="892538"/>
                    <a:pt x="236045" y="892538"/>
                    <a:pt x="292840" y="916418"/>
                  </a:cubicBezTo>
                  <a:cubicBezTo>
                    <a:pt x="322732" y="928358"/>
                    <a:pt x="349635" y="946269"/>
                    <a:pt x="373549" y="970150"/>
                  </a:cubicBezTo>
                  <a:cubicBezTo>
                    <a:pt x="570836" y="1167164"/>
                    <a:pt x="570836" y="1167164"/>
                    <a:pt x="570836" y="1167164"/>
                  </a:cubicBezTo>
                  <a:cubicBezTo>
                    <a:pt x="723285" y="1014926"/>
                    <a:pt x="723285" y="1014926"/>
                    <a:pt x="723285" y="1014926"/>
                  </a:cubicBezTo>
                  <a:cubicBezTo>
                    <a:pt x="729263" y="1008955"/>
                    <a:pt x="738231" y="1008955"/>
                    <a:pt x="744209" y="1014926"/>
                  </a:cubicBezTo>
                  <a:cubicBezTo>
                    <a:pt x="953453" y="1223881"/>
                    <a:pt x="953453" y="1223881"/>
                    <a:pt x="953453" y="1223881"/>
                  </a:cubicBezTo>
                  <a:cubicBezTo>
                    <a:pt x="971389" y="1244776"/>
                    <a:pt x="995302" y="1259702"/>
                    <a:pt x="1022205" y="1268657"/>
                  </a:cubicBezTo>
                  <a:cubicBezTo>
                    <a:pt x="1073021" y="1289553"/>
                    <a:pt x="1132805" y="1289553"/>
                    <a:pt x="1183622" y="1268657"/>
                  </a:cubicBezTo>
                  <a:cubicBezTo>
                    <a:pt x="1207535" y="1259702"/>
                    <a:pt x="1231449" y="1244776"/>
                    <a:pt x="1252373" y="1223881"/>
                  </a:cubicBezTo>
                  <a:cubicBezTo>
                    <a:pt x="1667872" y="808955"/>
                    <a:pt x="1667872" y="808955"/>
                    <a:pt x="1667872" y="808955"/>
                  </a:cubicBezTo>
                  <a:cubicBezTo>
                    <a:pt x="1688796" y="788060"/>
                    <a:pt x="1703742" y="764179"/>
                    <a:pt x="1715699" y="737314"/>
                  </a:cubicBezTo>
                  <a:cubicBezTo>
                    <a:pt x="1724667" y="713433"/>
                    <a:pt x="1730645" y="686567"/>
                    <a:pt x="1730645" y="659702"/>
                  </a:cubicBezTo>
                  <a:cubicBezTo>
                    <a:pt x="1730645" y="629851"/>
                    <a:pt x="1724667" y="602985"/>
                    <a:pt x="1715699" y="579105"/>
                  </a:cubicBezTo>
                  <a:cubicBezTo>
                    <a:pt x="1703742" y="552239"/>
                    <a:pt x="1688796" y="528358"/>
                    <a:pt x="1667872" y="507463"/>
                  </a:cubicBezTo>
                  <a:cubicBezTo>
                    <a:pt x="1252373" y="92538"/>
                    <a:pt x="1252373" y="92538"/>
                    <a:pt x="1252373" y="92538"/>
                  </a:cubicBezTo>
                  <a:cubicBezTo>
                    <a:pt x="1231449" y="71642"/>
                    <a:pt x="1207535" y="56717"/>
                    <a:pt x="1183622" y="47761"/>
                  </a:cubicBezTo>
                  <a:cubicBezTo>
                    <a:pt x="1132805" y="26866"/>
                    <a:pt x="1073021" y="26866"/>
                    <a:pt x="1022205" y="47761"/>
                  </a:cubicBezTo>
                  <a:cubicBezTo>
                    <a:pt x="995302" y="56717"/>
                    <a:pt x="971389" y="71642"/>
                    <a:pt x="953453" y="92538"/>
                  </a:cubicBezTo>
                  <a:cubicBezTo>
                    <a:pt x="947475" y="98508"/>
                    <a:pt x="935518" y="98508"/>
                    <a:pt x="929540" y="92538"/>
                  </a:cubicBezTo>
                  <a:cubicBezTo>
                    <a:pt x="923561" y="86567"/>
                    <a:pt x="923561" y="77612"/>
                    <a:pt x="929540" y="71642"/>
                  </a:cubicBezTo>
                  <a:cubicBezTo>
                    <a:pt x="953453" y="47761"/>
                    <a:pt x="980356" y="29851"/>
                    <a:pt x="1010248" y="17911"/>
                  </a:cubicBezTo>
                  <a:cubicBezTo>
                    <a:pt x="1040140" y="5970"/>
                    <a:pt x="1071527" y="0"/>
                    <a:pt x="11025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45A18697-0C34-4FA4-A9CC-7E2BAAECA8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933" y="1144399"/>
              <a:ext cx="2135191" cy="2837254"/>
            </a:xfrm>
            <a:custGeom>
              <a:avLst/>
              <a:gdLst>
                <a:gd name="connsiteX0" fmla="*/ 984898 w 1319213"/>
                <a:gd name="connsiteY0" fmla="*/ 1714252 h 1752978"/>
                <a:gd name="connsiteX1" fmla="*/ 981293 w 1319213"/>
                <a:gd name="connsiteY1" fmla="*/ 1719849 h 1752978"/>
                <a:gd name="connsiteX2" fmla="*/ 982959 w 1319213"/>
                <a:gd name="connsiteY2" fmla="*/ 1719937 h 1752978"/>
                <a:gd name="connsiteX3" fmla="*/ 984741 w 1319213"/>
                <a:gd name="connsiteY3" fmla="*/ 1720030 h 1752978"/>
                <a:gd name="connsiteX4" fmla="*/ 658484 w 1319213"/>
                <a:gd name="connsiteY4" fmla="*/ 0 h 1752978"/>
                <a:gd name="connsiteX5" fmla="*/ 750844 w 1319213"/>
                <a:gd name="connsiteY5" fmla="*/ 17917 h 1752978"/>
                <a:gd name="connsiteX6" fmla="*/ 831613 w 1319213"/>
                <a:gd name="connsiteY6" fmla="*/ 71668 h 1752978"/>
                <a:gd name="connsiteX7" fmla="*/ 1247419 w 1319213"/>
                <a:gd name="connsiteY7" fmla="*/ 486741 h 1752978"/>
                <a:gd name="connsiteX8" fmla="*/ 1301265 w 1319213"/>
                <a:gd name="connsiteY8" fmla="*/ 567367 h 1752978"/>
                <a:gd name="connsiteX9" fmla="*/ 1319213 w 1319213"/>
                <a:gd name="connsiteY9" fmla="*/ 659938 h 1752978"/>
                <a:gd name="connsiteX10" fmla="*/ 1301265 w 1319213"/>
                <a:gd name="connsiteY10" fmla="*/ 752508 h 1752978"/>
                <a:gd name="connsiteX11" fmla="*/ 1247419 w 1319213"/>
                <a:gd name="connsiteY11" fmla="*/ 833134 h 1752978"/>
                <a:gd name="connsiteX12" fmla="*/ 1049986 w 1319213"/>
                <a:gd name="connsiteY12" fmla="*/ 1027233 h 1752978"/>
                <a:gd name="connsiteX13" fmla="*/ 1190582 w 1319213"/>
                <a:gd name="connsiteY13" fmla="*/ 1167582 h 1752978"/>
                <a:gd name="connsiteX14" fmla="*/ 1196565 w 1319213"/>
                <a:gd name="connsiteY14" fmla="*/ 1179527 h 1752978"/>
                <a:gd name="connsiteX15" fmla="*/ 1190582 w 1319213"/>
                <a:gd name="connsiteY15" fmla="*/ 1191471 h 1752978"/>
                <a:gd name="connsiteX16" fmla="*/ 981184 w 1319213"/>
                <a:gd name="connsiteY16" fmla="*/ 1397515 h 1752978"/>
                <a:gd name="connsiteX17" fmla="*/ 936312 w 1319213"/>
                <a:gd name="connsiteY17" fmla="*/ 1469183 h 1752978"/>
                <a:gd name="connsiteX18" fmla="*/ 921355 w 1319213"/>
                <a:gd name="connsiteY18" fmla="*/ 1549808 h 1752978"/>
                <a:gd name="connsiteX19" fmla="*/ 936312 w 1319213"/>
                <a:gd name="connsiteY19" fmla="*/ 1627448 h 1752978"/>
                <a:gd name="connsiteX20" fmla="*/ 981184 w 1319213"/>
                <a:gd name="connsiteY20" fmla="*/ 1699116 h 1752978"/>
                <a:gd name="connsiteX21" fmla="*/ 985141 w 1319213"/>
                <a:gd name="connsiteY21" fmla="*/ 1705261 h 1752978"/>
                <a:gd name="connsiteX22" fmla="*/ 985732 w 1319213"/>
                <a:gd name="connsiteY22" fmla="*/ 1683449 h 1752978"/>
                <a:gd name="connsiteX23" fmla="*/ 987743 w 1319213"/>
                <a:gd name="connsiteY23" fmla="*/ 1609205 h 1752978"/>
                <a:gd name="connsiteX24" fmla="*/ 1005754 w 1319213"/>
                <a:gd name="connsiteY24" fmla="*/ 1594228 h 1752978"/>
                <a:gd name="connsiteX25" fmla="*/ 1020763 w 1319213"/>
                <a:gd name="connsiteY25" fmla="*/ 1609205 h 1752978"/>
                <a:gd name="connsiteX26" fmla="*/ 1014760 w 1319213"/>
                <a:gd name="connsiteY26" fmla="*/ 1738002 h 1752978"/>
                <a:gd name="connsiteX27" fmla="*/ 1008756 w 1319213"/>
                <a:gd name="connsiteY27" fmla="*/ 1746988 h 1752978"/>
                <a:gd name="connsiteX28" fmla="*/ 999751 w 1319213"/>
                <a:gd name="connsiteY28" fmla="*/ 1752978 h 1752978"/>
                <a:gd name="connsiteX29" fmla="*/ 996749 w 1319213"/>
                <a:gd name="connsiteY29" fmla="*/ 1752978 h 1752978"/>
                <a:gd name="connsiteX30" fmla="*/ 870672 w 1319213"/>
                <a:gd name="connsiteY30" fmla="*/ 1746988 h 1752978"/>
                <a:gd name="connsiteX31" fmla="*/ 855663 w 1319213"/>
                <a:gd name="connsiteY31" fmla="*/ 1729016 h 1752978"/>
                <a:gd name="connsiteX32" fmla="*/ 870672 w 1319213"/>
                <a:gd name="connsiteY32" fmla="*/ 1714039 h 1752978"/>
                <a:gd name="connsiteX33" fmla="*/ 956892 w 1319213"/>
                <a:gd name="connsiteY33" fmla="*/ 1718568 h 1752978"/>
                <a:gd name="connsiteX34" fmla="*/ 959144 w 1319213"/>
                <a:gd name="connsiteY34" fmla="*/ 1718686 h 1752978"/>
                <a:gd name="connsiteX35" fmla="*/ 928834 w 1319213"/>
                <a:gd name="connsiteY35" fmla="*/ 1681946 h 1752978"/>
                <a:gd name="connsiteX36" fmla="*/ 906398 w 1319213"/>
                <a:gd name="connsiteY36" fmla="*/ 1639393 h 1752978"/>
                <a:gd name="connsiteX37" fmla="*/ 888450 w 1319213"/>
                <a:gd name="connsiteY37" fmla="*/ 1549808 h 1752978"/>
                <a:gd name="connsiteX38" fmla="*/ 906398 w 1319213"/>
                <a:gd name="connsiteY38" fmla="*/ 1457238 h 1752978"/>
                <a:gd name="connsiteX39" fmla="*/ 960244 w 1319213"/>
                <a:gd name="connsiteY39" fmla="*/ 1376612 h 1752978"/>
                <a:gd name="connsiteX40" fmla="*/ 1157677 w 1319213"/>
                <a:gd name="connsiteY40" fmla="*/ 1179527 h 1752978"/>
                <a:gd name="connsiteX41" fmla="*/ 1017081 w 1319213"/>
                <a:gd name="connsiteY41" fmla="*/ 1039178 h 1752978"/>
                <a:gd name="connsiteX42" fmla="*/ 1017081 w 1319213"/>
                <a:gd name="connsiteY42" fmla="*/ 1018275 h 1752978"/>
                <a:gd name="connsiteX43" fmla="*/ 1226479 w 1319213"/>
                <a:gd name="connsiteY43" fmla="*/ 809245 h 1752978"/>
                <a:gd name="connsiteX44" fmla="*/ 1271351 w 1319213"/>
                <a:gd name="connsiteY44" fmla="*/ 740564 h 1752978"/>
                <a:gd name="connsiteX45" fmla="*/ 1286308 w 1319213"/>
                <a:gd name="connsiteY45" fmla="*/ 659938 h 1752978"/>
                <a:gd name="connsiteX46" fmla="*/ 1271351 w 1319213"/>
                <a:gd name="connsiteY46" fmla="*/ 579312 h 1752978"/>
                <a:gd name="connsiteX47" fmla="*/ 1226479 w 1319213"/>
                <a:gd name="connsiteY47" fmla="*/ 510631 h 1752978"/>
                <a:gd name="connsiteX48" fmla="*/ 807681 w 1319213"/>
                <a:gd name="connsiteY48" fmla="*/ 95557 h 1752978"/>
                <a:gd name="connsiteX49" fmla="*/ 738879 w 1319213"/>
                <a:gd name="connsiteY49" fmla="*/ 47779 h 1752978"/>
                <a:gd name="connsiteX50" fmla="*/ 580334 w 1319213"/>
                <a:gd name="connsiteY50" fmla="*/ 47779 h 1752978"/>
                <a:gd name="connsiteX51" fmla="*/ 508540 w 1319213"/>
                <a:gd name="connsiteY51" fmla="*/ 95557 h 1752978"/>
                <a:gd name="connsiteX52" fmla="*/ 92734 w 1319213"/>
                <a:gd name="connsiteY52" fmla="*/ 510631 h 1752978"/>
                <a:gd name="connsiteX53" fmla="*/ 44871 w 1319213"/>
                <a:gd name="connsiteY53" fmla="*/ 579312 h 1752978"/>
                <a:gd name="connsiteX54" fmla="*/ 29914 w 1319213"/>
                <a:gd name="connsiteY54" fmla="*/ 659938 h 1752978"/>
                <a:gd name="connsiteX55" fmla="*/ 44871 w 1319213"/>
                <a:gd name="connsiteY55" fmla="*/ 740564 h 1752978"/>
                <a:gd name="connsiteX56" fmla="*/ 92734 w 1319213"/>
                <a:gd name="connsiteY56" fmla="*/ 809245 h 1752978"/>
                <a:gd name="connsiteX57" fmla="*/ 92734 w 1319213"/>
                <a:gd name="connsiteY57" fmla="*/ 833134 h 1752978"/>
                <a:gd name="connsiteX58" fmla="*/ 71794 w 1319213"/>
                <a:gd name="connsiteY58" fmla="*/ 833134 h 1752978"/>
                <a:gd name="connsiteX59" fmla="*/ 17948 w 1319213"/>
                <a:gd name="connsiteY59" fmla="*/ 752508 h 1752978"/>
                <a:gd name="connsiteX60" fmla="*/ 0 w 1319213"/>
                <a:gd name="connsiteY60" fmla="*/ 659938 h 1752978"/>
                <a:gd name="connsiteX61" fmla="*/ 17948 w 1319213"/>
                <a:gd name="connsiteY61" fmla="*/ 567367 h 1752978"/>
                <a:gd name="connsiteX62" fmla="*/ 71794 w 1319213"/>
                <a:gd name="connsiteY62" fmla="*/ 486741 h 1752978"/>
                <a:gd name="connsiteX63" fmla="*/ 487600 w 1319213"/>
                <a:gd name="connsiteY63" fmla="*/ 71668 h 1752978"/>
                <a:gd name="connsiteX64" fmla="*/ 568368 w 1319213"/>
                <a:gd name="connsiteY64" fmla="*/ 17917 h 1752978"/>
                <a:gd name="connsiteX65" fmla="*/ 658484 w 1319213"/>
                <a:gd name="connsiteY65" fmla="*/ 0 h 1752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1319213" h="1752978">
                  <a:moveTo>
                    <a:pt x="984898" y="1714252"/>
                  </a:moveTo>
                  <a:lnTo>
                    <a:pt x="981293" y="1719849"/>
                  </a:lnTo>
                  <a:lnTo>
                    <a:pt x="982959" y="1719937"/>
                  </a:lnTo>
                  <a:cubicBezTo>
                    <a:pt x="984741" y="1720030"/>
                    <a:pt x="984741" y="1720030"/>
                    <a:pt x="984741" y="1720030"/>
                  </a:cubicBezTo>
                  <a:close/>
                  <a:moveTo>
                    <a:pt x="658484" y="0"/>
                  </a:moveTo>
                  <a:cubicBezTo>
                    <a:pt x="689520" y="0"/>
                    <a:pt x="720930" y="5973"/>
                    <a:pt x="750844" y="17917"/>
                  </a:cubicBezTo>
                  <a:cubicBezTo>
                    <a:pt x="780758" y="29862"/>
                    <a:pt x="807681" y="47779"/>
                    <a:pt x="831613" y="71668"/>
                  </a:cubicBezTo>
                  <a:cubicBezTo>
                    <a:pt x="1247419" y="486741"/>
                    <a:pt x="1247419" y="486741"/>
                    <a:pt x="1247419" y="486741"/>
                  </a:cubicBezTo>
                  <a:cubicBezTo>
                    <a:pt x="1271351" y="510631"/>
                    <a:pt x="1289299" y="537506"/>
                    <a:pt x="1301265" y="567367"/>
                  </a:cubicBezTo>
                  <a:cubicBezTo>
                    <a:pt x="1313230" y="597229"/>
                    <a:pt x="1319213" y="627090"/>
                    <a:pt x="1319213" y="659938"/>
                  </a:cubicBezTo>
                  <a:cubicBezTo>
                    <a:pt x="1319213" y="692785"/>
                    <a:pt x="1313230" y="722647"/>
                    <a:pt x="1301265" y="752508"/>
                  </a:cubicBezTo>
                  <a:cubicBezTo>
                    <a:pt x="1289299" y="782370"/>
                    <a:pt x="1271351" y="809245"/>
                    <a:pt x="1247419" y="833134"/>
                  </a:cubicBezTo>
                  <a:cubicBezTo>
                    <a:pt x="1049986" y="1027233"/>
                    <a:pt x="1049986" y="1027233"/>
                    <a:pt x="1049986" y="1027233"/>
                  </a:cubicBezTo>
                  <a:cubicBezTo>
                    <a:pt x="1190582" y="1167582"/>
                    <a:pt x="1190582" y="1167582"/>
                    <a:pt x="1190582" y="1167582"/>
                  </a:cubicBezTo>
                  <a:cubicBezTo>
                    <a:pt x="1193574" y="1170568"/>
                    <a:pt x="1196565" y="1176540"/>
                    <a:pt x="1196565" y="1179527"/>
                  </a:cubicBezTo>
                  <a:cubicBezTo>
                    <a:pt x="1196565" y="1182513"/>
                    <a:pt x="1193574" y="1188485"/>
                    <a:pt x="1190582" y="1191471"/>
                  </a:cubicBezTo>
                  <a:cubicBezTo>
                    <a:pt x="981184" y="1397515"/>
                    <a:pt x="981184" y="1397515"/>
                    <a:pt x="981184" y="1397515"/>
                  </a:cubicBezTo>
                  <a:cubicBezTo>
                    <a:pt x="963235" y="1418418"/>
                    <a:pt x="945287" y="1442307"/>
                    <a:pt x="936312" y="1469183"/>
                  </a:cubicBezTo>
                  <a:cubicBezTo>
                    <a:pt x="924347" y="1493072"/>
                    <a:pt x="921355" y="1519947"/>
                    <a:pt x="921355" y="1549808"/>
                  </a:cubicBezTo>
                  <a:cubicBezTo>
                    <a:pt x="921355" y="1576684"/>
                    <a:pt x="924347" y="1603559"/>
                    <a:pt x="936312" y="1627448"/>
                  </a:cubicBezTo>
                  <a:cubicBezTo>
                    <a:pt x="945287" y="1654324"/>
                    <a:pt x="963235" y="1678213"/>
                    <a:pt x="981184" y="1699116"/>
                  </a:cubicBezTo>
                  <a:lnTo>
                    <a:pt x="985141" y="1705261"/>
                  </a:lnTo>
                  <a:lnTo>
                    <a:pt x="985732" y="1683449"/>
                  </a:lnTo>
                  <a:cubicBezTo>
                    <a:pt x="987743" y="1609205"/>
                    <a:pt x="987743" y="1609205"/>
                    <a:pt x="987743" y="1609205"/>
                  </a:cubicBezTo>
                  <a:cubicBezTo>
                    <a:pt x="987743" y="1600219"/>
                    <a:pt x="996749" y="1594228"/>
                    <a:pt x="1005754" y="1594228"/>
                  </a:cubicBezTo>
                  <a:cubicBezTo>
                    <a:pt x="1014760" y="1594228"/>
                    <a:pt x="1020763" y="1603214"/>
                    <a:pt x="1020763" y="1609205"/>
                  </a:cubicBezTo>
                  <a:cubicBezTo>
                    <a:pt x="1014760" y="1738002"/>
                    <a:pt x="1014760" y="1738002"/>
                    <a:pt x="1014760" y="1738002"/>
                  </a:cubicBezTo>
                  <a:cubicBezTo>
                    <a:pt x="1014760" y="1740997"/>
                    <a:pt x="1011758" y="1746988"/>
                    <a:pt x="1008756" y="1746988"/>
                  </a:cubicBezTo>
                  <a:cubicBezTo>
                    <a:pt x="1005754" y="1749983"/>
                    <a:pt x="1002752" y="1752978"/>
                    <a:pt x="999751" y="1752978"/>
                  </a:cubicBezTo>
                  <a:cubicBezTo>
                    <a:pt x="996749" y="1752978"/>
                    <a:pt x="996749" y="1752978"/>
                    <a:pt x="996749" y="1752978"/>
                  </a:cubicBezTo>
                  <a:cubicBezTo>
                    <a:pt x="870672" y="1746988"/>
                    <a:pt x="870672" y="1746988"/>
                    <a:pt x="870672" y="1746988"/>
                  </a:cubicBezTo>
                  <a:cubicBezTo>
                    <a:pt x="861667" y="1746988"/>
                    <a:pt x="855663" y="1738002"/>
                    <a:pt x="855663" y="1729016"/>
                  </a:cubicBezTo>
                  <a:cubicBezTo>
                    <a:pt x="855663" y="1723025"/>
                    <a:pt x="864669" y="1714039"/>
                    <a:pt x="870672" y="1714039"/>
                  </a:cubicBezTo>
                  <a:cubicBezTo>
                    <a:pt x="913448" y="1716286"/>
                    <a:pt x="940183" y="1717690"/>
                    <a:pt x="956892" y="1718568"/>
                  </a:cubicBezTo>
                  <a:lnTo>
                    <a:pt x="959144" y="1718686"/>
                  </a:lnTo>
                  <a:lnTo>
                    <a:pt x="928834" y="1681946"/>
                  </a:lnTo>
                  <a:cubicBezTo>
                    <a:pt x="919860" y="1668508"/>
                    <a:pt x="912381" y="1654324"/>
                    <a:pt x="906398" y="1639393"/>
                  </a:cubicBezTo>
                  <a:cubicBezTo>
                    <a:pt x="894433" y="1609532"/>
                    <a:pt x="888450" y="1579670"/>
                    <a:pt x="888450" y="1549808"/>
                  </a:cubicBezTo>
                  <a:cubicBezTo>
                    <a:pt x="888450" y="1516961"/>
                    <a:pt x="894433" y="1487099"/>
                    <a:pt x="906398" y="1457238"/>
                  </a:cubicBezTo>
                  <a:cubicBezTo>
                    <a:pt x="918364" y="1427377"/>
                    <a:pt x="936312" y="1400501"/>
                    <a:pt x="960244" y="1376612"/>
                  </a:cubicBezTo>
                  <a:cubicBezTo>
                    <a:pt x="1157677" y="1179527"/>
                    <a:pt x="1157677" y="1179527"/>
                    <a:pt x="1157677" y="1179527"/>
                  </a:cubicBezTo>
                  <a:cubicBezTo>
                    <a:pt x="1017081" y="1039178"/>
                    <a:pt x="1017081" y="1039178"/>
                    <a:pt x="1017081" y="1039178"/>
                  </a:cubicBezTo>
                  <a:cubicBezTo>
                    <a:pt x="1011098" y="1033206"/>
                    <a:pt x="1011098" y="1024247"/>
                    <a:pt x="1017081" y="1018275"/>
                  </a:cubicBezTo>
                  <a:cubicBezTo>
                    <a:pt x="1226479" y="809245"/>
                    <a:pt x="1226479" y="809245"/>
                    <a:pt x="1226479" y="809245"/>
                  </a:cubicBezTo>
                  <a:cubicBezTo>
                    <a:pt x="1244428" y="788342"/>
                    <a:pt x="1262376" y="767439"/>
                    <a:pt x="1271351" y="740564"/>
                  </a:cubicBezTo>
                  <a:cubicBezTo>
                    <a:pt x="1283316" y="713688"/>
                    <a:pt x="1286308" y="686813"/>
                    <a:pt x="1286308" y="659938"/>
                  </a:cubicBezTo>
                  <a:cubicBezTo>
                    <a:pt x="1286308" y="633062"/>
                    <a:pt x="1283316" y="606187"/>
                    <a:pt x="1271351" y="579312"/>
                  </a:cubicBezTo>
                  <a:cubicBezTo>
                    <a:pt x="1262376" y="552437"/>
                    <a:pt x="1244428" y="531534"/>
                    <a:pt x="1226479" y="510631"/>
                  </a:cubicBezTo>
                  <a:cubicBezTo>
                    <a:pt x="807681" y="95557"/>
                    <a:pt x="807681" y="95557"/>
                    <a:pt x="807681" y="95557"/>
                  </a:cubicBezTo>
                  <a:cubicBezTo>
                    <a:pt x="789733" y="74654"/>
                    <a:pt x="765801" y="59723"/>
                    <a:pt x="738879" y="47779"/>
                  </a:cubicBezTo>
                  <a:cubicBezTo>
                    <a:pt x="688025" y="26876"/>
                    <a:pt x="631188" y="26876"/>
                    <a:pt x="580334" y="47779"/>
                  </a:cubicBezTo>
                  <a:cubicBezTo>
                    <a:pt x="553411" y="59723"/>
                    <a:pt x="529480" y="74654"/>
                    <a:pt x="508540" y="95557"/>
                  </a:cubicBezTo>
                  <a:cubicBezTo>
                    <a:pt x="92734" y="510631"/>
                    <a:pt x="92734" y="510631"/>
                    <a:pt x="92734" y="510631"/>
                  </a:cubicBezTo>
                  <a:cubicBezTo>
                    <a:pt x="71794" y="531534"/>
                    <a:pt x="56837" y="552437"/>
                    <a:pt x="44871" y="579312"/>
                  </a:cubicBezTo>
                  <a:cubicBezTo>
                    <a:pt x="35897" y="606187"/>
                    <a:pt x="29914" y="633062"/>
                    <a:pt x="29914" y="659938"/>
                  </a:cubicBezTo>
                  <a:cubicBezTo>
                    <a:pt x="29914" y="686813"/>
                    <a:pt x="35897" y="713688"/>
                    <a:pt x="44871" y="740564"/>
                  </a:cubicBezTo>
                  <a:cubicBezTo>
                    <a:pt x="56837" y="767439"/>
                    <a:pt x="71794" y="788342"/>
                    <a:pt x="92734" y="809245"/>
                  </a:cubicBezTo>
                  <a:cubicBezTo>
                    <a:pt x="98716" y="815217"/>
                    <a:pt x="98716" y="827162"/>
                    <a:pt x="92734" y="833134"/>
                  </a:cubicBezTo>
                  <a:cubicBezTo>
                    <a:pt x="86751" y="839106"/>
                    <a:pt x="77776" y="839106"/>
                    <a:pt x="71794" y="833134"/>
                  </a:cubicBezTo>
                  <a:cubicBezTo>
                    <a:pt x="47862" y="809245"/>
                    <a:pt x="29914" y="782370"/>
                    <a:pt x="17948" y="752508"/>
                  </a:cubicBezTo>
                  <a:cubicBezTo>
                    <a:pt x="5983" y="722647"/>
                    <a:pt x="0" y="692785"/>
                    <a:pt x="0" y="659938"/>
                  </a:cubicBezTo>
                  <a:cubicBezTo>
                    <a:pt x="0" y="627090"/>
                    <a:pt x="5983" y="597229"/>
                    <a:pt x="17948" y="567367"/>
                  </a:cubicBezTo>
                  <a:cubicBezTo>
                    <a:pt x="29914" y="537506"/>
                    <a:pt x="47862" y="510631"/>
                    <a:pt x="71794" y="486741"/>
                  </a:cubicBezTo>
                  <a:cubicBezTo>
                    <a:pt x="487600" y="71668"/>
                    <a:pt x="487600" y="71668"/>
                    <a:pt x="487600" y="71668"/>
                  </a:cubicBezTo>
                  <a:cubicBezTo>
                    <a:pt x="508540" y="47779"/>
                    <a:pt x="535463" y="29862"/>
                    <a:pt x="568368" y="17917"/>
                  </a:cubicBezTo>
                  <a:cubicBezTo>
                    <a:pt x="596787" y="5973"/>
                    <a:pt x="627449" y="0"/>
                    <a:pt x="6584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F7ACB31B-83DF-4402-98D4-CC8034B955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2948" y="3339296"/>
              <a:ext cx="2132621" cy="2831505"/>
            </a:xfrm>
            <a:custGeom>
              <a:avLst/>
              <a:gdLst>
                <a:gd name="connsiteX0" fmla="*/ 322465 w 1317625"/>
                <a:gd name="connsiteY0" fmla="*/ 0 h 1749426"/>
                <a:gd name="connsiteX1" fmla="*/ 448541 w 1317625"/>
                <a:gd name="connsiteY1" fmla="*/ 5931 h 1749426"/>
                <a:gd name="connsiteX2" fmla="*/ 463550 w 1317625"/>
                <a:gd name="connsiteY2" fmla="*/ 20758 h 1749426"/>
                <a:gd name="connsiteX3" fmla="*/ 448541 w 1317625"/>
                <a:gd name="connsiteY3" fmla="*/ 35584 h 1749426"/>
                <a:gd name="connsiteX4" fmla="*/ 364590 w 1317625"/>
                <a:gd name="connsiteY4" fmla="*/ 33343 h 1749426"/>
                <a:gd name="connsiteX5" fmla="*/ 358911 w 1317625"/>
                <a:gd name="connsiteY5" fmla="*/ 33191 h 1749426"/>
                <a:gd name="connsiteX6" fmla="*/ 389910 w 1317625"/>
                <a:gd name="connsiteY6" fmla="*/ 68222 h 1749426"/>
                <a:gd name="connsiteX7" fmla="*/ 412318 w 1317625"/>
                <a:gd name="connsiteY7" fmla="*/ 110392 h 1749426"/>
                <a:gd name="connsiteX8" fmla="*/ 430245 w 1317625"/>
                <a:gd name="connsiteY8" fmla="*/ 202943 h 1749426"/>
                <a:gd name="connsiteX9" fmla="*/ 412318 w 1317625"/>
                <a:gd name="connsiteY9" fmla="*/ 295493 h 1749426"/>
                <a:gd name="connsiteX10" fmla="*/ 358538 w 1317625"/>
                <a:gd name="connsiteY10" fmla="*/ 376101 h 1749426"/>
                <a:gd name="connsiteX11" fmla="*/ 161342 w 1317625"/>
                <a:gd name="connsiteY11" fmla="*/ 573143 h 1749426"/>
                <a:gd name="connsiteX12" fmla="*/ 301769 w 1317625"/>
                <a:gd name="connsiteY12" fmla="*/ 713461 h 1749426"/>
                <a:gd name="connsiteX13" fmla="*/ 304757 w 1317625"/>
                <a:gd name="connsiteY13" fmla="*/ 722418 h 1749426"/>
                <a:gd name="connsiteX14" fmla="*/ 301769 w 1317625"/>
                <a:gd name="connsiteY14" fmla="*/ 734360 h 1749426"/>
                <a:gd name="connsiteX15" fmla="*/ 92622 w 1317625"/>
                <a:gd name="connsiteY15" fmla="*/ 940358 h 1749426"/>
                <a:gd name="connsiteX16" fmla="*/ 47805 w 1317625"/>
                <a:gd name="connsiteY16" fmla="*/ 1012010 h 1749426"/>
                <a:gd name="connsiteX17" fmla="*/ 29878 w 1317625"/>
                <a:gd name="connsiteY17" fmla="*/ 1092618 h 1749426"/>
                <a:gd name="connsiteX18" fmla="*/ 47805 w 1317625"/>
                <a:gd name="connsiteY18" fmla="*/ 1170241 h 1749426"/>
                <a:gd name="connsiteX19" fmla="*/ 92622 w 1317625"/>
                <a:gd name="connsiteY19" fmla="*/ 1241893 h 1749426"/>
                <a:gd name="connsiteX20" fmla="*/ 507928 w 1317625"/>
                <a:gd name="connsiteY20" fmla="*/ 1656876 h 1749426"/>
                <a:gd name="connsiteX21" fmla="*/ 579636 w 1317625"/>
                <a:gd name="connsiteY21" fmla="*/ 1704644 h 1749426"/>
                <a:gd name="connsiteX22" fmla="*/ 737990 w 1317625"/>
                <a:gd name="connsiteY22" fmla="*/ 1704644 h 1749426"/>
                <a:gd name="connsiteX23" fmla="*/ 809697 w 1317625"/>
                <a:gd name="connsiteY23" fmla="*/ 1656876 h 1749426"/>
                <a:gd name="connsiteX24" fmla="*/ 1225003 w 1317625"/>
                <a:gd name="connsiteY24" fmla="*/ 1241893 h 1749426"/>
                <a:gd name="connsiteX25" fmla="*/ 1272808 w 1317625"/>
                <a:gd name="connsiteY25" fmla="*/ 1170241 h 1749426"/>
                <a:gd name="connsiteX26" fmla="*/ 1287747 w 1317625"/>
                <a:gd name="connsiteY26" fmla="*/ 1092618 h 1749426"/>
                <a:gd name="connsiteX27" fmla="*/ 1272808 w 1317625"/>
                <a:gd name="connsiteY27" fmla="*/ 1012010 h 1749426"/>
                <a:gd name="connsiteX28" fmla="*/ 1225003 w 1317625"/>
                <a:gd name="connsiteY28" fmla="*/ 940358 h 1749426"/>
                <a:gd name="connsiteX29" fmla="*/ 1225003 w 1317625"/>
                <a:gd name="connsiteY29" fmla="*/ 919460 h 1749426"/>
                <a:gd name="connsiteX30" fmla="*/ 1245918 w 1317625"/>
                <a:gd name="connsiteY30" fmla="*/ 919460 h 1749426"/>
                <a:gd name="connsiteX31" fmla="*/ 1299698 w 1317625"/>
                <a:gd name="connsiteY31" fmla="*/ 1000068 h 1749426"/>
                <a:gd name="connsiteX32" fmla="*/ 1317625 w 1317625"/>
                <a:gd name="connsiteY32" fmla="*/ 1092618 h 1749426"/>
                <a:gd name="connsiteX33" fmla="*/ 1299698 w 1317625"/>
                <a:gd name="connsiteY33" fmla="*/ 1182183 h 1749426"/>
                <a:gd name="connsiteX34" fmla="*/ 1245918 w 1317625"/>
                <a:gd name="connsiteY34" fmla="*/ 1262791 h 1749426"/>
                <a:gd name="connsiteX35" fmla="*/ 830612 w 1317625"/>
                <a:gd name="connsiteY35" fmla="*/ 1677774 h 1749426"/>
                <a:gd name="connsiteX36" fmla="*/ 749941 w 1317625"/>
                <a:gd name="connsiteY36" fmla="*/ 1731513 h 1749426"/>
                <a:gd name="connsiteX37" fmla="*/ 660307 w 1317625"/>
                <a:gd name="connsiteY37" fmla="*/ 1749426 h 1749426"/>
                <a:gd name="connsiteX38" fmla="*/ 567684 w 1317625"/>
                <a:gd name="connsiteY38" fmla="*/ 1731513 h 1749426"/>
                <a:gd name="connsiteX39" fmla="*/ 487014 w 1317625"/>
                <a:gd name="connsiteY39" fmla="*/ 1677774 h 1749426"/>
                <a:gd name="connsiteX40" fmla="*/ 71707 w 1317625"/>
                <a:gd name="connsiteY40" fmla="*/ 1262791 h 1749426"/>
                <a:gd name="connsiteX41" fmla="*/ 17927 w 1317625"/>
                <a:gd name="connsiteY41" fmla="*/ 1182183 h 1749426"/>
                <a:gd name="connsiteX42" fmla="*/ 0 w 1317625"/>
                <a:gd name="connsiteY42" fmla="*/ 1092618 h 1749426"/>
                <a:gd name="connsiteX43" fmla="*/ 17927 w 1317625"/>
                <a:gd name="connsiteY43" fmla="*/ 1000068 h 1749426"/>
                <a:gd name="connsiteX44" fmla="*/ 71707 w 1317625"/>
                <a:gd name="connsiteY44" fmla="*/ 919460 h 1749426"/>
                <a:gd name="connsiteX45" fmla="*/ 268903 w 1317625"/>
                <a:gd name="connsiteY45" fmla="*/ 722418 h 1749426"/>
                <a:gd name="connsiteX46" fmla="*/ 128476 w 1317625"/>
                <a:gd name="connsiteY46" fmla="*/ 582100 h 1749426"/>
                <a:gd name="connsiteX47" fmla="*/ 122500 w 1317625"/>
                <a:gd name="connsiteY47" fmla="*/ 573143 h 1749426"/>
                <a:gd name="connsiteX48" fmla="*/ 128476 w 1317625"/>
                <a:gd name="connsiteY48" fmla="*/ 561201 h 1749426"/>
                <a:gd name="connsiteX49" fmla="*/ 334635 w 1317625"/>
                <a:gd name="connsiteY49" fmla="*/ 352217 h 1749426"/>
                <a:gd name="connsiteX50" fmla="*/ 382440 w 1317625"/>
                <a:gd name="connsiteY50" fmla="*/ 283551 h 1749426"/>
                <a:gd name="connsiteX51" fmla="*/ 397379 w 1317625"/>
                <a:gd name="connsiteY51" fmla="*/ 202943 h 1749426"/>
                <a:gd name="connsiteX52" fmla="*/ 382440 w 1317625"/>
                <a:gd name="connsiteY52" fmla="*/ 122334 h 1749426"/>
                <a:gd name="connsiteX53" fmla="*/ 361899 w 1317625"/>
                <a:gd name="connsiteY53" fmla="*/ 86882 h 1749426"/>
                <a:gd name="connsiteX54" fmla="*/ 336217 w 1317625"/>
                <a:gd name="connsiteY54" fmla="*/ 55595 h 1749426"/>
                <a:gd name="connsiteX55" fmla="*/ 335492 w 1317625"/>
                <a:gd name="connsiteY55" fmla="*/ 68834 h 1749426"/>
                <a:gd name="connsiteX56" fmla="*/ 331470 w 1317625"/>
                <a:gd name="connsiteY56" fmla="*/ 142336 h 1749426"/>
                <a:gd name="connsiteX57" fmla="*/ 316461 w 1317625"/>
                <a:gd name="connsiteY57" fmla="*/ 157163 h 1749426"/>
                <a:gd name="connsiteX58" fmla="*/ 301452 w 1317625"/>
                <a:gd name="connsiteY58" fmla="*/ 139371 h 1749426"/>
                <a:gd name="connsiteX59" fmla="*/ 307456 w 1317625"/>
                <a:gd name="connsiteY59" fmla="*/ 14827 h 1749426"/>
                <a:gd name="connsiteX60" fmla="*/ 310458 w 1317625"/>
                <a:gd name="connsiteY60" fmla="*/ 2965 h 1749426"/>
                <a:gd name="connsiteX61" fmla="*/ 322465 w 1317625"/>
                <a:gd name="connsiteY61" fmla="*/ 0 h 17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1317625" h="1749426">
                  <a:moveTo>
                    <a:pt x="322465" y="0"/>
                  </a:moveTo>
                  <a:cubicBezTo>
                    <a:pt x="448541" y="5931"/>
                    <a:pt x="448541" y="5931"/>
                    <a:pt x="448541" y="5931"/>
                  </a:cubicBezTo>
                  <a:cubicBezTo>
                    <a:pt x="457547" y="5931"/>
                    <a:pt x="463550" y="11861"/>
                    <a:pt x="463550" y="20758"/>
                  </a:cubicBezTo>
                  <a:cubicBezTo>
                    <a:pt x="463550" y="29654"/>
                    <a:pt x="457547" y="35584"/>
                    <a:pt x="448541" y="35584"/>
                  </a:cubicBezTo>
                  <a:cubicBezTo>
                    <a:pt x="406891" y="34472"/>
                    <a:pt x="380860" y="33777"/>
                    <a:pt x="364590" y="33343"/>
                  </a:cubicBezTo>
                  <a:lnTo>
                    <a:pt x="358911" y="33191"/>
                  </a:lnTo>
                  <a:lnTo>
                    <a:pt x="389910" y="68222"/>
                  </a:lnTo>
                  <a:cubicBezTo>
                    <a:pt x="398873" y="81284"/>
                    <a:pt x="406343" y="95465"/>
                    <a:pt x="412318" y="110392"/>
                  </a:cubicBezTo>
                  <a:cubicBezTo>
                    <a:pt x="424270" y="140247"/>
                    <a:pt x="430245" y="173088"/>
                    <a:pt x="430245" y="202943"/>
                  </a:cubicBezTo>
                  <a:cubicBezTo>
                    <a:pt x="430245" y="235783"/>
                    <a:pt x="424270" y="265638"/>
                    <a:pt x="412318" y="295493"/>
                  </a:cubicBezTo>
                  <a:cubicBezTo>
                    <a:pt x="400367" y="325348"/>
                    <a:pt x="382440" y="352217"/>
                    <a:pt x="358538" y="376101"/>
                  </a:cubicBezTo>
                  <a:cubicBezTo>
                    <a:pt x="161342" y="573143"/>
                    <a:pt x="161342" y="573143"/>
                    <a:pt x="161342" y="573143"/>
                  </a:cubicBezTo>
                  <a:cubicBezTo>
                    <a:pt x="301769" y="713461"/>
                    <a:pt x="301769" y="713461"/>
                    <a:pt x="301769" y="713461"/>
                  </a:cubicBezTo>
                  <a:cubicBezTo>
                    <a:pt x="304757" y="716447"/>
                    <a:pt x="304757" y="719432"/>
                    <a:pt x="304757" y="722418"/>
                  </a:cubicBezTo>
                  <a:cubicBezTo>
                    <a:pt x="304757" y="728389"/>
                    <a:pt x="304757" y="731374"/>
                    <a:pt x="301769" y="734360"/>
                  </a:cubicBezTo>
                  <a:cubicBezTo>
                    <a:pt x="92622" y="940358"/>
                    <a:pt x="92622" y="940358"/>
                    <a:pt x="92622" y="940358"/>
                  </a:cubicBezTo>
                  <a:cubicBezTo>
                    <a:pt x="74695" y="961257"/>
                    <a:pt x="56768" y="985141"/>
                    <a:pt x="47805" y="1012010"/>
                  </a:cubicBezTo>
                  <a:cubicBezTo>
                    <a:pt x="35853" y="1035894"/>
                    <a:pt x="29878" y="1062764"/>
                    <a:pt x="29878" y="1092618"/>
                  </a:cubicBezTo>
                  <a:cubicBezTo>
                    <a:pt x="29878" y="1119488"/>
                    <a:pt x="35853" y="1146357"/>
                    <a:pt x="47805" y="1170241"/>
                  </a:cubicBezTo>
                  <a:cubicBezTo>
                    <a:pt x="56768" y="1197111"/>
                    <a:pt x="74695" y="1220995"/>
                    <a:pt x="92622" y="1241893"/>
                  </a:cubicBezTo>
                  <a:cubicBezTo>
                    <a:pt x="507928" y="1656876"/>
                    <a:pt x="507928" y="1656876"/>
                    <a:pt x="507928" y="1656876"/>
                  </a:cubicBezTo>
                  <a:cubicBezTo>
                    <a:pt x="528843" y="1677774"/>
                    <a:pt x="552745" y="1692702"/>
                    <a:pt x="579636" y="1704644"/>
                  </a:cubicBezTo>
                  <a:cubicBezTo>
                    <a:pt x="630429" y="1725542"/>
                    <a:pt x="687197" y="1725542"/>
                    <a:pt x="737990" y="1704644"/>
                  </a:cubicBezTo>
                  <a:cubicBezTo>
                    <a:pt x="764880" y="1692702"/>
                    <a:pt x="788783" y="1677774"/>
                    <a:pt x="809697" y="1656876"/>
                  </a:cubicBezTo>
                  <a:cubicBezTo>
                    <a:pt x="1225003" y="1241893"/>
                    <a:pt x="1225003" y="1241893"/>
                    <a:pt x="1225003" y="1241893"/>
                  </a:cubicBezTo>
                  <a:cubicBezTo>
                    <a:pt x="1245918" y="1220995"/>
                    <a:pt x="1260857" y="1197111"/>
                    <a:pt x="1272808" y="1170241"/>
                  </a:cubicBezTo>
                  <a:cubicBezTo>
                    <a:pt x="1281771" y="1146357"/>
                    <a:pt x="1287747" y="1119488"/>
                    <a:pt x="1287747" y="1092618"/>
                  </a:cubicBezTo>
                  <a:cubicBezTo>
                    <a:pt x="1287747" y="1062764"/>
                    <a:pt x="1281771" y="1035894"/>
                    <a:pt x="1272808" y="1012010"/>
                  </a:cubicBezTo>
                  <a:cubicBezTo>
                    <a:pt x="1260857" y="985141"/>
                    <a:pt x="1245918" y="961257"/>
                    <a:pt x="1225003" y="940358"/>
                  </a:cubicBezTo>
                  <a:cubicBezTo>
                    <a:pt x="1219027" y="934387"/>
                    <a:pt x="1219027" y="925431"/>
                    <a:pt x="1225003" y="919460"/>
                  </a:cubicBezTo>
                  <a:cubicBezTo>
                    <a:pt x="1230979" y="913489"/>
                    <a:pt x="1239942" y="913489"/>
                    <a:pt x="1245918" y="919460"/>
                  </a:cubicBezTo>
                  <a:cubicBezTo>
                    <a:pt x="1269820" y="943344"/>
                    <a:pt x="1287747" y="970213"/>
                    <a:pt x="1299698" y="1000068"/>
                  </a:cubicBezTo>
                  <a:cubicBezTo>
                    <a:pt x="1311650" y="1029923"/>
                    <a:pt x="1317625" y="1059778"/>
                    <a:pt x="1317625" y="1092618"/>
                  </a:cubicBezTo>
                  <a:cubicBezTo>
                    <a:pt x="1317625" y="1122473"/>
                    <a:pt x="1311650" y="1155314"/>
                    <a:pt x="1299698" y="1182183"/>
                  </a:cubicBezTo>
                  <a:cubicBezTo>
                    <a:pt x="1287747" y="1212038"/>
                    <a:pt x="1269820" y="1241893"/>
                    <a:pt x="1245918" y="1262791"/>
                  </a:cubicBezTo>
                  <a:cubicBezTo>
                    <a:pt x="830612" y="1677774"/>
                    <a:pt x="830612" y="1677774"/>
                    <a:pt x="830612" y="1677774"/>
                  </a:cubicBezTo>
                  <a:cubicBezTo>
                    <a:pt x="806709" y="1701658"/>
                    <a:pt x="779819" y="1719571"/>
                    <a:pt x="749941" y="1731513"/>
                  </a:cubicBezTo>
                  <a:cubicBezTo>
                    <a:pt x="723051" y="1743455"/>
                    <a:pt x="690185" y="1749426"/>
                    <a:pt x="660307" y="1749426"/>
                  </a:cubicBezTo>
                  <a:cubicBezTo>
                    <a:pt x="627441" y="1749426"/>
                    <a:pt x="597563" y="1743455"/>
                    <a:pt x="567684" y="1731513"/>
                  </a:cubicBezTo>
                  <a:cubicBezTo>
                    <a:pt x="537806" y="1719571"/>
                    <a:pt x="510916" y="1701658"/>
                    <a:pt x="487014" y="1677774"/>
                  </a:cubicBezTo>
                  <a:cubicBezTo>
                    <a:pt x="71707" y="1262791"/>
                    <a:pt x="71707" y="1262791"/>
                    <a:pt x="71707" y="1262791"/>
                  </a:cubicBezTo>
                  <a:cubicBezTo>
                    <a:pt x="47805" y="1241893"/>
                    <a:pt x="29878" y="1212038"/>
                    <a:pt x="17927" y="1182183"/>
                  </a:cubicBezTo>
                  <a:cubicBezTo>
                    <a:pt x="5975" y="1155314"/>
                    <a:pt x="0" y="1122473"/>
                    <a:pt x="0" y="1092618"/>
                  </a:cubicBezTo>
                  <a:cubicBezTo>
                    <a:pt x="0" y="1059778"/>
                    <a:pt x="5975" y="1029923"/>
                    <a:pt x="17927" y="1000068"/>
                  </a:cubicBezTo>
                  <a:cubicBezTo>
                    <a:pt x="29878" y="970213"/>
                    <a:pt x="47805" y="943344"/>
                    <a:pt x="71707" y="919460"/>
                  </a:cubicBezTo>
                  <a:cubicBezTo>
                    <a:pt x="268903" y="722418"/>
                    <a:pt x="268903" y="722418"/>
                    <a:pt x="268903" y="722418"/>
                  </a:cubicBezTo>
                  <a:cubicBezTo>
                    <a:pt x="128476" y="582100"/>
                    <a:pt x="128476" y="582100"/>
                    <a:pt x="128476" y="582100"/>
                  </a:cubicBezTo>
                  <a:cubicBezTo>
                    <a:pt x="125488" y="579114"/>
                    <a:pt x="122500" y="576129"/>
                    <a:pt x="122500" y="573143"/>
                  </a:cubicBezTo>
                  <a:cubicBezTo>
                    <a:pt x="122500" y="567172"/>
                    <a:pt x="125488" y="564187"/>
                    <a:pt x="128476" y="561201"/>
                  </a:cubicBezTo>
                  <a:cubicBezTo>
                    <a:pt x="334635" y="352217"/>
                    <a:pt x="334635" y="352217"/>
                    <a:pt x="334635" y="352217"/>
                  </a:cubicBezTo>
                  <a:cubicBezTo>
                    <a:pt x="355550" y="334304"/>
                    <a:pt x="370489" y="310420"/>
                    <a:pt x="382440" y="283551"/>
                  </a:cubicBezTo>
                  <a:cubicBezTo>
                    <a:pt x="394391" y="256681"/>
                    <a:pt x="397379" y="229812"/>
                    <a:pt x="397379" y="202943"/>
                  </a:cubicBezTo>
                  <a:cubicBezTo>
                    <a:pt x="397379" y="176073"/>
                    <a:pt x="394391" y="149204"/>
                    <a:pt x="382440" y="122334"/>
                  </a:cubicBezTo>
                  <a:cubicBezTo>
                    <a:pt x="376465" y="110392"/>
                    <a:pt x="369742" y="98450"/>
                    <a:pt x="361899" y="86882"/>
                  </a:cubicBezTo>
                  <a:lnTo>
                    <a:pt x="336217" y="55595"/>
                  </a:lnTo>
                  <a:lnTo>
                    <a:pt x="335492" y="68834"/>
                  </a:lnTo>
                  <a:cubicBezTo>
                    <a:pt x="331470" y="142336"/>
                    <a:pt x="331470" y="142336"/>
                    <a:pt x="331470" y="142336"/>
                  </a:cubicBezTo>
                  <a:cubicBezTo>
                    <a:pt x="331470" y="148267"/>
                    <a:pt x="325467" y="157163"/>
                    <a:pt x="316461" y="157163"/>
                  </a:cubicBezTo>
                  <a:cubicBezTo>
                    <a:pt x="307456" y="157163"/>
                    <a:pt x="298450" y="148267"/>
                    <a:pt x="301452" y="139371"/>
                  </a:cubicBezTo>
                  <a:cubicBezTo>
                    <a:pt x="307456" y="14827"/>
                    <a:pt x="307456" y="14827"/>
                    <a:pt x="307456" y="14827"/>
                  </a:cubicBezTo>
                  <a:cubicBezTo>
                    <a:pt x="307456" y="8896"/>
                    <a:pt x="307456" y="5931"/>
                    <a:pt x="310458" y="2965"/>
                  </a:cubicBezTo>
                  <a:cubicBezTo>
                    <a:pt x="313459" y="0"/>
                    <a:pt x="319463" y="0"/>
                    <a:pt x="3224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xmlns="" id="{B2573ABB-A8A1-4D7B-9900-145CAF8C74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501" y="2603826"/>
              <a:ext cx="2864907" cy="2130667"/>
            </a:xfrm>
            <a:custGeom>
              <a:avLst/>
              <a:gdLst>
                <a:gd name="connsiteX0" fmla="*/ 1733871 w 1770063"/>
                <a:gd name="connsiteY0" fmla="*/ 322367 h 1316418"/>
                <a:gd name="connsiteX1" fmla="*/ 1733921 w 1770063"/>
                <a:gd name="connsiteY1" fmla="*/ 322388 h 1316418"/>
                <a:gd name="connsiteX2" fmla="*/ 1736197 w 1770063"/>
                <a:gd name="connsiteY2" fmla="*/ 328449 h 1316418"/>
                <a:gd name="connsiteX3" fmla="*/ 1736834 w 1770063"/>
                <a:gd name="connsiteY3" fmla="*/ 324531 h 1316418"/>
                <a:gd name="connsiteX4" fmla="*/ 1737115 w 1770063"/>
                <a:gd name="connsiteY4" fmla="*/ 322805 h 1316418"/>
                <a:gd name="connsiteX5" fmla="*/ 660684 w 1770063"/>
                <a:gd name="connsiteY5" fmla="*/ 0 h 1316418"/>
                <a:gd name="connsiteX6" fmla="*/ 753359 w 1770063"/>
                <a:gd name="connsiteY6" fmla="*/ 17910 h 1316418"/>
                <a:gd name="connsiteX7" fmla="*/ 834076 w 1770063"/>
                <a:gd name="connsiteY7" fmla="*/ 68657 h 1316418"/>
                <a:gd name="connsiteX8" fmla="*/ 1031384 w 1770063"/>
                <a:gd name="connsiteY8" fmla="*/ 265672 h 1316418"/>
                <a:gd name="connsiteX9" fmla="*/ 1180860 w 1770063"/>
                <a:gd name="connsiteY9" fmla="*/ 116418 h 1316418"/>
                <a:gd name="connsiteX10" fmla="*/ 1201786 w 1770063"/>
                <a:gd name="connsiteY10" fmla="*/ 116418 h 1316418"/>
                <a:gd name="connsiteX11" fmla="*/ 1411053 w 1770063"/>
                <a:gd name="connsiteY11" fmla="*/ 322388 h 1316418"/>
                <a:gd name="connsiteX12" fmla="*/ 1482801 w 1770063"/>
                <a:gd name="connsiteY12" fmla="*/ 370150 h 1316418"/>
                <a:gd name="connsiteX13" fmla="*/ 1641246 w 1770063"/>
                <a:gd name="connsiteY13" fmla="*/ 370150 h 1316418"/>
                <a:gd name="connsiteX14" fmla="*/ 1710005 w 1770063"/>
                <a:gd name="connsiteY14" fmla="*/ 322388 h 1316418"/>
                <a:gd name="connsiteX15" fmla="*/ 1716789 w 1770063"/>
                <a:gd name="connsiteY15" fmla="*/ 320066 h 1316418"/>
                <a:gd name="connsiteX16" fmla="*/ 1700534 w 1770063"/>
                <a:gd name="connsiteY16" fmla="*/ 317876 h 1316418"/>
                <a:gd name="connsiteX17" fmla="*/ 1626290 w 1770063"/>
                <a:gd name="connsiteY17" fmla="*/ 307871 h 1316418"/>
                <a:gd name="connsiteX18" fmla="*/ 1611313 w 1770063"/>
                <a:gd name="connsiteY18" fmla="*/ 289951 h 1316418"/>
                <a:gd name="connsiteX19" fmla="*/ 1629285 w 1770063"/>
                <a:gd name="connsiteY19" fmla="*/ 275018 h 1316418"/>
                <a:gd name="connsiteX20" fmla="*/ 1755087 w 1770063"/>
                <a:gd name="connsiteY20" fmla="*/ 295925 h 1316418"/>
                <a:gd name="connsiteX21" fmla="*/ 1770063 w 1770063"/>
                <a:gd name="connsiteY21" fmla="*/ 313845 h 1316418"/>
                <a:gd name="connsiteX22" fmla="*/ 1752092 w 1770063"/>
                <a:gd name="connsiteY22" fmla="*/ 439284 h 1316418"/>
                <a:gd name="connsiteX23" fmla="*/ 1734120 w 1770063"/>
                <a:gd name="connsiteY23" fmla="*/ 451231 h 1316418"/>
                <a:gd name="connsiteX24" fmla="*/ 1719143 w 1770063"/>
                <a:gd name="connsiteY24" fmla="*/ 433311 h 1316418"/>
                <a:gd name="connsiteX25" fmla="*/ 1732728 w 1770063"/>
                <a:gd name="connsiteY25" fmla="*/ 349784 h 1316418"/>
                <a:gd name="connsiteX26" fmla="*/ 1733207 w 1770063"/>
                <a:gd name="connsiteY26" fmla="*/ 346835 h 1316418"/>
                <a:gd name="connsiteX27" fmla="*/ 1695805 w 1770063"/>
                <a:gd name="connsiteY27" fmla="*/ 376493 h 1316418"/>
                <a:gd name="connsiteX28" fmla="*/ 1653204 w 1770063"/>
                <a:gd name="connsiteY28" fmla="*/ 400000 h 1316418"/>
                <a:gd name="connsiteX29" fmla="*/ 1470843 w 1770063"/>
                <a:gd name="connsiteY29" fmla="*/ 400000 h 1316418"/>
                <a:gd name="connsiteX30" fmla="*/ 1390126 w 1770063"/>
                <a:gd name="connsiteY30" fmla="*/ 346269 h 1316418"/>
                <a:gd name="connsiteX31" fmla="*/ 1192818 w 1770063"/>
                <a:gd name="connsiteY31" fmla="*/ 149254 h 1316418"/>
                <a:gd name="connsiteX32" fmla="*/ 1040352 w 1770063"/>
                <a:gd name="connsiteY32" fmla="*/ 298508 h 1316418"/>
                <a:gd name="connsiteX33" fmla="*/ 1019426 w 1770063"/>
                <a:gd name="connsiteY33" fmla="*/ 298508 h 1316418"/>
                <a:gd name="connsiteX34" fmla="*/ 810159 w 1770063"/>
                <a:gd name="connsiteY34" fmla="*/ 92537 h 1316418"/>
                <a:gd name="connsiteX35" fmla="*/ 741400 w 1770063"/>
                <a:gd name="connsiteY35" fmla="*/ 44776 h 1316418"/>
                <a:gd name="connsiteX36" fmla="*/ 579966 w 1770063"/>
                <a:gd name="connsiteY36" fmla="*/ 44776 h 1316418"/>
                <a:gd name="connsiteX37" fmla="*/ 511207 w 1770063"/>
                <a:gd name="connsiteY37" fmla="*/ 92537 h 1316418"/>
                <a:gd name="connsiteX38" fmla="*/ 95664 w 1770063"/>
                <a:gd name="connsiteY38" fmla="*/ 507463 h 1316418"/>
                <a:gd name="connsiteX39" fmla="*/ 47832 w 1770063"/>
                <a:gd name="connsiteY39" fmla="*/ 576120 h 1316418"/>
                <a:gd name="connsiteX40" fmla="*/ 32884 w 1770063"/>
                <a:gd name="connsiteY40" fmla="*/ 656717 h 1316418"/>
                <a:gd name="connsiteX41" fmla="*/ 47832 w 1770063"/>
                <a:gd name="connsiteY41" fmla="*/ 737314 h 1316418"/>
                <a:gd name="connsiteX42" fmla="*/ 95664 w 1770063"/>
                <a:gd name="connsiteY42" fmla="*/ 805970 h 1316418"/>
                <a:gd name="connsiteX43" fmla="*/ 511207 w 1770063"/>
                <a:gd name="connsiteY43" fmla="*/ 1220896 h 1316418"/>
                <a:gd name="connsiteX44" fmla="*/ 579966 w 1770063"/>
                <a:gd name="connsiteY44" fmla="*/ 1268657 h 1316418"/>
                <a:gd name="connsiteX45" fmla="*/ 741400 w 1770063"/>
                <a:gd name="connsiteY45" fmla="*/ 1268657 h 1316418"/>
                <a:gd name="connsiteX46" fmla="*/ 810159 w 1770063"/>
                <a:gd name="connsiteY46" fmla="*/ 1220896 h 1316418"/>
                <a:gd name="connsiteX47" fmla="*/ 834076 w 1770063"/>
                <a:gd name="connsiteY47" fmla="*/ 1220896 h 1316418"/>
                <a:gd name="connsiteX48" fmla="*/ 834076 w 1770063"/>
                <a:gd name="connsiteY48" fmla="*/ 1244776 h 1316418"/>
                <a:gd name="connsiteX49" fmla="*/ 753359 w 1770063"/>
                <a:gd name="connsiteY49" fmla="*/ 1298508 h 1316418"/>
                <a:gd name="connsiteX50" fmla="*/ 660683 w 1770063"/>
                <a:gd name="connsiteY50" fmla="*/ 1316418 h 1316418"/>
                <a:gd name="connsiteX51" fmla="*/ 568008 w 1770063"/>
                <a:gd name="connsiteY51" fmla="*/ 1298508 h 1316418"/>
                <a:gd name="connsiteX52" fmla="*/ 487291 w 1770063"/>
                <a:gd name="connsiteY52" fmla="*/ 1244776 h 1316418"/>
                <a:gd name="connsiteX53" fmla="*/ 71748 w 1770063"/>
                <a:gd name="connsiteY53" fmla="*/ 829851 h 1316418"/>
                <a:gd name="connsiteX54" fmla="*/ 17937 w 1770063"/>
                <a:gd name="connsiteY54" fmla="*/ 749254 h 1316418"/>
                <a:gd name="connsiteX55" fmla="*/ 0 w 1770063"/>
                <a:gd name="connsiteY55" fmla="*/ 656717 h 1316418"/>
                <a:gd name="connsiteX56" fmla="*/ 17937 w 1770063"/>
                <a:gd name="connsiteY56" fmla="*/ 564179 h 1316418"/>
                <a:gd name="connsiteX57" fmla="*/ 71748 w 1770063"/>
                <a:gd name="connsiteY57" fmla="*/ 486567 h 1316418"/>
                <a:gd name="connsiteX58" fmla="*/ 487291 w 1770063"/>
                <a:gd name="connsiteY58" fmla="*/ 68657 h 1316418"/>
                <a:gd name="connsiteX59" fmla="*/ 568008 w 1770063"/>
                <a:gd name="connsiteY59" fmla="*/ 17910 h 1316418"/>
                <a:gd name="connsiteX60" fmla="*/ 660684 w 1770063"/>
                <a:gd name="connsiteY60" fmla="*/ 0 h 131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770063" h="1316418">
                  <a:moveTo>
                    <a:pt x="1733871" y="322367"/>
                  </a:moveTo>
                  <a:lnTo>
                    <a:pt x="1733921" y="322388"/>
                  </a:lnTo>
                  <a:lnTo>
                    <a:pt x="1736197" y="328449"/>
                  </a:lnTo>
                  <a:lnTo>
                    <a:pt x="1736834" y="324531"/>
                  </a:lnTo>
                  <a:cubicBezTo>
                    <a:pt x="1737115" y="322805"/>
                    <a:pt x="1737115" y="322805"/>
                    <a:pt x="1737115" y="322805"/>
                  </a:cubicBezTo>
                  <a:close/>
                  <a:moveTo>
                    <a:pt x="660684" y="0"/>
                  </a:moveTo>
                  <a:cubicBezTo>
                    <a:pt x="692074" y="0"/>
                    <a:pt x="723464" y="5970"/>
                    <a:pt x="753359" y="17910"/>
                  </a:cubicBezTo>
                  <a:cubicBezTo>
                    <a:pt x="783254" y="29851"/>
                    <a:pt x="810159" y="47761"/>
                    <a:pt x="834076" y="68657"/>
                  </a:cubicBezTo>
                  <a:cubicBezTo>
                    <a:pt x="1031384" y="265672"/>
                    <a:pt x="1031384" y="265672"/>
                    <a:pt x="1031384" y="265672"/>
                  </a:cubicBezTo>
                  <a:cubicBezTo>
                    <a:pt x="1180860" y="116418"/>
                    <a:pt x="1180860" y="116418"/>
                    <a:pt x="1180860" y="116418"/>
                  </a:cubicBezTo>
                  <a:cubicBezTo>
                    <a:pt x="1186839" y="110448"/>
                    <a:pt x="1195807" y="110448"/>
                    <a:pt x="1201786" y="116418"/>
                  </a:cubicBezTo>
                  <a:cubicBezTo>
                    <a:pt x="1411053" y="322388"/>
                    <a:pt x="1411053" y="322388"/>
                    <a:pt x="1411053" y="322388"/>
                  </a:cubicBezTo>
                  <a:cubicBezTo>
                    <a:pt x="1431979" y="343284"/>
                    <a:pt x="1455896" y="358209"/>
                    <a:pt x="1482801" y="370150"/>
                  </a:cubicBezTo>
                  <a:cubicBezTo>
                    <a:pt x="1533623" y="391045"/>
                    <a:pt x="1590424" y="391045"/>
                    <a:pt x="1641246" y="370150"/>
                  </a:cubicBezTo>
                  <a:cubicBezTo>
                    <a:pt x="1668152" y="358209"/>
                    <a:pt x="1692068" y="343284"/>
                    <a:pt x="1710005" y="322388"/>
                  </a:cubicBezTo>
                  <a:lnTo>
                    <a:pt x="1716789" y="320066"/>
                  </a:lnTo>
                  <a:lnTo>
                    <a:pt x="1700534" y="317876"/>
                  </a:lnTo>
                  <a:cubicBezTo>
                    <a:pt x="1626290" y="307871"/>
                    <a:pt x="1626290" y="307871"/>
                    <a:pt x="1626290" y="307871"/>
                  </a:cubicBezTo>
                  <a:cubicBezTo>
                    <a:pt x="1617304" y="304885"/>
                    <a:pt x="1611313" y="298911"/>
                    <a:pt x="1611313" y="289951"/>
                  </a:cubicBezTo>
                  <a:cubicBezTo>
                    <a:pt x="1614309" y="280991"/>
                    <a:pt x="1623294" y="275018"/>
                    <a:pt x="1629285" y="275018"/>
                  </a:cubicBezTo>
                  <a:cubicBezTo>
                    <a:pt x="1755087" y="295925"/>
                    <a:pt x="1755087" y="295925"/>
                    <a:pt x="1755087" y="295925"/>
                  </a:cubicBezTo>
                  <a:cubicBezTo>
                    <a:pt x="1764073" y="295925"/>
                    <a:pt x="1770063" y="304885"/>
                    <a:pt x="1770063" y="313845"/>
                  </a:cubicBezTo>
                  <a:cubicBezTo>
                    <a:pt x="1752092" y="439284"/>
                    <a:pt x="1752092" y="439284"/>
                    <a:pt x="1752092" y="439284"/>
                  </a:cubicBezTo>
                  <a:cubicBezTo>
                    <a:pt x="1749096" y="445258"/>
                    <a:pt x="1743106" y="451231"/>
                    <a:pt x="1734120" y="451231"/>
                  </a:cubicBezTo>
                  <a:cubicBezTo>
                    <a:pt x="1725134" y="451231"/>
                    <a:pt x="1719143" y="442271"/>
                    <a:pt x="1719143" y="433311"/>
                  </a:cubicBezTo>
                  <a:cubicBezTo>
                    <a:pt x="1725883" y="391871"/>
                    <a:pt x="1730095" y="365971"/>
                    <a:pt x="1732728" y="349784"/>
                  </a:cubicBezTo>
                  <a:lnTo>
                    <a:pt x="1733207" y="346835"/>
                  </a:lnTo>
                  <a:lnTo>
                    <a:pt x="1695805" y="376493"/>
                  </a:lnTo>
                  <a:cubicBezTo>
                    <a:pt x="1682352" y="385821"/>
                    <a:pt x="1668152" y="394030"/>
                    <a:pt x="1653204" y="400000"/>
                  </a:cubicBezTo>
                  <a:cubicBezTo>
                    <a:pt x="1593413" y="423881"/>
                    <a:pt x="1527644" y="423881"/>
                    <a:pt x="1470843" y="400000"/>
                  </a:cubicBezTo>
                  <a:cubicBezTo>
                    <a:pt x="1437958" y="388060"/>
                    <a:pt x="1411053" y="367164"/>
                    <a:pt x="1390126" y="346269"/>
                  </a:cubicBezTo>
                  <a:cubicBezTo>
                    <a:pt x="1192818" y="149254"/>
                    <a:pt x="1192818" y="149254"/>
                    <a:pt x="1192818" y="149254"/>
                  </a:cubicBezTo>
                  <a:cubicBezTo>
                    <a:pt x="1040352" y="298508"/>
                    <a:pt x="1040352" y="298508"/>
                    <a:pt x="1040352" y="298508"/>
                  </a:cubicBezTo>
                  <a:cubicBezTo>
                    <a:pt x="1034373" y="304478"/>
                    <a:pt x="1025405" y="304478"/>
                    <a:pt x="1019426" y="298508"/>
                  </a:cubicBezTo>
                  <a:cubicBezTo>
                    <a:pt x="810159" y="92537"/>
                    <a:pt x="810159" y="92537"/>
                    <a:pt x="810159" y="92537"/>
                  </a:cubicBezTo>
                  <a:cubicBezTo>
                    <a:pt x="792222" y="71642"/>
                    <a:pt x="768306" y="56716"/>
                    <a:pt x="741400" y="44776"/>
                  </a:cubicBezTo>
                  <a:cubicBezTo>
                    <a:pt x="690579" y="23881"/>
                    <a:pt x="630788" y="23881"/>
                    <a:pt x="579966" y="44776"/>
                  </a:cubicBezTo>
                  <a:cubicBezTo>
                    <a:pt x="556050" y="56716"/>
                    <a:pt x="532134" y="71642"/>
                    <a:pt x="511207" y="92537"/>
                  </a:cubicBezTo>
                  <a:cubicBezTo>
                    <a:pt x="95664" y="507463"/>
                    <a:pt x="95664" y="507463"/>
                    <a:pt x="95664" y="507463"/>
                  </a:cubicBezTo>
                  <a:cubicBezTo>
                    <a:pt x="74738" y="528358"/>
                    <a:pt x="59790" y="552239"/>
                    <a:pt x="47832" y="576120"/>
                  </a:cubicBezTo>
                  <a:cubicBezTo>
                    <a:pt x="38863" y="602985"/>
                    <a:pt x="32884" y="629851"/>
                    <a:pt x="32884" y="656717"/>
                  </a:cubicBezTo>
                  <a:cubicBezTo>
                    <a:pt x="32884" y="683582"/>
                    <a:pt x="38863" y="710448"/>
                    <a:pt x="47832" y="737314"/>
                  </a:cubicBezTo>
                  <a:cubicBezTo>
                    <a:pt x="59790" y="764179"/>
                    <a:pt x="74738" y="788060"/>
                    <a:pt x="95664" y="805970"/>
                  </a:cubicBezTo>
                  <a:cubicBezTo>
                    <a:pt x="511207" y="1220896"/>
                    <a:pt x="511207" y="1220896"/>
                    <a:pt x="511207" y="1220896"/>
                  </a:cubicBezTo>
                  <a:cubicBezTo>
                    <a:pt x="532134" y="1241791"/>
                    <a:pt x="556050" y="1259702"/>
                    <a:pt x="579966" y="1268657"/>
                  </a:cubicBezTo>
                  <a:cubicBezTo>
                    <a:pt x="630788" y="1289553"/>
                    <a:pt x="690579" y="1289553"/>
                    <a:pt x="741400" y="1268657"/>
                  </a:cubicBezTo>
                  <a:cubicBezTo>
                    <a:pt x="768306" y="1259702"/>
                    <a:pt x="792222" y="1241791"/>
                    <a:pt x="810159" y="1220896"/>
                  </a:cubicBezTo>
                  <a:cubicBezTo>
                    <a:pt x="816138" y="1214926"/>
                    <a:pt x="828097" y="1214926"/>
                    <a:pt x="834076" y="1220896"/>
                  </a:cubicBezTo>
                  <a:cubicBezTo>
                    <a:pt x="840055" y="1229851"/>
                    <a:pt x="840055" y="1238806"/>
                    <a:pt x="834076" y="1244776"/>
                  </a:cubicBezTo>
                  <a:cubicBezTo>
                    <a:pt x="810159" y="1268657"/>
                    <a:pt x="783254" y="1286567"/>
                    <a:pt x="753359" y="1298508"/>
                  </a:cubicBezTo>
                  <a:cubicBezTo>
                    <a:pt x="723463" y="1310448"/>
                    <a:pt x="693568" y="1316418"/>
                    <a:pt x="660683" y="1316418"/>
                  </a:cubicBezTo>
                  <a:cubicBezTo>
                    <a:pt x="630788" y="1316418"/>
                    <a:pt x="597904" y="1310448"/>
                    <a:pt x="568008" y="1298508"/>
                  </a:cubicBezTo>
                  <a:cubicBezTo>
                    <a:pt x="538113" y="1286567"/>
                    <a:pt x="511207" y="1268657"/>
                    <a:pt x="487291" y="1244776"/>
                  </a:cubicBezTo>
                  <a:cubicBezTo>
                    <a:pt x="71748" y="829851"/>
                    <a:pt x="71748" y="829851"/>
                    <a:pt x="71748" y="829851"/>
                  </a:cubicBezTo>
                  <a:cubicBezTo>
                    <a:pt x="50822" y="805970"/>
                    <a:pt x="32884" y="779105"/>
                    <a:pt x="17937" y="749254"/>
                  </a:cubicBezTo>
                  <a:cubicBezTo>
                    <a:pt x="8968" y="719403"/>
                    <a:pt x="0" y="689553"/>
                    <a:pt x="0" y="656717"/>
                  </a:cubicBezTo>
                  <a:cubicBezTo>
                    <a:pt x="0" y="626866"/>
                    <a:pt x="8968" y="594030"/>
                    <a:pt x="17937" y="564179"/>
                  </a:cubicBezTo>
                  <a:cubicBezTo>
                    <a:pt x="32884" y="534329"/>
                    <a:pt x="50822" y="507463"/>
                    <a:pt x="71748" y="486567"/>
                  </a:cubicBezTo>
                  <a:cubicBezTo>
                    <a:pt x="487291" y="68657"/>
                    <a:pt x="487291" y="68657"/>
                    <a:pt x="487291" y="68657"/>
                  </a:cubicBezTo>
                  <a:cubicBezTo>
                    <a:pt x="511207" y="47761"/>
                    <a:pt x="538113" y="29851"/>
                    <a:pt x="568008" y="17910"/>
                  </a:cubicBezTo>
                  <a:cubicBezTo>
                    <a:pt x="597904" y="5970"/>
                    <a:pt x="629294" y="0"/>
                    <a:pt x="6606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7" name="Freeform 295">
              <a:extLst>
                <a:ext uri="{FF2B5EF4-FFF2-40B4-BE49-F238E27FC236}">
                  <a16:creationId xmlns:a16="http://schemas.microsoft.com/office/drawing/2014/main" xmlns="" id="{4D1F26DA-CC5B-4124-BC1C-4CF65994A38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62054" y="1968286"/>
              <a:ext cx="472948" cy="470322"/>
            </a:xfrm>
            <a:custGeom>
              <a:avLst/>
              <a:gdLst>
                <a:gd name="T0" fmla="*/ 35 w 896"/>
                <a:gd name="T1" fmla="*/ 256 h 896"/>
                <a:gd name="T2" fmla="*/ 58 w 896"/>
                <a:gd name="T3" fmla="*/ 190 h 896"/>
                <a:gd name="T4" fmla="*/ 94 w 896"/>
                <a:gd name="T5" fmla="*/ 132 h 896"/>
                <a:gd name="T6" fmla="*/ 143 w 896"/>
                <a:gd name="T7" fmla="*/ 85 h 896"/>
                <a:gd name="T8" fmla="*/ 203 w 896"/>
                <a:gd name="T9" fmla="*/ 51 h 896"/>
                <a:gd name="T10" fmla="*/ 271 w 896"/>
                <a:gd name="T11" fmla="*/ 33 h 896"/>
                <a:gd name="T12" fmla="*/ 342 w 896"/>
                <a:gd name="T13" fmla="*/ 31 h 896"/>
                <a:gd name="T14" fmla="*/ 411 w 896"/>
                <a:gd name="T15" fmla="*/ 47 h 896"/>
                <a:gd name="T16" fmla="*/ 472 w 896"/>
                <a:gd name="T17" fmla="*/ 78 h 896"/>
                <a:gd name="T18" fmla="*/ 523 w 896"/>
                <a:gd name="T19" fmla="*/ 123 h 896"/>
                <a:gd name="T20" fmla="*/ 563 w 896"/>
                <a:gd name="T21" fmla="*/ 178 h 896"/>
                <a:gd name="T22" fmla="*/ 588 w 896"/>
                <a:gd name="T23" fmla="*/ 242 h 896"/>
                <a:gd name="T24" fmla="*/ 597 w 896"/>
                <a:gd name="T25" fmla="*/ 313 h 896"/>
                <a:gd name="T26" fmla="*/ 588 w 896"/>
                <a:gd name="T27" fmla="*/ 384 h 896"/>
                <a:gd name="T28" fmla="*/ 563 w 896"/>
                <a:gd name="T29" fmla="*/ 448 h 896"/>
                <a:gd name="T30" fmla="*/ 523 w 896"/>
                <a:gd name="T31" fmla="*/ 503 h 896"/>
                <a:gd name="T32" fmla="*/ 472 w 896"/>
                <a:gd name="T33" fmla="*/ 548 h 896"/>
                <a:gd name="T34" fmla="*/ 411 w 896"/>
                <a:gd name="T35" fmla="*/ 579 h 896"/>
                <a:gd name="T36" fmla="*/ 342 w 896"/>
                <a:gd name="T37" fmla="*/ 595 h 896"/>
                <a:gd name="T38" fmla="*/ 271 w 896"/>
                <a:gd name="T39" fmla="*/ 593 h 896"/>
                <a:gd name="T40" fmla="*/ 203 w 896"/>
                <a:gd name="T41" fmla="*/ 575 h 896"/>
                <a:gd name="T42" fmla="*/ 143 w 896"/>
                <a:gd name="T43" fmla="*/ 541 h 896"/>
                <a:gd name="T44" fmla="*/ 94 w 896"/>
                <a:gd name="T45" fmla="*/ 494 h 896"/>
                <a:gd name="T46" fmla="*/ 58 w 896"/>
                <a:gd name="T47" fmla="*/ 436 h 896"/>
                <a:gd name="T48" fmla="*/ 35 w 896"/>
                <a:gd name="T49" fmla="*/ 370 h 896"/>
                <a:gd name="T50" fmla="*/ 892 w 896"/>
                <a:gd name="T51" fmla="*/ 870 h 896"/>
                <a:gd name="T52" fmla="*/ 580 w 896"/>
                <a:gd name="T53" fmla="*/ 479 h 896"/>
                <a:gd name="T54" fmla="*/ 611 w 896"/>
                <a:gd name="T55" fmla="*/ 415 h 896"/>
                <a:gd name="T56" fmla="*/ 626 w 896"/>
                <a:gd name="T57" fmla="*/ 343 h 896"/>
                <a:gd name="T58" fmla="*/ 624 w 896"/>
                <a:gd name="T59" fmla="*/ 265 h 896"/>
                <a:gd name="T60" fmla="*/ 602 w 896"/>
                <a:gd name="T61" fmla="*/ 191 h 896"/>
                <a:gd name="T62" fmla="*/ 565 w 896"/>
                <a:gd name="T63" fmla="*/ 125 h 896"/>
                <a:gd name="T64" fmla="*/ 513 w 896"/>
                <a:gd name="T65" fmla="*/ 71 h 896"/>
                <a:gd name="T66" fmla="*/ 449 w 896"/>
                <a:gd name="T67" fmla="*/ 31 h 896"/>
                <a:gd name="T68" fmla="*/ 376 w 896"/>
                <a:gd name="T69" fmla="*/ 6 h 896"/>
                <a:gd name="T70" fmla="*/ 297 w 896"/>
                <a:gd name="T71" fmla="*/ 0 h 896"/>
                <a:gd name="T72" fmla="*/ 220 w 896"/>
                <a:gd name="T73" fmla="*/ 14 h 896"/>
                <a:gd name="T74" fmla="*/ 151 w 896"/>
                <a:gd name="T75" fmla="*/ 45 h 896"/>
                <a:gd name="T76" fmla="*/ 92 w 896"/>
                <a:gd name="T77" fmla="*/ 92 h 896"/>
                <a:gd name="T78" fmla="*/ 45 w 896"/>
                <a:gd name="T79" fmla="*/ 150 h 896"/>
                <a:gd name="T80" fmla="*/ 14 w 896"/>
                <a:gd name="T81" fmla="*/ 220 h 896"/>
                <a:gd name="T82" fmla="*/ 0 w 896"/>
                <a:gd name="T83" fmla="*/ 297 h 896"/>
                <a:gd name="T84" fmla="*/ 6 w 896"/>
                <a:gd name="T85" fmla="*/ 376 h 896"/>
                <a:gd name="T86" fmla="*/ 31 w 896"/>
                <a:gd name="T87" fmla="*/ 449 h 896"/>
                <a:gd name="T88" fmla="*/ 72 w 896"/>
                <a:gd name="T89" fmla="*/ 512 h 896"/>
                <a:gd name="T90" fmla="*/ 126 w 896"/>
                <a:gd name="T91" fmla="*/ 564 h 896"/>
                <a:gd name="T92" fmla="*/ 191 w 896"/>
                <a:gd name="T93" fmla="*/ 602 h 896"/>
                <a:gd name="T94" fmla="*/ 265 w 896"/>
                <a:gd name="T95" fmla="*/ 623 h 896"/>
                <a:gd name="T96" fmla="*/ 343 w 896"/>
                <a:gd name="T97" fmla="*/ 625 h 896"/>
                <a:gd name="T98" fmla="*/ 415 w 896"/>
                <a:gd name="T99" fmla="*/ 609 h 896"/>
                <a:gd name="T100" fmla="*/ 479 w 896"/>
                <a:gd name="T101" fmla="*/ 579 h 896"/>
                <a:gd name="T102" fmla="*/ 871 w 896"/>
                <a:gd name="T103" fmla="*/ 891 h 896"/>
                <a:gd name="T104" fmla="*/ 885 w 896"/>
                <a:gd name="T105" fmla="*/ 896 h 896"/>
                <a:gd name="T106" fmla="*/ 895 w 896"/>
                <a:gd name="T107" fmla="*/ 886 h 896"/>
                <a:gd name="T108" fmla="*/ 894 w 896"/>
                <a:gd name="T109" fmla="*/ 872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96" h="896">
                  <a:moveTo>
                    <a:pt x="30" y="313"/>
                  </a:moveTo>
                  <a:lnTo>
                    <a:pt x="30" y="298"/>
                  </a:lnTo>
                  <a:lnTo>
                    <a:pt x="31" y="284"/>
                  </a:lnTo>
                  <a:lnTo>
                    <a:pt x="33" y="270"/>
                  </a:lnTo>
                  <a:lnTo>
                    <a:pt x="35" y="256"/>
                  </a:lnTo>
                  <a:lnTo>
                    <a:pt x="38" y="242"/>
                  </a:lnTo>
                  <a:lnTo>
                    <a:pt x="43" y="228"/>
                  </a:lnTo>
                  <a:lnTo>
                    <a:pt x="47" y="216"/>
                  </a:lnTo>
                  <a:lnTo>
                    <a:pt x="51" y="203"/>
                  </a:lnTo>
                  <a:lnTo>
                    <a:pt x="58" y="190"/>
                  </a:lnTo>
                  <a:lnTo>
                    <a:pt x="64" y="178"/>
                  </a:lnTo>
                  <a:lnTo>
                    <a:pt x="71" y="165"/>
                  </a:lnTo>
                  <a:lnTo>
                    <a:pt x="78" y="155"/>
                  </a:lnTo>
                  <a:lnTo>
                    <a:pt x="86" y="143"/>
                  </a:lnTo>
                  <a:lnTo>
                    <a:pt x="94" y="132"/>
                  </a:lnTo>
                  <a:lnTo>
                    <a:pt x="104" y="123"/>
                  </a:lnTo>
                  <a:lnTo>
                    <a:pt x="112" y="112"/>
                  </a:lnTo>
                  <a:lnTo>
                    <a:pt x="123" y="103"/>
                  </a:lnTo>
                  <a:lnTo>
                    <a:pt x="133" y="94"/>
                  </a:lnTo>
                  <a:lnTo>
                    <a:pt x="143" y="85"/>
                  </a:lnTo>
                  <a:lnTo>
                    <a:pt x="155" y="78"/>
                  </a:lnTo>
                  <a:lnTo>
                    <a:pt x="166" y="70"/>
                  </a:lnTo>
                  <a:lnTo>
                    <a:pt x="179" y="64"/>
                  </a:lnTo>
                  <a:lnTo>
                    <a:pt x="190" y="57"/>
                  </a:lnTo>
                  <a:lnTo>
                    <a:pt x="203" y="51"/>
                  </a:lnTo>
                  <a:lnTo>
                    <a:pt x="216" y="47"/>
                  </a:lnTo>
                  <a:lnTo>
                    <a:pt x="229" y="41"/>
                  </a:lnTo>
                  <a:lnTo>
                    <a:pt x="243" y="38"/>
                  </a:lnTo>
                  <a:lnTo>
                    <a:pt x="257" y="35"/>
                  </a:lnTo>
                  <a:lnTo>
                    <a:pt x="271" y="33"/>
                  </a:lnTo>
                  <a:lnTo>
                    <a:pt x="284" y="31"/>
                  </a:lnTo>
                  <a:lnTo>
                    <a:pt x="298" y="30"/>
                  </a:lnTo>
                  <a:lnTo>
                    <a:pt x="313" y="29"/>
                  </a:lnTo>
                  <a:lnTo>
                    <a:pt x="328" y="30"/>
                  </a:lnTo>
                  <a:lnTo>
                    <a:pt x="342" y="31"/>
                  </a:lnTo>
                  <a:lnTo>
                    <a:pt x="356" y="33"/>
                  </a:lnTo>
                  <a:lnTo>
                    <a:pt x="370" y="35"/>
                  </a:lnTo>
                  <a:lnTo>
                    <a:pt x="384" y="38"/>
                  </a:lnTo>
                  <a:lnTo>
                    <a:pt x="398" y="41"/>
                  </a:lnTo>
                  <a:lnTo>
                    <a:pt x="411" y="47"/>
                  </a:lnTo>
                  <a:lnTo>
                    <a:pt x="424" y="51"/>
                  </a:lnTo>
                  <a:lnTo>
                    <a:pt x="436" y="57"/>
                  </a:lnTo>
                  <a:lnTo>
                    <a:pt x="448" y="64"/>
                  </a:lnTo>
                  <a:lnTo>
                    <a:pt x="461" y="70"/>
                  </a:lnTo>
                  <a:lnTo>
                    <a:pt x="472" y="78"/>
                  </a:lnTo>
                  <a:lnTo>
                    <a:pt x="483" y="85"/>
                  </a:lnTo>
                  <a:lnTo>
                    <a:pt x="494" y="94"/>
                  </a:lnTo>
                  <a:lnTo>
                    <a:pt x="504" y="102"/>
                  </a:lnTo>
                  <a:lnTo>
                    <a:pt x="514" y="112"/>
                  </a:lnTo>
                  <a:lnTo>
                    <a:pt x="523" y="123"/>
                  </a:lnTo>
                  <a:lnTo>
                    <a:pt x="533" y="132"/>
                  </a:lnTo>
                  <a:lnTo>
                    <a:pt x="541" y="143"/>
                  </a:lnTo>
                  <a:lnTo>
                    <a:pt x="549" y="155"/>
                  </a:lnTo>
                  <a:lnTo>
                    <a:pt x="556" y="165"/>
                  </a:lnTo>
                  <a:lnTo>
                    <a:pt x="563" y="178"/>
                  </a:lnTo>
                  <a:lnTo>
                    <a:pt x="569" y="190"/>
                  </a:lnTo>
                  <a:lnTo>
                    <a:pt x="575" y="203"/>
                  </a:lnTo>
                  <a:lnTo>
                    <a:pt x="580" y="216"/>
                  </a:lnTo>
                  <a:lnTo>
                    <a:pt x="585" y="228"/>
                  </a:lnTo>
                  <a:lnTo>
                    <a:pt x="588" y="242"/>
                  </a:lnTo>
                  <a:lnTo>
                    <a:pt x="591" y="256"/>
                  </a:lnTo>
                  <a:lnTo>
                    <a:pt x="594" y="270"/>
                  </a:lnTo>
                  <a:lnTo>
                    <a:pt x="596" y="284"/>
                  </a:lnTo>
                  <a:lnTo>
                    <a:pt x="597" y="298"/>
                  </a:lnTo>
                  <a:lnTo>
                    <a:pt x="597" y="313"/>
                  </a:lnTo>
                  <a:lnTo>
                    <a:pt x="597" y="328"/>
                  </a:lnTo>
                  <a:lnTo>
                    <a:pt x="596" y="342"/>
                  </a:lnTo>
                  <a:lnTo>
                    <a:pt x="594" y="356"/>
                  </a:lnTo>
                  <a:lnTo>
                    <a:pt x="591" y="370"/>
                  </a:lnTo>
                  <a:lnTo>
                    <a:pt x="588" y="384"/>
                  </a:lnTo>
                  <a:lnTo>
                    <a:pt x="585" y="397"/>
                  </a:lnTo>
                  <a:lnTo>
                    <a:pt x="580" y="410"/>
                  </a:lnTo>
                  <a:lnTo>
                    <a:pt x="575" y="423"/>
                  </a:lnTo>
                  <a:lnTo>
                    <a:pt x="569" y="436"/>
                  </a:lnTo>
                  <a:lnTo>
                    <a:pt x="563" y="448"/>
                  </a:lnTo>
                  <a:lnTo>
                    <a:pt x="556" y="459"/>
                  </a:lnTo>
                  <a:lnTo>
                    <a:pt x="549" y="471"/>
                  </a:lnTo>
                  <a:lnTo>
                    <a:pt x="541" y="483"/>
                  </a:lnTo>
                  <a:lnTo>
                    <a:pt x="533" y="494"/>
                  </a:lnTo>
                  <a:lnTo>
                    <a:pt x="523" y="503"/>
                  </a:lnTo>
                  <a:lnTo>
                    <a:pt x="514" y="514"/>
                  </a:lnTo>
                  <a:lnTo>
                    <a:pt x="504" y="523"/>
                  </a:lnTo>
                  <a:lnTo>
                    <a:pt x="494" y="532"/>
                  </a:lnTo>
                  <a:lnTo>
                    <a:pt x="483" y="541"/>
                  </a:lnTo>
                  <a:lnTo>
                    <a:pt x="472" y="548"/>
                  </a:lnTo>
                  <a:lnTo>
                    <a:pt x="461" y="556"/>
                  </a:lnTo>
                  <a:lnTo>
                    <a:pt x="448" y="562"/>
                  </a:lnTo>
                  <a:lnTo>
                    <a:pt x="436" y="569"/>
                  </a:lnTo>
                  <a:lnTo>
                    <a:pt x="424" y="575"/>
                  </a:lnTo>
                  <a:lnTo>
                    <a:pt x="411" y="579"/>
                  </a:lnTo>
                  <a:lnTo>
                    <a:pt x="398" y="583"/>
                  </a:lnTo>
                  <a:lnTo>
                    <a:pt x="384" y="588"/>
                  </a:lnTo>
                  <a:lnTo>
                    <a:pt x="370" y="591"/>
                  </a:lnTo>
                  <a:lnTo>
                    <a:pt x="356" y="593"/>
                  </a:lnTo>
                  <a:lnTo>
                    <a:pt x="342" y="595"/>
                  </a:lnTo>
                  <a:lnTo>
                    <a:pt x="328" y="596"/>
                  </a:lnTo>
                  <a:lnTo>
                    <a:pt x="313" y="596"/>
                  </a:lnTo>
                  <a:lnTo>
                    <a:pt x="298" y="596"/>
                  </a:lnTo>
                  <a:lnTo>
                    <a:pt x="284" y="595"/>
                  </a:lnTo>
                  <a:lnTo>
                    <a:pt x="271" y="593"/>
                  </a:lnTo>
                  <a:lnTo>
                    <a:pt x="257" y="591"/>
                  </a:lnTo>
                  <a:lnTo>
                    <a:pt x="243" y="588"/>
                  </a:lnTo>
                  <a:lnTo>
                    <a:pt x="229" y="583"/>
                  </a:lnTo>
                  <a:lnTo>
                    <a:pt x="216" y="579"/>
                  </a:lnTo>
                  <a:lnTo>
                    <a:pt x="203" y="575"/>
                  </a:lnTo>
                  <a:lnTo>
                    <a:pt x="190" y="569"/>
                  </a:lnTo>
                  <a:lnTo>
                    <a:pt x="179" y="562"/>
                  </a:lnTo>
                  <a:lnTo>
                    <a:pt x="166" y="556"/>
                  </a:lnTo>
                  <a:lnTo>
                    <a:pt x="155" y="548"/>
                  </a:lnTo>
                  <a:lnTo>
                    <a:pt x="143" y="541"/>
                  </a:lnTo>
                  <a:lnTo>
                    <a:pt x="133" y="532"/>
                  </a:lnTo>
                  <a:lnTo>
                    <a:pt x="123" y="523"/>
                  </a:lnTo>
                  <a:lnTo>
                    <a:pt x="112" y="514"/>
                  </a:lnTo>
                  <a:lnTo>
                    <a:pt x="104" y="503"/>
                  </a:lnTo>
                  <a:lnTo>
                    <a:pt x="94" y="494"/>
                  </a:lnTo>
                  <a:lnTo>
                    <a:pt x="86" y="483"/>
                  </a:lnTo>
                  <a:lnTo>
                    <a:pt x="78" y="471"/>
                  </a:lnTo>
                  <a:lnTo>
                    <a:pt x="71" y="459"/>
                  </a:lnTo>
                  <a:lnTo>
                    <a:pt x="64" y="448"/>
                  </a:lnTo>
                  <a:lnTo>
                    <a:pt x="58" y="436"/>
                  </a:lnTo>
                  <a:lnTo>
                    <a:pt x="51" y="423"/>
                  </a:lnTo>
                  <a:lnTo>
                    <a:pt x="47" y="410"/>
                  </a:lnTo>
                  <a:lnTo>
                    <a:pt x="43" y="397"/>
                  </a:lnTo>
                  <a:lnTo>
                    <a:pt x="38" y="384"/>
                  </a:lnTo>
                  <a:lnTo>
                    <a:pt x="35" y="370"/>
                  </a:lnTo>
                  <a:lnTo>
                    <a:pt x="33" y="356"/>
                  </a:lnTo>
                  <a:lnTo>
                    <a:pt x="31" y="342"/>
                  </a:lnTo>
                  <a:lnTo>
                    <a:pt x="30" y="328"/>
                  </a:lnTo>
                  <a:lnTo>
                    <a:pt x="30" y="313"/>
                  </a:lnTo>
                  <a:close/>
                  <a:moveTo>
                    <a:pt x="892" y="870"/>
                  </a:moveTo>
                  <a:lnTo>
                    <a:pt x="545" y="524"/>
                  </a:lnTo>
                  <a:lnTo>
                    <a:pt x="554" y="513"/>
                  </a:lnTo>
                  <a:lnTo>
                    <a:pt x="564" y="502"/>
                  </a:lnTo>
                  <a:lnTo>
                    <a:pt x="571" y="490"/>
                  </a:lnTo>
                  <a:lnTo>
                    <a:pt x="580" y="479"/>
                  </a:lnTo>
                  <a:lnTo>
                    <a:pt x="587" y="466"/>
                  </a:lnTo>
                  <a:lnTo>
                    <a:pt x="594" y="454"/>
                  </a:lnTo>
                  <a:lnTo>
                    <a:pt x="600" y="441"/>
                  </a:lnTo>
                  <a:lnTo>
                    <a:pt x="605" y="427"/>
                  </a:lnTo>
                  <a:lnTo>
                    <a:pt x="611" y="415"/>
                  </a:lnTo>
                  <a:lnTo>
                    <a:pt x="615" y="401"/>
                  </a:lnTo>
                  <a:lnTo>
                    <a:pt x="618" y="387"/>
                  </a:lnTo>
                  <a:lnTo>
                    <a:pt x="621" y="372"/>
                  </a:lnTo>
                  <a:lnTo>
                    <a:pt x="624" y="358"/>
                  </a:lnTo>
                  <a:lnTo>
                    <a:pt x="626" y="343"/>
                  </a:lnTo>
                  <a:lnTo>
                    <a:pt x="627" y="328"/>
                  </a:lnTo>
                  <a:lnTo>
                    <a:pt x="627" y="313"/>
                  </a:lnTo>
                  <a:lnTo>
                    <a:pt x="627" y="297"/>
                  </a:lnTo>
                  <a:lnTo>
                    <a:pt x="626" y="281"/>
                  </a:lnTo>
                  <a:lnTo>
                    <a:pt x="624" y="265"/>
                  </a:lnTo>
                  <a:lnTo>
                    <a:pt x="620" y="250"/>
                  </a:lnTo>
                  <a:lnTo>
                    <a:pt x="617" y="235"/>
                  </a:lnTo>
                  <a:lnTo>
                    <a:pt x="613" y="220"/>
                  </a:lnTo>
                  <a:lnTo>
                    <a:pt x="609" y="205"/>
                  </a:lnTo>
                  <a:lnTo>
                    <a:pt x="602" y="191"/>
                  </a:lnTo>
                  <a:lnTo>
                    <a:pt x="596" y="177"/>
                  </a:lnTo>
                  <a:lnTo>
                    <a:pt x="589" y="163"/>
                  </a:lnTo>
                  <a:lnTo>
                    <a:pt x="582" y="150"/>
                  </a:lnTo>
                  <a:lnTo>
                    <a:pt x="573" y="138"/>
                  </a:lnTo>
                  <a:lnTo>
                    <a:pt x="565" y="125"/>
                  </a:lnTo>
                  <a:lnTo>
                    <a:pt x="555" y="113"/>
                  </a:lnTo>
                  <a:lnTo>
                    <a:pt x="545" y="102"/>
                  </a:lnTo>
                  <a:lnTo>
                    <a:pt x="535" y="92"/>
                  </a:lnTo>
                  <a:lnTo>
                    <a:pt x="524" y="81"/>
                  </a:lnTo>
                  <a:lnTo>
                    <a:pt x="513" y="71"/>
                  </a:lnTo>
                  <a:lnTo>
                    <a:pt x="501" y="62"/>
                  </a:lnTo>
                  <a:lnTo>
                    <a:pt x="489" y="53"/>
                  </a:lnTo>
                  <a:lnTo>
                    <a:pt x="476" y="45"/>
                  </a:lnTo>
                  <a:lnTo>
                    <a:pt x="463" y="37"/>
                  </a:lnTo>
                  <a:lnTo>
                    <a:pt x="449" y="31"/>
                  </a:lnTo>
                  <a:lnTo>
                    <a:pt x="435" y="24"/>
                  </a:lnTo>
                  <a:lnTo>
                    <a:pt x="421" y="18"/>
                  </a:lnTo>
                  <a:lnTo>
                    <a:pt x="406" y="14"/>
                  </a:lnTo>
                  <a:lnTo>
                    <a:pt x="391" y="9"/>
                  </a:lnTo>
                  <a:lnTo>
                    <a:pt x="376" y="6"/>
                  </a:lnTo>
                  <a:lnTo>
                    <a:pt x="361" y="3"/>
                  </a:lnTo>
                  <a:lnTo>
                    <a:pt x="345" y="1"/>
                  </a:lnTo>
                  <a:lnTo>
                    <a:pt x="329" y="0"/>
                  </a:lnTo>
                  <a:lnTo>
                    <a:pt x="313" y="0"/>
                  </a:lnTo>
                  <a:lnTo>
                    <a:pt x="297" y="0"/>
                  </a:lnTo>
                  <a:lnTo>
                    <a:pt x="281" y="1"/>
                  </a:lnTo>
                  <a:lnTo>
                    <a:pt x="265" y="3"/>
                  </a:lnTo>
                  <a:lnTo>
                    <a:pt x="250" y="5"/>
                  </a:lnTo>
                  <a:lnTo>
                    <a:pt x="235" y="9"/>
                  </a:lnTo>
                  <a:lnTo>
                    <a:pt x="220" y="14"/>
                  </a:lnTo>
                  <a:lnTo>
                    <a:pt x="205" y="18"/>
                  </a:lnTo>
                  <a:lnTo>
                    <a:pt x="191" y="24"/>
                  </a:lnTo>
                  <a:lnTo>
                    <a:pt x="178" y="30"/>
                  </a:lnTo>
                  <a:lnTo>
                    <a:pt x="164" y="37"/>
                  </a:lnTo>
                  <a:lnTo>
                    <a:pt x="151" y="45"/>
                  </a:lnTo>
                  <a:lnTo>
                    <a:pt x="138" y="53"/>
                  </a:lnTo>
                  <a:lnTo>
                    <a:pt x="126" y="62"/>
                  </a:lnTo>
                  <a:lnTo>
                    <a:pt x="114" y="71"/>
                  </a:lnTo>
                  <a:lnTo>
                    <a:pt x="103" y="81"/>
                  </a:lnTo>
                  <a:lnTo>
                    <a:pt x="92" y="92"/>
                  </a:lnTo>
                  <a:lnTo>
                    <a:pt x="81" y="102"/>
                  </a:lnTo>
                  <a:lnTo>
                    <a:pt x="72" y="113"/>
                  </a:lnTo>
                  <a:lnTo>
                    <a:pt x="62" y="125"/>
                  </a:lnTo>
                  <a:lnTo>
                    <a:pt x="53" y="138"/>
                  </a:lnTo>
                  <a:lnTo>
                    <a:pt x="45" y="150"/>
                  </a:lnTo>
                  <a:lnTo>
                    <a:pt x="37" y="163"/>
                  </a:lnTo>
                  <a:lnTo>
                    <a:pt x="31" y="177"/>
                  </a:lnTo>
                  <a:lnTo>
                    <a:pt x="25" y="191"/>
                  </a:lnTo>
                  <a:lnTo>
                    <a:pt x="18" y="205"/>
                  </a:lnTo>
                  <a:lnTo>
                    <a:pt x="14" y="220"/>
                  </a:lnTo>
                  <a:lnTo>
                    <a:pt x="10" y="235"/>
                  </a:lnTo>
                  <a:lnTo>
                    <a:pt x="6" y="250"/>
                  </a:lnTo>
                  <a:lnTo>
                    <a:pt x="3" y="265"/>
                  </a:lnTo>
                  <a:lnTo>
                    <a:pt x="1" y="281"/>
                  </a:lnTo>
                  <a:lnTo>
                    <a:pt x="0" y="297"/>
                  </a:lnTo>
                  <a:lnTo>
                    <a:pt x="0" y="313"/>
                  </a:lnTo>
                  <a:lnTo>
                    <a:pt x="0" y="329"/>
                  </a:lnTo>
                  <a:lnTo>
                    <a:pt x="1" y="345"/>
                  </a:lnTo>
                  <a:lnTo>
                    <a:pt x="3" y="361"/>
                  </a:lnTo>
                  <a:lnTo>
                    <a:pt x="6" y="376"/>
                  </a:lnTo>
                  <a:lnTo>
                    <a:pt x="10" y="391"/>
                  </a:lnTo>
                  <a:lnTo>
                    <a:pt x="14" y="406"/>
                  </a:lnTo>
                  <a:lnTo>
                    <a:pt x="18" y="421"/>
                  </a:lnTo>
                  <a:lnTo>
                    <a:pt x="25" y="435"/>
                  </a:lnTo>
                  <a:lnTo>
                    <a:pt x="31" y="449"/>
                  </a:lnTo>
                  <a:lnTo>
                    <a:pt x="37" y="463"/>
                  </a:lnTo>
                  <a:lnTo>
                    <a:pt x="45" y="475"/>
                  </a:lnTo>
                  <a:lnTo>
                    <a:pt x="53" y="488"/>
                  </a:lnTo>
                  <a:lnTo>
                    <a:pt x="62" y="500"/>
                  </a:lnTo>
                  <a:lnTo>
                    <a:pt x="72" y="512"/>
                  </a:lnTo>
                  <a:lnTo>
                    <a:pt x="81" y="524"/>
                  </a:lnTo>
                  <a:lnTo>
                    <a:pt x="92" y="534"/>
                  </a:lnTo>
                  <a:lnTo>
                    <a:pt x="103" y="545"/>
                  </a:lnTo>
                  <a:lnTo>
                    <a:pt x="114" y="555"/>
                  </a:lnTo>
                  <a:lnTo>
                    <a:pt x="126" y="564"/>
                  </a:lnTo>
                  <a:lnTo>
                    <a:pt x="138" y="573"/>
                  </a:lnTo>
                  <a:lnTo>
                    <a:pt x="151" y="581"/>
                  </a:lnTo>
                  <a:lnTo>
                    <a:pt x="164" y="589"/>
                  </a:lnTo>
                  <a:lnTo>
                    <a:pt x="178" y="595"/>
                  </a:lnTo>
                  <a:lnTo>
                    <a:pt x="191" y="602"/>
                  </a:lnTo>
                  <a:lnTo>
                    <a:pt x="205" y="608"/>
                  </a:lnTo>
                  <a:lnTo>
                    <a:pt x="220" y="612"/>
                  </a:lnTo>
                  <a:lnTo>
                    <a:pt x="235" y="617"/>
                  </a:lnTo>
                  <a:lnTo>
                    <a:pt x="250" y="620"/>
                  </a:lnTo>
                  <a:lnTo>
                    <a:pt x="265" y="623"/>
                  </a:lnTo>
                  <a:lnTo>
                    <a:pt x="281" y="625"/>
                  </a:lnTo>
                  <a:lnTo>
                    <a:pt x="297" y="626"/>
                  </a:lnTo>
                  <a:lnTo>
                    <a:pt x="313" y="626"/>
                  </a:lnTo>
                  <a:lnTo>
                    <a:pt x="328" y="626"/>
                  </a:lnTo>
                  <a:lnTo>
                    <a:pt x="343" y="625"/>
                  </a:lnTo>
                  <a:lnTo>
                    <a:pt x="358" y="623"/>
                  </a:lnTo>
                  <a:lnTo>
                    <a:pt x="372" y="621"/>
                  </a:lnTo>
                  <a:lnTo>
                    <a:pt x="387" y="618"/>
                  </a:lnTo>
                  <a:lnTo>
                    <a:pt x="401" y="614"/>
                  </a:lnTo>
                  <a:lnTo>
                    <a:pt x="415" y="609"/>
                  </a:lnTo>
                  <a:lnTo>
                    <a:pt x="428" y="605"/>
                  </a:lnTo>
                  <a:lnTo>
                    <a:pt x="442" y="600"/>
                  </a:lnTo>
                  <a:lnTo>
                    <a:pt x="455" y="593"/>
                  </a:lnTo>
                  <a:lnTo>
                    <a:pt x="467" y="587"/>
                  </a:lnTo>
                  <a:lnTo>
                    <a:pt x="479" y="579"/>
                  </a:lnTo>
                  <a:lnTo>
                    <a:pt x="491" y="571"/>
                  </a:lnTo>
                  <a:lnTo>
                    <a:pt x="503" y="563"/>
                  </a:lnTo>
                  <a:lnTo>
                    <a:pt x="513" y="554"/>
                  </a:lnTo>
                  <a:lnTo>
                    <a:pt x="524" y="545"/>
                  </a:lnTo>
                  <a:lnTo>
                    <a:pt x="871" y="891"/>
                  </a:lnTo>
                  <a:lnTo>
                    <a:pt x="873" y="893"/>
                  </a:lnTo>
                  <a:lnTo>
                    <a:pt x="876" y="895"/>
                  </a:lnTo>
                  <a:lnTo>
                    <a:pt x="878" y="896"/>
                  </a:lnTo>
                  <a:lnTo>
                    <a:pt x="881" y="896"/>
                  </a:lnTo>
                  <a:lnTo>
                    <a:pt x="885" y="896"/>
                  </a:lnTo>
                  <a:lnTo>
                    <a:pt x="887" y="895"/>
                  </a:lnTo>
                  <a:lnTo>
                    <a:pt x="890" y="894"/>
                  </a:lnTo>
                  <a:lnTo>
                    <a:pt x="892" y="891"/>
                  </a:lnTo>
                  <a:lnTo>
                    <a:pt x="894" y="889"/>
                  </a:lnTo>
                  <a:lnTo>
                    <a:pt x="895" y="886"/>
                  </a:lnTo>
                  <a:lnTo>
                    <a:pt x="896" y="884"/>
                  </a:lnTo>
                  <a:lnTo>
                    <a:pt x="896" y="881"/>
                  </a:lnTo>
                  <a:lnTo>
                    <a:pt x="896" y="878"/>
                  </a:lnTo>
                  <a:lnTo>
                    <a:pt x="895" y="875"/>
                  </a:lnTo>
                  <a:lnTo>
                    <a:pt x="894" y="872"/>
                  </a:lnTo>
                  <a:lnTo>
                    <a:pt x="892" y="870"/>
                  </a:lnTo>
                  <a:lnTo>
                    <a:pt x="892" y="8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xmlns="" id="{96E617BC-0BF4-4649-8C62-41690BB7C1B8}"/>
                </a:ext>
              </a:extLst>
            </p:cNvPr>
            <p:cNvGrpSpPr/>
            <p:nvPr/>
          </p:nvGrpSpPr>
          <p:grpSpPr>
            <a:xfrm>
              <a:off x="1485097" y="3433999"/>
              <a:ext cx="333694" cy="470320"/>
              <a:chOff x="6521450" y="1919288"/>
              <a:chExt cx="201613" cy="284162"/>
            </a:xfrm>
            <a:solidFill>
              <a:schemeClr val="accent3"/>
            </a:solidFill>
          </p:grpSpPr>
          <p:sp>
            <p:nvSpPr>
              <p:cNvPr id="69" name="Freeform 305">
                <a:extLst>
                  <a:ext uri="{FF2B5EF4-FFF2-40B4-BE49-F238E27FC236}">
                    <a16:creationId xmlns:a16="http://schemas.microsoft.com/office/drawing/2014/main" xmlns="" id="{2DA95C13-8514-41BD-9154-E0171033712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21450" y="1919288"/>
                <a:ext cx="201613" cy="203200"/>
              </a:xfrm>
              <a:custGeom>
                <a:avLst/>
                <a:gdLst>
                  <a:gd name="T0" fmla="*/ 602 w 633"/>
                  <a:gd name="T1" fmla="*/ 377 h 640"/>
                  <a:gd name="T2" fmla="*/ 575 w 633"/>
                  <a:gd name="T3" fmla="*/ 443 h 640"/>
                  <a:gd name="T4" fmla="*/ 523 w 633"/>
                  <a:gd name="T5" fmla="*/ 457 h 640"/>
                  <a:gd name="T6" fmla="*/ 516 w 633"/>
                  <a:gd name="T7" fmla="*/ 478 h 640"/>
                  <a:gd name="T8" fmla="*/ 500 w 633"/>
                  <a:gd name="T9" fmla="*/ 547 h 640"/>
                  <a:gd name="T10" fmla="*/ 428 w 633"/>
                  <a:gd name="T11" fmla="*/ 563 h 640"/>
                  <a:gd name="T12" fmla="*/ 393 w 633"/>
                  <a:gd name="T13" fmla="*/ 550 h 640"/>
                  <a:gd name="T14" fmla="*/ 373 w 633"/>
                  <a:gd name="T15" fmla="*/ 581 h 640"/>
                  <a:gd name="T16" fmla="*/ 306 w 633"/>
                  <a:gd name="T17" fmla="*/ 609 h 640"/>
                  <a:gd name="T18" fmla="*/ 250 w 633"/>
                  <a:gd name="T19" fmla="*/ 561 h 640"/>
                  <a:gd name="T20" fmla="*/ 235 w 633"/>
                  <a:gd name="T21" fmla="*/ 549 h 640"/>
                  <a:gd name="T22" fmla="*/ 184 w 633"/>
                  <a:gd name="T23" fmla="*/ 566 h 640"/>
                  <a:gd name="T24" fmla="*/ 119 w 633"/>
                  <a:gd name="T25" fmla="*/ 530 h 640"/>
                  <a:gd name="T26" fmla="*/ 118 w 633"/>
                  <a:gd name="T27" fmla="*/ 472 h 640"/>
                  <a:gd name="T28" fmla="*/ 103 w 633"/>
                  <a:gd name="T29" fmla="*/ 456 h 640"/>
                  <a:gd name="T30" fmla="*/ 44 w 633"/>
                  <a:gd name="T31" fmla="*/ 428 h 640"/>
                  <a:gd name="T32" fmla="*/ 38 w 633"/>
                  <a:gd name="T33" fmla="*/ 357 h 640"/>
                  <a:gd name="T34" fmla="*/ 68 w 633"/>
                  <a:gd name="T35" fmla="*/ 324 h 640"/>
                  <a:gd name="T36" fmla="*/ 51 w 633"/>
                  <a:gd name="T37" fmla="*/ 299 h 640"/>
                  <a:gd name="T38" fmla="*/ 33 w 633"/>
                  <a:gd name="T39" fmla="*/ 230 h 640"/>
                  <a:gd name="T40" fmla="*/ 88 w 633"/>
                  <a:gd name="T41" fmla="*/ 185 h 640"/>
                  <a:gd name="T42" fmla="*/ 117 w 633"/>
                  <a:gd name="T43" fmla="*/ 174 h 640"/>
                  <a:gd name="T44" fmla="*/ 114 w 633"/>
                  <a:gd name="T45" fmla="*/ 130 h 640"/>
                  <a:gd name="T46" fmla="*/ 161 w 633"/>
                  <a:gd name="T47" fmla="*/ 76 h 640"/>
                  <a:gd name="T48" fmla="*/ 226 w 633"/>
                  <a:gd name="T49" fmla="*/ 87 h 640"/>
                  <a:gd name="T50" fmla="*/ 248 w 633"/>
                  <a:gd name="T51" fmla="*/ 83 h 640"/>
                  <a:gd name="T52" fmla="*/ 284 w 633"/>
                  <a:gd name="T53" fmla="*/ 37 h 640"/>
                  <a:gd name="T54" fmla="*/ 358 w 633"/>
                  <a:gd name="T55" fmla="*/ 42 h 640"/>
                  <a:gd name="T56" fmla="*/ 387 w 633"/>
                  <a:gd name="T57" fmla="*/ 85 h 640"/>
                  <a:gd name="T58" fmla="*/ 408 w 633"/>
                  <a:gd name="T59" fmla="*/ 86 h 640"/>
                  <a:gd name="T60" fmla="*/ 482 w 633"/>
                  <a:gd name="T61" fmla="*/ 79 h 640"/>
                  <a:gd name="T62" fmla="*/ 520 w 633"/>
                  <a:gd name="T63" fmla="*/ 140 h 640"/>
                  <a:gd name="T64" fmla="*/ 517 w 633"/>
                  <a:gd name="T65" fmla="*/ 177 h 640"/>
                  <a:gd name="T66" fmla="*/ 556 w 633"/>
                  <a:gd name="T67" fmla="*/ 187 h 640"/>
                  <a:gd name="T68" fmla="*/ 603 w 633"/>
                  <a:gd name="T69" fmla="*/ 240 h 640"/>
                  <a:gd name="T70" fmla="*/ 573 w 633"/>
                  <a:gd name="T71" fmla="*/ 307 h 640"/>
                  <a:gd name="T72" fmla="*/ 566 w 633"/>
                  <a:gd name="T73" fmla="*/ 327 h 640"/>
                  <a:gd name="T74" fmla="*/ 631 w 633"/>
                  <a:gd name="T75" fmla="*/ 273 h 640"/>
                  <a:gd name="T76" fmla="*/ 607 w 633"/>
                  <a:gd name="T77" fmla="*/ 186 h 640"/>
                  <a:gd name="T78" fmla="*/ 549 w 633"/>
                  <a:gd name="T79" fmla="*/ 128 h 640"/>
                  <a:gd name="T80" fmla="*/ 497 w 633"/>
                  <a:gd name="T81" fmla="*/ 53 h 640"/>
                  <a:gd name="T82" fmla="*/ 405 w 633"/>
                  <a:gd name="T83" fmla="*/ 53 h 640"/>
                  <a:gd name="T84" fmla="*/ 330 w 633"/>
                  <a:gd name="T85" fmla="*/ 1 h 640"/>
                  <a:gd name="T86" fmla="*/ 243 w 633"/>
                  <a:gd name="T87" fmla="*/ 31 h 640"/>
                  <a:gd name="T88" fmla="*/ 161 w 633"/>
                  <a:gd name="T89" fmla="*/ 45 h 640"/>
                  <a:gd name="T90" fmla="*/ 91 w 633"/>
                  <a:gd name="T91" fmla="*/ 102 h 640"/>
                  <a:gd name="T92" fmla="*/ 46 w 633"/>
                  <a:gd name="T93" fmla="*/ 169 h 640"/>
                  <a:gd name="T94" fmla="*/ 0 w 633"/>
                  <a:gd name="T95" fmla="*/ 247 h 640"/>
                  <a:gd name="T96" fmla="*/ 20 w 633"/>
                  <a:gd name="T97" fmla="*/ 330 h 640"/>
                  <a:gd name="T98" fmla="*/ 5 w 633"/>
                  <a:gd name="T99" fmla="*/ 419 h 640"/>
                  <a:gd name="T100" fmla="*/ 71 w 633"/>
                  <a:gd name="T101" fmla="*/ 482 h 640"/>
                  <a:gd name="T102" fmla="*/ 104 w 633"/>
                  <a:gd name="T103" fmla="*/ 560 h 640"/>
                  <a:gd name="T104" fmla="*/ 189 w 633"/>
                  <a:gd name="T105" fmla="*/ 596 h 640"/>
                  <a:gd name="T106" fmla="*/ 265 w 633"/>
                  <a:gd name="T107" fmla="*/ 625 h 640"/>
                  <a:gd name="T108" fmla="*/ 357 w 633"/>
                  <a:gd name="T109" fmla="*/ 632 h 640"/>
                  <a:gd name="T110" fmla="*/ 431 w 633"/>
                  <a:gd name="T111" fmla="*/ 595 h 640"/>
                  <a:gd name="T112" fmla="*/ 519 w 633"/>
                  <a:gd name="T113" fmla="*/ 570 h 640"/>
                  <a:gd name="T114" fmla="*/ 548 w 633"/>
                  <a:gd name="T115" fmla="*/ 485 h 640"/>
                  <a:gd name="T116" fmla="*/ 623 w 633"/>
                  <a:gd name="T117" fmla="*/ 432 h 640"/>
                  <a:gd name="T118" fmla="*/ 620 w 633"/>
                  <a:gd name="T119" fmla="*/ 341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33" h="640">
                    <a:moveTo>
                      <a:pt x="572" y="332"/>
                    </a:moveTo>
                    <a:lnTo>
                      <a:pt x="573" y="333"/>
                    </a:lnTo>
                    <a:lnTo>
                      <a:pt x="581" y="340"/>
                    </a:lnTo>
                    <a:lnTo>
                      <a:pt x="589" y="348"/>
                    </a:lnTo>
                    <a:lnTo>
                      <a:pt x="595" y="357"/>
                    </a:lnTo>
                    <a:lnTo>
                      <a:pt x="600" y="366"/>
                    </a:lnTo>
                    <a:lnTo>
                      <a:pt x="602" y="377"/>
                    </a:lnTo>
                    <a:lnTo>
                      <a:pt x="603" y="388"/>
                    </a:lnTo>
                    <a:lnTo>
                      <a:pt x="603" y="399"/>
                    </a:lnTo>
                    <a:lnTo>
                      <a:pt x="600" y="409"/>
                    </a:lnTo>
                    <a:lnTo>
                      <a:pt x="595" y="419"/>
                    </a:lnTo>
                    <a:lnTo>
                      <a:pt x="590" y="428"/>
                    </a:lnTo>
                    <a:lnTo>
                      <a:pt x="582" y="436"/>
                    </a:lnTo>
                    <a:lnTo>
                      <a:pt x="575" y="443"/>
                    </a:lnTo>
                    <a:lnTo>
                      <a:pt x="565" y="449"/>
                    </a:lnTo>
                    <a:lnTo>
                      <a:pt x="556" y="452"/>
                    </a:lnTo>
                    <a:lnTo>
                      <a:pt x="545" y="455"/>
                    </a:lnTo>
                    <a:lnTo>
                      <a:pt x="534" y="456"/>
                    </a:lnTo>
                    <a:lnTo>
                      <a:pt x="530" y="456"/>
                    </a:lnTo>
                    <a:lnTo>
                      <a:pt x="526" y="456"/>
                    </a:lnTo>
                    <a:lnTo>
                      <a:pt x="523" y="457"/>
                    </a:lnTo>
                    <a:lnTo>
                      <a:pt x="519" y="459"/>
                    </a:lnTo>
                    <a:lnTo>
                      <a:pt x="517" y="462"/>
                    </a:lnTo>
                    <a:lnTo>
                      <a:pt x="516" y="465"/>
                    </a:lnTo>
                    <a:lnTo>
                      <a:pt x="515" y="469"/>
                    </a:lnTo>
                    <a:lnTo>
                      <a:pt x="515" y="472"/>
                    </a:lnTo>
                    <a:lnTo>
                      <a:pt x="515" y="476"/>
                    </a:lnTo>
                    <a:lnTo>
                      <a:pt x="516" y="478"/>
                    </a:lnTo>
                    <a:lnTo>
                      <a:pt x="519" y="488"/>
                    </a:lnTo>
                    <a:lnTo>
                      <a:pt x="520" y="499"/>
                    </a:lnTo>
                    <a:lnTo>
                      <a:pt x="519" y="510"/>
                    </a:lnTo>
                    <a:lnTo>
                      <a:pt x="517" y="520"/>
                    </a:lnTo>
                    <a:lnTo>
                      <a:pt x="513" y="530"/>
                    </a:lnTo>
                    <a:lnTo>
                      <a:pt x="508" y="539"/>
                    </a:lnTo>
                    <a:lnTo>
                      <a:pt x="500" y="547"/>
                    </a:lnTo>
                    <a:lnTo>
                      <a:pt x="492" y="555"/>
                    </a:lnTo>
                    <a:lnTo>
                      <a:pt x="482" y="560"/>
                    </a:lnTo>
                    <a:lnTo>
                      <a:pt x="472" y="564"/>
                    </a:lnTo>
                    <a:lnTo>
                      <a:pt x="461" y="566"/>
                    </a:lnTo>
                    <a:lnTo>
                      <a:pt x="450" y="567"/>
                    </a:lnTo>
                    <a:lnTo>
                      <a:pt x="439" y="566"/>
                    </a:lnTo>
                    <a:lnTo>
                      <a:pt x="428" y="563"/>
                    </a:lnTo>
                    <a:lnTo>
                      <a:pt x="418" y="559"/>
                    </a:lnTo>
                    <a:lnTo>
                      <a:pt x="408" y="554"/>
                    </a:lnTo>
                    <a:lnTo>
                      <a:pt x="407" y="553"/>
                    </a:lnTo>
                    <a:lnTo>
                      <a:pt x="404" y="550"/>
                    </a:lnTo>
                    <a:lnTo>
                      <a:pt x="401" y="549"/>
                    </a:lnTo>
                    <a:lnTo>
                      <a:pt x="396" y="549"/>
                    </a:lnTo>
                    <a:lnTo>
                      <a:pt x="393" y="550"/>
                    </a:lnTo>
                    <a:lnTo>
                      <a:pt x="390" y="551"/>
                    </a:lnTo>
                    <a:lnTo>
                      <a:pt x="387" y="554"/>
                    </a:lnTo>
                    <a:lnTo>
                      <a:pt x="385" y="557"/>
                    </a:lnTo>
                    <a:lnTo>
                      <a:pt x="384" y="560"/>
                    </a:lnTo>
                    <a:lnTo>
                      <a:pt x="384" y="561"/>
                    </a:lnTo>
                    <a:lnTo>
                      <a:pt x="379" y="572"/>
                    </a:lnTo>
                    <a:lnTo>
                      <a:pt x="373" y="581"/>
                    </a:lnTo>
                    <a:lnTo>
                      <a:pt x="366" y="589"/>
                    </a:lnTo>
                    <a:lnTo>
                      <a:pt x="358" y="596"/>
                    </a:lnTo>
                    <a:lnTo>
                      <a:pt x="348" y="602"/>
                    </a:lnTo>
                    <a:lnTo>
                      <a:pt x="339" y="606"/>
                    </a:lnTo>
                    <a:lnTo>
                      <a:pt x="328" y="609"/>
                    </a:lnTo>
                    <a:lnTo>
                      <a:pt x="316" y="610"/>
                    </a:lnTo>
                    <a:lnTo>
                      <a:pt x="306" y="609"/>
                    </a:lnTo>
                    <a:lnTo>
                      <a:pt x="295" y="606"/>
                    </a:lnTo>
                    <a:lnTo>
                      <a:pt x="284" y="602"/>
                    </a:lnTo>
                    <a:lnTo>
                      <a:pt x="276" y="596"/>
                    </a:lnTo>
                    <a:lnTo>
                      <a:pt x="267" y="589"/>
                    </a:lnTo>
                    <a:lnTo>
                      <a:pt x="260" y="581"/>
                    </a:lnTo>
                    <a:lnTo>
                      <a:pt x="254" y="572"/>
                    </a:lnTo>
                    <a:lnTo>
                      <a:pt x="250" y="561"/>
                    </a:lnTo>
                    <a:lnTo>
                      <a:pt x="250" y="560"/>
                    </a:lnTo>
                    <a:lnTo>
                      <a:pt x="248" y="557"/>
                    </a:lnTo>
                    <a:lnTo>
                      <a:pt x="246" y="554"/>
                    </a:lnTo>
                    <a:lnTo>
                      <a:pt x="243" y="551"/>
                    </a:lnTo>
                    <a:lnTo>
                      <a:pt x="240" y="550"/>
                    </a:lnTo>
                    <a:lnTo>
                      <a:pt x="237" y="549"/>
                    </a:lnTo>
                    <a:lnTo>
                      <a:pt x="235" y="549"/>
                    </a:lnTo>
                    <a:lnTo>
                      <a:pt x="231" y="550"/>
                    </a:lnTo>
                    <a:lnTo>
                      <a:pt x="226" y="553"/>
                    </a:lnTo>
                    <a:lnTo>
                      <a:pt x="224" y="554"/>
                    </a:lnTo>
                    <a:lnTo>
                      <a:pt x="216" y="559"/>
                    </a:lnTo>
                    <a:lnTo>
                      <a:pt x="205" y="563"/>
                    </a:lnTo>
                    <a:lnTo>
                      <a:pt x="194" y="566"/>
                    </a:lnTo>
                    <a:lnTo>
                      <a:pt x="184" y="566"/>
                    </a:lnTo>
                    <a:lnTo>
                      <a:pt x="172" y="566"/>
                    </a:lnTo>
                    <a:lnTo>
                      <a:pt x="161" y="564"/>
                    </a:lnTo>
                    <a:lnTo>
                      <a:pt x="150" y="560"/>
                    </a:lnTo>
                    <a:lnTo>
                      <a:pt x="141" y="555"/>
                    </a:lnTo>
                    <a:lnTo>
                      <a:pt x="132" y="547"/>
                    </a:lnTo>
                    <a:lnTo>
                      <a:pt x="126" y="539"/>
                    </a:lnTo>
                    <a:lnTo>
                      <a:pt x="119" y="530"/>
                    </a:lnTo>
                    <a:lnTo>
                      <a:pt x="116" y="520"/>
                    </a:lnTo>
                    <a:lnTo>
                      <a:pt x="113" y="510"/>
                    </a:lnTo>
                    <a:lnTo>
                      <a:pt x="113" y="499"/>
                    </a:lnTo>
                    <a:lnTo>
                      <a:pt x="114" y="488"/>
                    </a:lnTo>
                    <a:lnTo>
                      <a:pt x="117" y="478"/>
                    </a:lnTo>
                    <a:lnTo>
                      <a:pt x="117" y="476"/>
                    </a:lnTo>
                    <a:lnTo>
                      <a:pt x="118" y="472"/>
                    </a:lnTo>
                    <a:lnTo>
                      <a:pt x="118" y="469"/>
                    </a:lnTo>
                    <a:lnTo>
                      <a:pt x="117" y="465"/>
                    </a:lnTo>
                    <a:lnTo>
                      <a:pt x="115" y="462"/>
                    </a:lnTo>
                    <a:lnTo>
                      <a:pt x="113" y="459"/>
                    </a:lnTo>
                    <a:lnTo>
                      <a:pt x="110" y="457"/>
                    </a:lnTo>
                    <a:lnTo>
                      <a:pt x="107" y="456"/>
                    </a:lnTo>
                    <a:lnTo>
                      <a:pt x="103" y="456"/>
                    </a:lnTo>
                    <a:lnTo>
                      <a:pt x="99" y="456"/>
                    </a:lnTo>
                    <a:lnTo>
                      <a:pt x="88" y="455"/>
                    </a:lnTo>
                    <a:lnTo>
                      <a:pt x="78" y="452"/>
                    </a:lnTo>
                    <a:lnTo>
                      <a:pt x="67" y="449"/>
                    </a:lnTo>
                    <a:lnTo>
                      <a:pt x="58" y="443"/>
                    </a:lnTo>
                    <a:lnTo>
                      <a:pt x="50" y="436"/>
                    </a:lnTo>
                    <a:lnTo>
                      <a:pt x="44" y="428"/>
                    </a:lnTo>
                    <a:lnTo>
                      <a:pt x="37" y="419"/>
                    </a:lnTo>
                    <a:lnTo>
                      <a:pt x="33" y="409"/>
                    </a:lnTo>
                    <a:lnTo>
                      <a:pt x="31" y="399"/>
                    </a:lnTo>
                    <a:lnTo>
                      <a:pt x="30" y="388"/>
                    </a:lnTo>
                    <a:lnTo>
                      <a:pt x="31" y="377"/>
                    </a:lnTo>
                    <a:lnTo>
                      <a:pt x="34" y="366"/>
                    </a:lnTo>
                    <a:lnTo>
                      <a:pt x="38" y="357"/>
                    </a:lnTo>
                    <a:lnTo>
                      <a:pt x="44" y="348"/>
                    </a:lnTo>
                    <a:lnTo>
                      <a:pt x="51" y="340"/>
                    </a:lnTo>
                    <a:lnTo>
                      <a:pt x="60" y="333"/>
                    </a:lnTo>
                    <a:lnTo>
                      <a:pt x="62" y="332"/>
                    </a:lnTo>
                    <a:lnTo>
                      <a:pt x="64" y="330"/>
                    </a:lnTo>
                    <a:lnTo>
                      <a:pt x="66" y="327"/>
                    </a:lnTo>
                    <a:lnTo>
                      <a:pt x="68" y="324"/>
                    </a:lnTo>
                    <a:lnTo>
                      <a:pt x="68" y="319"/>
                    </a:lnTo>
                    <a:lnTo>
                      <a:pt x="68" y="316"/>
                    </a:lnTo>
                    <a:lnTo>
                      <a:pt x="66" y="313"/>
                    </a:lnTo>
                    <a:lnTo>
                      <a:pt x="64" y="310"/>
                    </a:lnTo>
                    <a:lnTo>
                      <a:pt x="62" y="308"/>
                    </a:lnTo>
                    <a:lnTo>
                      <a:pt x="60" y="307"/>
                    </a:lnTo>
                    <a:lnTo>
                      <a:pt x="51" y="299"/>
                    </a:lnTo>
                    <a:lnTo>
                      <a:pt x="44" y="291"/>
                    </a:lnTo>
                    <a:lnTo>
                      <a:pt x="38" y="282"/>
                    </a:lnTo>
                    <a:lnTo>
                      <a:pt x="34" y="272"/>
                    </a:lnTo>
                    <a:lnTo>
                      <a:pt x="31" y="262"/>
                    </a:lnTo>
                    <a:lnTo>
                      <a:pt x="30" y="251"/>
                    </a:lnTo>
                    <a:lnTo>
                      <a:pt x="31" y="240"/>
                    </a:lnTo>
                    <a:lnTo>
                      <a:pt x="33" y="230"/>
                    </a:lnTo>
                    <a:lnTo>
                      <a:pt x="37" y="220"/>
                    </a:lnTo>
                    <a:lnTo>
                      <a:pt x="44" y="211"/>
                    </a:lnTo>
                    <a:lnTo>
                      <a:pt x="50" y="203"/>
                    </a:lnTo>
                    <a:lnTo>
                      <a:pt x="58" y="196"/>
                    </a:lnTo>
                    <a:lnTo>
                      <a:pt x="67" y="191"/>
                    </a:lnTo>
                    <a:lnTo>
                      <a:pt x="78" y="187"/>
                    </a:lnTo>
                    <a:lnTo>
                      <a:pt x="88" y="185"/>
                    </a:lnTo>
                    <a:lnTo>
                      <a:pt x="99" y="184"/>
                    </a:lnTo>
                    <a:lnTo>
                      <a:pt x="103" y="184"/>
                    </a:lnTo>
                    <a:lnTo>
                      <a:pt x="107" y="182"/>
                    </a:lnTo>
                    <a:lnTo>
                      <a:pt x="110" y="181"/>
                    </a:lnTo>
                    <a:lnTo>
                      <a:pt x="113" y="180"/>
                    </a:lnTo>
                    <a:lnTo>
                      <a:pt x="115" y="177"/>
                    </a:lnTo>
                    <a:lnTo>
                      <a:pt x="117" y="174"/>
                    </a:lnTo>
                    <a:lnTo>
                      <a:pt x="118" y="171"/>
                    </a:lnTo>
                    <a:lnTo>
                      <a:pt x="118" y="166"/>
                    </a:lnTo>
                    <a:lnTo>
                      <a:pt x="117" y="163"/>
                    </a:lnTo>
                    <a:lnTo>
                      <a:pt x="117" y="161"/>
                    </a:lnTo>
                    <a:lnTo>
                      <a:pt x="114" y="150"/>
                    </a:lnTo>
                    <a:lnTo>
                      <a:pt x="113" y="140"/>
                    </a:lnTo>
                    <a:lnTo>
                      <a:pt x="114" y="130"/>
                    </a:lnTo>
                    <a:lnTo>
                      <a:pt x="116" y="119"/>
                    </a:lnTo>
                    <a:lnTo>
                      <a:pt x="121" y="110"/>
                    </a:lnTo>
                    <a:lnTo>
                      <a:pt x="126" y="100"/>
                    </a:lnTo>
                    <a:lnTo>
                      <a:pt x="133" y="92"/>
                    </a:lnTo>
                    <a:lnTo>
                      <a:pt x="141" y="85"/>
                    </a:lnTo>
                    <a:lnTo>
                      <a:pt x="150" y="79"/>
                    </a:lnTo>
                    <a:lnTo>
                      <a:pt x="161" y="76"/>
                    </a:lnTo>
                    <a:lnTo>
                      <a:pt x="172" y="72"/>
                    </a:lnTo>
                    <a:lnTo>
                      <a:pt x="184" y="72"/>
                    </a:lnTo>
                    <a:lnTo>
                      <a:pt x="194" y="73"/>
                    </a:lnTo>
                    <a:lnTo>
                      <a:pt x="205" y="76"/>
                    </a:lnTo>
                    <a:lnTo>
                      <a:pt x="216" y="80"/>
                    </a:lnTo>
                    <a:lnTo>
                      <a:pt x="224" y="86"/>
                    </a:lnTo>
                    <a:lnTo>
                      <a:pt x="226" y="87"/>
                    </a:lnTo>
                    <a:lnTo>
                      <a:pt x="230" y="88"/>
                    </a:lnTo>
                    <a:lnTo>
                      <a:pt x="233" y="89"/>
                    </a:lnTo>
                    <a:lnTo>
                      <a:pt x="236" y="91"/>
                    </a:lnTo>
                    <a:lnTo>
                      <a:pt x="240" y="89"/>
                    </a:lnTo>
                    <a:lnTo>
                      <a:pt x="243" y="87"/>
                    </a:lnTo>
                    <a:lnTo>
                      <a:pt x="246" y="85"/>
                    </a:lnTo>
                    <a:lnTo>
                      <a:pt x="248" y="83"/>
                    </a:lnTo>
                    <a:lnTo>
                      <a:pt x="250" y="80"/>
                    </a:lnTo>
                    <a:lnTo>
                      <a:pt x="250" y="78"/>
                    </a:lnTo>
                    <a:lnTo>
                      <a:pt x="254" y="67"/>
                    </a:lnTo>
                    <a:lnTo>
                      <a:pt x="260" y="58"/>
                    </a:lnTo>
                    <a:lnTo>
                      <a:pt x="267" y="50"/>
                    </a:lnTo>
                    <a:lnTo>
                      <a:pt x="276" y="42"/>
                    </a:lnTo>
                    <a:lnTo>
                      <a:pt x="284" y="37"/>
                    </a:lnTo>
                    <a:lnTo>
                      <a:pt x="295" y="33"/>
                    </a:lnTo>
                    <a:lnTo>
                      <a:pt x="306" y="31"/>
                    </a:lnTo>
                    <a:lnTo>
                      <a:pt x="316" y="30"/>
                    </a:lnTo>
                    <a:lnTo>
                      <a:pt x="328" y="31"/>
                    </a:lnTo>
                    <a:lnTo>
                      <a:pt x="339" y="33"/>
                    </a:lnTo>
                    <a:lnTo>
                      <a:pt x="348" y="37"/>
                    </a:lnTo>
                    <a:lnTo>
                      <a:pt x="358" y="42"/>
                    </a:lnTo>
                    <a:lnTo>
                      <a:pt x="366" y="50"/>
                    </a:lnTo>
                    <a:lnTo>
                      <a:pt x="373" y="58"/>
                    </a:lnTo>
                    <a:lnTo>
                      <a:pt x="379" y="67"/>
                    </a:lnTo>
                    <a:lnTo>
                      <a:pt x="384" y="78"/>
                    </a:lnTo>
                    <a:lnTo>
                      <a:pt x="384" y="80"/>
                    </a:lnTo>
                    <a:lnTo>
                      <a:pt x="385" y="83"/>
                    </a:lnTo>
                    <a:lnTo>
                      <a:pt x="387" y="85"/>
                    </a:lnTo>
                    <a:lnTo>
                      <a:pt x="390" y="87"/>
                    </a:lnTo>
                    <a:lnTo>
                      <a:pt x="393" y="89"/>
                    </a:lnTo>
                    <a:lnTo>
                      <a:pt x="396" y="89"/>
                    </a:lnTo>
                    <a:lnTo>
                      <a:pt x="401" y="89"/>
                    </a:lnTo>
                    <a:lnTo>
                      <a:pt x="404" y="88"/>
                    </a:lnTo>
                    <a:lnTo>
                      <a:pt x="407" y="87"/>
                    </a:lnTo>
                    <a:lnTo>
                      <a:pt x="408" y="86"/>
                    </a:lnTo>
                    <a:lnTo>
                      <a:pt x="418" y="80"/>
                    </a:lnTo>
                    <a:lnTo>
                      <a:pt x="428" y="76"/>
                    </a:lnTo>
                    <a:lnTo>
                      <a:pt x="439" y="73"/>
                    </a:lnTo>
                    <a:lnTo>
                      <a:pt x="450" y="72"/>
                    </a:lnTo>
                    <a:lnTo>
                      <a:pt x="461" y="72"/>
                    </a:lnTo>
                    <a:lnTo>
                      <a:pt x="472" y="76"/>
                    </a:lnTo>
                    <a:lnTo>
                      <a:pt x="482" y="79"/>
                    </a:lnTo>
                    <a:lnTo>
                      <a:pt x="492" y="85"/>
                    </a:lnTo>
                    <a:lnTo>
                      <a:pt x="500" y="92"/>
                    </a:lnTo>
                    <a:lnTo>
                      <a:pt x="508" y="100"/>
                    </a:lnTo>
                    <a:lnTo>
                      <a:pt x="513" y="110"/>
                    </a:lnTo>
                    <a:lnTo>
                      <a:pt x="517" y="119"/>
                    </a:lnTo>
                    <a:lnTo>
                      <a:pt x="519" y="130"/>
                    </a:lnTo>
                    <a:lnTo>
                      <a:pt x="520" y="140"/>
                    </a:lnTo>
                    <a:lnTo>
                      <a:pt x="519" y="150"/>
                    </a:lnTo>
                    <a:lnTo>
                      <a:pt x="516" y="161"/>
                    </a:lnTo>
                    <a:lnTo>
                      <a:pt x="515" y="163"/>
                    </a:lnTo>
                    <a:lnTo>
                      <a:pt x="515" y="166"/>
                    </a:lnTo>
                    <a:lnTo>
                      <a:pt x="515" y="171"/>
                    </a:lnTo>
                    <a:lnTo>
                      <a:pt x="516" y="174"/>
                    </a:lnTo>
                    <a:lnTo>
                      <a:pt x="517" y="177"/>
                    </a:lnTo>
                    <a:lnTo>
                      <a:pt x="520" y="180"/>
                    </a:lnTo>
                    <a:lnTo>
                      <a:pt x="523" y="181"/>
                    </a:lnTo>
                    <a:lnTo>
                      <a:pt x="527" y="184"/>
                    </a:lnTo>
                    <a:lnTo>
                      <a:pt x="530" y="184"/>
                    </a:lnTo>
                    <a:lnTo>
                      <a:pt x="534" y="184"/>
                    </a:lnTo>
                    <a:lnTo>
                      <a:pt x="545" y="185"/>
                    </a:lnTo>
                    <a:lnTo>
                      <a:pt x="556" y="187"/>
                    </a:lnTo>
                    <a:lnTo>
                      <a:pt x="565" y="191"/>
                    </a:lnTo>
                    <a:lnTo>
                      <a:pt x="575" y="196"/>
                    </a:lnTo>
                    <a:lnTo>
                      <a:pt x="582" y="203"/>
                    </a:lnTo>
                    <a:lnTo>
                      <a:pt x="590" y="211"/>
                    </a:lnTo>
                    <a:lnTo>
                      <a:pt x="595" y="220"/>
                    </a:lnTo>
                    <a:lnTo>
                      <a:pt x="600" y="230"/>
                    </a:lnTo>
                    <a:lnTo>
                      <a:pt x="603" y="240"/>
                    </a:lnTo>
                    <a:lnTo>
                      <a:pt x="603" y="251"/>
                    </a:lnTo>
                    <a:lnTo>
                      <a:pt x="603" y="262"/>
                    </a:lnTo>
                    <a:lnTo>
                      <a:pt x="600" y="272"/>
                    </a:lnTo>
                    <a:lnTo>
                      <a:pt x="595" y="282"/>
                    </a:lnTo>
                    <a:lnTo>
                      <a:pt x="589" y="292"/>
                    </a:lnTo>
                    <a:lnTo>
                      <a:pt x="582" y="299"/>
                    </a:lnTo>
                    <a:lnTo>
                      <a:pt x="573" y="307"/>
                    </a:lnTo>
                    <a:lnTo>
                      <a:pt x="572" y="308"/>
                    </a:lnTo>
                    <a:lnTo>
                      <a:pt x="569" y="310"/>
                    </a:lnTo>
                    <a:lnTo>
                      <a:pt x="566" y="313"/>
                    </a:lnTo>
                    <a:lnTo>
                      <a:pt x="565" y="316"/>
                    </a:lnTo>
                    <a:lnTo>
                      <a:pt x="565" y="319"/>
                    </a:lnTo>
                    <a:lnTo>
                      <a:pt x="565" y="324"/>
                    </a:lnTo>
                    <a:lnTo>
                      <a:pt x="566" y="327"/>
                    </a:lnTo>
                    <a:lnTo>
                      <a:pt x="569" y="330"/>
                    </a:lnTo>
                    <a:lnTo>
                      <a:pt x="572" y="332"/>
                    </a:lnTo>
                    <a:close/>
                    <a:moveTo>
                      <a:pt x="604" y="319"/>
                    </a:moveTo>
                    <a:lnTo>
                      <a:pt x="612" y="310"/>
                    </a:lnTo>
                    <a:lnTo>
                      <a:pt x="620" y="298"/>
                    </a:lnTo>
                    <a:lnTo>
                      <a:pt x="626" y="286"/>
                    </a:lnTo>
                    <a:lnTo>
                      <a:pt x="631" y="273"/>
                    </a:lnTo>
                    <a:lnTo>
                      <a:pt x="633" y="261"/>
                    </a:lnTo>
                    <a:lnTo>
                      <a:pt x="633" y="247"/>
                    </a:lnTo>
                    <a:lnTo>
                      <a:pt x="632" y="234"/>
                    </a:lnTo>
                    <a:lnTo>
                      <a:pt x="628" y="221"/>
                    </a:lnTo>
                    <a:lnTo>
                      <a:pt x="623" y="208"/>
                    </a:lnTo>
                    <a:lnTo>
                      <a:pt x="616" y="196"/>
                    </a:lnTo>
                    <a:lnTo>
                      <a:pt x="607" y="186"/>
                    </a:lnTo>
                    <a:lnTo>
                      <a:pt x="597" y="176"/>
                    </a:lnTo>
                    <a:lnTo>
                      <a:pt x="587" y="169"/>
                    </a:lnTo>
                    <a:lnTo>
                      <a:pt x="575" y="162"/>
                    </a:lnTo>
                    <a:lnTo>
                      <a:pt x="562" y="158"/>
                    </a:lnTo>
                    <a:lnTo>
                      <a:pt x="549" y="155"/>
                    </a:lnTo>
                    <a:lnTo>
                      <a:pt x="550" y="141"/>
                    </a:lnTo>
                    <a:lnTo>
                      <a:pt x="549" y="128"/>
                    </a:lnTo>
                    <a:lnTo>
                      <a:pt x="547" y="115"/>
                    </a:lnTo>
                    <a:lnTo>
                      <a:pt x="543" y="102"/>
                    </a:lnTo>
                    <a:lnTo>
                      <a:pt x="536" y="91"/>
                    </a:lnTo>
                    <a:lnTo>
                      <a:pt x="529" y="79"/>
                    </a:lnTo>
                    <a:lnTo>
                      <a:pt x="519" y="69"/>
                    </a:lnTo>
                    <a:lnTo>
                      <a:pt x="509" y="61"/>
                    </a:lnTo>
                    <a:lnTo>
                      <a:pt x="497" y="53"/>
                    </a:lnTo>
                    <a:lnTo>
                      <a:pt x="485" y="48"/>
                    </a:lnTo>
                    <a:lnTo>
                      <a:pt x="471" y="45"/>
                    </a:lnTo>
                    <a:lnTo>
                      <a:pt x="458" y="42"/>
                    </a:lnTo>
                    <a:lnTo>
                      <a:pt x="445" y="42"/>
                    </a:lnTo>
                    <a:lnTo>
                      <a:pt x="431" y="45"/>
                    </a:lnTo>
                    <a:lnTo>
                      <a:pt x="418" y="48"/>
                    </a:lnTo>
                    <a:lnTo>
                      <a:pt x="405" y="53"/>
                    </a:lnTo>
                    <a:lnTo>
                      <a:pt x="399" y="41"/>
                    </a:lnTo>
                    <a:lnTo>
                      <a:pt x="390" y="31"/>
                    </a:lnTo>
                    <a:lnTo>
                      <a:pt x="379" y="22"/>
                    </a:lnTo>
                    <a:lnTo>
                      <a:pt x="369" y="14"/>
                    </a:lnTo>
                    <a:lnTo>
                      <a:pt x="357" y="8"/>
                    </a:lnTo>
                    <a:lnTo>
                      <a:pt x="344" y="3"/>
                    </a:lnTo>
                    <a:lnTo>
                      <a:pt x="330" y="1"/>
                    </a:lnTo>
                    <a:lnTo>
                      <a:pt x="316" y="0"/>
                    </a:lnTo>
                    <a:lnTo>
                      <a:pt x="302" y="1"/>
                    </a:lnTo>
                    <a:lnTo>
                      <a:pt x="289" y="3"/>
                    </a:lnTo>
                    <a:lnTo>
                      <a:pt x="277" y="8"/>
                    </a:lnTo>
                    <a:lnTo>
                      <a:pt x="264" y="14"/>
                    </a:lnTo>
                    <a:lnTo>
                      <a:pt x="253" y="22"/>
                    </a:lnTo>
                    <a:lnTo>
                      <a:pt x="243" y="31"/>
                    </a:lnTo>
                    <a:lnTo>
                      <a:pt x="235" y="41"/>
                    </a:lnTo>
                    <a:lnTo>
                      <a:pt x="227" y="53"/>
                    </a:lnTo>
                    <a:lnTo>
                      <a:pt x="216" y="48"/>
                    </a:lnTo>
                    <a:lnTo>
                      <a:pt x="202" y="45"/>
                    </a:lnTo>
                    <a:lnTo>
                      <a:pt x="189" y="42"/>
                    </a:lnTo>
                    <a:lnTo>
                      <a:pt x="175" y="42"/>
                    </a:lnTo>
                    <a:lnTo>
                      <a:pt x="161" y="45"/>
                    </a:lnTo>
                    <a:lnTo>
                      <a:pt x="148" y="48"/>
                    </a:lnTo>
                    <a:lnTo>
                      <a:pt x="135" y="53"/>
                    </a:lnTo>
                    <a:lnTo>
                      <a:pt x="124" y="61"/>
                    </a:lnTo>
                    <a:lnTo>
                      <a:pt x="113" y="69"/>
                    </a:lnTo>
                    <a:lnTo>
                      <a:pt x="104" y="79"/>
                    </a:lnTo>
                    <a:lnTo>
                      <a:pt x="97" y="91"/>
                    </a:lnTo>
                    <a:lnTo>
                      <a:pt x="91" y="102"/>
                    </a:lnTo>
                    <a:lnTo>
                      <a:pt x="86" y="115"/>
                    </a:lnTo>
                    <a:lnTo>
                      <a:pt x="84" y="128"/>
                    </a:lnTo>
                    <a:lnTo>
                      <a:pt x="83" y="141"/>
                    </a:lnTo>
                    <a:lnTo>
                      <a:pt x="84" y="155"/>
                    </a:lnTo>
                    <a:lnTo>
                      <a:pt x="71" y="158"/>
                    </a:lnTo>
                    <a:lnTo>
                      <a:pt x="58" y="162"/>
                    </a:lnTo>
                    <a:lnTo>
                      <a:pt x="46" y="169"/>
                    </a:lnTo>
                    <a:lnTo>
                      <a:pt x="35" y="176"/>
                    </a:lnTo>
                    <a:lnTo>
                      <a:pt x="25" y="186"/>
                    </a:lnTo>
                    <a:lnTo>
                      <a:pt x="17" y="196"/>
                    </a:lnTo>
                    <a:lnTo>
                      <a:pt x="10" y="208"/>
                    </a:lnTo>
                    <a:lnTo>
                      <a:pt x="5" y="221"/>
                    </a:lnTo>
                    <a:lnTo>
                      <a:pt x="2" y="234"/>
                    </a:lnTo>
                    <a:lnTo>
                      <a:pt x="0" y="247"/>
                    </a:lnTo>
                    <a:lnTo>
                      <a:pt x="1" y="261"/>
                    </a:lnTo>
                    <a:lnTo>
                      <a:pt x="3" y="273"/>
                    </a:lnTo>
                    <a:lnTo>
                      <a:pt x="7" y="286"/>
                    </a:lnTo>
                    <a:lnTo>
                      <a:pt x="12" y="298"/>
                    </a:lnTo>
                    <a:lnTo>
                      <a:pt x="20" y="310"/>
                    </a:lnTo>
                    <a:lnTo>
                      <a:pt x="30" y="319"/>
                    </a:lnTo>
                    <a:lnTo>
                      <a:pt x="20" y="330"/>
                    </a:lnTo>
                    <a:lnTo>
                      <a:pt x="12" y="341"/>
                    </a:lnTo>
                    <a:lnTo>
                      <a:pt x="7" y="353"/>
                    </a:lnTo>
                    <a:lnTo>
                      <a:pt x="3" y="365"/>
                    </a:lnTo>
                    <a:lnTo>
                      <a:pt x="1" y="378"/>
                    </a:lnTo>
                    <a:lnTo>
                      <a:pt x="0" y="392"/>
                    </a:lnTo>
                    <a:lnTo>
                      <a:pt x="2" y="405"/>
                    </a:lnTo>
                    <a:lnTo>
                      <a:pt x="5" y="419"/>
                    </a:lnTo>
                    <a:lnTo>
                      <a:pt x="10" y="432"/>
                    </a:lnTo>
                    <a:lnTo>
                      <a:pt x="17" y="443"/>
                    </a:lnTo>
                    <a:lnTo>
                      <a:pt x="25" y="454"/>
                    </a:lnTo>
                    <a:lnTo>
                      <a:pt x="35" y="463"/>
                    </a:lnTo>
                    <a:lnTo>
                      <a:pt x="46" y="471"/>
                    </a:lnTo>
                    <a:lnTo>
                      <a:pt x="58" y="477"/>
                    </a:lnTo>
                    <a:lnTo>
                      <a:pt x="71" y="482"/>
                    </a:lnTo>
                    <a:lnTo>
                      <a:pt x="84" y="485"/>
                    </a:lnTo>
                    <a:lnTo>
                      <a:pt x="83" y="498"/>
                    </a:lnTo>
                    <a:lnTo>
                      <a:pt x="84" y="512"/>
                    </a:lnTo>
                    <a:lnTo>
                      <a:pt x="86" y="525"/>
                    </a:lnTo>
                    <a:lnTo>
                      <a:pt x="91" y="536"/>
                    </a:lnTo>
                    <a:lnTo>
                      <a:pt x="97" y="549"/>
                    </a:lnTo>
                    <a:lnTo>
                      <a:pt x="104" y="560"/>
                    </a:lnTo>
                    <a:lnTo>
                      <a:pt x="113" y="570"/>
                    </a:lnTo>
                    <a:lnTo>
                      <a:pt x="124" y="579"/>
                    </a:lnTo>
                    <a:lnTo>
                      <a:pt x="135" y="586"/>
                    </a:lnTo>
                    <a:lnTo>
                      <a:pt x="148" y="591"/>
                    </a:lnTo>
                    <a:lnTo>
                      <a:pt x="161" y="595"/>
                    </a:lnTo>
                    <a:lnTo>
                      <a:pt x="175" y="596"/>
                    </a:lnTo>
                    <a:lnTo>
                      <a:pt x="189" y="596"/>
                    </a:lnTo>
                    <a:lnTo>
                      <a:pt x="202" y="595"/>
                    </a:lnTo>
                    <a:lnTo>
                      <a:pt x="216" y="592"/>
                    </a:lnTo>
                    <a:lnTo>
                      <a:pt x="227" y="587"/>
                    </a:lnTo>
                    <a:lnTo>
                      <a:pt x="235" y="597"/>
                    </a:lnTo>
                    <a:lnTo>
                      <a:pt x="243" y="608"/>
                    </a:lnTo>
                    <a:lnTo>
                      <a:pt x="253" y="618"/>
                    </a:lnTo>
                    <a:lnTo>
                      <a:pt x="265" y="625"/>
                    </a:lnTo>
                    <a:lnTo>
                      <a:pt x="277" y="632"/>
                    </a:lnTo>
                    <a:lnTo>
                      <a:pt x="289" y="636"/>
                    </a:lnTo>
                    <a:lnTo>
                      <a:pt x="302" y="639"/>
                    </a:lnTo>
                    <a:lnTo>
                      <a:pt x="316" y="640"/>
                    </a:lnTo>
                    <a:lnTo>
                      <a:pt x="330" y="639"/>
                    </a:lnTo>
                    <a:lnTo>
                      <a:pt x="344" y="636"/>
                    </a:lnTo>
                    <a:lnTo>
                      <a:pt x="357" y="632"/>
                    </a:lnTo>
                    <a:lnTo>
                      <a:pt x="369" y="625"/>
                    </a:lnTo>
                    <a:lnTo>
                      <a:pt x="379" y="618"/>
                    </a:lnTo>
                    <a:lnTo>
                      <a:pt x="390" y="608"/>
                    </a:lnTo>
                    <a:lnTo>
                      <a:pt x="399" y="597"/>
                    </a:lnTo>
                    <a:lnTo>
                      <a:pt x="405" y="587"/>
                    </a:lnTo>
                    <a:lnTo>
                      <a:pt x="418" y="592"/>
                    </a:lnTo>
                    <a:lnTo>
                      <a:pt x="431" y="595"/>
                    </a:lnTo>
                    <a:lnTo>
                      <a:pt x="445" y="596"/>
                    </a:lnTo>
                    <a:lnTo>
                      <a:pt x="458" y="596"/>
                    </a:lnTo>
                    <a:lnTo>
                      <a:pt x="471" y="595"/>
                    </a:lnTo>
                    <a:lnTo>
                      <a:pt x="485" y="591"/>
                    </a:lnTo>
                    <a:lnTo>
                      <a:pt x="497" y="586"/>
                    </a:lnTo>
                    <a:lnTo>
                      <a:pt x="509" y="579"/>
                    </a:lnTo>
                    <a:lnTo>
                      <a:pt x="519" y="570"/>
                    </a:lnTo>
                    <a:lnTo>
                      <a:pt x="529" y="560"/>
                    </a:lnTo>
                    <a:lnTo>
                      <a:pt x="536" y="549"/>
                    </a:lnTo>
                    <a:lnTo>
                      <a:pt x="543" y="538"/>
                    </a:lnTo>
                    <a:lnTo>
                      <a:pt x="547" y="525"/>
                    </a:lnTo>
                    <a:lnTo>
                      <a:pt x="549" y="512"/>
                    </a:lnTo>
                    <a:lnTo>
                      <a:pt x="550" y="498"/>
                    </a:lnTo>
                    <a:lnTo>
                      <a:pt x="548" y="485"/>
                    </a:lnTo>
                    <a:lnTo>
                      <a:pt x="562" y="482"/>
                    </a:lnTo>
                    <a:lnTo>
                      <a:pt x="575" y="477"/>
                    </a:lnTo>
                    <a:lnTo>
                      <a:pt x="587" y="471"/>
                    </a:lnTo>
                    <a:lnTo>
                      <a:pt x="597" y="463"/>
                    </a:lnTo>
                    <a:lnTo>
                      <a:pt x="607" y="454"/>
                    </a:lnTo>
                    <a:lnTo>
                      <a:pt x="616" y="443"/>
                    </a:lnTo>
                    <a:lnTo>
                      <a:pt x="623" y="432"/>
                    </a:lnTo>
                    <a:lnTo>
                      <a:pt x="628" y="419"/>
                    </a:lnTo>
                    <a:lnTo>
                      <a:pt x="632" y="405"/>
                    </a:lnTo>
                    <a:lnTo>
                      <a:pt x="633" y="392"/>
                    </a:lnTo>
                    <a:lnTo>
                      <a:pt x="633" y="378"/>
                    </a:lnTo>
                    <a:lnTo>
                      <a:pt x="631" y="365"/>
                    </a:lnTo>
                    <a:lnTo>
                      <a:pt x="626" y="353"/>
                    </a:lnTo>
                    <a:lnTo>
                      <a:pt x="620" y="341"/>
                    </a:lnTo>
                    <a:lnTo>
                      <a:pt x="612" y="330"/>
                    </a:lnTo>
                    <a:lnTo>
                      <a:pt x="604" y="319"/>
                    </a:lnTo>
                    <a:lnTo>
                      <a:pt x="604" y="31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306">
                <a:extLst>
                  <a:ext uri="{FF2B5EF4-FFF2-40B4-BE49-F238E27FC236}">
                    <a16:creationId xmlns:a16="http://schemas.microsoft.com/office/drawing/2014/main" xmlns="" id="{D0511E18-1695-46C7-9C34-EAC6FED8E2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0663" y="2122488"/>
                <a:ext cx="104775" cy="80962"/>
              </a:xfrm>
              <a:custGeom>
                <a:avLst/>
                <a:gdLst>
                  <a:gd name="T0" fmla="*/ 299 w 329"/>
                  <a:gd name="T1" fmla="*/ 204 h 255"/>
                  <a:gd name="T2" fmla="*/ 175 w 329"/>
                  <a:gd name="T3" fmla="*/ 80 h 255"/>
                  <a:gd name="T4" fmla="*/ 172 w 329"/>
                  <a:gd name="T5" fmla="*/ 77 h 255"/>
                  <a:gd name="T6" fmla="*/ 170 w 329"/>
                  <a:gd name="T7" fmla="*/ 76 h 255"/>
                  <a:gd name="T8" fmla="*/ 167 w 329"/>
                  <a:gd name="T9" fmla="*/ 75 h 255"/>
                  <a:gd name="T10" fmla="*/ 164 w 329"/>
                  <a:gd name="T11" fmla="*/ 75 h 255"/>
                  <a:gd name="T12" fmla="*/ 161 w 329"/>
                  <a:gd name="T13" fmla="*/ 75 h 255"/>
                  <a:gd name="T14" fmla="*/ 158 w 329"/>
                  <a:gd name="T15" fmla="*/ 76 h 255"/>
                  <a:gd name="T16" fmla="*/ 156 w 329"/>
                  <a:gd name="T17" fmla="*/ 77 h 255"/>
                  <a:gd name="T18" fmla="*/ 154 w 329"/>
                  <a:gd name="T19" fmla="*/ 80 h 255"/>
                  <a:gd name="T20" fmla="*/ 30 w 329"/>
                  <a:gd name="T21" fmla="*/ 204 h 255"/>
                  <a:gd name="T22" fmla="*/ 30 w 329"/>
                  <a:gd name="T23" fmla="*/ 0 h 255"/>
                  <a:gd name="T24" fmla="*/ 0 w 329"/>
                  <a:gd name="T25" fmla="*/ 0 h 255"/>
                  <a:gd name="T26" fmla="*/ 0 w 329"/>
                  <a:gd name="T27" fmla="*/ 240 h 255"/>
                  <a:gd name="T28" fmla="*/ 1 w 329"/>
                  <a:gd name="T29" fmla="*/ 244 h 255"/>
                  <a:gd name="T30" fmla="*/ 2 w 329"/>
                  <a:gd name="T31" fmla="*/ 247 h 255"/>
                  <a:gd name="T32" fmla="*/ 5 w 329"/>
                  <a:gd name="T33" fmla="*/ 251 h 255"/>
                  <a:gd name="T34" fmla="*/ 9 w 329"/>
                  <a:gd name="T35" fmla="*/ 253 h 255"/>
                  <a:gd name="T36" fmla="*/ 14 w 329"/>
                  <a:gd name="T37" fmla="*/ 254 h 255"/>
                  <a:gd name="T38" fmla="*/ 18 w 329"/>
                  <a:gd name="T39" fmla="*/ 254 h 255"/>
                  <a:gd name="T40" fmla="*/ 21 w 329"/>
                  <a:gd name="T41" fmla="*/ 253 h 255"/>
                  <a:gd name="T42" fmla="*/ 25 w 329"/>
                  <a:gd name="T43" fmla="*/ 251 h 255"/>
                  <a:gd name="T44" fmla="*/ 164 w 329"/>
                  <a:gd name="T45" fmla="*/ 112 h 255"/>
                  <a:gd name="T46" fmla="*/ 303 w 329"/>
                  <a:gd name="T47" fmla="*/ 250 h 255"/>
                  <a:gd name="T48" fmla="*/ 306 w 329"/>
                  <a:gd name="T49" fmla="*/ 252 h 255"/>
                  <a:gd name="T50" fmla="*/ 308 w 329"/>
                  <a:gd name="T51" fmla="*/ 254 h 255"/>
                  <a:gd name="T52" fmla="*/ 311 w 329"/>
                  <a:gd name="T53" fmla="*/ 254 h 255"/>
                  <a:gd name="T54" fmla="*/ 314 w 329"/>
                  <a:gd name="T55" fmla="*/ 255 h 255"/>
                  <a:gd name="T56" fmla="*/ 316 w 329"/>
                  <a:gd name="T57" fmla="*/ 254 h 255"/>
                  <a:gd name="T58" fmla="*/ 319 w 329"/>
                  <a:gd name="T59" fmla="*/ 253 h 255"/>
                  <a:gd name="T60" fmla="*/ 323 w 329"/>
                  <a:gd name="T61" fmla="*/ 251 h 255"/>
                  <a:gd name="T62" fmla="*/ 326 w 329"/>
                  <a:gd name="T63" fmla="*/ 247 h 255"/>
                  <a:gd name="T64" fmla="*/ 328 w 329"/>
                  <a:gd name="T65" fmla="*/ 244 h 255"/>
                  <a:gd name="T66" fmla="*/ 329 w 329"/>
                  <a:gd name="T67" fmla="*/ 240 h 255"/>
                  <a:gd name="T68" fmla="*/ 329 w 329"/>
                  <a:gd name="T69" fmla="*/ 0 h 255"/>
                  <a:gd name="T70" fmla="*/ 299 w 329"/>
                  <a:gd name="T71" fmla="*/ 0 h 255"/>
                  <a:gd name="T72" fmla="*/ 299 w 329"/>
                  <a:gd name="T73" fmla="*/ 204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29" h="255">
                    <a:moveTo>
                      <a:pt x="299" y="204"/>
                    </a:moveTo>
                    <a:lnTo>
                      <a:pt x="175" y="80"/>
                    </a:lnTo>
                    <a:lnTo>
                      <a:pt x="172" y="77"/>
                    </a:lnTo>
                    <a:lnTo>
                      <a:pt x="170" y="76"/>
                    </a:lnTo>
                    <a:lnTo>
                      <a:pt x="167" y="75"/>
                    </a:lnTo>
                    <a:lnTo>
                      <a:pt x="164" y="75"/>
                    </a:lnTo>
                    <a:lnTo>
                      <a:pt x="161" y="75"/>
                    </a:lnTo>
                    <a:lnTo>
                      <a:pt x="158" y="76"/>
                    </a:lnTo>
                    <a:lnTo>
                      <a:pt x="156" y="77"/>
                    </a:lnTo>
                    <a:lnTo>
                      <a:pt x="154" y="80"/>
                    </a:lnTo>
                    <a:lnTo>
                      <a:pt x="30" y="204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0" y="240"/>
                    </a:lnTo>
                    <a:lnTo>
                      <a:pt x="1" y="244"/>
                    </a:lnTo>
                    <a:lnTo>
                      <a:pt x="2" y="247"/>
                    </a:lnTo>
                    <a:lnTo>
                      <a:pt x="5" y="251"/>
                    </a:lnTo>
                    <a:lnTo>
                      <a:pt x="9" y="253"/>
                    </a:lnTo>
                    <a:lnTo>
                      <a:pt x="14" y="254"/>
                    </a:lnTo>
                    <a:lnTo>
                      <a:pt x="18" y="254"/>
                    </a:lnTo>
                    <a:lnTo>
                      <a:pt x="21" y="253"/>
                    </a:lnTo>
                    <a:lnTo>
                      <a:pt x="25" y="251"/>
                    </a:lnTo>
                    <a:lnTo>
                      <a:pt x="164" y="112"/>
                    </a:lnTo>
                    <a:lnTo>
                      <a:pt x="303" y="250"/>
                    </a:lnTo>
                    <a:lnTo>
                      <a:pt x="306" y="252"/>
                    </a:lnTo>
                    <a:lnTo>
                      <a:pt x="308" y="254"/>
                    </a:lnTo>
                    <a:lnTo>
                      <a:pt x="311" y="254"/>
                    </a:lnTo>
                    <a:lnTo>
                      <a:pt x="314" y="255"/>
                    </a:lnTo>
                    <a:lnTo>
                      <a:pt x="316" y="254"/>
                    </a:lnTo>
                    <a:lnTo>
                      <a:pt x="319" y="253"/>
                    </a:lnTo>
                    <a:lnTo>
                      <a:pt x="323" y="251"/>
                    </a:lnTo>
                    <a:lnTo>
                      <a:pt x="326" y="247"/>
                    </a:lnTo>
                    <a:lnTo>
                      <a:pt x="328" y="244"/>
                    </a:lnTo>
                    <a:lnTo>
                      <a:pt x="329" y="240"/>
                    </a:lnTo>
                    <a:lnTo>
                      <a:pt x="329" y="0"/>
                    </a:lnTo>
                    <a:lnTo>
                      <a:pt x="299" y="0"/>
                    </a:lnTo>
                    <a:lnTo>
                      <a:pt x="299" y="20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307">
                <a:extLst>
                  <a:ext uri="{FF2B5EF4-FFF2-40B4-BE49-F238E27FC236}">
                    <a16:creationId xmlns:a16="http://schemas.microsoft.com/office/drawing/2014/main" xmlns="" id="{C8D0D04F-A6AD-4491-B03E-3593AFEA797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65900" y="1962150"/>
                <a:ext cx="114300" cy="114300"/>
              </a:xfrm>
              <a:custGeom>
                <a:avLst/>
                <a:gdLst>
                  <a:gd name="T0" fmla="*/ 240 w 358"/>
                  <a:gd name="T1" fmla="*/ 201 h 359"/>
                  <a:gd name="T2" fmla="*/ 239 w 358"/>
                  <a:gd name="T3" fmla="*/ 210 h 359"/>
                  <a:gd name="T4" fmla="*/ 271 w 358"/>
                  <a:gd name="T5" fmla="*/ 309 h 359"/>
                  <a:gd name="T6" fmla="*/ 184 w 358"/>
                  <a:gd name="T7" fmla="*/ 255 h 359"/>
                  <a:gd name="T8" fmla="*/ 175 w 358"/>
                  <a:gd name="T9" fmla="*/ 255 h 359"/>
                  <a:gd name="T10" fmla="*/ 86 w 358"/>
                  <a:gd name="T11" fmla="*/ 309 h 359"/>
                  <a:gd name="T12" fmla="*/ 120 w 358"/>
                  <a:gd name="T13" fmla="*/ 210 h 359"/>
                  <a:gd name="T14" fmla="*/ 117 w 358"/>
                  <a:gd name="T15" fmla="*/ 202 h 359"/>
                  <a:gd name="T16" fmla="*/ 51 w 358"/>
                  <a:gd name="T17" fmla="*/ 134 h 359"/>
                  <a:gd name="T18" fmla="*/ 123 w 358"/>
                  <a:gd name="T19" fmla="*/ 134 h 359"/>
                  <a:gd name="T20" fmla="*/ 130 w 358"/>
                  <a:gd name="T21" fmla="*/ 130 h 359"/>
                  <a:gd name="T22" fmla="*/ 179 w 358"/>
                  <a:gd name="T23" fmla="*/ 45 h 359"/>
                  <a:gd name="T24" fmla="*/ 229 w 358"/>
                  <a:gd name="T25" fmla="*/ 130 h 359"/>
                  <a:gd name="T26" fmla="*/ 235 w 358"/>
                  <a:gd name="T27" fmla="*/ 134 h 359"/>
                  <a:gd name="T28" fmla="*/ 308 w 358"/>
                  <a:gd name="T29" fmla="*/ 134 h 359"/>
                  <a:gd name="T30" fmla="*/ 344 w 358"/>
                  <a:gd name="T31" fmla="*/ 104 h 359"/>
                  <a:gd name="T32" fmla="*/ 192 w 358"/>
                  <a:gd name="T33" fmla="*/ 8 h 359"/>
                  <a:gd name="T34" fmla="*/ 187 w 358"/>
                  <a:gd name="T35" fmla="*/ 2 h 359"/>
                  <a:gd name="T36" fmla="*/ 179 w 358"/>
                  <a:gd name="T37" fmla="*/ 0 h 359"/>
                  <a:gd name="T38" fmla="*/ 172 w 358"/>
                  <a:gd name="T39" fmla="*/ 2 h 359"/>
                  <a:gd name="T40" fmla="*/ 167 w 358"/>
                  <a:gd name="T41" fmla="*/ 8 h 359"/>
                  <a:gd name="T42" fmla="*/ 15 w 358"/>
                  <a:gd name="T43" fmla="*/ 104 h 359"/>
                  <a:gd name="T44" fmla="*/ 6 w 358"/>
                  <a:gd name="T45" fmla="*/ 107 h 359"/>
                  <a:gd name="T46" fmla="*/ 1 w 358"/>
                  <a:gd name="T47" fmla="*/ 114 h 359"/>
                  <a:gd name="T48" fmla="*/ 0 w 358"/>
                  <a:gd name="T49" fmla="*/ 122 h 359"/>
                  <a:gd name="T50" fmla="*/ 4 w 358"/>
                  <a:gd name="T51" fmla="*/ 130 h 359"/>
                  <a:gd name="T52" fmla="*/ 46 w 358"/>
                  <a:gd name="T53" fmla="*/ 339 h 359"/>
                  <a:gd name="T54" fmla="*/ 46 w 358"/>
                  <a:gd name="T55" fmla="*/ 348 h 359"/>
                  <a:gd name="T56" fmla="*/ 50 w 358"/>
                  <a:gd name="T57" fmla="*/ 355 h 359"/>
                  <a:gd name="T58" fmla="*/ 59 w 358"/>
                  <a:gd name="T59" fmla="*/ 359 h 359"/>
                  <a:gd name="T60" fmla="*/ 67 w 358"/>
                  <a:gd name="T61" fmla="*/ 356 h 359"/>
                  <a:gd name="T62" fmla="*/ 291 w 358"/>
                  <a:gd name="T63" fmla="*/ 356 h 359"/>
                  <a:gd name="T64" fmla="*/ 299 w 358"/>
                  <a:gd name="T65" fmla="*/ 359 h 359"/>
                  <a:gd name="T66" fmla="*/ 308 w 358"/>
                  <a:gd name="T67" fmla="*/ 355 h 359"/>
                  <a:gd name="T68" fmla="*/ 313 w 358"/>
                  <a:gd name="T69" fmla="*/ 348 h 359"/>
                  <a:gd name="T70" fmla="*/ 313 w 358"/>
                  <a:gd name="T71" fmla="*/ 339 h 359"/>
                  <a:gd name="T72" fmla="*/ 354 w 358"/>
                  <a:gd name="T73" fmla="*/ 130 h 359"/>
                  <a:gd name="T74" fmla="*/ 358 w 358"/>
                  <a:gd name="T75" fmla="*/ 122 h 359"/>
                  <a:gd name="T76" fmla="*/ 357 w 358"/>
                  <a:gd name="T77" fmla="*/ 114 h 359"/>
                  <a:gd name="T78" fmla="*/ 352 w 358"/>
                  <a:gd name="T79" fmla="*/ 107 h 359"/>
                  <a:gd name="T80" fmla="*/ 344 w 358"/>
                  <a:gd name="T81" fmla="*/ 104 h 3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58" h="359">
                    <a:moveTo>
                      <a:pt x="244" y="198"/>
                    </a:moveTo>
                    <a:lnTo>
                      <a:pt x="240" y="201"/>
                    </a:lnTo>
                    <a:lnTo>
                      <a:pt x="239" y="206"/>
                    </a:lnTo>
                    <a:lnTo>
                      <a:pt x="239" y="210"/>
                    </a:lnTo>
                    <a:lnTo>
                      <a:pt x="239" y="214"/>
                    </a:lnTo>
                    <a:lnTo>
                      <a:pt x="271" y="309"/>
                    </a:lnTo>
                    <a:lnTo>
                      <a:pt x="187" y="256"/>
                    </a:lnTo>
                    <a:lnTo>
                      <a:pt x="184" y="255"/>
                    </a:lnTo>
                    <a:lnTo>
                      <a:pt x="179" y="254"/>
                    </a:lnTo>
                    <a:lnTo>
                      <a:pt x="175" y="255"/>
                    </a:lnTo>
                    <a:lnTo>
                      <a:pt x="171" y="256"/>
                    </a:lnTo>
                    <a:lnTo>
                      <a:pt x="86" y="309"/>
                    </a:lnTo>
                    <a:lnTo>
                      <a:pt x="118" y="214"/>
                    </a:lnTo>
                    <a:lnTo>
                      <a:pt x="120" y="210"/>
                    </a:lnTo>
                    <a:lnTo>
                      <a:pt x="118" y="206"/>
                    </a:lnTo>
                    <a:lnTo>
                      <a:pt x="117" y="202"/>
                    </a:lnTo>
                    <a:lnTo>
                      <a:pt x="115" y="198"/>
                    </a:lnTo>
                    <a:lnTo>
                      <a:pt x="51" y="134"/>
                    </a:lnTo>
                    <a:lnTo>
                      <a:pt x="120" y="134"/>
                    </a:lnTo>
                    <a:lnTo>
                      <a:pt x="123" y="134"/>
                    </a:lnTo>
                    <a:lnTo>
                      <a:pt x="127" y="132"/>
                    </a:lnTo>
                    <a:lnTo>
                      <a:pt x="130" y="130"/>
                    </a:lnTo>
                    <a:lnTo>
                      <a:pt x="132" y="127"/>
                    </a:lnTo>
                    <a:lnTo>
                      <a:pt x="179" y="45"/>
                    </a:lnTo>
                    <a:lnTo>
                      <a:pt x="226" y="127"/>
                    </a:lnTo>
                    <a:lnTo>
                      <a:pt x="229" y="130"/>
                    </a:lnTo>
                    <a:lnTo>
                      <a:pt x="232" y="132"/>
                    </a:lnTo>
                    <a:lnTo>
                      <a:pt x="235" y="134"/>
                    </a:lnTo>
                    <a:lnTo>
                      <a:pt x="239" y="134"/>
                    </a:lnTo>
                    <a:lnTo>
                      <a:pt x="308" y="134"/>
                    </a:lnTo>
                    <a:lnTo>
                      <a:pt x="244" y="198"/>
                    </a:lnTo>
                    <a:close/>
                    <a:moveTo>
                      <a:pt x="344" y="104"/>
                    </a:moveTo>
                    <a:lnTo>
                      <a:pt x="248" y="104"/>
                    </a:lnTo>
                    <a:lnTo>
                      <a:pt x="192" y="8"/>
                    </a:lnTo>
                    <a:lnTo>
                      <a:pt x="190" y="5"/>
                    </a:lnTo>
                    <a:lnTo>
                      <a:pt x="187" y="2"/>
                    </a:lnTo>
                    <a:lnTo>
                      <a:pt x="183" y="0"/>
                    </a:lnTo>
                    <a:lnTo>
                      <a:pt x="179" y="0"/>
                    </a:lnTo>
                    <a:lnTo>
                      <a:pt x="175" y="0"/>
                    </a:lnTo>
                    <a:lnTo>
                      <a:pt x="172" y="2"/>
                    </a:lnTo>
                    <a:lnTo>
                      <a:pt x="169" y="5"/>
                    </a:lnTo>
                    <a:lnTo>
                      <a:pt x="167" y="8"/>
                    </a:lnTo>
                    <a:lnTo>
                      <a:pt x="111" y="104"/>
                    </a:lnTo>
                    <a:lnTo>
                      <a:pt x="15" y="104"/>
                    </a:lnTo>
                    <a:lnTo>
                      <a:pt x="10" y="105"/>
                    </a:lnTo>
                    <a:lnTo>
                      <a:pt x="6" y="107"/>
                    </a:lnTo>
                    <a:lnTo>
                      <a:pt x="3" y="109"/>
                    </a:lnTo>
                    <a:lnTo>
                      <a:pt x="1" y="114"/>
                    </a:lnTo>
                    <a:lnTo>
                      <a:pt x="0" y="118"/>
                    </a:lnTo>
                    <a:lnTo>
                      <a:pt x="0" y="122"/>
                    </a:lnTo>
                    <a:lnTo>
                      <a:pt x="2" y="127"/>
                    </a:lnTo>
                    <a:lnTo>
                      <a:pt x="4" y="130"/>
                    </a:lnTo>
                    <a:lnTo>
                      <a:pt x="87" y="213"/>
                    </a:lnTo>
                    <a:lnTo>
                      <a:pt x="46" y="339"/>
                    </a:lnTo>
                    <a:lnTo>
                      <a:pt x="45" y="344"/>
                    </a:lnTo>
                    <a:lnTo>
                      <a:pt x="46" y="348"/>
                    </a:lnTo>
                    <a:lnTo>
                      <a:pt x="47" y="352"/>
                    </a:lnTo>
                    <a:lnTo>
                      <a:pt x="50" y="355"/>
                    </a:lnTo>
                    <a:lnTo>
                      <a:pt x="54" y="358"/>
                    </a:lnTo>
                    <a:lnTo>
                      <a:pt x="59" y="359"/>
                    </a:lnTo>
                    <a:lnTo>
                      <a:pt x="63" y="359"/>
                    </a:lnTo>
                    <a:lnTo>
                      <a:pt x="67" y="356"/>
                    </a:lnTo>
                    <a:lnTo>
                      <a:pt x="179" y="287"/>
                    </a:lnTo>
                    <a:lnTo>
                      <a:pt x="291" y="356"/>
                    </a:lnTo>
                    <a:lnTo>
                      <a:pt x="295" y="359"/>
                    </a:lnTo>
                    <a:lnTo>
                      <a:pt x="299" y="359"/>
                    </a:lnTo>
                    <a:lnTo>
                      <a:pt x="303" y="358"/>
                    </a:lnTo>
                    <a:lnTo>
                      <a:pt x="308" y="355"/>
                    </a:lnTo>
                    <a:lnTo>
                      <a:pt x="311" y="352"/>
                    </a:lnTo>
                    <a:lnTo>
                      <a:pt x="313" y="348"/>
                    </a:lnTo>
                    <a:lnTo>
                      <a:pt x="314" y="344"/>
                    </a:lnTo>
                    <a:lnTo>
                      <a:pt x="313" y="339"/>
                    </a:lnTo>
                    <a:lnTo>
                      <a:pt x="271" y="213"/>
                    </a:lnTo>
                    <a:lnTo>
                      <a:pt x="354" y="130"/>
                    </a:lnTo>
                    <a:lnTo>
                      <a:pt x="357" y="127"/>
                    </a:lnTo>
                    <a:lnTo>
                      <a:pt x="358" y="122"/>
                    </a:lnTo>
                    <a:lnTo>
                      <a:pt x="358" y="118"/>
                    </a:lnTo>
                    <a:lnTo>
                      <a:pt x="357" y="114"/>
                    </a:lnTo>
                    <a:lnTo>
                      <a:pt x="355" y="109"/>
                    </a:lnTo>
                    <a:lnTo>
                      <a:pt x="352" y="107"/>
                    </a:lnTo>
                    <a:lnTo>
                      <a:pt x="348" y="105"/>
                    </a:lnTo>
                    <a:lnTo>
                      <a:pt x="344" y="104"/>
                    </a:lnTo>
                    <a:lnTo>
                      <a:pt x="344" y="10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xmlns="" id="{0C993A2D-E005-4A58-85AB-80D9D997D8A0}"/>
                </a:ext>
              </a:extLst>
            </p:cNvPr>
            <p:cNvGrpSpPr/>
            <p:nvPr/>
          </p:nvGrpSpPr>
          <p:grpSpPr>
            <a:xfrm>
              <a:off x="2841470" y="4862724"/>
              <a:ext cx="475576" cy="475576"/>
              <a:chOff x="885825" y="1925638"/>
              <a:chExt cx="287338" cy="287338"/>
            </a:xfrm>
            <a:solidFill>
              <a:schemeClr val="accent1"/>
            </a:solidFill>
          </p:grpSpPr>
          <p:sp>
            <p:nvSpPr>
              <p:cNvPr id="73" name="Freeform 50">
                <a:extLst>
                  <a:ext uri="{FF2B5EF4-FFF2-40B4-BE49-F238E27FC236}">
                    <a16:creationId xmlns:a16="http://schemas.microsoft.com/office/drawing/2014/main" xmlns="" id="{5812DB93-B8E0-4929-A85D-C1CE5E867E4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85825" y="1925638"/>
                <a:ext cx="228600" cy="287338"/>
              </a:xfrm>
              <a:custGeom>
                <a:avLst/>
                <a:gdLst>
                  <a:gd name="T0" fmla="*/ 230 w 722"/>
                  <a:gd name="T1" fmla="*/ 221 h 905"/>
                  <a:gd name="T2" fmla="*/ 252 w 722"/>
                  <a:gd name="T3" fmla="*/ 167 h 905"/>
                  <a:gd name="T4" fmla="*/ 252 w 722"/>
                  <a:gd name="T5" fmla="*/ 105 h 905"/>
                  <a:gd name="T6" fmla="*/ 227 w 722"/>
                  <a:gd name="T7" fmla="*/ 52 h 905"/>
                  <a:gd name="T8" fmla="*/ 598 w 722"/>
                  <a:gd name="T9" fmla="*/ 30 h 905"/>
                  <a:gd name="T10" fmla="*/ 635 w 722"/>
                  <a:gd name="T11" fmla="*/ 43 h 905"/>
                  <a:gd name="T12" fmla="*/ 668 w 722"/>
                  <a:gd name="T13" fmla="*/ 70 h 905"/>
                  <a:gd name="T14" fmla="*/ 688 w 722"/>
                  <a:gd name="T15" fmla="*/ 106 h 905"/>
                  <a:gd name="T16" fmla="*/ 692 w 722"/>
                  <a:gd name="T17" fmla="*/ 145 h 905"/>
                  <a:gd name="T18" fmla="*/ 679 w 722"/>
                  <a:gd name="T19" fmla="*/ 184 h 905"/>
                  <a:gd name="T20" fmla="*/ 652 w 722"/>
                  <a:gd name="T21" fmla="*/ 216 h 905"/>
                  <a:gd name="T22" fmla="*/ 617 w 722"/>
                  <a:gd name="T23" fmla="*/ 236 h 905"/>
                  <a:gd name="T24" fmla="*/ 587 w 722"/>
                  <a:gd name="T25" fmla="*/ 241 h 905"/>
                  <a:gd name="T26" fmla="*/ 572 w 722"/>
                  <a:gd name="T27" fmla="*/ 271 h 905"/>
                  <a:gd name="T28" fmla="*/ 217 w 722"/>
                  <a:gd name="T29" fmla="*/ 181 h 905"/>
                  <a:gd name="T30" fmla="*/ 191 w 722"/>
                  <a:gd name="T31" fmla="*/ 220 h 905"/>
                  <a:gd name="T32" fmla="*/ 150 w 722"/>
                  <a:gd name="T33" fmla="*/ 240 h 905"/>
                  <a:gd name="T34" fmla="*/ 30 w 722"/>
                  <a:gd name="T35" fmla="*/ 125 h 905"/>
                  <a:gd name="T36" fmla="*/ 42 w 722"/>
                  <a:gd name="T37" fmla="*/ 86 h 905"/>
                  <a:gd name="T38" fmla="*/ 66 w 722"/>
                  <a:gd name="T39" fmla="*/ 55 h 905"/>
                  <a:gd name="T40" fmla="*/ 100 w 722"/>
                  <a:gd name="T41" fmla="*/ 35 h 905"/>
                  <a:gd name="T42" fmla="*/ 138 w 722"/>
                  <a:gd name="T43" fmla="*/ 30 h 905"/>
                  <a:gd name="T44" fmla="*/ 174 w 722"/>
                  <a:gd name="T45" fmla="*/ 43 h 905"/>
                  <a:gd name="T46" fmla="*/ 203 w 722"/>
                  <a:gd name="T47" fmla="*/ 69 h 905"/>
                  <a:gd name="T48" fmla="*/ 221 w 722"/>
                  <a:gd name="T49" fmla="*/ 105 h 905"/>
                  <a:gd name="T50" fmla="*/ 225 w 722"/>
                  <a:gd name="T51" fmla="*/ 143 h 905"/>
                  <a:gd name="T52" fmla="*/ 129 w 722"/>
                  <a:gd name="T53" fmla="*/ 152 h 905"/>
                  <a:gd name="T54" fmla="*/ 121 w 722"/>
                  <a:gd name="T55" fmla="*/ 160 h 905"/>
                  <a:gd name="T56" fmla="*/ 120 w 722"/>
                  <a:gd name="T57" fmla="*/ 604 h 905"/>
                  <a:gd name="T58" fmla="*/ 720 w 722"/>
                  <a:gd name="T59" fmla="*/ 110 h 905"/>
                  <a:gd name="T60" fmla="*/ 699 w 722"/>
                  <a:gd name="T61" fmla="*/ 62 h 905"/>
                  <a:gd name="T62" fmla="*/ 661 w 722"/>
                  <a:gd name="T63" fmla="*/ 24 h 905"/>
                  <a:gd name="T64" fmla="*/ 614 w 722"/>
                  <a:gd name="T65" fmla="*/ 3 h 905"/>
                  <a:gd name="T66" fmla="*/ 134 w 722"/>
                  <a:gd name="T67" fmla="*/ 0 h 905"/>
                  <a:gd name="T68" fmla="*/ 116 w 722"/>
                  <a:gd name="T69" fmla="*/ 1 h 905"/>
                  <a:gd name="T70" fmla="*/ 67 w 722"/>
                  <a:gd name="T71" fmla="*/ 16 h 905"/>
                  <a:gd name="T72" fmla="*/ 29 w 722"/>
                  <a:gd name="T73" fmla="*/ 50 h 905"/>
                  <a:gd name="T74" fmla="*/ 5 w 722"/>
                  <a:gd name="T75" fmla="*/ 96 h 905"/>
                  <a:gd name="T76" fmla="*/ 0 w 722"/>
                  <a:gd name="T77" fmla="*/ 619 h 905"/>
                  <a:gd name="T78" fmla="*/ 4 w 722"/>
                  <a:gd name="T79" fmla="*/ 629 h 905"/>
                  <a:gd name="T80" fmla="*/ 15 w 722"/>
                  <a:gd name="T81" fmla="*/ 634 h 905"/>
                  <a:gd name="T82" fmla="*/ 121 w 722"/>
                  <a:gd name="T83" fmla="*/ 895 h 905"/>
                  <a:gd name="T84" fmla="*/ 129 w 722"/>
                  <a:gd name="T85" fmla="*/ 904 h 905"/>
                  <a:gd name="T86" fmla="*/ 590 w 722"/>
                  <a:gd name="T87" fmla="*/ 905 h 905"/>
                  <a:gd name="T88" fmla="*/ 600 w 722"/>
                  <a:gd name="T89" fmla="*/ 898 h 905"/>
                  <a:gd name="T90" fmla="*/ 602 w 722"/>
                  <a:gd name="T91" fmla="*/ 270 h 905"/>
                  <a:gd name="T92" fmla="*/ 648 w 722"/>
                  <a:gd name="T93" fmla="*/ 255 h 905"/>
                  <a:gd name="T94" fmla="*/ 687 w 722"/>
                  <a:gd name="T95" fmla="*/ 225 h 905"/>
                  <a:gd name="T96" fmla="*/ 713 w 722"/>
                  <a:gd name="T97" fmla="*/ 183 h 905"/>
                  <a:gd name="T98" fmla="*/ 722 w 722"/>
                  <a:gd name="T99" fmla="*/ 136 h 9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722" h="905">
                    <a:moveTo>
                      <a:pt x="587" y="241"/>
                    </a:moveTo>
                    <a:lnTo>
                      <a:pt x="211" y="241"/>
                    </a:lnTo>
                    <a:lnTo>
                      <a:pt x="221" y="231"/>
                    </a:lnTo>
                    <a:lnTo>
                      <a:pt x="230" y="221"/>
                    </a:lnTo>
                    <a:lnTo>
                      <a:pt x="237" y="209"/>
                    </a:lnTo>
                    <a:lnTo>
                      <a:pt x="244" y="195"/>
                    </a:lnTo>
                    <a:lnTo>
                      <a:pt x="249" y="182"/>
                    </a:lnTo>
                    <a:lnTo>
                      <a:pt x="252" y="167"/>
                    </a:lnTo>
                    <a:lnTo>
                      <a:pt x="254" y="152"/>
                    </a:lnTo>
                    <a:lnTo>
                      <a:pt x="256" y="136"/>
                    </a:lnTo>
                    <a:lnTo>
                      <a:pt x="254" y="120"/>
                    </a:lnTo>
                    <a:lnTo>
                      <a:pt x="252" y="105"/>
                    </a:lnTo>
                    <a:lnTo>
                      <a:pt x="248" y="91"/>
                    </a:lnTo>
                    <a:lnTo>
                      <a:pt x="243" y="77"/>
                    </a:lnTo>
                    <a:lnTo>
                      <a:pt x="235" y="64"/>
                    </a:lnTo>
                    <a:lnTo>
                      <a:pt x="227" y="52"/>
                    </a:lnTo>
                    <a:lnTo>
                      <a:pt x="218" y="40"/>
                    </a:lnTo>
                    <a:lnTo>
                      <a:pt x="207" y="30"/>
                    </a:lnTo>
                    <a:lnTo>
                      <a:pt x="587" y="30"/>
                    </a:lnTo>
                    <a:lnTo>
                      <a:pt x="598" y="30"/>
                    </a:lnTo>
                    <a:lnTo>
                      <a:pt x="607" y="33"/>
                    </a:lnTo>
                    <a:lnTo>
                      <a:pt x="617" y="36"/>
                    </a:lnTo>
                    <a:lnTo>
                      <a:pt x="627" y="39"/>
                    </a:lnTo>
                    <a:lnTo>
                      <a:pt x="635" y="43"/>
                    </a:lnTo>
                    <a:lnTo>
                      <a:pt x="645" y="50"/>
                    </a:lnTo>
                    <a:lnTo>
                      <a:pt x="652" y="56"/>
                    </a:lnTo>
                    <a:lnTo>
                      <a:pt x="660" y="63"/>
                    </a:lnTo>
                    <a:lnTo>
                      <a:pt x="668" y="70"/>
                    </a:lnTo>
                    <a:lnTo>
                      <a:pt x="674" y="79"/>
                    </a:lnTo>
                    <a:lnTo>
                      <a:pt x="679" y="87"/>
                    </a:lnTo>
                    <a:lnTo>
                      <a:pt x="684" y="96"/>
                    </a:lnTo>
                    <a:lnTo>
                      <a:pt x="688" y="106"/>
                    </a:lnTo>
                    <a:lnTo>
                      <a:pt x="690" y="115"/>
                    </a:lnTo>
                    <a:lnTo>
                      <a:pt x="692" y="126"/>
                    </a:lnTo>
                    <a:lnTo>
                      <a:pt x="692" y="136"/>
                    </a:lnTo>
                    <a:lnTo>
                      <a:pt x="692" y="145"/>
                    </a:lnTo>
                    <a:lnTo>
                      <a:pt x="690" y="156"/>
                    </a:lnTo>
                    <a:lnTo>
                      <a:pt x="688" y="166"/>
                    </a:lnTo>
                    <a:lnTo>
                      <a:pt x="684" y="176"/>
                    </a:lnTo>
                    <a:lnTo>
                      <a:pt x="679" y="184"/>
                    </a:lnTo>
                    <a:lnTo>
                      <a:pt x="674" y="193"/>
                    </a:lnTo>
                    <a:lnTo>
                      <a:pt x="668" y="201"/>
                    </a:lnTo>
                    <a:lnTo>
                      <a:pt x="660" y="209"/>
                    </a:lnTo>
                    <a:lnTo>
                      <a:pt x="652" y="216"/>
                    </a:lnTo>
                    <a:lnTo>
                      <a:pt x="645" y="222"/>
                    </a:lnTo>
                    <a:lnTo>
                      <a:pt x="635" y="228"/>
                    </a:lnTo>
                    <a:lnTo>
                      <a:pt x="627" y="233"/>
                    </a:lnTo>
                    <a:lnTo>
                      <a:pt x="617" y="236"/>
                    </a:lnTo>
                    <a:lnTo>
                      <a:pt x="607" y="239"/>
                    </a:lnTo>
                    <a:lnTo>
                      <a:pt x="598" y="241"/>
                    </a:lnTo>
                    <a:lnTo>
                      <a:pt x="587" y="241"/>
                    </a:lnTo>
                    <a:lnTo>
                      <a:pt x="587" y="241"/>
                    </a:lnTo>
                    <a:close/>
                    <a:moveTo>
                      <a:pt x="572" y="874"/>
                    </a:moveTo>
                    <a:lnTo>
                      <a:pt x="150" y="874"/>
                    </a:lnTo>
                    <a:lnTo>
                      <a:pt x="150" y="271"/>
                    </a:lnTo>
                    <a:lnTo>
                      <a:pt x="572" y="271"/>
                    </a:lnTo>
                    <a:lnTo>
                      <a:pt x="572" y="874"/>
                    </a:lnTo>
                    <a:close/>
                    <a:moveTo>
                      <a:pt x="150" y="240"/>
                    </a:moveTo>
                    <a:lnTo>
                      <a:pt x="150" y="181"/>
                    </a:lnTo>
                    <a:lnTo>
                      <a:pt x="217" y="181"/>
                    </a:lnTo>
                    <a:lnTo>
                      <a:pt x="211" y="192"/>
                    </a:lnTo>
                    <a:lnTo>
                      <a:pt x="206" y="201"/>
                    </a:lnTo>
                    <a:lnTo>
                      <a:pt x="199" y="211"/>
                    </a:lnTo>
                    <a:lnTo>
                      <a:pt x="191" y="220"/>
                    </a:lnTo>
                    <a:lnTo>
                      <a:pt x="182" y="226"/>
                    </a:lnTo>
                    <a:lnTo>
                      <a:pt x="172" y="233"/>
                    </a:lnTo>
                    <a:lnTo>
                      <a:pt x="161" y="237"/>
                    </a:lnTo>
                    <a:lnTo>
                      <a:pt x="150" y="240"/>
                    </a:lnTo>
                    <a:lnTo>
                      <a:pt x="150" y="240"/>
                    </a:lnTo>
                    <a:close/>
                    <a:moveTo>
                      <a:pt x="30" y="604"/>
                    </a:moveTo>
                    <a:lnTo>
                      <a:pt x="30" y="136"/>
                    </a:lnTo>
                    <a:lnTo>
                      <a:pt x="30" y="125"/>
                    </a:lnTo>
                    <a:lnTo>
                      <a:pt x="32" y="115"/>
                    </a:lnTo>
                    <a:lnTo>
                      <a:pt x="34" y="105"/>
                    </a:lnTo>
                    <a:lnTo>
                      <a:pt x="37" y="96"/>
                    </a:lnTo>
                    <a:lnTo>
                      <a:pt x="42" y="86"/>
                    </a:lnTo>
                    <a:lnTo>
                      <a:pt x="47" y="78"/>
                    </a:lnTo>
                    <a:lnTo>
                      <a:pt x="52" y="69"/>
                    </a:lnTo>
                    <a:lnTo>
                      <a:pt x="59" y="62"/>
                    </a:lnTo>
                    <a:lnTo>
                      <a:pt x="66" y="55"/>
                    </a:lnTo>
                    <a:lnTo>
                      <a:pt x="74" y="49"/>
                    </a:lnTo>
                    <a:lnTo>
                      <a:pt x="82" y="43"/>
                    </a:lnTo>
                    <a:lnTo>
                      <a:pt x="91" y="39"/>
                    </a:lnTo>
                    <a:lnTo>
                      <a:pt x="100" y="35"/>
                    </a:lnTo>
                    <a:lnTo>
                      <a:pt x="109" y="33"/>
                    </a:lnTo>
                    <a:lnTo>
                      <a:pt x="119" y="30"/>
                    </a:lnTo>
                    <a:lnTo>
                      <a:pt x="129" y="30"/>
                    </a:lnTo>
                    <a:lnTo>
                      <a:pt x="138" y="30"/>
                    </a:lnTo>
                    <a:lnTo>
                      <a:pt x="148" y="33"/>
                    </a:lnTo>
                    <a:lnTo>
                      <a:pt x="157" y="35"/>
                    </a:lnTo>
                    <a:lnTo>
                      <a:pt x="165" y="39"/>
                    </a:lnTo>
                    <a:lnTo>
                      <a:pt x="174" y="43"/>
                    </a:lnTo>
                    <a:lnTo>
                      <a:pt x="182" y="49"/>
                    </a:lnTo>
                    <a:lnTo>
                      <a:pt x="190" y="55"/>
                    </a:lnTo>
                    <a:lnTo>
                      <a:pt x="196" y="62"/>
                    </a:lnTo>
                    <a:lnTo>
                      <a:pt x="203" y="69"/>
                    </a:lnTo>
                    <a:lnTo>
                      <a:pt x="208" y="78"/>
                    </a:lnTo>
                    <a:lnTo>
                      <a:pt x="214" y="86"/>
                    </a:lnTo>
                    <a:lnTo>
                      <a:pt x="218" y="95"/>
                    </a:lnTo>
                    <a:lnTo>
                      <a:pt x="221" y="105"/>
                    </a:lnTo>
                    <a:lnTo>
                      <a:pt x="223" y="115"/>
                    </a:lnTo>
                    <a:lnTo>
                      <a:pt x="224" y="125"/>
                    </a:lnTo>
                    <a:lnTo>
                      <a:pt x="225" y="136"/>
                    </a:lnTo>
                    <a:lnTo>
                      <a:pt x="225" y="143"/>
                    </a:lnTo>
                    <a:lnTo>
                      <a:pt x="224" y="151"/>
                    </a:lnTo>
                    <a:lnTo>
                      <a:pt x="135" y="151"/>
                    </a:lnTo>
                    <a:lnTo>
                      <a:pt x="132" y="151"/>
                    </a:lnTo>
                    <a:lnTo>
                      <a:pt x="129" y="152"/>
                    </a:lnTo>
                    <a:lnTo>
                      <a:pt x="126" y="153"/>
                    </a:lnTo>
                    <a:lnTo>
                      <a:pt x="124" y="155"/>
                    </a:lnTo>
                    <a:lnTo>
                      <a:pt x="122" y="157"/>
                    </a:lnTo>
                    <a:lnTo>
                      <a:pt x="121" y="160"/>
                    </a:lnTo>
                    <a:lnTo>
                      <a:pt x="120" y="163"/>
                    </a:lnTo>
                    <a:lnTo>
                      <a:pt x="120" y="166"/>
                    </a:lnTo>
                    <a:lnTo>
                      <a:pt x="120" y="256"/>
                    </a:lnTo>
                    <a:lnTo>
                      <a:pt x="120" y="604"/>
                    </a:lnTo>
                    <a:lnTo>
                      <a:pt x="30" y="604"/>
                    </a:lnTo>
                    <a:close/>
                    <a:moveTo>
                      <a:pt x="722" y="136"/>
                    </a:moveTo>
                    <a:lnTo>
                      <a:pt x="722" y="123"/>
                    </a:lnTo>
                    <a:lnTo>
                      <a:pt x="720" y="110"/>
                    </a:lnTo>
                    <a:lnTo>
                      <a:pt x="717" y="97"/>
                    </a:lnTo>
                    <a:lnTo>
                      <a:pt x="712" y="84"/>
                    </a:lnTo>
                    <a:lnTo>
                      <a:pt x="706" y="72"/>
                    </a:lnTo>
                    <a:lnTo>
                      <a:pt x="699" y="62"/>
                    </a:lnTo>
                    <a:lnTo>
                      <a:pt x="691" y="51"/>
                    </a:lnTo>
                    <a:lnTo>
                      <a:pt x="682" y="41"/>
                    </a:lnTo>
                    <a:lnTo>
                      <a:pt x="672" y="33"/>
                    </a:lnTo>
                    <a:lnTo>
                      <a:pt x="661" y="24"/>
                    </a:lnTo>
                    <a:lnTo>
                      <a:pt x="650" y="17"/>
                    </a:lnTo>
                    <a:lnTo>
                      <a:pt x="638" y="11"/>
                    </a:lnTo>
                    <a:lnTo>
                      <a:pt x="626" y="7"/>
                    </a:lnTo>
                    <a:lnTo>
                      <a:pt x="614" y="3"/>
                    </a:lnTo>
                    <a:lnTo>
                      <a:pt x="601" y="1"/>
                    </a:lnTo>
                    <a:lnTo>
                      <a:pt x="587" y="0"/>
                    </a:lnTo>
                    <a:lnTo>
                      <a:pt x="135" y="0"/>
                    </a:lnTo>
                    <a:lnTo>
                      <a:pt x="134" y="0"/>
                    </a:lnTo>
                    <a:lnTo>
                      <a:pt x="133" y="0"/>
                    </a:lnTo>
                    <a:lnTo>
                      <a:pt x="131" y="0"/>
                    </a:lnTo>
                    <a:lnTo>
                      <a:pt x="129" y="0"/>
                    </a:lnTo>
                    <a:lnTo>
                      <a:pt x="116" y="1"/>
                    </a:lnTo>
                    <a:lnTo>
                      <a:pt x="103" y="2"/>
                    </a:lnTo>
                    <a:lnTo>
                      <a:pt x="90" y="7"/>
                    </a:lnTo>
                    <a:lnTo>
                      <a:pt x="78" y="11"/>
                    </a:lnTo>
                    <a:lnTo>
                      <a:pt x="67" y="16"/>
                    </a:lnTo>
                    <a:lnTo>
                      <a:pt x="57" y="24"/>
                    </a:lnTo>
                    <a:lnTo>
                      <a:pt x="47" y="31"/>
                    </a:lnTo>
                    <a:lnTo>
                      <a:pt x="37" y="40"/>
                    </a:lnTo>
                    <a:lnTo>
                      <a:pt x="29" y="50"/>
                    </a:lnTo>
                    <a:lnTo>
                      <a:pt x="21" y="60"/>
                    </a:lnTo>
                    <a:lnTo>
                      <a:pt x="15" y="71"/>
                    </a:lnTo>
                    <a:lnTo>
                      <a:pt x="9" y="83"/>
                    </a:lnTo>
                    <a:lnTo>
                      <a:pt x="5" y="96"/>
                    </a:lnTo>
                    <a:lnTo>
                      <a:pt x="2" y="109"/>
                    </a:lnTo>
                    <a:lnTo>
                      <a:pt x="0" y="122"/>
                    </a:lnTo>
                    <a:lnTo>
                      <a:pt x="0" y="136"/>
                    </a:lnTo>
                    <a:lnTo>
                      <a:pt x="0" y="619"/>
                    </a:lnTo>
                    <a:lnTo>
                      <a:pt x="0" y="621"/>
                    </a:lnTo>
                    <a:lnTo>
                      <a:pt x="1" y="624"/>
                    </a:lnTo>
                    <a:lnTo>
                      <a:pt x="2" y="626"/>
                    </a:lnTo>
                    <a:lnTo>
                      <a:pt x="4" y="629"/>
                    </a:lnTo>
                    <a:lnTo>
                      <a:pt x="6" y="630"/>
                    </a:lnTo>
                    <a:lnTo>
                      <a:pt x="8" y="633"/>
                    </a:lnTo>
                    <a:lnTo>
                      <a:pt x="11" y="633"/>
                    </a:lnTo>
                    <a:lnTo>
                      <a:pt x="15" y="634"/>
                    </a:lnTo>
                    <a:lnTo>
                      <a:pt x="120" y="634"/>
                    </a:lnTo>
                    <a:lnTo>
                      <a:pt x="120" y="890"/>
                    </a:lnTo>
                    <a:lnTo>
                      <a:pt x="120" y="893"/>
                    </a:lnTo>
                    <a:lnTo>
                      <a:pt x="121" y="895"/>
                    </a:lnTo>
                    <a:lnTo>
                      <a:pt x="122" y="898"/>
                    </a:lnTo>
                    <a:lnTo>
                      <a:pt x="124" y="900"/>
                    </a:lnTo>
                    <a:lnTo>
                      <a:pt x="126" y="902"/>
                    </a:lnTo>
                    <a:lnTo>
                      <a:pt x="129" y="904"/>
                    </a:lnTo>
                    <a:lnTo>
                      <a:pt x="132" y="905"/>
                    </a:lnTo>
                    <a:lnTo>
                      <a:pt x="135" y="905"/>
                    </a:lnTo>
                    <a:lnTo>
                      <a:pt x="587" y="905"/>
                    </a:lnTo>
                    <a:lnTo>
                      <a:pt x="590" y="905"/>
                    </a:lnTo>
                    <a:lnTo>
                      <a:pt x="593" y="904"/>
                    </a:lnTo>
                    <a:lnTo>
                      <a:pt x="595" y="902"/>
                    </a:lnTo>
                    <a:lnTo>
                      <a:pt x="598" y="900"/>
                    </a:lnTo>
                    <a:lnTo>
                      <a:pt x="600" y="898"/>
                    </a:lnTo>
                    <a:lnTo>
                      <a:pt x="601" y="895"/>
                    </a:lnTo>
                    <a:lnTo>
                      <a:pt x="602" y="893"/>
                    </a:lnTo>
                    <a:lnTo>
                      <a:pt x="602" y="890"/>
                    </a:lnTo>
                    <a:lnTo>
                      <a:pt x="602" y="270"/>
                    </a:lnTo>
                    <a:lnTo>
                      <a:pt x="615" y="268"/>
                    </a:lnTo>
                    <a:lnTo>
                      <a:pt x="626" y="265"/>
                    </a:lnTo>
                    <a:lnTo>
                      <a:pt x="637" y="260"/>
                    </a:lnTo>
                    <a:lnTo>
                      <a:pt x="648" y="255"/>
                    </a:lnTo>
                    <a:lnTo>
                      <a:pt x="659" y="249"/>
                    </a:lnTo>
                    <a:lnTo>
                      <a:pt x="669" y="241"/>
                    </a:lnTo>
                    <a:lnTo>
                      <a:pt x="678" y="234"/>
                    </a:lnTo>
                    <a:lnTo>
                      <a:pt x="687" y="225"/>
                    </a:lnTo>
                    <a:lnTo>
                      <a:pt x="694" y="215"/>
                    </a:lnTo>
                    <a:lnTo>
                      <a:pt x="702" y="206"/>
                    </a:lnTo>
                    <a:lnTo>
                      <a:pt x="708" y="195"/>
                    </a:lnTo>
                    <a:lnTo>
                      <a:pt x="713" y="183"/>
                    </a:lnTo>
                    <a:lnTo>
                      <a:pt x="717" y="172"/>
                    </a:lnTo>
                    <a:lnTo>
                      <a:pt x="720" y="160"/>
                    </a:lnTo>
                    <a:lnTo>
                      <a:pt x="722" y="148"/>
                    </a:lnTo>
                    <a:lnTo>
                      <a:pt x="722" y="136"/>
                    </a:lnTo>
                    <a:lnTo>
                      <a:pt x="722" y="13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51">
                <a:extLst>
                  <a:ext uri="{FF2B5EF4-FFF2-40B4-BE49-F238E27FC236}">
                    <a16:creationId xmlns:a16="http://schemas.microsoft.com/office/drawing/2014/main" xmlns="" id="{0A28C600-6BE1-4B46-A3CC-15B624BC46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363" y="2051050"/>
                <a:ext cx="57150" cy="9525"/>
              </a:xfrm>
              <a:custGeom>
                <a:avLst/>
                <a:gdLst>
                  <a:gd name="T0" fmla="*/ 15 w 181"/>
                  <a:gd name="T1" fmla="*/ 30 h 30"/>
                  <a:gd name="T2" fmla="*/ 166 w 181"/>
                  <a:gd name="T3" fmla="*/ 30 h 30"/>
                  <a:gd name="T4" fmla="*/ 169 w 181"/>
                  <a:gd name="T5" fmla="*/ 30 h 30"/>
                  <a:gd name="T6" fmla="*/ 172 w 181"/>
                  <a:gd name="T7" fmla="*/ 29 h 30"/>
                  <a:gd name="T8" fmla="*/ 174 w 181"/>
                  <a:gd name="T9" fmla="*/ 28 h 30"/>
                  <a:gd name="T10" fmla="*/ 176 w 181"/>
                  <a:gd name="T11" fmla="*/ 25 h 30"/>
                  <a:gd name="T12" fmla="*/ 178 w 181"/>
                  <a:gd name="T13" fmla="*/ 23 h 30"/>
                  <a:gd name="T14" fmla="*/ 180 w 181"/>
                  <a:gd name="T15" fmla="*/ 21 h 30"/>
                  <a:gd name="T16" fmla="*/ 181 w 181"/>
                  <a:gd name="T17" fmla="*/ 18 h 30"/>
                  <a:gd name="T18" fmla="*/ 181 w 181"/>
                  <a:gd name="T19" fmla="*/ 15 h 30"/>
                  <a:gd name="T20" fmla="*/ 181 w 181"/>
                  <a:gd name="T21" fmla="*/ 13 h 30"/>
                  <a:gd name="T22" fmla="*/ 180 w 181"/>
                  <a:gd name="T23" fmla="*/ 9 h 30"/>
                  <a:gd name="T24" fmla="*/ 178 w 181"/>
                  <a:gd name="T25" fmla="*/ 7 h 30"/>
                  <a:gd name="T26" fmla="*/ 176 w 181"/>
                  <a:gd name="T27" fmla="*/ 4 h 30"/>
                  <a:gd name="T28" fmla="*/ 174 w 181"/>
                  <a:gd name="T29" fmla="*/ 3 h 30"/>
                  <a:gd name="T30" fmla="*/ 172 w 181"/>
                  <a:gd name="T31" fmla="*/ 1 h 30"/>
                  <a:gd name="T32" fmla="*/ 169 w 181"/>
                  <a:gd name="T33" fmla="*/ 1 h 30"/>
                  <a:gd name="T34" fmla="*/ 166 w 181"/>
                  <a:gd name="T35" fmla="*/ 0 h 30"/>
                  <a:gd name="T36" fmla="*/ 15 w 181"/>
                  <a:gd name="T37" fmla="*/ 0 h 30"/>
                  <a:gd name="T38" fmla="*/ 12 w 181"/>
                  <a:gd name="T39" fmla="*/ 1 h 30"/>
                  <a:gd name="T40" fmla="*/ 10 w 181"/>
                  <a:gd name="T41" fmla="*/ 1 h 30"/>
                  <a:gd name="T42" fmla="*/ 6 w 181"/>
                  <a:gd name="T43" fmla="*/ 3 h 30"/>
                  <a:gd name="T44" fmla="*/ 4 w 181"/>
                  <a:gd name="T45" fmla="*/ 4 h 30"/>
                  <a:gd name="T46" fmla="*/ 2 w 181"/>
                  <a:gd name="T47" fmla="*/ 7 h 30"/>
                  <a:gd name="T48" fmla="*/ 1 w 181"/>
                  <a:gd name="T49" fmla="*/ 9 h 30"/>
                  <a:gd name="T50" fmla="*/ 0 w 181"/>
                  <a:gd name="T51" fmla="*/ 13 h 30"/>
                  <a:gd name="T52" fmla="*/ 0 w 181"/>
                  <a:gd name="T53" fmla="*/ 15 h 30"/>
                  <a:gd name="T54" fmla="*/ 0 w 181"/>
                  <a:gd name="T55" fmla="*/ 18 h 30"/>
                  <a:gd name="T56" fmla="*/ 1 w 181"/>
                  <a:gd name="T57" fmla="*/ 21 h 30"/>
                  <a:gd name="T58" fmla="*/ 2 w 181"/>
                  <a:gd name="T59" fmla="*/ 23 h 30"/>
                  <a:gd name="T60" fmla="*/ 4 w 181"/>
                  <a:gd name="T61" fmla="*/ 25 h 30"/>
                  <a:gd name="T62" fmla="*/ 6 w 181"/>
                  <a:gd name="T63" fmla="*/ 28 h 30"/>
                  <a:gd name="T64" fmla="*/ 10 w 181"/>
                  <a:gd name="T65" fmla="*/ 29 h 30"/>
                  <a:gd name="T66" fmla="*/ 12 w 181"/>
                  <a:gd name="T67" fmla="*/ 30 h 30"/>
                  <a:gd name="T68" fmla="*/ 15 w 181"/>
                  <a:gd name="T69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81" h="30">
                    <a:moveTo>
                      <a:pt x="15" y="30"/>
                    </a:moveTo>
                    <a:lnTo>
                      <a:pt x="166" y="30"/>
                    </a:lnTo>
                    <a:lnTo>
                      <a:pt x="169" y="30"/>
                    </a:lnTo>
                    <a:lnTo>
                      <a:pt x="172" y="29"/>
                    </a:lnTo>
                    <a:lnTo>
                      <a:pt x="174" y="28"/>
                    </a:lnTo>
                    <a:lnTo>
                      <a:pt x="176" y="25"/>
                    </a:lnTo>
                    <a:lnTo>
                      <a:pt x="178" y="23"/>
                    </a:lnTo>
                    <a:lnTo>
                      <a:pt x="180" y="21"/>
                    </a:lnTo>
                    <a:lnTo>
                      <a:pt x="181" y="18"/>
                    </a:lnTo>
                    <a:lnTo>
                      <a:pt x="181" y="15"/>
                    </a:lnTo>
                    <a:lnTo>
                      <a:pt x="181" y="13"/>
                    </a:lnTo>
                    <a:lnTo>
                      <a:pt x="180" y="9"/>
                    </a:lnTo>
                    <a:lnTo>
                      <a:pt x="178" y="7"/>
                    </a:lnTo>
                    <a:lnTo>
                      <a:pt x="176" y="4"/>
                    </a:lnTo>
                    <a:lnTo>
                      <a:pt x="174" y="3"/>
                    </a:lnTo>
                    <a:lnTo>
                      <a:pt x="172" y="1"/>
                    </a:lnTo>
                    <a:lnTo>
                      <a:pt x="169" y="1"/>
                    </a:lnTo>
                    <a:lnTo>
                      <a:pt x="166" y="0"/>
                    </a:lnTo>
                    <a:lnTo>
                      <a:pt x="15" y="0"/>
                    </a:lnTo>
                    <a:lnTo>
                      <a:pt x="12" y="1"/>
                    </a:lnTo>
                    <a:lnTo>
                      <a:pt x="10" y="1"/>
                    </a:lnTo>
                    <a:lnTo>
                      <a:pt x="6" y="3"/>
                    </a:lnTo>
                    <a:lnTo>
                      <a:pt x="4" y="4"/>
                    </a:lnTo>
                    <a:lnTo>
                      <a:pt x="2" y="7"/>
                    </a:lnTo>
                    <a:lnTo>
                      <a:pt x="1" y="9"/>
                    </a:lnTo>
                    <a:lnTo>
                      <a:pt x="0" y="13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1" y="21"/>
                    </a:lnTo>
                    <a:lnTo>
                      <a:pt x="2" y="23"/>
                    </a:lnTo>
                    <a:lnTo>
                      <a:pt x="4" y="25"/>
                    </a:lnTo>
                    <a:lnTo>
                      <a:pt x="6" y="28"/>
                    </a:lnTo>
                    <a:lnTo>
                      <a:pt x="10" y="29"/>
                    </a:lnTo>
                    <a:lnTo>
                      <a:pt x="12" y="30"/>
                    </a:lnTo>
                    <a:lnTo>
                      <a:pt x="15" y="3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52">
                <a:extLst>
                  <a:ext uri="{FF2B5EF4-FFF2-40B4-BE49-F238E27FC236}">
                    <a16:creationId xmlns:a16="http://schemas.microsoft.com/office/drawing/2014/main" xmlns="" id="{7D964592-E06B-41DF-8BB2-8D9DAB4D2D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363" y="2098675"/>
                <a:ext cx="57150" cy="9525"/>
              </a:xfrm>
              <a:custGeom>
                <a:avLst/>
                <a:gdLst>
                  <a:gd name="T0" fmla="*/ 15 w 181"/>
                  <a:gd name="T1" fmla="*/ 31 h 31"/>
                  <a:gd name="T2" fmla="*/ 166 w 181"/>
                  <a:gd name="T3" fmla="*/ 31 h 31"/>
                  <a:gd name="T4" fmla="*/ 169 w 181"/>
                  <a:gd name="T5" fmla="*/ 30 h 31"/>
                  <a:gd name="T6" fmla="*/ 172 w 181"/>
                  <a:gd name="T7" fmla="*/ 30 h 31"/>
                  <a:gd name="T8" fmla="*/ 174 w 181"/>
                  <a:gd name="T9" fmla="*/ 28 h 31"/>
                  <a:gd name="T10" fmla="*/ 176 w 181"/>
                  <a:gd name="T11" fmla="*/ 27 h 31"/>
                  <a:gd name="T12" fmla="*/ 178 w 181"/>
                  <a:gd name="T13" fmla="*/ 24 h 31"/>
                  <a:gd name="T14" fmla="*/ 180 w 181"/>
                  <a:gd name="T15" fmla="*/ 22 h 31"/>
                  <a:gd name="T16" fmla="*/ 181 w 181"/>
                  <a:gd name="T17" fmla="*/ 19 h 31"/>
                  <a:gd name="T18" fmla="*/ 181 w 181"/>
                  <a:gd name="T19" fmla="*/ 16 h 31"/>
                  <a:gd name="T20" fmla="*/ 181 w 181"/>
                  <a:gd name="T21" fmla="*/ 13 h 31"/>
                  <a:gd name="T22" fmla="*/ 180 w 181"/>
                  <a:gd name="T23" fmla="*/ 10 h 31"/>
                  <a:gd name="T24" fmla="*/ 178 w 181"/>
                  <a:gd name="T25" fmla="*/ 8 h 31"/>
                  <a:gd name="T26" fmla="*/ 176 w 181"/>
                  <a:gd name="T27" fmla="*/ 6 h 31"/>
                  <a:gd name="T28" fmla="*/ 174 w 181"/>
                  <a:gd name="T29" fmla="*/ 3 h 31"/>
                  <a:gd name="T30" fmla="*/ 172 w 181"/>
                  <a:gd name="T31" fmla="*/ 2 h 31"/>
                  <a:gd name="T32" fmla="*/ 169 w 181"/>
                  <a:gd name="T33" fmla="*/ 1 h 31"/>
                  <a:gd name="T34" fmla="*/ 166 w 181"/>
                  <a:gd name="T35" fmla="*/ 1 h 31"/>
                  <a:gd name="T36" fmla="*/ 15 w 181"/>
                  <a:gd name="T37" fmla="*/ 0 h 31"/>
                  <a:gd name="T38" fmla="*/ 12 w 181"/>
                  <a:gd name="T39" fmla="*/ 1 h 31"/>
                  <a:gd name="T40" fmla="*/ 10 w 181"/>
                  <a:gd name="T41" fmla="*/ 2 h 31"/>
                  <a:gd name="T42" fmla="*/ 6 w 181"/>
                  <a:gd name="T43" fmla="*/ 3 h 31"/>
                  <a:gd name="T44" fmla="*/ 4 w 181"/>
                  <a:gd name="T45" fmla="*/ 6 h 31"/>
                  <a:gd name="T46" fmla="*/ 2 w 181"/>
                  <a:gd name="T47" fmla="*/ 8 h 31"/>
                  <a:gd name="T48" fmla="*/ 1 w 181"/>
                  <a:gd name="T49" fmla="*/ 10 h 31"/>
                  <a:gd name="T50" fmla="*/ 0 w 181"/>
                  <a:gd name="T51" fmla="*/ 13 h 31"/>
                  <a:gd name="T52" fmla="*/ 0 w 181"/>
                  <a:gd name="T53" fmla="*/ 16 h 31"/>
                  <a:gd name="T54" fmla="*/ 0 w 181"/>
                  <a:gd name="T55" fmla="*/ 19 h 31"/>
                  <a:gd name="T56" fmla="*/ 1 w 181"/>
                  <a:gd name="T57" fmla="*/ 22 h 31"/>
                  <a:gd name="T58" fmla="*/ 2 w 181"/>
                  <a:gd name="T59" fmla="*/ 24 h 31"/>
                  <a:gd name="T60" fmla="*/ 4 w 181"/>
                  <a:gd name="T61" fmla="*/ 27 h 31"/>
                  <a:gd name="T62" fmla="*/ 6 w 181"/>
                  <a:gd name="T63" fmla="*/ 28 h 31"/>
                  <a:gd name="T64" fmla="*/ 10 w 181"/>
                  <a:gd name="T65" fmla="*/ 30 h 31"/>
                  <a:gd name="T66" fmla="*/ 12 w 181"/>
                  <a:gd name="T67" fmla="*/ 30 h 31"/>
                  <a:gd name="T68" fmla="*/ 15 w 181"/>
                  <a:gd name="T69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81" h="31">
                    <a:moveTo>
                      <a:pt x="15" y="31"/>
                    </a:moveTo>
                    <a:lnTo>
                      <a:pt x="166" y="31"/>
                    </a:lnTo>
                    <a:lnTo>
                      <a:pt x="169" y="30"/>
                    </a:lnTo>
                    <a:lnTo>
                      <a:pt x="172" y="30"/>
                    </a:lnTo>
                    <a:lnTo>
                      <a:pt x="174" y="28"/>
                    </a:lnTo>
                    <a:lnTo>
                      <a:pt x="176" y="27"/>
                    </a:lnTo>
                    <a:lnTo>
                      <a:pt x="178" y="24"/>
                    </a:lnTo>
                    <a:lnTo>
                      <a:pt x="180" y="22"/>
                    </a:lnTo>
                    <a:lnTo>
                      <a:pt x="181" y="19"/>
                    </a:lnTo>
                    <a:lnTo>
                      <a:pt x="181" y="16"/>
                    </a:lnTo>
                    <a:lnTo>
                      <a:pt x="181" y="13"/>
                    </a:lnTo>
                    <a:lnTo>
                      <a:pt x="180" y="10"/>
                    </a:lnTo>
                    <a:lnTo>
                      <a:pt x="178" y="8"/>
                    </a:lnTo>
                    <a:lnTo>
                      <a:pt x="176" y="6"/>
                    </a:lnTo>
                    <a:lnTo>
                      <a:pt x="174" y="3"/>
                    </a:lnTo>
                    <a:lnTo>
                      <a:pt x="172" y="2"/>
                    </a:lnTo>
                    <a:lnTo>
                      <a:pt x="169" y="1"/>
                    </a:lnTo>
                    <a:lnTo>
                      <a:pt x="166" y="1"/>
                    </a:lnTo>
                    <a:lnTo>
                      <a:pt x="15" y="0"/>
                    </a:lnTo>
                    <a:lnTo>
                      <a:pt x="12" y="1"/>
                    </a:lnTo>
                    <a:lnTo>
                      <a:pt x="10" y="2"/>
                    </a:lnTo>
                    <a:lnTo>
                      <a:pt x="6" y="3"/>
                    </a:lnTo>
                    <a:lnTo>
                      <a:pt x="4" y="6"/>
                    </a:lnTo>
                    <a:lnTo>
                      <a:pt x="2" y="8"/>
                    </a:lnTo>
                    <a:lnTo>
                      <a:pt x="1" y="10"/>
                    </a:lnTo>
                    <a:lnTo>
                      <a:pt x="0" y="13"/>
                    </a:lnTo>
                    <a:lnTo>
                      <a:pt x="0" y="16"/>
                    </a:lnTo>
                    <a:lnTo>
                      <a:pt x="0" y="19"/>
                    </a:lnTo>
                    <a:lnTo>
                      <a:pt x="1" y="22"/>
                    </a:lnTo>
                    <a:lnTo>
                      <a:pt x="2" y="24"/>
                    </a:lnTo>
                    <a:lnTo>
                      <a:pt x="4" y="27"/>
                    </a:lnTo>
                    <a:lnTo>
                      <a:pt x="6" y="28"/>
                    </a:lnTo>
                    <a:lnTo>
                      <a:pt x="10" y="30"/>
                    </a:lnTo>
                    <a:lnTo>
                      <a:pt x="12" y="30"/>
                    </a:lnTo>
                    <a:lnTo>
                      <a:pt x="15" y="3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53">
                <a:extLst>
                  <a:ext uri="{FF2B5EF4-FFF2-40B4-BE49-F238E27FC236}">
                    <a16:creationId xmlns:a16="http://schemas.microsoft.com/office/drawing/2014/main" xmlns="" id="{A3C098C2-63DC-42AB-8BE4-B307406B53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363" y="2146300"/>
                <a:ext cx="57150" cy="9525"/>
              </a:xfrm>
              <a:custGeom>
                <a:avLst/>
                <a:gdLst>
                  <a:gd name="T0" fmla="*/ 15 w 181"/>
                  <a:gd name="T1" fmla="*/ 30 h 30"/>
                  <a:gd name="T2" fmla="*/ 166 w 181"/>
                  <a:gd name="T3" fmla="*/ 30 h 30"/>
                  <a:gd name="T4" fmla="*/ 169 w 181"/>
                  <a:gd name="T5" fmla="*/ 30 h 30"/>
                  <a:gd name="T6" fmla="*/ 172 w 181"/>
                  <a:gd name="T7" fmla="*/ 29 h 30"/>
                  <a:gd name="T8" fmla="*/ 174 w 181"/>
                  <a:gd name="T9" fmla="*/ 27 h 30"/>
                  <a:gd name="T10" fmla="*/ 176 w 181"/>
                  <a:gd name="T11" fmla="*/ 26 h 30"/>
                  <a:gd name="T12" fmla="*/ 178 w 181"/>
                  <a:gd name="T13" fmla="*/ 23 h 30"/>
                  <a:gd name="T14" fmla="*/ 180 w 181"/>
                  <a:gd name="T15" fmla="*/ 20 h 30"/>
                  <a:gd name="T16" fmla="*/ 181 w 181"/>
                  <a:gd name="T17" fmla="*/ 18 h 30"/>
                  <a:gd name="T18" fmla="*/ 181 w 181"/>
                  <a:gd name="T19" fmla="*/ 15 h 30"/>
                  <a:gd name="T20" fmla="*/ 181 w 181"/>
                  <a:gd name="T21" fmla="*/ 12 h 30"/>
                  <a:gd name="T22" fmla="*/ 180 w 181"/>
                  <a:gd name="T23" fmla="*/ 8 h 30"/>
                  <a:gd name="T24" fmla="*/ 178 w 181"/>
                  <a:gd name="T25" fmla="*/ 6 h 30"/>
                  <a:gd name="T26" fmla="*/ 176 w 181"/>
                  <a:gd name="T27" fmla="*/ 4 h 30"/>
                  <a:gd name="T28" fmla="*/ 174 w 181"/>
                  <a:gd name="T29" fmla="*/ 2 h 30"/>
                  <a:gd name="T30" fmla="*/ 172 w 181"/>
                  <a:gd name="T31" fmla="*/ 1 h 30"/>
                  <a:gd name="T32" fmla="*/ 169 w 181"/>
                  <a:gd name="T33" fmla="*/ 0 h 30"/>
                  <a:gd name="T34" fmla="*/ 166 w 181"/>
                  <a:gd name="T35" fmla="*/ 0 h 30"/>
                  <a:gd name="T36" fmla="*/ 15 w 181"/>
                  <a:gd name="T37" fmla="*/ 0 h 30"/>
                  <a:gd name="T38" fmla="*/ 12 w 181"/>
                  <a:gd name="T39" fmla="*/ 0 h 30"/>
                  <a:gd name="T40" fmla="*/ 10 w 181"/>
                  <a:gd name="T41" fmla="*/ 1 h 30"/>
                  <a:gd name="T42" fmla="*/ 6 w 181"/>
                  <a:gd name="T43" fmla="*/ 2 h 30"/>
                  <a:gd name="T44" fmla="*/ 4 w 181"/>
                  <a:gd name="T45" fmla="*/ 4 h 30"/>
                  <a:gd name="T46" fmla="*/ 2 w 181"/>
                  <a:gd name="T47" fmla="*/ 6 h 30"/>
                  <a:gd name="T48" fmla="*/ 1 w 181"/>
                  <a:gd name="T49" fmla="*/ 8 h 30"/>
                  <a:gd name="T50" fmla="*/ 0 w 181"/>
                  <a:gd name="T51" fmla="*/ 12 h 30"/>
                  <a:gd name="T52" fmla="*/ 0 w 181"/>
                  <a:gd name="T53" fmla="*/ 15 h 30"/>
                  <a:gd name="T54" fmla="*/ 0 w 181"/>
                  <a:gd name="T55" fmla="*/ 18 h 30"/>
                  <a:gd name="T56" fmla="*/ 1 w 181"/>
                  <a:gd name="T57" fmla="*/ 20 h 30"/>
                  <a:gd name="T58" fmla="*/ 2 w 181"/>
                  <a:gd name="T59" fmla="*/ 23 h 30"/>
                  <a:gd name="T60" fmla="*/ 4 w 181"/>
                  <a:gd name="T61" fmla="*/ 26 h 30"/>
                  <a:gd name="T62" fmla="*/ 6 w 181"/>
                  <a:gd name="T63" fmla="*/ 27 h 30"/>
                  <a:gd name="T64" fmla="*/ 10 w 181"/>
                  <a:gd name="T65" fmla="*/ 29 h 30"/>
                  <a:gd name="T66" fmla="*/ 12 w 181"/>
                  <a:gd name="T67" fmla="*/ 30 h 30"/>
                  <a:gd name="T68" fmla="*/ 15 w 181"/>
                  <a:gd name="T69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81" h="30">
                    <a:moveTo>
                      <a:pt x="15" y="30"/>
                    </a:moveTo>
                    <a:lnTo>
                      <a:pt x="166" y="30"/>
                    </a:lnTo>
                    <a:lnTo>
                      <a:pt x="169" y="30"/>
                    </a:lnTo>
                    <a:lnTo>
                      <a:pt x="172" y="29"/>
                    </a:lnTo>
                    <a:lnTo>
                      <a:pt x="174" y="27"/>
                    </a:lnTo>
                    <a:lnTo>
                      <a:pt x="176" y="26"/>
                    </a:lnTo>
                    <a:lnTo>
                      <a:pt x="178" y="23"/>
                    </a:lnTo>
                    <a:lnTo>
                      <a:pt x="180" y="20"/>
                    </a:lnTo>
                    <a:lnTo>
                      <a:pt x="181" y="18"/>
                    </a:lnTo>
                    <a:lnTo>
                      <a:pt x="181" y="15"/>
                    </a:lnTo>
                    <a:lnTo>
                      <a:pt x="181" y="12"/>
                    </a:lnTo>
                    <a:lnTo>
                      <a:pt x="180" y="8"/>
                    </a:lnTo>
                    <a:lnTo>
                      <a:pt x="178" y="6"/>
                    </a:lnTo>
                    <a:lnTo>
                      <a:pt x="176" y="4"/>
                    </a:lnTo>
                    <a:lnTo>
                      <a:pt x="174" y="2"/>
                    </a:lnTo>
                    <a:lnTo>
                      <a:pt x="172" y="1"/>
                    </a:lnTo>
                    <a:lnTo>
                      <a:pt x="169" y="0"/>
                    </a:lnTo>
                    <a:lnTo>
                      <a:pt x="166" y="0"/>
                    </a:lnTo>
                    <a:lnTo>
                      <a:pt x="15" y="0"/>
                    </a:lnTo>
                    <a:lnTo>
                      <a:pt x="12" y="0"/>
                    </a:lnTo>
                    <a:lnTo>
                      <a:pt x="10" y="1"/>
                    </a:lnTo>
                    <a:lnTo>
                      <a:pt x="6" y="2"/>
                    </a:lnTo>
                    <a:lnTo>
                      <a:pt x="4" y="4"/>
                    </a:lnTo>
                    <a:lnTo>
                      <a:pt x="2" y="6"/>
                    </a:lnTo>
                    <a:lnTo>
                      <a:pt x="1" y="8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1" y="20"/>
                    </a:lnTo>
                    <a:lnTo>
                      <a:pt x="2" y="23"/>
                    </a:lnTo>
                    <a:lnTo>
                      <a:pt x="4" y="26"/>
                    </a:lnTo>
                    <a:lnTo>
                      <a:pt x="6" y="27"/>
                    </a:lnTo>
                    <a:lnTo>
                      <a:pt x="10" y="29"/>
                    </a:lnTo>
                    <a:lnTo>
                      <a:pt x="12" y="30"/>
                    </a:lnTo>
                    <a:lnTo>
                      <a:pt x="15" y="3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54">
                <a:extLst>
                  <a:ext uri="{FF2B5EF4-FFF2-40B4-BE49-F238E27FC236}">
                    <a16:creationId xmlns:a16="http://schemas.microsoft.com/office/drawing/2014/main" xmlns="" id="{40AE1AD9-59CD-45A7-BA9C-EB2A5957B0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7738" y="2022475"/>
                <a:ext cx="38100" cy="33338"/>
              </a:xfrm>
              <a:custGeom>
                <a:avLst/>
                <a:gdLst>
                  <a:gd name="T0" fmla="*/ 20 w 121"/>
                  <a:gd name="T1" fmla="*/ 101 h 106"/>
                  <a:gd name="T2" fmla="*/ 22 w 121"/>
                  <a:gd name="T3" fmla="*/ 104 h 106"/>
                  <a:gd name="T4" fmla="*/ 25 w 121"/>
                  <a:gd name="T5" fmla="*/ 105 h 106"/>
                  <a:gd name="T6" fmla="*/ 27 w 121"/>
                  <a:gd name="T7" fmla="*/ 106 h 106"/>
                  <a:gd name="T8" fmla="*/ 30 w 121"/>
                  <a:gd name="T9" fmla="*/ 106 h 106"/>
                  <a:gd name="T10" fmla="*/ 36 w 121"/>
                  <a:gd name="T11" fmla="*/ 105 h 106"/>
                  <a:gd name="T12" fmla="*/ 41 w 121"/>
                  <a:gd name="T13" fmla="*/ 101 h 106"/>
                  <a:gd name="T14" fmla="*/ 116 w 121"/>
                  <a:gd name="T15" fmla="*/ 26 h 106"/>
                  <a:gd name="T16" fmla="*/ 119 w 121"/>
                  <a:gd name="T17" fmla="*/ 24 h 106"/>
                  <a:gd name="T18" fmla="*/ 120 w 121"/>
                  <a:gd name="T19" fmla="*/ 21 h 106"/>
                  <a:gd name="T20" fmla="*/ 121 w 121"/>
                  <a:gd name="T21" fmla="*/ 19 h 106"/>
                  <a:gd name="T22" fmla="*/ 121 w 121"/>
                  <a:gd name="T23" fmla="*/ 15 h 106"/>
                  <a:gd name="T24" fmla="*/ 121 w 121"/>
                  <a:gd name="T25" fmla="*/ 13 h 106"/>
                  <a:gd name="T26" fmla="*/ 120 w 121"/>
                  <a:gd name="T27" fmla="*/ 10 h 106"/>
                  <a:gd name="T28" fmla="*/ 119 w 121"/>
                  <a:gd name="T29" fmla="*/ 8 h 106"/>
                  <a:gd name="T30" fmla="*/ 116 w 121"/>
                  <a:gd name="T31" fmla="*/ 5 h 106"/>
                  <a:gd name="T32" fmla="*/ 114 w 121"/>
                  <a:gd name="T33" fmla="*/ 4 h 106"/>
                  <a:gd name="T34" fmla="*/ 111 w 121"/>
                  <a:gd name="T35" fmla="*/ 1 h 106"/>
                  <a:gd name="T36" fmla="*/ 109 w 121"/>
                  <a:gd name="T37" fmla="*/ 0 h 106"/>
                  <a:gd name="T38" fmla="*/ 106 w 121"/>
                  <a:gd name="T39" fmla="*/ 0 h 106"/>
                  <a:gd name="T40" fmla="*/ 103 w 121"/>
                  <a:gd name="T41" fmla="*/ 0 h 106"/>
                  <a:gd name="T42" fmla="*/ 100 w 121"/>
                  <a:gd name="T43" fmla="*/ 1 h 106"/>
                  <a:gd name="T44" fmla="*/ 97 w 121"/>
                  <a:gd name="T45" fmla="*/ 4 h 106"/>
                  <a:gd name="T46" fmla="*/ 95 w 121"/>
                  <a:gd name="T47" fmla="*/ 5 h 106"/>
                  <a:gd name="T48" fmla="*/ 30 w 121"/>
                  <a:gd name="T49" fmla="*/ 69 h 106"/>
                  <a:gd name="T50" fmla="*/ 26 w 121"/>
                  <a:gd name="T51" fmla="*/ 65 h 106"/>
                  <a:gd name="T52" fmla="*/ 24 w 121"/>
                  <a:gd name="T53" fmla="*/ 64 h 106"/>
                  <a:gd name="T54" fmla="*/ 21 w 121"/>
                  <a:gd name="T55" fmla="*/ 62 h 106"/>
                  <a:gd name="T56" fmla="*/ 18 w 121"/>
                  <a:gd name="T57" fmla="*/ 62 h 106"/>
                  <a:gd name="T58" fmla="*/ 15 w 121"/>
                  <a:gd name="T59" fmla="*/ 61 h 106"/>
                  <a:gd name="T60" fmla="*/ 12 w 121"/>
                  <a:gd name="T61" fmla="*/ 62 h 106"/>
                  <a:gd name="T62" fmla="*/ 10 w 121"/>
                  <a:gd name="T63" fmla="*/ 62 h 106"/>
                  <a:gd name="T64" fmla="*/ 7 w 121"/>
                  <a:gd name="T65" fmla="*/ 64 h 106"/>
                  <a:gd name="T66" fmla="*/ 5 w 121"/>
                  <a:gd name="T67" fmla="*/ 65 h 106"/>
                  <a:gd name="T68" fmla="*/ 2 w 121"/>
                  <a:gd name="T69" fmla="*/ 68 h 106"/>
                  <a:gd name="T70" fmla="*/ 1 w 121"/>
                  <a:gd name="T71" fmla="*/ 70 h 106"/>
                  <a:gd name="T72" fmla="*/ 0 w 121"/>
                  <a:gd name="T73" fmla="*/ 73 h 106"/>
                  <a:gd name="T74" fmla="*/ 0 w 121"/>
                  <a:gd name="T75" fmla="*/ 76 h 106"/>
                  <a:gd name="T76" fmla="*/ 0 w 121"/>
                  <a:gd name="T77" fmla="*/ 79 h 106"/>
                  <a:gd name="T78" fmla="*/ 1 w 121"/>
                  <a:gd name="T79" fmla="*/ 82 h 106"/>
                  <a:gd name="T80" fmla="*/ 2 w 121"/>
                  <a:gd name="T81" fmla="*/ 84 h 106"/>
                  <a:gd name="T82" fmla="*/ 5 w 121"/>
                  <a:gd name="T83" fmla="*/ 86 h 106"/>
                  <a:gd name="T84" fmla="*/ 20 w 121"/>
                  <a:gd name="T85" fmla="*/ 101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21" h="106">
                    <a:moveTo>
                      <a:pt x="20" y="101"/>
                    </a:moveTo>
                    <a:lnTo>
                      <a:pt x="22" y="104"/>
                    </a:lnTo>
                    <a:lnTo>
                      <a:pt x="25" y="105"/>
                    </a:lnTo>
                    <a:lnTo>
                      <a:pt x="27" y="106"/>
                    </a:lnTo>
                    <a:lnTo>
                      <a:pt x="30" y="106"/>
                    </a:lnTo>
                    <a:lnTo>
                      <a:pt x="36" y="105"/>
                    </a:lnTo>
                    <a:lnTo>
                      <a:pt x="41" y="101"/>
                    </a:lnTo>
                    <a:lnTo>
                      <a:pt x="116" y="26"/>
                    </a:lnTo>
                    <a:lnTo>
                      <a:pt x="119" y="24"/>
                    </a:lnTo>
                    <a:lnTo>
                      <a:pt x="120" y="21"/>
                    </a:lnTo>
                    <a:lnTo>
                      <a:pt x="121" y="19"/>
                    </a:lnTo>
                    <a:lnTo>
                      <a:pt x="121" y="15"/>
                    </a:lnTo>
                    <a:lnTo>
                      <a:pt x="121" y="13"/>
                    </a:lnTo>
                    <a:lnTo>
                      <a:pt x="120" y="10"/>
                    </a:lnTo>
                    <a:lnTo>
                      <a:pt x="119" y="8"/>
                    </a:lnTo>
                    <a:lnTo>
                      <a:pt x="116" y="5"/>
                    </a:lnTo>
                    <a:lnTo>
                      <a:pt x="114" y="4"/>
                    </a:lnTo>
                    <a:lnTo>
                      <a:pt x="111" y="1"/>
                    </a:lnTo>
                    <a:lnTo>
                      <a:pt x="109" y="0"/>
                    </a:lnTo>
                    <a:lnTo>
                      <a:pt x="106" y="0"/>
                    </a:lnTo>
                    <a:lnTo>
                      <a:pt x="103" y="0"/>
                    </a:lnTo>
                    <a:lnTo>
                      <a:pt x="100" y="1"/>
                    </a:lnTo>
                    <a:lnTo>
                      <a:pt x="97" y="4"/>
                    </a:lnTo>
                    <a:lnTo>
                      <a:pt x="95" y="5"/>
                    </a:lnTo>
                    <a:lnTo>
                      <a:pt x="30" y="69"/>
                    </a:lnTo>
                    <a:lnTo>
                      <a:pt x="26" y="65"/>
                    </a:lnTo>
                    <a:lnTo>
                      <a:pt x="24" y="64"/>
                    </a:lnTo>
                    <a:lnTo>
                      <a:pt x="21" y="62"/>
                    </a:lnTo>
                    <a:lnTo>
                      <a:pt x="18" y="62"/>
                    </a:lnTo>
                    <a:lnTo>
                      <a:pt x="15" y="61"/>
                    </a:lnTo>
                    <a:lnTo>
                      <a:pt x="12" y="62"/>
                    </a:lnTo>
                    <a:lnTo>
                      <a:pt x="10" y="62"/>
                    </a:lnTo>
                    <a:lnTo>
                      <a:pt x="7" y="64"/>
                    </a:lnTo>
                    <a:lnTo>
                      <a:pt x="5" y="65"/>
                    </a:lnTo>
                    <a:lnTo>
                      <a:pt x="2" y="68"/>
                    </a:lnTo>
                    <a:lnTo>
                      <a:pt x="1" y="70"/>
                    </a:lnTo>
                    <a:lnTo>
                      <a:pt x="0" y="73"/>
                    </a:lnTo>
                    <a:lnTo>
                      <a:pt x="0" y="76"/>
                    </a:lnTo>
                    <a:lnTo>
                      <a:pt x="0" y="79"/>
                    </a:lnTo>
                    <a:lnTo>
                      <a:pt x="1" y="82"/>
                    </a:lnTo>
                    <a:lnTo>
                      <a:pt x="2" y="84"/>
                    </a:lnTo>
                    <a:lnTo>
                      <a:pt x="5" y="86"/>
                    </a:lnTo>
                    <a:lnTo>
                      <a:pt x="20" y="1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55">
                <a:extLst>
                  <a:ext uri="{FF2B5EF4-FFF2-40B4-BE49-F238E27FC236}">
                    <a16:creationId xmlns:a16="http://schemas.microsoft.com/office/drawing/2014/main" xmlns="" id="{F5CD6EA5-995A-49F3-B4E8-0E77911E32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7738" y="2070100"/>
                <a:ext cx="38100" cy="33338"/>
              </a:xfrm>
              <a:custGeom>
                <a:avLst/>
                <a:gdLst>
                  <a:gd name="T0" fmla="*/ 20 w 121"/>
                  <a:gd name="T1" fmla="*/ 101 h 106"/>
                  <a:gd name="T2" fmla="*/ 22 w 121"/>
                  <a:gd name="T3" fmla="*/ 103 h 106"/>
                  <a:gd name="T4" fmla="*/ 25 w 121"/>
                  <a:gd name="T5" fmla="*/ 105 h 106"/>
                  <a:gd name="T6" fmla="*/ 27 w 121"/>
                  <a:gd name="T7" fmla="*/ 105 h 106"/>
                  <a:gd name="T8" fmla="*/ 30 w 121"/>
                  <a:gd name="T9" fmla="*/ 106 h 106"/>
                  <a:gd name="T10" fmla="*/ 34 w 121"/>
                  <a:gd name="T11" fmla="*/ 105 h 106"/>
                  <a:gd name="T12" fmla="*/ 36 w 121"/>
                  <a:gd name="T13" fmla="*/ 105 h 106"/>
                  <a:gd name="T14" fmla="*/ 39 w 121"/>
                  <a:gd name="T15" fmla="*/ 103 h 106"/>
                  <a:gd name="T16" fmla="*/ 41 w 121"/>
                  <a:gd name="T17" fmla="*/ 102 h 106"/>
                  <a:gd name="T18" fmla="*/ 116 w 121"/>
                  <a:gd name="T19" fmla="*/ 26 h 106"/>
                  <a:gd name="T20" fmla="*/ 119 w 121"/>
                  <a:gd name="T21" fmla="*/ 24 h 106"/>
                  <a:gd name="T22" fmla="*/ 120 w 121"/>
                  <a:gd name="T23" fmla="*/ 21 h 106"/>
                  <a:gd name="T24" fmla="*/ 121 w 121"/>
                  <a:gd name="T25" fmla="*/ 18 h 106"/>
                  <a:gd name="T26" fmla="*/ 121 w 121"/>
                  <a:gd name="T27" fmla="*/ 15 h 106"/>
                  <a:gd name="T28" fmla="*/ 121 w 121"/>
                  <a:gd name="T29" fmla="*/ 13 h 106"/>
                  <a:gd name="T30" fmla="*/ 120 w 121"/>
                  <a:gd name="T31" fmla="*/ 10 h 106"/>
                  <a:gd name="T32" fmla="*/ 119 w 121"/>
                  <a:gd name="T33" fmla="*/ 7 h 106"/>
                  <a:gd name="T34" fmla="*/ 116 w 121"/>
                  <a:gd name="T35" fmla="*/ 5 h 106"/>
                  <a:gd name="T36" fmla="*/ 114 w 121"/>
                  <a:gd name="T37" fmla="*/ 3 h 106"/>
                  <a:gd name="T38" fmla="*/ 111 w 121"/>
                  <a:gd name="T39" fmla="*/ 1 h 106"/>
                  <a:gd name="T40" fmla="*/ 109 w 121"/>
                  <a:gd name="T41" fmla="*/ 1 h 106"/>
                  <a:gd name="T42" fmla="*/ 106 w 121"/>
                  <a:gd name="T43" fmla="*/ 0 h 106"/>
                  <a:gd name="T44" fmla="*/ 103 w 121"/>
                  <a:gd name="T45" fmla="*/ 1 h 106"/>
                  <a:gd name="T46" fmla="*/ 100 w 121"/>
                  <a:gd name="T47" fmla="*/ 1 h 106"/>
                  <a:gd name="T48" fmla="*/ 97 w 121"/>
                  <a:gd name="T49" fmla="*/ 3 h 106"/>
                  <a:gd name="T50" fmla="*/ 95 w 121"/>
                  <a:gd name="T51" fmla="*/ 5 h 106"/>
                  <a:gd name="T52" fmla="*/ 30 w 121"/>
                  <a:gd name="T53" fmla="*/ 70 h 106"/>
                  <a:gd name="T54" fmla="*/ 26 w 121"/>
                  <a:gd name="T55" fmla="*/ 65 h 106"/>
                  <a:gd name="T56" fmla="*/ 24 w 121"/>
                  <a:gd name="T57" fmla="*/ 63 h 106"/>
                  <a:gd name="T58" fmla="*/ 21 w 121"/>
                  <a:gd name="T59" fmla="*/ 61 h 106"/>
                  <a:gd name="T60" fmla="*/ 18 w 121"/>
                  <a:gd name="T61" fmla="*/ 61 h 106"/>
                  <a:gd name="T62" fmla="*/ 15 w 121"/>
                  <a:gd name="T63" fmla="*/ 60 h 106"/>
                  <a:gd name="T64" fmla="*/ 12 w 121"/>
                  <a:gd name="T65" fmla="*/ 61 h 106"/>
                  <a:gd name="T66" fmla="*/ 10 w 121"/>
                  <a:gd name="T67" fmla="*/ 62 h 106"/>
                  <a:gd name="T68" fmla="*/ 7 w 121"/>
                  <a:gd name="T69" fmla="*/ 63 h 106"/>
                  <a:gd name="T70" fmla="*/ 5 w 121"/>
                  <a:gd name="T71" fmla="*/ 65 h 106"/>
                  <a:gd name="T72" fmla="*/ 2 w 121"/>
                  <a:gd name="T73" fmla="*/ 68 h 106"/>
                  <a:gd name="T74" fmla="*/ 1 w 121"/>
                  <a:gd name="T75" fmla="*/ 70 h 106"/>
                  <a:gd name="T76" fmla="*/ 0 w 121"/>
                  <a:gd name="T77" fmla="*/ 73 h 106"/>
                  <a:gd name="T78" fmla="*/ 0 w 121"/>
                  <a:gd name="T79" fmla="*/ 76 h 106"/>
                  <a:gd name="T80" fmla="*/ 0 w 121"/>
                  <a:gd name="T81" fmla="*/ 78 h 106"/>
                  <a:gd name="T82" fmla="*/ 1 w 121"/>
                  <a:gd name="T83" fmla="*/ 82 h 106"/>
                  <a:gd name="T84" fmla="*/ 2 w 121"/>
                  <a:gd name="T85" fmla="*/ 84 h 106"/>
                  <a:gd name="T86" fmla="*/ 5 w 121"/>
                  <a:gd name="T87" fmla="*/ 87 h 106"/>
                  <a:gd name="T88" fmla="*/ 20 w 121"/>
                  <a:gd name="T89" fmla="*/ 101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21" h="106">
                    <a:moveTo>
                      <a:pt x="20" y="101"/>
                    </a:moveTo>
                    <a:lnTo>
                      <a:pt x="22" y="103"/>
                    </a:lnTo>
                    <a:lnTo>
                      <a:pt x="25" y="105"/>
                    </a:lnTo>
                    <a:lnTo>
                      <a:pt x="27" y="105"/>
                    </a:lnTo>
                    <a:lnTo>
                      <a:pt x="30" y="106"/>
                    </a:lnTo>
                    <a:lnTo>
                      <a:pt x="34" y="105"/>
                    </a:lnTo>
                    <a:lnTo>
                      <a:pt x="36" y="105"/>
                    </a:lnTo>
                    <a:lnTo>
                      <a:pt x="39" y="103"/>
                    </a:lnTo>
                    <a:lnTo>
                      <a:pt x="41" y="102"/>
                    </a:lnTo>
                    <a:lnTo>
                      <a:pt x="116" y="26"/>
                    </a:lnTo>
                    <a:lnTo>
                      <a:pt x="119" y="24"/>
                    </a:lnTo>
                    <a:lnTo>
                      <a:pt x="120" y="21"/>
                    </a:lnTo>
                    <a:lnTo>
                      <a:pt x="121" y="18"/>
                    </a:lnTo>
                    <a:lnTo>
                      <a:pt x="121" y="15"/>
                    </a:lnTo>
                    <a:lnTo>
                      <a:pt x="121" y="13"/>
                    </a:lnTo>
                    <a:lnTo>
                      <a:pt x="120" y="10"/>
                    </a:lnTo>
                    <a:lnTo>
                      <a:pt x="119" y="7"/>
                    </a:lnTo>
                    <a:lnTo>
                      <a:pt x="116" y="5"/>
                    </a:lnTo>
                    <a:lnTo>
                      <a:pt x="114" y="3"/>
                    </a:lnTo>
                    <a:lnTo>
                      <a:pt x="111" y="1"/>
                    </a:lnTo>
                    <a:lnTo>
                      <a:pt x="109" y="1"/>
                    </a:lnTo>
                    <a:lnTo>
                      <a:pt x="106" y="0"/>
                    </a:lnTo>
                    <a:lnTo>
                      <a:pt x="103" y="1"/>
                    </a:lnTo>
                    <a:lnTo>
                      <a:pt x="100" y="1"/>
                    </a:lnTo>
                    <a:lnTo>
                      <a:pt x="97" y="3"/>
                    </a:lnTo>
                    <a:lnTo>
                      <a:pt x="95" y="5"/>
                    </a:lnTo>
                    <a:lnTo>
                      <a:pt x="30" y="70"/>
                    </a:lnTo>
                    <a:lnTo>
                      <a:pt x="26" y="65"/>
                    </a:lnTo>
                    <a:lnTo>
                      <a:pt x="24" y="63"/>
                    </a:lnTo>
                    <a:lnTo>
                      <a:pt x="21" y="61"/>
                    </a:lnTo>
                    <a:lnTo>
                      <a:pt x="18" y="61"/>
                    </a:lnTo>
                    <a:lnTo>
                      <a:pt x="15" y="60"/>
                    </a:lnTo>
                    <a:lnTo>
                      <a:pt x="12" y="61"/>
                    </a:lnTo>
                    <a:lnTo>
                      <a:pt x="10" y="62"/>
                    </a:lnTo>
                    <a:lnTo>
                      <a:pt x="7" y="63"/>
                    </a:lnTo>
                    <a:lnTo>
                      <a:pt x="5" y="65"/>
                    </a:lnTo>
                    <a:lnTo>
                      <a:pt x="2" y="68"/>
                    </a:lnTo>
                    <a:lnTo>
                      <a:pt x="1" y="70"/>
                    </a:lnTo>
                    <a:lnTo>
                      <a:pt x="0" y="73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1" y="82"/>
                    </a:lnTo>
                    <a:lnTo>
                      <a:pt x="2" y="84"/>
                    </a:lnTo>
                    <a:lnTo>
                      <a:pt x="5" y="87"/>
                    </a:lnTo>
                    <a:lnTo>
                      <a:pt x="20" y="1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56">
                <a:extLst>
                  <a:ext uri="{FF2B5EF4-FFF2-40B4-BE49-F238E27FC236}">
                    <a16:creationId xmlns:a16="http://schemas.microsoft.com/office/drawing/2014/main" xmlns="" id="{27AD0D74-8CD2-414C-8099-CFA50A6E94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04900" y="1993900"/>
                <a:ext cx="68263" cy="219075"/>
              </a:xfrm>
              <a:custGeom>
                <a:avLst/>
                <a:gdLst>
                  <a:gd name="T0" fmla="*/ 120 w 212"/>
                  <a:gd name="T1" fmla="*/ 659 h 694"/>
                  <a:gd name="T2" fmla="*/ 99 w 212"/>
                  <a:gd name="T3" fmla="*/ 643 h 694"/>
                  <a:gd name="T4" fmla="*/ 92 w 212"/>
                  <a:gd name="T5" fmla="*/ 618 h 694"/>
                  <a:gd name="T6" fmla="*/ 181 w 212"/>
                  <a:gd name="T7" fmla="*/ 616 h 694"/>
                  <a:gd name="T8" fmla="*/ 167 w 212"/>
                  <a:gd name="T9" fmla="*/ 647 h 694"/>
                  <a:gd name="T10" fmla="*/ 144 w 212"/>
                  <a:gd name="T11" fmla="*/ 662 h 694"/>
                  <a:gd name="T12" fmla="*/ 145 w 212"/>
                  <a:gd name="T13" fmla="*/ 31 h 694"/>
                  <a:gd name="T14" fmla="*/ 168 w 212"/>
                  <a:gd name="T15" fmla="*/ 43 h 694"/>
                  <a:gd name="T16" fmla="*/ 181 w 212"/>
                  <a:gd name="T17" fmla="*/ 57 h 694"/>
                  <a:gd name="T18" fmla="*/ 92 w 212"/>
                  <a:gd name="T19" fmla="*/ 331 h 694"/>
                  <a:gd name="T20" fmla="*/ 95 w 212"/>
                  <a:gd name="T21" fmla="*/ 53 h 694"/>
                  <a:gd name="T22" fmla="*/ 112 w 212"/>
                  <a:gd name="T23" fmla="*/ 38 h 694"/>
                  <a:gd name="T24" fmla="*/ 137 w 212"/>
                  <a:gd name="T25" fmla="*/ 30 h 694"/>
                  <a:gd name="T26" fmla="*/ 182 w 212"/>
                  <a:gd name="T27" fmla="*/ 362 h 694"/>
                  <a:gd name="T28" fmla="*/ 92 w 212"/>
                  <a:gd name="T29" fmla="*/ 362 h 694"/>
                  <a:gd name="T30" fmla="*/ 113 w 212"/>
                  <a:gd name="T31" fmla="*/ 4 h 694"/>
                  <a:gd name="T32" fmla="*/ 84 w 212"/>
                  <a:gd name="T33" fmla="*/ 22 h 694"/>
                  <a:gd name="T34" fmla="*/ 65 w 212"/>
                  <a:gd name="T35" fmla="*/ 46 h 694"/>
                  <a:gd name="T36" fmla="*/ 36 w 212"/>
                  <a:gd name="T37" fmla="*/ 55 h 694"/>
                  <a:gd name="T38" fmla="*/ 21 w 212"/>
                  <a:gd name="T39" fmla="*/ 67 h 694"/>
                  <a:gd name="T40" fmla="*/ 9 w 212"/>
                  <a:gd name="T41" fmla="*/ 82 h 694"/>
                  <a:gd name="T42" fmla="*/ 2 w 212"/>
                  <a:gd name="T43" fmla="*/ 103 h 694"/>
                  <a:gd name="T44" fmla="*/ 0 w 212"/>
                  <a:gd name="T45" fmla="*/ 394 h 694"/>
                  <a:gd name="T46" fmla="*/ 3 w 212"/>
                  <a:gd name="T47" fmla="*/ 402 h 694"/>
                  <a:gd name="T48" fmla="*/ 10 w 212"/>
                  <a:gd name="T49" fmla="*/ 408 h 694"/>
                  <a:gd name="T50" fmla="*/ 19 w 212"/>
                  <a:gd name="T51" fmla="*/ 409 h 694"/>
                  <a:gd name="T52" fmla="*/ 26 w 212"/>
                  <a:gd name="T53" fmla="*/ 404 h 694"/>
                  <a:gd name="T54" fmla="*/ 30 w 212"/>
                  <a:gd name="T55" fmla="*/ 397 h 694"/>
                  <a:gd name="T56" fmla="*/ 31 w 212"/>
                  <a:gd name="T57" fmla="*/ 111 h 694"/>
                  <a:gd name="T58" fmla="*/ 40 w 212"/>
                  <a:gd name="T59" fmla="*/ 89 h 694"/>
                  <a:gd name="T60" fmla="*/ 55 w 212"/>
                  <a:gd name="T61" fmla="*/ 79 h 694"/>
                  <a:gd name="T62" fmla="*/ 62 w 212"/>
                  <a:gd name="T63" fmla="*/ 626 h 694"/>
                  <a:gd name="T64" fmla="*/ 67 w 212"/>
                  <a:gd name="T65" fmla="*/ 647 h 694"/>
                  <a:gd name="T66" fmla="*/ 79 w 212"/>
                  <a:gd name="T67" fmla="*/ 666 h 694"/>
                  <a:gd name="T68" fmla="*/ 95 w 212"/>
                  <a:gd name="T69" fmla="*/ 681 h 694"/>
                  <a:gd name="T70" fmla="*/ 114 w 212"/>
                  <a:gd name="T71" fmla="*/ 690 h 694"/>
                  <a:gd name="T72" fmla="*/ 137 w 212"/>
                  <a:gd name="T73" fmla="*/ 694 h 694"/>
                  <a:gd name="T74" fmla="*/ 157 w 212"/>
                  <a:gd name="T75" fmla="*/ 690 h 694"/>
                  <a:gd name="T76" fmla="*/ 177 w 212"/>
                  <a:gd name="T77" fmla="*/ 680 h 694"/>
                  <a:gd name="T78" fmla="*/ 193 w 212"/>
                  <a:gd name="T79" fmla="*/ 663 h 694"/>
                  <a:gd name="T80" fmla="*/ 206 w 212"/>
                  <a:gd name="T81" fmla="*/ 641 h 694"/>
                  <a:gd name="T82" fmla="*/ 211 w 212"/>
                  <a:gd name="T83" fmla="*/ 613 h 694"/>
                  <a:gd name="T84" fmla="*/ 211 w 212"/>
                  <a:gd name="T85" fmla="*/ 56 h 694"/>
                  <a:gd name="T86" fmla="*/ 206 w 212"/>
                  <a:gd name="T87" fmla="*/ 41 h 694"/>
                  <a:gd name="T88" fmla="*/ 177 w 212"/>
                  <a:gd name="T89" fmla="*/ 13 h 694"/>
                  <a:gd name="T90" fmla="*/ 151 w 212"/>
                  <a:gd name="T91" fmla="*/ 2 h 694"/>
                  <a:gd name="T92" fmla="*/ 137 w 212"/>
                  <a:gd name="T93" fmla="*/ 0 h 6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2" h="694">
                    <a:moveTo>
                      <a:pt x="137" y="663"/>
                    </a:moveTo>
                    <a:lnTo>
                      <a:pt x="128" y="662"/>
                    </a:lnTo>
                    <a:lnTo>
                      <a:pt x="120" y="659"/>
                    </a:lnTo>
                    <a:lnTo>
                      <a:pt x="112" y="655"/>
                    </a:lnTo>
                    <a:lnTo>
                      <a:pt x="105" y="650"/>
                    </a:lnTo>
                    <a:lnTo>
                      <a:pt x="99" y="643"/>
                    </a:lnTo>
                    <a:lnTo>
                      <a:pt x="95" y="636"/>
                    </a:lnTo>
                    <a:lnTo>
                      <a:pt x="92" y="627"/>
                    </a:lnTo>
                    <a:lnTo>
                      <a:pt x="92" y="618"/>
                    </a:lnTo>
                    <a:lnTo>
                      <a:pt x="92" y="603"/>
                    </a:lnTo>
                    <a:lnTo>
                      <a:pt x="182" y="603"/>
                    </a:lnTo>
                    <a:lnTo>
                      <a:pt x="181" y="616"/>
                    </a:lnTo>
                    <a:lnTo>
                      <a:pt x="178" y="628"/>
                    </a:lnTo>
                    <a:lnTo>
                      <a:pt x="173" y="639"/>
                    </a:lnTo>
                    <a:lnTo>
                      <a:pt x="167" y="647"/>
                    </a:lnTo>
                    <a:lnTo>
                      <a:pt x="161" y="654"/>
                    </a:lnTo>
                    <a:lnTo>
                      <a:pt x="153" y="659"/>
                    </a:lnTo>
                    <a:lnTo>
                      <a:pt x="144" y="662"/>
                    </a:lnTo>
                    <a:lnTo>
                      <a:pt x="137" y="663"/>
                    </a:lnTo>
                    <a:close/>
                    <a:moveTo>
                      <a:pt x="137" y="30"/>
                    </a:moveTo>
                    <a:lnTo>
                      <a:pt x="145" y="31"/>
                    </a:lnTo>
                    <a:lnTo>
                      <a:pt x="153" y="34"/>
                    </a:lnTo>
                    <a:lnTo>
                      <a:pt x="161" y="38"/>
                    </a:lnTo>
                    <a:lnTo>
                      <a:pt x="168" y="43"/>
                    </a:lnTo>
                    <a:lnTo>
                      <a:pt x="173" y="47"/>
                    </a:lnTo>
                    <a:lnTo>
                      <a:pt x="178" y="53"/>
                    </a:lnTo>
                    <a:lnTo>
                      <a:pt x="181" y="57"/>
                    </a:lnTo>
                    <a:lnTo>
                      <a:pt x="182" y="60"/>
                    </a:lnTo>
                    <a:lnTo>
                      <a:pt x="182" y="331"/>
                    </a:lnTo>
                    <a:lnTo>
                      <a:pt x="92" y="331"/>
                    </a:lnTo>
                    <a:lnTo>
                      <a:pt x="92" y="60"/>
                    </a:lnTo>
                    <a:lnTo>
                      <a:pt x="93" y="57"/>
                    </a:lnTo>
                    <a:lnTo>
                      <a:pt x="95" y="53"/>
                    </a:lnTo>
                    <a:lnTo>
                      <a:pt x="99" y="48"/>
                    </a:lnTo>
                    <a:lnTo>
                      <a:pt x="106" y="43"/>
                    </a:lnTo>
                    <a:lnTo>
                      <a:pt x="112" y="38"/>
                    </a:lnTo>
                    <a:lnTo>
                      <a:pt x="120" y="34"/>
                    </a:lnTo>
                    <a:lnTo>
                      <a:pt x="127" y="31"/>
                    </a:lnTo>
                    <a:lnTo>
                      <a:pt x="137" y="30"/>
                    </a:lnTo>
                    <a:lnTo>
                      <a:pt x="137" y="30"/>
                    </a:lnTo>
                    <a:close/>
                    <a:moveTo>
                      <a:pt x="92" y="362"/>
                    </a:moveTo>
                    <a:lnTo>
                      <a:pt x="182" y="362"/>
                    </a:lnTo>
                    <a:lnTo>
                      <a:pt x="182" y="573"/>
                    </a:lnTo>
                    <a:lnTo>
                      <a:pt x="92" y="573"/>
                    </a:lnTo>
                    <a:lnTo>
                      <a:pt x="92" y="362"/>
                    </a:lnTo>
                    <a:close/>
                    <a:moveTo>
                      <a:pt x="137" y="0"/>
                    </a:moveTo>
                    <a:lnTo>
                      <a:pt x="125" y="1"/>
                    </a:lnTo>
                    <a:lnTo>
                      <a:pt x="113" y="4"/>
                    </a:lnTo>
                    <a:lnTo>
                      <a:pt x="102" y="9"/>
                    </a:lnTo>
                    <a:lnTo>
                      <a:pt x="93" y="15"/>
                    </a:lnTo>
                    <a:lnTo>
                      <a:pt x="84" y="22"/>
                    </a:lnTo>
                    <a:lnTo>
                      <a:pt x="76" y="29"/>
                    </a:lnTo>
                    <a:lnTo>
                      <a:pt x="69" y="38"/>
                    </a:lnTo>
                    <a:lnTo>
                      <a:pt x="65" y="46"/>
                    </a:lnTo>
                    <a:lnTo>
                      <a:pt x="53" y="48"/>
                    </a:lnTo>
                    <a:lnTo>
                      <a:pt x="41" y="53"/>
                    </a:lnTo>
                    <a:lnTo>
                      <a:pt x="36" y="55"/>
                    </a:lnTo>
                    <a:lnTo>
                      <a:pt x="30" y="58"/>
                    </a:lnTo>
                    <a:lnTo>
                      <a:pt x="25" y="62"/>
                    </a:lnTo>
                    <a:lnTo>
                      <a:pt x="21" y="67"/>
                    </a:lnTo>
                    <a:lnTo>
                      <a:pt x="16" y="71"/>
                    </a:lnTo>
                    <a:lnTo>
                      <a:pt x="12" y="76"/>
                    </a:lnTo>
                    <a:lnTo>
                      <a:pt x="9" y="82"/>
                    </a:lnTo>
                    <a:lnTo>
                      <a:pt x="6" y="88"/>
                    </a:lnTo>
                    <a:lnTo>
                      <a:pt x="3" y="96"/>
                    </a:lnTo>
                    <a:lnTo>
                      <a:pt x="2" y="103"/>
                    </a:lnTo>
                    <a:lnTo>
                      <a:pt x="1" y="112"/>
                    </a:lnTo>
                    <a:lnTo>
                      <a:pt x="0" y="120"/>
                    </a:lnTo>
                    <a:lnTo>
                      <a:pt x="0" y="394"/>
                    </a:lnTo>
                    <a:lnTo>
                      <a:pt x="1" y="397"/>
                    </a:lnTo>
                    <a:lnTo>
                      <a:pt x="2" y="399"/>
                    </a:lnTo>
                    <a:lnTo>
                      <a:pt x="3" y="402"/>
                    </a:lnTo>
                    <a:lnTo>
                      <a:pt x="6" y="404"/>
                    </a:lnTo>
                    <a:lnTo>
                      <a:pt x="8" y="406"/>
                    </a:lnTo>
                    <a:lnTo>
                      <a:pt x="10" y="408"/>
                    </a:lnTo>
                    <a:lnTo>
                      <a:pt x="13" y="409"/>
                    </a:lnTo>
                    <a:lnTo>
                      <a:pt x="15" y="409"/>
                    </a:lnTo>
                    <a:lnTo>
                      <a:pt x="19" y="409"/>
                    </a:lnTo>
                    <a:lnTo>
                      <a:pt x="22" y="408"/>
                    </a:lnTo>
                    <a:lnTo>
                      <a:pt x="24" y="406"/>
                    </a:lnTo>
                    <a:lnTo>
                      <a:pt x="26" y="404"/>
                    </a:lnTo>
                    <a:lnTo>
                      <a:pt x="28" y="402"/>
                    </a:lnTo>
                    <a:lnTo>
                      <a:pt x="29" y="399"/>
                    </a:lnTo>
                    <a:lnTo>
                      <a:pt x="30" y="397"/>
                    </a:lnTo>
                    <a:lnTo>
                      <a:pt x="30" y="394"/>
                    </a:lnTo>
                    <a:lnTo>
                      <a:pt x="30" y="120"/>
                    </a:lnTo>
                    <a:lnTo>
                      <a:pt x="31" y="111"/>
                    </a:lnTo>
                    <a:lnTo>
                      <a:pt x="34" y="102"/>
                    </a:lnTo>
                    <a:lnTo>
                      <a:pt x="36" y="96"/>
                    </a:lnTo>
                    <a:lnTo>
                      <a:pt x="40" y="89"/>
                    </a:lnTo>
                    <a:lnTo>
                      <a:pt x="44" y="85"/>
                    </a:lnTo>
                    <a:lnTo>
                      <a:pt x="50" y="82"/>
                    </a:lnTo>
                    <a:lnTo>
                      <a:pt x="55" y="79"/>
                    </a:lnTo>
                    <a:lnTo>
                      <a:pt x="62" y="77"/>
                    </a:lnTo>
                    <a:lnTo>
                      <a:pt x="62" y="618"/>
                    </a:lnTo>
                    <a:lnTo>
                      <a:pt x="62" y="626"/>
                    </a:lnTo>
                    <a:lnTo>
                      <a:pt x="63" y="633"/>
                    </a:lnTo>
                    <a:lnTo>
                      <a:pt x="65" y="640"/>
                    </a:lnTo>
                    <a:lnTo>
                      <a:pt x="67" y="647"/>
                    </a:lnTo>
                    <a:lnTo>
                      <a:pt x="70" y="654"/>
                    </a:lnTo>
                    <a:lnTo>
                      <a:pt x="74" y="660"/>
                    </a:lnTo>
                    <a:lnTo>
                      <a:pt x="79" y="666"/>
                    </a:lnTo>
                    <a:lnTo>
                      <a:pt x="84" y="671"/>
                    </a:lnTo>
                    <a:lnTo>
                      <a:pt x="90" y="676"/>
                    </a:lnTo>
                    <a:lnTo>
                      <a:pt x="95" y="681"/>
                    </a:lnTo>
                    <a:lnTo>
                      <a:pt x="101" y="684"/>
                    </a:lnTo>
                    <a:lnTo>
                      <a:pt x="108" y="687"/>
                    </a:lnTo>
                    <a:lnTo>
                      <a:pt x="114" y="690"/>
                    </a:lnTo>
                    <a:lnTo>
                      <a:pt x="122" y="693"/>
                    </a:lnTo>
                    <a:lnTo>
                      <a:pt x="129" y="694"/>
                    </a:lnTo>
                    <a:lnTo>
                      <a:pt x="137" y="694"/>
                    </a:lnTo>
                    <a:lnTo>
                      <a:pt x="143" y="694"/>
                    </a:lnTo>
                    <a:lnTo>
                      <a:pt x="150" y="693"/>
                    </a:lnTo>
                    <a:lnTo>
                      <a:pt x="157" y="690"/>
                    </a:lnTo>
                    <a:lnTo>
                      <a:pt x="164" y="687"/>
                    </a:lnTo>
                    <a:lnTo>
                      <a:pt x="170" y="684"/>
                    </a:lnTo>
                    <a:lnTo>
                      <a:pt x="177" y="680"/>
                    </a:lnTo>
                    <a:lnTo>
                      <a:pt x="182" y="675"/>
                    </a:lnTo>
                    <a:lnTo>
                      <a:pt x="187" y="669"/>
                    </a:lnTo>
                    <a:lnTo>
                      <a:pt x="193" y="663"/>
                    </a:lnTo>
                    <a:lnTo>
                      <a:pt x="197" y="656"/>
                    </a:lnTo>
                    <a:lnTo>
                      <a:pt x="201" y="648"/>
                    </a:lnTo>
                    <a:lnTo>
                      <a:pt x="206" y="641"/>
                    </a:lnTo>
                    <a:lnTo>
                      <a:pt x="208" y="632"/>
                    </a:lnTo>
                    <a:lnTo>
                      <a:pt x="210" y="623"/>
                    </a:lnTo>
                    <a:lnTo>
                      <a:pt x="211" y="613"/>
                    </a:lnTo>
                    <a:lnTo>
                      <a:pt x="212" y="603"/>
                    </a:lnTo>
                    <a:lnTo>
                      <a:pt x="212" y="60"/>
                    </a:lnTo>
                    <a:lnTo>
                      <a:pt x="211" y="56"/>
                    </a:lnTo>
                    <a:lnTo>
                      <a:pt x="210" y="51"/>
                    </a:lnTo>
                    <a:lnTo>
                      <a:pt x="208" y="45"/>
                    </a:lnTo>
                    <a:lnTo>
                      <a:pt x="206" y="41"/>
                    </a:lnTo>
                    <a:lnTo>
                      <a:pt x="198" y="30"/>
                    </a:lnTo>
                    <a:lnTo>
                      <a:pt x="188" y="20"/>
                    </a:lnTo>
                    <a:lnTo>
                      <a:pt x="177" y="13"/>
                    </a:lnTo>
                    <a:lnTo>
                      <a:pt x="164" y="6"/>
                    </a:lnTo>
                    <a:lnTo>
                      <a:pt x="157" y="3"/>
                    </a:lnTo>
                    <a:lnTo>
                      <a:pt x="151" y="2"/>
                    </a:lnTo>
                    <a:lnTo>
                      <a:pt x="143" y="1"/>
                    </a:lnTo>
                    <a:lnTo>
                      <a:pt x="137" y="0"/>
                    </a:lnTo>
                    <a:lnTo>
                      <a:pt x="13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0" name="Freeform 40">
              <a:extLst>
                <a:ext uri="{FF2B5EF4-FFF2-40B4-BE49-F238E27FC236}">
                  <a16:creationId xmlns:a16="http://schemas.microsoft.com/office/drawing/2014/main" xmlns="" id="{75B77F20-769B-41B6-8A3A-A14BC8059C0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86144" y="3416152"/>
              <a:ext cx="470048" cy="470048"/>
            </a:xfrm>
            <a:custGeom>
              <a:avLst/>
              <a:gdLst>
                <a:gd name="T0" fmla="*/ 586 w 760"/>
                <a:gd name="T1" fmla="*/ 675 h 759"/>
                <a:gd name="T2" fmla="*/ 574 w 760"/>
                <a:gd name="T3" fmla="*/ 724 h 759"/>
                <a:gd name="T4" fmla="*/ 507 w 760"/>
                <a:gd name="T5" fmla="*/ 649 h 759"/>
                <a:gd name="T6" fmla="*/ 513 w 760"/>
                <a:gd name="T7" fmla="*/ 569 h 759"/>
                <a:gd name="T8" fmla="*/ 574 w 760"/>
                <a:gd name="T9" fmla="*/ 511 h 759"/>
                <a:gd name="T10" fmla="*/ 657 w 760"/>
                <a:gd name="T11" fmla="*/ 509 h 759"/>
                <a:gd name="T12" fmla="*/ 730 w 760"/>
                <a:gd name="T13" fmla="*/ 587 h 759"/>
                <a:gd name="T14" fmla="*/ 258 w 760"/>
                <a:gd name="T15" fmla="*/ 616 h 759"/>
                <a:gd name="T16" fmla="*/ 231 w 760"/>
                <a:gd name="T17" fmla="*/ 694 h 759"/>
                <a:gd name="T18" fmla="*/ 132 w 760"/>
                <a:gd name="T19" fmla="*/ 734 h 759"/>
                <a:gd name="T20" fmla="*/ 171 w 760"/>
                <a:gd name="T21" fmla="*/ 587 h 759"/>
                <a:gd name="T22" fmla="*/ 36 w 760"/>
                <a:gd name="T23" fmla="*/ 573 h 759"/>
                <a:gd name="T24" fmla="*/ 130 w 760"/>
                <a:gd name="T25" fmla="*/ 503 h 759"/>
                <a:gd name="T26" fmla="*/ 509 w 760"/>
                <a:gd name="T27" fmla="*/ 201 h 759"/>
                <a:gd name="T28" fmla="*/ 503 w 760"/>
                <a:gd name="T29" fmla="*/ 136 h 759"/>
                <a:gd name="T30" fmla="*/ 537 w 760"/>
                <a:gd name="T31" fmla="*/ 59 h 759"/>
                <a:gd name="T32" fmla="*/ 643 w 760"/>
                <a:gd name="T33" fmla="*/ 28 h 759"/>
                <a:gd name="T34" fmla="*/ 599 w 760"/>
                <a:gd name="T35" fmla="*/ 179 h 759"/>
                <a:gd name="T36" fmla="*/ 719 w 760"/>
                <a:gd name="T37" fmla="*/ 200 h 759"/>
                <a:gd name="T38" fmla="*/ 619 w 760"/>
                <a:gd name="T39" fmla="*/ 257 h 759"/>
                <a:gd name="T40" fmla="*/ 249 w 760"/>
                <a:gd name="T41" fmla="*/ 562 h 759"/>
                <a:gd name="T42" fmla="*/ 170 w 760"/>
                <a:gd name="T43" fmla="*/ 254 h 759"/>
                <a:gd name="T44" fmla="*/ 87 w 760"/>
                <a:gd name="T45" fmla="*/ 244 h 759"/>
                <a:gd name="T46" fmla="*/ 26 w 760"/>
                <a:gd name="T47" fmla="*/ 147 h 759"/>
                <a:gd name="T48" fmla="*/ 180 w 760"/>
                <a:gd name="T49" fmla="*/ 166 h 759"/>
                <a:gd name="T50" fmla="*/ 175 w 760"/>
                <a:gd name="T51" fmla="*/ 30 h 759"/>
                <a:gd name="T52" fmla="*/ 251 w 760"/>
                <a:gd name="T53" fmla="*/ 102 h 759"/>
                <a:gd name="T54" fmla="*/ 248 w 760"/>
                <a:gd name="T55" fmla="*/ 187 h 759"/>
                <a:gd name="T56" fmla="*/ 703 w 760"/>
                <a:gd name="T57" fmla="*/ 505 h 759"/>
                <a:gd name="T58" fmla="*/ 611 w 760"/>
                <a:gd name="T59" fmla="*/ 477 h 759"/>
                <a:gd name="T60" fmla="*/ 619 w 760"/>
                <a:gd name="T61" fmla="*/ 283 h 759"/>
                <a:gd name="T62" fmla="*/ 732 w 760"/>
                <a:gd name="T63" fmla="*/ 225 h 759"/>
                <a:gd name="T64" fmla="*/ 759 w 760"/>
                <a:gd name="T65" fmla="*/ 129 h 759"/>
                <a:gd name="T66" fmla="*/ 732 w 760"/>
                <a:gd name="T67" fmla="*/ 82 h 759"/>
                <a:gd name="T68" fmla="*/ 682 w 760"/>
                <a:gd name="T69" fmla="*/ 22 h 759"/>
                <a:gd name="T70" fmla="*/ 591 w 760"/>
                <a:gd name="T71" fmla="*/ 3 h 759"/>
                <a:gd name="T72" fmla="*/ 495 w 760"/>
                <a:gd name="T73" fmla="*/ 73 h 759"/>
                <a:gd name="T74" fmla="*/ 480 w 760"/>
                <a:gd name="T75" fmla="*/ 169 h 759"/>
                <a:gd name="T76" fmla="*/ 283 w 760"/>
                <a:gd name="T77" fmla="*/ 129 h 759"/>
                <a:gd name="T78" fmla="*/ 242 w 760"/>
                <a:gd name="T79" fmla="*/ 42 h 759"/>
                <a:gd name="T80" fmla="*/ 149 w 760"/>
                <a:gd name="T81" fmla="*/ 0 h 759"/>
                <a:gd name="T82" fmla="*/ 82 w 760"/>
                <a:gd name="T83" fmla="*/ 22 h 759"/>
                <a:gd name="T84" fmla="*/ 28 w 760"/>
                <a:gd name="T85" fmla="*/ 82 h 759"/>
                <a:gd name="T86" fmla="*/ 1 w 760"/>
                <a:gd name="T87" fmla="*/ 129 h 759"/>
                <a:gd name="T88" fmla="*/ 28 w 760"/>
                <a:gd name="T89" fmla="*/ 227 h 759"/>
                <a:gd name="T90" fmla="*/ 111 w 760"/>
                <a:gd name="T91" fmla="*/ 281 h 759"/>
                <a:gd name="T92" fmla="*/ 189 w 760"/>
                <a:gd name="T93" fmla="*/ 485 h 759"/>
                <a:gd name="T94" fmla="*/ 64 w 760"/>
                <a:gd name="T95" fmla="*/ 501 h 759"/>
                <a:gd name="T96" fmla="*/ 3 w 760"/>
                <a:gd name="T97" fmla="*/ 592 h 759"/>
                <a:gd name="T98" fmla="*/ 16 w 760"/>
                <a:gd name="T99" fmla="*/ 678 h 759"/>
                <a:gd name="T100" fmla="*/ 86 w 760"/>
                <a:gd name="T101" fmla="*/ 727 h 759"/>
                <a:gd name="T102" fmla="*/ 116 w 760"/>
                <a:gd name="T103" fmla="*/ 757 h 759"/>
                <a:gd name="T104" fmla="*/ 232 w 760"/>
                <a:gd name="T105" fmla="*/ 727 h 759"/>
                <a:gd name="T106" fmla="*/ 282 w 760"/>
                <a:gd name="T107" fmla="*/ 640 h 759"/>
                <a:gd name="T108" fmla="*/ 482 w 760"/>
                <a:gd name="T109" fmla="*/ 581 h 759"/>
                <a:gd name="T110" fmla="*/ 491 w 760"/>
                <a:gd name="T111" fmla="*/ 678 h 759"/>
                <a:gd name="T112" fmla="*/ 578 w 760"/>
                <a:gd name="T113" fmla="*/ 754 h 759"/>
                <a:gd name="T114" fmla="*/ 681 w 760"/>
                <a:gd name="T115" fmla="*/ 742 h 759"/>
                <a:gd name="T116" fmla="*/ 730 w 760"/>
                <a:gd name="T117" fmla="*/ 679 h 759"/>
                <a:gd name="T118" fmla="*/ 758 w 760"/>
                <a:gd name="T119" fmla="*/ 642 h 759"/>
                <a:gd name="T120" fmla="*/ 739 w 760"/>
                <a:gd name="T121" fmla="*/ 544 h 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60" h="759">
                  <a:moveTo>
                    <a:pt x="731" y="642"/>
                  </a:moveTo>
                  <a:lnTo>
                    <a:pt x="685" y="591"/>
                  </a:lnTo>
                  <a:lnTo>
                    <a:pt x="681" y="588"/>
                  </a:lnTo>
                  <a:lnTo>
                    <a:pt x="676" y="586"/>
                  </a:lnTo>
                  <a:lnTo>
                    <a:pt x="599" y="586"/>
                  </a:lnTo>
                  <a:lnTo>
                    <a:pt x="594" y="587"/>
                  </a:lnTo>
                  <a:lnTo>
                    <a:pt x="590" y="590"/>
                  </a:lnTo>
                  <a:lnTo>
                    <a:pt x="588" y="594"/>
                  </a:lnTo>
                  <a:lnTo>
                    <a:pt x="586" y="598"/>
                  </a:lnTo>
                  <a:lnTo>
                    <a:pt x="586" y="675"/>
                  </a:lnTo>
                  <a:lnTo>
                    <a:pt x="586" y="678"/>
                  </a:lnTo>
                  <a:lnTo>
                    <a:pt x="588" y="680"/>
                  </a:lnTo>
                  <a:lnTo>
                    <a:pt x="589" y="683"/>
                  </a:lnTo>
                  <a:lnTo>
                    <a:pt x="591" y="685"/>
                  </a:lnTo>
                  <a:lnTo>
                    <a:pt x="643" y="732"/>
                  </a:lnTo>
                  <a:lnTo>
                    <a:pt x="629" y="734"/>
                  </a:lnTo>
                  <a:lnTo>
                    <a:pt x="615" y="734"/>
                  </a:lnTo>
                  <a:lnTo>
                    <a:pt x="600" y="733"/>
                  </a:lnTo>
                  <a:lnTo>
                    <a:pt x="586" y="729"/>
                  </a:lnTo>
                  <a:lnTo>
                    <a:pt x="574" y="724"/>
                  </a:lnTo>
                  <a:lnTo>
                    <a:pt x="561" y="718"/>
                  </a:lnTo>
                  <a:lnTo>
                    <a:pt x="548" y="710"/>
                  </a:lnTo>
                  <a:lnTo>
                    <a:pt x="537" y="700"/>
                  </a:lnTo>
                  <a:lnTo>
                    <a:pt x="531" y="694"/>
                  </a:lnTo>
                  <a:lnTo>
                    <a:pt x="525" y="688"/>
                  </a:lnTo>
                  <a:lnTo>
                    <a:pt x="521" y="680"/>
                  </a:lnTo>
                  <a:lnTo>
                    <a:pt x="517" y="673"/>
                  </a:lnTo>
                  <a:lnTo>
                    <a:pt x="512" y="665"/>
                  </a:lnTo>
                  <a:lnTo>
                    <a:pt x="509" y="657"/>
                  </a:lnTo>
                  <a:lnTo>
                    <a:pt x="507" y="649"/>
                  </a:lnTo>
                  <a:lnTo>
                    <a:pt x="505" y="640"/>
                  </a:lnTo>
                  <a:lnTo>
                    <a:pt x="504" y="633"/>
                  </a:lnTo>
                  <a:lnTo>
                    <a:pt x="504" y="624"/>
                  </a:lnTo>
                  <a:lnTo>
                    <a:pt x="503" y="616"/>
                  </a:lnTo>
                  <a:lnTo>
                    <a:pt x="504" y="607"/>
                  </a:lnTo>
                  <a:lnTo>
                    <a:pt x="505" y="598"/>
                  </a:lnTo>
                  <a:lnTo>
                    <a:pt x="507" y="590"/>
                  </a:lnTo>
                  <a:lnTo>
                    <a:pt x="509" y="581"/>
                  </a:lnTo>
                  <a:lnTo>
                    <a:pt x="512" y="573"/>
                  </a:lnTo>
                  <a:lnTo>
                    <a:pt x="513" y="569"/>
                  </a:lnTo>
                  <a:lnTo>
                    <a:pt x="513" y="566"/>
                  </a:lnTo>
                  <a:lnTo>
                    <a:pt x="512" y="562"/>
                  </a:lnTo>
                  <a:lnTo>
                    <a:pt x="509" y="559"/>
                  </a:lnTo>
                  <a:lnTo>
                    <a:pt x="399" y="448"/>
                  </a:lnTo>
                  <a:lnTo>
                    <a:pt x="449" y="399"/>
                  </a:lnTo>
                  <a:lnTo>
                    <a:pt x="560" y="509"/>
                  </a:lnTo>
                  <a:lnTo>
                    <a:pt x="563" y="511"/>
                  </a:lnTo>
                  <a:lnTo>
                    <a:pt x="566" y="513"/>
                  </a:lnTo>
                  <a:lnTo>
                    <a:pt x="570" y="513"/>
                  </a:lnTo>
                  <a:lnTo>
                    <a:pt x="574" y="511"/>
                  </a:lnTo>
                  <a:lnTo>
                    <a:pt x="582" y="508"/>
                  </a:lnTo>
                  <a:lnTo>
                    <a:pt x="591" y="506"/>
                  </a:lnTo>
                  <a:lnTo>
                    <a:pt x="598" y="505"/>
                  </a:lnTo>
                  <a:lnTo>
                    <a:pt x="607" y="503"/>
                  </a:lnTo>
                  <a:lnTo>
                    <a:pt x="615" y="503"/>
                  </a:lnTo>
                  <a:lnTo>
                    <a:pt x="624" y="503"/>
                  </a:lnTo>
                  <a:lnTo>
                    <a:pt x="633" y="504"/>
                  </a:lnTo>
                  <a:lnTo>
                    <a:pt x="641" y="505"/>
                  </a:lnTo>
                  <a:lnTo>
                    <a:pt x="649" y="507"/>
                  </a:lnTo>
                  <a:lnTo>
                    <a:pt x="657" y="509"/>
                  </a:lnTo>
                  <a:lnTo>
                    <a:pt x="665" y="513"/>
                  </a:lnTo>
                  <a:lnTo>
                    <a:pt x="672" y="516"/>
                  </a:lnTo>
                  <a:lnTo>
                    <a:pt x="680" y="520"/>
                  </a:lnTo>
                  <a:lnTo>
                    <a:pt x="687" y="525"/>
                  </a:lnTo>
                  <a:lnTo>
                    <a:pt x="694" y="531"/>
                  </a:lnTo>
                  <a:lnTo>
                    <a:pt x="700" y="537"/>
                  </a:lnTo>
                  <a:lnTo>
                    <a:pt x="711" y="548"/>
                  </a:lnTo>
                  <a:lnTo>
                    <a:pt x="719" y="560"/>
                  </a:lnTo>
                  <a:lnTo>
                    <a:pt x="725" y="573"/>
                  </a:lnTo>
                  <a:lnTo>
                    <a:pt x="730" y="587"/>
                  </a:lnTo>
                  <a:lnTo>
                    <a:pt x="734" y="600"/>
                  </a:lnTo>
                  <a:lnTo>
                    <a:pt x="735" y="615"/>
                  </a:lnTo>
                  <a:lnTo>
                    <a:pt x="735" y="628"/>
                  </a:lnTo>
                  <a:lnTo>
                    <a:pt x="731" y="642"/>
                  </a:lnTo>
                  <a:close/>
                  <a:moveTo>
                    <a:pt x="248" y="573"/>
                  </a:moveTo>
                  <a:lnTo>
                    <a:pt x="251" y="581"/>
                  </a:lnTo>
                  <a:lnTo>
                    <a:pt x="254" y="590"/>
                  </a:lnTo>
                  <a:lnTo>
                    <a:pt x="256" y="598"/>
                  </a:lnTo>
                  <a:lnTo>
                    <a:pt x="257" y="607"/>
                  </a:lnTo>
                  <a:lnTo>
                    <a:pt x="258" y="616"/>
                  </a:lnTo>
                  <a:lnTo>
                    <a:pt x="258" y="624"/>
                  </a:lnTo>
                  <a:lnTo>
                    <a:pt x="257" y="633"/>
                  </a:lnTo>
                  <a:lnTo>
                    <a:pt x="256" y="640"/>
                  </a:lnTo>
                  <a:lnTo>
                    <a:pt x="255" y="649"/>
                  </a:lnTo>
                  <a:lnTo>
                    <a:pt x="251" y="657"/>
                  </a:lnTo>
                  <a:lnTo>
                    <a:pt x="248" y="665"/>
                  </a:lnTo>
                  <a:lnTo>
                    <a:pt x="245" y="673"/>
                  </a:lnTo>
                  <a:lnTo>
                    <a:pt x="241" y="680"/>
                  </a:lnTo>
                  <a:lnTo>
                    <a:pt x="236" y="688"/>
                  </a:lnTo>
                  <a:lnTo>
                    <a:pt x="231" y="694"/>
                  </a:lnTo>
                  <a:lnTo>
                    <a:pt x="225" y="700"/>
                  </a:lnTo>
                  <a:lnTo>
                    <a:pt x="216" y="708"/>
                  </a:lnTo>
                  <a:lnTo>
                    <a:pt x="207" y="714"/>
                  </a:lnTo>
                  <a:lnTo>
                    <a:pt x="198" y="721"/>
                  </a:lnTo>
                  <a:lnTo>
                    <a:pt x="188" y="725"/>
                  </a:lnTo>
                  <a:lnTo>
                    <a:pt x="177" y="729"/>
                  </a:lnTo>
                  <a:lnTo>
                    <a:pt x="167" y="733"/>
                  </a:lnTo>
                  <a:lnTo>
                    <a:pt x="155" y="734"/>
                  </a:lnTo>
                  <a:lnTo>
                    <a:pt x="144" y="735"/>
                  </a:lnTo>
                  <a:lnTo>
                    <a:pt x="132" y="734"/>
                  </a:lnTo>
                  <a:lnTo>
                    <a:pt x="119" y="732"/>
                  </a:lnTo>
                  <a:lnTo>
                    <a:pt x="174" y="685"/>
                  </a:lnTo>
                  <a:lnTo>
                    <a:pt x="176" y="683"/>
                  </a:lnTo>
                  <a:lnTo>
                    <a:pt x="177" y="680"/>
                  </a:lnTo>
                  <a:lnTo>
                    <a:pt x="178" y="678"/>
                  </a:lnTo>
                  <a:lnTo>
                    <a:pt x="180" y="675"/>
                  </a:lnTo>
                  <a:lnTo>
                    <a:pt x="180" y="598"/>
                  </a:lnTo>
                  <a:lnTo>
                    <a:pt x="178" y="594"/>
                  </a:lnTo>
                  <a:lnTo>
                    <a:pt x="175" y="590"/>
                  </a:lnTo>
                  <a:lnTo>
                    <a:pt x="171" y="587"/>
                  </a:lnTo>
                  <a:lnTo>
                    <a:pt x="167" y="586"/>
                  </a:lnTo>
                  <a:lnTo>
                    <a:pt x="85" y="586"/>
                  </a:lnTo>
                  <a:lnTo>
                    <a:pt x="80" y="588"/>
                  </a:lnTo>
                  <a:lnTo>
                    <a:pt x="75" y="591"/>
                  </a:lnTo>
                  <a:lnTo>
                    <a:pt x="29" y="642"/>
                  </a:lnTo>
                  <a:lnTo>
                    <a:pt x="27" y="628"/>
                  </a:lnTo>
                  <a:lnTo>
                    <a:pt x="26" y="615"/>
                  </a:lnTo>
                  <a:lnTo>
                    <a:pt x="27" y="600"/>
                  </a:lnTo>
                  <a:lnTo>
                    <a:pt x="30" y="587"/>
                  </a:lnTo>
                  <a:lnTo>
                    <a:pt x="36" y="573"/>
                  </a:lnTo>
                  <a:lnTo>
                    <a:pt x="42" y="560"/>
                  </a:lnTo>
                  <a:lnTo>
                    <a:pt x="51" y="548"/>
                  </a:lnTo>
                  <a:lnTo>
                    <a:pt x="60" y="537"/>
                  </a:lnTo>
                  <a:lnTo>
                    <a:pt x="69" y="529"/>
                  </a:lnTo>
                  <a:lnTo>
                    <a:pt x="78" y="522"/>
                  </a:lnTo>
                  <a:lnTo>
                    <a:pt x="87" y="516"/>
                  </a:lnTo>
                  <a:lnTo>
                    <a:pt x="98" y="511"/>
                  </a:lnTo>
                  <a:lnTo>
                    <a:pt x="108" y="507"/>
                  </a:lnTo>
                  <a:lnTo>
                    <a:pt x="119" y="505"/>
                  </a:lnTo>
                  <a:lnTo>
                    <a:pt x="130" y="503"/>
                  </a:lnTo>
                  <a:lnTo>
                    <a:pt x="142" y="503"/>
                  </a:lnTo>
                  <a:lnTo>
                    <a:pt x="154" y="503"/>
                  </a:lnTo>
                  <a:lnTo>
                    <a:pt x="164" y="505"/>
                  </a:lnTo>
                  <a:lnTo>
                    <a:pt x="176" y="507"/>
                  </a:lnTo>
                  <a:lnTo>
                    <a:pt x="187" y="511"/>
                  </a:lnTo>
                  <a:lnTo>
                    <a:pt x="190" y="513"/>
                  </a:lnTo>
                  <a:lnTo>
                    <a:pt x="195" y="513"/>
                  </a:lnTo>
                  <a:lnTo>
                    <a:pt x="198" y="511"/>
                  </a:lnTo>
                  <a:lnTo>
                    <a:pt x="201" y="509"/>
                  </a:lnTo>
                  <a:lnTo>
                    <a:pt x="509" y="201"/>
                  </a:lnTo>
                  <a:lnTo>
                    <a:pt x="512" y="198"/>
                  </a:lnTo>
                  <a:lnTo>
                    <a:pt x="513" y="194"/>
                  </a:lnTo>
                  <a:lnTo>
                    <a:pt x="513" y="190"/>
                  </a:lnTo>
                  <a:lnTo>
                    <a:pt x="512" y="187"/>
                  </a:lnTo>
                  <a:lnTo>
                    <a:pt x="509" y="179"/>
                  </a:lnTo>
                  <a:lnTo>
                    <a:pt x="507" y="170"/>
                  </a:lnTo>
                  <a:lnTo>
                    <a:pt x="505" y="161"/>
                  </a:lnTo>
                  <a:lnTo>
                    <a:pt x="504" y="153"/>
                  </a:lnTo>
                  <a:lnTo>
                    <a:pt x="503" y="144"/>
                  </a:lnTo>
                  <a:lnTo>
                    <a:pt x="503" y="136"/>
                  </a:lnTo>
                  <a:lnTo>
                    <a:pt x="504" y="127"/>
                  </a:lnTo>
                  <a:lnTo>
                    <a:pt x="505" y="120"/>
                  </a:lnTo>
                  <a:lnTo>
                    <a:pt x="507" y="111"/>
                  </a:lnTo>
                  <a:lnTo>
                    <a:pt x="509" y="102"/>
                  </a:lnTo>
                  <a:lnTo>
                    <a:pt x="512" y="95"/>
                  </a:lnTo>
                  <a:lnTo>
                    <a:pt x="517" y="87"/>
                  </a:lnTo>
                  <a:lnTo>
                    <a:pt x="521" y="80"/>
                  </a:lnTo>
                  <a:lnTo>
                    <a:pt x="525" y="72"/>
                  </a:lnTo>
                  <a:lnTo>
                    <a:pt x="531" y="66"/>
                  </a:lnTo>
                  <a:lnTo>
                    <a:pt x="537" y="59"/>
                  </a:lnTo>
                  <a:lnTo>
                    <a:pt x="546" y="52"/>
                  </a:lnTo>
                  <a:lnTo>
                    <a:pt x="554" y="45"/>
                  </a:lnTo>
                  <a:lnTo>
                    <a:pt x="564" y="39"/>
                  </a:lnTo>
                  <a:lnTo>
                    <a:pt x="575" y="35"/>
                  </a:lnTo>
                  <a:lnTo>
                    <a:pt x="585" y="30"/>
                  </a:lnTo>
                  <a:lnTo>
                    <a:pt x="596" y="27"/>
                  </a:lnTo>
                  <a:lnTo>
                    <a:pt x="607" y="26"/>
                  </a:lnTo>
                  <a:lnTo>
                    <a:pt x="619" y="25"/>
                  </a:lnTo>
                  <a:lnTo>
                    <a:pt x="632" y="26"/>
                  </a:lnTo>
                  <a:lnTo>
                    <a:pt x="643" y="28"/>
                  </a:lnTo>
                  <a:lnTo>
                    <a:pt x="591" y="74"/>
                  </a:lnTo>
                  <a:lnTo>
                    <a:pt x="589" y="77"/>
                  </a:lnTo>
                  <a:lnTo>
                    <a:pt x="588" y="80"/>
                  </a:lnTo>
                  <a:lnTo>
                    <a:pt x="586" y="82"/>
                  </a:lnTo>
                  <a:lnTo>
                    <a:pt x="586" y="85"/>
                  </a:lnTo>
                  <a:lnTo>
                    <a:pt x="586" y="166"/>
                  </a:lnTo>
                  <a:lnTo>
                    <a:pt x="588" y="171"/>
                  </a:lnTo>
                  <a:lnTo>
                    <a:pt x="590" y="174"/>
                  </a:lnTo>
                  <a:lnTo>
                    <a:pt x="594" y="178"/>
                  </a:lnTo>
                  <a:lnTo>
                    <a:pt x="599" y="179"/>
                  </a:lnTo>
                  <a:lnTo>
                    <a:pt x="676" y="179"/>
                  </a:lnTo>
                  <a:lnTo>
                    <a:pt x="681" y="178"/>
                  </a:lnTo>
                  <a:lnTo>
                    <a:pt x="685" y="174"/>
                  </a:lnTo>
                  <a:lnTo>
                    <a:pt x="731" y="120"/>
                  </a:lnTo>
                  <a:lnTo>
                    <a:pt x="735" y="133"/>
                  </a:lnTo>
                  <a:lnTo>
                    <a:pt x="735" y="147"/>
                  </a:lnTo>
                  <a:lnTo>
                    <a:pt x="734" y="161"/>
                  </a:lnTo>
                  <a:lnTo>
                    <a:pt x="730" y="174"/>
                  </a:lnTo>
                  <a:lnTo>
                    <a:pt x="725" y="187"/>
                  </a:lnTo>
                  <a:lnTo>
                    <a:pt x="719" y="200"/>
                  </a:lnTo>
                  <a:lnTo>
                    <a:pt x="711" y="212"/>
                  </a:lnTo>
                  <a:lnTo>
                    <a:pt x="700" y="223"/>
                  </a:lnTo>
                  <a:lnTo>
                    <a:pt x="692" y="231"/>
                  </a:lnTo>
                  <a:lnTo>
                    <a:pt x="683" y="238"/>
                  </a:lnTo>
                  <a:lnTo>
                    <a:pt x="673" y="244"/>
                  </a:lnTo>
                  <a:lnTo>
                    <a:pt x="663" y="248"/>
                  </a:lnTo>
                  <a:lnTo>
                    <a:pt x="653" y="253"/>
                  </a:lnTo>
                  <a:lnTo>
                    <a:pt x="641" y="255"/>
                  </a:lnTo>
                  <a:lnTo>
                    <a:pt x="630" y="257"/>
                  </a:lnTo>
                  <a:lnTo>
                    <a:pt x="619" y="257"/>
                  </a:lnTo>
                  <a:lnTo>
                    <a:pt x="607" y="257"/>
                  </a:lnTo>
                  <a:lnTo>
                    <a:pt x="596" y="255"/>
                  </a:lnTo>
                  <a:lnTo>
                    <a:pt x="584" y="253"/>
                  </a:lnTo>
                  <a:lnTo>
                    <a:pt x="574" y="248"/>
                  </a:lnTo>
                  <a:lnTo>
                    <a:pt x="570" y="247"/>
                  </a:lnTo>
                  <a:lnTo>
                    <a:pt x="566" y="247"/>
                  </a:lnTo>
                  <a:lnTo>
                    <a:pt x="563" y="248"/>
                  </a:lnTo>
                  <a:lnTo>
                    <a:pt x="560" y="251"/>
                  </a:lnTo>
                  <a:lnTo>
                    <a:pt x="251" y="559"/>
                  </a:lnTo>
                  <a:lnTo>
                    <a:pt x="249" y="562"/>
                  </a:lnTo>
                  <a:lnTo>
                    <a:pt x="247" y="566"/>
                  </a:lnTo>
                  <a:lnTo>
                    <a:pt x="247" y="569"/>
                  </a:lnTo>
                  <a:lnTo>
                    <a:pt x="248" y="573"/>
                  </a:lnTo>
                  <a:close/>
                  <a:moveTo>
                    <a:pt x="201" y="251"/>
                  </a:moveTo>
                  <a:lnTo>
                    <a:pt x="198" y="249"/>
                  </a:lnTo>
                  <a:lnTo>
                    <a:pt x="195" y="248"/>
                  </a:lnTo>
                  <a:lnTo>
                    <a:pt x="190" y="247"/>
                  </a:lnTo>
                  <a:lnTo>
                    <a:pt x="187" y="248"/>
                  </a:lnTo>
                  <a:lnTo>
                    <a:pt x="178" y="252"/>
                  </a:lnTo>
                  <a:lnTo>
                    <a:pt x="170" y="254"/>
                  </a:lnTo>
                  <a:lnTo>
                    <a:pt x="162" y="256"/>
                  </a:lnTo>
                  <a:lnTo>
                    <a:pt x="154" y="257"/>
                  </a:lnTo>
                  <a:lnTo>
                    <a:pt x="145" y="258"/>
                  </a:lnTo>
                  <a:lnTo>
                    <a:pt x="137" y="258"/>
                  </a:lnTo>
                  <a:lnTo>
                    <a:pt x="128" y="257"/>
                  </a:lnTo>
                  <a:lnTo>
                    <a:pt x="119" y="256"/>
                  </a:lnTo>
                  <a:lnTo>
                    <a:pt x="111" y="254"/>
                  </a:lnTo>
                  <a:lnTo>
                    <a:pt x="103" y="252"/>
                  </a:lnTo>
                  <a:lnTo>
                    <a:pt x="96" y="248"/>
                  </a:lnTo>
                  <a:lnTo>
                    <a:pt x="87" y="244"/>
                  </a:lnTo>
                  <a:lnTo>
                    <a:pt x="81" y="240"/>
                  </a:lnTo>
                  <a:lnTo>
                    <a:pt x="73" y="236"/>
                  </a:lnTo>
                  <a:lnTo>
                    <a:pt x="67" y="230"/>
                  </a:lnTo>
                  <a:lnTo>
                    <a:pt x="60" y="224"/>
                  </a:lnTo>
                  <a:lnTo>
                    <a:pt x="51" y="213"/>
                  </a:lnTo>
                  <a:lnTo>
                    <a:pt x="42" y="201"/>
                  </a:lnTo>
                  <a:lnTo>
                    <a:pt x="36" y="188"/>
                  </a:lnTo>
                  <a:lnTo>
                    <a:pt x="31" y="175"/>
                  </a:lnTo>
                  <a:lnTo>
                    <a:pt x="28" y="161"/>
                  </a:lnTo>
                  <a:lnTo>
                    <a:pt x="26" y="147"/>
                  </a:lnTo>
                  <a:lnTo>
                    <a:pt x="27" y="133"/>
                  </a:lnTo>
                  <a:lnTo>
                    <a:pt x="29" y="120"/>
                  </a:lnTo>
                  <a:lnTo>
                    <a:pt x="75" y="174"/>
                  </a:lnTo>
                  <a:lnTo>
                    <a:pt x="80" y="178"/>
                  </a:lnTo>
                  <a:lnTo>
                    <a:pt x="85" y="179"/>
                  </a:lnTo>
                  <a:lnTo>
                    <a:pt x="167" y="179"/>
                  </a:lnTo>
                  <a:lnTo>
                    <a:pt x="171" y="178"/>
                  </a:lnTo>
                  <a:lnTo>
                    <a:pt x="175" y="174"/>
                  </a:lnTo>
                  <a:lnTo>
                    <a:pt x="178" y="171"/>
                  </a:lnTo>
                  <a:lnTo>
                    <a:pt x="180" y="166"/>
                  </a:lnTo>
                  <a:lnTo>
                    <a:pt x="180" y="85"/>
                  </a:lnTo>
                  <a:lnTo>
                    <a:pt x="178" y="82"/>
                  </a:lnTo>
                  <a:lnTo>
                    <a:pt x="177" y="80"/>
                  </a:lnTo>
                  <a:lnTo>
                    <a:pt x="176" y="77"/>
                  </a:lnTo>
                  <a:lnTo>
                    <a:pt x="174" y="74"/>
                  </a:lnTo>
                  <a:lnTo>
                    <a:pt x="119" y="28"/>
                  </a:lnTo>
                  <a:lnTo>
                    <a:pt x="133" y="26"/>
                  </a:lnTo>
                  <a:lnTo>
                    <a:pt x="147" y="26"/>
                  </a:lnTo>
                  <a:lnTo>
                    <a:pt x="161" y="27"/>
                  </a:lnTo>
                  <a:lnTo>
                    <a:pt x="175" y="30"/>
                  </a:lnTo>
                  <a:lnTo>
                    <a:pt x="188" y="36"/>
                  </a:lnTo>
                  <a:lnTo>
                    <a:pt x="201" y="42"/>
                  </a:lnTo>
                  <a:lnTo>
                    <a:pt x="213" y="50"/>
                  </a:lnTo>
                  <a:lnTo>
                    <a:pt x="224" y="59"/>
                  </a:lnTo>
                  <a:lnTo>
                    <a:pt x="230" y="66"/>
                  </a:lnTo>
                  <a:lnTo>
                    <a:pt x="235" y="72"/>
                  </a:lnTo>
                  <a:lnTo>
                    <a:pt x="240" y="80"/>
                  </a:lnTo>
                  <a:lnTo>
                    <a:pt x="244" y="87"/>
                  </a:lnTo>
                  <a:lnTo>
                    <a:pt x="248" y="95"/>
                  </a:lnTo>
                  <a:lnTo>
                    <a:pt x="251" y="102"/>
                  </a:lnTo>
                  <a:lnTo>
                    <a:pt x="254" y="111"/>
                  </a:lnTo>
                  <a:lnTo>
                    <a:pt x="256" y="120"/>
                  </a:lnTo>
                  <a:lnTo>
                    <a:pt x="257" y="127"/>
                  </a:lnTo>
                  <a:lnTo>
                    <a:pt x="258" y="136"/>
                  </a:lnTo>
                  <a:lnTo>
                    <a:pt x="258" y="144"/>
                  </a:lnTo>
                  <a:lnTo>
                    <a:pt x="257" y="153"/>
                  </a:lnTo>
                  <a:lnTo>
                    <a:pt x="256" y="161"/>
                  </a:lnTo>
                  <a:lnTo>
                    <a:pt x="254" y="170"/>
                  </a:lnTo>
                  <a:lnTo>
                    <a:pt x="251" y="179"/>
                  </a:lnTo>
                  <a:lnTo>
                    <a:pt x="248" y="187"/>
                  </a:lnTo>
                  <a:lnTo>
                    <a:pt x="247" y="190"/>
                  </a:lnTo>
                  <a:lnTo>
                    <a:pt x="247" y="194"/>
                  </a:lnTo>
                  <a:lnTo>
                    <a:pt x="249" y="198"/>
                  </a:lnTo>
                  <a:lnTo>
                    <a:pt x="251" y="201"/>
                  </a:lnTo>
                  <a:lnTo>
                    <a:pt x="362" y="312"/>
                  </a:lnTo>
                  <a:lnTo>
                    <a:pt x="312" y="361"/>
                  </a:lnTo>
                  <a:lnTo>
                    <a:pt x="201" y="251"/>
                  </a:lnTo>
                  <a:close/>
                  <a:moveTo>
                    <a:pt x="719" y="518"/>
                  </a:moveTo>
                  <a:lnTo>
                    <a:pt x="711" y="511"/>
                  </a:lnTo>
                  <a:lnTo>
                    <a:pt x="703" y="505"/>
                  </a:lnTo>
                  <a:lnTo>
                    <a:pt x="695" y="500"/>
                  </a:lnTo>
                  <a:lnTo>
                    <a:pt x="686" y="494"/>
                  </a:lnTo>
                  <a:lnTo>
                    <a:pt x="678" y="490"/>
                  </a:lnTo>
                  <a:lnTo>
                    <a:pt x="669" y="486"/>
                  </a:lnTo>
                  <a:lnTo>
                    <a:pt x="659" y="482"/>
                  </a:lnTo>
                  <a:lnTo>
                    <a:pt x="650" y="480"/>
                  </a:lnTo>
                  <a:lnTo>
                    <a:pt x="640" y="478"/>
                  </a:lnTo>
                  <a:lnTo>
                    <a:pt x="630" y="477"/>
                  </a:lnTo>
                  <a:lnTo>
                    <a:pt x="621" y="477"/>
                  </a:lnTo>
                  <a:lnTo>
                    <a:pt x="611" y="477"/>
                  </a:lnTo>
                  <a:lnTo>
                    <a:pt x="601" y="478"/>
                  </a:lnTo>
                  <a:lnTo>
                    <a:pt x="592" y="479"/>
                  </a:lnTo>
                  <a:lnTo>
                    <a:pt x="581" y="482"/>
                  </a:lnTo>
                  <a:lnTo>
                    <a:pt x="571" y="485"/>
                  </a:lnTo>
                  <a:lnTo>
                    <a:pt x="466" y="380"/>
                  </a:lnTo>
                  <a:lnTo>
                    <a:pt x="571" y="275"/>
                  </a:lnTo>
                  <a:lnTo>
                    <a:pt x="583" y="278"/>
                  </a:lnTo>
                  <a:lnTo>
                    <a:pt x="595" y="281"/>
                  </a:lnTo>
                  <a:lnTo>
                    <a:pt x="607" y="282"/>
                  </a:lnTo>
                  <a:lnTo>
                    <a:pt x="619" y="283"/>
                  </a:lnTo>
                  <a:lnTo>
                    <a:pt x="633" y="282"/>
                  </a:lnTo>
                  <a:lnTo>
                    <a:pt x="647" y="280"/>
                  </a:lnTo>
                  <a:lnTo>
                    <a:pt x="661" y="276"/>
                  </a:lnTo>
                  <a:lnTo>
                    <a:pt x="673" y="272"/>
                  </a:lnTo>
                  <a:lnTo>
                    <a:pt x="685" y="267"/>
                  </a:lnTo>
                  <a:lnTo>
                    <a:pt x="697" y="259"/>
                  </a:lnTo>
                  <a:lnTo>
                    <a:pt x="708" y="252"/>
                  </a:lnTo>
                  <a:lnTo>
                    <a:pt x="719" y="242"/>
                  </a:lnTo>
                  <a:lnTo>
                    <a:pt x="726" y="233"/>
                  </a:lnTo>
                  <a:lnTo>
                    <a:pt x="732" y="225"/>
                  </a:lnTo>
                  <a:lnTo>
                    <a:pt x="739" y="216"/>
                  </a:lnTo>
                  <a:lnTo>
                    <a:pt x="744" y="208"/>
                  </a:lnTo>
                  <a:lnTo>
                    <a:pt x="749" y="198"/>
                  </a:lnTo>
                  <a:lnTo>
                    <a:pt x="752" y="188"/>
                  </a:lnTo>
                  <a:lnTo>
                    <a:pt x="755" y="179"/>
                  </a:lnTo>
                  <a:lnTo>
                    <a:pt x="757" y="169"/>
                  </a:lnTo>
                  <a:lnTo>
                    <a:pt x="759" y="159"/>
                  </a:lnTo>
                  <a:lnTo>
                    <a:pt x="760" y="150"/>
                  </a:lnTo>
                  <a:lnTo>
                    <a:pt x="760" y="139"/>
                  </a:lnTo>
                  <a:lnTo>
                    <a:pt x="759" y="129"/>
                  </a:lnTo>
                  <a:lnTo>
                    <a:pt x="758" y="118"/>
                  </a:lnTo>
                  <a:lnTo>
                    <a:pt x="756" y="109"/>
                  </a:lnTo>
                  <a:lnTo>
                    <a:pt x="753" y="99"/>
                  </a:lnTo>
                  <a:lnTo>
                    <a:pt x="749" y="89"/>
                  </a:lnTo>
                  <a:lnTo>
                    <a:pt x="747" y="86"/>
                  </a:lnTo>
                  <a:lnTo>
                    <a:pt x="745" y="84"/>
                  </a:lnTo>
                  <a:lnTo>
                    <a:pt x="742" y="82"/>
                  </a:lnTo>
                  <a:lnTo>
                    <a:pt x="739" y="81"/>
                  </a:lnTo>
                  <a:lnTo>
                    <a:pt x="736" y="81"/>
                  </a:lnTo>
                  <a:lnTo>
                    <a:pt x="732" y="82"/>
                  </a:lnTo>
                  <a:lnTo>
                    <a:pt x="729" y="83"/>
                  </a:lnTo>
                  <a:lnTo>
                    <a:pt x="727" y="85"/>
                  </a:lnTo>
                  <a:lnTo>
                    <a:pt x="670" y="153"/>
                  </a:lnTo>
                  <a:lnTo>
                    <a:pt x="612" y="153"/>
                  </a:lnTo>
                  <a:lnTo>
                    <a:pt x="612" y="91"/>
                  </a:lnTo>
                  <a:lnTo>
                    <a:pt x="678" y="33"/>
                  </a:lnTo>
                  <a:lnTo>
                    <a:pt x="680" y="30"/>
                  </a:lnTo>
                  <a:lnTo>
                    <a:pt x="681" y="27"/>
                  </a:lnTo>
                  <a:lnTo>
                    <a:pt x="682" y="25"/>
                  </a:lnTo>
                  <a:lnTo>
                    <a:pt x="682" y="22"/>
                  </a:lnTo>
                  <a:lnTo>
                    <a:pt x="681" y="18"/>
                  </a:lnTo>
                  <a:lnTo>
                    <a:pt x="679" y="15"/>
                  </a:lnTo>
                  <a:lnTo>
                    <a:pt x="677" y="13"/>
                  </a:lnTo>
                  <a:lnTo>
                    <a:pt x="674" y="11"/>
                  </a:lnTo>
                  <a:lnTo>
                    <a:pt x="661" y="7"/>
                  </a:lnTo>
                  <a:lnTo>
                    <a:pt x="647" y="3"/>
                  </a:lnTo>
                  <a:lnTo>
                    <a:pt x="633" y="0"/>
                  </a:lnTo>
                  <a:lnTo>
                    <a:pt x="619" y="0"/>
                  </a:lnTo>
                  <a:lnTo>
                    <a:pt x="605" y="0"/>
                  </a:lnTo>
                  <a:lnTo>
                    <a:pt x="591" y="3"/>
                  </a:lnTo>
                  <a:lnTo>
                    <a:pt x="578" y="6"/>
                  </a:lnTo>
                  <a:lnTo>
                    <a:pt x="565" y="11"/>
                  </a:lnTo>
                  <a:lnTo>
                    <a:pt x="552" y="16"/>
                  </a:lnTo>
                  <a:lnTo>
                    <a:pt x="540" y="24"/>
                  </a:lnTo>
                  <a:lnTo>
                    <a:pt x="530" y="33"/>
                  </a:lnTo>
                  <a:lnTo>
                    <a:pt x="519" y="42"/>
                  </a:lnTo>
                  <a:lnTo>
                    <a:pt x="512" y="50"/>
                  </a:lnTo>
                  <a:lnTo>
                    <a:pt x="506" y="57"/>
                  </a:lnTo>
                  <a:lnTo>
                    <a:pt x="499" y="65"/>
                  </a:lnTo>
                  <a:lnTo>
                    <a:pt x="495" y="73"/>
                  </a:lnTo>
                  <a:lnTo>
                    <a:pt x="491" y="82"/>
                  </a:lnTo>
                  <a:lnTo>
                    <a:pt x="487" y="92"/>
                  </a:lnTo>
                  <a:lnTo>
                    <a:pt x="483" y="101"/>
                  </a:lnTo>
                  <a:lnTo>
                    <a:pt x="481" y="110"/>
                  </a:lnTo>
                  <a:lnTo>
                    <a:pt x="479" y="120"/>
                  </a:lnTo>
                  <a:lnTo>
                    <a:pt x="478" y="129"/>
                  </a:lnTo>
                  <a:lnTo>
                    <a:pt x="478" y="140"/>
                  </a:lnTo>
                  <a:lnTo>
                    <a:pt x="478" y="150"/>
                  </a:lnTo>
                  <a:lnTo>
                    <a:pt x="479" y="159"/>
                  </a:lnTo>
                  <a:lnTo>
                    <a:pt x="480" y="169"/>
                  </a:lnTo>
                  <a:lnTo>
                    <a:pt x="482" y="179"/>
                  </a:lnTo>
                  <a:lnTo>
                    <a:pt x="486" y="188"/>
                  </a:lnTo>
                  <a:lnTo>
                    <a:pt x="380" y="293"/>
                  </a:lnTo>
                  <a:lnTo>
                    <a:pt x="275" y="188"/>
                  </a:lnTo>
                  <a:lnTo>
                    <a:pt x="278" y="179"/>
                  </a:lnTo>
                  <a:lnTo>
                    <a:pt x="280" y="169"/>
                  </a:lnTo>
                  <a:lnTo>
                    <a:pt x="282" y="159"/>
                  </a:lnTo>
                  <a:lnTo>
                    <a:pt x="283" y="150"/>
                  </a:lnTo>
                  <a:lnTo>
                    <a:pt x="283" y="140"/>
                  </a:lnTo>
                  <a:lnTo>
                    <a:pt x="283" y="129"/>
                  </a:lnTo>
                  <a:lnTo>
                    <a:pt x="282" y="120"/>
                  </a:lnTo>
                  <a:lnTo>
                    <a:pt x="279" y="110"/>
                  </a:lnTo>
                  <a:lnTo>
                    <a:pt x="277" y="101"/>
                  </a:lnTo>
                  <a:lnTo>
                    <a:pt x="274" y="92"/>
                  </a:lnTo>
                  <a:lnTo>
                    <a:pt x="270" y="82"/>
                  </a:lnTo>
                  <a:lnTo>
                    <a:pt x="265" y="73"/>
                  </a:lnTo>
                  <a:lnTo>
                    <a:pt x="261" y="65"/>
                  </a:lnTo>
                  <a:lnTo>
                    <a:pt x="255" y="57"/>
                  </a:lnTo>
                  <a:lnTo>
                    <a:pt x="248" y="50"/>
                  </a:lnTo>
                  <a:lnTo>
                    <a:pt x="242" y="42"/>
                  </a:lnTo>
                  <a:lnTo>
                    <a:pt x="234" y="35"/>
                  </a:lnTo>
                  <a:lnTo>
                    <a:pt x="226" y="28"/>
                  </a:lnTo>
                  <a:lnTo>
                    <a:pt x="217" y="22"/>
                  </a:lnTo>
                  <a:lnTo>
                    <a:pt x="209" y="16"/>
                  </a:lnTo>
                  <a:lnTo>
                    <a:pt x="199" y="12"/>
                  </a:lnTo>
                  <a:lnTo>
                    <a:pt x="189" y="9"/>
                  </a:lnTo>
                  <a:lnTo>
                    <a:pt x="180" y="6"/>
                  </a:lnTo>
                  <a:lnTo>
                    <a:pt x="170" y="4"/>
                  </a:lnTo>
                  <a:lnTo>
                    <a:pt x="160" y="1"/>
                  </a:lnTo>
                  <a:lnTo>
                    <a:pt x="149" y="0"/>
                  </a:lnTo>
                  <a:lnTo>
                    <a:pt x="140" y="0"/>
                  </a:lnTo>
                  <a:lnTo>
                    <a:pt x="130" y="1"/>
                  </a:lnTo>
                  <a:lnTo>
                    <a:pt x="119" y="3"/>
                  </a:lnTo>
                  <a:lnTo>
                    <a:pt x="110" y="5"/>
                  </a:lnTo>
                  <a:lnTo>
                    <a:pt x="99" y="8"/>
                  </a:lnTo>
                  <a:lnTo>
                    <a:pt x="89" y="11"/>
                  </a:lnTo>
                  <a:lnTo>
                    <a:pt x="86" y="13"/>
                  </a:lnTo>
                  <a:lnTo>
                    <a:pt x="84" y="15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2" y="25"/>
                  </a:lnTo>
                  <a:lnTo>
                    <a:pt x="82" y="27"/>
                  </a:lnTo>
                  <a:lnTo>
                    <a:pt x="84" y="30"/>
                  </a:lnTo>
                  <a:lnTo>
                    <a:pt x="86" y="33"/>
                  </a:lnTo>
                  <a:lnTo>
                    <a:pt x="154" y="91"/>
                  </a:lnTo>
                  <a:lnTo>
                    <a:pt x="154" y="153"/>
                  </a:lnTo>
                  <a:lnTo>
                    <a:pt x="91" y="153"/>
                  </a:lnTo>
                  <a:lnTo>
                    <a:pt x="34" y="85"/>
                  </a:lnTo>
                  <a:lnTo>
                    <a:pt x="31" y="83"/>
                  </a:lnTo>
                  <a:lnTo>
                    <a:pt x="28" y="82"/>
                  </a:lnTo>
                  <a:lnTo>
                    <a:pt x="25" y="81"/>
                  </a:lnTo>
                  <a:lnTo>
                    <a:pt x="22" y="81"/>
                  </a:lnTo>
                  <a:lnTo>
                    <a:pt x="18" y="82"/>
                  </a:lnTo>
                  <a:lnTo>
                    <a:pt x="16" y="84"/>
                  </a:lnTo>
                  <a:lnTo>
                    <a:pt x="13" y="86"/>
                  </a:lnTo>
                  <a:lnTo>
                    <a:pt x="12" y="89"/>
                  </a:lnTo>
                  <a:lnTo>
                    <a:pt x="8" y="99"/>
                  </a:lnTo>
                  <a:lnTo>
                    <a:pt x="6" y="109"/>
                  </a:lnTo>
                  <a:lnTo>
                    <a:pt x="3" y="120"/>
                  </a:lnTo>
                  <a:lnTo>
                    <a:pt x="1" y="129"/>
                  </a:lnTo>
                  <a:lnTo>
                    <a:pt x="1" y="140"/>
                  </a:lnTo>
                  <a:lnTo>
                    <a:pt x="1" y="150"/>
                  </a:lnTo>
                  <a:lnTo>
                    <a:pt x="1" y="160"/>
                  </a:lnTo>
                  <a:lnTo>
                    <a:pt x="3" y="170"/>
                  </a:lnTo>
                  <a:lnTo>
                    <a:pt x="6" y="181"/>
                  </a:lnTo>
                  <a:lnTo>
                    <a:pt x="9" y="190"/>
                  </a:lnTo>
                  <a:lnTo>
                    <a:pt x="13" y="200"/>
                  </a:lnTo>
                  <a:lnTo>
                    <a:pt x="17" y="209"/>
                  </a:lnTo>
                  <a:lnTo>
                    <a:pt x="23" y="218"/>
                  </a:lnTo>
                  <a:lnTo>
                    <a:pt x="28" y="227"/>
                  </a:lnTo>
                  <a:lnTo>
                    <a:pt x="35" y="236"/>
                  </a:lnTo>
                  <a:lnTo>
                    <a:pt x="42" y="243"/>
                  </a:lnTo>
                  <a:lnTo>
                    <a:pt x="50" y="249"/>
                  </a:lnTo>
                  <a:lnTo>
                    <a:pt x="57" y="256"/>
                  </a:lnTo>
                  <a:lnTo>
                    <a:pt x="66" y="261"/>
                  </a:lnTo>
                  <a:lnTo>
                    <a:pt x="74" y="267"/>
                  </a:lnTo>
                  <a:lnTo>
                    <a:pt x="83" y="271"/>
                  </a:lnTo>
                  <a:lnTo>
                    <a:pt x="91" y="275"/>
                  </a:lnTo>
                  <a:lnTo>
                    <a:pt x="101" y="278"/>
                  </a:lnTo>
                  <a:lnTo>
                    <a:pt x="111" y="281"/>
                  </a:lnTo>
                  <a:lnTo>
                    <a:pt x="120" y="282"/>
                  </a:lnTo>
                  <a:lnTo>
                    <a:pt x="130" y="283"/>
                  </a:lnTo>
                  <a:lnTo>
                    <a:pt x="140" y="284"/>
                  </a:lnTo>
                  <a:lnTo>
                    <a:pt x="149" y="284"/>
                  </a:lnTo>
                  <a:lnTo>
                    <a:pt x="159" y="283"/>
                  </a:lnTo>
                  <a:lnTo>
                    <a:pt x="170" y="281"/>
                  </a:lnTo>
                  <a:lnTo>
                    <a:pt x="180" y="278"/>
                  </a:lnTo>
                  <a:lnTo>
                    <a:pt x="189" y="275"/>
                  </a:lnTo>
                  <a:lnTo>
                    <a:pt x="294" y="380"/>
                  </a:lnTo>
                  <a:lnTo>
                    <a:pt x="189" y="485"/>
                  </a:lnTo>
                  <a:lnTo>
                    <a:pt x="177" y="481"/>
                  </a:lnTo>
                  <a:lnTo>
                    <a:pt x="166" y="479"/>
                  </a:lnTo>
                  <a:lnTo>
                    <a:pt x="154" y="478"/>
                  </a:lnTo>
                  <a:lnTo>
                    <a:pt x="142" y="477"/>
                  </a:lnTo>
                  <a:lnTo>
                    <a:pt x="128" y="478"/>
                  </a:lnTo>
                  <a:lnTo>
                    <a:pt x="114" y="480"/>
                  </a:lnTo>
                  <a:lnTo>
                    <a:pt x="101" y="484"/>
                  </a:lnTo>
                  <a:lnTo>
                    <a:pt x="88" y="488"/>
                  </a:lnTo>
                  <a:lnTo>
                    <a:pt x="75" y="494"/>
                  </a:lnTo>
                  <a:lnTo>
                    <a:pt x="64" y="501"/>
                  </a:lnTo>
                  <a:lnTo>
                    <a:pt x="53" y="509"/>
                  </a:lnTo>
                  <a:lnTo>
                    <a:pt x="42" y="518"/>
                  </a:lnTo>
                  <a:lnTo>
                    <a:pt x="35" y="526"/>
                  </a:lnTo>
                  <a:lnTo>
                    <a:pt x="28" y="535"/>
                  </a:lnTo>
                  <a:lnTo>
                    <a:pt x="22" y="544"/>
                  </a:lnTo>
                  <a:lnTo>
                    <a:pt x="17" y="552"/>
                  </a:lnTo>
                  <a:lnTo>
                    <a:pt x="12" y="562"/>
                  </a:lnTo>
                  <a:lnTo>
                    <a:pt x="9" y="572"/>
                  </a:lnTo>
                  <a:lnTo>
                    <a:pt x="6" y="581"/>
                  </a:lnTo>
                  <a:lnTo>
                    <a:pt x="3" y="592"/>
                  </a:lnTo>
                  <a:lnTo>
                    <a:pt x="1" y="602"/>
                  </a:lnTo>
                  <a:lnTo>
                    <a:pt x="1" y="612"/>
                  </a:lnTo>
                  <a:lnTo>
                    <a:pt x="0" y="622"/>
                  </a:lnTo>
                  <a:lnTo>
                    <a:pt x="1" y="633"/>
                  </a:lnTo>
                  <a:lnTo>
                    <a:pt x="2" y="642"/>
                  </a:lnTo>
                  <a:lnTo>
                    <a:pt x="6" y="653"/>
                  </a:lnTo>
                  <a:lnTo>
                    <a:pt x="8" y="663"/>
                  </a:lnTo>
                  <a:lnTo>
                    <a:pt x="12" y="674"/>
                  </a:lnTo>
                  <a:lnTo>
                    <a:pt x="13" y="676"/>
                  </a:lnTo>
                  <a:lnTo>
                    <a:pt x="16" y="678"/>
                  </a:lnTo>
                  <a:lnTo>
                    <a:pt x="18" y="680"/>
                  </a:lnTo>
                  <a:lnTo>
                    <a:pt x="22" y="681"/>
                  </a:lnTo>
                  <a:lnTo>
                    <a:pt x="25" y="681"/>
                  </a:lnTo>
                  <a:lnTo>
                    <a:pt x="28" y="681"/>
                  </a:lnTo>
                  <a:lnTo>
                    <a:pt x="30" y="679"/>
                  </a:lnTo>
                  <a:lnTo>
                    <a:pt x="34" y="677"/>
                  </a:lnTo>
                  <a:lnTo>
                    <a:pt x="90" y="611"/>
                  </a:lnTo>
                  <a:lnTo>
                    <a:pt x="154" y="611"/>
                  </a:lnTo>
                  <a:lnTo>
                    <a:pt x="154" y="669"/>
                  </a:lnTo>
                  <a:lnTo>
                    <a:pt x="86" y="727"/>
                  </a:lnTo>
                  <a:lnTo>
                    <a:pt x="84" y="729"/>
                  </a:lnTo>
                  <a:lnTo>
                    <a:pt x="82" y="733"/>
                  </a:lnTo>
                  <a:lnTo>
                    <a:pt x="82" y="735"/>
                  </a:lnTo>
                  <a:lnTo>
                    <a:pt x="82" y="738"/>
                  </a:lnTo>
                  <a:lnTo>
                    <a:pt x="83" y="742"/>
                  </a:lnTo>
                  <a:lnTo>
                    <a:pt x="84" y="744"/>
                  </a:lnTo>
                  <a:lnTo>
                    <a:pt x="86" y="747"/>
                  </a:lnTo>
                  <a:lnTo>
                    <a:pt x="89" y="749"/>
                  </a:lnTo>
                  <a:lnTo>
                    <a:pt x="102" y="753"/>
                  </a:lnTo>
                  <a:lnTo>
                    <a:pt x="116" y="757"/>
                  </a:lnTo>
                  <a:lnTo>
                    <a:pt x="130" y="759"/>
                  </a:lnTo>
                  <a:lnTo>
                    <a:pt x="144" y="759"/>
                  </a:lnTo>
                  <a:lnTo>
                    <a:pt x="144" y="759"/>
                  </a:lnTo>
                  <a:lnTo>
                    <a:pt x="158" y="759"/>
                  </a:lnTo>
                  <a:lnTo>
                    <a:pt x="171" y="757"/>
                  </a:lnTo>
                  <a:lnTo>
                    <a:pt x="185" y="754"/>
                  </a:lnTo>
                  <a:lnTo>
                    <a:pt x="198" y="749"/>
                  </a:lnTo>
                  <a:lnTo>
                    <a:pt x="210" y="743"/>
                  </a:lnTo>
                  <a:lnTo>
                    <a:pt x="221" y="736"/>
                  </a:lnTo>
                  <a:lnTo>
                    <a:pt x="232" y="727"/>
                  </a:lnTo>
                  <a:lnTo>
                    <a:pt x="243" y="718"/>
                  </a:lnTo>
                  <a:lnTo>
                    <a:pt x="249" y="710"/>
                  </a:lnTo>
                  <a:lnTo>
                    <a:pt x="256" y="703"/>
                  </a:lnTo>
                  <a:lnTo>
                    <a:pt x="261" y="695"/>
                  </a:lnTo>
                  <a:lnTo>
                    <a:pt x="266" y="686"/>
                  </a:lnTo>
                  <a:lnTo>
                    <a:pt x="271" y="678"/>
                  </a:lnTo>
                  <a:lnTo>
                    <a:pt x="275" y="668"/>
                  </a:lnTo>
                  <a:lnTo>
                    <a:pt x="278" y="660"/>
                  </a:lnTo>
                  <a:lnTo>
                    <a:pt x="280" y="650"/>
                  </a:lnTo>
                  <a:lnTo>
                    <a:pt x="282" y="640"/>
                  </a:lnTo>
                  <a:lnTo>
                    <a:pt x="283" y="631"/>
                  </a:lnTo>
                  <a:lnTo>
                    <a:pt x="284" y="621"/>
                  </a:lnTo>
                  <a:lnTo>
                    <a:pt x="283" y="611"/>
                  </a:lnTo>
                  <a:lnTo>
                    <a:pt x="283" y="602"/>
                  </a:lnTo>
                  <a:lnTo>
                    <a:pt x="280" y="591"/>
                  </a:lnTo>
                  <a:lnTo>
                    <a:pt x="278" y="581"/>
                  </a:lnTo>
                  <a:lnTo>
                    <a:pt x="275" y="572"/>
                  </a:lnTo>
                  <a:lnTo>
                    <a:pt x="380" y="466"/>
                  </a:lnTo>
                  <a:lnTo>
                    <a:pt x="486" y="572"/>
                  </a:lnTo>
                  <a:lnTo>
                    <a:pt x="482" y="581"/>
                  </a:lnTo>
                  <a:lnTo>
                    <a:pt x="480" y="591"/>
                  </a:lnTo>
                  <a:lnTo>
                    <a:pt x="479" y="601"/>
                  </a:lnTo>
                  <a:lnTo>
                    <a:pt x="478" y="610"/>
                  </a:lnTo>
                  <a:lnTo>
                    <a:pt x="478" y="620"/>
                  </a:lnTo>
                  <a:lnTo>
                    <a:pt x="478" y="631"/>
                  </a:lnTo>
                  <a:lnTo>
                    <a:pt x="479" y="640"/>
                  </a:lnTo>
                  <a:lnTo>
                    <a:pt x="481" y="650"/>
                  </a:lnTo>
                  <a:lnTo>
                    <a:pt x="483" y="659"/>
                  </a:lnTo>
                  <a:lnTo>
                    <a:pt x="487" y="668"/>
                  </a:lnTo>
                  <a:lnTo>
                    <a:pt x="491" y="678"/>
                  </a:lnTo>
                  <a:lnTo>
                    <a:pt x="495" y="686"/>
                  </a:lnTo>
                  <a:lnTo>
                    <a:pt x="501" y="695"/>
                  </a:lnTo>
                  <a:lnTo>
                    <a:pt x="506" y="703"/>
                  </a:lnTo>
                  <a:lnTo>
                    <a:pt x="512" y="710"/>
                  </a:lnTo>
                  <a:lnTo>
                    <a:pt x="519" y="718"/>
                  </a:lnTo>
                  <a:lnTo>
                    <a:pt x="530" y="727"/>
                  </a:lnTo>
                  <a:lnTo>
                    <a:pt x="541" y="736"/>
                  </a:lnTo>
                  <a:lnTo>
                    <a:pt x="553" y="743"/>
                  </a:lnTo>
                  <a:lnTo>
                    <a:pt x="565" y="749"/>
                  </a:lnTo>
                  <a:lnTo>
                    <a:pt x="578" y="754"/>
                  </a:lnTo>
                  <a:lnTo>
                    <a:pt x="592" y="757"/>
                  </a:lnTo>
                  <a:lnTo>
                    <a:pt x="605" y="759"/>
                  </a:lnTo>
                  <a:lnTo>
                    <a:pt x="619" y="759"/>
                  </a:lnTo>
                  <a:lnTo>
                    <a:pt x="633" y="759"/>
                  </a:lnTo>
                  <a:lnTo>
                    <a:pt x="647" y="757"/>
                  </a:lnTo>
                  <a:lnTo>
                    <a:pt x="661" y="753"/>
                  </a:lnTo>
                  <a:lnTo>
                    <a:pt x="674" y="749"/>
                  </a:lnTo>
                  <a:lnTo>
                    <a:pt x="677" y="747"/>
                  </a:lnTo>
                  <a:lnTo>
                    <a:pt x="679" y="744"/>
                  </a:lnTo>
                  <a:lnTo>
                    <a:pt x="681" y="742"/>
                  </a:lnTo>
                  <a:lnTo>
                    <a:pt x="682" y="738"/>
                  </a:lnTo>
                  <a:lnTo>
                    <a:pt x="682" y="735"/>
                  </a:lnTo>
                  <a:lnTo>
                    <a:pt x="681" y="733"/>
                  </a:lnTo>
                  <a:lnTo>
                    <a:pt x="680" y="729"/>
                  </a:lnTo>
                  <a:lnTo>
                    <a:pt x="678" y="727"/>
                  </a:lnTo>
                  <a:lnTo>
                    <a:pt x="612" y="669"/>
                  </a:lnTo>
                  <a:lnTo>
                    <a:pt x="612" y="611"/>
                  </a:lnTo>
                  <a:lnTo>
                    <a:pt x="670" y="611"/>
                  </a:lnTo>
                  <a:lnTo>
                    <a:pt x="727" y="677"/>
                  </a:lnTo>
                  <a:lnTo>
                    <a:pt x="730" y="679"/>
                  </a:lnTo>
                  <a:lnTo>
                    <a:pt x="732" y="681"/>
                  </a:lnTo>
                  <a:lnTo>
                    <a:pt x="736" y="681"/>
                  </a:lnTo>
                  <a:lnTo>
                    <a:pt x="739" y="681"/>
                  </a:lnTo>
                  <a:lnTo>
                    <a:pt x="742" y="680"/>
                  </a:lnTo>
                  <a:lnTo>
                    <a:pt x="745" y="678"/>
                  </a:lnTo>
                  <a:lnTo>
                    <a:pt x="747" y="676"/>
                  </a:lnTo>
                  <a:lnTo>
                    <a:pt x="749" y="674"/>
                  </a:lnTo>
                  <a:lnTo>
                    <a:pt x="753" y="663"/>
                  </a:lnTo>
                  <a:lnTo>
                    <a:pt x="756" y="653"/>
                  </a:lnTo>
                  <a:lnTo>
                    <a:pt x="758" y="642"/>
                  </a:lnTo>
                  <a:lnTo>
                    <a:pt x="759" y="633"/>
                  </a:lnTo>
                  <a:lnTo>
                    <a:pt x="760" y="622"/>
                  </a:lnTo>
                  <a:lnTo>
                    <a:pt x="760" y="612"/>
                  </a:lnTo>
                  <a:lnTo>
                    <a:pt x="759" y="602"/>
                  </a:lnTo>
                  <a:lnTo>
                    <a:pt x="757" y="592"/>
                  </a:lnTo>
                  <a:lnTo>
                    <a:pt x="755" y="581"/>
                  </a:lnTo>
                  <a:lnTo>
                    <a:pt x="752" y="572"/>
                  </a:lnTo>
                  <a:lnTo>
                    <a:pt x="749" y="562"/>
                  </a:lnTo>
                  <a:lnTo>
                    <a:pt x="744" y="552"/>
                  </a:lnTo>
                  <a:lnTo>
                    <a:pt x="739" y="544"/>
                  </a:lnTo>
                  <a:lnTo>
                    <a:pt x="732" y="535"/>
                  </a:lnTo>
                  <a:lnTo>
                    <a:pt x="726" y="526"/>
                  </a:lnTo>
                  <a:lnTo>
                    <a:pt x="719" y="51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7E876681-F2E6-4AD7-B216-B7E9C521FDBC}"/>
              </a:ext>
            </a:extLst>
          </p:cNvPr>
          <p:cNvGrpSpPr/>
          <p:nvPr/>
        </p:nvGrpSpPr>
        <p:grpSpPr>
          <a:xfrm>
            <a:off x="5551664" y="1538535"/>
            <a:ext cx="6640336" cy="3858043"/>
            <a:chOff x="5512558" y="1437729"/>
            <a:chExt cx="6640336" cy="3858043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xmlns="" id="{FD3218D3-B180-41BB-AB0B-656CEA765D80}"/>
                </a:ext>
              </a:extLst>
            </p:cNvPr>
            <p:cNvSpPr/>
            <p:nvPr/>
          </p:nvSpPr>
          <p:spPr>
            <a:xfrm>
              <a:off x="5512558" y="1437729"/>
              <a:ext cx="403225" cy="40322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xmlns="" id="{49555F3C-F741-4D80-943D-70357673CEF9}"/>
                </a:ext>
              </a:extLst>
            </p:cNvPr>
            <p:cNvSpPr/>
            <p:nvPr/>
          </p:nvSpPr>
          <p:spPr>
            <a:xfrm>
              <a:off x="5512558" y="3740941"/>
              <a:ext cx="403225" cy="40322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xmlns="" id="{2E141A35-E81D-42CD-87AE-2E3D008C1A55}"/>
                </a:ext>
              </a:extLst>
            </p:cNvPr>
            <p:cNvSpPr/>
            <p:nvPr/>
          </p:nvSpPr>
          <p:spPr>
            <a:xfrm>
              <a:off x="5512558" y="2589335"/>
              <a:ext cx="403225" cy="40322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xmlns="" id="{7FFCFF91-3D62-46F8-B327-4E706E65B6D6}"/>
                </a:ext>
              </a:extLst>
            </p:cNvPr>
            <p:cNvSpPr/>
            <p:nvPr/>
          </p:nvSpPr>
          <p:spPr>
            <a:xfrm>
              <a:off x="5512558" y="4892547"/>
              <a:ext cx="403225" cy="40322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Subtitle 8">
              <a:extLst>
                <a:ext uri="{FF2B5EF4-FFF2-40B4-BE49-F238E27FC236}">
                  <a16:creationId xmlns:a16="http://schemas.microsoft.com/office/drawing/2014/main" xmlns="" id="{2D19475E-EBED-42B5-8398-38F1F8DB0832}"/>
                </a:ext>
              </a:extLst>
            </p:cNvPr>
            <p:cNvSpPr txBox="1">
              <a:spLocks/>
            </p:cNvSpPr>
            <p:nvPr/>
          </p:nvSpPr>
          <p:spPr>
            <a:xfrm>
              <a:off x="6247394" y="1519012"/>
              <a:ext cx="5905500" cy="193899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514350" indent="-514350">
                <a:buAutoNum type="arabicPeriod"/>
              </a:pPr>
              <a:r>
                <a:rPr lang="en-US" sz="1400" dirty="0"/>
                <a:t>An Intra individual process</a:t>
              </a:r>
            </a:p>
          </p:txBody>
        </p:sp>
        <p:sp>
          <p:nvSpPr>
            <p:cNvPr id="81" name="Subtitle 8">
              <a:extLst>
                <a:ext uri="{FF2B5EF4-FFF2-40B4-BE49-F238E27FC236}">
                  <a16:creationId xmlns:a16="http://schemas.microsoft.com/office/drawing/2014/main" xmlns="" id="{F38AFBF9-803E-4E80-820B-A14EEB7A9B8C}"/>
                </a:ext>
              </a:extLst>
            </p:cNvPr>
            <p:cNvSpPr txBox="1">
              <a:spLocks/>
            </p:cNvSpPr>
            <p:nvPr/>
          </p:nvSpPr>
          <p:spPr>
            <a:xfrm>
              <a:off x="6247394" y="2730782"/>
              <a:ext cx="5905500" cy="193899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 smtClean="0"/>
                <a:t>2.            A </a:t>
              </a:r>
              <a:r>
                <a:rPr lang="en-US" sz="1400" dirty="0"/>
                <a:t>dyadic process</a:t>
              </a:r>
            </a:p>
          </p:txBody>
        </p:sp>
        <p:sp>
          <p:nvSpPr>
            <p:cNvPr id="82" name="Subtitle 8">
              <a:extLst>
                <a:ext uri="{FF2B5EF4-FFF2-40B4-BE49-F238E27FC236}">
                  <a16:creationId xmlns:a16="http://schemas.microsoft.com/office/drawing/2014/main" xmlns="" id="{42F4FA93-05EE-4A6D-BA14-5B37DAB6263E}"/>
                </a:ext>
              </a:extLst>
            </p:cNvPr>
            <p:cNvSpPr txBox="1">
              <a:spLocks/>
            </p:cNvSpPr>
            <p:nvPr/>
          </p:nvSpPr>
          <p:spPr>
            <a:xfrm>
              <a:off x="6247394" y="3896498"/>
              <a:ext cx="5905500" cy="193899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 smtClean="0"/>
                <a:t>3.          A </a:t>
              </a:r>
              <a:r>
                <a:rPr lang="en-US" sz="1400" dirty="0"/>
                <a:t>group process</a:t>
              </a:r>
            </a:p>
          </p:txBody>
        </p:sp>
        <p:sp>
          <p:nvSpPr>
            <p:cNvPr id="83" name="Subtitle 8">
              <a:extLst>
                <a:ext uri="{FF2B5EF4-FFF2-40B4-BE49-F238E27FC236}">
                  <a16:creationId xmlns:a16="http://schemas.microsoft.com/office/drawing/2014/main" xmlns="" id="{E480C803-90F1-4D04-8786-1EE52EF50FCD}"/>
                </a:ext>
              </a:extLst>
            </p:cNvPr>
            <p:cNvSpPr txBox="1">
              <a:spLocks/>
            </p:cNvSpPr>
            <p:nvPr/>
          </p:nvSpPr>
          <p:spPr>
            <a:xfrm>
              <a:off x="6247394" y="5089828"/>
              <a:ext cx="5905500" cy="193899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 smtClean="0"/>
                <a:t>4.           An </a:t>
              </a:r>
              <a:r>
                <a:rPr lang="en-US" sz="1400" dirty="0"/>
                <a:t>organizational process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2956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77" y="1825625"/>
            <a:ext cx="11449319" cy="4351338"/>
          </a:xfrm>
        </p:spPr>
      </p:pic>
    </p:spTree>
    <p:extLst>
      <p:ext uri="{BB962C8B-B14F-4D97-AF65-F5344CB8AC3E}">
        <p14:creationId xmlns:p14="http://schemas.microsoft.com/office/powerpoint/2010/main" val="668518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0622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500" dirty="0" err="1" smtClean="0"/>
              <a:t>Definisi</a:t>
            </a:r>
            <a:r>
              <a:rPr lang="en-US" sz="3500" dirty="0" smtClean="0"/>
              <a:t> </a:t>
            </a:r>
            <a:r>
              <a:rPr lang="en-US" sz="3500" dirty="0" err="1" smtClean="0"/>
              <a:t>Kepemimpinan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123" y="1317202"/>
            <a:ext cx="11423561" cy="4988551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Kepemimpinan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perilaku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individual yang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mengarahkan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aktivitas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kelompok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mencapai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tujuan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bersama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(Hemphill &amp; Coons, 1957)</a:t>
            </a:r>
          </a:p>
          <a:p>
            <a:pPr marL="0" indent="0">
              <a:buNone/>
            </a:pPr>
            <a:endParaRPr lang="en-US" sz="240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Kepemimpinan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gerakan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seseorang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memobilisasi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institusi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politik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psikologis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sumber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daya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lainnya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membangkitkan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melibatkan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memuaskan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motif </a:t>
            </a:r>
            <a:r>
              <a:rPr lang="en-US" sz="24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follower 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/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pengikut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(Burns, 1978)</a:t>
            </a:r>
          </a:p>
          <a:p>
            <a:endParaRPr lang="en-US" sz="240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Kepemimpinan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proses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mempengaruhi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aktivitas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sekelompok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orang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mencapai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tujuan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prestasi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(Rauch &amp;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Behling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, 1984)</a:t>
            </a:r>
          </a:p>
          <a:p>
            <a:pPr marL="0" indent="0">
              <a:buNone/>
            </a:pPr>
            <a:endParaRPr lang="en-US" sz="240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Kepemimpinan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kemampuan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individu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mempengaruhi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memotivasi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mendukung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orang lain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berkontribusi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terhadap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keefektifan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kesuksesan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organisasi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Hause</a:t>
            </a:r>
            <a:r>
              <a:rPr lang="en-US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, 1999)</a:t>
            </a:r>
            <a:endParaRPr lang="en-US" sz="24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3184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1924DF2C-416B-4812-9A29-4D8AD3610B2A}"/>
              </a:ext>
            </a:extLst>
          </p:cNvPr>
          <p:cNvGrpSpPr/>
          <p:nvPr/>
        </p:nvGrpSpPr>
        <p:grpSpPr>
          <a:xfrm>
            <a:off x="590549" y="330200"/>
            <a:ext cx="11010901" cy="6197600"/>
            <a:chOff x="590549" y="330200"/>
            <a:chExt cx="11010901" cy="6197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A5F3FA1A-22ED-4F96-B4DC-215F30B420E8}"/>
                </a:ext>
              </a:extLst>
            </p:cNvPr>
            <p:cNvSpPr/>
            <p:nvPr/>
          </p:nvSpPr>
          <p:spPr>
            <a:xfrm>
              <a:off x="590549" y="330200"/>
              <a:ext cx="5372100" cy="6197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48CEB0B-10C9-43F4-AB55-A0B6AE017693}"/>
                </a:ext>
              </a:extLst>
            </p:cNvPr>
            <p:cNvSpPr/>
            <p:nvPr/>
          </p:nvSpPr>
          <p:spPr>
            <a:xfrm>
              <a:off x="6229350" y="330200"/>
              <a:ext cx="5372100" cy="6197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BF2FADD-7328-4AAD-94DF-7F0D82F39366}"/>
              </a:ext>
            </a:extLst>
          </p:cNvPr>
          <p:cNvSpPr/>
          <p:nvPr/>
        </p:nvSpPr>
        <p:spPr>
          <a:xfrm>
            <a:off x="-381000" y="2374900"/>
            <a:ext cx="12573000" cy="2108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xmlns="" id="{C1BCB66E-E323-4C25-B0EE-7730D050A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13502"/>
            <a:ext cx="9144000" cy="830997"/>
          </a:xfrm>
        </p:spPr>
        <p:txBody>
          <a:bodyPr wrap="square" lIns="0" tIns="0" rIns="0" bIns="0" anchor="t">
            <a:spAutoFit/>
          </a:bodyPr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1984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/>
              <a:t>Kepemimpinan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Proses </a:t>
            </a:r>
            <a:r>
              <a:rPr lang="en-US" dirty="0" err="1"/>
              <a:t>mempengaruhi</a:t>
            </a:r>
            <a:r>
              <a:rPr lang="en-US" dirty="0"/>
              <a:t> orang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menyetujui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 smtClean="0"/>
              <a:t>mengerjakannya</a:t>
            </a:r>
            <a:r>
              <a:rPr lang="en-US" dirty="0"/>
              <a:t>, </a:t>
            </a:r>
            <a:r>
              <a:rPr lang="en-US" dirty="0" err="1"/>
              <a:t>melibatkan</a:t>
            </a:r>
            <a:r>
              <a:rPr lang="en-US" dirty="0"/>
              <a:t> proses 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bersama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33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/>
              <a:t>4/3/2020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4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4611" y="649500"/>
            <a:ext cx="11385550" cy="997196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600" dirty="0" smtClean="0"/>
              <a:t>ISSUE TERKAIT KEPEMIMPINAN : </a:t>
            </a:r>
            <a:br>
              <a:rPr lang="en-US" sz="3600" dirty="0" smtClean="0"/>
            </a:br>
            <a:r>
              <a:rPr lang="en-US" sz="3600" dirty="0" smtClean="0"/>
              <a:t>PROSES MEMPENGARUHI ATAU SEBUAH PERAN KHUSUS?</a:t>
            </a:r>
            <a:endParaRPr lang="en-US" sz="360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0C6B1332-E826-4174-B271-AA69C2B226B7}"/>
              </a:ext>
            </a:extLst>
          </p:cNvPr>
          <p:cNvSpPr/>
          <p:nvPr/>
        </p:nvSpPr>
        <p:spPr>
          <a:xfrm>
            <a:off x="951414" y="2591903"/>
            <a:ext cx="5005972" cy="2131394"/>
          </a:xfrm>
          <a:prstGeom prst="roundRect">
            <a:avLst>
              <a:gd name="adj" fmla="val 5942"/>
            </a:avLst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xmlns="" id="{56BB6A72-1FEA-432E-AE30-3579F63F0BCB}"/>
              </a:ext>
            </a:extLst>
          </p:cNvPr>
          <p:cNvSpPr/>
          <p:nvPr/>
        </p:nvSpPr>
        <p:spPr>
          <a:xfrm>
            <a:off x="6234614" y="2591903"/>
            <a:ext cx="5005972" cy="2131394"/>
          </a:xfrm>
          <a:prstGeom prst="roundRect">
            <a:avLst>
              <a:gd name="adj" fmla="val 5942"/>
            </a:avLst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1895A80-E846-4F6D-937C-5A821D548546}"/>
              </a:ext>
            </a:extLst>
          </p:cNvPr>
          <p:cNvSpPr/>
          <p:nvPr/>
        </p:nvSpPr>
        <p:spPr>
          <a:xfrm>
            <a:off x="1130300" y="2591903"/>
            <a:ext cx="749300" cy="21313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FE2F0C8A-72C0-4B29-A4A3-D51A388120FD}"/>
              </a:ext>
            </a:extLst>
          </p:cNvPr>
          <p:cNvSpPr/>
          <p:nvPr/>
        </p:nvSpPr>
        <p:spPr>
          <a:xfrm>
            <a:off x="10312400" y="2591903"/>
            <a:ext cx="749300" cy="2131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C7F44D13-31EF-4471-9C84-AE9D93656810}"/>
              </a:ext>
            </a:extLst>
          </p:cNvPr>
          <p:cNvGrpSpPr/>
          <p:nvPr/>
        </p:nvGrpSpPr>
        <p:grpSpPr>
          <a:xfrm>
            <a:off x="1282658" y="3436556"/>
            <a:ext cx="444586" cy="442088"/>
            <a:chOff x="5468938" y="1920875"/>
            <a:chExt cx="282575" cy="280988"/>
          </a:xfrm>
          <a:solidFill>
            <a:schemeClr val="bg1"/>
          </a:solidFill>
        </p:grpSpPr>
        <p:sp>
          <p:nvSpPr>
            <p:cNvPr id="75" name="Freeform 87">
              <a:extLst>
                <a:ext uri="{FF2B5EF4-FFF2-40B4-BE49-F238E27FC236}">
                  <a16:creationId xmlns:a16="http://schemas.microsoft.com/office/drawing/2014/main" xmlns="" id="{6E66D084-3BED-4D5B-A83E-F8FE52C0CB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8938" y="1920875"/>
              <a:ext cx="130175" cy="128588"/>
            </a:xfrm>
            <a:custGeom>
              <a:avLst/>
              <a:gdLst>
                <a:gd name="T0" fmla="*/ 32 w 407"/>
                <a:gd name="T1" fmla="*/ 364 h 406"/>
                <a:gd name="T2" fmla="*/ 46 w 407"/>
                <a:gd name="T3" fmla="*/ 346 h 406"/>
                <a:gd name="T4" fmla="*/ 166 w 407"/>
                <a:gd name="T5" fmla="*/ 271 h 406"/>
                <a:gd name="T6" fmla="*/ 205 w 407"/>
                <a:gd name="T7" fmla="*/ 278 h 406"/>
                <a:gd name="T8" fmla="*/ 241 w 407"/>
                <a:gd name="T9" fmla="*/ 272 h 406"/>
                <a:gd name="T10" fmla="*/ 363 w 407"/>
                <a:gd name="T11" fmla="*/ 346 h 406"/>
                <a:gd name="T12" fmla="*/ 374 w 407"/>
                <a:gd name="T13" fmla="*/ 364 h 406"/>
                <a:gd name="T14" fmla="*/ 202 w 407"/>
                <a:gd name="T15" fmla="*/ 376 h 406"/>
                <a:gd name="T16" fmla="*/ 106 w 407"/>
                <a:gd name="T17" fmla="*/ 136 h 406"/>
                <a:gd name="T18" fmla="*/ 164 w 407"/>
                <a:gd name="T19" fmla="*/ 141 h 406"/>
                <a:gd name="T20" fmla="*/ 221 w 407"/>
                <a:gd name="T21" fmla="*/ 119 h 406"/>
                <a:gd name="T22" fmla="*/ 243 w 407"/>
                <a:gd name="T23" fmla="*/ 135 h 406"/>
                <a:gd name="T24" fmla="*/ 269 w 407"/>
                <a:gd name="T25" fmla="*/ 143 h 406"/>
                <a:gd name="T26" fmla="*/ 304 w 407"/>
                <a:gd name="T27" fmla="*/ 141 h 406"/>
                <a:gd name="T28" fmla="*/ 296 w 407"/>
                <a:gd name="T29" fmla="*/ 183 h 406"/>
                <a:gd name="T30" fmla="*/ 275 w 407"/>
                <a:gd name="T31" fmla="*/ 216 h 406"/>
                <a:gd name="T32" fmla="*/ 244 w 407"/>
                <a:gd name="T33" fmla="*/ 240 h 406"/>
                <a:gd name="T34" fmla="*/ 205 w 407"/>
                <a:gd name="T35" fmla="*/ 248 h 406"/>
                <a:gd name="T36" fmla="*/ 166 w 407"/>
                <a:gd name="T37" fmla="*/ 240 h 406"/>
                <a:gd name="T38" fmla="*/ 135 w 407"/>
                <a:gd name="T39" fmla="*/ 216 h 406"/>
                <a:gd name="T40" fmla="*/ 114 w 407"/>
                <a:gd name="T41" fmla="*/ 181 h 406"/>
                <a:gd name="T42" fmla="*/ 106 w 407"/>
                <a:gd name="T43" fmla="*/ 139 h 406"/>
                <a:gd name="T44" fmla="*/ 230 w 407"/>
                <a:gd name="T45" fmla="*/ 33 h 406"/>
                <a:gd name="T46" fmla="*/ 260 w 407"/>
                <a:gd name="T47" fmla="*/ 48 h 406"/>
                <a:gd name="T48" fmla="*/ 282 w 407"/>
                <a:gd name="T49" fmla="*/ 71 h 406"/>
                <a:gd name="T50" fmla="*/ 298 w 407"/>
                <a:gd name="T51" fmla="*/ 102 h 406"/>
                <a:gd name="T52" fmla="*/ 281 w 407"/>
                <a:gd name="T53" fmla="*/ 114 h 406"/>
                <a:gd name="T54" fmla="*/ 250 w 407"/>
                <a:gd name="T55" fmla="*/ 105 h 406"/>
                <a:gd name="T56" fmla="*/ 235 w 407"/>
                <a:gd name="T57" fmla="*/ 87 h 406"/>
                <a:gd name="T58" fmla="*/ 223 w 407"/>
                <a:gd name="T59" fmla="*/ 82 h 406"/>
                <a:gd name="T60" fmla="*/ 208 w 407"/>
                <a:gd name="T61" fmla="*/ 92 h 406"/>
                <a:gd name="T62" fmla="*/ 181 w 407"/>
                <a:gd name="T63" fmla="*/ 107 h 406"/>
                <a:gd name="T64" fmla="*/ 147 w 407"/>
                <a:gd name="T65" fmla="*/ 113 h 406"/>
                <a:gd name="T66" fmla="*/ 114 w 407"/>
                <a:gd name="T67" fmla="*/ 97 h 406"/>
                <a:gd name="T68" fmla="*/ 130 w 407"/>
                <a:gd name="T69" fmla="*/ 68 h 406"/>
                <a:gd name="T70" fmla="*/ 152 w 407"/>
                <a:gd name="T71" fmla="*/ 47 h 406"/>
                <a:gd name="T72" fmla="*/ 181 w 407"/>
                <a:gd name="T73" fmla="*/ 33 h 406"/>
                <a:gd name="T74" fmla="*/ 239 w 407"/>
                <a:gd name="T75" fmla="*/ 406 h 406"/>
                <a:gd name="T76" fmla="*/ 403 w 407"/>
                <a:gd name="T77" fmla="*/ 354 h 406"/>
                <a:gd name="T78" fmla="*/ 380 w 407"/>
                <a:gd name="T79" fmla="*/ 321 h 406"/>
                <a:gd name="T80" fmla="*/ 271 w 407"/>
                <a:gd name="T81" fmla="*/ 258 h 406"/>
                <a:gd name="T82" fmla="*/ 297 w 407"/>
                <a:gd name="T83" fmla="*/ 236 h 406"/>
                <a:gd name="T84" fmla="*/ 324 w 407"/>
                <a:gd name="T85" fmla="*/ 192 h 406"/>
                <a:gd name="T86" fmla="*/ 333 w 407"/>
                <a:gd name="T87" fmla="*/ 157 h 406"/>
                <a:gd name="T88" fmla="*/ 332 w 407"/>
                <a:gd name="T89" fmla="*/ 111 h 406"/>
                <a:gd name="T90" fmla="*/ 312 w 407"/>
                <a:gd name="T91" fmla="*/ 61 h 406"/>
                <a:gd name="T92" fmla="*/ 277 w 407"/>
                <a:gd name="T93" fmla="*/ 23 h 406"/>
                <a:gd name="T94" fmla="*/ 231 w 407"/>
                <a:gd name="T95" fmla="*/ 3 h 406"/>
                <a:gd name="T96" fmla="*/ 179 w 407"/>
                <a:gd name="T97" fmla="*/ 3 h 406"/>
                <a:gd name="T98" fmla="*/ 133 w 407"/>
                <a:gd name="T99" fmla="*/ 23 h 406"/>
                <a:gd name="T100" fmla="*/ 99 w 407"/>
                <a:gd name="T101" fmla="*/ 61 h 406"/>
                <a:gd name="T102" fmla="*/ 80 w 407"/>
                <a:gd name="T103" fmla="*/ 111 h 406"/>
                <a:gd name="T104" fmla="*/ 77 w 407"/>
                <a:gd name="T105" fmla="*/ 157 h 406"/>
                <a:gd name="T106" fmla="*/ 92 w 407"/>
                <a:gd name="T107" fmla="*/ 206 h 406"/>
                <a:gd name="T108" fmla="*/ 136 w 407"/>
                <a:gd name="T109" fmla="*/ 256 h 406"/>
                <a:gd name="T110" fmla="*/ 29 w 407"/>
                <a:gd name="T111" fmla="*/ 321 h 406"/>
                <a:gd name="T112" fmla="*/ 5 w 407"/>
                <a:gd name="T113" fmla="*/ 354 h 406"/>
                <a:gd name="T114" fmla="*/ 202 w 407"/>
                <a:gd name="T115" fmla="*/ 40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7" h="406">
                  <a:moveTo>
                    <a:pt x="30" y="376"/>
                  </a:moveTo>
                  <a:lnTo>
                    <a:pt x="30" y="375"/>
                  </a:lnTo>
                  <a:lnTo>
                    <a:pt x="31" y="369"/>
                  </a:lnTo>
                  <a:lnTo>
                    <a:pt x="32" y="364"/>
                  </a:lnTo>
                  <a:lnTo>
                    <a:pt x="36" y="359"/>
                  </a:lnTo>
                  <a:lnTo>
                    <a:pt x="39" y="354"/>
                  </a:lnTo>
                  <a:lnTo>
                    <a:pt x="42" y="350"/>
                  </a:lnTo>
                  <a:lnTo>
                    <a:pt x="46" y="346"/>
                  </a:lnTo>
                  <a:lnTo>
                    <a:pt x="51" y="343"/>
                  </a:lnTo>
                  <a:lnTo>
                    <a:pt x="56" y="342"/>
                  </a:lnTo>
                  <a:lnTo>
                    <a:pt x="166" y="311"/>
                  </a:lnTo>
                  <a:lnTo>
                    <a:pt x="166" y="271"/>
                  </a:lnTo>
                  <a:lnTo>
                    <a:pt x="175" y="274"/>
                  </a:lnTo>
                  <a:lnTo>
                    <a:pt x="186" y="276"/>
                  </a:lnTo>
                  <a:lnTo>
                    <a:pt x="195" y="277"/>
                  </a:lnTo>
                  <a:lnTo>
                    <a:pt x="205" y="278"/>
                  </a:lnTo>
                  <a:lnTo>
                    <a:pt x="215" y="277"/>
                  </a:lnTo>
                  <a:lnTo>
                    <a:pt x="223" y="276"/>
                  </a:lnTo>
                  <a:lnTo>
                    <a:pt x="233" y="275"/>
                  </a:lnTo>
                  <a:lnTo>
                    <a:pt x="241" y="272"/>
                  </a:lnTo>
                  <a:lnTo>
                    <a:pt x="241" y="311"/>
                  </a:lnTo>
                  <a:lnTo>
                    <a:pt x="354" y="340"/>
                  </a:lnTo>
                  <a:lnTo>
                    <a:pt x="358" y="343"/>
                  </a:lnTo>
                  <a:lnTo>
                    <a:pt x="363" y="346"/>
                  </a:lnTo>
                  <a:lnTo>
                    <a:pt x="367" y="349"/>
                  </a:lnTo>
                  <a:lnTo>
                    <a:pt x="370" y="353"/>
                  </a:lnTo>
                  <a:lnTo>
                    <a:pt x="373" y="359"/>
                  </a:lnTo>
                  <a:lnTo>
                    <a:pt x="374" y="364"/>
                  </a:lnTo>
                  <a:lnTo>
                    <a:pt x="377" y="369"/>
                  </a:lnTo>
                  <a:lnTo>
                    <a:pt x="377" y="376"/>
                  </a:lnTo>
                  <a:lnTo>
                    <a:pt x="239" y="376"/>
                  </a:lnTo>
                  <a:lnTo>
                    <a:pt x="202" y="376"/>
                  </a:lnTo>
                  <a:lnTo>
                    <a:pt x="30" y="376"/>
                  </a:lnTo>
                  <a:close/>
                  <a:moveTo>
                    <a:pt x="106" y="139"/>
                  </a:moveTo>
                  <a:lnTo>
                    <a:pt x="106" y="138"/>
                  </a:lnTo>
                  <a:lnTo>
                    <a:pt x="106" y="136"/>
                  </a:lnTo>
                  <a:lnTo>
                    <a:pt x="120" y="140"/>
                  </a:lnTo>
                  <a:lnTo>
                    <a:pt x="134" y="142"/>
                  </a:lnTo>
                  <a:lnTo>
                    <a:pt x="149" y="142"/>
                  </a:lnTo>
                  <a:lnTo>
                    <a:pt x="164" y="141"/>
                  </a:lnTo>
                  <a:lnTo>
                    <a:pt x="179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4"/>
                  </a:lnTo>
                  <a:lnTo>
                    <a:pt x="232" y="128"/>
                  </a:lnTo>
                  <a:lnTo>
                    <a:pt x="237" y="131"/>
                  </a:lnTo>
                  <a:lnTo>
                    <a:pt x="243" y="135"/>
                  </a:lnTo>
                  <a:lnTo>
                    <a:pt x="249" y="138"/>
                  </a:lnTo>
                  <a:lnTo>
                    <a:pt x="255" y="140"/>
                  </a:lnTo>
                  <a:lnTo>
                    <a:pt x="262" y="142"/>
                  </a:lnTo>
                  <a:lnTo>
                    <a:pt x="269" y="143"/>
                  </a:lnTo>
                  <a:lnTo>
                    <a:pt x="276" y="144"/>
                  </a:lnTo>
                  <a:lnTo>
                    <a:pt x="282" y="144"/>
                  </a:lnTo>
                  <a:lnTo>
                    <a:pt x="293" y="143"/>
                  </a:lnTo>
                  <a:lnTo>
                    <a:pt x="304" y="141"/>
                  </a:lnTo>
                  <a:lnTo>
                    <a:pt x="304" y="152"/>
                  </a:lnTo>
                  <a:lnTo>
                    <a:pt x="302" y="162"/>
                  </a:lnTo>
                  <a:lnTo>
                    <a:pt x="299" y="173"/>
                  </a:lnTo>
                  <a:lnTo>
                    <a:pt x="296" y="183"/>
                  </a:lnTo>
                  <a:lnTo>
                    <a:pt x="292" y="191"/>
                  </a:lnTo>
                  <a:lnTo>
                    <a:pt x="287" y="201"/>
                  </a:lnTo>
                  <a:lnTo>
                    <a:pt x="281" y="209"/>
                  </a:lnTo>
                  <a:lnTo>
                    <a:pt x="275" y="216"/>
                  </a:lnTo>
                  <a:lnTo>
                    <a:pt x="267" y="224"/>
                  </a:lnTo>
                  <a:lnTo>
                    <a:pt x="260" y="230"/>
                  </a:lnTo>
                  <a:lnTo>
                    <a:pt x="252" y="235"/>
                  </a:lnTo>
                  <a:lnTo>
                    <a:pt x="244" y="240"/>
                  </a:lnTo>
                  <a:lnTo>
                    <a:pt x="234" y="243"/>
                  </a:lnTo>
                  <a:lnTo>
                    <a:pt x="225" y="246"/>
                  </a:lnTo>
                  <a:lnTo>
                    <a:pt x="216" y="247"/>
                  </a:lnTo>
                  <a:lnTo>
                    <a:pt x="205" y="248"/>
                  </a:lnTo>
                  <a:lnTo>
                    <a:pt x="195" y="247"/>
                  </a:lnTo>
                  <a:lnTo>
                    <a:pt x="186" y="245"/>
                  </a:lnTo>
                  <a:lnTo>
                    <a:pt x="176" y="243"/>
                  </a:lnTo>
                  <a:lnTo>
                    <a:pt x="166" y="240"/>
                  </a:lnTo>
                  <a:lnTo>
                    <a:pt x="158" y="234"/>
                  </a:lnTo>
                  <a:lnTo>
                    <a:pt x="150" y="229"/>
                  </a:lnTo>
                  <a:lnTo>
                    <a:pt x="143" y="223"/>
                  </a:lnTo>
                  <a:lnTo>
                    <a:pt x="135" y="216"/>
                  </a:lnTo>
                  <a:lnTo>
                    <a:pt x="129" y="208"/>
                  </a:lnTo>
                  <a:lnTo>
                    <a:pt x="124" y="200"/>
                  </a:lnTo>
                  <a:lnTo>
                    <a:pt x="118" y="190"/>
                  </a:lnTo>
                  <a:lnTo>
                    <a:pt x="114" y="181"/>
                  </a:lnTo>
                  <a:lnTo>
                    <a:pt x="111" y="171"/>
                  </a:lnTo>
                  <a:lnTo>
                    <a:pt x="109" y="160"/>
                  </a:lnTo>
                  <a:lnTo>
                    <a:pt x="107" y="150"/>
                  </a:lnTo>
                  <a:lnTo>
                    <a:pt x="106" y="139"/>
                  </a:lnTo>
                  <a:close/>
                  <a:moveTo>
                    <a:pt x="205" y="30"/>
                  </a:moveTo>
                  <a:lnTo>
                    <a:pt x="214" y="30"/>
                  </a:lnTo>
                  <a:lnTo>
                    <a:pt x="222" y="32"/>
                  </a:lnTo>
                  <a:lnTo>
                    <a:pt x="230" y="33"/>
                  </a:lnTo>
                  <a:lnTo>
                    <a:pt x="238" y="36"/>
                  </a:lnTo>
                  <a:lnTo>
                    <a:pt x="246" y="39"/>
                  </a:lnTo>
                  <a:lnTo>
                    <a:pt x="252" y="43"/>
                  </a:lnTo>
                  <a:lnTo>
                    <a:pt x="260" y="48"/>
                  </a:lnTo>
                  <a:lnTo>
                    <a:pt x="266" y="53"/>
                  </a:lnTo>
                  <a:lnTo>
                    <a:pt x="271" y="58"/>
                  </a:lnTo>
                  <a:lnTo>
                    <a:pt x="278" y="65"/>
                  </a:lnTo>
                  <a:lnTo>
                    <a:pt x="282" y="71"/>
                  </a:lnTo>
                  <a:lnTo>
                    <a:pt x="288" y="78"/>
                  </a:lnTo>
                  <a:lnTo>
                    <a:pt x="292" y="85"/>
                  </a:lnTo>
                  <a:lnTo>
                    <a:pt x="295" y="94"/>
                  </a:lnTo>
                  <a:lnTo>
                    <a:pt x="298" y="102"/>
                  </a:lnTo>
                  <a:lnTo>
                    <a:pt x="300" y="110"/>
                  </a:lnTo>
                  <a:lnTo>
                    <a:pt x="295" y="112"/>
                  </a:lnTo>
                  <a:lnTo>
                    <a:pt x="289" y="113"/>
                  </a:lnTo>
                  <a:lnTo>
                    <a:pt x="281" y="114"/>
                  </a:lnTo>
                  <a:lnTo>
                    <a:pt x="274" y="113"/>
                  </a:lnTo>
                  <a:lnTo>
                    <a:pt x="265" y="112"/>
                  </a:lnTo>
                  <a:lnTo>
                    <a:pt x="255" y="108"/>
                  </a:lnTo>
                  <a:lnTo>
                    <a:pt x="250" y="105"/>
                  </a:lnTo>
                  <a:lnTo>
                    <a:pt x="246" y="100"/>
                  </a:lnTo>
                  <a:lnTo>
                    <a:pt x="241" y="96"/>
                  </a:lnTo>
                  <a:lnTo>
                    <a:pt x="237" y="90"/>
                  </a:lnTo>
                  <a:lnTo>
                    <a:pt x="235" y="87"/>
                  </a:lnTo>
                  <a:lnTo>
                    <a:pt x="233" y="84"/>
                  </a:lnTo>
                  <a:lnTo>
                    <a:pt x="230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20" y="83"/>
                  </a:lnTo>
                  <a:lnTo>
                    <a:pt x="217" y="84"/>
                  </a:lnTo>
                  <a:lnTo>
                    <a:pt x="214" y="86"/>
                  </a:lnTo>
                  <a:lnTo>
                    <a:pt x="208" y="92"/>
                  </a:lnTo>
                  <a:lnTo>
                    <a:pt x="202" y="96"/>
                  </a:lnTo>
                  <a:lnTo>
                    <a:pt x="195" y="100"/>
                  </a:lnTo>
                  <a:lnTo>
                    <a:pt x="189" y="104"/>
                  </a:lnTo>
                  <a:lnTo>
                    <a:pt x="181" y="107"/>
                  </a:lnTo>
                  <a:lnTo>
                    <a:pt x="175" y="109"/>
                  </a:lnTo>
                  <a:lnTo>
                    <a:pt x="167" y="111"/>
                  </a:lnTo>
                  <a:lnTo>
                    <a:pt x="161" y="112"/>
                  </a:lnTo>
                  <a:lnTo>
                    <a:pt x="147" y="113"/>
                  </a:lnTo>
                  <a:lnTo>
                    <a:pt x="134" y="112"/>
                  </a:lnTo>
                  <a:lnTo>
                    <a:pt x="121" y="110"/>
                  </a:lnTo>
                  <a:lnTo>
                    <a:pt x="111" y="106"/>
                  </a:lnTo>
                  <a:lnTo>
                    <a:pt x="114" y="97"/>
                  </a:lnTo>
                  <a:lnTo>
                    <a:pt x="117" y="90"/>
                  </a:lnTo>
                  <a:lnTo>
                    <a:pt x="121" y="82"/>
                  </a:lnTo>
                  <a:lnTo>
                    <a:pt x="125" y="76"/>
                  </a:lnTo>
                  <a:lnTo>
                    <a:pt x="130" y="68"/>
                  </a:lnTo>
                  <a:lnTo>
                    <a:pt x="135" y="63"/>
                  </a:lnTo>
                  <a:lnTo>
                    <a:pt x="141" y="56"/>
                  </a:lnTo>
                  <a:lnTo>
                    <a:pt x="146" y="51"/>
                  </a:lnTo>
                  <a:lnTo>
                    <a:pt x="152" y="47"/>
                  </a:lnTo>
                  <a:lnTo>
                    <a:pt x="160" y="42"/>
                  </a:lnTo>
                  <a:lnTo>
                    <a:pt x="166" y="38"/>
                  </a:lnTo>
                  <a:lnTo>
                    <a:pt x="174" y="35"/>
                  </a:lnTo>
                  <a:lnTo>
                    <a:pt x="181" y="33"/>
                  </a:lnTo>
                  <a:lnTo>
                    <a:pt x="189" y="31"/>
                  </a:lnTo>
                  <a:lnTo>
                    <a:pt x="198" y="30"/>
                  </a:lnTo>
                  <a:lnTo>
                    <a:pt x="205" y="30"/>
                  </a:lnTo>
                  <a:close/>
                  <a:moveTo>
                    <a:pt x="239" y="406"/>
                  </a:moveTo>
                  <a:lnTo>
                    <a:pt x="407" y="406"/>
                  </a:lnTo>
                  <a:lnTo>
                    <a:pt x="407" y="376"/>
                  </a:lnTo>
                  <a:lnTo>
                    <a:pt x="406" y="365"/>
                  </a:lnTo>
                  <a:lnTo>
                    <a:pt x="403" y="354"/>
                  </a:lnTo>
                  <a:lnTo>
                    <a:pt x="399" y="345"/>
                  </a:lnTo>
                  <a:lnTo>
                    <a:pt x="394" y="336"/>
                  </a:lnTo>
                  <a:lnTo>
                    <a:pt x="387" y="328"/>
                  </a:lnTo>
                  <a:lnTo>
                    <a:pt x="380" y="321"/>
                  </a:lnTo>
                  <a:lnTo>
                    <a:pt x="371" y="316"/>
                  </a:lnTo>
                  <a:lnTo>
                    <a:pt x="363" y="311"/>
                  </a:lnTo>
                  <a:lnTo>
                    <a:pt x="271" y="289"/>
                  </a:lnTo>
                  <a:lnTo>
                    <a:pt x="271" y="258"/>
                  </a:lnTo>
                  <a:lnTo>
                    <a:pt x="278" y="253"/>
                  </a:lnTo>
                  <a:lnTo>
                    <a:pt x="284" y="248"/>
                  </a:lnTo>
                  <a:lnTo>
                    <a:pt x="291" y="242"/>
                  </a:lnTo>
                  <a:lnTo>
                    <a:pt x="297" y="236"/>
                  </a:lnTo>
                  <a:lnTo>
                    <a:pt x="308" y="223"/>
                  </a:lnTo>
                  <a:lnTo>
                    <a:pt x="317" y="209"/>
                  </a:lnTo>
                  <a:lnTo>
                    <a:pt x="321" y="200"/>
                  </a:lnTo>
                  <a:lnTo>
                    <a:pt x="324" y="192"/>
                  </a:lnTo>
                  <a:lnTo>
                    <a:pt x="327" y="184"/>
                  </a:lnTo>
                  <a:lnTo>
                    <a:pt x="329" y="175"/>
                  </a:lnTo>
                  <a:lnTo>
                    <a:pt x="332" y="167"/>
                  </a:lnTo>
                  <a:lnTo>
                    <a:pt x="333" y="157"/>
                  </a:lnTo>
                  <a:lnTo>
                    <a:pt x="334" y="149"/>
                  </a:lnTo>
                  <a:lnTo>
                    <a:pt x="334" y="139"/>
                  </a:lnTo>
                  <a:lnTo>
                    <a:pt x="334" y="125"/>
                  </a:lnTo>
                  <a:lnTo>
                    <a:pt x="332" y="111"/>
                  </a:lnTo>
                  <a:lnTo>
                    <a:pt x="328" y="97"/>
                  </a:lnTo>
                  <a:lnTo>
                    <a:pt x="324" y="84"/>
                  </a:lnTo>
                  <a:lnTo>
                    <a:pt x="319" y="72"/>
                  </a:lnTo>
                  <a:lnTo>
                    <a:pt x="312" y="61"/>
                  </a:lnTo>
                  <a:lnTo>
                    <a:pt x="305" y="50"/>
                  </a:lnTo>
                  <a:lnTo>
                    <a:pt x="296" y="40"/>
                  </a:lnTo>
                  <a:lnTo>
                    <a:pt x="288" y="32"/>
                  </a:lnTo>
                  <a:lnTo>
                    <a:pt x="277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4" y="6"/>
                  </a:lnTo>
                  <a:lnTo>
                    <a:pt x="231" y="3"/>
                  </a:lnTo>
                  <a:lnTo>
                    <a:pt x="219" y="1"/>
                  </a:lnTo>
                  <a:lnTo>
                    <a:pt x="205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7" y="6"/>
                  </a:lnTo>
                  <a:lnTo>
                    <a:pt x="156" y="10"/>
                  </a:lnTo>
                  <a:lnTo>
                    <a:pt x="144" y="17"/>
                  </a:lnTo>
                  <a:lnTo>
                    <a:pt x="133" y="23"/>
                  </a:lnTo>
                  <a:lnTo>
                    <a:pt x="124" y="32"/>
                  </a:lnTo>
                  <a:lnTo>
                    <a:pt x="114" y="40"/>
                  </a:lnTo>
                  <a:lnTo>
                    <a:pt x="106" y="50"/>
                  </a:lnTo>
                  <a:lnTo>
                    <a:pt x="99" y="61"/>
                  </a:lnTo>
                  <a:lnTo>
                    <a:pt x="92" y="72"/>
                  </a:lnTo>
                  <a:lnTo>
                    <a:pt x="87" y="84"/>
                  </a:lnTo>
                  <a:lnTo>
                    <a:pt x="83" y="97"/>
                  </a:lnTo>
                  <a:lnTo>
                    <a:pt x="80" y="111"/>
                  </a:lnTo>
                  <a:lnTo>
                    <a:pt x="77" y="125"/>
                  </a:lnTo>
                  <a:lnTo>
                    <a:pt x="76" y="139"/>
                  </a:lnTo>
                  <a:lnTo>
                    <a:pt x="76" y="147"/>
                  </a:lnTo>
                  <a:lnTo>
                    <a:pt x="77" y="157"/>
                  </a:lnTo>
                  <a:lnTo>
                    <a:pt x="78" y="166"/>
                  </a:lnTo>
                  <a:lnTo>
                    <a:pt x="81" y="174"/>
                  </a:lnTo>
                  <a:lnTo>
                    <a:pt x="86" y="190"/>
                  </a:lnTo>
                  <a:lnTo>
                    <a:pt x="92" y="206"/>
                  </a:lnTo>
                  <a:lnTo>
                    <a:pt x="101" y="220"/>
                  </a:lnTo>
                  <a:lnTo>
                    <a:pt x="112" y="234"/>
                  </a:lnTo>
                  <a:lnTo>
                    <a:pt x="124" y="246"/>
                  </a:lnTo>
                  <a:lnTo>
                    <a:pt x="136" y="256"/>
                  </a:lnTo>
                  <a:lnTo>
                    <a:pt x="136" y="289"/>
                  </a:lnTo>
                  <a:lnTo>
                    <a:pt x="48" y="313"/>
                  </a:lnTo>
                  <a:lnTo>
                    <a:pt x="39" y="316"/>
                  </a:lnTo>
                  <a:lnTo>
                    <a:pt x="29" y="321"/>
                  </a:lnTo>
                  <a:lnTo>
                    <a:pt x="22" y="328"/>
                  </a:lnTo>
                  <a:lnTo>
                    <a:pt x="14" y="336"/>
                  </a:lnTo>
                  <a:lnTo>
                    <a:pt x="9" y="345"/>
                  </a:lnTo>
                  <a:lnTo>
                    <a:pt x="5" y="354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6"/>
                  </a:lnTo>
                  <a:lnTo>
                    <a:pt x="202" y="406"/>
                  </a:lnTo>
                  <a:lnTo>
                    <a:pt x="239" y="4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88">
              <a:extLst>
                <a:ext uri="{FF2B5EF4-FFF2-40B4-BE49-F238E27FC236}">
                  <a16:creationId xmlns:a16="http://schemas.microsoft.com/office/drawing/2014/main" xmlns="" id="{6AD3551D-35E3-43F3-9640-71B25EF030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2925" y="1920875"/>
              <a:ext cx="128588" cy="128588"/>
            </a:xfrm>
            <a:custGeom>
              <a:avLst/>
              <a:gdLst>
                <a:gd name="T0" fmla="*/ 30 w 406"/>
                <a:gd name="T1" fmla="*/ 375 h 406"/>
                <a:gd name="T2" fmla="*/ 37 w 406"/>
                <a:gd name="T3" fmla="*/ 354 h 406"/>
                <a:gd name="T4" fmla="*/ 55 w 406"/>
                <a:gd name="T5" fmla="*/ 342 h 406"/>
                <a:gd name="T6" fmla="*/ 184 w 406"/>
                <a:gd name="T7" fmla="*/ 276 h 406"/>
                <a:gd name="T8" fmla="*/ 223 w 406"/>
                <a:gd name="T9" fmla="*/ 276 h 406"/>
                <a:gd name="T10" fmla="*/ 353 w 406"/>
                <a:gd name="T11" fmla="*/ 340 h 406"/>
                <a:gd name="T12" fmla="*/ 370 w 406"/>
                <a:gd name="T13" fmla="*/ 353 h 406"/>
                <a:gd name="T14" fmla="*/ 376 w 406"/>
                <a:gd name="T15" fmla="*/ 376 h 406"/>
                <a:gd name="T16" fmla="*/ 106 w 406"/>
                <a:gd name="T17" fmla="*/ 136 h 406"/>
                <a:gd name="T18" fmla="*/ 163 w 406"/>
                <a:gd name="T19" fmla="*/ 141 h 406"/>
                <a:gd name="T20" fmla="*/ 221 w 406"/>
                <a:gd name="T21" fmla="*/ 119 h 406"/>
                <a:gd name="T22" fmla="*/ 242 w 406"/>
                <a:gd name="T23" fmla="*/ 135 h 406"/>
                <a:gd name="T24" fmla="*/ 269 w 406"/>
                <a:gd name="T25" fmla="*/ 143 h 406"/>
                <a:gd name="T26" fmla="*/ 303 w 406"/>
                <a:gd name="T27" fmla="*/ 141 h 406"/>
                <a:gd name="T28" fmla="*/ 294 w 406"/>
                <a:gd name="T29" fmla="*/ 183 h 406"/>
                <a:gd name="T30" fmla="*/ 274 w 406"/>
                <a:gd name="T31" fmla="*/ 216 h 406"/>
                <a:gd name="T32" fmla="*/ 243 w 406"/>
                <a:gd name="T33" fmla="*/ 240 h 406"/>
                <a:gd name="T34" fmla="*/ 204 w 406"/>
                <a:gd name="T35" fmla="*/ 248 h 406"/>
                <a:gd name="T36" fmla="*/ 166 w 406"/>
                <a:gd name="T37" fmla="*/ 240 h 406"/>
                <a:gd name="T38" fmla="*/ 135 w 406"/>
                <a:gd name="T39" fmla="*/ 216 h 406"/>
                <a:gd name="T40" fmla="*/ 113 w 406"/>
                <a:gd name="T41" fmla="*/ 181 h 406"/>
                <a:gd name="T42" fmla="*/ 106 w 406"/>
                <a:gd name="T43" fmla="*/ 139 h 406"/>
                <a:gd name="T44" fmla="*/ 229 w 406"/>
                <a:gd name="T45" fmla="*/ 33 h 406"/>
                <a:gd name="T46" fmla="*/ 259 w 406"/>
                <a:gd name="T47" fmla="*/ 48 h 406"/>
                <a:gd name="T48" fmla="*/ 282 w 406"/>
                <a:gd name="T49" fmla="*/ 71 h 406"/>
                <a:gd name="T50" fmla="*/ 298 w 406"/>
                <a:gd name="T51" fmla="*/ 102 h 406"/>
                <a:gd name="T52" fmla="*/ 281 w 406"/>
                <a:gd name="T53" fmla="*/ 114 h 406"/>
                <a:gd name="T54" fmla="*/ 249 w 406"/>
                <a:gd name="T55" fmla="*/ 105 h 406"/>
                <a:gd name="T56" fmla="*/ 234 w 406"/>
                <a:gd name="T57" fmla="*/ 87 h 406"/>
                <a:gd name="T58" fmla="*/ 223 w 406"/>
                <a:gd name="T59" fmla="*/ 82 h 406"/>
                <a:gd name="T60" fmla="*/ 207 w 406"/>
                <a:gd name="T61" fmla="*/ 92 h 406"/>
                <a:gd name="T62" fmla="*/ 181 w 406"/>
                <a:gd name="T63" fmla="*/ 107 h 406"/>
                <a:gd name="T64" fmla="*/ 147 w 406"/>
                <a:gd name="T65" fmla="*/ 113 h 406"/>
                <a:gd name="T66" fmla="*/ 113 w 406"/>
                <a:gd name="T67" fmla="*/ 97 h 406"/>
                <a:gd name="T68" fmla="*/ 129 w 406"/>
                <a:gd name="T69" fmla="*/ 68 h 406"/>
                <a:gd name="T70" fmla="*/ 152 w 406"/>
                <a:gd name="T71" fmla="*/ 47 h 406"/>
                <a:gd name="T72" fmla="*/ 181 w 406"/>
                <a:gd name="T73" fmla="*/ 33 h 406"/>
                <a:gd name="T74" fmla="*/ 361 w 406"/>
                <a:gd name="T75" fmla="*/ 311 h 406"/>
                <a:gd name="T76" fmla="*/ 284 w 406"/>
                <a:gd name="T77" fmla="*/ 248 h 406"/>
                <a:gd name="T78" fmla="*/ 316 w 406"/>
                <a:gd name="T79" fmla="*/ 209 h 406"/>
                <a:gd name="T80" fmla="*/ 329 w 406"/>
                <a:gd name="T81" fmla="*/ 175 h 406"/>
                <a:gd name="T82" fmla="*/ 333 w 406"/>
                <a:gd name="T83" fmla="*/ 139 h 406"/>
                <a:gd name="T84" fmla="*/ 323 w 406"/>
                <a:gd name="T85" fmla="*/ 84 h 406"/>
                <a:gd name="T86" fmla="*/ 296 w 406"/>
                <a:gd name="T87" fmla="*/ 40 h 406"/>
                <a:gd name="T88" fmla="*/ 255 w 406"/>
                <a:gd name="T89" fmla="*/ 10 h 406"/>
                <a:gd name="T90" fmla="*/ 204 w 406"/>
                <a:gd name="T91" fmla="*/ 0 h 406"/>
                <a:gd name="T92" fmla="*/ 154 w 406"/>
                <a:gd name="T93" fmla="*/ 10 h 406"/>
                <a:gd name="T94" fmla="*/ 113 w 406"/>
                <a:gd name="T95" fmla="*/ 40 h 406"/>
                <a:gd name="T96" fmla="*/ 85 w 406"/>
                <a:gd name="T97" fmla="*/ 84 h 406"/>
                <a:gd name="T98" fmla="*/ 76 w 406"/>
                <a:gd name="T99" fmla="*/ 139 h 406"/>
                <a:gd name="T100" fmla="*/ 80 w 406"/>
                <a:gd name="T101" fmla="*/ 174 h 406"/>
                <a:gd name="T102" fmla="*/ 111 w 406"/>
                <a:gd name="T103" fmla="*/ 234 h 406"/>
                <a:gd name="T104" fmla="*/ 47 w 406"/>
                <a:gd name="T105" fmla="*/ 313 h 406"/>
                <a:gd name="T106" fmla="*/ 14 w 406"/>
                <a:gd name="T107" fmla="*/ 336 h 406"/>
                <a:gd name="T108" fmla="*/ 0 w 406"/>
                <a:gd name="T109" fmla="*/ 375 h 406"/>
                <a:gd name="T110" fmla="*/ 406 w 406"/>
                <a:gd name="T111" fmla="*/ 406 h 406"/>
                <a:gd name="T112" fmla="*/ 398 w 406"/>
                <a:gd name="T113" fmla="*/ 345 h 406"/>
                <a:gd name="T114" fmla="*/ 371 w 406"/>
                <a:gd name="T115" fmla="*/ 31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06">
                  <a:moveTo>
                    <a:pt x="239" y="376"/>
                  </a:moveTo>
                  <a:lnTo>
                    <a:pt x="201" y="376"/>
                  </a:lnTo>
                  <a:lnTo>
                    <a:pt x="30" y="376"/>
                  </a:lnTo>
                  <a:lnTo>
                    <a:pt x="30" y="375"/>
                  </a:lnTo>
                  <a:lnTo>
                    <a:pt x="31" y="369"/>
                  </a:lnTo>
                  <a:lnTo>
                    <a:pt x="32" y="364"/>
                  </a:lnTo>
                  <a:lnTo>
                    <a:pt x="34" y="359"/>
                  </a:lnTo>
                  <a:lnTo>
                    <a:pt x="37" y="354"/>
                  </a:lnTo>
                  <a:lnTo>
                    <a:pt x="41" y="350"/>
                  </a:lnTo>
                  <a:lnTo>
                    <a:pt x="46" y="346"/>
                  </a:lnTo>
                  <a:lnTo>
                    <a:pt x="50" y="343"/>
                  </a:lnTo>
                  <a:lnTo>
                    <a:pt x="55" y="342"/>
                  </a:lnTo>
                  <a:lnTo>
                    <a:pt x="166" y="311"/>
                  </a:lnTo>
                  <a:lnTo>
                    <a:pt x="166" y="271"/>
                  </a:lnTo>
                  <a:lnTo>
                    <a:pt x="174" y="274"/>
                  </a:lnTo>
                  <a:lnTo>
                    <a:pt x="184" y="276"/>
                  </a:lnTo>
                  <a:lnTo>
                    <a:pt x="195" y="277"/>
                  </a:lnTo>
                  <a:lnTo>
                    <a:pt x="204" y="278"/>
                  </a:lnTo>
                  <a:lnTo>
                    <a:pt x="214" y="277"/>
                  </a:lnTo>
                  <a:lnTo>
                    <a:pt x="223" y="276"/>
                  </a:lnTo>
                  <a:lnTo>
                    <a:pt x="232" y="275"/>
                  </a:lnTo>
                  <a:lnTo>
                    <a:pt x="241" y="272"/>
                  </a:lnTo>
                  <a:lnTo>
                    <a:pt x="241" y="311"/>
                  </a:lnTo>
                  <a:lnTo>
                    <a:pt x="353" y="340"/>
                  </a:lnTo>
                  <a:lnTo>
                    <a:pt x="358" y="343"/>
                  </a:lnTo>
                  <a:lnTo>
                    <a:pt x="362" y="346"/>
                  </a:lnTo>
                  <a:lnTo>
                    <a:pt x="366" y="349"/>
                  </a:lnTo>
                  <a:lnTo>
                    <a:pt x="370" y="353"/>
                  </a:lnTo>
                  <a:lnTo>
                    <a:pt x="372" y="359"/>
                  </a:lnTo>
                  <a:lnTo>
                    <a:pt x="374" y="364"/>
                  </a:lnTo>
                  <a:lnTo>
                    <a:pt x="376" y="369"/>
                  </a:lnTo>
                  <a:lnTo>
                    <a:pt x="376" y="376"/>
                  </a:lnTo>
                  <a:lnTo>
                    <a:pt x="239" y="376"/>
                  </a:lnTo>
                  <a:close/>
                  <a:moveTo>
                    <a:pt x="106" y="139"/>
                  </a:moveTo>
                  <a:lnTo>
                    <a:pt x="106" y="138"/>
                  </a:lnTo>
                  <a:lnTo>
                    <a:pt x="106" y="136"/>
                  </a:lnTo>
                  <a:lnTo>
                    <a:pt x="119" y="140"/>
                  </a:lnTo>
                  <a:lnTo>
                    <a:pt x="134" y="142"/>
                  </a:lnTo>
                  <a:lnTo>
                    <a:pt x="148" y="142"/>
                  </a:lnTo>
                  <a:lnTo>
                    <a:pt x="163" y="141"/>
                  </a:lnTo>
                  <a:lnTo>
                    <a:pt x="178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4"/>
                  </a:lnTo>
                  <a:lnTo>
                    <a:pt x="230" y="128"/>
                  </a:lnTo>
                  <a:lnTo>
                    <a:pt x="237" y="131"/>
                  </a:lnTo>
                  <a:lnTo>
                    <a:pt x="242" y="135"/>
                  </a:lnTo>
                  <a:lnTo>
                    <a:pt x="248" y="138"/>
                  </a:lnTo>
                  <a:lnTo>
                    <a:pt x="255" y="140"/>
                  </a:lnTo>
                  <a:lnTo>
                    <a:pt x="261" y="142"/>
                  </a:lnTo>
                  <a:lnTo>
                    <a:pt x="269" y="143"/>
                  </a:lnTo>
                  <a:lnTo>
                    <a:pt x="275" y="144"/>
                  </a:lnTo>
                  <a:lnTo>
                    <a:pt x="282" y="144"/>
                  </a:lnTo>
                  <a:lnTo>
                    <a:pt x="292" y="143"/>
                  </a:lnTo>
                  <a:lnTo>
                    <a:pt x="303" y="141"/>
                  </a:lnTo>
                  <a:lnTo>
                    <a:pt x="303" y="152"/>
                  </a:lnTo>
                  <a:lnTo>
                    <a:pt x="301" y="162"/>
                  </a:lnTo>
                  <a:lnTo>
                    <a:pt x="299" y="173"/>
                  </a:lnTo>
                  <a:lnTo>
                    <a:pt x="294" y="183"/>
                  </a:lnTo>
                  <a:lnTo>
                    <a:pt x="290" y="191"/>
                  </a:lnTo>
                  <a:lnTo>
                    <a:pt x="286" y="201"/>
                  </a:lnTo>
                  <a:lnTo>
                    <a:pt x="279" y="209"/>
                  </a:lnTo>
                  <a:lnTo>
                    <a:pt x="274" y="216"/>
                  </a:lnTo>
                  <a:lnTo>
                    <a:pt x="267" y="224"/>
                  </a:lnTo>
                  <a:lnTo>
                    <a:pt x="259" y="230"/>
                  </a:lnTo>
                  <a:lnTo>
                    <a:pt x="251" y="235"/>
                  </a:lnTo>
                  <a:lnTo>
                    <a:pt x="243" y="240"/>
                  </a:lnTo>
                  <a:lnTo>
                    <a:pt x="233" y="243"/>
                  </a:lnTo>
                  <a:lnTo>
                    <a:pt x="224" y="246"/>
                  </a:lnTo>
                  <a:lnTo>
                    <a:pt x="214" y="247"/>
                  </a:lnTo>
                  <a:lnTo>
                    <a:pt x="204" y="248"/>
                  </a:lnTo>
                  <a:lnTo>
                    <a:pt x="195" y="247"/>
                  </a:lnTo>
                  <a:lnTo>
                    <a:pt x="185" y="245"/>
                  </a:lnTo>
                  <a:lnTo>
                    <a:pt x="175" y="243"/>
                  </a:lnTo>
                  <a:lnTo>
                    <a:pt x="166" y="240"/>
                  </a:lnTo>
                  <a:lnTo>
                    <a:pt x="157" y="234"/>
                  </a:lnTo>
                  <a:lnTo>
                    <a:pt x="150" y="229"/>
                  </a:lnTo>
                  <a:lnTo>
                    <a:pt x="142" y="223"/>
                  </a:lnTo>
                  <a:lnTo>
                    <a:pt x="135" y="216"/>
                  </a:lnTo>
                  <a:lnTo>
                    <a:pt x="128" y="208"/>
                  </a:lnTo>
                  <a:lnTo>
                    <a:pt x="123" y="200"/>
                  </a:lnTo>
                  <a:lnTo>
                    <a:pt x="118" y="190"/>
                  </a:lnTo>
                  <a:lnTo>
                    <a:pt x="113" y="181"/>
                  </a:lnTo>
                  <a:lnTo>
                    <a:pt x="110" y="171"/>
                  </a:lnTo>
                  <a:lnTo>
                    <a:pt x="108" y="160"/>
                  </a:lnTo>
                  <a:lnTo>
                    <a:pt x="106" y="150"/>
                  </a:lnTo>
                  <a:lnTo>
                    <a:pt x="106" y="139"/>
                  </a:lnTo>
                  <a:close/>
                  <a:moveTo>
                    <a:pt x="204" y="30"/>
                  </a:moveTo>
                  <a:lnTo>
                    <a:pt x="213" y="30"/>
                  </a:lnTo>
                  <a:lnTo>
                    <a:pt x="222" y="32"/>
                  </a:lnTo>
                  <a:lnTo>
                    <a:pt x="229" y="33"/>
                  </a:lnTo>
                  <a:lnTo>
                    <a:pt x="238" y="36"/>
                  </a:lnTo>
                  <a:lnTo>
                    <a:pt x="244" y="39"/>
                  </a:lnTo>
                  <a:lnTo>
                    <a:pt x="252" y="43"/>
                  </a:lnTo>
                  <a:lnTo>
                    <a:pt x="259" y="48"/>
                  </a:lnTo>
                  <a:lnTo>
                    <a:pt x="266" y="53"/>
                  </a:lnTo>
                  <a:lnTo>
                    <a:pt x="271" y="58"/>
                  </a:lnTo>
                  <a:lnTo>
                    <a:pt x="276" y="65"/>
                  </a:lnTo>
                  <a:lnTo>
                    <a:pt x="282" y="71"/>
                  </a:lnTo>
                  <a:lnTo>
                    <a:pt x="287" y="78"/>
                  </a:lnTo>
                  <a:lnTo>
                    <a:pt x="291" y="85"/>
                  </a:lnTo>
                  <a:lnTo>
                    <a:pt x="294" y="94"/>
                  </a:lnTo>
                  <a:lnTo>
                    <a:pt x="298" y="102"/>
                  </a:lnTo>
                  <a:lnTo>
                    <a:pt x="300" y="110"/>
                  </a:lnTo>
                  <a:lnTo>
                    <a:pt x="294" y="112"/>
                  </a:lnTo>
                  <a:lnTo>
                    <a:pt x="288" y="113"/>
                  </a:lnTo>
                  <a:lnTo>
                    <a:pt x="281" y="114"/>
                  </a:lnTo>
                  <a:lnTo>
                    <a:pt x="273" y="113"/>
                  </a:lnTo>
                  <a:lnTo>
                    <a:pt x="264" y="112"/>
                  </a:lnTo>
                  <a:lnTo>
                    <a:pt x="255" y="108"/>
                  </a:lnTo>
                  <a:lnTo>
                    <a:pt x="249" y="105"/>
                  </a:lnTo>
                  <a:lnTo>
                    <a:pt x="245" y="100"/>
                  </a:lnTo>
                  <a:lnTo>
                    <a:pt x="241" y="96"/>
                  </a:lnTo>
                  <a:lnTo>
                    <a:pt x="237" y="90"/>
                  </a:lnTo>
                  <a:lnTo>
                    <a:pt x="234" y="87"/>
                  </a:lnTo>
                  <a:lnTo>
                    <a:pt x="232" y="84"/>
                  </a:lnTo>
                  <a:lnTo>
                    <a:pt x="229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18" y="83"/>
                  </a:lnTo>
                  <a:lnTo>
                    <a:pt x="216" y="84"/>
                  </a:lnTo>
                  <a:lnTo>
                    <a:pt x="213" y="86"/>
                  </a:lnTo>
                  <a:lnTo>
                    <a:pt x="207" y="92"/>
                  </a:lnTo>
                  <a:lnTo>
                    <a:pt x="201" y="96"/>
                  </a:lnTo>
                  <a:lnTo>
                    <a:pt x="195" y="100"/>
                  </a:lnTo>
                  <a:lnTo>
                    <a:pt x="188" y="104"/>
                  </a:lnTo>
                  <a:lnTo>
                    <a:pt x="181" y="107"/>
                  </a:lnTo>
                  <a:lnTo>
                    <a:pt x="174" y="109"/>
                  </a:lnTo>
                  <a:lnTo>
                    <a:pt x="167" y="111"/>
                  </a:lnTo>
                  <a:lnTo>
                    <a:pt x="160" y="112"/>
                  </a:lnTo>
                  <a:lnTo>
                    <a:pt x="147" y="113"/>
                  </a:lnTo>
                  <a:lnTo>
                    <a:pt x="134" y="112"/>
                  </a:lnTo>
                  <a:lnTo>
                    <a:pt x="121" y="110"/>
                  </a:lnTo>
                  <a:lnTo>
                    <a:pt x="110" y="106"/>
                  </a:lnTo>
                  <a:lnTo>
                    <a:pt x="113" y="97"/>
                  </a:lnTo>
                  <a:lnTo>
                    <a:pt x="117" y="90"/>
                  </a:lnTo>
                  <a:lnTo>
                    <a:pt x="120" y="82"/>
                  </a:lnTo>
                  <a:lnTo>
                    <a:pt x="124" y="76"/>
                  </a:lnTo>
                  <a:lnTo>
                    <a:pt x="129" y="68"/>
                  </a:lnTo>
                  <a:lnTo>
                    <a:pt x="135" y="63"/>
                  </a:lnTo>
                  <a:lnTo>
                    <a:pt x="140" y="56"/>
                  </a:lnTo>
                  <a:lnTo>
                    <a:pt x="145" y="51"/>
                  </a:lnTo>
                  <a:lnTo>
                    <a:pt x="152" y="47"/>
                  </a:lnTo>
                  <a:lnTo>
                    <a:pt x="158" y="42"/>
                  </a:lnTo>
                  <a:lnTo>
                    <a:pt x="166" y="38"/>
                  </a:lnTo>
                  <a:lnTo>
                    <a:pt x="173" y="35"/>
                  </a:lnTo>
                  <a:lnTo>
                    <a:pt x="181" y="33"/>
                  </a:lnTo>
                  <a:lnTo>
                    <a:pt x="188" y="31"/>
                  </a:lnTo>
                  <a:lnTo>
                    <a:pt x="197" y="30"/>
                  </a:lnTo>
                  <a:lnTo>
                    <a:pt x="204" y="30"/>
                  </a:lnTo>
                  <a:close/>
                  <a:moveTo>
                    <a:pt x="361" y="311"/>
                  </a:moveTo>
                  <a:lnTo>
                    <a:pt x="271" y="289"/>
                  </a:lnTo>
                  <a:lnTo>
                    <a:pt x="271" y="258"/>
                  </a:lnTo>
                  <a:lnTo>
                    <a:pt x="277" y="253"/>
                  </a:lnTo>
                  <a:lnTo>
                    <a:pt x="284" y="248"/>
                  </a:lnTo>
                  <a:lnTo>
                    <a:pt x="290" y="242"/>
                  </a:lnTo>
                  <a:lnTo>
                    <a:pt x="297" y="236"/>
                  </a:lnTo>
                  <a:lnTo>
                    <a:pt x="307" y="223"/>
                  </a:lnTo>
                  <a:lnTo>
                    <a:pt x="316" y="209"/>
                  </a:lnTo>
                  <a:lnTo>
                    <a:pt x="320" y="200"/>
                  </a:lnTo>
                  <a:lnTo>
                    <a:pt x="323" y="192"/>
                  </a:lnTo>
                  <a:lnTo>
                    <a:pt x="327" y="184"/>
                  </a:lnTo>
                  <a:lnTo>
                    <a:pt x="329" y="175"/>
                  </a:lnTo>
                  <a:lnTo>
                    <a:pt x="331" y="167"/>
                  </a:lnTo>
                  <a:lnTo>
                    <a:pt x="332" y="157"/>
                  </a:lnTo>
                  <a:lnTo>
                    <a:pt x="333" y="149"/>
                  </a:lnTo>
                  <a:lnTo>
                    <a:pt x="333" y="139"/>
                  </a:lnTo>
                  <a:lnTo>
                    <a:pt x="333" y="125"/>
                  </a:lnTo>
                  <a:lnTo>
                    <a:pt x="331" y="111"/>
                  </a:lnTo>
                  <a:lnTo>
                    <a:pt x="328" y="97"/>
                  </a:lnTo>
                  <a:lnTo>
                    <a:pt x="323" y="84"/>
                  </a:lnTo>
                  <a:lnTo>
                    <a:pt x="318" y="72"/>
                  </a:lnTo>
                  <a:lnTo>
                    <a:pt x="312" y="61"/>
                  </a:lnTo>
                  <a:lnTo>
                    <a:pt x="304" y="50"/>
                  </a:lnTo>
                  <a:lnTo>
                    <a:pt x="296" y="40"/>
                  </a:lnTo>
                  <a:lnTo>
                    <a:pt x="287" y="32"/>
                  </a:lnTo>
                  <a:lnTo>
                    <a:pt x="276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3" y="6"/>
                  </a:lnTo>
                  <a:lnTo>
                    <a:pt x="230" y="3"/>
                  </a:lnTo>
                  <a:lnTo>
                    <a:pt x="217" y="1"/>
                  </a:lnTo>
                  <a:lnTo>
                    <a:pt x="204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6" y="6"/>
                  </a:lnTo>
                  <a:lnTo>
                    <a:pt x="154" y="10"/>
                  </a:lnTo>
                  <a:lnTo>
                    <a:pt x="143" y="17"/>
                  </a:lnTo>
                  <a:lnTo>
                    <a:pt x="133" y="23"/>
                  </a:lnTo>
                  <a:lnTo>
                    <a:pt x="123" y="32"/>
                  </a:lnTo>
                  <a:lnTo>
                    <a:pt x="113" y="40"/>
                  </a:lnTo>
                  <a:lnTo>
                    <a:pt x="105" y="50"/>
                  </a:lnTo>
                  <a:lnTo>
                    <a:pt x="98" y="61"/>
                  </a:lnTo>
                  <a:lnTo>
                    <a:pt x="92" y="72"/>
                  </a:lnTo>
                  <a:lnTo>
                    <a:pt x="85" y="84"/>
                  </a:lnTo>
                  <a:lnTo>
                    <a:pt x="81" y="97"/>
                  </a:lnTo>
                  <a:lnTo>
                    <a:pt x="78" y="111"/>
                  </a:lnTo>
                  <a:lnTo>
                    <a:pt x="77" y="125"/>
                  </a:lnTo>
                  <a:lnTo>
                    <a:pt x="76" y="139"/>
                  </a:lnTo>
                  <a:lnTo>
                    <a:pt x="76" y="147"/>
                  </a:lnTo>
                  <a:lnTo>
                    <a:pt x="77" y="157"/>
                  </a:lnTo>
                  <a:lnTo>
                    <a:pt x="78" y="166"/>
                  </a:lnTo>
                  <a:lnTo>
                    <a:pt x="80" y="174"/>
                  </a:lnTo>
                  <a:lnTo>
                    <a:pt x="85" y="190"/>
                  </a:lnTo>
                  <a:lnTo>
                    <a:pt x="92" y="206"/>
                  </a:lnTo>
                  <a:lnTo>
                    <a:pt x="100" y="220"/>
                  </a:lnTo>
                  <a:lnTo>
                    <a:pt x="111" y="234"/>
                  </a:lnTo>
                  <a:lnTo>
                    <a:pt x="123" y="246"/>
                  </a:lnTo>
                  <a:lnTo>
                    <a:pt x="136" y="256"/>
                  </a:lnTo>
                  <a:lnTo>
                    <a:pt x="136" y="289"/>
                  </a:lnTo>
                  <a:lnTo>
                    <a:pt x="47" y="313"/>
                  </a:lnTo>
                  <a:lnTo>
                    <a:pt x="37" y="316"/>
                  </a:lnTo>
                  <a:lnTo>
                    <a:pt x="29" y="321"/>
                  </a:lnTo>
                  <a:lnTo>
                    <a:pt x="21" y="328"/>
                  </a:lnTo>
                  <a:lnTo>
                    <a:pt x="14" y="336"/>
                  </a:lnTo>
                  <a:lnTo>
                    <a:pt x="8" y="345"/>
                  </a:lnTo>
                  <a:lnTo>
                    <a:pt x="4" y="354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6"/>
                  </a:lnTo>
                  <a:lnTo>
                    <a:pt x="201" y="406"/>
                  </a:lnTo>
                  <a:lnTo>
                    <a:pt x="239" y="406"/>
                  </a:lnTo>
                  <a:lnTo>
                    <a:pt x="406" y="406"/>
                  </a:lnTo>
                  <a:lnTo>
                    <a:pt x="406" y="376"/>
                  </a:lnTo>
                  <a:lnTo>
                    <a:pt x="405" y="365"/>
                  </a:lnTo>
                  <a:lnTo>
                    <a:pt x="403" y="354"/>
                  </a:lnTo>
                  <a:lnTo>
                    <a:pt x="398" y="345"/>
                  </a:lnTo>
                  <a:lnTo>
                    <a:pt x="393" y="336"/>
                  </a:lnTo>
                  <a:lnTo>
                    <a:pt x="387" y="328"/>
                  </a:lnTo>
                  <a:lnTo>
                    <a:pt x="379" y="321"/>
                  </a:lnTo>
                  <a:lnTo>
                    <a:pt x="371" y="316"/>
                  </a:lnTo>
                  <a:lnTo>
                    <a:pt x="361" y="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9">
              <a:extLst>
                <a:ext uri="{FF2B5EF4-FFF2-40B4-BE49-F238E27FC236}">
                  <a16:creationId xmlns:a16="http://schemas.microsoft.com/office/drawing/2014/main" xmlns="" id="{4EFF2EE7-3ABA-4633-B14E-9BCA3B478E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43550" y="2073275"/>
              <a:ext cx="130175" cy="128588"/>
            </a:xfrm>
            <a:custGeom>
              <a:avLst/>
              <a:gdLst>
                <a:gd name="T0" fmla="*/ 30 w 409"/>
                <a:gd name="T1" fmla="*/ 379 h 409"/>
                <a:gd name="T2" fmla="*/ 35 w 409"/>
                <a:gd name="T3" fmla="*/ 359 h 409"/>
                <a:gd name="T4" fmla="*/ 50 w 409"/>
                <a:gd name="T5" fmla="*/ 343 h 409"/>
                <a:gd name="T6" fmla="*/ 172 w 409"/>
                <a:gd name="T7" fmla="*/ 273 h 409"/>
                <a:gd name="T8" fmla="*/ 215 w 409"/>
                <a:gd name="T9" fmla="*/ 277 h 409"/>
                <a:gd name="T10" fmla="*/ 246 w 409"/>
                <a:gd name="T11" fmla="*/ 311 h 409"/>
                <a:gd name="T12" fmla="*/ 368 w 409"/>
                <a:gd name="T13" fmla="*/ 349 h 409"/>
                <a:gd name="T14" fmla="*/ 379 w 409"/>
                <a:gd name="T15" fmla="*/ 370 h 409"/>
                <a:gd name="T16" fmla="*/ 106 w 409"/>
                <a:gd name="T17" fmla="*/ 137 h 409"/>
                <a:gd name="T18" fmla="*/ 148 w 409"/>
                <a:gd name="T19" fmla="*/ 142 h 409"/>
                <a:gd name="T20" fmla="*/ 208 w 409"/>
                <a:gd name="T21" fmla="*/ 127 h 409"/>
                <a:gd name="T22" fmla="*/ 236 w 409"/>
                <a:gd name="T23" fmla="*/ 132 h 409"/>
                <a:gd name="T24" fmla="*/ 260 w 409"/>
                <a:gd name="T25" fmla="*/ 141 h 409"/>
                <a:gd name="T26" fmla="*/ 293 w 409"/>
                <a:gd name="T27" fmla="*/ 142 h 409"/>
                <a:gd name="T28" fmla="*/ 299 w 409"/>
                <a:gd name="T29" fmla="*/ 172 h 409"/>
                <a:gd name="T30" fmla="*/ 281 w 409"/>
                <a:gd name="T31" fmla="*/ 209 h 409"/>
                <a:gd name="T32" fmla="*/ 252 w 409"/>
                <a:gd name="T33" fmla="*/ 234 h 409"/>
                <a:gd name="T34" fmla="*/ 215 w 409"/>
                <a:gd name="T35" fmla="*/ 247 h 409"/>
                <a:gd name="T36" fmla="*/ 176 w 409"/>
                <a:gd name="T37" fmla="*/ 243 h 409"/>
                <a:gd name="T38" fmla="*/ 142 w 409"/>
                <a:gd name="T39" fmla="*/ 223 h 409"/>
                <a:gd name="T40" fmla="*/ 118 w 409"/>
                <a:gd name="T41" fmla="*/ 191 h 409"/>
                <a:gd name="T42" fmla="*/ 107 w 409"/>
                <a:gd name="T43" fmla="*/ 150 h 409"/>
                <a:gd name="T44" fmla="*/ 222 w 409"/>
                <a:gd name="T45" fmla="*/ 31 h 409"/>
                <a:gd name="T46" fmla="*/ 252 w 409"/>
                <a:gd name="T47" fmla="*/ 43 h 409"/>
                <a:gd name="T48" fmla="*/ 276 w 409"/>
                <a:gd name="T49" fmla="*/ 64 h 409"/>
                <a:gd name="T50" fmla="*/ 295 w 409"/>
                <a:gd name="T51" fmla="*/ 93 h 409"/>
                <a:gd name="T52" fmla="*/ 287 w 409"/>
                <a:gd name="T53" fmla="*/ 113 h 409"/>
                <a:gd name="T54" fmla="*/ 254 w 409"/>
                <a:gd name="T55" fmla="*/ 107 h 409"/>
                <a:gd name="T56" fmla="*/ 237 w 409"/>
                <a:gd name="T57" fmla="*/ 90 h 409"/>
                <a:gd name="T58" fmla="*/ 226 w 409"/>
                <a:gd name="T59" fmla="*/ 82 h 409"/>
                <a:gd name="T60" fmla="*/ 213 w 409"/>
                <a:gd name="T61" fmla="*/ 87 h 409"/>
                <a:gd name="T62" fmla="*/ 189 w 409"/>
                <a:gd name="T63" fmla="*/ 104 h 409"/>
                <a:gd name="T64" fmla="*/ 161 w 409"/>
                <a:gd name="T65" fmla="*/ 112 h 409"/>
                <a:gd name="T66" fmla="*/ 111 w 409"/>
                <a:gd name="T67" fmla="*/ 106 h 409"/>
                <a:gd name="T68" fmla="*/ 124 w 409"/>
                <a:gd name="T69" fmla="*/ 75 h 409"/>
                <a:gd name="T70" fmla="*/ 146 w 409"/>
                <a:gd name="T71" fmla="*/ 51 h 409"/>
                <a:gd name="T72" fmla="*/ 174 w 409"/>
                <a:gd name="T73" fmla="*/ 35 h 409"/>
                <a:gd name="T74" fmla="*/ 205 w 409"/>
                <a:gd name="T75" fmla="*/ 30 h 409"/>
                <a:gd name="T76" fmla="*/ 289 w 409"/>
                <a:gd name="T77" fmla="*/ 244 h 409"/>
                <a:gd name="T78" fmla="*/ 325 w 409"/>
                <a:gd name="T79" fmla="*/ 189 h 409"/>
                <a:gd name="T80" fmla="*/ 333 w 409"/>
                <a:gd name="T81" fmla="*/ 124 h 409"/>
                <a:gd name="T82" fmla="*/ 318 w 409"/>
                <a:gd name="T83" fmla="*/ 73 h 409"/>
                <a:gd name="T84" fmla="*/ 287 w 409"/>
                <a:gd name="T85" fmla="*/ 32 h 409"/>
                <a:gd name="T86" fmla="*/ 243 w 409"/>
                <a:gd name="T87" fmla="*/ 6 h 409"/>
                <a:gd name="T88" fmla="*/ 192 w 409"/>
                <a:gd name="T89" fmla="*/ 1 h 409"/>
                <a:gd name="T90" fmla="*/ 143 w 409"/>
                <a:gd name="T91" fmla="*/ 17 h 409"/>
                <a:gd name="T92" fmla="*/ 105 w 409"/>
                <a:gd name="T93" fmla="*/ 50 h 409"/>
                <a:gd name="T94" fmla="*/ 81 w 409"/>
                <a:gd name="T95" fmla="*/ 97 h 409"/>
                <a:gd name="T96" fmla="*/ 77 w 409"/>
                <a:gd name="T97" fmla="*/ 156 h 409"/>
                <a:gd name="T98" fmla="*/ 100 w 409"/>
                <a:gd name="T99" fmla="*/ 219 h 409"/>
                <a:gd name="T100" fmla="*/ 133 w 409"/>
                <a:gd name="T101" fmla="*/ 288 h 409"/>
                <a:gd name="T102" fmla="*/ 21 w 409"/>
                <a:gd name="T103" fmla="*/ 328 h 409"/>
                <a:gd name="T104" fmla="*/ 1 w 409"/>
                <a:gd name="T105" fmla="*/ 364 h 409"/>
                <a:gd name="T106" fmla="*/ 224 w 409"/>
                <a:gd name="T107" fmla="*/ 409 h 409"/>
                <a:gd name="T108" fmla="*/ 406 w 409"/>
                <a:gd name="T109" fmla="*/ 355 h 409"/>
                <a:gd name="T110" fmla="*/ 380 w 409"/>
                <a:gd name="T111" fmla="*/ 321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09" h="409">
                  <a:moveTo>
                    <a:pt x="379" y="379"/>
                  </a:moveTo>
                  <a:lnTo>
                    <a:pt x="224" y="379"/>
                  </a:lnTo>
                  <a:lnTo>
                    <a:pt x="186" y="379"/>
                  </a:lnTo>
                  <a:lnTo>
                    <a:pt x="30" y="379"/>
                  </a:lnTo>
                  <a:lnTo>
                    <a:pt x="30" y="375"/>
                  </a:lnTo>
                  <a:lnTo>
                    <a:pt x="31" y="370"/>
                  </a:lnTo>
                  <a:lnTo>
                    <a:pt x="32" y="364"/>
                  </a:lnTo>
                  <a:lnTo>
                    <a:pt x="35" y="359"/>
                  </a:lnTo>
                  <a:lnTo>
                    <a:pt x="37" y="355"/>
                  </a:lnTo>
                  <a:lnTo>
                    <a:pt x="42" y="349"/>
                  </a:lnTo>
                  <a:lnTo>
                    <a:pt x="46" y="346"/>
                  </a:lnTo>
                  <a:lnTo>
                    <a:pt x="50" y="343"/>
                  </a:lnTo>
                  <a:lnTo>
                    <a:pt x="56" y="341"/>
                  </a:lnTo>
                  <a:lnTo>
                    <a:pt x="163" y="311"/>
                  </a:lnTo>
                  <a:lnTo>
                    <a:pt x="163" y="270"/>
                  </a:lnTo>
                  <a:lnTo>
                    <a:pt x="172" y="273"/>
                  </a:lnTo>
                  <a:lnTo>
                    <a:pt x="183" y="275"/>
                  </a:lnTo>
                  <a:lnTo>
                    <a:pt x="194" y="277"/>
                  </a:lnTo>
                  <a:lnTo>
                    <a:pt x="205" y="277"/>
                  </a:lnTo>
                  <a:lnTo>
                    <a:pt x="215" y="277"/>
                  </a:lnTo>
                  <a:lnTo>
                    <a:pt x="226" y="275"/>
                  </a:lnTo>
                  <a:lnTo>
                    <a:pt x="237" y="273"/>
                  </a:lnTo>
                  <a:lnTo>
                    <a:pt x="246" y="270"/>
                  </a:lnTo>
                  <a:lnTo>
                    <a:pt x="246" y="311"/>
                  </a:lnTo>
                  <a:lnTo>
                    <a:pt x="354" y="341"/>
                  </a:lnTo>
                  <a:lnTo>
                    <a:pt x="359" y="343"/>
                  </a:lnTo>
                  <a:lnTo>
                    <a:pt x="363" y="346"/>
                  </a:lnTo>
                  <a:lnTo>
                    <a:pt x="368" y="349"/>
                  </a:lnTo>
                  <a:lnTo>
                    <a:pt x="372" y="355"/>
                  </a:lnTo>
                  <a:lnTo>
                    <a:pt x="375" y="359"/>
                  </a:lnTo>
                  <a:lnTo>
                    <a:pt x="377" y="364"/>
                  </a:lnTo>
                  <a:lnTo>
                    <a:pt x="379" y="370"/>
                  </a:lnTo>
                  <a:lnTo>
                    <a:pt x="379" y="375"/>
                  </a:lnTo>
                  <a:lnTo>
                    <a:pt x="379" y="379"/>
                  </a:lnTo>
                  <a:close/>
                  <a:moveTo>
                    <a:pt x="106" y="139"/>
                  </a:moveTo>
                  <a:lnTo>
                    <a:pt x="106" y="137"/>
                  </a:lnTo>
                  <a:lnTo>
                    <a:pt x="106" y="136"/>
                  </a:lnTo>
                  <a:lnTo>
                    <a:pt x="120" y="140"/>
                  </a:lnTo>
                  <a:lnTo>
                    <a:pt x="134" y="142"/>
                  </a:lnTo>
                  <a:lnTo>
                    <a:pt x="148" y="142"/>
                  </a:lnTo>
                  <a:lnTo>
                    <a:pt x="163" y="141"/>
                  </a:lnTo>
                  <a:lnTo>
                    <a:pt x="179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3"/>
                  </a:lnTo>
                  <a:lnTo>
                    <a:pt x="230" y="127"/>
                  </a:lnTo>
                  <a:lnTo>
                    <a:pt x="236" y="132"/>
                  </a:lnTo>
                  <a:lnTo>
                    <a:pt x="242" y="135"/>
                  </a:lnTo>
                  <a:lnTo>
                    <a:pt x="247" y="137"/>
                  </a:lnTo>
                  <a:lnTo>
                    <a:pt x="254" y="139"/>
                  </a:lnTo>
                  <a:lnTo>
                    <a:pt x="260" y="141"/>
                  </a:lnTo>
                  <a:lnTo>
                    <a:pt x="268" y="142"/>
                  </a:lnTo>
                  <a:lnTo>
                    <a:pt x="273" y="143"/>
                  </a:lnTo>
                  <a:lnTo>
                    <a:pt x="280" y="143"/>
                  </a:lnTo>
                  <a:lnTo>
                    <a:pt x="293" y="142"/>
                  </a:lnTo>
                  <a:lnTo>
                    <a:pt x="303" y="140"/>
                  </a:lnTo>
                  <a:lnTo>
                    <a:pt x="303" y="151"/>
                  </a:lnTo>
                  <a:lnTo>
                    <a:pt x="301" y="162"/>
                  </a:lnTo>
                  <a:lnTo>
                    <a:pt x="299" y="172"/>
                  </a:lnTo>
                  <a:lnTo>
                    <a:pt x="296" y="182"/>
                  </a:lnTo>
                  <a:lnTo>
                    <a:pt x="291" y="192"/>
                  </a:lnTo>
                  <a:lnTo>
                    <a:pt x="286" y="200"/>
                  </a:lnTo>
                  <a:lnTo>
                    <a:pt x="281" y="209"/>
                  </a:lnTo>
                  <a:lnTo>
                    <a:pt x="274" y="216"/>
                  </a:lnTo>
                  <a:lnTo>
                    <a:pt x="267" y="223"/>
                  </a:lnTo>
                  <a:lnTo>
                    <a:pt x="259" y="229"/>
                  </a:lnTo>
                  <a:lnTo>
                    <a:pt x="252" y="234"/>
                  </a:lnTo>
                  <a:lnTo>
                    <a:pt x="243" y="239"/>
                  </a:lnTo>
                  <a:lnTo>
                    <a:pt x="234" y="243"/>
                  </a:lnTo>
                  <a:lnTo>
                    <a:pt x="225" y="245"/>
                  </a:lnTo>
                  <a:lnTo>
                    <a:pt x="215" y="247"/>
                  </a:lnTo>
                  <a:lnTo>
                    <a:pt x="205" y="247"/>
                  </a:lnTo>
                  <a:lnTo>
                    <a:pt x="195" y="247"/>
                  </a:lnTo>
                  <a:lnTo>
                    <a:pt x="185" y="245"/>
                  </a:lnTo>
                  <a:lnTo>
                    <a:pt x="176" y="243"/>
                  </a:lnTo>
                  <a:lnTo>
                    <a:pt x="166" y="239"/>
                  </a:lnTo>
                  <a:lnTo>
                    <a:pt x="157" y="234"/>
                  </a:lnTo>
                  <a:lnTo>
                    <a:pt x="150" y="229"/>
                  </a:lnTo>
                  <a:lnTo>
                    <a:pt x="142" y="223"/>
                  </a:lnTo>
                  <a:lnTo>
                    <a:pt x="135" y="216"/>
                  </a:lnTo>
                  <a:lnTo>
                    <a:pt x="128" y="208"/>
                  </a:lnTo>
                  <a:lnTo>
                    <a:pt x="123" y="199"/>
                  </a:lnTo>
                  <a:lnTo>
                    <a:pt x="118" y="191"/>
                  </a:lnTo>
                  <a:lnTo>
                    <a:pt x="113" y="181"/>
                  </a:lnTo>
                  <a:lnTo>
                    <a:pt x="110" y="171"/>
                  </a:lnTo>
                  <a:lnTo>
                    <a:pt x="108" y="160"/>
                  </a:lnTo>
                  <a:lnTo>
                    <a:pt x="107" y="150"/>
                  </a:lnTo>
                  <a:lnTo>
                    <a:pt x="106" y="139"/>
                  </a:lnTo>
                  <a:close/>
                  <a:moveTo>
                    <a:pt x="205" y="30"/>
                  </a:moveTo>
                  <a:lnTo>
                    <a:pt x="213" y="30"/>
                  </a:lnTo>
                  <a:lnTo>
                    <a:pt x="222" y="31"/>
                  </a:lnTo>
                  <a:lnTo>
                    <a:pt x="229" y="33"/>
                  </a:lnTo>
                  <a:lnTo>
                    <a:pt x="237" y="36"/>
                  </a:lnTo>
                  <a:lnTo>
                    <a:pt x="244" y="39"/>
                  </a:lnTo>
                  <a:lnTo>
                    <a:pt x="252" y="43"/>
                  </a:lnTo>
                  <a:lnTo>
                    <a:pt x="258" y="47"/>
                  </a:lnTo>
                  <a:lnTo>
                    <a:pt x="265" y="52"/>
                  </a:lnTo>
                  <a:lnTo>
                    <a:pt x="271" y="58"/>
                  </a:lnTo>
                  <a:lnTo>
                    <a:pt x="276" y="64"/>
                  </a:lnTo>
                  <a:lnTo>
                    <a:pt x="282" y="70"/>
                  </a:lnTo>
                  <a:lnTo>
                    <a:pt x="286" y="78"/>
                  </a:lnTo>
                  <a:lnTo>
                    <a:pt x="290" y="85"/>
                  </a:lnTo>
                  <a:lnTo>
                    <a:pt x="295" y="93"/>
                  </a:lnTo>
                  <a:lnTo>
                    <a:pt x="297" y="100"/>
                  </a:lnTo>
                  <a:lnTo>
                    <a:pt x="300" y="109"/>
                  </a:lnTo>
                  <a:lnTo>
                    <a:pt x="294" y="111"/>
                  </a:lnTo>
                  <a:lnTo>
                    <a:pt x="287" y="113"/>
                  </a:lnTo>
                  <a:lnTo>
                    <a:pt x="280" y="113"/>
                  </a:lnTo>
                  <a:lnTo>
                    <a:pt x="272" y="112"/>
                  </a:lnTo>
                  <a:lnTo>
                    <a:pt x="264" y="111"/>
                  </a:lnTo>
                  <a:lnTo>
                    <a:pt x="254" y="107"/>
                  </a:lnTo>
                  <a:lnTo>
                    <a:pt x="250" y="104"/>
                  </a:lnTo>
                  <a:lnTo>
                    <a:pt x="245" y="100"/>
                  </a:lnTo>
                  <a:lnTo>
                    <a:pt x="241" y="95"/>
                  </a:lnTo>
                  <a:lnTo>
                    <a:pt x="237" y="90"/>
                  </a:lnTo>
                  <a:lnTo>
                    <a:pt x="235" y="87"/>
                  </a:lnTo>
                  <a:lnTo>
                    <a:pt x="232" y="84"/>
                  </a:lnTo>
                  <a:lnTo>
                    <a:pt x="229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19" y="82"/>
                  </a:lnTo>
                  <a:lnTo>
                    <a:pt x="216" y="84"/>
                  </a:lnTo>
                  <a:lnTo>
                    <a:pt x="213" y="87"/>
                  </a:lnTo>
                  <a:lnTo>
                    <a:pt x="207" y="92"/>
                  </a:lnTo>
                  <a:lnTo>
                    <a:pt x="201" y="96"/>
                  </a:lnTo>
                  <a:lnTo>
                    <a:pt x="195" y="100"/>
                  </a:lnTo>
                  <a:lnTo>
                    <a:pt x="189" y="104"/>
                  </a:lnTo>
                  <a:lnTo>
                    <a:pt x="181" y="107"/>
                  </a:lnTo>
                  <a:lnTo>
                    <a:pt x="175" y="109"/>
                  </a:lnTo>
                  <a:lnTo>
                    <a:pt x="167" y="110"/>
                  </a:lnTo>
                  <a:lnTo>
                    <a:pt x="161" y="112"/>
                  </a:lnTo>
                  <a:lnTo>
                    <a:pt x="147" y="112"/>
                  </a:lnTo>
                  <a:lnTo>
                    <a:pt x="134" y="112"/>
                  </a:lnTo>
                  <a:lnTo>
                    <a:pt x="121" y="109"/>
                  </a:lnTo>
                  <a:lnTo>
                    <a:pt x="111" y="106"/>
                  </a:lnTo>
                  <a:lnTo>
                    <a:pt x="113" y="97"/>
                  </a:lnTo>
                  <a:lnTo>
                    <a:pt x="117" y="90"/>
                  </a:lnTo>
                  <a:lnTo>
                    <a:pt x="120" y="82"/>
                  </a:lnTo>
                  <a:lnTo>
                    <a:pt x="124" y="75"/>
                  </a:lnTo>
                  <a:lnTo>
                    <a:pt x="130" y="68"/>
                  </a:lnTo>
                  <a:lnTo>
                    <a:pt x="135" y="62"/>
                  </a:lnTo>
                  <a:lnTo>
                    <a:pt x="140" y="56"/>
                  </a:lnTo>
                  <a:lnTo>
                    <a:pt x="146" y="51"/>
                  </a:lnTo>
                  <a:lnTo>
                    <a:pt x="152" y="47"/>
                  </a:lnTo>
                  <a:lnTo>
                    <a:pt x="159" y="43"/>
                  </a:lnTo>
                  <a:lnTo>
                    <a:pt x="166" y="38"/>
                  </a:lnTo>
                  <a:lnTo>
                    <a:pt x="174" y="35"/>
                  </a:lnTo>
                  <a:lnTo>
                    <a:pt x="181" y="33"/>
                  </a:lnTo>
                  <a:lnTo>
                    <a:pt x="189" y="31"/>
                  </a:lnTo>
                  <a:lnTo>
                    <a:pt x="197" y="30"/>
                  </a:lnTo>
                  <a:lnTo>
                    <a:pt x="205" y="30"/>
                  </a:lnTo>
                  <a:close/>
                  <a:moveTo>
                    <a:pt x="362" y="312"/>
                  </a:moveTo>
                  <a:lnTo>
                    <a:pt x="276" y="288"/>
                  </a:lnTo>
                  <a:lnTo>
                    <a:pt x="276" y="254"/>
                  </a:lnTo>
                  <a:lnTo>
                    <a:pt x="289" y="244"/>
                  </a:lnTo>
                  <a:lnTo>
                    <a:pt x="300" y="232"/>
                  </a:lnTo>
                  <a:lnTo>
                    <a:pt x="310" y="219"/>
                  </a:lnTo>
                  <a:lnTo>
                    <a:pt x="318" y="204"/>
                  </a:lnTo>
                  <a:lnTo>
                    <a:pt x="325" y="189"/>
                  </a:lnTo>
                  <a:lnTo>
                    <a:pt x="329" y="173"/>
                  </a:lnTo>
                  <a:lnTo>
                    <a:pt x="332" y="156"/>
                  </a:lnTo>
                  <a:lnTo>
                    <a:pt x="333" y="139"/>
                  </a:lnTo>
                  <a:lnTo>
                    <a:pt x="333" y="124"/>
                  </a:lnTo>
                  <a:lnTo>
                    <a:pt x="331" y="111"/>
                  </a:lnTo>
                  <a:lnTo>
                    <a:pt x="328" y="97"/>
                  </a:lnTo>
                  <a:lnTo>
                    <a:pt x="324" y="84"/>
                  </a:lnTo>
                  <a:lnTo>
                    <a:pt x="318" y="73"/>
                  </a:lnTo>
                  <a:lnTo>
                    <a:pt x="312" y="61"/>
                  </a:lnTo>
                  <a:lnTo>
                    <a:pt x="304" y="50"/>
                  </a:lnTo>
                  <a:lnTo>
                    <a:pt x="296" y="40"/>
                  </a:lnTo>
                  <a:lnTo>
                    <a:pt x="287" y="32"/>
                  </a:lnTo>
                  <a:lnTo>
                    <a:pt x="276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3" y="6"/>
                  </a:lnTo>
                  <a:lnTo>
                    <a:pt x="230" y="3"/>
                  </a:lnTo>
                  <a:lnTo>
                    <a:pt x="217" y="1"/>
                  </a:lnTo>
                  <a:lnTo>
                    <a:pt x="205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7" y="6"/>
                  </a:lnTo>
                  <a:lnTo>
                    <a:pt x="154" y="10"/>
                  </a:lnTo>
                  <a:lnTo>
                    <a:pt x="143" y="17"/>
                  </a:lnTo>
                  <a:lnTo>
                    <a:pt x="133" y="23"/>
                  </a:lnTo>
                  <a:lnTo>
                    <a:pt x="123" y="32"/>
                  </a:lnTo>
                  <a:lnTo>
                    <a:pt x="113" y="40"/>
                  </a:lnTo>
                  <a:lnTo>
                    <a:pt x="105" y="50"/>
                  </a:lnTo>
                  <a:lnTo>
                    <a:pt x="98" y="61"/>
                  </a:lnTo>
                  <a:lnTo>
                    <a:pt x="92" y="73"/>
                  </a:lnTo>
                  <a:lnTo>
                    <a:pt x="86" y="84"/>
                  </a:lnTo>
                  <a:lnTo>
                    <a:pt x="81" y="97"/>
                  </a:lnTo>
                  <a:lnTo>
                    <a:pt x="78" y="111"/>
                  </a:lnTo>
                  <a:lnTo>
                    <a:pt x="77" y="124"/>
                  </a:lnTo>
                  <a:lnTo>
                    <a:pt x="76" y="139"/>
                  </a:lnTo>
                  <a:lnTo>
                    <a:pt x="77" y="156"/>
                  </a:lnTo>
                  <a:lnTo>
                    <a:pt x="80" y="173"/>
                  </a:lnTo>
                  <a:lnTo>
                    <a:pt x="85" y="189"/>
                  </a:lnTo>
                  <a:lnTo>
                    <a:pt x="92" y="204"/>
                  </a:lnTo>
                  <a:lnTo>
                    <a:pt x="100" y="219"/>
                  </a:lnTo>
                  <a:lnTo>
                    <a:pt x="109" y="232"/>
                  </a:lnTo>
                  <a:lnTo>
                    <a:pt x="121" y="244"/>
                  </a:lnTo>
                  <a:lnTo>
                    <a:pt x="133" y="254"/>
                  </a:lnTo>
                  <a:lnTo>
                    <a:pt x="133" y="288"/>
                  </a:lnTo>
                  <a:lnTo>
                    <a:pt x="47" y="312"/>
                  </a:lnTo>
                  <a:lnTo>
                    <a:pt x="37" y="316"/>
                  </a:lnTo>
                  <a:lnTo>
                    <a:pt x="29" y="321"/>
                  </a:lnTo>
                  <a:lnTo>
                    <a:pt x="21" y="328"/>
                  </a:lnTo>
                  <a:lnTo>
                    <a:pt x="14" y="336"/>
                  </a:lnTo>
                  <a:lnTo>
                    <a:pt x="8" y="345"/>
                  </a:lnTo>
                  <a:lnTo>
                    <a:pt x="4" y="355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9"/>
                  </a:lnTo>
                  <a:lnTo>
                    <a:pt x="186" y="409"/>
                  </a:lnTo>
                  <a:lnTo>
                    <a:pt x="224" y="409"/>
                  </a:lnTo>
                  <a:lnTo>
                    <a:pt x="409" y="409"/>
                  </a:lnTo>
                  <a:lnTo>
                    <a:pt x="409" y="375"/>
                  </a:lnTo>
                  <a:lnTo>
                    <a:pt x="408" y="364"/>
                  </a:lnTo>
                  <a:lnTo>
                    <a:pt x="406" y="355"/>
                  </a:lnTo>
                  <a:lnTo>
                    <a:pt x="402" y="345"/>
                  </a:lnTo>
                  <a:lnTo>
                    <a:pt x="395" y="336"/>
                  </a:lnTo>
                  <a:lnTo>
                    <a:pt x="389" y="328"/>
                  </a:lnTo>
                  <a:lnTo>
                    <a:pt x="380" y="321"/>
                  </a:lnTo>
                  <a:lnTo>
                    <a:pt x="372" y="316"/>
                  </a:lnTo>
                  <a:lnTo>
                    <a:pt x="36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90">
              <a:extLst>
                <a:ext uri="{FF2B5EF4-FFF2-40B4-BE49-F238E27FC236}">
                  <a16:creationId xmlns:a16="http://schemas.microsoft.com/office/drawing/2014/main" xmlns="" id="{786CB352-1D08-4FAC-BE0E-6055D21077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7038" y="2060575"/>
              <a:ext cx="39688" cy="39688"/>
            </a:xfrm>
            <a:custGeom>
              <a:avLst/>
              <a:gdLst>
                <a:gd name="T0" fmla="*/ 121 w 126"/>
                <a:gd name="T1" fmla="*/ 99 h 125"/>
                <a:gd name="T2" fmla="*/ 26 w 126"/>
                <a:gd name="T3" fmla="*/ 4 h 125"/>
                <a:gd name="T4" fmla="*/ 24 w 126"/>
                <a:gd name="T5" fmla="*/ 2 h 125"/>
                <a:gd name="T6" fmla="*/ 21 w 126"/>
                <a:gd name="T7" fmla="*/ 1 h 125"/>
                <a:gd name="T8" fmla="*/ 18 w 126"/>
                <a:gd name="T9" fmla="*/ 0 h 125"/>
                <a:gd name="T10" fmla="*/ 15 w 126"/>
                <a:gd name="T11" fmla="*/ 0 h 125"/>
                <a:gd name="T12" fmla="*/ 13 w 126"/>
                <a:gd name="T13" fmla="*/ 0 h 125"/>
                <a:gd name="T14" fmla="*/ 10 w 126"/>
                <a:gd name="T15" fmla="*/ 1 h 125"/>
                <a:gd name="T16" fmla="*/ 7 w 126"/>
                <a:gd name="T17" fmla="*/ 2 h 125"/>
                <a:gd name="T18" fmla="*/ 4 w 126"/>
                <a:gd name="T19" fmla="*/ 4 h 125"/>
                <a:gd name="T20" fmla="*/ 2 w 126"/>
                <a:gd name="T21" fmla="*/ 7 h 125"/>
                <a:gd name="T22" fmla="*/ 1 w 126"/>
                <a:gd name="T23" fmla="*/ 9 h 125"/>
                <a:gd name="T24" fmla="*/ 0 w 126"/>
                <a:gd name="T25" fmla="*/ 12 h 125"/>
                <a:gd name="T26" fmla="*/ 0 w 126"/>
                <a:gd name="T27" fmla="*/ 15 h 125"/>
                <a:gd name="T28" fmla="*/ 0 w 126"/>
                <a:gd name="T29" fmla="*/ 17 h 125"/>
                <a:gd name="T30" fmla="*/ 1 w 126"/>
                <a:gd name="T31" fmla="*/ 21 h 125"/>
                <a:gd name="T32" fmla="*/ 2 w 126"/>
                <a:gd name="T33" fmla="*/ 23 h 125"/>
                <a:gd name="T34" fmla="*/ 4 w 126"/>
                <a:gd name="T35" fmla="*/ 26 h 125"/>
                <a:gd name="T36" fmla="*/ 100 w 126"/>
                <a:gd name="T37" fmla="*/ 120 h 125"/>
                <a:gd name="T38" fmla="*/ 102 w 126"/>
                <a:gd name="T39" fmla="*/ 122 h 125"/>
                <a:gd name="T40" fmla="*/ 104 w 126"/>
                <a:gd name="T41" fmla="*/ 123 h 125"/>
                <a:gd name="T42" fmla="*/ 107 w 126"/>
                <a:gd name="T43" fmla="*/ 125 h 125"/>
                <a:gd name="T44" fmla="*/ 111 w 126"/>
                <a:gd name="T45" fmla="*/ 125 h 125"/>
                <a:gd name="T46" fmla="*/ 113 w 126"/>
                <a:gd name="T47" fmla="*/ 125 h 125"/>
                <a:gd name="T48" fmla="*/ 116 w 126"/>
                <a:gd name="T49" fmla="*/ 123 h 125"/>
                <a:gd name="T50" fmla="*/ 118 w 126"/>
                <a:gd name="T51" fmla="*/ 122 h 125"/>
                <a:gd name="T52" fmla="*/ 121 w 126"/>
                <a:gd name="T53" fmla="*/ 120 h 125"/>
                <a:gd name="T54" fmla="*/ 122 w 126"/>
                <a:gd name="T55" fmla="*/ 118 h 125"/>
                <a:gd name="T56" fmla="*/ 125 w 126"/>
                <a:gd name="T57" fmla="*/ 115 h 125"/>
                <a:gd name="T58" fmla="*/ 125 w 126"/>
                <a:gd name="T59" fmla="*/ 113 h 125"/>
                <a:gd name="T60" fmla="*/ 126 w 126"/>
                <a:gd name="T61" fmla="*/ 110 h 125"/>
                <a:gd name="T62" fmla="*/ 125 w 126"/>
                <a:gd name="T63" fmla="*/ 106 h 125"/>
                <a:gd name="T64" fmla="*/ 125 w 126"/>
                <a:gd name="T65" fmla="*/ 104 h 125"/>
                <a:gd name="T66" fmla="*/ 122 w 126"/>
                <a:gd name="T67" fmla="*/ 101 h 125"/>
                <a:gd name="T68" fmla="*/ 121 w 126"/>
                <a:gd name="T69" fmla="*/ 9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6" h="125">
                  <a:moveTo>
                    <a:pt x="121" y="99"/>
                  </a:moveTo>
                  <a:lnTo>
                    <a:pt x="26" y="4"/>
                  </a:lnTo>
                  <a:lnTo>
                    <a:pt x="24" y="2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1"/>
                  </a:lnTo>
                  <a:lnTo>
                    <a:pt x="2" y="23"/>
                  </a:lnTo>
                  <a:lnTo>
                    <a:pt x="4" y="26"/>
                  </a:lnTo>
                  <a:lnTo>
                    <a:pt x="100" y="120"/>
                  </a:lnTo>
                  <a:lnTo>
                    <a:pt x="102" y="122"/>
                  </a:lnTo>
                  <a:lnTo>
                    <a:pt x="104" y="123"/>
                  </a:lnTo>
                  <a:lnTo>
                    <a:pt x="107" y="125"/>
                  </a:lnTo>
                  <a:lnTo>
                    <a:pt x="111" y="125"/>
                  </a:lnTo>
                  <a:lnTo>
                    <a:pt x="113" y="125"/>
                  </a:lnTo>
                  <a:lnTo>
                    <a:pt x="116" y="123"/>
                  </a:lnTo>
                  <a:lnTo>
                    <a:pt x="118" y="122"/>
                  </a:lnTo>
                  <a:lnTo>
                    <a:pt x="121" y="120"/>
                  </a:lnTo>
                  <a:lnTo>
                    <a:pt x="122" y="118"/>
                  </a:lnTo>
                  <a:lnTo>
                    <a:pt x="125" y="115"/>
                  </a:lnTo>
                  <a:lnTo>
                    <a:pt x="125" y="113"/>
                  </a:lnTo>
                  <a:lnTo>
                    <a:pt x="126" y="110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2" y="101"/>
                  </a:lnTo>
                  <a:lnTo>
                    <a:pt x="121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91">
              <a:extLst>
                <a:ext uri="{FF2B5EF4-FFF2-40B4-BE49-F238E27FC236}">
                  <a16:creationId xmlns:a16="http://schemas.microsoft.com/office/drawing/2014/main" xmlns="" id="{56F5D337-11C0-43E9-A6E6-0A34FBB00C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0550" y="2060575"/>
              <a:ext cx="38100" cy="39688"/>
            </a:xfrm>
            <a:custGeom>
              <a:avLst/>
              <a:gdLst>
                <a:gd name="T0" fmla="*/ 98 w 124"/>
                <a:gd name="T1" fmla="*/ 4 h 125"/>
                <a:gd name="T2" fmla="*/ 4 w 124"/>
                <a:gd name="T3" fmla="*/ 99 h 125"/>
                <a:gd name="T4" fmla="*/ 2 w 124"/>
                <a:gd name="T5" fmla="*/ 101 h 125"/>
                <a:gd name="T6" fmla="*/ 1 w 124"/>
                <a:gd name="T7" fmla="*/ 104 h 125"/>
                <a:gd name="T8" fmla="*/ 0 w 124"/>
                <a:gd name="T9" fmla="*/ 106 h 125"/>
                <a:gd name="T10" fmla="*/ 0 w 124"/>
                <a:gd name="T11" fmla="*/ 110 h 125"/>
                <a:gd name="T12" fmla="*/ 0 w 124"/>
                <a:gd name="T13" fmla="*/ 113 h 125"/>
                <a:gd name="T14" fmla="*/ 1 w 124"/>
                <a:gd name="T15" fmla="*/ 115 h 125"/>
                <a:gd name="T16" fmla="*/ 2 w 124"/>
                <a:gd name="T17" fmla="*/ 118 h 125"/>
                <a:gd name="T18" fmla="*/ 4 w 124"/>
                <a:gd name="T19" fmla="*/ 120 h 125"/>
                <a:gd name="T20" fmla="*/ 6 w 124"/>
                <a:gd name="T21" fmla="*/ 122 h 125"/>
                <a:gd name="T22" fmla="*/ 8 w 124"/>
                <a:gd name="T23" fmla="*/ 123 h 125"/>
                <a:gd name="T24" fmla="*/ 11 w 124"/>
                <a:gd name="T25" fmla="*/ 125 h 125"/>
                <a:gd name="T26" fmla="*/ 15 w 124"/>
                <a:gd name="T27" fmla="*/ 125 h 125"/>
                <a:gd name="T28" fmla="*/ 17 w 124"/>
                <a:gd name="T29" fmla="*/ 125 h 125"/>
                <a:gd name="T30" fmla="*/ 20 w 124"/>
                <a:gd name="T31" fmla="*/ 123 h 125"/>
                <a:gd name="T32" fmla="*/ 22 w 124"/>
                <a:gd name="T33" fmla="*/ 122 h 125"/>
                <a:gd name="T34" fmla="*/ 25 w 124"/>
                <a:gd name="T35" fmla="*/ 120 h 125"/>
                <a:gd name="T36" fmla="*/ 120 w 124"/>
                <a:gd name="T37" fmla="*/ 25 h 125"/>
                <a:gd name="T38" fmla="*/ 122 w 124"/>
                <a:gd name="T39" fmla="*/ 23 h 125"/>
                <a:gd name="T40" fmla="*/ 123 w 124"/>
                <a:gd name="T41" fmla="*/ 21 h 125"/>
                <a:gd name="T42" fmla="*/ 124 w 124"/>
                <a:gd name="T43" fmla="*/ 17 h 125"/>
                <a:gd name="T44" fmla="*/ 124 w 124"/>
                <a:gd name="T45" fmla="*/ 15 h 125"/>
                <a:gd name="T46" fmla="*/ 124 w 124"/>
                <a:gd name="T47" fmla="*/ 12 h 125"/>
                <a:gd name="T48" fmla="*/ 123 w 124"/>
                <a:gd name="T49" fmla="*/ 9 h 125"/>
                <a:gd name="T50" fmla="*/ 122 w 124"/>
                <a:gd name="T51" fmla="*/ 7 h 125"/>
                <a:gd name="T52" fmla="*/ 120 w 124"/>
                <a:gd name="T53" fmla="*/ 4 h 125"/>
                <a:gd name="T54" fmla="*/ 118 w 124"/>
                <a:gd name="T55" fmla="*/ 2 h 125"/>
                <a:gd name="T56" fmla="*/ 114 w 124"/>
                <a:gd name="T57" fmla="*/ 1 h 125"/>
                <a:gd name="T58" fmla="*/ 112 w 124"/>
                <a:gd name="T59" fmla="*/ 0 h 125"/>
                <a:gd name="T60" fmla="*/ 109 w 124"/>
                <a:gd name="T61" fmla="*/ 0 h 125"/>
                <a:gd name="T62" fmla="*/ 107 w 124"/>
                <a:gd name="T63" fmla="*/ 0 h 125"/>
                <a:gd name="T64" fmla="*/ 104 w 124"/>
                <a:gd name="T65" fmla="*/ 1 h 125"/>
                <a:gd name="T66" fmla="*/ 100 w 124"/>
                <a:gd name="T67" fmla="*/ 2 h 125"/>
                <a:gd name="T68" fmla="*/ 98 w 124"/>
                <a:gd name="T69" fmla="*/ 4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4" h="125">
                  <a:moveTo>
                    <a:pt x="98" y="4"/>
                  </a:moveTo>
                  <a:lnTo>
                    <a:pt x="4" y="99"/>
                  </a:lnTo>
                  <a:lnTo>
                    <a:pt x="2" y="101"/>
                  </a:lnTo>
                  <a:lnTo>
                    <a:pt x="1" y="104"/>
                  </a:lnTo>
                  <a:lnTo>
                    <a:pt x="0" y="106"/>
                  </a:lnTo>
                  <a:lnTo>
                    <a:pt x="0" y="110"/>
                  </a:lnTo>
                  <a:lnTo>
                    <a:pt x="0" y="113"/>
                  </a:lnTo>
                  <a:lnTo>
                    <a:pt x="1" y="115"/>
                  </a:lnTo>
                  <a:lnTo>
                    <a:pt x="2" y="118"/>
                  </a:lnTo>
                  <a:lnTo>
                    <a:pt x="4" y="120"/>
                  </a:lnTo>
                  <a:lnTo>
                    <a:pt x="6" y="122"/>
                  </a:lnTo>
                  <a:lnTo>
                    <a:pt x="8" y="123"/>
                  </a:lnTo>
                  <a:lnTo>
                    <a:pt x="11" y="125"/>
                  </a:lnTo>
                  <a:lnTo>
                    <a:pt x="15" y="125"/>
                  </a:lnTo>
                  <a:lnTo>
                    <a:pt x="17" y="125"/>
                  </a:lnTo>
                  <a:lnTo>
                    <a:pt x="20" y="123"/>
                  </a:lnTo>
                  <a:lnTo>
                    <a:pt x="22" y="122"/>
                  </a:lnTo>
                  <a:lnTo>
                    <a:pt x="25" y="120"/>
                  </a:lnTo>
                  <a:lnTo>
                    <a:pt x="120" y="25"/>
                  </a:lnTo>
                  <a:lnTo>
                    <a:pt x="122" y="23"/>
                  </a:lnTo>
                  <a:lnTo>
                    <a:pt x="123" y="21"/>
                  </a:lnTo>
                  <a:lnTo>
                    <a:pt x="124" y="17"/>
                  </a:lnTo>
                  <a:lnTo>
                    <a:pt x="124" y="15"/>
                  </a:lnTo>
                  <a:lnTo>
                    <a:pt x="124" y="12"/>
                  </a:lnTo>
                  <a:lnTo>
                    <a:pt x="123" y="9"/>
                  </a:lnTo>
                  <a:lnTo>
                    <a:pt x="122" y="7"/>
                  </a:lnTo>
                  <a:lnTo>
                    <a:pt x="120" y="4"/>
                  </a:lnTo>
                  <a:lnTo>
                    <a:pt x="118" y="2"/>
                  </a:lnTo>
                  <a:lnTo>
                    <a:pt x="114" y="1"/>
                  </a:lnTo>
                  <a:lnTo>
                    <a:pt x="112" y="0"/>
                  </a:lnTo>
                  <a:lnTo>
                    <a:pt x="109" y="0"/>
                  </a:lnTo>
                  <a:lnTo>
                    <a:pt x="107" y="0"/>
                  </a:lnTo>
                  <a:lnTo>
                    <a:pt x="104" y="1"/>
                  </a:lnTo>
                  <a:lnTo>
                    <a:pt x="100" y="2"/>
                  </a:lnTo>
                  <a:lnTo>
                    <a:pt x="98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xmlns="" id="{D9C8C62F-7F69-4497-B0AB-8B19D0E39F83}"/>
              </a:ext>
            </a:extLst>
          </p:cNvPr>
          <p:cNvGrpSpPr/>
          <p:nvPr/>
        </p:nvGrpSpPr>
        <p:grpSpPr>
          <a:xfrm>
            <a:off x="10462260" y="3432809"/>
            <a:ext cx="449580" cy="449584"/>
            <a:chOff x="5465763" y="1343025"/>
            <a:chExt cx="285750" cy="285751"/>
          </a:xfrm>
          <a:solidFill>
            <a:schemeClr val="bg1"/>
          </a:solidFill>
        </p:grpSpPr>
        <p:sp>
          <p:nvSpPr>
            <p:cNvPr id="83" name="Freeform 77">
              <a:extLst>
                <a:ext uri="{FF2B5EF4-FFF2-40B4-BE49-F238E27FC236}">
                  <a16:creationId xmlns:a16="http://schemas.microsoft.com/office/drawing/2014/main" xmlns="" id="{403C8AA7-9813-44FF-88F0-82EA8FF900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2925" y="1500188"/>
              <a:ext cx="128588" cy="128588"/>
            </a:xfrm>
            <a:custGeom>
              <a:avLst/>
              <a:gdLst>
                <a:gd name="T0" fmla="*/ 264 w 406"/>
                <a:gd name="T1" fmla="*/ 230 h 405"/>
                <a:gd name="T2" fmla="*/ 262 w 406"/>
                <a:gd name="T3" fmla="*/ 239 h 405"/>
                <a:gd name="T4" fmla="*/ 302 w 406"/>
                <a:gd name="T5" fmla="*/ 352 h 405"/>
                <a:gd name="T6" fmla="*/ 200 w 406"/>
                <a:gd name="T7" fmla="*/ 286 h 405"/>
                <a:gd name="T8" fmla="*/ 192 w 406"/>
                <a:gd name="T9" fmla="*/ 286 h 405"/>
                <a:gd name="T10" fmla="*/ 94 w 406"/>
                <a:gd name="T11" fmla="*/ 349 h 405"/>
                <a:gd name="T12" fmla="*/ 140 w 406"/>
                <a:gd name="T13" fmla="*/ 240 h 405"/>
                <a:gd name="T14" fmla="*/ 138 w 406"/>
                <a:gd name="T15" fmla="*/ 230 h 405"/>
                <a:gd name="T16" fmla="*/ 58 w 406"/>
                <a:gd name="T17" fmla="*/ 165 h 405"/>
                <a:gd name="T18" fmla="*/ 155 w 406"/>
                <a:gd name="T19" fmla="*/ 164 h 405"/>
                <a:gd name="T20" fmla="*/ 163 w 406"/>
                <a:gd name="T21" fmla="*/ 158 h 405"/>
                <a:gd name="T22" fmla="*/ 197 w 406"/>
                <a:gd name="T23" fmla="*/ 55 h 405"/>
                <a:gd name="T24" fmla="*/ 244 w 406"/>
                <a:gd name="T25" fmla="*/ 159 h 405"/>
                <a:gd name="T26" fmla="*/ 252 w 406"/>
                <a:gd name="T27" fmla="*/ 164 h 405"/>
                <a:gd name="T28" fmla="*/ 347 w 406"/>
                <a:gd name="T29" fmla="*/ 165 h 405"/>
                <a:gd name="T30" fmla="*/ 405 w 406"/>
                <a:gd name="T31" fmla="*/ 144 h 405"/>
                <a:gd name="T32" fmla="*/ 400 w 406"/>
                <a:gd name="T33" fmla="*/ 138 h 405"/>
                <a:gd name="T34" fmla="*/ 391 w 406"/>
                <a:gd name="T35" fmla="*/ 135 h 405"/>
                <a:gd name="T36" fmla="*/ 209 w 406"/>
                <a:gd name="T37" fmla="*/ 8 h 405"/>
                <a:gd name="T38" fmla="*/ 203 w 406"/>
                <a:gd name="T39" fmla="*/ 2 h 405"/>
                <a:gd name="T40" fmla="*/ 195 w 406"/>
                <a:gd name="T41" fmla="*/ 0 h 405"/>
                <a:gd name="T42" fmla="*/ 186 w 406"/>
                <a:gd name="T43" fmla="*/ 3 h 405"/>
                <a:gd name="T44" fmla="*/ 181 w 406"/>
                <a:gd name="T45" fmla="*/ 9 h 405"/>
                <a:gd name="T46" fmla="*/ 15 w 406"/>
                <a:gd name="T47" fmla="*/ 135 h 405"/>
                <a:gd name="T48" fmla="*/ 6 w 406"/>
                <a:gd name="T49" fmla="*/ 138 h 405"/>
                <a:gd name="T50" fmla="*/ 1 w 406"/>
                <a:gd name="T51" fmla="*/ 144 h 405"/>
                <a:gd name="T52" fmla="*/ 1 w 406"/>
                <a:gd name="T53" fmla="*/ 154 h 405"/>
                <a:gd name="T54" fmla="*/ 5 w 406"/>
                <a:gd name="T55" fmla="*/ 161 h 405"/>
                <a:gd name="T56" fmla="*/ 46 w 406"/>
                <a:gd name="T57" fmla="*/ 384 h 405"/>
                <a:gd name="T58" fmla="*/ 46 w 406"/>
                <a:gd name="T59" fmla="*/ 394 h 405"/>
                <a:gd name="T60" fmla="*/ 50 w 406"/>
                <a:gd name="T61" fmla="*/ 402 h 405"/>
                <a:gd name="T62" fmla="*/ 60 w 406"/>
                <a:gd name="T63" fmla="*/ 405 h 405"/>
                <a:gd name="T64" fmla="*/ 68 w 406"/>
                <a:gd name="T65" fmla="*/ 403 h 405"/>
                <a:gd name="T66" fmla="*/ 322 w 406"/>
                <a:gd name="T67" fmla="*/ 403 h 405"/>
                <a:gd name="T68" fmla="*/ 331 w 406"/>
                <a:gd name="T69" fmla="*/ 405 h 405"/>
                <a:gd name="T70" fmla="*/ 340 w 406"/>
                <a:gd name="T71" fmla="*/ 403 h 405"/>
                <a:gd name="T72" fmla="*/ 345 w 406"/>
                <a:gd name="T73" fmla="*/ 394 h 405"/>
                <a:gd name="T74" fmla="*/ 345 w 406"/>
                <a:gd name="T75" fmla="*/ 385 h 405"/>
                <a:gd name="T76" fmla="*/ 401 w 406"/>
                <a:gd name="T77" fmla="*/ 161 h 405"/>
                <a:gd name="T78" fmla="*/ 405 w 406"/>
                <a:gd name="T79" fmla="*/ 154 h 405"/>
                <a:gd name="T80" fmla="*/ 405 w 406"/>
                <a:gd name="T81" fmla="*/ 144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06" h="405">
                  <a:moveTo>
                    <a:pt x="268" y="227"/>
                  </a:moveTo>
                  <a:lnTo>
                    <a:pt x="264" y="230"/>
                  </a:lnTo>
                  <a:lnTo>
                    <a:pt x="262" y="234"/>
                  </a:lnTo>
                  <a:lnTo>
                    <a:pt x="262" y="239"/>
                  </a:lnTo>
                  <a:lnTo>
                    <a:pt x="263" y="244"/>
                  </a:lnTo>
                  <a:lnTo>
                    <a:pt x="302" y="352"/>
                  </a:lnTo>
                  <a:lnTo>
                    <a:pt x="203" y="288"/>
                  </a:lnTo>
                  <a:lnTo>
                    <a:pt x="200" y="286"/>
                  </a:lnTo>
                  <a:lnTo>
                    <a:pt x="196" y="285"/>
                  </a:lnTo>
                  <a:lnTo>
                    <a:pt x="192" y="286"/>
                  </a:lnTo>
                  <a:lnTo>
                    <a:pt x="187" y="288"/>
                  </a:lnTo>
                  <a:lnTo>
                    <a:pt x="94" y="349"/>
                  </a:lnTo>
                  <a:lnTo>
                    <a:pt x="139" y="244"/>
                  </a:lnTo>
                  <a:lnTo>
                    <a:pt x="140" y="240"/>
                  </a:lnTo>
                  <a:lnTo>
                    <a:pt x="140" y="234"/>
                  </a:lnTo>
                  <a:lnTo>
                    <a:pt x="138" y="230"/>
                  </a:lnTo>
                  <a:lnTo>
                    <a:pt x="135" y="227"/>
                  </a:lnTo>
                  <a:lnTo>
                    <a:pt x="58" y="165"/>
                  </a:lnTo>
                  <a:lnTo>
                    <a:pt x="151" y="165"/>
                  </a:lnTo>
                  <a:lnTo>
                    <a:pt x="155" y="164"/>
                  </a:lnTo>
                  <a:lnTo>
                    <a:pt x="159" y="161"/>
                  </a:lnTo>
                  <a:lnTo>
                    <a:pt x="163" y="158"/>
                  </a:lnTo>
                  <a:lnTo>
                    <a:pt x="165" y="154"/>
                  </a:lnTo>
                  <a:lnTo>
                    <a:pt x="197" y="55"/>
                  </a:lnTo>
                  <a:lnTo>
                    <a:pt x="242" y="156"/>
                  </a:lnTo>
                  <a:lnTo>
                    <a:pt x="244" y="159"/>
                  </a:lnTo>
                  <a:lnTo>
                    <a:pt x="247" y="163"/>
                  </a:lnTo>
                  <a:lnTo>
                    <a:pt x="252" y="164"/>
                  </a:lnTo>
                  <a:lnTo>
                    <a:pt x="256" y="165"/>
                  </a:lnTo>
                  <a:lnTo>
                    <a:pt x="347" y="165"/>
                  </a:lnTo>
                  <a:lnTo>
                    <a:pt x="268" y="227"/>
                  </a:lnTo>
                  <a:close/>
                  <a:moveTo>
                    <a:pt x="405" y="144"/>
                  </a:moveTo>
                  <a:lnTo>
                    <a:pt x="403" y="140"/>
                  </a:lnTo>
                  <a:lnTo>
                    <a:pt x="400" y="138"/>
                  </a:lnTo>
                  <a:lnTo>
                    <a:pt x="395" y="136"/>
                  </a:lnTo>
                  <a:lnTo>
                    <a:pt x="391" y="135"/>
                  </a:lnTo>
                  <a:lnTo>
                    <a:pt x="266" y="135"/>
                  </a:lnTo>
                  <a:lnTo>
                    <a:pt x="209" y="8"/>
                  </a:lnTo>
                  <a:lnTo>
                    <a:pt x="207" y="4"/>
                  </a:lnTo>
                  <a:lnTo>
                    <a:pt x="203" y="2"/>
                  </a:lnTo>
                  <a:lnTo>
                    <a:pt x="199" y="0"/>
                  </a:lnTo>
                  <a:lnTo>
                    <a:pt x="195" y="0"/>
                  </a:lnTo>
                  <a:lnTo>
                    <a:pt x="190" y="1"/>
                  </a:lnTo>
                  <a:lnTo>
                    <a:pt x="186" y="3"/>
                  </a:lnTo>
                  <a:lnTo>
                    <a:pt x="183" y="6"/>
                  </a:lnTo>
                  <a:lnTo>
                    <a:pt x="181" y="9"/>
                  </a:lnTo>
                  <a:lnTo>
                    <a:pt x="139" y="135"/>
                  </a:lnTo>
                  <a:lnTo>
                    <a:pt x="15" y="135"/>
                  </a:lnTo>
                  <a:lnTo>
                    <a:pt x="10" y="136"/>
                  </a:lnTo>
                  <a:lnTo>
                    <a:pt x="6" y="138"/>
                  </a:lnTo>
                  <a:lnTo>
                    <a:pt x="3" y="141"/>
                  </a:lnTo>
                  <a:lnTo>
                    <a:pt x="1" y="144"/>
                  </a:lnTo>
                  <a:lnTo>
                    <a:pt x="0" y="150"/>
                  </a:lnTo>
                  <a:lnTo>
                    <a:pt x="1" y="154"/>
                  </a:lnTo>
                  <a:lnTo>
                    <a:pt x="3" y="158"/>
                  </a:lnTo>
                  <a:lnTo>
                    <a:pt x="5" y="161"/>
                  </a:lnTo>
                  <a:lnTo>
                    <a:pt x="107" y="243"/>
                  </a:lnTo>
                  <a:lnTo>
                    <a:pt x="46" y="384"/>
                  </a:lnTo>
                  <a:lnTo>
                    <a:pt x="45" y="389"/>
                  </a:lnTo>
                  <a:lnTo>
                    <a:pt x="46" y="394"/>
                  </a:lnTo>
                  <a:lnTo>
                    <a:pt x="47" y="398"/>
                  </a:lnTo>
                  <a:lnTo>
                    <a:pt x="50" y="402"/>
                  </a:lnTo>
                  <a:lnTo>
                    <a:pt x="55" y="405"/>
                  </a:lnTo>
                  <a:lnTo>
                    <a:pt x="60" y="405"/>
                  </a:lnTo>
                  <a:lnTo>
                    <a:pt x="64" y="405"/>
                  </a:lnTo>
                  <a:lnTo>
                    <a:pt x="68" y="403"/>
                  </a:lnTo>
                  <a:lnTo>
                    <a:pt x="196" y="318"/>
                  </a:lnTo>
                  <a:lnTo>
                    <a:pt x="322" y="403"/>
                  </a:lnTo>
                  <a:lnTo>
                    <a:pt x="327" y="405"/>
                  </a:lnTo>
                  <a:lnTo>
                    <a:pt x="331" y="405"/>
                  </a:lnTo>
                  <a:lnTo>
                    <a:pt x="336" y="405"/>
                  </a:lnTo>
                  <a:lnTo>
                    <a:pt x="340" y="403"/>
                  </a:lnTo>
                  <a:lnTo>
                    <a:pt x="343" y="398"/>
                  </a:lnTo>
                  <a:lnTo>
                    <a:pt x="345" y="394"/>
                  </a:lnTo>
                  <a:lnTo>
                    <a:pt x="346" y="390"/>
                  </a:lnTo>
                  <a:lnTo>
                    <a:pt x="345" y="385"/>
                  </a:lnTo>
                  <a:lnTo>
                    <a:pt x="294" y="244"/>
                  </a:lnTo>
                  <a:lnTo>
                    <a:pt x="401" y="161"/>
                  </a:lnTo>
                  <a:lnTo>
                    <a:pt x="404" y="158"/>
                  </a:lnTo>
                  <a:lnTo>
                    <a:pt x="405" y="154"/>
                  </a:lnTo>
                  <a:lnTo>
                    <a:pt x="406" y="150"/>
                  </a:lnTo>
                  <a:lnTo>
                    <a:pt x="405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78">
              <a:extLst>
                <a:ext uri="{FF2B5EF4-FFF2-40B4-BE49-F238E27FC236}">
                  <a16:creationId xmlns:a16="http://schemas.microsoft.com/office/drawing/2014/main" xmlns="" id="{875D9320-9362-4514-80BC-E21A3F9D1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5763" y="1343025"/>
              <a:ext cx="168275" cy="238125"/>
            </a:xfrm>
            <a:custGeom>
              <a:avLst/>
              <a:gdLst>
                <a:gd name="T0" fmla="*/ 461 w 531"/>
                <a:gd name="T1" fmla="*/ 460 h 752"/>
                <a:gd name="T2" fmla="*/ 483 w 531"/>
                <a:gd name="T3" fmla="*/ 349 h 752"/>
                <a:gd name="T4" fmla="*/ 502 w 531"/>
                <a:gd name="T5" fmla="*/ 294 h 752"/>
                <a:gd name="T6" fmla="*/ 519 w 531"/>
                <a:gd name="T7" fmla="*/ 253 h 752"/>
                <a:gd name="T8" fmla="*/ 526 w 531"/>
                <a:gd name="T9" fmla="*/ 204 h 752"/>
                <a:gd name="T10" fmla="*/ 509 w 531"/>
                <a:gd name="T11" fmla="*/ 172 h 752"/>
                <a:gd name="T12" fmla="*/ 522 w 531"/>
                <a:gd name="T13" fmla="*/ 66 h 752"/>
                <a:gd name="T14" fmla="*/ 489 w 531"/>
                <a:gd name="T15" fmla="*/ 24 h 752"/>
                <a:gd name="T16" fmla="*/ 428 w 531"/>
                <a:gd name="T17" fmla="*/ 3 h 752"/>
                <a:gd name="T18" fmla="*/ 307 w 531"/>
                <a:gd name="T19" fmla="*/ 12 h 752"/>
                <a:gd name="T20" fmla="*/ 262 w 531"/>
                <a:gd name="T21" fmla="*/ 39 h 752"/>
                <a:gd name="T22" fmla="*/ 227 w 531"/>
                <a:gd name="T23" fmla="*/ 55 h 752"/>
                <a:gd name="T24" fmla="*/ 200 w 531"/>
                <a:gd name="T25" fmla="*/ 78 h 752"/>
                <a:gd name="T26" fmla="*/ 200 w 531"/>
                <a:gd name="T27" fmla="*/ 148 h 752"/>
                <a:gd name="T28" fmla="*/ 200 w 531"/>
                <a:gd name="T29" fmla="*/ 179 h 752"/>
                <a:gd name="T30" fmla="*/ 187 w 531"/>
                <a:gd name="T31" fmla="*/ 221 h 752"/>
                <a:gd name="T32" fmla="*/ 200 w 531"/>
                <a:gd name="T33" fmla="*/ 263 h 752"/>
                <a:gd name="T34" fmla="*/ 218 w 531"/>
                <a:gd name="T35" fmla="*/ 319 h 752"/>
                <a:gd name="T36" fmla="*/ 254 w 531"/>
                <a:gd name="T37" fmla="*/ 383 h 752"/>
                <a:gd name="T38" fmla="*/ 214 w 531"/>
                <a:gd name="T39" fmla="*/ 475 h 752"/>
                <a:gd name="T40" fmla="*/ 69 w 531"/>
                <a:gd name="T41" fmla="*/ 530 h 752"/>
                <a:gd name="T42" fmla="*/ 23 w 531"/>
                <a:gd name="T43" fmla="*/ 568 h 752"/>
                <a:gd name="T44" fmla="*/ 0 w 531"/>
                <a:gd name="T45" fmla="*/ 717 h 752"/>
                <a:gd name="T46" fmla="*/ 7 w 531"/>
                <a:gd name="T47" fmla="*/ 750 h 752"/>
                <a:gd name="T48" fmla="*/ 30 w 531"/>
                <a:gd name="T49" fmla="*/ 722 h 752"/>
                <a:gd name="T50" fmla="*/ 49 w 531"/>
                <a:gd name="T51" fmla="*/ 586 h 752"/>
                <a:gd name="T52" fmla="*/ 104 w 531"/>
                <a:gd name="T53" fmla="*/ 546 h 752"/>
                <a:gd name="T54" fmla="*/ 248 w 531"/>
                <a:gd name="T55" fmla="*/ 495 h 752"/>
                <a:gd name="T56" fmla="*/ 301 w 531"/>
                <a:gd name="T57" fmla="*/ 467 h 752"/>
                <a:gd name="T58" fmla="*/ 292 w 531"/>
                <a:gd name="T59" fmla="*/ 376 h 752"/>
                <a:gd name="T60" fmla="*/ 251 w 531"/>
                <a:gd name="T61" fmla="*/ 323 h 752"/>
                <a:gd name="T62" fmla="*/ 238 w 531"/>
                <a:gd name="T63" fmla="*/ 255 h 752"/>
                <a:gd name="T64" fmla="*/ 227 w 531"/>
                <a:gd name="T65" fmla="*/ 244 h 752"/>
                <a:gd name="T66" fmla="*/ 218 w 531"/>
                <a:gd name="T67" fmla="*/ 211 h 752"/>
                <a:gd name="T68" fmla="*/ 232 w 531"/>
                <a:gd name="T69" fmla="*/ 195 h 752"/>
                <a:gd name="T70" fmla="*/ 238 w 531"/>
                <a:gd name="T71" fmla="*/ 176 h 752"/>
                <a:gd name="T72" fmla="*/ 224 w 531"/>
                <a:gd name="T73" fmla="*/ 98 h 752"/>
                <a:gd name="T74" fmla="*/ 238 w 531"/>
                <a:gd name="T75" fmla="*/ 83 h 752"/>
                <a:gd name="T76" fmla="*/ 267 w 531"/>
                <a:gd name="T77" fmla="*/ 83 h 752"/>
                <a:gd name="T78" fmla="*/ 278 w 531"/>
                <a:gd name="T79" fmla="*/ 68 h 752"/>
                <a:gd name="T80" fmla="*/ 305 w 531"/>
                <a:gd name="T81" fmla="*/ 45 h 752"/>
                <a:gd name="T82" fmla="*/ 406 w 531"/>
                <a:gd name="T83" fmla="*/ 31 h 752"/>
                <a:gd name="T84" fmla="*/ 477 w 531"/>
                <a:gd name="T85" fmla="*/ 52 h 752"/>
                <a:gd name="T86" fmla="*/ 496 w 531"/>
                <a:gd name="T87" fmla="*/ 85 h 752"/>
                <a:gd name="T88" fmla="*/ 475 w 531"/>
                <a:gd name="T89" fmla="*/ 172 h 752"/>
                <a:gd name="T90" fmla="*/ 481 w 531"/>
                <a:gd name="T91" fmla="*/ 193 h 752"/>
                <a:gd name="T92" fmla="*/ 496 w 531"/>
                <a:gd name="T93" fmla="*/ 209 h 752"/>
                <a:gd name="T94" fmla="*/ 486 w 531"/>
                <a:gd name="T95" fmla="*/ 244 h 752"/>
                <a:gd name="T96" fmla="*/ 474 w 531"/>
                <a:gd name="T97" fmla="*/ 255 h 752"/>
                <a:gd name="T98" fmla="*/ 465 w 531"/>
                <a:gd name="T99" fmla="*/ 318 h 752"/>
                <a:gd name="T100" fmla="*/ 432 w 531"/>
                <a:gd name="T101" fmla="*/ 361 h 752"/>
                <a:gd name="T102" fmla="*/ 422 w 531"/>
                <a:gd name="T103" fmla="*/ 467 h 752"/>
                <a:gd name="T104" fmla="*/ 461 w 531"/>
                <a:gd name="T105" fmla="*/ 492 h 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1" h="752">
                  <a:moveTo>
                    <a:pt x="531" y="486"/>
                  </a:moveTo>
                  <a:lnTo>
                    <a:pt x="516" y="480"/>
                  </a:lnTo>
                  <a:lnTo>
                    <a:pt x="502" y="475"/>
                  </a:lnTo>
                  <a:lnTo>
                    <a:pt x="487" y="470"/>
                  </a:lnTo>
                  <a:lnTo>
                    <a:pt x="472" y="463"/>
                  </a:lnTo>
                  <a:lnTo>
                    <a:pt x="461" y="460"/>
                  </a:lnTo>
                  <a:lnTo>
                    <a:pt x="452" y="456"/>
                  </a:lnTo>
                  <a:lnTo>
                    <a:pt x="452" y="384"/>
                  </a:lnTo>
                  <a:lnTo>
                    <a:pt x="458" y="379"/>
                  </a:lnTo>
                  <a:lnTo>
                    <a:pt x="466" y="371"/>
                  </a:lnTo>
                  <a:lnTo>
                    <a:pt x="474" y="361"/>
                  </a:lnTo>
                  <a:lnTo>
                    <a:pt x="483" y="349"/>
                  </a:lnTo>
                  <a:lnTo>
                    <a:pt x="486" y="341"/>
                  </a:lnTo>
                  <a:lnTo>
                    <a:pt x="490" y="334"/>
                  </a:lnTo>
                  <a:lnTo>
                    <a:pt x="493" y="325"/>
                  </a:lnTo>
                  <a:lnTo>
                    <a:pt x="497" y="315"/>
                  </a:lnTo>
                  <a:lnTo>
                    <a:pt x="500" y="306"/>
                  </a:lnTo>
                  <a:lnTo>
                    <a:pt x="502" y="294"/>
                  </a:lnTo>
                  <a:lnTo>
                    <a:pt x="503" y="283"/>
                  </a:lnTo>
                  <a:lnTo>
                    <a:pt x="504" y="270"/>
                  </a:lnTo>
                  <a:lnTo>
                    <a:pt x="509" y="267"/>
                  </a:lnTo>
                  <a:lnTo>
                    <a:pt x="513" y="263"/>
                  </a:lnTo>
                  <a:lnTo>
                    <a:pt x="516" y="259"/>
                  </a:lnTo>
                  <a:lnTo>
                    <a:pt x="519" y="253"/>
                  </a:lnTo>
                  <a:lnTo>
                    <a:pt x="522" y="246"/>
                  </a:lnTo>
                  <a:lnTo>
                    <a:pt x="525" y="238"/>
                  </a:lnTo>
                  <a:lnTo>
                    <a:pt x="526" y="229"/>
                  </a:lnTo>
                  <a:lnTo>
                    <a:pt x="527" y="220"/>
                  </a:lnTo>
                  <a:lnTo>
                    <a:pt x="527" y="211"/>
                  </a:lnTo>
                  <a:lnTo>
                    <a:pt x="526" y="204"/>
                  </a:lnTo>
                  <a:lnTo>
                    <a:pt x="524" y="197"/>
                  </a:lnTo>
                  <a:lnTo>
                    <a:pt x="521" y="191"/>
                  </a:lnTo>
                  <a:lnTo>
                    <a:pt x="519" y="185"/>
                  </a:lnTo>
                  <a:lnTo>
                    <a:pt x="516" y="179"/>
                  </a:lnTo>
                  <a:lnTo>
                    <a:pt x="512" y="175"/>
                  </a:lnTo>
                  <a:lnTo>
                    <a:pt x="509" y="172"/>
                  </a:lnTo>
                  <a:lnTo>
                    <a:pt x="516" y="151"/>
                  </a:lnTo>
                  <a:lnTo>
                    <a:pt x="522" y="126"/>
                  </a:lnTo>
                  <a:lnTo>
                    <a:pt x="526" y="112"/>
                  </a:lnTo>
                  <a:lnTo>
                    <a:pt x="527" y="97"/>
                  </a:lnTo>
                  <a:lnTo>
                    <a:pt x="526" y="82"/>
                  </a:lnTo>
                  <a:lnTo>
                    <a:pt x="522" y="66"/>
                  </a:lnTo>
                  <a:lnTo>
                    <a:pt x="520" y="57"/>
                  </a:lnTo>
                  <a:lnTo>
                    <a:pt x="516" y="48"/>
                  </a:lnTo>
                  <a:lnTo>
                    <a:pt x="511" y="42"/>
                  </a:lnTo>
                  <a:lnTo>
                    <a:pt x="504" y="34"/>
                  </a:lnTo>
                  <a:lnTo>
                    <a:pt x="497" y="29"/>
                  </a:lnTo>
                  <a:lnTo>
                    <a:pt x="489" y="24"/>
                  </a:lnTo>
                  <a:lnTo>
                    <a:pt x="480" y="18"/>
                  </a:lnTo>
                  <a:lnTo>
                    <a:pt x="471" y="14"/>
                  </a:lnTo>
                  <a:lnTo>
                    <a:pt x="460" y="11"/>
                  </a:lnTo>
                  <a:lnTo>
                    <a:pt x="451" y="8"/>
                  </a:lnTo>
                  <a:lnTo>
                    <a:pt x="440" y="6"/>
                  </a:lnTo>
                  <a:lnTo>
                    <a:pt x="428" y="3"/>
                  </a:lnTo>
                  <a:lnTo>
                    <a:pt x="407" y="1"/>
                  </a:lnTo>
                  <a:lnTo>
                    <a:pt x="385" y="0"/>
                  </a:lnTo>
                  <a:lnTo>
                    <a:pt x="366" y="0"/>
                  </a:lnTo>
                  <a:lnTo>
                    <a:pt x="346" y="2"/>
                  </a:lnTo>
                  <a:lnTo>
                    <a:pt x="326" y="7"/>
                  </a:lnTo>
                  <a:lnTo>
                    <a:pt x="307" y="12"/>
                  </a:lnTo>
                  <a:lnTo>
                    <a:pt x="298" y="15"/>
                  </a:lnTo>
                  <a:lnTo>
                    <a:pt x="290" y="19"/>
                  </a:lnTo>
                  <a:lnTo>
                    <a:pt x="281" y="24"/>
                  </a:lnTo>
                  <a:lnTo>
                    <a:pt x="275" y="28"/>
                  </a:lnTo>
                  <a:lnTo>
                    <a:pt x="267" y="33"/>
                  </a:lnTo>
                  <a:lnTo>
                    <a:pt x="262" y="39"/>
                  </a:lnTo>
                  <a:lnTo>
                    <a:pt x="257" y="45"/>
                  </a:lnTo>
                  <a:lnTo>
                    <a:pt x="252" y="53"/>
                  </a:lnTo>
                  <a:lnTo>
                    <a:pt x="245" y="53"/>
                  </a:lnTo>
                  <a:lnTo>
                    <a:pt x="238" y="53"/>
                  </a:lnTo>
                  <a:lnTo>
                    <a:pt x="232" y="54"/>
                  </a:lnTo>
                  <a:lnTo>
                    <a:pt x="227" y="55"/>
                  </a:lnTo>
                  <a:lnTo>
                    <a:pt x="221" y="57"/>
                  </a:lnTo>
                  <a:lnTo>
                    <a:pt x="216" y="60"/>
                  </a:lnTo>
                  <a:lnTo>
                    <a:pt x="212" y="63"/>
                  </a:lnTo>
                  <a:lnTo>
                    <a:pt x="207" y="67"/>
                  </a:lnTo>
                  <a:lnTo>
                    <a:pt x="203" y="72"/>
                  </a:lnTo>
                  <a:lnTo>
                    <a:pt x="200" y="78"/>
                  </a:lnTo>
                  <a:lnTo>
                    <a:pt x="198" y="84"/>
                  </a:lnTo>
                  <a:lnTo>
                    <a:pt x="195" y="91"/>
                  </a:lnTo>
                  <a:lnTo>
                    <a:pt x="194" y="105"/>
                  </a:lnTo>
                  <a:lnTo>
                    <a:pt x="194" y="119"/>
                  </a:lnTo>
                  <a:lnTo>
                    <a:pt x="197" y="134"/>
                  </a:lnTo>
                  <a:lnTo>
                    <a:pt x="200" y="148"/>
                  </a:lnTo>
                  <a:lnTo>
                    <a:pt x="203" y="161"/>
                  </a:lnTo>
                  <a:lnTo>
                    <a:pt x="206" y="173"/>
                  </a:lnTo>
                  <a:lnTo>
                    <a:pt x="206" y="173"/>
                  </a:lnTo>
                  <a:lnTo>
                    <a:pt x="206" y="174"/>
                  </a:lnTo>
                  <a:lnTo>
                    <a:pt x="203" y="176"/>
                  </a:lnTo>
                  <a:lnTo>
                    <a:pt x="200" y="179"/>
                  </a:lnTo>
                  <a:lnTo>
                    <a:pt x="197" y="183"/>
                  </a:lnTo>
                  <a:lnTo>
                    <a:pt x="193" y="188"/>
                  </a:lnTo>
                  <a:lnTo>
                    <a:pt x="191" y="195"/>
                  </a:lnTo>
                  <a:lnTo>
                    <a:pt x="188" y="203"/>
                  </a:lnTo>
                  <a:lnTo>
                    <a:pt x="187" y="211"/>
                  </a:lnTo>
                  <a:lnTo>
                    <a:pt x="187" y="221"/>
                  </a:lnTo>
                  <a:lnTo>
                    <a:pt x="187" y="230"/>
                  </a:lnTo>
                  <a:lnTo>
                    <a:pt x="188" y="237"/>
                  </a:lnTo>
                  <a:lnTo>
                    <a:pt x="190" y="245"/>
                  </a:lnTo>
                  <a:lnTo>
                    <a:pt x="192" y="251"/>
                  </a:lnTo>
                  <a:lnTo>
                    <a:pt x="195" y="257"/>
                  </a:lnTo>
                  <a:lnTo>
                    <a:pt x="200" y="263"/>
                  </a:lnTo>
                  <a:lnTo>
                    <a:pt x="204" y="267"/>
                  </a:lnTo>
                  <a:lnTo>
                    <a:pt x="209" y="270"/>
                  </a:lnTo>
                  <a:lnTo>
                    <a:pt x="210" y="283"/>
                  </a:lnTo>
                  <a:lnTo>
                    <a:pt x="213" y="296"/>
                  </a:lnTo>
                  <a:lnTo>
                    <a:pt x="215" y="308"/>
                  </a:lnTo>
                  <a:lnTo>
                    <a:pt x="218" y="319"/>
                  </a:lnTo>
                  <a:lnTo>
                    <a:pt x="222" y="329"/>
                  </a:lnTo>
                  <a:lnTo>
                    <a:pt x="227" y="339"/>
                  </a:lnTo>
                  <a:lnTo>
                    <a:pt x="231" y="349"/>
                  </a:lnTo>
                  <a:lnTo>
                    <a:pt x="235" y="356"/>
                  </a:lnTo>
                  <a:lnTo>
                    <a:pt x="245" y="371"/>
                  </a:lnTo>
                  <a:lnTo>
                    <a:pt x="254" y="383"/>
                  </a:lnTo>
                  <a:lnTo>
                    <a:pt x="264" y="391"/>
                  </a:lnTo>
                  <a:lnTo>
                    <a:pt x="270" y="398"/>
                  </a:lnTo>
                  <a:lnTo>
                    <a:pt x="270" y="456"/>
                  </a:lnTo>
                  <a:lnTo>
                    <a:pt x="252" y="462"/>
                  </a:lnTo>
                  <a:lnTo>
                    <a:pt x="233" y="469"/>
                  </a:lnTo>
                  <a:lnTo>
                    <a:pt x="214" y="475"/>
                  </a:lnTo>
                  <a:lnTo>
                    <a:pt x="194" y="482"/>
                  </a:lnTo>
                  <a:lnTo>
                    <a:pt x="163" y="492"/>
                  </a:lnTo>
                  <a:lnTo>
                    <a:pt x="133" y="503"/>
                  </a:lnTo>
                  <a:lnTo>
                    <a:pt x="105" y="513"/>
                  </a:lnTo>
                  <a:lnTo>
                    <a:pt x="81" y="524"/>
                  </a:lnTo>
                  <a:lnTo>
                    <a:pt x="69" y="530"/>
                  </a:lnTo>
                  <a:lnTo>
                    <a:pt x="58" y="535"/>
                  </a:lnTo>
                  <a:lnTo>
                    <a:pt x="50" y="542"/>
                  </a:lnTo>
                  <a:lnTo>
                    <a:pt x="41" y="548"/>
                  </a:lnTo>
                  <a:lnTo>
                    <a:pt x="34" y="554"/>
                  </a:lnTo>
                  <a:lnTo>
                    <a:pt x="28" y="562"/>
                  </a:lnTo>
                  <a:lnTo>
                    <a:pt x="23" y="568"/>
                  </a:lnTo>
                  <a:lnTo>
                    <a:pt x="20" y="576"/>
                  </a:lnTo>
                  <a:lnTo>
                    <a:pt x="14" y="599"/>
                  </a:lnTo>
                  <a:lnTo>
                    <a:pt x="9" y="624"/>
                  </a:lnTo>
                  <a:lnTo>
                    <a:pt x="6" y="651"/>
                  </a:lnTo>
                  <a:lnTo>
                    <a:pt x="4" y="676"/>
                  </a:lnTo>
                  <a:lnTo>
                    <a:pt x="0" y="717"/>
                  </a:lnTo>
                  <a:lnTo>
                    <a:pt x="0" y="737"/>
                  </a:lnTo>
                  <a:lnTo>
                    <a:pt x="0" y="740"/>
                  </a:lnTo>
                  <a:lnTo>
                    <a:pt x="1" y="742"/>
                  </a:lnTo>
                  <a:lnTo>
                    <a:pt x="2" y="745"/>
                  </a:lnTo>
                  <a:lnTo>
                    <a:pt x="5" y="747"/>
                  </a:lnTo>
                  <a:lnTo>
                    <a:pt x="7" y="750"/>
                  </a:lnTo>
                  <a:lnTo>
                    <a:pt x="10" y="751"/>
                  </a:lnTo>
                  <a:lnTo>
                    <a:pt x="12" y="752"/>
                  </a:lnTo>
                  <a:lnTo>
                    <a:pt x="15" y="752"/>
                  </a:lnTo>
                  <a:lnTo>
                    <a:pt x="407" y="752"/>
                  </a:lnTo>
                  <a:lnTo>
                    <a:pt x="407" y="722"/>
                  </a:lnTo>
                  <a:lnTo>
                    <a:pt x="30" y="722"/>
                  </a:lnTo>
                  <a:lnTo>
                    <a:pt x="32" y="694"/>
                  </a:lnTo>
                  <a:lnTo>
                    <a:pt x="36" y="657"/>
                  </a:lnTo>
                  <a:lnTo>
                    <a:pt x="38" y="638"/>
                  </a:lnTo>
                  <a:lnTo>
                    <a:pt x="40" y="620"/>
                  </a:lnTo>
                  <a:lnTo>
                    <a:pt x="44" y="602"/>
                  </a:lnTo>
                  <a:lnTo>
                    <a:pt x="49" y="586"/>
                  </a:lnTo>
                  <a:lnTo>
                    <a:pt x="51" y="581"/>
                  </a:lnTo>
                  <a:lnTo>
                    <a:pt x="55" y="576"/>
                  </a:lnTo>
                  <a:lnTo>
                    <a:pt x="60" y="571"/>
                  </a:lnTo>
                  <a:lnTo>
                    <a:pt x="67" y="565"/>
                  </a:lnTo>
                  <a:lnTo>
                    <a:pt x="84" y="556"/>
                  </a:lnTo>
                  <a:lnTo>
                    <a:pt x="104" y="546"/>
                  </a:lnTo>
                  <a:lnTo>
                    <a:pt x="127" y="537"/>
                  </a:lnTo>
                  <a:lnTo>
                    <a:pt x="153" y="528"/>
                  </a:lnTo>
                  <a:lnTo>
                    <a:pt x="178" y="519"/>
                  </a:lnTo>
                  <a:lnTo>
                    <a:pt x="204" y="510"/>
                  </a:lnTo>
                  <a:lnTo>
                    <a:pt x="227" y="503"/>
                  </a:lnTo>
                  <a:lnTo>
                    <a:pt x="248" y="495"/>
                  </a:lnTo>
                  <a:lnTo>
                    <a:pt x="269" y="488"/>
                  </a:lnTo>
                  <a:lnTo>
                    <a:pt x="291" y="480"/>
                  </a:lnTo>
                  <a:lnTo>
                    <a:pt x="295" y="478"/>
                  </a:lnTo>
                  <a:lnTo>
                    <a:pt x="298" y="475"/>
                  </a:lnTo>
                  <a:lnTo>
                    <a:pt x="301" y="471"/>
                  </a:lnTo>
                  <a:lnTo>
                    <a:pt x="301" y="467"/>
                  </a:lnTo>
                  <a:lnTo>
                    <a:pt x="301" y="391"/>
                  </a:lnTo>
                  <a:lnTo>
                    <a:pt x="301" y="387"/>
                  </a:lnTo>
                  <a:lnTo>
                    <a:pt x="299" y="384"/>
                  </a:lnTo>
                  <a:lnTo>
                    <a:pt x="297" y="381"/>
                  </a:lnTo>
                  <a:lnTo>
                    <a:pt x="294" y="379"/>
                  </a:lnTo>
                  <a:lnTo>
                    <a:pt x="292" y="376"/>
                  </a:lnTo>
                  <a:lnTo>
                    <a:pt x="285" y="371"/>
                  </a:lnTo>
                  <a:lnTo>
                    <a:pt x="277" y="361"/>
                  </a:lnTo>
                  <a:lnTo>
                    <a:pt x="266" y="349"/>
                  </a:lnTo>
                  <a:lnTo>
                    <a:pt x="261" y="341"/>
                  </a:lnTo>
                  <a:lnTo>
                    <a:pt x="257" y="333"/>
                  </a:lnTo>
                  <a:lnTo>
                    <a:pt x="251" y="323"/>
                  </a:lnTo>
                  <a:lnTo>
                    <a:pt x="248" y="312"/>
                  </a:lnTo>
                  <a:lnTo>
                    <a:pt x="244" y="300"/>
                  </a:lnTo>
                  <a:lnTo>
                    <a:pt x="242" y="287"/>
                  </a:lnTo>
                  <a:lnTo>
                    <a:pt x="239" y="274"/>
                  </a:lnTo>
                  <a:lnTo>
                    <a:pt x="239" y="259"/>
                  </a:lnTo>
                  <a:lnTo>
                    <a:pt x="238" y="255"/>
                  </a:lnTo>
                  <a:lnTo>
                    <a:pt x="237" y="253"/>
                  </a:lnTo>
                  <a:lnTo>
                    <a:pt x="236" y="250"/>
                  </a:lnTo>
                  <a:lnTo>
                    <a:pt x="234" y="248"/>
                  </a:lnTo>
                  <a:lnTo>
                    <a:pt x="232" y="247"/>
                  </a:lnTo>
                  <a:lnTo>
                    <a:pt x="230" y="245"/>
                  </a:lnTo>
                  <a:lnTo>
                    <a:pt x="227" y="244"/>
                  </a:lnTo>
                  <a:lnTo>
                    <a:pt x="224" y="244"/>
                  </a:lnTo>
                  <a:lnTo>
                    <a:pt x="222" y="242"/>
                  </a:lnTo>
                  <a:lnTo>
                    <a:pt x="219" y="237"/>
                  </a:lnTo>
                  <a:lnTo>
                    <a:pt x="218" y="231"/>
                  </a:lnTo>
                  <a:lnTo>
                    <a:pt x="217" y="221"/>
                  </a:lnTo>
                  <a:lnTo>
                    <a:pt x="218" y="211"/>
                  </a:lnTo>
                  <a:lnTo>
                    <a:pt x="219" y="204"/>
                  </a:lnTo>
                  <a:lnTo>
                    <a:pt x="222" y="200"/>
                  </a:lnTo>
                  <a:lnTo>
                    <a:pt x="224" y="198"/>
                  </a:lnTo>
                  <a:lnTo>
                    <a:pt x="227" y="197"/>
                  </a:lnTo>
                  <a:lnTo>
                    <a:pt x="230" y="196"/>
                  </a:lnTo>
                  <a:lnTo>
                    <a:pt x="232" y="195"/>
                  </a:lnTo>
                  <a:lnTo>
                    <a:pt x="234" y="193"/>
                  </a:lnTo>
                  <a:lnTo>
                    <a:pt x="236" y="191"/>
                  </a:lnTo>
                  <a:lnTo>
                    <a:pt x="237" y="189"/>
                  </a:lnTo>
                  <a:lnTo>
                    <a:pt x="238" y="186"/>
                  </a:lnTo>
                  <a:lnTo>
                    <a:pt x="239" y="183"/>
                  </a:lnTo>
                  <a:lnTo>
                    <a:pt x="238" y="176"/>
                  </a:lnTo>
                  <a:lnTo>
                    <a:pt x="235" y="164"/>
                  </a:lnTo>
                  <a:lnTo>
                    <a:pt x="230" y="147"/>
                  </a:lnTo>
                  <a:lnTo>
                    <a:pt x="225" y="125"/>
                  </a:lnTo>
                  <a:lnTo>
                    <a:pt x="224" y="114"/>
                  </a:lnTo>
                  <a:lnTo>
                    <a:pt x="224" y="103"/>
                  </a:lnTo>
                  <a:lnTo>
                    <a:pt x="224" y="98"/>
                  </a:lnTo>
                  <a:lnTo>
                    <a:pt x="225" y="95"/>
                  </a:lnTo>
                  <a:lnTo>
                    <a:pt x="228" y="90"/>
                  </a:lnTo>
                  <a:lnTo>
                    <a:pt x="230" y="87"/>
                  </a:lnTo>
                  <a:lnTo>
                    <a:pt x="232" y="85"/>
                  </a:lnTo>
                  <a:lnTo>
                    <a:pt x="235" y="84"/>
                  </a:lnTo>
                  <a:lnTo>
                    <a:pt x="238" y="83"/>
                  </a:lnTo>
                  <a:lnTo>
                    <a:pt x="243" y="83"/>
                  </a:lnTo>
                  <a:lnTo>
                    <a:pt x="251" y="83"/>
                  </a:lnTo>
                  <a:lnTo>
                    <a:pt x="259" y="84"/>
                  </a:lnTo>
                  <a:lnTo>
                    <a:pt x="262" y="84"/>
                  </a:lnTo>
                  <a:lnTo>
                    <a:pt x="265" y="84"/>
                  </a:lnTo>
                  <a:lnTo>
                    <a:pt x="267" y="83"/>
                  </a:lnTo>
                  <a:lnTo>
                    <a:pt x="269" y="82"/>
                  </a:lnTo>
                  <a:lnTo>
                    <a:pt x="273" y="81"/>
                  </a:lnTo>
                  <a:lnTo>
                    <a:pt x="274" y="78"/>
                  </a:lnTo>
                  <a:lnTo>
                    <a:pt x="276" y="75"/>
                  </a:lnTo>
                  <a:lnTo>
                    <a:pt x="276" y="73"/>
                  </a:lnTo>
                  <a:lnTo>
                    <a:pt x="278" y="68"/>
                  </a:lnTo>
                  <a:lnTo>
                    <a:pt x="280" y="63"/>
                  </a:lnTo>
                  <a:lnTo>
                    <a:pt x="283" y="59"/>
                  </a:lnTo>
                  <a:lnTo>
                    <a:pt x="288" y="56"/>
                  </a:lnTo>
                  <a:lnTo>
                    <a:pt x="293" y="52"/>
                  </a:lnTo>
                  <a:lnTo>
                    <a:pt x="298" y="48"/>
                  </a:lnTo>
                  <a:lnTo>
                    <a:pt x="305" y="45"/>
                  </a:lnTo>
                  <a:lnTo>
                    <a:pt x="311" y="42"/>
                  </a:lnTo>
                  <a:lnTo>
                    <a:pt x="327" y="37"/>
                  </a:lnTo>
                  <a:lnTo>
                    <a:pt x="344" y="33"/>
                  </a:lnTo>
                  <a:lnTo>
                    <a:pt x="365" y="31"/>
                  </a:lnTo>
                  <a:lnTo>
                    <a:pt x="385" y="30"/>
                  </a:lnTo>
                  <a:lnTo>
                    <a:pt x="406" y="31"/>
                  </a:lnTo>
                  <a:lnTo>
                    <a:pt x="425" y="33"/>
                  </a:lnTo>
                  <a:lnTo>
                    <a:pt x="443" y="37"/>
                  </a:lnTo>
                  <a:lnTo>
                    <a:pt x="458" y="42"/>
                  </a:lnTo>
                  <a:lnTo>
                    <a:pt x="466" y="45"/>
                  </a:lnTo>
                  <a:lnTo>
                    <a:pt x="472" y="48"/>
                  </a:lnTo>
                  <a:lnTo>
                    <a:pt x="477" y="52"/>
                  </a:lnTo>
                  <a:lnTo>
                    <a:pt x="482" y="56"/>
                  </a:lnTo>
                  <a:lnTo>
                    <a:pt x="486" y="59"/>
                  </a:lnTo>
                  <a:lnTo>
                    <a:pt x="489" y="63"/>
                  </a:lnTo>
                  <a:lnTo>
                    <a:pt x="492" y="68"/>
                  </a:lnTo>
                  <a:lnTo>
                    <a:pt x="493" y="73"/>
                  </a:lnTo>
                  <a:lnTo>
                    <a:pt x="496" y="85"/>
                  </a:lnTo>
                  <a:lnTo>
                    <a:pt x="496" y="98"/>
                  </a:lnTo>
                  <a:lnTo>
                    <a:pt x="495" y="110"/>
                  </a:lnTo>
                  <a:lnTo>
                    <a:pt x="492" y="122"/>
                  </a:lnTo>
                  <a:lnTo>
                    <a:pt x="486" y="144"/>
                  </a:lnTo>
                  <a:lnTo>
                    <a:pt x="480" y="161"/>
                  </a:lnTo>
                  <a:lnTo>
                    <a:pt x="475" y="172"/>
                  </a:lnTo>
                  <a:lnTo>
                    <a:pt x="474" y="180"/>
                  </a:lnTo>
                  <a:lnTo>
                    <a:pt x="474" y="183"/>
                  </a:lnTo>
                  <a:lnTo>
                    <a:pt x="475" y="186"/>
                  </a:lnTo>
                  <a:lnTo>
                    <a:pt x="476" y="189"/>
                  </a:lnTo>
                  <a:lnTo>
                    <a:pt x="478" y="191"/>
                  </a:lnTo>
                  <a:lnTo>
                    <a:pt x="481" y="193"/>
                  </a:lnTo>
                  <a:lnTo>
                    <a:pt x="484" y="194"/>
                  </a:lnTo>
                  <a:lnTo>
                    <a:pt x="486" y="195"/>
                  </a:lnTo>
                  <a:lnTo>
                    <a:pt x="489" y="195"/>
                  </a:lnTo>
                  <a:lnTo>
                    <a:pt x="491" y="197"/>
                  </a:lnTo>
                  <a:lnTo>
                    <a:pt x="493" y="202"/>
                  </a:lnTo>
                  <a:lnTo>
                    <a:pt x="496" y="209"/>
                  </a:lnTo>
                  <a:lnTo>
                    <a:pt x="497" y="220"/>
                  </a:lnTo>
                  <a:lnTo>
                    <a:pt x="496" y="230"/>
                  </a:lnTo>
                  <a:lnTo>
                    <a:pt x="493" y="237"/>
                  </a:lnTo>
                  <a:lnTo>
                    <a:pt x="491" y="242"/>
                  </a:lnTo>
                  <a:lnTo>
                    <a:pt x="489" y="244"/>
                  </a:lnTo>
                  <a:lnTo>
                    <a:pt x="486" y="244"/>
                  </a:lnTo>
                  <a:lnTo>
                    <a:pt x="484" y="245"/>
                  </a:lnTo>
                  <a:lnTo>
                    <a:pt x="481" y="247"/>
                  </a:lnTo>
                  <a:lnTo>
                    <a:pt x="478" y="248"/>
                  </a:lnTo>
                  <a:lnTo>
                    <a:pt x="476" y="250"/>
                  </a:lnTo>
                  <a:lnTo>
                    <a:pt x="475" y="253"/>
                  </a:lnTo>
                  <a:lnTo>
                    <a:pt x="474" y="255"/>
                  </a:lnTo>
                  <a:lnTo>
                    <a:pt x="474" y="259"/>
                  </a:lnTo>
                  <a:lnTo>
                    <a:pt x="474" y="272"/>
                  </a:lnTo>
                  <a:lnTo>
                    <a:pt x="472" y="285"/>
                  </a:lnTo>
                  <a:lnTo>
                    <a:pt x="470" y="297"/>
                  </a:lnTo>
                  <a:lnTo>
                    <a:pt x="468" y="308"/>
                  </a:lnTo>
                  <a:lnTo>
                    <a:pt x="465" y="318"/>
                  </a:lnTo>
                  <a:lnTo>
                    <a:pt x="460" y="326"/>
                  </a:lnTo>
                  <a:lnTo>
                    <a:pt x="457" y="334"/>
                  </a:lnTo>
                  <a:lnTo>
                    <a:pt x="453" y="340"/>
                  </a:lnTo>
                  <a:lnTo>
                    <a:pt x="444" y="350"/>
                  </a:lnTo>
                  <a:lnTo>
                    <a:pt x="438" y="357"/>
                  </a:lnTo>
                  <a:lnTo>
                    <a:pt x="432" y="361"/>
                  </a:lnTo>
                  <a:lnTo>
                    <a:pt x="429" y="363"/>
                  </a:lnTo>
                  <a:lnTo>
                    <a:pt x="426" y="365"/>
                  </a:lnTo>
                  <a:lnTo>
                    <a:pt x="424" y="368"/>
                  </a:lnTo>
                  <a:lnTo>
                    <a:pt x="422" y="372"/>
                  </a:lnTo>
                  <a:lnTo>
                    <a:pt x="422" y="375"/>
                  </a:lnTo>
                  <a:lnTo>
                    <a:pt x="422" y="467"/>
                  </a:lnTo>
                  <a:lnTo>
                    <a:pt x="422" y="471"/>
                  </a:lnTo>
                  <a:lnTo>
                    <a:pt x="424" y="475"/>
                  </a:lnTo>
                  <a:lnTo>
                    <a:pt x="427" y="478"/>
                  </a:lnTo>
                  <a:lnTo>
                    <a:pt x="431" y="480"/>
                  </a:lnTo>
                  <a:lnTo>
                    <a:pt x="446" y="486"/>
                  </a:lnTo>
                  <a:lnTo>
                    <a:pt x="461" y="492"/>
                  </a:lnTo>
                  <a:lnTo>
                    <a:pt x="476" y="498"/>
                  </a:lnTo>
                  <a:lnTo>
                    <a:pt x="491" y="503"/>
                  </a:lnTo>
                  <a:lnTo>
                    <a:pt x="506" y="508"/>
                  </a:lnTo>
                  <a:lnTo>
                    <a:pt x="521" y="514"/>
                  </a:lnTo>
                  <a:lnTo>
                    <a:pt x="531" y="4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5" name="Subtitle 8">
            <a:extLst>
              <a:ext uri="{FF2B5EF4-FFF2-40B4-BE49-F238E27FC236}">
                <a16:creationId xmlns:a16="http://schemas.microsoft.com/office/drawing/2014/main" xmlns="" id="{9CCD1954-7BE7-4561-BFB8-F67EC435B11F}"/>
              </a:ext>
            </a:extLst>
          </p:cNvPr>
          <p:cNvSpPr txBox="1">
            <a:spLocks/>
          </p:cNvSpPr>
          <p:nvPr/>
        </p:nvSpPr>
        <p:spPr>
          <a:xfrm>
            <a:off x="1918603" y="3389842"/>
            <a:ext cx="363271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 smtClean="0"/>
              <a:t>Anggota</a:t>
            </a:r>
            <a:r>
              <a:rPr lang="en-US" sz="1400" dirty="0" smtClean="0"/>
              <a:t> </a:t>
            </a:r>
            <a:r>
              <a:rPr lang="en-US" sz="1400" dirty="0"/>
              <a:t>yang </a:t>
            </a:r>
            <a:r>
              <a:rPr lang="en-US" sz="1400" dirty="0" err="1"/>
              <a:t>ada</a:t>
            </a:r>
            <a:r>
              <a:rPr lang="en-US" sz="1400" dirty="0"/>
              <a:t> di </a:t>
            </a: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sosial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pemimpin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waktu</a:t>
            </a:r>
            <a:r>
              <a:rPr lang="en-US" sz="1400" dirty="0"/>
              <a:t>,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ada</a:t>
            </a:r>
            <a:r>
              <a:rPr lang="en-US" sz="1400" dirty="0"/>
              <a:t> </a:t>
            </a:r>
            <a:r>
              <a:rPr lang="en-US" sz="1400" dirty="0" err="1"/>
              <a:t>batasan</a:t>
            </a:r>
            <a:r>
              <a:rPr lang="en-US" sz="1400" dirty="0"/>
              <a:t> yang </a:t>
            </a:r>
            <a:r>
              <a:rPr lang="en-US" sz="1400" dirty="0" err="1"/>
              <a:t>jelas</a:t>
            </a:r>
            <a:r>
              <a:rPr lang="en-US" sz="1400" dirty="0"/>
              <a:t> </a:t>
            </a:r>
            <a:r>
              <a:rPr lang="en-US" sz="1400" dirty="0" err="1"/>
              <a:t>antara</a:t>
            </a:r>
            <a:r>
              <a:rPr lang="en-US" sz="1400" dirty="0"/>
              <a:t> </a:t>
            </a:r>
            <a:r>
              <a:rPr lang="en-US" sz="1400" dirty="0" err="1"/>
              <a:t>pemimpin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pengikut</a:t>
            </a:r>
            <a:r>
              <a:rPr lang="en-US" sz="1400" dirty="0"/>
              <a:t>. </a:t>
            </a:r>
            <a:endParaRPr lang="en-US" sz="1400" dirty="0" smtClean="0"/>
          </a:p>
        </p:txBody>
      </p:sp>
      <p:sp>
        <p:nvSpPr>
          <p:cNvPr id="86" name="Subtitle 8">
            <a:extLst>
              <a:ext uri="{FF2B5EF4-FFF2-40B4-BE49-F238E27FC236}">
                <a16:creationId xmlns:a16="http://schemas.microsoft.com/office/drawing/2014/main" xmlns="" id="{69371BC7-DA3D-4BAD-AD3C-8CAD61969C34}"/>
              </a:ext>
            </a:extLst>
          </p:cNvPr>
          <p:cNvSpPr txBox="1">
            <a:spLocks/>
          </p:cNvSpPr>
          <p:nvPr/>
        </p:nvSpPr>
        <p:spPr>
          <a:xfrm>
            <a:off x="6498974" y="3389842"/>
            <a:ext cx="3632710" cy="109773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400" dirty="0" err="1"/>
              <a:t>Pemimpin</a:t>
            </a:r>
            <a:r>
              <a:rPr lang="en-US" sz="1400" dirty="0"/>
              <a:t> yang </a:t>
            </a:r>
            <a:r>
              <a:rPr lang="en-US" sz="1400" dirty="0" err="1"/>
              <a:t>memiliki</a:t>
            </a:r>
            <a:r>
              <a:rPr lang="en-US" sz="1400" dirty="0"/>
              <a:t> </a:t>
            </a:r>
            <a:r>
              <a:rPr lang="en-US" sz="1400" dirty="0" err="1"/>
              <a:t>tanggung</a:t>
            </a:r>
            <a:r>
              <a:rPr lang="en-US" sz="1400" dirty="0"/>
              <a:t> </a:t>
            </a:r>
            <a:r>
              <a:rPr lang="en-US" sz="1400" dirty="0" err="1"/>
              <a:t>jawab</a:t>
            </a:r>
            <a:r>
              <a:rPr lang="en-US" sz="1400" dirty="0"/>
              <a:t> </a:t>
            </a:r>
            <a:r>
              <a:rPr lang="en-US" sz="1400" dirty="0" err="1"/>
              <a:t>utama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 smtClean="0"/>
              <a:t>memerankan</a:t>
            </a:r>
            <a:r>
              <a:rPr lang="en-US" sz="1400" dirty="0" smtClean="0"/>
              <a:t> </a:t>
            </a:r>
            <a:r>
              <a:rPr lang="en-US" sz="1400" dirty="0" err="1" smtClean="0"/>
              <a:t>fungsi</a:t>
            </a:r>
            <a:r>
              <a:rPr lang="en-US" sz="1400" dirty="0" smtClean="0"/>
              <a:t> </a:t>
            </a:r>
            <a:r>
              <a:rPr lang="en-US" sz="1400" dirty="0" err="1" smtClean="0"/>
              <a:t>kepemimpinan</a:t>
            </a:r>
            <a:r>
              <a:rPr lang="en-US" sz="1400" dirty="0" smtClean="0"/>
              <a:t> </a:t>
            </a:r>
            <a:r>
              <a:rPr lang="en-US" sz="1400" dirty="0" err="1" smtClean="0"/>
              <a:t>disebut</a:t>
            </a:r>
            <a:r>
              <a:rPr lang="en-US" sz="1400" dirty="0" smtClean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 smtClean="0"/>
              <a:t>pemimpin</a:t>
            </a:r>
            <a:r>
              <a:rPr lang="en-US" sz="1400" dirty="0" smtClean="0"/>
              <a:t>.. </a:t>
            </a:r>
            <a:r>
              <a:rPr lang="en-US" sz="1400" dirty="0" err="1" smtClean="0"/>
              <a:t>Anggotanya</a:t>
            </a:r>
            <a:r>
              <a:rPr lang="en-US" sz="1400" dirty="0" smtClean="0"/>
              <a:t> </a:t>
            </a:r>
            <a:r>
              <a:rPr lang="en-US" sz="1400" dirty="0" err="1"/>
              <a:t>disebut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bawahan</a:t>
            </a:r>
            <a:endParaRPr lang="en-US" sz="1400" dirty="0"/>
          </a:p>
          <a:p>
            <a:pPr marL="0" indent="0" algn="r">
              <a:buNone/>
            </a:pPr>
            <a:r>
              <a:rPr lang="en-US" sz="1400" dirty="0" smtClean="0"/>
              <a:t>. </a:t>
            </a:r>
            <a:endParaRPr lang="en-US" sz="1400" dirty="0"/>
          </a:p>
        </p:txBody>
      </p:sp>
      <p:sp>
        <p:nvSpPr>
          <p:cNvPr id="87" name="Subtitle 8">
            <a:extLst>
              <a:ext uri="{FF2B5EF4-FFF2-40B4-BE49-F238E27FC236}">
                <a16:creationId xmlns:a16="http://schemas.microsoft.com/office/drawing/2014/main" xmlns="" id="{F22E8D21-3BA7-4E5F-87A3-DB1EB7E5CA6C}"/>
              </a:ext>
            </a:extLst>
          </p:cNvPr>
          <p:cNvSpPr txBox="1">
            <a:spLocks/>
          </p:cNvSpPr>
          <p:nvPr/>
        </p:nvSpPr>
        <p:spPr>
          <a:xfrm>
            <a:off x="2058487" y="2731125"/>
            <a:ext cx="3632710" cy="2492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PROSES </a:t>
            </a:r>
            <a:r>
              <a:rPr lang="en-US" sz="1800" dirty="0" smtClean="0"/>
              <a:t>MEMPENGARUHI</a:t>
            </a:r>
            <a:endParaRPr lang="en-US" sz="1800" dirty="0"/>
          </a:p>
        </p:txBody>
      </p:sp>
      <p:sp>
        <p:nvSpPr>
          <p:cNvPr id="88" name="Subtitle 8">
            <a:extLst>
              <a:ext uri="{FF2B5EF4-FFF2-40B4-BE49-F238E27FC236}">
                <a16:creationId xmlns:a16="http://schemas.microsoft.com/office/drawing/2014/main" xmlns="" id="{06329499-471C-496E-A123-B6576CE9DDDF}"/>
              </a:ext>
            </a:extLst>
          </p:cNvPr>
          <p:cNvSpPr txBox="1">
            <a:spLocks/>
          </p:cNvSpPr>
          <p:nvPr/>
        </p:nvSpPr>
        <p:spPr>
          <a:xfrm>
            <a:off x="6498974" y="2775166"/>
            <a:ext cx="3632710" cy="2492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dirty="0"/>
              <a:t>PERAN </a:t>
            </a:r>
            <a:r>
              <a:rPr lang="en-US" sz="1800" dirty="0" smtClean="0"/>
              <a:t>KHUSUS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54111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/>
              <a:t>4/3/2020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5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4611" y="649500"/>
            <a:ext cx="11385550" cy="997196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600" dirty="0"/>
              <a:t>ISSUE TERKAIT KEPEMIMPINAN </a:t>
            </a:r>
            <a:r>
              <a:rPr lang="en-US" sz="3600" dirty="0" smtClean="0"/>
              <a:t>: </a:t>
            </a:r>
            <a:br>
              <a:rPr lang="en-US" sz="3600" dirty="0" smtClean="0"/>
            </a:br>
            <a:r>
              <a:rPr lang="en-US" sz="3600" dirty="0" smtClean="0"/>
              <a:t>TUJUAN DARI UPAYA MEMPENGARUHI</a:t>
            </a:r>
            <a:endParaRPr lang="en-US" sz="360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0C6B1332-E826-4174-B271-AA69C2B226B7}"/>
              </a:ext>
            </a:extLst>
          </p:cNvPr>
          <p:cNvSpPr/>
          <p:nvPr/>
        </p:nvSpPr>
        <p:spPr>
          <a:xfrm>
            <a:off x="951414" y="2591903"/>
            <a:ext cx="5005972" cy="2131394"/>
          </a:xfrm>
          <a:prstGeom prst="roundRect">
            <a:avLst>
              <a:gd name="adj" fmla="val 5942"/>
            </a:avLst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xmlns="" id="{56BB6A72-1FEA-432E-AE30-3579F63F0BCB}"/>
              </a:ext>
            </a:extLst>
          </p:cNvPr>
          <p:cNvSpPr/>
          <p:nvPr/>
        </p:nvSpPr>
        <p:spPr>
          <a:xfrm>
            <a:off x="6234614" y="2591903"/>
            <a:ext cx="5005972" cy="2131394"/>
          </a:xfrm>
          <a:prstGeom prst="roundRect">
            <a:avLst>
              <a:gd name="adj" fmla="val 5942"/>
            </a:avLst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1895A80-E846-4F6D-937C-5A821D548546}"/>
              </a:ext>
            </a:extLst>
          </p:cNvPr>
          <p:cNvSpPr/>
          <p:nvPr/>
        </p:nvSpPr>
        <p:spPr>
          <a:xfrm>
            <a:off x="1130300" y="2591903"/>
            <a:ext cx="749300" cy="21313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FE2F0C8A-72C0-4B29-A4A3-D51A388120FD}"/>
              </a:ext>
            </a:extLst>
          </p:cNvPr>
          <p:cNvSpPr/>
          <p:nvPr/>
        </p:nvSpPr>
        <p:spPr>
          <a:xfrm>
            <a:off x="10312400" y="2591903"/>
            <a:ext cx="749300" cy="2131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C7F44D13-31EF-4471-9C84-AE9D93656810}"/>
              </a:ext>
            </a:extLst>
          </p:cNvPr>
          <p:cNvGrpSpPr/>
          <p:nvPr/>
        </p:nvGrpSpPr>
        <p:grpSpPr>
          <a:xfrm>
            <a:off x="1282658" y="3436556"/>
            <a:ext cx="444586" cy="442088"/>
            <a:chOff x="5468938" y="1920875"/>
            <a:chExt cx="282575" cy="280988"/>
          </a:xfrm>
          <a:solidFill>
            <a:schemeClr val="bg1"/>
          </a:solidFill>
        </p:grpSpPr>
        <p:sp>
          <p:nvSpPr>
            <p:cNvPr id="75" name="Freeform 87">
              <a:extLst>
                <a:ext uri="{FF2B5EF4-FFF2-40B4-BE49-F238E27FC236}">
                  <a16:creationId xmlns:a16="http://schemas.microsoft.com/office/drawing/2014/main" xmlns="" id="{6E66D084-3BED-4D5B-A83E-F8FE52C0CB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8938" y="1920875"/>
              <a:ext cx="130175" cy="128588"/>
            </a:xfrm>
            <a:custGeom>
              <a:avLst/>
              <a:gdLst>
                <a:gd name="T0" fmla="*/ 32 w 407"/>
                <a:gd name="T1" fmla="*/ 364 h 406"/>
                <a:gd name="T2" fmla="*/ 46 w 407"/>
                <a:gd name="T3" fmla="*/ 346 h 406"/>
                <a:gd name="T4" fmla="*/ 166 w 407"/>
                <a:gd name="T5" fmla="*/ 271 h 406"/>
                <a:gd name="T6" fmla="*/ 205 w 407"/>
                <a:gd name="T7" fmla="*/ 278 h 406"/>
                <a:gd name="T8" fmla="*/ 241 w 407"/>
                <a:gd name="T9" fmla="*/ 272 h 406"/>
                <a:gd name="T10" fmla="*/ 363 w 407"/>
                <a:gd name="T11" fmla="*/ 346 h 406"/>
                <a:gd name="T12" fmla="*/ 374 w 407"/>
                <a:gd name="T13" fmla="*/ 364 h 406"/>
                <a:gd name="T14" fmla="*/ 202 w 407"/>
                <a:gd name="T15" fmla="*/ 376 h 406"/>
                <a:gd name="T16" fmla="*/ 106 w 407"/>
                <a:gd name="T17" fmla="*/ 136 h 406"/>
                <a:gd name="T18" fmla="*/ 164 w 407"/>
                <a:gd name="T19" fmla="*/ 141 h 406"/>
                <a:gd name="T20" fmla="*/ 221 w 407"/>
                <a:gd name="T21" fmla="*/ 119 h 406"/>
                <a:gd name="T22" fmla="*/ 243 w 407"/>
                <a:gd name="T23" fmla="*/ 135 h 406"/>
                <a:gd name="T24" fmla="*/ 269 w 407"/>
                <a:gd name="T25" fmla="*/ 143 h 406"/>
                <a:gd name="T26" fmla="*/ 304 w 407"/>
                <a:gd name="T27" fmla="*/ 141 h 406"/>
                <a:gd name="T28" fmla="*/ 296 w 407"/>
                <a:gd name="T29" fmla="*/ 183 h 406"/>
                <a:gd name="T30" fmla="*/ 275 w 407"/>
                <a:gd name="T31" fmla="*/ 216 h 406"/>
                <a:gd name="T32" fmla="*/ 244 w 407"/>
                <a:gd name="T33" fmla="*/ 240 h 406"/>
                <a:gd name="T34" fmla="*/ 205 w 407"/>
                <a:gd name="T35" fmla="*/ 248 h 406"/>
                <a:gd name="T36" fmla="*/ 166 w 407"/>
                <a:gd name="T37" fmla="*/ 240 h 406"/>
                <a:gd name="T38" fmla="*/ 135 w 407"/>
                <a:gd name="T39" fmla="*/ 216 h 406"/>
                <a:gd name="T40" fmla="*/ 114 w 407"/>
                <a:gd name="T41" fmla="*/ 181 h 406"/>
                <a:gd name="T42" fmla="*/ 106 w 407"/>
                <a:gd name="T43" fmla="*/ 139 h 406"/>
                <a:gd name="T44" fmla="*/ 230 w 407"/>
                <a:gd name="T45" fmla="*/ 33 h 406"/>
                <a:gd name="T46" fmla="*/ 260 w 407"/>
                <a:gd name="T47" fmla="*/ 48 h 406"/>
                <a:gd name="T48" fmla="*/ 282 w 407"/>
                <a:gd name="T49" fmla="*/ 71 h 406"/>
                <a:gd name="T50" fmla="*/ 298 w 407"/>
                <a:gd name="T51" fmla="*/ 102 h 406"/>
                <a:gd name="T52" fmla="*/ 281 w 407"/>
                <a:gd name="T53" fmla="*/ 114 h 406"/>
                <a:gd name="T54" fmla="*/ 250 w 407"/>
                <a:gd name="T55" fmla="*/ 105 h 406"/>
                <a:gd name="T56" fmla="*/ 235 w 407"/>
                <a:gd name="T57" fmla="*/ 87 h 406"/>
                <a:gd name="T58" fmla="*/ 223 w 407"/>
                <a:gd name="T59" fmla="*/ 82 h 406"/>
                <a:gd name="T60" fmla="*/ 208 w 407"/>
                <a:gd name="T61" fmla="*/ 92 h 406"/>
                <a:gd name="T62" fmla="*/ 181 w 407"/>
                <a:gd name="T63" fmla="*/ 107 h 406"/>
                <a:gd name="T64" fmla="*/ 147 w 407"/>
                <a:gd name="T65" fmla="*/ 113 h 406"/>
                <a:gd name="T66" fmla="*/ 114 w 407"/>
                <a:gd name="T67" fmla="*/ 97 h 406"/>
                <a:gd name="T68" fmla="*/ 130 w 407"/>
                <a:gd name="T69" fmla="*/ 68 h 406"/>
                <a:gd name="T70" fmla="*/ 152 w 407"/>
                <a:gd name="T71" fmla="*/ 47 h 406"/>
                <a:gd name="T72" fmla="*/ 181 w 407"/>
                <a:gd name="T73" fmla="*/ 33 h 406"/>
                <a:gd name="T74" fmla="*/ 239 w 407"/>
                <a:gd name="T75" fmla="*/ 406 h 406"/>
                <a:gd name="T76" fmla="*/ 403 w 407"/>
                <a:gd name="T77" fmla="*/ 354 h 406"/>
                <a:gd name="T78" fmla="*/ 380 w 407"/>
                <a:gd name="T79" fmla="*/ 321 h 406"/>
                <a:gd name="T80" fmla="*/ 271 w 407"/>
                <a:gd name="T81" fmla="*/ 258 h 406"/>
                <a:gd name="T82" fmla="*/ 297 w 407"/>
                <a:gd name="T83" fmla="*/ 236 h 406"/>
                <a:gd name="T84" fmla="*/ 324 w 407"/>
                <a:gd name="T85" fmla="*/ 192 h 406"/>
                <a:gd name="T86" fmla="*/ 333 w 407"/>
                <a:gd name="T87" fmla="*/ 157 h 406"/>
                <a:gd name="T88" fmla="*/ 332 w 407"/>
                <a:gd name="T89" fmla="*/ 111 h 406"/>
                <a:gd name="T90" fmla="*/ 312 w 407"/>
                <a:gd name="T91" fmla="*/ 61 h 406"/>
                <a:gd name="T92" fmla="*/ 277 w 407"/>
                <a:gd name="T93" fmla="*/ 23 h 406"/>
                <a:gd name="T94" fmla="*/ 231 w 407"/>
                <a:gd name="T95" fmla="*/ 3 h 406"/>
                <a:gd name="T96" fmla="*/ 179 w 407"/>
                <a:gd name="T97" fmla="*/ 3 h 406"/>
                <a:gd name="T98" fmla="*/ 133 w 407"/>
                <a:gd name="T99" fmla="*/ 23 h 406"/>
                <a:gd name="T100" fmla="*/ 99 w 407"/>
                <a:gd name="T101" fmla="*/ 61 h 406"/>
                <a:gd name="T102" fmla="*/ 80 w 407"/>
                <a:gd name="T103" fmla="*/ 111 h 406"/>
                <a:gd name="T104" fmla="*/ 77 w 407"/>
                <a:gd name="T105" fmla="*/ 157 h 406"/>
                <a:gd name="T106" fmla="*/ 92 w 407"/>
                <a:gd name="T107" fmla="*/ 206 h 406"/>
                <a:gd name="T108" fmla="*/ 136 w 407"/>
                <a:gd name="T109" fmla="*/ 256 h 406"/>
                <a:gd name="T110" fmla="*/ 29 w 407"/>
                <a:gd name="T111" fmla="*/ 321 h 406"/>
                <a:gd name="T112" fmla="*/ 5 w 407"/>
                <a:gd name="T113" fmla="*/ 354 h 406"/>
                <a:gd name="T114" fmla="*/ 202 w 407"/>
                <a:gd name="T115" fmla="*/ 40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7" h="406">
                  <a:moveTo>
                    <a:pt x="30" y="376"/>
                  </a:moveTo>
                  <a:lnTo>
                    <a:pt x="30" y="375"/>
                  </a:lnTo>
                  <a:lnTo>
                    <a:pt x="31" y="369"/>
                  </a:lnTo>
                  <a:lnTo>
                    <a:pt x="32" y="364"/>
                  </a:lnTo>
                  <a:lnTo>
                    <a:pt x="36" y="359"/>
                  </a:lnTo>
                  <a:lnTo>
                    <a:pt x="39" y="354"/>
                  </a:lnTo>
                  <a:lnTo>
                    <a:pt x="42" y="350"/>
                  </a:lnTo>
                  <a:lnTo>
                    <a:pt x="46" y="346"/>
                  </a:lnTo>
                  <a:lnTo>
                    <a:pt x="51" y="343"/>
                  </a:lnTo>
                  <a:lnTo>
                    <a:pt x="56" y="342"/>
                  </a:lnTo>
                  <a:lnTo>
                    <a:pt x="166" y="311"/>
                  </a:lnTo>
                  <a:lnTo>
                    <a:pt x="166" y="271"/>
                  </a:lnTo>
                  <a:lnTo>
                    <a:pt x="175" y="274"/>
                  </a:lnTo>
                  <a:lnTo>
                    <a:pt x="186" y="276"/>
                  </a:lnTo>
                  <a:lnTo>
                    <a:pt x="195" y="277"/>
                  </a:lnTo>
                  <a:lnTo>
                    <a:pt x="205" y="278"/>
                  </a:lnTo>
                  <a:lnTo>
                    <a:pt x="215" y="277"/>
                  </a:lnTo>
                  <a:lnTo>
                    <a:pt x="223" y="276"/>
                  </a:lnTo>
                  <a:lnTo>
                    <a:pt x="233" y="275"/>
                  </a:lnTo>
                  <a:lnTo>
                    <a:pt x="241" y="272"/>
                  </a:lnTo>
                  <a:lnTo>
                    <a:pt x="241" y="311"/>
                  </a:lnTo>
                  <a:lnTo>
                    <a:pt x="354" y="340"/>
                  </a:lnTo>
                  <a:lnTo>
                    <a:pt x="358" y="343"/>
                  </a:lnTo>
                  <a:lnTo>
                    <a:pt x="363" y="346"/>
                  </a:lnTo>
                  <a:lnTo>
                    <a:pt x="367" y="349"/>
                  </a:lnTo>
                  <a:lnTo>
                    <a:pt x="370" y="353"/>
                  </a:lnTo>
                  <a:lnTo>
                    <a:pt x="373" y="359"/>
                  </a:lnTo>
                  <a:lnTo>
                    <a:pt x="374" y="364"/>
                  </a:lnTo>
                  <a:lnTo>
                    <a:pt x="377" y="369"/>
                  </a:lnTo>
                  <a:lnTo>
                    <a:pt x="377" y="376"/>
                  </a:lnTo>
                  <a:lnTo>
                    <a:pt x="239" y="376"/>
                  </a:lnTo>
                  <a:lnTo>
                    <a:pt x="202" y="376"/>
                  </a:lnTo>
                  <a:lnTo>
                    <a:pt x="30" y="376"/>
                  </a:lnTo>
                  <a:close/>
                  <a:moveTo>
                    <a:pt x="106" y="139"/>
                  </a:moveTo>
                  <a:lnTo>
                    <a:pt x="106" y="138"/>
                  </a:lnTo>
                  <a:lnTo>
                    <a:pt x="106" y="136"/>
                  </a:lnTo>
                  <a:lnTo>
                    <a:pt x="120" y="140"/>
                  </a:lnTo>
                  <a:lnTo>
                    <a:pt x="134" y="142"/>
                  </a:lnTo>
                  <a:lnTo>
                    <a:pt x="149" y="142"/>
                  </a:lnTo>
                  <a:lnTo>
                    <a:pt x="164" y="141"/>
                  </a:lnTo>
                  <a:lnTo>
                    <a:pt x="179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4"/>
                  </a:lnTo>
                  <a:lnTo>
                    <a:pt x="232" y="128"/>
                  </a:lnTo>
                  <a:lnTo>
                    <a:pt x="237" y="131"/>
                  </a:lnTo>
                  <a:lnTo>
                    <a:pt x="243" y="135"/>
                  </a:lnTo>
                  <a:lnTo>
                    <a:pt x="249" y="138"/>
                  </a:lnTo>
                  <a:lnTo>
                    <a:pt x="255" y="140"/>
                  </a:lnTo>
                  <a:lnTo>
                    <a:pt x="262" y="142"/>
                  </a:lnTo>
                  <a:lnTo>
                    <a:pt x="269" y="143"/>
                  </a:lnTo>
                  <a:lnTo>
                    <a:pt x="276" y="144"/>
                  </a:lnTo>
                  <a:lnTo>
                    <a:pt x="282" y="144"/>
                  </a:lnTo>
                  <a:lnTo>
                    <a:pt x="293" y="143"/>
                  </a:lnTo>
                  <a:lnTo>
                    <a:pt x="304" y="141"/>
                  </a:lnTo>
                  <a:lnTo>
                    <a:pt x="304" y="152"/>
                  </a:lnTo>
                  <a:lnTo>
                    <a:pt x="302" y="162"/>
                  </a:lnTo>
                  <a:lnTo>
                    <a:pt x="299" y="173"/>
                  </a:lnTo>
                  <a:lnTo>
                    <a:pt x="296" y="183"/>
                  </a:lnTo>
                  <a:lnTo>
                    <a:pt x="292" y="191"/>
                  </a:lnTo>
                  <a:lnTo>
                    <a:pt x="287" y="201"/>
                  </a:lnTo>
                  <a:lnTo>
                    <a:pt x="281" y="209"/>
                  </a:lnTo>
                  <a:lnTo>
                    <a:pt x="275" y="216"/>
                  </a:lnTo>
                  <a:lnTo>
                    <a:pt x="267" y="224"/>
                  </a:lnTo>
                  <a:lnTo>
                    <a:pt x="260" y="230"/>
                  </a:lnTo>
                  <a:lnTo>
                    <a:pt x="252" y="235"/>
                  </a:lnTo>
                  <a:lnTo>
                    <a:pt x="244" y="240"/>
                  </a:lnTo>
                  <a:lnTo>
                    <a:pt x="234" y="243"/>
                  </a:lnTo>
                  <a:lnTo>
                    <a:pt x="225" y="246"/>
                  </a:lnTo>
                  <a:lnTo>
                    <a:pt x="216" y="247"/>
                  </a:lnTo>
                  <a:lnTo>
                    <a:pt x="205" y="248"/>
                  </a:lnTo>
                  <a:lnTo>
                    <a:pt x="195" y="247"/>
                  </a:lnTo>
                  <a:lnTo>
                    <a:pt x="186" y="245"/>
                  </a:lnTo>
                  <a:lnTo>
                    <a:pt x="176" y="243"/>
                  </a:lnTo>
                  <a:lnTo>
                    <a:pt x="166" y="240"/>
                  </a:lnTo>
                  <a:lnTo>
                    <a:pt x="158" y="234"/>
                  </a:lnTo>
                  <a:lnTo>
                    <a:pt x="150" y="229"/>
                  </a:lnTo>
                  <a:lnTo>
                    <a:pt x="143" y="223"/>
                  </a:lnTo>
                  <a:lnTo>
                    <a:pt x="135" y="216"/>
                  </a:lnTo>
                  <a:lnTo>
                    <a:pt x="129" y="208"/>
                  </a:lnTo>
                  <a:lnTo>
                    <a:pt x="124" y="200"/>
                  </a:lnTo>
                  <a:lnTo>
                    <a:pt x="118" y="190"/>
                  </a:lnTo>
                  <a:lnTo>
                    <a:pt x="114" y="181"/>
                  </a:lnTo>
                  <a:lnTo>
                    <a:pt x="111" y="171"/>
                  </a:lnTo>
                  <a:lnTo>
                    <a:pt x="109" y="160"/>
                  </a:lnTo>
                  <a:lnTo>
                    <a:pt x="107" y="150"/>
                  </a:lnTo>
                  <a:lnTo>
                    <a:pt x="106" y="139"/>
                  </a:lnTo>
                  <a:close/>
                  <a:moveTo>
                    <a:pt x="205" y="30"/>
                  </a:moveTo>
                  <a:lnTo>
                    <a:pt x="214" y="30"/>
                  </a:lnTo>
                  <a:lnTo>
                    <a:pt x="222" y="32"/>
                  </a:lnTo>
                  <a:lnTo>
                    <a:pt x="230" y="33"/>
                  </a:lnTo>
                  <a:lnTo>
                    <a:pt x="238" y="36"/>
                  </a:lnTo>
                  <a:lnTo>
                    <a:pt x="246" y="39"/>
                  </a:lnTo>
                  <a:lnTo>
                    <a:pt x="252" y="43"/>
                  </a:lnTo>
                  <a:lnTo>
                    <a:pt x="260" y="48"/>
                  </a:lnTo>
                  <a:lnTo>
                    <a:pt x="266" y="53"/>
                  </a:lnTo>
                  <a:lnTo>
                    <a:pt x="271" y="58"/>
                  </a:lnTo>
                  <a:lnTo>
                    <a:pt x="278" y="65"/>
                  </a:lnTo>
                  <a:lnTo>
                    <a:pt x="282" y="71"/>
                  </a:lnTo>
                  <a:lnTo>
                    <a:pt x="288" y="78"/>
                  </a:lnTo>
                  <a:lnTo>
                    <a:pt x="292" y="85"/>
                  </a:lnTo>
                  <a:lnTo>
                    <a:pt x="295" y="94"/>
                  </a:lnTo>
                  <a:lnTo>
                    <a:pt x="298" y="102"/>
                  </a:lnTo>
                  <a:lnTo>
                    <a:pt x="300" y="110"/>
                  </a:lnTo>
                  <a:lnTo>
                    <a:pt x="295" y="112"/>
                  </a:lnTo>
                  <a:lnTo>
                    <a:pt x="289" y="113"/>
                  </a:lnTo>
                  <a:lnTo>
                    <a:pt x="281" y="114"/>
                  </a:lnTo>
                  <a:lnTo>
                    <a:pt x="274" y="113"/>
                  </a:lnTo>
                  <a:lnTo>
                    <a:pt x="265" y="112"/>
                  </a:lnTo>
                  <a:lnTo>
                    <a:pt x="255" y="108"/>
                  </a:lnTo>
                  <a:lnTo>
                    <a:pt x="250" y="105"/>
                  </a:lnTo>
                  <a:lnTo>
                    <a:pt x="246" y="100"/>
                  </a:lnTo>
                  <a:lnTo>
                    <a:pt x="241" y="96"/>
                  </a:lnTo>
                  <a:lnTo>
                    <a:pt x="237" y="90"/>
                  </a:lnTo>
                  <a:lnTo>
                    <a:pt x="235" y="87"/>
                  </a:lnTo>
                  <a:lnTo>
                    <a:pt x="233" y="84"/>
                  </a:lnTo>
                  <a:lnTo>
                    <a:pt x="230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20" y="83"/>
                  </a:lnTo>
                  <a:lnTo>
                    <a:pt x="217" y="84"/>
                  </a:lnTo>
                  <a:lnTo>
                    <a:pt x="214" y="86"/>
                  </a:lnTo>
                  <a:lnTo>
                    <a:pt x="208" y="92"/>
                  </a:lnTo>
                  <a:lnTo>
                    <a:pt x="202" y="96"/>
                  </a:lnTo>
                  <a:lnTo>
                    <a:pt x="195" y="100"/>
                  </a:lnTo>
                  <a:lnTo>
                    <a:pt x="189" y="104"/>
                  </a:lnTo>
                  <a:lnTo>
                    <a:pt x="181" y="107"/>
                  </a:lnTo>
                  <a:lnTo>
                    <a:pt x="175" y="109"/>
                  </a:lnTo>
                  <a:lnTo>
                    <a:pt x="167" y="111"/>
                  </a:lnTo>
                  <a:lnTo>
                    <a:pt x="161" y="112"/>
                  </a:lnTo>
                  <a:lnTo>
                    <a:pt x="147" y="113"/>
                  </a:lnTo>
                  <a:lnTo>
                    <a:pt x="134" y="112"/>
                  </a:lnTo>
                  <a:lnTo>
                    <a:pt x="121" y="110"/>
                  </a:lnTo>
                  <a:lnTo>
                    <a:pt x="111" y="106"/>
                  </a:lnTo>
                  <a:lnTo>
                    <a:pt x="114" y="97"/>
                  </a:lnTo>
                  <a:lnTo>
                    <a:pt x="117" y="90"/>
                  </a:lnTo>
                  <a:lnTo>
                    <a:pt x="121" y="82"/>
                  </a:lnTo>
                  <a:lnTo>
                    <a:pt x="125" y="76"/>
                  </a:lnTo>
                  <a:lnTo>
                    <a:pt x="130" y="68"/>
                  </a:lnTo>
                  <a:lnTo>
                    <a:pt x="135" y="63"/>
                  </a:lnTo>
                  <a:lnTo>
                    <a:pt x="141" y="56"/>
                  </a:lnTo>
                  <a:lnTo>
                    <a:pt x="146" y="51"/>
                  </a:lnTo>
                  <a:lnTo>
                    <a:pt x="152" y="47"/>
                  </a:lnTo>
                  <a:lnTo>
                    <a:pt x="160" y="42"/>
                  </a:lnTo>
                  <a:lnTo>
                    <a:pt x="166" y="38"/>
                  </a:lnTo>
                  <a:lnTo>
                    <a:pt x="174" y="35"/>
                  </a:lnTo>
                  <a:lnTo>
                    <a:pt x="181" y="33"/>
                  </a:lnTo>
                  <a:lnTo>
                    <a:pt x="189" y="31"/>
                  </a:lnTo>
                  <a:lnTo>
                    <a:pt x="198" y="30"/>
                  </a:lnTo>
                  <a:lnTo>
                    <a:pt x="205" y="30"/>
                  </a:lnTo>
                  <a:close/>
                  <a:moveTo>
                    <a:pt x="239" y="406"/>
                  </a:moveTo>
                  <a:lnTo>
                    <a:pt x="407" y="406"/>
                  </a:lnTo>
                  <a:lnTo>
                    <a:pt x="407" y="376"/>
                  </a:lnTo>
                  <a:lnTo>
                    <a:pt x="406" y="365"/>
                  </a:lnTo>
                  <a:lnTo>
                    <a:pt x="403" y="354"/>
                  </a:lnTo>
                  <a:lnTo>
                    <a:pt x="399" y="345"/>
                  </a:lnTo>
                  <a:lnTo>
                    <a:pt x="394" y="336"/>
                  </a:lnTo>
                  <a:lnTo>
                    <a:pt x="387" y="328"/>
                  </a:lnTo>
                  <a:lnTo>
                    <a:pt x="380" y="321"/>
                  </a:lnTo>
                  <a:lnTo>
                    <a:pt x="371" y="316"/>
                  </a:lnTo>
                  <a:lnTo>
                    <a:pt x="363" y="311"/>
                  </a:lnTo>
                  <a:lnTo>
                    <a:pt x="271" y="289"/>
                  </a:lnTo>
                  <a:lnTo>
                    <a:pt x="271" y="258"/>
                  </a:lnTo>
                  <a:lnTo>
                    <a:pt x="278" y="253"/>
                  </a:lnTo>
                  <a:lnTo>
                    <a:pt x="284" y="248"/>
                  </a:lnTo>
                  <a:lnTo>
                    <a:pt x="291" y="242"/>
                  </a:lnTo>
                  <a:lnTo>
                    <a:pt x="297" y="236"/>
                  </a:lnTo>
                  <a:lnTo>
                    <a:pt x="308" y="223"/>
                  </a:lnTo>
                  <a:lnTo>
                    <a:pt x="317" y="209"/>
                  </a:lnTo>
                  <a:lnTo>
                    <a:pt x="321" y="200"/>
                  </a:lnTo>
                  <a:lnTo>
                    <a:pt x="324" y="192"/>
                  </a:lnTo>
                  <a:lnTo>
                    <a:pt x="327" y="184"/>
                  </a:lnTo>
                  <a:lnTo>
                    <a:pt x="329" y="175"/>
                  </a:lnTo>
                  <a:lnTo>
                    <a:pt x="332" y="167"/>
                  </a:lnTo>
                  <a:lnTo>
                    <a:pt x="333" y="157"/>
                  </a:lnTo>
                  <a:lnTo>
                    <a:pt x="334" y="149"/>
                  </a:lnTo>
                  <a:lnTo>
                    <a:pt x="334" y="139"/>
                  </a:lnTo>
                  <a:lnTo>
                    <a:pt x="334" y="125"/>
                  </a:lnTo>
                  <a:lnTo>
                    <a:pt x="332" y="111"/>
                  </a:lnTo>
                  <a:lnTo>
                    <a:pt x="328" y="97"/>
                  </a:lnTo>
                  <a:lnTo>
                    <a:pt x="324" y="84"/>
                  </a:lnTo>
                  <a:lnTo>
                    <a:pt x="319" y="72"/>
                  </a:lnTo>
                  <a:lnTo>
                    <a:pt x="312" y="61"/>
                  </a:lnTo>
                  <a:lnTo>
                    <a:pt x="305" y="50"/>
                  </a:lnTo>
                  <a:lnTo>
                    <a:pt x="296" y="40"/>
                  </a:lnTo>
                  <a:lnTo>
                    <a:pt x="288" y="32"/>
                  </a:lnTo>
                  <a:lnTo>
                    <a:pt x="277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4" y="6"/>
                  </a:lnTo>
                  <a:lnTo>
                    <a:pt x="231" y="3"/>
                  </a:lnTo>
                  <a:lnTo>
                    <a:pt x="219" y="1"/>
                  </a:lnTo>
                  <a:lnTo>
                    <a:pt x="205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7" y="6"/>
                  </a:lnTo>
                  <a:lnTo>
                    <a:pt x="156" y="10"/>
                  </a:lnTo>
                  <a:lnTo>
                    <a:pt x="144" y="17"/>
                  </a:lnTo>
                  <a:lnTo>
                    <a:pt x="133" y="23"/>
                  </a:lnTo>
                  <a:lnTo>
                    <a:pt x="124" y="32"/>
                  </a:lnTo>
                  <a:lnTo>
                    <a:pt x="114" y="40"/>
                  </a:lnTo>
                  <a:lnTo>
                    <a:pt x="106" y="50"/>
                  </a:lnTo>
                  <a:lnTo>
                    <a:pt x="99" y="61"/>
                  </a:lnTo>
                  <a:lnTo>
                    <a:pt x="92" y="72"/>
                  </a:lnTo>
                  <a:lnTo>
                    <a:pt x="87" y="84"/>
                  </a:lnTo>
                  <a:lnTo>
                    <a:pt x="83" y="97"/>
                  </a:lnTo>
                  <a:lnTo>
                    <a:pt x="80" y="111"/>
                  </a:lnTo>
                  <a:lnTo>
                    <a:pt x="77" y="125"/>
                  </a:lnTo>
                  <a:lnTo>
                    <a:pt x="76" y="139"/>
                  </a:lnTo>
                  <a:lnTo>
                    <a:pt x="76" y="147"/>
                  </a:lnTo>
                  <a:lnTo>
                    <a:pt x="77" y="157"/>
                  </a:lnTo>
                  <a:lnTo>
                    <a:pt x="78" y="166"/>
                  </a:lnTo>
                  <a:lnTo>
                    <a:pt x="81" y="174"/>
                  </a:lnTo>
                  <a:lnTo>
                    <a:pt x="86" y="190"/>
                  </a:lnTo>
                  <a:lnTo>
                    <a:pt x="92" y="206"/>
                  </a:lnTo>
                  <a:lnTo>
                    <a:pt x="101" y="220"/>
                  </a:lnTo>
                  <a:lnTo>
                    <a:pt x="112" y="234"/>
                  </a:lnTo>
                  <a:lnTo>
                    <a:pt x="124" y="246"/>
                  </a:lnTo>
                  <a:lnTo>
                    <a:pt x="136" y="256"/>
                  </a:lnTo>
                  <a:lnTo>
                    <a:pt x="136" y="289"/>
                  </a:lnTo>
                  <a:lnTo>
                    <a:pt x="48" y="313"/>
                  </a:lnTo>
                  <a:lnTo>
                    <a:pt x="39" y="316"/>
                  </a:lnTo>
                  <a:lnTo>
                    <a:pt x="29" y="321"/>
                  </a:lnTo>
                  <a:lnTo>
                    <a:pt x="22" y="328"/>
                  </a:lnTo>
                  <a:lnTo>
                    <a:pt x="14" y="336"/>
                  </a:lnTo>
                  <a:lnTo>
                    <a:pt x="9" y="345"/>
                  </a:lnTo>
                  <a:lnTo>
                    <a:pt x="5" y="354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6"/>
                  </a:lnTo>
                  <a:lnTo>
                    <a:pt x="202" y="406"/>
                  </a:lnTo>
                  <a:lnTo>
                    <a:pt x="239" y="4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88">
              <a:extLst>
                <a:ext uri="{FF2B5EF4-FFF2-40B4-BE49-F238E27FC236}">
                  <a16:creationId xmlns:a16="http://schemas.microsoft.com/office/drawing/2014/main" xmlns="" id="{6AD3551D-35E3-43F3-9640-71B25EF030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2925" y="1920875"/>
              <a:ext cx="128588" cy="128588"/>
            </a:xfrm>
            <a:custGeom>
              <a:avLst/>
              <a:gdLst>
                <a:gd name="T0" fmla="*/ 30 w 406"/>
                <a:gd name="T1" fmla="*/ 375 h 406"/>
                <a:gd name="T2" fmla="*/ 37 w 406"/>
                <a:gd name="T3" fmla="*/ 354 h 406"/>
                <a:gd name="T4" fmla="*/ 55 w 406"/>
                <a:gd name="T5" fmla="*/ 342 h 406"/>
                <a:gd name="T6" fmla="*/ 184 w 406"/>
                <a:gd name="T7" fmla="*/ 276 h 406"/>
                <a:gd name="T8" fmla="*/ 223 w 406"/>
                <a:gd name="T9" fmla="*/ 276 h 406"/>
                <a:gd name="T10" fmla="*/ 353 w 406"/>
                <a:gd name="T11" fmla="*/ 340 h 406"/>
                <a:gd name="T12" fmla="*/ 370 w 406"/>
                <a:gd name="T13" fmla="*/ 353 h 406"/>
                <a:gd name="T14" fmla="*/ 376 w 406"/>
                <a:gd name="T15" fmla="*/ 376 h 406"/>
                <a:gd name="T16" fmla="*/ 106 w 406"/>
                <a:gd name="T17" fmla="*/ 136 h 406"/>
                <a:gd name="T18" fmla="*/ 163 w 406"/>
                <a:gd name="T19" fmla="*/ 141 h 406"/>
                <a:gd name="T20" fmla="*/ 221 w 406"/>
                <a:gd name="T21" fmla="*/ 119 h 406"/>
                <a:gd name="T22" fmla="*/ 242 w 406"/>
                <a:gd name="T23" fmla="*/ 135 h 406"/>
                <a:gd name="T24" fmla="*/ 269 w 406"/>
                <a:gd name="T25" fmla="*/ 143 h 406"/>
                <a:gd name="T26" fmla="*/ 303 w 406"/>
                <a:gd name="T27" fmla="*/ 141 h 406"/>
                <a:gd name="T28" fmla="*/ 294 w 406"/>
                <a:gd name="T29" fmla="*/ 183 h 406"/>
                <a:gd name="T30" fmla="*/ 274 w 406"/>
                <a:gd name="T31" fmla="*/ 216 h 406"/>
                <a:gd name="T32" fmla="*/ 243 w 406"/>
                <a:gd name="T33" fmla="*/ 240 h 406"/>
                <a:gd name="T34" fmla="*/ 204 w 406"/>
                <a:gd name="T35" fmla="*/ 248 h 406"/>
                <a:gd name="T36" fmla="*/ 166 w 406"/>
                <a:gd name="T37" fmla="*/ 240 h 406"/>
                <a:gd name="T38" fmla="*/ 135 w 406"/>
                <a:gd name="T39" fmla="*/ 216 h 406"/>
                <a:gd name="T40" fmla="*/ 113 w 406"/>
                <a:gd name="T41" fmla="*/ 181 h 406"/>
                <a:gd name="T42" fmla="*/ 106 w 406"/>
                <a:gd name="T43" fmla="*/ 139 h 406"/>
                <a:gd name="T44" fmla="*/ 229 w 406"/>
                <a:gd name="T45" fmla="*/ 33 h 406"/>
                <a:gd name="T46" fmla="*/ 259 w 406"/>
                <a:gd name="T47" fmla="*/ 48 h 406"/>
                <a:gd name="T48" fmla="*/ 282 w 406"/>
                <a:gd name="T49" fmla="*/ 71 h 406"/>
                <a:gd name="T50" fmla="*/ 298 w 406"/>
                <a:gd name="T51" fmla="*/ 102 h 406"/>
                <a:gd name="T52" fmla="*/ 281 w 406"/>
                <a:gd name="T53" fmla="*/ 114 h 406"/>
                <a:gd name="T54" fmla="*/ 249 w 406"/>
                <a:gd name="T55" fmla="*/ 105 h 406"/>
                <a:gd name="T56" fmla="*/ 234 w 406"/>
                <a:gd name="T57" fmla="*/ 87 h 406"/>
                <a:gd name="T58" fmla="*/ 223 w 406"/>
                <a:gd name="T59" fmla="*/ 82 h 406"/>
                <a:gd name="T60" fmla="*/ 207 w 406"/>
                <a:gd name="T61" fmla="*/ 92 h 406"/>
                <a:gd name="T62" fmla="*/ 181 w 406"/>
                <a:gd name="T63" fmla="*/ 107 h 406"/>
                <a:gd name="T64" fmla="*/ 147 w 406"/>
                <a:gd name="T65" fmla="*/ 113 h 406"/>
                <a:gd name="T66" fmla="*/ 113 w 406"/>
                <a:gd name="T67" fmla="*/ 97 h 406"/>
                <a:gd name="T68" fmla="*/ 129 w 406"/>
                <a:gd name="T69" fmla="*/ 68 h 406"/>
                <a:gd name="T70" fmla="*/ 152 w 406"/>
                <a:gd name="T71" fmla="*/ 47 h 406"/>
                <a:gd name="T72" fmla="*/ 181 w 406"/>
                <a:gd name="T73" fmla="*/ 33 h 406"/>
                <a:gd name="T74" fmla="*/ 361 w 406"/>
                <a:gd name="T75" fmla="*/ 311 h 406"/>
                <a:gd name="T76" fmla="*/ 284 w 406"/>
                <a:gd name="T77" fmla="*/ 248 h 406"/>
                <a:gd name="T78" fmla="*/ 316 w 406"/>
                <a:gd name="T79" fmla="*/ 209 h 406"/>
                <a:gd name="T80" fmla="*/ 329 w 406"/>
                <a:gd name="T81" fmla="*/ 175 h 406"/>
                <a:gd name="T82" fmla="*/ 333 w 406"/>
                <a:gd name="T83" fmla="*/ 139 h 406"/>
                <a:gd name="T84" fmla="*/ 323 w 406"/>
                <a:gd name="T85" fmla="*/ 84 h 406"/>
                <a:gd name="T86" fmla="*/ 296 w 406"/>
                <a:gd name="T87" fmla="*/ 40 h 406"/>
                <a:gd name="T88" fmla="*/ 255 w 406"/>
                <a:gd name="T89" fmla="*/ 10 h 406"/>
                <a:gd name="T90" fmla="*/ 204 w 406"/>
                <a:gd name="T91" fmla="*/ 0 h 406"/>
                <a:gd name="T92" fmla="*/ 154 w 406"/>
                <a:gd name="T93" fmla="*/ 10 h 406"/>
                <a:gd name="T94" fmla="*/ 113 w 406"/>
                <a:gd name="T95" fmla="*/ 40 h 406"/>
                <a:gd name="T96" fmla="*/ 85 w 406"/>
                <a:gd name="T97" fmla="*/ 84 h 406"/>
                <a:gd name="T98" fmla="*/ 76 w 406"/>
                <a:gd name="T99" fmla="*/ 139 h 406"/>
                <a:gd name="T100" fmla="*/ 80 w 406"/>
                <a:gd name="T101" fmla="*/ 174 h 406"/>
                <a:gd name="T102" fmla="*/ 111 w 406"/>
                <a:gd name="T103" fmla="*/ 234 h 406"/>
                <a:gd name="T104" fmla="*/ 47 w 406"/>
                <a:gd name="T105" fmla="*/ 313 h 406"/>
                <a:gd name="T106" fmla="*/ 14 w 406"/>
                <a:gd name="T107" fmla="*/ 336 h 406"/>
                <a:gd name="T108" fmla="*/ 0 w 406"/>
                <a:gd name="T109" fmla="*/ 375 h 406"/>
                <a:gd name="T110" fmla="*/ 406 w 406"/>
                <a:gd name="T111" fmla="*/ 406 h 406"/>
                <a:gd name="T112" fmla="*/ 398 w 406"/>
                <a:gd name="T113" fmla="*/ 345 h 406"/>
                <a:gd name="T114" fmla="*/ 371 w 406"/>
                <a:gd name="T115" fmla="*/ 31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06">
                  <a:moveTo>
                    <a:pt x="239" y="376"/>
                  </a:moveTo>
                  <a:lnTo>
                    <a:pt x="201" y="376"/>
                  </a:lnTo>
                  <a:lnTo>
                    <a:pt x="30" y="376"/>
                  </a:lnTo>
                  <a:lnTo>
                    <a:pt x="30" y="375"/>
                  </a:lnTo>
                  <a:lnTo>
                    <a:pt x="31" y="369"/>
                  </a:lnTo>
                  <a:lnTo>
                    <a:pt x="32" y="364"/>
                  </a:lnTo>
                  <a:lnTo>
                    <a:pt x="34" y="359"/>
                  </a:lnTo>
                  <a:lnTo>
                    <a:pt x="37" y="354"/>
                  </a:lnTo>
                  <a:lnTo>
                    <a:pt x="41" y="350"/>
                  </a:lnTo>
                  <a:lnTo>
                    <a:pt x="46" y="346"/>
                  </a:lnTo>
                  <a:lnTo>
                    <a:pt x="50" y="343"/>
                  </a:lnTo>
                  <a:lnTo>
                    <a:pt x="55" y="342"/>
                  </a:lnTo>
                  <a:lnTo>
                    <a:pt x="166" y="311"/>
                  </a:lnTo>
                  <a:lnTo>
                    <a:pt x="166" y="271"/>
                  </a:lnTo>
                  <a:lnTo>
                    <a:pt x="174" y="274"/>
                  </a:lnTo>
                  <a:lnTo>
                    <a:pt x="184" y="276"/>
                  </a:lnTo>
                  <a:lnTo>
                    <a:pt x="195" y="277"/>
                  </a:lnTo>
                  <a:lnTo>
                    <a:pt x="204" y="278"/>
                  </a:lnTo>
                  <a:lnTo>
                    <a:pt x="214" y="277"/>
                  </a:lnTo>
                  <a:lnTo>
                    <a:pt x="223" y="276"/>
                  </a:lnTo>
                  <a:lnTo>
                    <a:pt x="232" y="275"/>
                  </a:lnTo>
                  <a:lnTo>
                    <a:pt x="241" y="272"/>
                  </a:lnTo>
                  <a:lnTo>
                    <a:pt x="241" y="311"/>
                  </a:lnTo>
                  <a:lnTo>
                    <a:pt x="353" y="340"/>
                  </a:lnTo>
                  <a:lnTo>
                    <a:pt x="358" y="343"/>
                  </a:lnTo>
                  <a:lnTo>
                    <a:pt x="362" y="346"/>
                  </a:lnTo>
                  <a:lnTo>
                    <a:pt x="366" y="349"/>
                  </a:lnTo>
                  <a:lnTo>
                    <a:pt x="370" y="353"/>
                  </a:lnTo>
                  <a:lnTo>
                    <a:pt x="372" y="359"/>
                  </a:lnTo>
                  <a:lnTo>
                    <a:pt x="374" y="364"/>
                  </a:lnTo>
                  <a:lnTo>
                    <a:pt x="376" y="369"/>
                  </a:lnTo>
                  <a:lnTo>
                    <a:pt x="376" y="376"/>
                  </a:lnTo>
                  <a:lnTo>
                    <a:pt x="239" y="376"/>
                  </a:lnTo>
                  <a:close/>
                  <a:moveTo>
                    <a:pt x="106" y="139"/>
                  </a:moveTo>
                  <a:lnTo>
                    <a:pt x="106" y="138"/>
                  </a:lnTo>
                  <a:lnTo>
                    <a:pt x="106" y="136"/>
                  </a:lnTo>
                  <a:lnTo>
                    <a:pt x="119" y="140"/>
                  </a:lnTo>
                  <a:lnTo>
                    <a:pt x="134" y="142"/>
                  </a:lnTo>
                  <a:lnTo>
                    <a:pt x="148" y="142"/>
                  </a:lnTo>
                  <a:lnTo>
                    <a:pt x="163" y="141"/>
                  </a:lnTo>
                  <a:lnTo>
                    <a:pt x="178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4"/>
                  </a:lnTo>
                  <a:lnTo>
                    <a:pt x="230" y="128"/>
                  </a:lnTo>
                  <a:lnTo>
                    <a:pt x="237" y="131"/>
                  </a:lnTo>
                  <a:lnTo>
                    <a:pt x="242" y="135"/>
                  </a:lnTo>
                  <a:lnTo>
                    <a:pt x="248" y="138"/>
                  </a:lnTo>
                  <a:lnTo>
                    <a:pt x="255" y="140"/>
                  </a:lnTo>
                  <a:lnTo>
                    <a:pt x="261" y="142"/>
                  </a:lnTo>
                  <a:lnTo>
                    <a:pt x="269" y="143"/>
                  </a:lnTo>
                  <a:lnTo>
                    <a:pt x="275" y="144"/>
                  </a:lnTo>
                  <a:lnTo>
                    <a:pt x="282" y="144"/>
                  </a:lnTo>
                  <a:lnTo>
                    <a:pt x="292" y="143"/>
                  </a:lnTo>
                  <a:lnTo>
                    <a:pt x="303" y="141"/>
                  </a:lnTo>
                  <a:lnTo>
                    <a:pt x="303" y="152"/>
                  </a:lnTo>
                  <a:lnTo>
                    <a:pt x="301" y="162"/>
                  </a:lnTo>
                  <a:lnTo>
                    <a:pt x="299" y="173"/>
                  </a:lnTo>
                  <a:lnTo>
                    <a:pt x="294" y="183"/>
                  </a:lnTo>
                  <a:lnTo>
                    <a:pt x="290" y="191"/>
                  </a:lnTo>
                  <a:lnTo>
                    <a:pt x="286" y="201"/>
                  </a:lnTo>
                  <a:lnTo>
                    <a:pt x="279" y="209"/>
                  </a:lnTo>
                  <a:lnTo>
                    <a:pt x="274" y="216"/>
                  </a:lnTo>
                  <a:lnTo>
                    <a:pt x="267" y="224"/>
                  </a:lnTo>
                  <a:lnTo>
                    <a:pt x="259" y="230"/>
                  </a:lnTo>
                  <a:lnTo>
                    <a:pt x="251" y="235"/>
                  </a:lnTo>
                  <a:lnTo>
                    <a:pt x="243" y="240"/>
                  </a:lnTo>
                  <a:lnTo>
                    <a:pt x="233" y="243"/>
                  </a:lnTo>
                  <a:lnTo>
                    <a:pt x="224" y="246"/>
                  </a:lnTo>
                  <a:lnTo>
                    <a:pt x="214" y="247"/>
                  </a:lnTo>
                  <a:lnTo>
                    <a:pt x="204" y="248"/>
                  </a:lnTo>
                  <a:lnTo>
                    <a:pt x="195" y="247"/>
                  </a:lnTo>
                  <a:lnTo>
                    <a:pt x="185" y="245"/>
                  </a:lnTo>
                  <a:lnTo>
                    <a:pt x="175" y="243"/>
                  </a:lnTo>
                  <a:lnTo>
                    <a:pt x="166" y="240"/>
                  </a:lnTo>
                  <a:lnTo>
                    <a:pt x="157" y="234"/>
                  </a:lnTo>
                  <a:lnTo>
                    <a:pt x="150" y="229"/>
                  </a:lnTo>
                  <a:lnTo>
                    <a:pt x="142" y="223"/>
                  </a:lnTo>
                  <a:lnTo>
                    <a:pt x="135" y="216"/>
                  </a:lnTo>
                  <a:lnTo>
                    <a:pt x="128" y="208"/>
                  </a:lnTo>
                  <a:lnTo>
                    <a:pt x="123" y="200"/>
                  </a:lnTo>
                  <a:lnTo>
                    <a:pt x="118" y="190"/>
                  </a:lnTo>
                  <a:lnTo>
                    <a:pt x="113" y="181"/>
                  </a:lnTo>
                  <a:lnTo>
                    <a:pt x="110" y="171"/>
                  </a:lnTo>
                  <a:lnTo>
                    <a:pt x="108" y="160"/>
                  </a:lnTo>
                  <a:lnTo>
                    <a:pt x="106" y="150"/>
                  </a:lnTo>
                  <a:lnTo>
                    <a:pt x="106" y="139"/>
                  </a:lnTo>
                  <a:close/>
                  <a:moveTo>
                    <a:pt x="204" y="30"/>
                  </a:moveTo>
                  <a:lnTo>
                    <a:pt x="213" y="30"/>
                  </a:lnTo>
                  <a:lnTo>
                    <a:pt x="222" y="32"/>
                  </a:lnTo>
                  <a:lnTo>
                    <a:pt x="229" y="33"/>
                  </a:lnTo>
                  <a:lnTo>
                    <a:pt x="238" y="36"/>
                  </a:lnTo>
                  <a:lnTo>
                    <a:pt x="244" y="39"/>
                  </a:lnTo>
                  <a:lnTo>
                    <a:pt x="252" y="43"/>
                  </a:lnTo>
                  <a:lnTo>
                    <a:pt x="259" y="48"/>
                  </a:lnTo>
                  <a:lnTo>
                    <a:pt x="266" y="53"/>
                  </a:lnTo>
                  <a:lnTo>
                    <a:pt x="271" y="58"/>
                  </a:lnTo>
                  <a:lnTo>
                    <a:pt x="276" y="65"/>
                  </a:lnTo>
                  <a:lnTo>
                    <a:pt x="282" y="71"/>
                  </a:lnTo>
                  <a:lnTo>
                    <a:pt x="287" y="78"/>
                  </a:lnTo>
                  <a:lnTo>
                    <a:pt x="291" y="85"/>
                  </a:lnTo>
                  <a:lnTo>
                    <a:pt x="294" y="94"/>
                  </a:lnTo>
                  <a:lnTo>
                    <a:pt x="298" y="102"/>
                  </a:lnTo>
                  <a:lnTo>
                    <a:pt x="300" y="110"/>
                  </a:lnTo>
                  <a:lnTo>
                    <a:pt x="294" y="112"/>
                  </a:lnTo>
                  <a:lnTo>
                    <a:pt x="288" y="113"/>
                  </a:lnTo>
                  <a:lnTo>
                    <a:pt x="281" y="114"/>
                  </a:lnTo>
                  <a:lnTo>
                    <a:pt x="273" y="113"/>
                  </a:lnTo>
                  <a:lnTo>
                    <a:pt x="264" y="112"/>
                  </a:lnTo>
                  <a:lnTo>
                    <a:pt x="255" y="108"/>
                  </a:lnTo>
                  <a:lnTo>
                    <a:pt x="249" y="105"/>
                  </a:lnTo>
                  <a:lnTo>
                    <a:pt x="245" y="100"/>
                  </a:lnTo>
                  <a:lnTo>
                    <a:pt x="241" y="96"/>
                  </a:lnTo>
                  <a:lnTo>
                    <a:pt x="237" y="90"/>
                  </a:lnTo>
                  <a:lnTo>
                    <a:pt x="234" y="87"/>
                  </a:lnTo>
                  <a:lnTo>
                    <a:pt x="232" y="84"/>
                  </a:lnTo>
                  <a:lnTo>
                    <a:pt x="229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18" y="83"/>
                  </a:lnTo>
                  <a:lnTo>
                    <a:pt x="216" y="84"/>
                  </a:lnTo>
                  <a:lnTo>
                    <a:pt x="213" y="86"/>
                  </a:lnTo>
                  <a:lnTo>
                    <a:pt x="207" y="92"/>
                  </a:lnTo>
                  <a:lnTo>
                    <a:pt x="201" y="96"/>
                  </a:lnTo>
                  <a:lnTo>
                    <a:pt x="195" y="100"/>
                  </a:lnTo>
                  <a:lnTo>
                    <a:pt x="188" y="104"/>
                  </a:lnTo>
                  <a:lnTo>
                    <a:pt x="181" y="107"/>
                  </a:lnTo>
                  <a:lnTo>
                    <a:pt x="174" y="109"/>
                  </a:lnTo>
                  <a:lnTo>
                    <a:pt x="167" y="111"/>
                  </a:lnTo>
                  <a:lnTo>
                    <a:pt x="160" y="112"/>
                  </a:lnTo>
                  <a:lnTo>
                    <a:pt x="147" y="113"/>
                  </a:lnTo>
                  <a:lnTo>
                    <a:pt x="134" y="112"/>
                  </a:lnTo>
                  <a:lnTo>
                    <a:pt x="121" y="110"/>
                  </a:lnTo>
                  <a:lnTo>
                    <a:pt x="110" y="106"/>
                  </a:lnTo>
                  <a:lnTo>
                    <a:pt x="113" y="97"/>
                  </a:lnTo>
                  <a:lnTo>
                    <a:pt x="117" y="90"/>
                  </a:lnTo>
                  <a:lnTo>
                    <a:pt x="120" y="82"/>
                  </a:lnTo>
                  <a:lnTo>
                    <a:pt x="124" y="76"/>
                  </a:lnTo>
                  <a:lnTo>
                    <a:pt x="129" y="68"/>
                  </a:lnTo>
                  <a:lnTo>
                    <a:pt x="135" y="63"/>
                  </a:lnTo>
                  <a:lnTo>
                    <a:pt x="140" y="56"/>
                  </a:lnTo>
                  <a:lnTo>
                    <a:pt x="145" y="51"/>
                  </a:lnTo>
                  <a:lnTo>
                    <a:pt x="152" y="47"/>
                  </a:lnTo>
                  <a:lnTo>
                    <a:pt x="158" y="42"/>
                  </a:lnTo>
                  <a:lnTo>
                    <a:pt x="166" y="38"/>
                  </a:lnTo>
                  <a:lnTo>
                    <a:pt x="173" y="35"/>
                  </a:lnTo>
                  <a:lnTo>
                    <a:pt x="181" y="33"/>
                  </a:lnTo>
                  <a:lnTo>
                    <a:pt x="188" y="31"/>
                  </a:lnTo>
                  <a:lnTo>
                    <a:pt x="197" y="30"/>
                  </a:lnTo>
                  <a:lnTo>
                    <a:pt x="204" y="30"/>
                  </a:lnTo>
                  <a:close/>
                  <a:moveTo>
                    <a:pt x="361" y="311"/>
                  </a:moveTo>
                  <a:lnTo>
                    <a:pt x="271" y="289"/>
                  </a:lnTo>
                  <a:lnTo>
                    <a:pt x="271" y="258"/>
                  </a:lnTo>
                  <a:lnTo>
                    <a:pt x="277" y="253"/>
                  </a:lnTo>
                  <a:lnTo>
                    <a:pt x="284" y="248"/>
                  </a:lnTo>
                  <a:lnTo>
                    <a:pt x="290" y="242"/>
                  </a:lnTo>
                  <a:lnTo>
                    <a:pt x="297" y="236"/>
                  </a:lnTo>
                  <a:lnTo>
                    <a:pt x="307" y="223"/>
                  </a:lnTo>
                  <a:lnTo>
                    <a:pt x="316" y="209"/>
                  </a:lnTo>
                  <a:lnTo>
                    <a:pt x="320" y="200"/>
                  </a:lnTo>
                  <a:lnTo>
                    <a:pt x="323" y="192"/>
                  </a:lnTo>
                  <a:lnTo>
                    <a:pt x="327" y="184"/>
                  </a:lnTo>
                  <a:lnTo>
                    <a:pt x="329" y="175"/>
                  </a:lnTo>
                  <a:lnTo>
                    <a:pt x="331" y="167"/>
                  </a:lnTo>
                  <a:lnTo>
                    <a:pt x="332" y="157"/>
                  </a:lnTo>
                  <a:lnTo>
                    <a:pt x="333" y="149"/>
                  </a:lnTo>
                  <a:lnTo>
                    <a:pt x="333" y="139"/>
                  </a:lnTo>
                  <a:lnTo>
                    <a:pt x="333" y="125"/>
                  </a:lnTo>
                  <a:lnTo>
                    <a:pt x="331" y="111"/>
                  </a:lnTo>
                  <a:lnTo>
                    <a:pt x="328" y="97"/>
                  </a:lnTo>
                  <a:lnTo>
                    <a:pt x="323" y="84"/>
                  </a:lnTo>
                  <a:lnTo>
                    <a:pt x="318" y="72"/>
                  </a:lnTo>
                  <a:lnTo>
                    <a:pt x="312" y="61"/>
                  </a:lnTo>
                  <a:lnTo>
                    <a:pt x="304" y="50"/>
                  </a:lnTo>
                  <a:lnTo>
                    <a:pt x="296" y="40"/>
                  </a:lnTo>
                  <a:lnTo>
                    <a:pt x="287" y="32"/>
                  </a:lnTo>
                  <a:lnTo>
                    <a:pt x="276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3" y="6"/>
                  </a:lnTo>
                  <a:lnTo>
                    <a:pt x="230" y="3"/>
                  </a:lnTo>
                  <a:lnTo>
                    <a:pt x="217" y="1"/>
                  </a:lnTo>
                  <a:lnTo>
                    <a:pt x="204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6" y="6"/>
                  </a:lnTo>
                  <a:lnTo>
                    <a:pt x="154" y="10"/>
                  </a:lnTo>
                  <a:lnTo>
                    <a:pt x="143" y="17"/>
                  </a:lnTo>
                  <a:lnTo>
                    <a:pt x="133" y="23"/>
                  </a:lnTo>
                  <a:lnTo>
                    <a:pt x="123" y="32"/>
                  </a:lnTo>
                  <a:lnTo>
                    <a:pt x="113" y="40"/>
                  </a:lnTo>
                  <a:lnTo>
                    <a:pt x="105" y="50"/>
                  </a:lnTo>
                  <a:lnTo>
                    <a:pt x="98" y="61"/>
                  </a:lnTo>
                  <a:lnTo>
                    <a:pt x="92" y="72"/>
                  </a:lnTo>
                  <a:lnTo>
                    <a:pt x="85" y="84"/>
                  </a:lnTo>
                  <a:lnTo>
                    <a:pt x="81" y="97"/>
                  </a:lnTo>
                  <a:lnTo>
                    <a:pt x="78" y="111"/>
                  </a:lnTo>
                  <a:lnTo>
                    <a:pt x="77" y="125"/>
                  </a:lnTo>
                  <a:lnTo>
                    <a:pt x="76" y="139"/>
                  </a:lnTo>
                  <a:lnTo>
                    <a:pt x="76" y="147"/>
                  </a:lnTo>
                  <a:lnTo>
                    <a:pt x="77" y="157"/>
                  </a:lnTo>
                  <a:lnTo>
                    <a:pt x="78" y="166"/>
                  </a:lnTo>
                  <a:lnTo>
                    <a:pt x="80" y="174"/>
                  </a:lnTo>
                  <a:lnTo>
                    <a:pt x="85" y="190"/>
                  </a:lnTo>
                  <a:lnTo>
                    <a:pt x="92" y="206"/>
                  </a:lnTo>
                  <a:lnTo>
                    <a:pt x="100" y="220"/>
                  </a:lnTo>
                  <a:lnTo>
                    <a:pt x="111" y="234"/>
                  </a:lnTo>
                  <a:lnTo>
                    <a:pt x="123" y="246"/>
                  </a:lnTo>
                  <a:lnTo>
                    <a:pt x="136" y="256"/>
                  </a:lnTo>
                  <a:lnTo>
                    <a:pt x="136" y="289"/>
                  </a:lnTo>
                  <a:lnTo>
                    <a:pt x="47" y="313"/>
                  </a:lnTo>
                  <a:lnTo>
                    <a:pt x="37" y="316"/>
                  </a:lnTo>
                  <a:lnTo>
                    <a:pt x="29" y="321"/>
                  </a:lnTo>
                  <a:lnTo>
                    <a:pt x="21" y="328"/>
                  </a:lnTo>
                  <a:lnTo>
                    <a:pt x="14" y="336"/>
                  </a:lnTo>
                  <a:lnTo>
                    <a:pt x="8" y="345"/>
                  </a:lnTo>
                  <a:lnTo>
                    <a:pt x="4" y="354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6"/>
                  </a:lnTo>
                  <a:lnTo>
                    <a:pt x="201" y="406"/>
                  </a:lnTo>
                  <a:lnTo>
                    <a:pt x="239" y="406"/>
                  </a:lnTo>
                  <a:lnTo>
                    <a:pt x="406" y="406"/>
                  </a:lnTo>
                  <a:lnTo>
                    <a:pt x="406" y="376"/>
                  </a:lnTo>
                  <a:lnTo>
                    <a:pt x="405" y="365"/>
                  </a:lnTo>
                  <a:lnTo>
                    <a:pt x="403" y="354"/>
                  </a:lnTo>
                  <a:lnTo>
                    <a:pt x="398" y="345"/>
                  </a:lnTo>
                  <a:lnTo>
                    <a:pt x="393" y="336"/>
                  </a:lnTo>
                  <a:lnTo>
                    <a:pt x="387" y="328"/>
                  </a:lnTo>
                  <a:lnTo>
                    <a:pt x="379" y="321"/>
                  </a:lnTo>
                  <a:lnTo>
                    <a:pt x="371" y="316"/>
                  </a:lnTo>
                  <a:lnTo>
                    <a:pt x="361" y="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9">
              <a:extLst>
                <a:ext uri="{FF2B5EF4-FFF2-40B4-BE49-F238E27FC236}">
                  <a16:creationId xmlns:a16="http://schemas.microsoft.com/office/drawing/2014/main" xmlns="" id="{4EFF2EE7-3ABA-4633-B14E-9BCA3B478E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43550" y="2073275"/>
              <a:ext cx="130175" cy="128588"/>
            </a:xfrm>
            <a:custGeom>
              <a:avLst/>
              <a:gdLst>
                <a:gd name="T0" fmla="*/ 30 w 409"/>
                <a:gd name="T1" fmla="*/ 379 h 409"/>
                <a:gd name="T2" fmla="*/ 35 w 409"/>
                <a:gd name="T3" fmla="*/ 359 h 409"/>
                <a:gd name="T4" fmla="*/ 50 w 409"/>
                <a:gd name="T5" fmla="*/ 343 h 409"/>
                <a:gd name="T6" fmla="*/ 172 w 409"/>
                <a:gd name="T7" fmla="*/ 273 h 409"/>
                <a:gd name="T8" fmla="*/ 215 w 409"/>
                <a:gd name="T9" fmla="*/ 277 h 409"/>
                <a:gd name="T10" fmla="*/ 246 w 409"/>
                <a:gd name="T11" fmla="*/ 311 h 409"/>
                <a:gd name="T12" fmla="*/ 368 w 409"/>
                <a:gd name="T13" fmla="*/ 349 h 409"/>
                <a:gd name="T14" fmla="*/ 379 w 409"/>
                <a:gd name="T15" fmla="*/ 370 h 409"/>
                <a:gd name="T16" fmla="*/ 106 w 409"/>
                <a:gd name="T17" fmla="*/ 137 h 409"/>
                <a:gd name="T18" fmla="*/ 148 w 409"/>
                <a:gd name="T19" fmla="*/ 142 h 409"/>
                <a:gd name="T20" fmla="*/ 208 w 409"/>
                <a:gd name="T21" fmla="*/ 127 h 409"/>
                <a:gd name="T22" fmla="*/ 236 w 409"/>
                <a:gd name="T23" fmla="*/ 132 h 409"/>
                <a:gd name="T24" fmla="*/ 260 w 409"/>
                <a:gd name="T25" fmla="*/ 141 h 409"/>
                <a:gd name="T26" fmla="*/ 293 w 409"/>
                <a:gd name="T27" fmla="*/ 142 h 409"/>
                <a:gd name="T28" fmla="*/ 299 w 409"/>
                <a:gd name="T29" fmla="*/ 172 h 409"/>
                <a:gd name="T30" fmla="*/ 281 w 409"/>
                <a:gd name="T31" fmla="*/ 209 h 409"/>
                <a:gd name="T32" fmla="*/ 252 w 409"/>
                <a:gd name="T33" fmla="*/ 234 h 409"/>
                <a:gd name="T34" fmla="*/ 215 w 409"/>
                <a:gd name="T35" fmla="*/ 247 h 409"/>
                <a:gd name="T36" fmla="*/ 176 w 409"/>
                <a:gd name="T37" fmla="*/ 243 h 409"/>
                <a:gd name="T38" fmla="*/ 142 w 409"/>
                <a:gd name="T39" fmla="*/ 223 h 409"/>
                <a:gd name="T40" fmla="*/ 118 w 409"/>
                <a:gd name="T41" fmla="*/ 191 h 409"/>
                <a:gd name="T42" fmla="*/ 107 w 409"/>
                <a:gd name="T43" fmla="*/ 150 h 409"/>
                <a:gd name="T44" fmla="*/ 222 w 409"/>
                <a:gd name="T45" fmla="*/ 31 h 409"/>
                <a:gd name="T46" fmla="*/ 252 w 409"/>
                <a:gd name="T47" fmla="*/ 43 h 409"/>
                <a:gd name="T48" fmla="*/ 276 w 409"/>
                <a:gd name="T49" fmla="*/ 64 h 409"/>
                <a:gd name="T50" fmla="*/ 295 w 409"/>
                <a:gd name="T51" fmla="*/ 93 h 409"/>
                <a:gd name="T52" fmla="*/ 287 w 409"/>
                <a:gd name="T53" fmla="*/ 113 h 409"/>
                <a:gd name="T54" fmla="*/ 254 w 409"/>
                <a:gd name="T55" fmla="*/ 107 h 409"/>
                <a:gd name="T56" fmla="*/ 237 w 409"/>
                <a:gd name="T57" fmla="*/ 90 h 409"/>
                <a:gd name="T58" fmla="*/ 226 w 409"/>
                <a:gd name="T59" fmla="*/ 82 h 409"/>
                <a:gd name="T60" fmla="*/ 213 w 409"/>
                <a:gd name="T61" fmla="*/ 87 h 409"/>
                <a:gd name="T62" fmla="*/ 189 w 409"/>
                <a:gd name="T63" fmla="*/ 104 h 409"/>
                <a:gd name="T64" fmla="*/ 161 w 409"/>
                <a:gd name="T65" fmla="*/ 112 h 409"/>
                <a:gd name="T66" fmla="*/ 111 w 409"/>
                <a:gd name="T67" fmla="*/ 106 h 409"/>
                <a:gd name="T68" fmla="*/ 124 w 409"/>
                <a:gd name="T69" fmla="*/ 75 h 409"/>
                <a:gd name="T70" fmla="*/ 146 w 409"/>
                <a:gd name="T71" fmla="*/ 51 h 409"/>
                <a:gd name="T72" fmla="*/ 174 w 409"/>
                <a:gd name="T73" fmla="*/ 35 h 409"/>
                <a:gd name="T74" fmla="*/ 205 w 409"/>
                <a:gd name="T75" fmla="*/ 30 h 409"/>
                <a:gd name="T76" fmla="*/ 289 w 409"/>
                <a:gd name="T77" fmla="*/ 244 h 409"/>
                <a:gd name="T78" fmla="*/ 325 w 409"/>
                <a:gd name="T79" fmla="*/ 189 h 409"/>
                <a:gd name="T80" fmla="*/ 333 w 409"/>
                <a:gd name="T81" fmla="*/ 124 h 409"/>
                <a:gd name="T82" fmla="*/ 318 w 409"/>
                <a:gd name="T83" fmla="*/ 73 h 409"/>
                <a:gd name="T84" fmla="*/ 287 w 409"/>
                <a:gd name="T85" fmla="*/ 32 h 409"/>
                <a:gd name="T86" fmla="*/ 243 w 409"/>
                <a:gd name="T87" fmla="*/ 6 h 409"/>
                <a:gd name="T88" fmla="*/ 192 w 409"/>
                <a:gd name="T89" fmla="*/ 1 h 409"/>
                <a:gd name="T90" fmla="*/ 143 w 409"/>
                <a:gd name="T91" fmla="*/ 17 h 409"/>
                <a:gd name="T92" fmla="*/ 105 w 409"/>
                <a:gd name="T93" fmla="*/ 50 h 409"/>
                <a:gd name="T94" fmla="*/ 81 w 409"/>
                <a:gd name="T95" fmla="*/ 97 h 409"/>
                <a:gd name="T96" fmla="*/ 77 w 409"/>
                <a:gd name="T97" fmla="*/ 156 h 409"/>
                <a:gd name="T98" fmla="*/ 100 w 409"/>
                <a:gd name="T99" fmla="*/ 219 h 409"/>
                <a:gd name="T100" fmla="*/ 133 w 409"/>
                <a:gd name="T101" fmla="*/ 288 h 409"/>
                <a:gd name="T102" fmla="*/ 21 w 409"/>
                <a:gd name="T103" fmla="*/ 328 h 409"/>
                <a:gd name="T104" fmla="*/ 1 w 409"/>
                <a:gd name="T105" fmla="*/ 364 h 409"/>
                <a:gd name="T106" fmla="*/ 224 w 409"/>
                <a:gd name="T107" fmla="*/ 409 h 409"/>
                <a:gd name="T108" fmla="*/ 406 w 409"/>
                <a:gd name="T109" fmla="*/ 355 h 409"/>
                <a:gd name="T110" fmla="*/ 380 w 409"/>
                <a:gd name="T111" fmla="*/ 321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09" h="409">
                  <a:moveTo>
                    <a:pt x="379" y="379"/>
                  </a:moveTo>
                  <a:lnTo>
                    <a:pt x="224" y="379"/>
                  </a:lnTo>
                  <a:lnTo>
                    <a:pt x="186" y="379"/>
                  </a:lnTo>
                  <a:lnTo>
                    <a:pt x="30" y="379"/>
                  </a:lnTo>
                  <a:lnTo>
                    <a:pt x="30" y="375"/>
                  </a:lnTo>
                  <a:lnTo>
                    <a:pt x="31" y="370"/>
                  </a:lnTo>
                  <a:lnTo>
                    <a:pt x="32" y="364"/>
                  </a:lnTo>
                  <a:lnTo>
                    <a:pt x="35" y="359"/>
                  </a:lnTo>
                  <a:lnTo>
                    <a:pt x="37" y="355"/>
                  </a:lnTo>
                  <a:lnTo>
                    <a:pt x="42" y="349"/>
                  </a:lnTo>
                  <a:lnTo>
                    <a:pt x="46" y="346"/>
                  </a:lnTo>
                  <a:lnTo>
                    <a:pt x="50" y="343"/>
                  </a:lnTo>
                  <a:lnTo>
                    <a:pt x="56" y="341"/>
                  </a:lnTo>
                  <a:lnTo>
                    <a:pt x="163" y="311"/>
                  </a:lnTo>
                  <a:lnTo>
                    <a:pt x="163" y="270"/>
                  </a:lnTo>
                  <a:lnTo>
                    <a:pt x="172" y="273"/>
                  </a:lnTo>
                  <a:lnTo>
                    <a:pt x="183" y="275"/>
                  </a:lnTo>
                  <a:lnTo>
                    <a:pt x="194" y="277"/>
                  </a:lnTo>
                  <a:lnTo>
                    <a:pt x="205" y="277"/>
                  </a:lnTo>
                  <a:lnTo>
                    <a:pt x="215" y="277"/>
                  </a:lnTo>
                  <a:lnTo>
                    <a:pt x="226" y="275"/>
                  </a:lnTo>
                  <a:lnTo>
                    <a:pt x="237" y="273"/>
                  </a:lnTo>
                  <a:lnTo>
                    <a:pt x="246" y="270"/>
                  </a:lnTo>
                  <a:lnTo>
                    <a:pt x="246" y="311"/>
                  </a:lnTo>
                  <a:lnTo>
                    <a:pt x="354" y="341"/>
                  </a:lnTo>
                  <a:lnTo>
                    <a:pt x="359" y="343"/>
                  </a:lnTo>
                  <a:lnTo>
                    <a:pt x="363" y="346"/>
                  </a:lnTo>
                  <a:lnTo>
                    <a:pt x="368" y="349"/>
                  </a:lnTo>
                  <a:lnTo>
                    <a:pt x="372" y="355"/>
                  </a:lnTo>
                  <a:lnTo>
                    <a:pt x="375" y="359"/>
                  </a:lnTo>
                  <a:lnTo>
                    <a:pt x="377" y="364"/>
                  </a:lnTo>
                  <a:lnTo>
                    <a:pt x="379" y="370"/>
                  </a:lnTo>
                  <a:lnTo>
                    <a:pt x="379" y="375"/>
                  </a:lnTo>
                  <a:lnTo>
                    <a:pt x="379" y="379"/>
                  </a:lnTo>
                  <a:close/>
                  <a:moveTo>
                    <a:pt x="106" y="139"/>
                  </a:moveTo>
                  <a:lnTo>
                    <a:pt x="106" y="137"/>
                  </a:lnTo>
                  <a:lnTo>
                    <a:pt x="106" y="136"/>
                  </a:lnTo>
                  <a:lnTo>
                    <a:pt x="120" y="140"/>
                  </a:lnTo>
                  <a:lnTo>
                    <a:pt x="134" y="142"/>
                  </a:lnTo>
                  <a:lnTo>
                    <a:pt x="148" y="142"/>
                  </a:lnTo>
                  <a:lnTo>
                    <a:pt x="163" y="141"/>
                  </a:lnTo>
                  <a:lnTo>
                    <a:pt x="179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3"/>
                  </a:lnTo>
                  <a:lnTo>
                    <a:pt x="230" y="127"/>
                  </a:lnTo>
                  <a:lnTo>
                    <a:pt x="236" y="132"/>
                  </a:lnTo>
                  <a:lnTo>
                    <a:pt x="242" y="135"/>
                  </a:lnTo>
                  <a:lnTo>
                    <a:pt x="247" y="137"/>
                  </a:lnTo>
                  <a:lnTo>
                    <a:pt x="254" y="139"/>
                  </a:lnTo>
                  <a:lnTo>
                    <a:pt x="260" y="141"/>
                  </a:lnTo>
                  <a:lnTo>
                    <a:pt x="268" y="142"/>
                  </a:lnTo>
                  <a:lnTo>
                    <a:pt x="273" y="143"/>
                  </a:lnTo>
                  <a:lnTo>
                    <a:pt x="280" y="143"/>
                  </a:lnTo>
                  <a:lnTo>
                    <a:pt x="293" y="142"/>
                  </a:lnTo>
                  <a:lnTo>
                    <a:pt x="303" y="140"/>
                  </a:lnTo>
                  <a:lnTo>
                    <a:pt x="303" y="151"/>
                  </a:lnTo>
                  <a:lnTo>
                    <a:pt x="301" y="162"/>
                  </a:lnTo>
                  <a:lnTo>
                    <a:pt x="299" y="172"/>
                  </a:lnTo>
                  <a:lnTo>
                    <a:pt x="296" y="182"/>
                  </a:lnTo>
                  <a:lnTo>
                    <a:pt x="291" y="192"/>
                  </a:lnTo>
                  <a:lnTo>
                    <a:pt x="286" y="200"/>
                  </a:lnTo>
                  <a:lnTo>
                    <a:pt x="281" y="209"/>
                  </a:lnTo>
                  <a:lnTo>
                    <a:pt x="274" y="216"/>
                  </a:lnTo>
                  <a:lnTo>
                    <a:pt x="267" y="223"/>
                  </a:lnTo>
                  <a:lnTo>
                    <a:pt x="259" y="229"/>
                  </a:lnTo>
                  <a:lnTo>
                    <a:pt x="252" y="234"/>
                  </a:lnTo>
                  <a:lnTo>
                    <a:pt x="243" y="239"/>
                  </a:lnTo>
                  <a:lnTo>
                    <a:pt x="234" y="243"/>
                  </a:lnTo>
                  <a:lnTo>
                    <a:pt x="225" y="245"/>
                  </a:lnTo>
                  <a:lnTo>
                    <a:pt x="215" y="247"/>
                  </a:lnTo>
                  <a:lnTo>
                    <a:pt x="205" y="247"/>
                  </a:lnTo>
                  <a:lnTo>
                    <a:pt x="195" y="247"/>
                  </a:lnTo>
                  <a:lnTo>
                    <a:pt x="185" y="245"/>
                  </a:lnTo>
                  <a:lnTo>
                    <a:pt x="176" y="243"/>
                  </a:lnTo>
                  <a:lnTo>
                    <a:pt x="166" y="239"/>
                  </a:lnTo>
                  <a:lnTo>
                    <a:pt x="157" y="234"/>
                  </a:lnTo>
                  <a:lnTo>
                    <a:pt x="150" y="229"/>
                  </a:lnTo>
                  <a:lnTo>
                    <a:pt x="142" y="223"/>
                  </a:lnTo>
                  <a:lnTo>
                    <a:pt x="135" y="216"/>
                  </a:lnTo>
                  <a:lnTo>
                    <a:pt x="128" y="208"/>
                  </a:lnTo>
                  <a:lnTo>
                    <a:pt x="123" y="199"/>
                  </a:lnTo>
                  <a:lnTo>
                    <a:pt x="118" y="191"/>
                  </a:lnTo>
                  <a:lnTo>
                    <a:pt x="113" y="181"/>
                  </a:lnTo>
                  <a:lnTo>
                    <a:pt x="110" y="171"/>
                  </a:lnTo>
                  <a:lnTo>
                    <a:pt x="108" y="160"/>
                  </a:lnTo>
                  <a:lnTo>
                    <a:pt x="107" y="150"/>
                  </a:lnTo>
                  <a:lnTo>
                    <a:pt x="106" y="139"/>
                  </a:lnTo>
                  <a:close/>
                  <a:moveTo>
                    <a:pt x="205" y="30"/>
                  </a:moveTo>
                  <a:lnTo>
                    <a:pt x="213" y="30"/>
                  </a:lnTo>
                  <a:lnTo>
                    <a:pt x="222" y="31"/>
                  </a:lnTo>
                  <a:lnTo>
                    <a:pt x="229" y="33"/>
                  </a:lnTo>
                  <a:lnTo>
                    <a:pt x="237" y="36"/>
                  </a:lnTo>
                  <a:lnTo>
                    <a:pt x="244" y="39"/>
                  </a:lnTo>
                  <a:lnTo>
                    <a:pt x="252" y="43"/>
                  </a:lnTo>
                  <a:lnTo>
                    <a:pt x="258" y="47"/>
                  </a:lnTo>
                  <a:lnTo>
                    <a:pt x="265" y="52"/>
                  </a:lnTo>
                  <a:lnTo>
                    <a:pt x="271" y="58"/>
                  </a:lnTo>
                  <a:lnTo>
                    <a:pt x="276" y="64"/>
                  </a:lnTo>
                  <a:lnTo>
                    <a:pt x="282" y="70"/>
                  </a:lnTo>
                  <a:lnTo>
                    <a:pt x="286" y="78"/>
                  </a:lnTo>
                  <a:lnTo>
                    <a:pt x="290" y="85"/>
                  </a:lnTo>
                  <a:lnTo>
                    <a:pt x="295" y="93"/>
                  </a:lnTo>
                  <a:lnTo>
                    <a:pt x="297" y="100"/>
                  </a:lnTo>
                  <a:lnTo>
                    <a:pt x="300" y="109"/>
                  </a:lnTo>
                  <a:lnTo>
                    <a:pt x="294" y="111"/>
                  </a:lnTo>
                  <a:lnTo>
                    <a:pt x="287" y="113"/>
                  </a:lnTo>
                  <a:lnTo>
                    <a:pt x="280" y="113"/>
                  </a:lnTo>
                  <a:lnTo>
                    <a:pt x="272" y="112"/>
                  </a:lnTo>
                  <a:lnTo>
                    <a:pt x="264" y="111"/>
                  </a:lnTo>
                  <a:lnTo>
                    <a:pt x="254" y="107"/>
                  </a:lnTo>
                  <a:lnTo>
                    <a:pt x="250" y="104"/>
                  </a:lnTo>
                  <a:lnTo>
                    <a:pt x="245" y="100"/>
                  </a:lnTo>
                  <a:lnTo>
                    <a:pt x="241" y="95"/>
                  </a:lnTo>
                  <a:lnTo>
                    <a:pt x="237" y="90"/>
                  </a:lnTo>
                  <a:lnTo>
                    <a:pt x="235" y="87"/>
                  </a:lnTo>
                  <a:lnTo>
                    <a:pt x="232" y="84"/>
                  </a:lnTo>
                  <a:lnTo>
                    <a:pt x="229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19" y="82"/>
                  </a:lnTo>
                  <a:lnTo>
                    <a:pt x="216" y="84"/>
                  </a:lnTo>
                  <a:lnTo>
                    <a:pt x="213" y="87"/>
                  </a:lnTo>
                  <a:lnTo>
                    <a:pt x="207" y="92"/>
                  </a:lnTo>
                  <a:lnTo>
                    <a:pt x="201" y="96"/>
                  </a:lnTo>
                  <a:lnTo>
                    <a:pt x="195" y="100"/>
                  </a:lnTo>
                  <a:lnTo>
                    <a:pt x="189" y="104"/>
                  </a:lnTo>
                  <a:lnTo>
                    <a:pt x="181" y="107"/>
                  </a:lnTo>
                  <a:lnTo>
                    <a:pt x="175" y="109"/>
                  </a:lnTo>
                  <a:lnTo>
                    <a:pt x="167" y="110"/>
                  </a:lnTo>
                  <a:lnTo>
                    <a:pt x="161" y="112"/>
                  </a:lnTo>
                  <a:lnTo>
                    <a:pt x="147" y="112"/>
                  </a:lnTo>
                  <a:lnTo>
                    <a:pt x="134" y="112"/>
                  </a:lnTo>
                  <a:lnTo>
                    <a:pt x="121" y="109"/>
                  </a:lnTo>
                  <a:lnTo>
                    <a:pt x="111" y="106"/>
                  </a:lnTo>
                  <a:lnTo>
                    <a:pt x="113" y="97"/>
                  </a:lnTo>
                  <a:lnTo>
                    <a:pt x="117" y="90"/>
                  </a:lnTo>
                  <a:lnTo>
                    <a:pt x="120" y="82"/>
                  </a:lnTo>
                  <a:lnTo>
                    <a:pt x="124" y="75"/>
                  </a:lnTo>
                  <a:lnTo>
                    <a:pt x="130" y="68"/>
                  </a:lnTo>
                  <a:lnTo>
                    <a:pt x="135" y="62"/>
                  </a:lnTo>
                  <a:lnTo>
                    <a:pt x="140" y="56"/>
                  </a:lnTo>
                  <a:lnTo>
                    <a:pt x="146" y="51"/>
                  </a:lnTo>
                  <a:lnTo>
                    <a:pt x="152" y="47"/>
                  </a:lnTo>
                  <a:lnTo>
                    <a:pt x="159" y="43"/>
                  </a:lnTo>
                  <a:lnTo>
                    <a:pt x="166" y="38"/>
                  </a:lnTo>
                  <a:lnTo>
                    <a:pt x="174" y="35"/>
                  </a:lnTo>
                  <a:lnTo>
                    <a:pt x="181" y="33"/>
                  </a:lnTo>
                  <a:lnTo>
                    <a:pt x="189" y="31"/>
                  </a:lnTo>
                  <a:lnTo>
                    <a:pt x="197" y="30"/>
                  </a:lnTo>
                  <a:lnTo>
                    <a:pt x="205" y="30"/>
                  </a:lnTo>
                  <a:close/>
                  <a:moveTo>
                    <a:pt x="362" y="312"/>
                  </a:moveTo>
                  <a:lnTo>
                    <a:pt x="276" y="288"/>
                  </a:lnTo>
                  <a:lnTo>
                    <a:pt x="276" y="254"/>
                  </a:lnTo>
                  <a:lnTo>
                    <a:pt x="289" y="244"/>
                  </a:lnTo>
                  <a:lnTo>
                    <a:pt x="300" y="232"/>
                  </a:lnTo>
                  <a:lnTo>
                    <a:pt x="310" y="219"/>
                  </a:lnTo>
                  <a:lnTo>
                    <a:pt x="318" y="204"/>
                  </a:lnTo>
                  <a:lnTo>
                    <a:pt x="325" y="189"/>
                  </a:lnTo>
                  <a:lnTo>
                    <a:pt x="329" y="173"/>
                  </a:lnTo>
                  <a:lnTo>
                    <a:pt x="332" y="156"/>
                  </a:lnTo>
                  <a:lnTo>
                    <a:pt x="333" y="139"/>
                  </a:lnTo>
                  <a:lnTo>
                    <a:pt x="333" y="124"/>
                  </a:lnTo>
                  <a:lnTo>
                    <a:pt x="331" y="111"/>
                  </a:lnTo>
                  <a:lnTo>
                    <a:pt x="328" y="97"/>
                  </a:lnTo>
                  <a:lnTo>
                    <a:pt x="324" y="84"/>
                  </a:lnTo>
                  <a:lnTo>
                    <a:pt x="318" y="73"/>
                  </a:lnTo>
                  <a:lnTo>
                    <a:pt x="312" y="61"/>
                  </a:lnTo>
                  <a:lnTo>
                    <a:pt x="304" y="50"/>
                  </a:lnTo>
                  <a:lnTo>
                    <a:pt x="296" y="40"/>
                  </a:lnTo>
                  <a:lnTo>
                    <a:pt x="287" y="32"/>
                  </a:lnTo>
                  <a:lnTo>
                    <a:pt x="276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3" y="6"/>
                  </a:lnTo>
                  <a:lnTo>
                    <a:pt x="230" y="3"/>
                  </a:lnTo>
                  <a:lnTo>
                    <a:pt x="217" y="1"/>
                  </a:lnTo>
                  <a:lnTo>
                    <a:pt x="205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7" y="6"/>
                  </a:lnTo>
                  <a:lnTo>
                    <a:pt x="154" y="10"/>
                  </a:lnTo>
                  <a:lnTo>
                    <a:pt x="143" y="17"/>
                  </a:lnTo>
                  <a:lnTo>
                    <a:pt x="133" y="23"/>
                  </a:lnTo>
                  <a:lnTo>
                    <a:pt x="123" y="32"/>
                  </a:lnTo>
                  <a:lnTo>
                    <a:pt x="113" y="40"/>
                  </a:lnTo>
                  <a:lnTo>
                    <a:pt x="105" y="50"/>
                  </a:lnTo>
                  <a:lnTo>
                    <a:pt x="98" y="61"/>
                  </a:lnTo>
                  <a:lnTo>
                    <a:pt x="92" y="73"/>
                  </a:lnTo>
                  <a:lnTo>
                    <a:pt x="86" y="84"/>
                  </a:lnTo>
                  <a:lnTo>
                    <a:pt x="81" y="97"/>
                  </a:lnTo>
                  <a:lnTo>
                    <a:pt x="78" y="111"/>
                  </a:lnTo>
                  <a:lnTo>
                    <a:pt x="77" y="124"/>
                  </a:lnTo>
                  <a:lnTo>
                    <a:pt x="76" y="139"/>
                  </a:lnTo>
                  <a:lnTo>
                    <a:pt x="77" y="156"/>
                  </a:lnTo>
                  <a:lnTo>
                    <a:pt x="80" y="173"/>
                  </a:lnTo>
                  <a:lnTo>
                    <a:pt x="85" y="189"/>
                  </a:lnTo>
                  <a:lnTo>
                    <a:pt x="92" y="204"/>
                  </a:lnTo>
                  <a:lnTo>
                    <a:pt x="100" y="219"/>
                  </a:lnTo>
                  <a:lnTo>
                    <a:pt x="109" y="232"/>
                  </a:lnTo>
                  <a:lnTo>
                    <a:pt x="121" y="244"/>
                  </a:lnTo>
                  <a:lnTo>
                    <a:pt x="133" y="254"/>
                  </a:lnTo>
                  <a:lnTo>
                    <a:pt x="133" y="288"/>
                  </a:lnTo>
                  <a:lnTo>
                    <a:pt x="47" y="312"/>
                  </a:lnTo>
                  <a:lnTo>
                    <a:pt x="37" y="316"/>
                  </a:lnTo>
                  <a:lnTo>
                    <a:pt x="29" y="321"/>
                  </a:lnTo>
                  <a:lnTo>
                    <a:pt x="21" y="328"/>
                  </a:lnTo>
                  <a:lnTo>
                    <a:pt x="14" y="336"/>
                  </a:lnTo>
                  <a:lnTo>
                    <a:pt x="8" y="345"/>
                  </a:lnTo>
                  <a:lnTo>
                    <a:pt x="4" y="355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9"/>
                  </a:lnTo>
                  <a:lnTo>
                    <a:pt x="186" y="409"/>
                  </a:lnTo>
                  <a:lnTo>
                    <a:pt x="224" y="409"/>
                  </a:lnTo>
                  <a:lnTo>
                    <a:pt x="409" y="409"/>
                  </a:lnTo>
                  <a:lnTo>
                    <a:pt x="409" y="375"/>
                  </a:lnTo>
                  <a:lnTo>
                    <a:pt x="408" y="364"/>
                  </a:lnTo>
                  <a:lnTo>
                    <a:pt x="406" y="355"/>
                  </a:lnTo>
                  <a:lnTo>
                    <a:pt x="402" y="345"/>
                  </a:lnTo>
                  <a:lnTo>
                    <a:pt x="395" y="336"/>
                  </a:lnTo>
                  <a:lnTo>
                    <a:pt x="389" y="328"/>
                  </a:lnTo>
                  <a:lnTo>
                    <a:pt x="380" y="321"/>
                  </a:lnTo>
                  <a:lnTo>
                    <a:pt x="372" y="316"/>
                  </a:lnTo>
                  <a:lnTo>
                    <a:pt x="36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90">
              <a:extLst>
                <a:ext uri="{FF2B5EF4-FFF2-40B4-BE49-F238E27FC236}">
                  <a16:creationId xmlns:a16="http://schemas.microsoft.com/office/drawing/2014/main" xmlns="" id="{786CB352-1D08-4FAC-BE0E-6055D21077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7038" y="2060575"/>
              <a:ext cx="39688" cy="39688"/>
            </a:xfrm>
            <a:custGeom>
              <a:avLst/>
              <a:gdLst>
                <a:gd name="T0" fmla="*/ 121 w 126"/>
                <a:gd name="T1" fmla="*/ 99 h 125"/>
                <a:gd name="T2" fmla="*/ 26 w 126"/>
                <a:gd name="T3" fmla="*/ 4 h 125"/>
                <a:gd name="T4" fmla="*/ 24 w 126"/>
                <a:gd name="T5" fmla="*/ 2 h 125"/>
                <a:gd name="T6" fmla="*/ 21 w 126"/>
                <a:gd name="T7" fmla="*/ 1 h 125"/>
                <a:gd name="T8" fmla="*/ 18 w 126"/>
                <a:gd name="T9" fmla="*/ 0 h 125"/>
                <a:gd name="T10" fmla="*/ 15 w 126"/>
                <a:gd name="T11" fmla="*/ 0 h 125"/>
                <a:gd name="T12" fmla="*/ 13 w 126"/>
                <a:gd name="T13" fmla="*/ 0 h 125"/>
                <a:gd name="T14" fmla="*/ 10 w 126"/>
                <a:gd name="T15" fmla="*/ 1 h 125"/>
                <a:gd name="T16" fmla="*/ 7 w 126"/>
                <a:gd name="T17" fmla="*/ 2 h 125"/>
                <a:gd name="T18" fmla="*/ 4 w 126"/>
                <a:gd name="T19" fmla="*/ 4 h 125"/>
                <a:gd name="T20" fmla="*/ 2 w 126"/>
                <a:gd name="T21" fmla="*/ 7 h 125"/>
                <a:gd name="T22" fmla="*/ 1 w 126"/>
                <a:gd name="T23" fmla="*/ 9 h 125"/>
                <a:gd name="T24" fmla="*/ 0 w 126"/>
                <a:gd name="T25" fmla="*/ 12 h 125"/>
                <a:gd name="T26" fmla="*/ 0 w 126"/>
                <a:gd name="T27" fmla="*/ 15 h 125"/>
                <a:gd name="T28" fmla="*/ 0 w 126"/>
                <a:gd name="T29" fmla="*/ 17 h 125"/>
                <a:gd name="T30" fmla="*/ 1 w 126"/>
                <a:gd name="T31" fmla="*/ 21 h 125"/>
                <a:gd name="T32" fmla="*/ 2 w 126"/>
                <a:gd name="T33" fmla="*/ 23 h 125"/>
                <a:gd name="T34" fmla="*/ 4 w 126"/>
                <a:gd name="T35" fmla="*/ 26 h 125"/>
                <a:gd name="T36" fmla="*/ 100 w 126"/>
                <a:gd name="T37" fmla="*/ 120 h 125"/>
                <a:gd name="T38" fmla="*/ 102 w 126"/>
                <a:gd name="T39" fmla="*/ 122 h 125"/>
                <a:gd name="T40" fmla="*/ 104 w 126"/>
                <a:gd name="T41" fmla="*/ 123 h 125"/>
                <a:gd name="T42" fmla="*/ 107 w 126"/>
                <a:gd name="T43" fmla="*/ 125 h 125"/>
                <a:gd name="T44" fmla="*/ 111 w 126"/>
                <a:gd name="T45" fmla="*/ 125 h 125"/>
                <a:gd name="T46" fmla="*/ 113 w 126"/>
                <a:gd name="T47" fmla="*/ 125 h 125"/>
                <a:gd name="T48" fmla="*/ 116 w 126"/>
                <a:gd name="T49" fmla="*/ 123 h 125"/>
                <a:gd name="T50" fmla="*/ 118 w 126"/>
                <a:gd name="T51" fmla="*/ 122 h 125"/>
                <a:gd name="T52" fmla="*/ 121 w 126"/>
                <a:gd name="T53" fmla="*/ 120 h 125"/>
                <a:gd name="T54" fmla="*/ 122 w 126"/>
                <a:gd name="T55" fmla="*/ 118 h 125"/>
                <a:gd name="T56" fmla="*/ 125 w 126"/>
                <a:gd name="T57" fmla="*/ 115 h 125"/>
                <a:gd name="T58" fmla="*/ 125 w 126"/>
                <a:gd name="T59" fmla="*/ 113 h 125"/>
                <a:gd name="T60" fmla="*/ 126 w 126"/>
                <a:gd name="T61" fmla="*/ 110 h 125"/>
                <a:gd name="T62" fmla="*/ 125 w 126"/>
                <a:gd name="T63" fmla="*/ 106 h 125"/>
                <a:gd name="T64" fmla="*/ 125 w 126"/>
                <a:gd name="T65" fmla="*/ 104 h 125"/>
                <a:gd name="T66" fmla="*/ 122 w 126"/>
                <a:gd name="T67" fmla="*/ 101 h 125"/>
                <a:gd name="T68" fmla="*/ 121 w 126"/>
                <a:gd name="T69" fmla="*/ 9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6" h="125">
                  <a:moveTo>
                    <a:pt x="121" y="99"/>
                  </a:moveTo>
                  <a:lnTo>
                    <a:pt x="26" y="4"/>
                  </a:lnTo>
                  <a:lnTo>
                    <a:pt x="24" y="2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1"/>
                  </a:lnTo>
                  <a:lnTo>
                    <a:pt x="2" y="23"/>
                  </a:lnTo>
                  <a:lnTo>
                    <a:pt x="4" y="26"/>
                  </a:lnTo>
                  <a:lnTo>
                    <a:pt x="100" y="120"/>
                  </a:lnTo>
                  <a:lnTo>
                    <a:pt x="102" y="122"/>
                  </a:lnTo>
                  <a:lnTo>
                    <a:pt x="104" y="123"/>
                  </a:lnTo>
                  <a:lnTo>
                    <a:pt x="107" y="125"/>
                  </a:lnTo>
                  <a:lnTo>
                    <a:pt x="111" y="125"/>
                  </a:lnTo>
                  <a:lnTo>
                    <a:pt x="113" y="125"/>
                  </a:lnTo>
                  <a:lnTo>
                    <a:pt x="116" y="123"/>
                  </a:lnTo>
                  <a:lnTo>
                    <a:pt x="118" y="122"/>
                  </a:lnTo>
                  <a:lnTo>
                    <a:pt x="121" y="120"/>
                  </a:lnTo>
                  <a:lnTo>
                    <a:pt x="122" y="118"/>
                  </a:lnTo>
                  <a:lnTo>
                    <a:pt x="125" y="115"/>
                  </a:lnTo>
                  <a:lnTo>
                    <a:pt x="125" y="113"/>
                  </a:lnTo>
                  <a:lnTo>
                    <a:pt x="126" y="110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2" y="101"/>
                  </a:lnTo>
                  <a:lnTo>
                    <a:pt x="121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91">
              <a:extLst>
                <a:ext uri="{FF2B5EF4-FFF2-40B4-BE49-F238E27FC236}">
                  <a16:creationId xmlns:a16="http://schemas.microsoft.com/office/drawing/2014/main" xmlns="" id="{56F5D337-11C0-43E9-A6E6-0A34FBB00C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0550" y="2060575"/>
              <a:ext cx="38100" cy="39688"/>
            </a:xfrm>
            <a:custGeom>
              <a:avLst/>
              <a:gdLst>
                <a:gd name="T0" fmla="*/ 98 w 124"/>
                <a:gd name="T1" fmla="*/ 4 h 125"/>
                <a:gd name="T2" fmla="*/ 4 w 124"/>
                <a:gd name="T3" fmla="*/ 99 h 125"/>
                <a:gd name="T4" fmla="*/ 2 w 124"/>
                <a:gd name="T5" fmla="*/ 101 h 125"/>
                <a:gd name="T6" fmla="*/ 1 w 124"/>
                <a:gd name="T7" fmla="*/ 104 h 125"/>
                <a:gd name="T8" fmla="*/ 0 w 124"/>
                <a:gd name="T9" fmla="*/ 106 h 125"/>
                <a:gd name="T10" fmla="*/ 0 w 124"/>
                <a:gd name="T11" fmla="*/ 110 h 125"/>
                <a:gd name="T12" fmla="*/ 0 w 124"/>
                <a:gd name="T13" fmla="*/ 113 h 125"/>
                <a:gd name="T14" fmla="*/ 1 w 124"/>
                <a:gd name="T15" fmla="*/ 115 h 125"/>
                <a:gd name="T16" fmla="*/ 2 w 124"/>
                <a:gd name="T17" fmla="*/ 118 h 125"/>
                <a:gd name="T18" fmla="*/ 4 w 124"/>
                <a:gd name="T19" fmla="*/ 120 h 125"/>
                <a:gd name="T20" fmla="*/ 6 w 124"/>
                <a:gd name="T21" fmla="*/ 122 h 125"/>
                <a:gd name="T22" fmla="*/ 8 w 124"/>
                <a:gd name="T23" fmla="*/ 123 h 125"/>
                <a:gd name="T24" fmla="*/ 11 w 124"/>
                <a:gd name="T25" fmla="*/ 125 h 125"/>
                <a:gd name="T26" fmla="*/ 15 w 124"/>
                <a:gd name="T27" fmla="*/ 125 h 125"/>
                <a:gd name="T28" fmla="*/ 17 w 124"/>
                <a:gd name="T29" fmla="*/ 125 h 125"/>
                <a:gd name="T30" fmla="*/ 20 w 124"/>
                <a:gd name="T31" fmla="*/ 123 h 125"/>
                <a:gd name="T32" fmla="*/ 22 w 124"/>
                <a:gd name="T33" fmla="*/ 122 h 125"/>
                <a:gd name="T34" fmla="*/ 25 w 124"/>
                <a:gd name="T35" fmla="*/ 120 h 125"/>
                <a:gd name="T36" fmla="*/ 120 w 124"/>
                <a:gd name="T37" fmla="*/ 25 h 125"/>
                <a:gd name="T38" fmla="*/ 122 w 124"/>
                <a:gd name="T39" fmla="*/ 23 h 125"/>
                <a:gd name="T40" fmla="*/ 123 w 124"/>
                <a:gd name="T41" fmla="*/ 21 h 125"/>
                <a:gd name="T42" fmla="*/ 124 w 124"/>
                <a:gd name="T43" fmla="*/ 17 h 125"/>
                <a:gd name="T44" fmla="*/ 124 w 124"/>
                <a:gd name="T45" fmla="*/ 15 h 125"/>
                <a:gd name="T46" fmla="*/ 124 w 124"/>
                <a:gd name="T47" fmla="*/ 12 h 125"/>
                <a:gd name="T48" fmla="*/ 123 w 124"/>
                <a:gd name="T49" fmla="*/ 9 h 125"/>
                <a:gd name="T50" fmla="*/ 122 w 124"/>
                <a:gd name="T51" fmla="*/ 7 h 125"/>
                <a:gd name="T52" fmla="*/ 120 w 124"/>
                <a:gd name="T53" fmla="*/ 4 h 125"/>
                <a:gd name="T54" fmla="*/ 118 w 124"/>
                <a:gd name="T55" fmla="*/ 2 h 125"/>
                <a:gd name="T56" fmla="*/ 114 w 124"/>
                <a:gd name="T57" fmla="*/ 1 h 125"/>
                <a:gd name="T58" fmla="*/ 112 w 124"/>
                <a:gd name="T59" fmla="*/ 0 h 125"/>
                <a:gd name="T60" fmla="*/ 109 w 124"/>
                <a:gd name="T61" fmla="*/ 0 h 125"/>
                <a:gd name="T62" fmla="*/ 107 w 124"/>
                <a:gd name="T63" fmla="*/ 0 h 125"/>
                <a:gd name="T64" fmla="*/ 104 w 124"/>
                <a:gd name="T65" fmla="*/ 1 h 125"/>
                <a:gd name="T66" fmla="*/ 100 w 124"/>
                <a:gd name="T67" fmla="*/ 2 h 125"/>
                <a:gd name="T68" fmla="*/ 98 w 124"/>
                <a:gd name="T69" fmla="*/ 4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4" h="125">
                  <a:moveTo>
                    <a:pt x="98" y="4"/>
                  </a:moveTo>
                  <a:lnTo>
                    <a:pt x="4" y="99"/>
                  </a:lnTo>
                  <a:lnTo>
                    <a:pt x="2" y="101"/>
                  </a:lnTo>
                  <a:lnTo>
                    <a:pt x="1" y="104"/>
                  </a:lnTo>
                  <a:lnTo>
                    <a:pt x="0" y="106"/>
                  </a:lnTo>
                  <a:lnTo>
                    <a:pt x="0" y="110"/>
                  </a:lnTo>
                  <a:lnTo>
                    <a:pt x="0" y="113"/>
                  </a:lnTo>
                  <a:lnTo>
                    <a:pt x="1" y="115"/>
                  </a:lnTo>
                  <a:lnTo>
                    <a:pt x="2" y="118"/>
                  </a:lnTo>
                  <a:lnTo>
                    <a:pt x="4" y="120"/>
                  </a:lnTo>
                  <a:lnTo>
                    <a:pt x="6" y="122"/>
                  </a:lnTo>
                  <a:lnTo>
                    <a:pt x="8" y="123"/>
                  </a:lnTo>
                  <a:lnTo>
                    <a:pt x="11" y="125"/>
                  </a:lnTo>
                  <a:lnTo>
                    <a:pt x="15" y="125"/>
                  </a:lnTo>
                  <a:lnTo>
                    <a:pt x="17" y="125"/>
                  </a:lnTo>
                  <a:lnTo>
                    <a:pt x="20" y="123"/>
                  </a:lnTo>
                  <a:lnTo>
                    <a:pt x="22" y="122"/>
                  </a:lnTo>
                  <a:lnTo>
                    <a:pt x="25" y="120"/>
                  </a:lnTo>
                  <a:lnTo>
                    <a:pt x="120" y="25"/>
                  </a:lnTo>
                  <a:lnTo>
                    <a:pt x="122" y="23"/>
                  </a:lnTo>
                  <a:lnTo>
                    <a:pt x="123" y="21"/>
                  </a:lnTo>
                  <a:lnTo>
                    <a:pt x="124" y="17"/>
                  </a:lnTo>
                  <a:lnTo>
                    <a:pt x="124" y="15"/>
                  </a:lnTo>
                  <a:lnTo>
                    <a:pt x="124" y="12"/>
                  </a:lnTo>
                  <a:lnTo>
                    <a:pt x="123" y="9"/>
                  </a:lnTo>
                  <a:lnTo>
                    <a:pt x="122" y="7"/>
                  </a:lnTo>
                  <a:lnTo>
                    <a:pt x="120" y="4"/>
                  </a:lnTo>
                  <a:lnTo>
                    <a:pt x="118" y="2"/>
                  </a:lnTo>
                  <a:lnTo>
                    <a:pt x="114" y="1"/>
                  </a:lnTo>
                  <a:lnTo>
                    <a:pt x="112" y="0"/>
                  </a:lnTo>
                  <a:lnTo>
                    <a:pt x="109" y="0"/>
                  </a:lnTo>
                  <a:lnTo>
                    <a:pt x="107" y="0"/>
                  </a:lnTo>
                  <a:lnTo>
                    <a:pt x="104" y="1"/>
                  </a:lnTo>
                  <a:lnTo>
                    <a:pt x="100" y="2"/>
                  </a:lnTo>
                  <a:lnTo>
                    <a:pt x="98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xmlns="" id="{D9C8C62F-7F69-4497-B0AB-8B19D0E39F83}"/>
              </a:ext>
            </a:extLst>
          </p:cNvPr>
          <p:cNvGrpSpPr/>
          <p:nvPr/>
        </p:nvGrpSpPr>
        <p:grpSpPr>
          <a:xfrm>
            <a:off x="10462260" y="3432809"/>
            <a:ext cx="449580" cy="449584"/>
            <a:chOff x="5465763" y="1343025"/>
            <a:chExt cx="285750" cy="285751"/>
          </a:xfrm>
          <a:solidFill>
            <a:schemeClr val="bg1"/>
          </a:solidFill>
        </p:grpSpPr>
        <p:sp>
          <p:nvSpPr>
            <p:cNvPr id="83" name="Freeform 77">
              <a:extLst>
                <a:ext uri="{FF2B5EF4-FFF2-40B4-BE49-F238E27FC236}">
                  <a16:creationId xmlns:a16="http://schemas.microsoft.com/office/drawing/2014/main" xmlns="" id="{403C8AA7-9813-44FF-88F0-82EA8FF900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2925" y="1500188"/>
              <a:ext cx="128588" cy="128588"/>
            </a:xfrm>
            <a:custGeom>
              <a:avLst/>
              <a:gdLst>
                <a:gd name="T0" fmla="*/ 264 w 406"/>
                <a:gd name="T1" fmla="*/ 230 h 405"/>
                <a:gd name="T2" fmla="*/ 262 w 406"/>
                <a:gd name="T3" fmla="*/ 239 h 405"/>
                <a:gd name="T4" fmla="*/ 302 w 406"/>
                <a:gd name="T5" fmla="*/ 352 h 405"/>
                <a:gd name="T6" fmla="*/ 200 w 406"/>
                <a:gd name="T7" fmla="*/ 286 h 405"/>
                <a:gd name="T8" fmla="*/ 192 w 406"/>
                <a:gd name="T9" fmla="*/ 286 h 405"/>
                <a:gd name="T10" fmla="*/ 94 w 406"/>
                <a:gd name="T11" fmla="*/ 349 h 405"/>
                <a:gd name="T12" fmla="*/ 140 w 406"/>
                <a:gd name="T13" fmla="*/ 240 h 405"/>
                <a:gd name="T14" fmla="*/ 138 w 406"/>
                <a:gd name="T15" fmla="*/ 230 h 405"/>
                <a:gd name="T16" fmla="*/ 58 w 406"/>
                <a:gd name="T17" fmla="*/ 165 h 405"/>
                <a:gd name="T18" fmla="*/ 155 w 406"/>
                <a:gd name="T19" fmla="*/ 164 h 405"/>
                <a:gd name="T20" fmla="*/ 163 w 406"/>
                <a:gd name="T21" fmla="*/ 158 h 405"/>
                <a:gd name="T22" fmla="*/ 197 w 406"/>
                <a:gd name="T23" fmla="*/ 55 h 405"/>
                <a:gd name="T24" fmla="*/ 244 w 406"/>
                <a:gd name="T25" fmla="*/ 159 h 405"/>
                <a:gd name="T26" fmla="*/ 252 w 406"/>
                <a:gd name="T27" fmla="*/ 164 h 405"/>
                <a:gd name="T28" fmla="*/ 347 w 406"/>
                <a:gd name="T29" fmla="*/ 165 h 405"/>
                <a:gd name="T30" fmla="*/ 405 w 406"/>
                <a:gd name="T31" fmla="*/ 144 h 405"/>
                <a:gd name="T32" fmla="*/ 400 w 406"/>
                <a:gd name="T33" fmla="*/ 138 h 405"/>
                <a:gd name="T34" fmla="*/ 391 w 406"/>
                <a:gd name="T35" fmla="*/ 135 h 405"/>
                <a:gd name="T36" fmla="*/ 209 w 406"/>
                <a:gd name="T37" fmla="*/ 8 h 405"/>
                <a:gd name="T38" fmla="*/ 203 w 406"/>
                <a:gd name="T39" fmla="*/ 2 h 405"/>
                <a:gd name="T40" fmla="*/ 195 w 406"/>
                <a:gd name="T41" fmla="*/ 0 h 405"/>
                <a:gd name="T42" fmla="*/ 186 w 406"/>
                <a:gd name="T43" fmla="*/ 3 h 405"/>
                <a:gd name="T44" fmla="*/ 181 w 406"/>
                <a:gd name="T45" fmla="*/ 9 h 405"/>
                <a:gd name="T46" fmla="*/ 15 w 406"/>
                <a:gd name="T47" fmla="*/ 135 h 405"/>
                <a:gd name="T48" fmla="*/ 6 w 406"/>
                <a:gd name="T49" fmla="*/ 138 h 405"/>
                <a:gd name="T50" fmla="*/ 1 w 406"/>
                <a:gd name="T51" fmla="*/ 144 h 405"/>
                <a:gd name="T52" fmla="*/ 1 w 406"/>
                <a:gd name="T53" fmla="*/ 154 h 405"/>
                <a:gd name="T54" fmla="*/ 5 w 406"/>
                <a:gd name="T55" fmla="*/ 161 h 405"/>
                <a:gd name="T56" fmla="*/ 46 w 406"/>
                <a:gd name="T57" fmla="*/ 384 h 405"/>
                <a:gd name="T58" fmla="*/ 46 w 406"/>
                <a:gd name="T59" fmla="*/ 394 h 405"/>
                <a:gd name="T60" fmla="*/ 50 w 406"/>
                <a:gd name="T61" fmla="*/ 402 h 405"/>
                <a:gd name="T62" fmla="*/ 60 w 406"/>
                <a:gd name="T63" fmla="*/ 405 h 405"/>
                <a:gd name="T64" fmla="*/ 68 w 406"/>
                <a:gd name="T65" fmla="*/ 403 h 405"/>
                <a:gd name="T66" fmla="*/ 322 w 406"/>
                <a:gd name="T67" fmla="*/ 403 h 405"/>
                <a:gd name="T68" fmla="*/ 331 w 406"/>
                <a:gd name="T69" fmla="*/ 405 h 405"/>
                <a:gd name="T70" fmla="*/ 340 w 406"/>
                <a:gd name="T71" fmla="*/ 403 h 405"/>
                <a:gd name="T72" fmla="*/ 345 w 406"/>
                <a:gd name="T73" fmla="*/ 394 h 405"/>
                <a:gd name="T74" fmla="*/ 345 w 406"/>
                <a:gd name="T75" fmla="*/ 385 h 405"/>
                <a:gd name="T76" fmla="*/ 401 w 406"/>
                <a:gd name="T77" fmla="*/ 161 h 405"/>
                <a:gd name="T78" fmla="*/ 405 w 406"/>
                <a:gd name="T79" fmla="*/ 154 h 405"/>
                <a:gd name="T80" fmla="*/ 405 w 406"/>
                <a:gd name="T81" fmla="*/ 144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06" h="405">
                  <a:moveTo>
                    <a:pt x="268" y="227"/>
                  </a:moveTo>
                  <a:lnTo>
                    <a:pt x="264" y="230"/>
                  </a:lnTo>
                  <a:lnTo>
                    <a:pt x="262" y="234"/>
                  </a:lnTo>
                  <a:lnTo>
                    <a:pt x="262" y="239"/>
                  </a:lnTo>
                  <a:lnTo>
                    <a:pt x="263" y="244"/>
                  </a:lnTo>
                  <a:lnTo>
                    <a:pt x="302" y="352"/>
                  </a:lnTo>
                  <a:lnTo>
                    <a:pt x="203" y="288"/>
                  </a:lnTo>
                  <a:lnTo>
                    <a:pt x="200" y="286"/>
                  </a:lnTo>
                  <a:lnTo>
                    <a:pt x="196" y="285"/>
                  </a:lnTo>
                  <a:lnTo>
                    <a:pt x="192" y="286"/>
                  </a:lnTo>
                  <a:lnTo>
                    <a:pt x="187" y="288"/>
                  </a:lnTo>
                  <a:lnTo>
                    <a:pt x="94" y="349"/>
                  </a:lnTo>
                  <a:lnTo>
                    <a:pt x="139" y="244"/>
                  </a:lnTo>
                  <a:lnTo>
                    <a:pt x="140" y="240"/>
                  </a:lnTo>
                  <a:lnTo>
                    <a:pt x="140" y="234"/>
                  </a:lnTo>
                  <a:lnTo>
                    <a:pt x="138" y="230"/>
                  </a:lnTo>
                  <a:lnTo>
                    <a:pt x="135" y="227"/>
                  </a:lnTo>
                  <a:lnTo>
                    <a:pt x="58" y="165"/>
                  </a:lnTo>
                  <a:lnTo>
                    <a:pt x="151" y="165"/>
                  </a:lnTo>
                  <a:lnTo>
                    <a:pt x="155" y="164"/>
                  </a:lnTo>
                  <a:lnTo>
                    <a:pt x="159" y="161"/>
                  </a:lnTo>
                  <a:lnTo>
                    <a:pt x="163" y="158"/>
                  </a:lnTo>
                  <a:lnTo>
                    <a:pt x="165" y="154"/>
                  </a:lnTo>
                  <a:lnTo>
                    <a:pt x="197" y="55"/>
                  </a:lnTo>
                  <a:lnTo>
                    <a:pt x="242" y="156"/>
                  </a:lnTo>
                  <a:lnTo>
                    <a:pt x="244" y="159"/>
                  </a:lnTo>
                  <a:lnTo>
                    <a:pt x="247" y="163"/>
                  </a:lnTo>
                  <a:lnTo>
                    <a:pt x="252" y="164"/>
                  </a:lnTo>
                  <a:lnTo>
                    <a:pt x="256" y="165"/>
                  </a:lnTo>
                  <a:lnTo>
                    <a:pt x="347" y="165"/>
                  </a:lnTo>
                  <a:lnTo>
                    <a:pt x="268" y="227"/>
                  </a:lnTo>
                  <a:close/>
                  <a:moveTo>
                    <a:pt x="405" y="144"/>
                  </a:moveTo>
                  <a:lnTo>
                    <a:pt x="403" y="140"/>
                  </a:lnTo>
                  <a:lnTo>
                    <a:pt x="400" y="138"/>
                  </a:lnTo>
                  <a:lnTo>
                    <a:pt x="395" y="136"/>
                  </a:lnTo>
                  <a:lnTo>
                    <a:pt x="391" y="135"/>
                  </a:lnTo>
                  <a:lnTo>
                    <a:pt x="266" y="135"/>
                  </a:lnTo>
                  <a:lnTo>
                    <a:pt x="209" y="8"/>
                  </a:lnTo>
                  <a:lnTo>
                    <a:pt x="207" y="4"/>
                  </a:lnTo>
                  <a:lnTo>
                    <a:pt x="203" y="2"/>
                  </a:lnTo>
                  <a:lnTo>
                    <a:pt x="199" y="0"/>
                  </a:lnTo>
                  <a:lnTo>
                    <a:pt x="195" y="0"/>
                  </a:lnTo>
                  <a:lnTo>
                    <a:pt x="190" y="1"/>
                  </a:lnTo>
                  <a:lnTo>
                    <a:pt x="186" y="3"/>
                  </a:lnTo>
                  <a:lnTo>
                    <a:pt x="183" y="6"/>
                  </a:lnTo>
                  <a:lnTo>
                    <a:pt x="181" y="9"/>
                  </a:lnTo>
                  <a:lnTo>
                    <a:pt x="139" y="135"/>
                  </a:lnTo>
                  <a:lnTo>
                    <a:pt x="15" y="135"/>
                  </a:lnTo>
                  <a:lnTo>
                    <a:pt x="10" y="136"/>
                  </a:lnTo>
                  <a:lnTo>
                    <a:pt x="6" y="138"/>
                  </a:lnTo>
                  <a:lnTo>
                    <a:pt x="3" y="141"/>
                  </a:lnTo>
                  <a:lnTo>
                    <a:pt x="1" y="144"/>
                  </a:lnTo>
                  <a:lnTo>
                    <a:pt x="0" y="150"/>
                  </a:lnTo>
                  <a:lnTo>
                    <a:pt x="1" y="154"/>
                  </a:lnTo>
                  <a:lnTo>
                    <a:pt x="3" y="158"/>
                  </a:lnTo>
                  <a:lnTo>
                    <a:pt x="5" y="161"/>
                  </a:lnTo>
                  <a:lnTo>
                    <a:pt x="107" y="243"/>
                  </a:lnTo>
                  <a:lnTo>
                    <a:pt x="46" y="384"/>
                  </a:lnTo>
                  <a:lnTo>
                    <a:pt x="45" y="389"/>
                  </a:lnTo>
                  <a:lnTo>
                    <a:pt x="46" y="394"/>
                  </a:lnTo>
                  <a:lnTo>
                    <a:pt x="47" y="398"/>
                  </a:lnTo>
                  <a:lnTo>
                    <a:pt x="50" y="402"/>
                  </a:lnTo>
                  <a:lnTo>
                    <a:pt x="55" y="405"/>
                  </a:lnTo>
                  <a:lnTo>
                    <a:pt x="60" y="405"/>
                  </a:lnTo>
                  <a:lnTo>
                    <a:pt x="64" y="405"/>
                  </a:lnTo>
                  <a:lnTo>
                    <a:pt x="68" y="403"/>
                  </a:lnTo>
                  <a:lnTo>
                    <a:pt x="196" y="318"/>
                  </a:lnTo>
                  <a:lnTo>
                    <a:pt x="322" y="403"/>
                  </a:lnTo>
                  <a:lnTo>
                    <a:pt x="327" y="405"/>
                  </a:lnTo>
                  <a:lnTo>
                    <a:pt x="331" y="405"/>
                  </a:lnTo>
                  <a:lnTo>
                    <a:pt x="336" y="405"/>
                  </a:lnTo>
                  <a:lnTo>
                    <a:pt x="340" y="403"/>
                  </a:lnTo>
                  <a:lnTo>
                    <a:pt x="343" y="398"/>
                  </a:lnTo>
                  <a:lnTo>
                    <a:pt x="345" y="394"/>
                  </a:lnTo>
                  <a:lnTo>
                    <a:pt x="346" y="390"/>
                  </a:lnTo>
                  <a:lnTo>
                    <a:pt x="345" y="385"/>
                  </a:lnTo>
                  <a:lnTo>
                    <a:pt x="294" y="244"/>
                  </a:lnTo>
                  <a:lnTo>
                    <a:pt x="401" y="161"/>
                  </a:lnTo>
                  <a:lnTo>
                    <a:pt x="404" y="158"/>
                  </a:lnTo>
                  <a:lnTo>
                    <a:pt x="405" y="154"/>
                  </a:lnTo>
                  <a:lnTo>
                    <a:pt x="406" y="150"/>
                  </a:lnTo>
                  <a:lnTo>
                    <a:pt x="405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78">
              <a:extLst>
                <a:ext uri="{FF2B5EF4-FFF2-40B4-BE49-F238E27FC236}">
                  <a16:creationId xmlns:a16="http://schemas.microsoft.com/office/drawing/2014/main" xmlns="" id="{875D9320-9362-4514-80BC-E21A3F9D1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5763" y="1343025"/>
              <a:ext cx="168275" cy="238125"/>
            </a:xfrm>
            <a:custGeom>
              <a:avLst/>
              <a:gdLst>
                <a:gd name="T0" fmla="*/ 461 w 531"/>
                <a:gd name="T1" fmla="*/ 460 h 752"/>
                <a:gd name="T2" fmla="*/ 483 w 531"/>
                <a:gd name="T3" fmla="*/ 349 h 752"/>
                <a:gd name="T4" fmla="*/ 502 w 531"/>
                <a:gd name="T5" fmla="*/ 294 h 752"/>
                <a:gd name="T6" fmla="*/ 519 w 531"/>
                <a:gd name="T7" fmla="*/ 253 h 752"/>
                <a:gd name="T8" fmla="*/ 526 w 531"/>
                <a:gd name="T9" fmla="*/ 204 h 752"/>
                <a:gd name="T10" fmla="*/ 509 w 531"/>
                <a:gd name="T11" fmla="*/ 172 h 752"/>
                <a:gd name="T12" fmla="*/ 522 w 531"/>
                <a:gd name="T13" fmla="*/ 66 h 752"/>
                <a:gd name="T14" fmla="*/ 489 w 531"/>
                <a:gd name="T15" fmla="*/ 24 h 752"/>
                <a:gd name="T16" fmla="*/ 428 w 531"/>
                <a:gd name="T17" fmla="*/ 3 h 752"/>
                <a:gd name="T18" fmla="*/ 307 w 531"/>
                <a:gd name="T19" fmla="*/ 12 h 752"/>
                <a:gd name="T20" fmla="*/ 262 w 531"/>
                <a:gd name="T21" fmla="*/ 39 h 752"/>
                <a:gd name="T22" fmla="*/ 227 w 531"/>
                <a:gd name="T23" fmla="*/ 55 h 752"/>
                <a:gd name="T24" fmla="*/ 200 w 531"/>
                <a:gd name="T25" fmla="*/ 78 h 752"/>
                <a:gd name="T26" fmla="*/ 200 w 531"/>
                <a:gd name="T27" fmla="*/ 148 h 752"/>
                <a:gd name="T28" fmla="*/ 200 w 531"/>
                <a:gd name="T29" fmla="*/ 179 h 752"/>
                <a:gd name="T30" fmla="*/ 187 w 531"/>
                <a:gd name="T31" fmla="*/ 221 h 752"/>
                <a:gd name="T32" fmla="*/ 200 w 531"/>
                <a:gd name="T33" fmla="*/ 263 h 752"/>
                <a:gd name="T34" fmla="*/ 218 w 531"/>
                <a:gd name="T35" fmla="*/ 319 h 752"/>
                <a:gd name="T36" fmla="*/ 254 w 531"/>
                <a:gd name="T37" fmla="*/ 383 h 752"/>
                <a:gd name="T38" fmla="*/ 214 w 531"/>
                <a:gd name="T39" fmla="*/ 475 h 752"/>
                <a:gd name="T40" fmla="*/ 69 w 531"/>
                <a:gd name="T41" fmla="*/ 530 h 752"/>
                <a:gd name="T42" fmla="*/ 23 w 531"/>
                <a:gd name="T43" fmla="*/ 568 h 752"/>
                <a:gd name="T44" fmla="*/ 0 w 531"/>
                <a:gd name="T45" fmla="*/ 717 h 752"/>
                <a:gd name="T46" fmla="*/ 7 w 531"/>
                <a:gd name="T47" fmla="*/ 750 h 752"/>
                <a:gd name="T48" fmla="*/ 30 w 531"/>
                <a:gd name="T49" fmla="*/ 722 h 752"/>
                <a:gd name="T50" fmla="*/ 49 w 531"/>
                <a:gd name="T51" fmla="*/ 586 h 752"/>
                <a:gd name="T52" fmla="*/ 104 w 531"/>
                <a:gd name="T53" fmla="*/ 546 h 752"/>
                <a:gd name="T54" fmla="*/ 248 w 531"/>
                <a:gd name="T55" fmla="*/ 495 h 752"/>
                <a:gd name="T56" fmla="*/ 301 w 531"/>
                <a:gd name="T57" fmla="*/ 467 h 752"/>
                <a:gd name="T58" fmla="*/ 292 w 531"/>
                <a:gd name="T59" fmla="*/ 376 h 752"/>
                <a:gd name="T60" fmla="*/ 251 w 531"/>
                <a:gd name="T61" fmla="*/ 323 h 752"/>
                <a:gd name="T62" fmla="*/ 238 w 531"/>
                <a:gd name="T63" fmla="*/ 255 h 752"/>
                <a:gd name="T64" fmla="*/ 227 w 531"/>
                <a:gd name="T65" fmla="*/ 244 h 752"/>
                <a:gd name="T66" fmla="*/ 218 w 531"/>
                <a:gd name="T67" fmla="*/ 211 h 752"/>
                <a:gd name="T68" fmla="*/ 232 w 531"/>
                <a:gd name="T69" fmla="*/ 195 h 752"/>
                <a:gd name="T70" fmla="*/ 238 w 531"/>
                <a:gd name="T71" fmla="*/ 176 h 752"/>
                <a:gd name="T72" fmla="*/ 224 w 531"/>
                <a:gd name="T73" fmla="*/ 98 h 752"/>
                <a:gd name="T74" fmla="*/ 238 w 531"/>
                <a:gd name="T75" fmla="*/ 83 h 752"/>
                <a:gd name="T76" fmla="*/ 267 w 531"/>
                <a:gd name="T77" fmla="*/ 83 h 752"/>
                <a:gd name="T78" fmla="*/ 278 w 531"/>
                <a:gd name="T79" fmla="*/ 68 h 752"/>
                <a:gd name="T80" fmla="*/ 305 w 531"/>
                <a:gd name="T81" fmla="*/ 45 h 752"/>
                <a:gd name="T82" fmla="*/ 406 w 531"/>
                <a:gd name="T83" fmla="*/ 31 h 752"/>
                <a:gd name="T84" fmla="*/ 477 w 531"/>
                <a:gd name="T85" fmla="*/ 52 h 752"/>
                <a:gd name="T86" fmla="*/ 496 w 531"/>
                <a:gd name="T87" fmla="*/ 85 h 752"/>
                <a:gd name="T88" fmla="*/ 475 w 531"/>
                <a:gd name="T89" fmla="*/ 172 h 752"/>
                <a:gd name="T90" fmla="*/ 481 w 531"/>
                <a:gd name="T91" fmla="*/ 193 h 752"/>
                <a:gd name="T92" fmla="*/ 496 w 531"/>
                <a:gd name="T93" fmla="*/ 209 h 752"/>
                <a:gd name="T94" fmla="*/ 486 w 531"/>
                <a:gd name="T95" fmla="*/ 244 h 752"/>
                <a:gd name="T96" fmla="*/ 474 w 531"/>
                <a:gd name="T97" fmla="*/ 255 h 752"/>
                <a:gd name="T98" fmla="*/ 465 w 531"/>
                <a:gd name="T99" fmla="*/ 318 h 752"/>
                <a:gd name="T100" fmla="*/ 432 w 531"/>
                <a:gd name="T101" fmla="*/ 361 h 752"/>
                <a:gd name="T102" fmla="*/ 422 w 531"/>
                <a:gd name="T103" fmla="*/ 467 h 752"/>
                <a:gd name="T104" fmla="*/ 461 w 531"/>
                <a:gd name="T105" fmla="*/ 492 h 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1" h="752">
                  <a:moveTo>
                    <a:pt x="531" y="486"/>
                  </a:moveTo>
                  <a:lnTo>
                    <a:pt x="516" y="480"/>
                  </a:lnTo>
                  <a:lnTo>
                    <a:pt x="502" y="475"/>
                  </a:lnTo>
                  <a:lnTo>
                    <a:pt x="487" y="470"/>
                  </a:lnTo>
                  <a:lnTo>
                    <a:pt x="472" y="463"/>
                  </a:lnTo>
                  <a:lnTo>
                    <a:pt x="461" y="460"/>
                  </a:lnTo>
                  <a:lnTo>
                    <a:pt x="452" y="456"/>
                  </a:lnTo>
                  <a:lnTo>
                    <a:pt x="452" y="384"/>
                  </a:lnTo>
                  <a:lnTo>
                    <a:pt x="458" y="379"/>
                  </a:lnTo>
                  <a:lnTo>
                    <a:pt x="466" y="371"/>
                  </a:lnTo>
                  <a:lnTo>
                    <a:pt x="474" y="361"/>
                  </a:lnTo>
                  <a:lnTo>
                    <a:pt x="483" y="349"/>
                  </a:lnTo>
                  <a:lnTo>
                    <a:pt x="486" y="341"/>
                  </a:lnTo>
                  <a:lnTo>
                    <a:pt x="490" y="334"/>
                  </a:lnTo>
                  <a:lnTo>
                    <a:pt x="493" y="325"/>
                  </a:lnTo>
                  <a:lnTo>
                    <a:pt x="497" y="315"/>
                  </a:lnTo>
                  <a:lnTo>
                    <a:pt x="500" y="306"/>
                  </a:lnTo>
                  <a:lnTo>
                    <a:pt x="502" y="294"/>
                  </a:lnTo>
                  <a:lnTo>
                    <a:pt x="503" y="283"/>
                  </a:lnTo>
                  <a:lnTo>
                    <a:pt x="504" y="270"/>
                  </a:lnTo>
                  <a:lnTo>
                    <a:pt x="509" y="267"/>
                  </a:lnTo>
                  <a:lnTo>
                    <a:pt x="513" y="263"/>
                  </a:lnTo>
                  <a:lnTo>
                    <a:pt x="516" y="259"/>
                  </a:lnTo>
                  <a:lnTo>
                    <a:pt x="519" y="253"/>
                  </a:lnTo>
                  <a:lnTo>
                    <a:pt x="522" y="246"/>
                  </a:lnTo>
                  <a:lnTo>
                    <a:pt x="525" y="238"/>
                  </a:lnTo>
                  <a:lnTo>
                    <a:pt x="526" y="229"/>
                  </a:lnTo>
                  <a:lnTo>
                    <a:pt x="527" y="220"/>
                  </a:lnTo>
                  <a:lnTo>
                    <a:pt x="527" y="211"/>
                  </a:lnTo>
                  <a:lnTo>
                    <a:pt x="526" y="204"/>
                  </a:lnTo>
                  <a:lnTo>
                    <a:pt x="524" y="197"/>
                  </a:lnTo>
                  <a:lnTo>
                    <a:pt x="521" y="191"/>
                  </a:lnTo>
                  <a:lnTo>
                    <a:pt x="519" y="185"/>
                  </a:lnTo>
                  <a:lnTo>
                    <a:pt x="516" y="179"/>
                  </a:lnTo>
                  <a:lnTo>
                    <a:pt x="512" y="175"/>
                  </a:lnTo>
                  <a:lnTo>
                    <a:pt x="509" y="172"/>
                  </a:lnTo>
                  <a:lnTo>
                    <a:pt x="516" y="151"/>
                  </a:lnTo>
                  <a:lnTo>
                    <a:pt x="522" y="126"/>
                  </a:lnTo>
                  <a:lnTo>
                    <a:pt x="526" y="112"/>
                  </a:lnTo>
                  <a:lnTo>
                    <a:pt x="527" y="97"/>
                  </a:lnTo>
                  <a:lnTo>
                    <a:pt x="526" y="82"/>
                  </a:lnTo>
                  <a:lnTo>
                    <a:pt x="522" y="66"/>
                  </a:lnTo>
                  <a:lnTo>
                    <a:pt x="520" y="57"/>
                  </a:lnTo>
                  <a:lnTo>
                    <a:pt x="516" y="48"/>
                  </a:lnTo>
                  <a:lnTo>
                    <a:pt x="511" y="42"/>
                  </a:lnTo>
                  <a:lnTo>
                    <a:pt x="504" y="34"/>
                  </a:lnTo>
                  <a:lnTo>
                    <a:pt x="497" y="29"/>
                  </a:lnTo>
                  <a:lnTo>
                    <a:pt x="489" y="24"/>
                  </a:lnTo>
                  <a:lnTo>
                    <a:pt x="480" y="18"/>
                  </a:lnTo>
                  <a:lnTo>
                    <a:pt x="471" y="14"/>
                  </a:lnTo>
                  <a:lnTo>
                    <a:pt x="460" y="11"/>
                  </a:lnTo>
                  <a:lnTo>
                    <a:pt x="451" y="8"/>
                  </a:lnTo>
                  <a:lnTo>
                    <a:pt x="440" y="6"/>
                  </a:lnTo>
                  <a:lnTo>
                    <a:pt x="428" y="3"/>
                  </a:lnTo>
                  <a:lnTo>
                    <a:pt x="407" y="1"/>
                  </a:lnTo>
                  <a:lnTo>
                    <a:pt x="385" y="0"/>
                  </a:lnTo>
                  <a:lnTo>
                    <a:pt x="366" y="0"/>
                  </a:lnTo>
                  <a:lnTo>
                    <a:pt x="346" y="2"/>
                  </a:lnTo>
                  <a:lnTo>
                    <a:pt x="326" y="7"/>
                  </a:lnTo>
                  <a:lnTo>
                    <a:pt x="307" y="12"/>
                  </a:lnTo>
                  <a:lnTo>
                    <a:pt x="298" y="15"/>
                  </a:lnTo>
                  <a:lnTo>
                    <a:pt x="290" y="19"/>
                  </a:lnTo>
                  <a:lnTo>
                    <a:pt x="281" y="24"/>
                  </a:lnTo>
                  <a:lnTo>
                    <a:pt x="275" y="28"/>
                  </a:lnTo>
                  <a:lnTo>
                    <a:pt x="267" y="33"/>
                  </a:lnTo>
                  <a:lnTo>
                    <a:pt x="262" y="39"/>
                  </a:lnTo>
                  <a:lnTo>
                    <a:pt x="257" y="45"/>
                  </a:lnTo>
                  <a:lnTo>
                    <a:pt x="252" y="53"/>
                  </a:lnTo>
                  <a:lnTo>
                    <a:pt x="245" y="53"/>
                  </a:lnTo>
                  <a:lnTo>
                    <a:pt x="238" y="53"/>
                  </a:lnTo>
                  <a:lnTo>
                    <a:pt x="232" y="54"/>
                  </a:lnTo>
                  <a:lnTo>
                    <a:pt x="227" y="55"/>
                  </a:lnTo>
                  <a:lnTo>
                    <a:pt x="221" y="57"/>
                  </a:lnTo>
                  <a:lnTo>
                    <a:pt x="216" y="60"/>
                  </a:lnTo>
                  <a:lnTo>
                    <a:pt x="212" y="63"/>
                  </a:lnTo>
                  <a:lnTo>
                    <a:pt x="207" y="67"/>
                  </a:lnTo>
                  <a:lnTo>
                    <a:pt x="203" y="72"/>
                  </a:lnTo>
                  <a:lnTo>
                    <a:pt x="200" y="78"/>
                  </a:lnTo>
                  <a:lnTo>
                    <a:pt x="198" y="84"/>
                  </a:lnTo>
                  <a:lnTo>
                    <a:pt x="195" y="91"/>
                  </a:lnTo>
                  <a:lnTo>
                    <a:pt x="194" y="105"/>
                  </a:lnTo>
                  <a:lnTo>
                    <a:pt x="194" y="119"/>
                  </a:lnTo>
                  <a:lnTo>
                    <a:pt x="197" y="134"/>
                  </a:lnTo>
                  <a:lnTo>
                    <a:pt x="200" y="148"/>
                  </a:lnTo>
                  <a:lnTo>
                    <a:pt x="203" y="161"/>
                  </a:lnTo>
                  <a:lnTo>
                    <a:pt x="206" y="173"/>
                  </a:lnTo>
                  <a:lnTo>
                    <a:pt x="206" y="173"/>
                  </a:lnTo>
                  <a:lnTo>
                    <a:pt x="206" y="174"/>
                  </a:lnTo>
                  <a:lnTo>
                    <a:pt x="203" y="176"/>
                  </a:lnTo>
                  <a:lnTo>
                    <a:pt x="200" y="179"/>
                  </a:lnTo>
                  <a:lnTo>
                    <a:pt x="197" y="183"/>
                  </a:lnTo>
                  <a:lnTo>
                    <a:pt x="193" y="188"/>
                  </a:lnTo>
                  <a:lnTo>
                    <a:pt x="191" y="195"/>
                  </a:lnTo>
                  <a:lnTo>
                    <a:pt x="188" y="203"/>
                  </a:lnTo>
                  <a:lnTo>
                    <a:pt x="187" y="211"/>
                  </a:lnTo>
                  <a:lnTo>
                    <a:pt x="187" y="221"/>
                  </a:lnTo>
                  <a:lnTo>
                    <a:pt x="187" y="230"/>
                  </a:lnTo>
                  <a:lnTo>
                    <a:pt x="188" y="237"/>
                  </a:lnTo>
                  <a:lnTo>
                    <a:pt x="190" y="245"/>
                  </a:lnTo>
                  <a:lnTo>
                    <a:pt x="192" y="251"/>
                  </a:lnTo>
                  <a:lnTo>
                    <a:pt x="195" y="257"/>
                  </a:lnTo>
                  <a:lnTo>
                    <a:pt x="200" y="263"/>
                  </a:lnTo>
                  <a:lnTo>
                    <a:pt x="204" y="267"/>
                  </a:lnTo>
                  <a:lnTo>
                    <a:pt x="209" y="270"/>
                  </a:lnTo>
                  <a:lnTo>
                    <a:pt x="210" y="283"/>
                  </a:lnTo>
                  <a:lnTo>
                    <a:pt x="213" y="296"/>
                  </a:lnTo>
                  <a:lnTo>
                    <a:pt x="215" y="308"/>
                  </a:lnTo>
                  <a:lnTo>
                    <a:pt x="218" y="319"/>
                  </a:lnTo>
                  <a:lnTo>
                    <a:pt x="222" y="329"/>
                  </a:lnTo>
                  <a:lnTo>
                    <a:pt x="227" y="339"/>
                  </a:lnTo>
                  <a:lnTo>
                    <a:pt x="231" y="349"/>
                  </a:lnTo>
                  <a:lnTo>
                    <a:pt x="235" y="356"/>
                  </a:lnTo>
                  <a:lnTo>
                    <a:pt x="245" y="371"/>
                  </a:lnTo>
                  <a:lnTo>
                    <a:pt x="254" y="383"/>
                  </a:lnTo>
                  <a:lnTo>
                    <a:pt x="264" y="391"/>
                  </a:lnTo>
                  <a:lnTo>
                    <a:pt x="270" y="398"/>
                  </a:lnTo>
                  <a:lnTo>
                    <a:pt x="270" y="456"/>
                  </a:lnTo>
                  <a:lnTo>
                    <a:pt x="252" y="462"/>
                  </a:lnTo>
                  <a:lnTo>
                    <a:pt x="233" y="469"/>
                  </a:lnTo>
                  <a:lnTo>
                    <a:pt x="214" y="475"/>
                  </a:lnTo>
                  <a:lnTo>
                    <a:pt x="194" y="482"/>
                  </a:lnTo>
                  <a:lnTo>
                    <a:pt x="163" y="492"/>
                  </a:lnTo>
                  <a:lnTo>
                    <a:pt x="133" y="503"/>
                  </a:lnTo>
                  <a:lnTo>
                    <a:pt x="105" y="513"/>
                  </a:lnTo>
                  <a:lnTo>
                    <a:pt x="81" y="524"/>
                  </a:lnTo>
                  <a:lnTo>
                    <a:pt x="69" y="530"/>
                  </a:lnTo>
                  <a:lnTo>
                    <a:pt x="58" y="535"/>
                  </a:lnTo>
                  <a:lnTo>
                    <a:pt x="50" y="542"/>
                  </a:lnTo>
                  <a:lnTo>
                    <a:pt x="41" y="548"/>
                  </a:lnTo>
                  <a:lnTo>
                    <a:pt x="34" y="554"/>
                  </a:lnTo>
                  <a:lnTo>
                    <a:pt x="28" y="562"/>
                  </a:lnTo>
                  <a:lnTo>
                    <a:pt x="23" y="568"/>
                  </a:lnTo>
                  <a:lnTo>
                    <a:pt x="20" y="576"/>
                  </a:lnTo>
                  <a:lnTo>
                    <a:pt x="14" y="599"/>
                  </a:lnTo>
                  <a:lnTo>
                    <a:pt x="9" y="624"/>
                  </a:lnTo>
                  <a:lnTo>
                    <a:pt x="6" y="651"/>
                  </a:lnTo>
                  <a:lnTo>
                    <a:pt x="4" y="676"/>
                  </a:lnTo>
                  <a:lnTo>
                    <a:pt x="0" y="717"/>
                  </a:lnTo>
                  <a:lnTo>
                    <a:pt x="0" y="737"/>
                  </a:lnTo>
                  <a:lnTo>
                    <a:pt x="0" y="740"/>
                  </a:lnTo>
                  <a:lnTo>
                    <a:pt x="1" y="742"/>
                  </a:lnTo>
                  <a:lnTo>
                    <a:pt x="2" y="745"/>
                  </a:lnTo>
                  <a:lnTo>
                    <a:pt x="5" y="747"/>
                  </a:lnTo>
                  <a:lnTo>
                    <a:pt x="7" y="750"/>
                  </a:lnTo>
                  <a:lnTo>
                    <a:pt x="10" y="751"/>
                  </a:lnTo>
                  <a:lnTo>
                    <a:pt x="12" y="752"/>
                  </a:lnTo>
                  <a:lnTo>
                    <a:pt x="15" y="752"/>
                  </a:lnTo>
                  <a:lnTo>
                    <a:pt x="407" y="752"/>
                  </a:lnTo>
                  <a:lnTo>
                    <a:pt x="407" y="722"/>
                  </a:lnTo>
                  <a:lnTo>
                    <a:pt x="30" y="722"/>
                  </a:lnTo>
                  <a:lnTo>
                    <a:pt x="32" y="694"/>
                  </a:lnTo>
                  <a:lnTo>
                    <a:pt x="36" y="657"/>
                  </a:lnTo>
                  <a:lnTo>
                    <a:pt x="38" y="638"/>
                  </a:lnTo>
                  <a:lnTo>
                    <a:pt x="40" y="620"/>
                  </a:lnTo>
                  <a:lnTo>
                    <a:pt x="44" y="602"/>
                  </a:lnTo>
                  <a:lnTo>
                    <a:pt x="49" y="586"/>
                  </a:lnTo>
                  <a:lnTo>
                    <a:pt x="51" y="581"/>
                  </a:lnTo>
                  <a:lnTo>
                    <a:pt x="55" y="576"/>
                  </a:lnTo>
                  <a:lnTo>
                    <a:pt x="60" y="571"/>
                  </a:lnTo>
                  <a:lnTo>
                    <a:pt x="67" y="565"/>
                  </a:lnTo>
                  <a:lnTo>
                    <a:pt x="84" y="556"/>
                  </a:lnTo>
                  <a:lnTo>
                    <a:pt x="104" y="546"/>
                  </a:lnTo>
                  <a:lnTo>
                    <a:pt x="127" y="537"/>
                  </a:lnTo>
                  <a:lnTo>
                    <a:pt x="153" y="528"/>
                  </a:lnTo>
                  <a:lnTo>
                    <a:pt x="178" y="519"/>
                  </a:lnTo>
                  <a:lnTo>
                    <a:pt x="204" y="510"/>
                  </a:lnTo>
                  <a:lnTo>
                    <a:pt x="227" y="503"/>
                  </a:lnTo>
                  <a:lnTo>
                    <a:pt x="248" y="495"/>
                  </a:lnTo>
                  <a:lnTo>
                    <a:pt x="269" y="488"/>
                  </a:lnTo>
                  <a:lnTo>
                    <a:pt x="291" y="480"/>
                  </a:lnTo>
                  <a:lnTo>
                    <a:pt x="295" y="478"/>
                  </a:lnTo>
                  <a:lnTo>
                    <a:pt x="298" y="475"/>
                  </a:lnTo>
                  <a:lnTo>
                    <a:pt x="301" y="471"/>
                  </a:lnTo>
                  <a:lnTo>
                    <a:pt x="301" y="467"/>
                  </a:lnTo>
                  <a:lnTo>
                    <a:pt x="301" y="391"/>
                  </a:lnTo>
                  <a:lnTo>
                    <a:pt x="301" y="387"/>
                  </a:lnTo>
                  <a:lnTo>
                    <a:pt x="299" y="384"/>
                  </a:lnTo>
                  <a:lnTo>
                    <a:pt x="297" y="381"/>
                  </a:lnTo>
                  <a:lnTo>
                    <a:pt x="294" y="379"/>
                  </a:lnTo>
                  <a:lnTo>
                    <a:pt x="292" y="376"/>
                  </a:lnTo>
                  <a:lnTo>
                    <a:pt x="285" y="371"/>
                  </a:lnTo>
                  <a:lnTo>
                    <a:pt x="277" y="361"/>
                  </a:lnTo>
                  <a:lnTo>
                    <a:pt x="266" y="349"/>
                  </a:lnTo>
                  <a:lnTo>
                    <a:pt x="261" y="341"/>
                  </a:lnTo>
                  <a:lnTo>
                    <a:pt x="257" y="333"/>
                  </a:lnTo>
                  <a:lnTo>
                    <a:pt x="251" y="323"/>
                  </a:lnTo>
                  <a:lnTo>
                    <a:pt x="248" y="312"/>
                  </a:lnTo>
                  <a:lnTo>
                    <a:pt x="244" y="300"/>
                  </a:lnTo>
                  <a:lnTo>
                    <a:pt x="242" y="287"/>
                  </a:lnTo>
                  <a:lnTo>
                    <a:pt x="239" y="274"/>
                  </a:lnTo>
                  <a:lnTo>
                    <a:pt x="239" y="259"/>
                  </a:lnTo>
                  <a:lnTo>
                    <a:pt x="238" y="255"/>
                  </a:lnTo>
                  <a:lnTo>
                    <a:pt x="237" y="253"/>
                  </a:lnTo>
                  <a:lnTo>
                    <a:pt x="236" y="250"/>
                  </a:lnTo>
                  <a:lnTo>
                    <a:pt x="234" y="248"/>
                  </a:lnTo>
                  <a:lnTo>
                    <a:pt x="232" y="247"/>
                  </a:lnTo>
                  <a:lnTo>
                    <a:pt x="230" y="245"/>
                  </a:lnTo>
                  <a:lnTo>
                    <a:pt x="227" y="244"/>
                  </a:lnTo>
                  <a:lnTo>
                    <a:pt x="224" y="244"/>
                  </a:lnTo>
                  <a:lnTo>
                    <a:pt x="222" y="242"/>
                  </a:lnTo>
                  <a:lnTo>
                    <a:pt x="219" y="237"/>
                  </a:lnTo>
                  <a:lnTo>
                    <a:pt x="218" y="231"/>
                  </a:lnTo>
                  <a:lnTo>
                    <a:pt x="217" y="221"/>
                  </a:lnTo>
                  <a:lnTo>
                    <a:pt x="218" y="211"/>
                  </a:lnTo>
                  <a:lnTo>
                    <a:pt x="219" y="204"/>
                  </a:lnTo>
                  <a:lnTo>
                    <a:pt x="222" y="200"/>
                  </a:lnTo>
                  <a:lnTo>
                    <a:pt x="224" y="198"/>
                  </a:lnTo>
                  <a:lnTo>
                    <a:pt x="227" y="197"/>
                  </a:lnTo>
                  <a:lnTo>
                    <a:pt x="230" y="196"/>
                  </a:lnTo>
                  <a:lnTo>
                    <a:pt x="232" y="195"/>
                  </a:lnTo>
                  <a:lnTo>
                    <a:pt x="234" y="193"/>
                  </a:lnTo>
                  <a:lnTo>
                    <a:pt x="236" y="191"/>
                  </a:lnTo>
                  <a:lnTo>
                    <a:pt x="237" y="189"/>
                  </a:lnTo>
                  <a:lnTo>
                    <a:pt x="238" y="186"/>
                  </a:lnTo>
                  <a:lnTo>
                    <a:pt x="239" y="183"/>
                  </a:lnTo>
                  <a:lnTo>
                    <a:pt x="238" y="176"/>
                  </a:lnTo>
                  <a:lnTo>
                    <a:pt x="235" y="164"/>
                  </a:lnTo>
                  <a:lnTo>
                    <a:pt x="230" y="147"/>
                  </a:lnTo>
                  <a:lnTo>
                    <a:pt x="225" y="125"/>
                  </a:lnTo>
                  <a:lnTo>
                    <a:pt x="224" y="114"/>
                  </a:lnTo>
                  <a:lnTo>
                    <a:pt x="224" y="103"/>
                  </a:lnTo>
                  <a:lnTo>
                    <a:pt x="224" y="98"/>
                  </a:lnTo>
                  <a:lnTo>
                    <a:pt x="225" y="95"/>
                  </a:lnTo>
                  <a:lnTo>
                    <a:pt x="228" y="90"/>
                  </a:lnTo>
                  <a:lnTo>
                    <a:pt x="230" y="87"/>
                  </a:lnTo>
                  <a:lnTo>
                    <a:pt x="232" y="85"/>
                  </a:lnTo>
                  <a:lnTo>
                    <a:pt x="235" y="84"/>
                  </a:lnTo>
                  <a:lnTo>
                    <a:pt x="238" y="83"/>
                  </a:lnTo>
                  <a:lnTo>
                    <a:pt x="243" y="83"/>
                  </a:lnTo>
                  <a:lnTo>
                    <a:pt x="251" y="83"/>
                  </a:lnTo>
                  <a:lnTo>
                    <a:pt x="259" y="84"/>
                  </a:lnTo>
                  <a:lnTo>
                    <a:pt x="262" y="84"/>
                  </a:lnTo>
                  <a:lnTo>
                    <a:pt x="265" y="84"/>
                  </a:lnTo>
                  <a:lnTo>
                    <a:pt x="267" y="83"/>
                  </a:lnTo>
                  <a:lnTo>
                    <a:pt x="269" y="82"/>
                  </a:lnTo>
                  <a:lnTo>
                    <a:pt x="273" y="81"/>
                  </a:lnTo>
                  <a:lnTo>
                    <a:pt x="274" y="78"/>
                  </a:lnTo>
                  <a:lnTo>
                    <a:pt x="276" y="75"/>
                  </a:lnTo>
                  <a:lnTo>
                    <a:pt x="276" y="73"/>
                  </a:lnTo>
                  <a:lnTo>
                    <a:pt x="278" y="68"/>
                  </a:lnTo>
                  <a:lnTo>
                    <a:pt x="280" y="63"/>
                  </a:lnTo>
                  <a:lnTo>
                    <a:pt x="283" y="59"/>
                  </a:lnTo>
                  <a:lnTo>
                    <a:pt x="288" y="56"/>
                  </a:lnTo>
                  <a:lnTo>
                    <a:pt x="293" y="52"/>
                  </a:lnTo>
                  <a:lnTo>
                    <a:pt x="298" y="48"/>
                  </a:lnTo>
                  <a:lnTo>
                    <a:pt x="305" y="45"/>
                  </a:lnTo>
                  <a:lnTo>
                    <a:pt x="311" y="42"/>
                  </a:lnTo>
                  <a:lnTo>
                    <a:pt x="327" y="37"/>
                  </a:lnTo>
                  <a:lnTo>
                    <a:pt x="344" y="33"/>
                  </a:lnTo>
                  <a:lnTo>
                    <a:pt x="365" y="31"/>
                  </a:lnTo>
                  <a:lnTo>
                    <a:pt x="385" y="30"/>
                  </a:lnTo>
                  <a:lnTo>
                    <a:pt x="406" y="31"/>
                  </a:lnTo>
                  <a:lnTo>
                    <a:pt x="425" y="33"/>
                  </a:lnTo>
                  <a:lnTo>
                    <a:pt x="443" y="37"/>
                  </a:lnTo>
                  <a:lnTo>
                    <a:pt x="458" y="42"/>
                  </a:lnTo>
                  <a:lnTo>
                    <a:pt x="466" y="45"/>
                  </a:lnTo>
                  <a:lnTo>
                    <a:pt x="472" y="48"/>
                  </a:lnTo>
                  <a:lnTo>
                    <a:pt x="477" y="52"/>
                  </a:lnTo>
                  <a:lnTo>
                    <a:pt x="482" y="56"/>
                  </a:lnTo>
                  <a:lnTo>
                    <a:pt x="486" y="59"/>
                  </a:lnTo>
                  <a:lnTo>
                    <a:pt x="489" y="63"/>
                  </a:lnTo>
                  <a:lnTo>
                    <a:pt x="492" y="68"/>
                  </a:lnTo>
                  <a:lnTo>
                    <a:pt x="493" y="73"/>
                  </a:lnTo>
                  <a:lnTo>
                    <a:pt x="496" y="85"/>
                  </a:lnTo>
                  <a:lnTo>
                    <a:pt x="496" y="98"/>
                  </a:lnTo>
                  <a:lnTo>
                    <a:pt x="495" y="110"/>
                  </a:lnTo>
                  <a:lnTo>
                    <a:pt x="492" y="122"/>
                  </a:lnTo>
                  <a:lnTo>
                    <a:pt x="486" y="144"/>
                  </a:lnTo>
                  <a:lnTo>
                    <a:pt x="480" y="161"/>
                  </a:lnTo>
                  <a:lnTo>
                    <a:pt x="475" y="172"/>
                  </a:lnTo>
                  <a:lnTo>
                    <a:pt x="474" y="180"/>
                  </a:lnTo>
                  <a:lnTo>
                    <a:pt x="474" y="183"/>
                  </a:lnTo>
                  <a:lnTo>
                    <a:pt x="475" y="186"/>
                  </a:lnTo>
                  <a:lnTo>
                    <a:pt x="476" y="189"/>
                  </a:lnTo>
                  <a:lnTo>
                    <a:pt x="478" y="191"/>
                  </a:lnTo>
                  <a:lnTo>
                    <a:pt x="481" y="193"/>
                  </a:lnTo>
                  <a:lnTo>
                    <a:pt x="484" y="194"/>
                  </a:lnTo>
                  <a:lnTo>
                    <a:pt x="486" y="195"/>
                  </a:lnTo>
                  <a:lnTo>
                    <a:pt x="489" y="195"/>
                  </a:lnTo>
                  <a:lnTo>
                    <a:pt x="491" y="197"/>
                  </a:lnTo>
                  <a:lnTo>
                    <a:pt x="493" y="202"/>
                  </a:lnTo>
                  <a:lnTo>
                    <a:pt x="496" y="209"/>
                  </a:lnTo>
                  <a:lnTo>
                    <a:pt x="497" y="220"/>
                  </a:lnTo>
                  <a:lnTo>
                    <a:pt x="496" y="230"/>
                  </a:lnTo>
                  <a:lnTo>
                    <a:pt x="493" y="237"/>
                  </a:lnTo>
                  <a:lnTo>
                    <a:pt x="491" y="242"/>
                  </a:lnTo>
                  <a:lnTo>
                    <a:pt x="489" y="244"/>
                  </a:lnTo>
                  <a:lnTo>
                    <a:pt x="486" y="244"/>
                  </a:lnTo>
                  <a:lnTo>
                    <a:pt x="484" y="245"/>
                  </a:lnTo>
                  <a:lnTo>
                    <a:pt x="481" y="247"/>
                  </a:lnTo>
                  <a:lnTo>
                    <a:pt x="478" y="248"/>
                  </a:lnTo>
                  <a:lnTo>
                    <a:pt x="476" y="250"/>
                  </a:lnTo>
                  <a:lnTo>
                    <a:pt x="475" y="253"/>
                  </a:lnTo>
                  <a:lnTo>
                    <a:pt x="474" y="255"/>
                  </a:lnTo>
                  <a:lnTo>
                    <a:pt x="474" y="259"/>
                  </a:lnTo>
                  <a:lnTo>
                    <a:pt x="474" y="272"/>
                  </a:lnTo>
                  <a:lnTo>
                    <a:pt x="472" y="285"/>
                  </a:lnTo>
                  <a:lnTo>
                    <a:pt x="470" y="297"/>
                  </a:lnTo>
                  <a:lnTo>
                    <a:pt x="468" y="308"/>
                  </a:lnTo>
                  <a:lnTo>
                    <a:pt x="465" y="318"/>
                  </a:lnTo>
                  <a:lnTo>
                    <a:pt x="460" y="326"/>
                  </a:lnTo>
                  <a:lnTo>
                    <a:pt x="457" y="334"/>
                  </a:lnTo>
                  <a:lnTo>
                    <a:pt x="453" y="340"/>
                  </a:lnTo>
                  <a:lnTo>
                    <a:pt x="444" y="350"/>
                  </a:lnTo>
                  <a:lnTo>
                    <a:pt x="438" y="357"/>
                  </a:lnTo>
                  <a:lnTo>
                    <a:pt x="432" y="361"/>
                  </a:lnTo>
                  <a:lnTo>
                    <a:pt x="429" y="363"/>
                  </a:lnTo>
                  <a:lnTo>
                    <a:pt x="426" y="365"/>
                  </a:lnTo>
                  <a:lnTo>
                    <a:pt x="424" y="368"/>
                  </a:lnTo>
                  <a:lnTo>
                    <a:pt x="422" y="372"/>
                  </a:lnTo>
                  <a:lnTo>
                    <a:pt x="422" y="375"/>
                  </a:lnTo>
                  <a:lnTo>
                    <a:pt x="422" y="467"/>
                  </a:lnTo>
                  <a:lnTo>
                    <a:pt x="422" y="471"/>
                  </a:lnTo>
                  <a:lnTo>
                    <a:pt x="424" y="475"/>
                  </a:lnTo>
                  <a:lnTo>
                    <a:pt x="427" y="478"/>
                  </a:lnTo>
                  <a:lnTo>
                    <a:pt x="431" y="480"/>
                  </a:lnTo>
                  <a:lnTo>
                    <a:pt x="446" y="486"/>
                  </a:lnTo>
                  <a:lnTo>
                    <a:pt x="461" y="492"/>
                  </a:lnTo>
                  <a:lnTo>
                    <a:pt x="476" y="498"/>
                  </a:lnTo>
                  <a:lnTo>
                    <a:pt x="491" y="503"/>
                  </a:lnTo>
                  <a:lnTo>
                    <a:pt x="506" y="508"/>
                  </a:lnTo>
                  <a:lnTo>
                    <a:pt x="521" y="514"/>
                  </a:lnTo>
                  <a:lnTo>
                    <a:pt x="531" y="4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5" name="Subtitle 8">
            <a:extLst>
              <a:ext uri="{FF2B5EF4-FFF2-40B4-BE49-F238E27FC236}">
                <a16:creationId xmlns:a16="http://schemas.microsoft.com/office/drawing/2014/main" xmlns="" id="{9CCD1954-7BE7-4561-BFB8-F67EC435B11F}"/>
              </a:ext>
            </a:extLst>
          </p:cNvPr>
          <p:cNvSpPr txBox="1">
            <a:spLocks/>
          </p:cNvSpPr>
          <p:nvPr/>
        </p:nvSpPr>
        <p:spPr>
          <a:xfrm>
            <a:off x="2029460" y="2893842"/>
            <a:ext cx="3632710" cy="172354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400" dirty="0" err="1"/>
              <a:t>Kepemimpinan</a:t>
            </a:r>
            <a:r>
              <a:rPr lang="en-US" sz="1400" dirty="0"/>
              <a:t> </a:t>
            </a:r>
            <a:r>
              <a:rPr lang="en-US" sz="1400" dirty="0" err="1" smtClean="0"/>
              <a:t>hanya</a:t>
            </a:r>
            <a:r>
              <a:rPr lang="en-US" sz="1400" dirty="0" smtClean="0"/>
              <a:t> </a:t>
            </a:r>
            <a:r>
              <a:rPr lang="en-US" sz="1400" dirty="0" err="1" smtClean="0"/>
              <a:t>terjadi</a:t>
            </a:r>
            <a:r>
              <a:rPr lang="en-US" sz="1400" dirty="0" smtClean="0"/>
              <a:t>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mempengaruhi</a:t>
            </a:r>
            <a:r>
              <a:rPr lang="en-US" sz="1400" dirty="0" smtClean="0"/>
              <a:t> orang lain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melakukan</a:t>
            </a:r>
            <a:r>
              <a:rPr lang="en-US" sz="1400" dirty="0"/>
              <a:t> </a:t>
            </a:r>
            <a:r>
              <a:rPr lang="en-US" sz="1400" dirty="0" err="1"/>
              <a:t>apa</a:t>
            </a:r>
            <a:r>
              <a:rPr lang="en-US" sz="1400" dirty="0"/>
              <a:t> yang </a:t>
            </a:r>
            <a:r>
              <a:rPr lang="en-US" sz="1400" dirty="0" err="1"/>
              <a:t>etis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bermanfaat</a:t>
            </a:r>
            <a:r>
              <a:rPr lang="en-US" sz="1400" dirty="0"/>
              <a:t> </a:t>
            </a:r>
            <a:r>
              <a:rPr lang="en-US" sz="1400" dirty="0" err="1"/>
              <a:t>bagi</a:t>
            </a:r>
            <a:r>
              <a:rPr lang="en-US" sz="1400" dirty="0"/>
              <a:t> </a:t>
            </a:r>
            <a:r>
              <a:rPr lang="en-US" sz="1400" dirty="0" err="1"/>
              <a:t>organisasi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diri</a:t>
            </a:r>
            <a:r>
              <a:rPr lang="en-US" sz="1400" dirty="0"/>
              <a:t> </a:t>
            </a:r>
            <a:r>
              <a:rPr lang="en-US" sz="1400" dirty="0" err="1"/>
              <a:t>mereka</a:t>
            </a:r>
            <a:r>
              <a:rPr lang="en-US" sz="1400" dirty="0"/>
              <a:t> </a:t>
            </a:r>
            <a:r>
              <a:rPr lang="en-US" sz="1400" dirty="0" err="1" smtClean="0"/>
              <a:t>sendiri</a:t>
            </a:r>
            <a:endParaRPr lang="en-US" sz="1400" dirty="0" smtClean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sz="1400" dirty="0" smtClean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400" dirty="0" err="1" smtClean="0"/>
              <a:t>upaya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diberikan</a:t>
            </a:r>
            <a:r>
              <a:rPr lang="en-US" sz="1400" dirty="0" smtClean="0"/>
              <a:t> </a:t>
            </a:r>
            <a:r>
              <a:rPr lang="en-US" sz="1400" dirty="0" err="1" smtClean="0"/>
              <a:t>bersifat</a:t>
            </a:r>
            <a:r>
              <a:rPr lang="en-US" sz="1400" dirty="0" smtClean="0"/>
              <a:t> </a:t>
            </a:r>
            <a:r>
              <a:rPr lang="en-US" sz="1400" dirty="0" err="1" smtClean="0"/>
              <a:t>relevan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merugikan</a:t>
            </a:r>
            <a:r>
              <a:rPr lang="en-US" sz="1400" dirty="0" smtClean="0"/>
              <a:t> </a:t>
            </a:r>
            <a:r>
              <a:rPr lang="en-US" sz="1400" dirty="0" err="1" smtClean="0"/>
              <a:t>pengikutnya</a:t>
            </a:r>
            <a:r>
              <a:rPr lang="en-US" sz="1400" dirty="0" smtClean="0"/>
              <a:t> </a:t>
            </a:r>
            <a:endParaRPr lang="en-US" sz="14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1400" dirty="0"/>
          </a:p>
        </p:txBody>
      </p:sp>
      <p:sp>
        <p:nvSpPr>
          <p:cNvPr id="86" name="Subtitle 8">
            <a:extLst>
              <a:ext uri="{FF2B5EF4-FFF2-40B4-BE49-F238E27FC236}">
                <a16:creationId xmlns:a16="http://schemas.microsoft.com/office/drawing/2014/main" xmlns="" id="{69371BC7-DA3D-4BAD-AD3C-8CAD61969C34}"/>
              </a:ext>
            </a:extLst>
          </p:cNvPr>
          <p:cNvSpPr txBox="1">
            <a:spLocks/>
          </p:cNvSpPr>
          <p:nvPr/>
        </p:nvSpPr>
        <p:spPr>
          <a:xfrm>
            <a:off x="6494863" y="3090000"/>
            <a:ext cx="3632710" cy="109773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 smtClean="0"/>
              <a:t>Berupa</a:t>
            </a:r>
            <a:r>
              <a:rPr lang="en-US" sz="1400" dirty="0" smtClean="0"/>
              <a:t> </a:t>
            </a:r>
            <a:r>
              <a:rPr lang="en-US" sz="1400" dirty="0" err="1" smtClean="0"/>
              <a:t>semua</a:t>
            </a:r>
            <a:r>
              <a:rPr lang="en-US" sz="1400" dirty="0" smtClean="0"/>
              <a:t> </a:t>
            </a:r>
            <a:r>
              <a:rPr lang="en-US" sz="1400" dirty="0" err="1"/>
              <a:t>pengaruh</a:t>
            </a:r>
            <a:r>
              <a:rPr lang="en-US" sz="1400" dirty="0"/>
              <a:t>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/>
              <a:t>sikap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perilaku</a:t>
            </a:r>
            <a:r>
              <a:rPr lang="en-US" sz="1400" dirty="0"/>
              <a:t> </a:t>
            </a:r>
            <a:r>
              <a:rPr lang="en-US" sz="1400" dirty="0" err="1" smtClean="0"/>
              <a:t>anggota</a:t>
            </a:r>
            <a:r>
              <a:rPr lang="en-US" sz="1400" dirty="0" smtClean="0"/>
              <a:t> </a:t>
            </a:r>
            <a:r>
              <a:rPr lang="en-US" sz="1400" dirty="0"/>
              <a:t>di </a:t>
            </a:r>
            <a:r>
              <a:rPr lang="en-US" sz="1400" dirty="0" err="1" smtClean="0"/>
              <a:t>organisasi</a:t>
            </a:r>
            <a:r>
              <a:rPr lang="en-US" sz="1400" dirty="0"/>
              <a:t>, </a:t>
            </a:r>
            <a:r>
              <a:rPr lang="en-US" sz="1400" dirty="0" err="1" smtClean="0"/>
              <a:t>baik</a:t>
            </a:r>
            <a:r>
              <a:rPr lang="en-US" sz="1400" dirty="0" smtClean="0"/>
              <a:t> </a:t>
            </a:r>
            <a:r>
              <a:rPr lang="en-US" sz="1400" dirty="0" err="1" smtClean="0"/>
              <a:t>relevan</a:t>
            </a:r>
            <a:r>
              <a:rPr lang="en-US" sz="1400" dirty="0" smtClean="0"/>
              <a:t> </a:t>
            </a:r>
            <a:r>
              <a:rPr lang="en-US" sz="1400" dirty="0" err="1" smtClean="0"/>
              <a:t>maupun</a:t>
            </a:r>
            <a:r>
              <a:rPr lang="en-US" sz="1400" dirty="0" smtClean="0"/>
              <a:t> </a:t>
            </a:r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relevan</a:t>
            </a:r>
            <a:r>
              <a:rPr lang="en-US" sz="1400" dirty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tujuan</a:t>
            </a:r>
            <a:r>
              <a:rPr lang="en-US" sz="1400" dirty="0" smtClean="0"/>
              <a:t> / </a:t>
            </a:r>
            <a:r>
              <a:rPr lang="en-US" sz="1400" dirty="0" err="1" smtClean="0"/>
              <a:t>manfaat</a:t>
            </a:r>
            <a:endParaRPr lang="en-US" sz="1400" dirty="0"/>
          </a:p>
          <a:p>
            <a:pPr marL="0" indent="0" algn="r">
              <a:buNone/>
            </a:pPr>
            <a:r>
              <a:rPr lang="en-US" sz="1400" dirty="0" smtClean="0"/>
              <a:t>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3235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/>
              <a:t>4/3/2020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6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4611" y="649500"/>
            <a:ext cx="11385550" cy="1495794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600" dirty="0"/>
              <a:t>ISSUE TERKAIT KEPEMIMPINAN </a:t>
            </a:r>
            <a:r>
              <a:rPr lang="en-US" sz="3600" dirty="0" smtClean="0"/>
              <a:t>: </a:t>
            </a:r>
            <a:br>
              <a:rPr lang="en-US" sz="3600" dirty="0" smtClean="0"/>
            </a:br>
            <a:r>
              <a:rPr lang="en-US" sz="3600" dirty="0" smtClean="0"/>
              <a:t>PENGARUH YANG BERDASARKAN RASIONAL ATAU EMOSIONAL?</a:t>
            </a:r>
            <a:endParaRPr lang="en-US" sz="360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0C6B1332-E826-4174-B271-AA69C2B226B7}"/>
              </a:ext>
            </a:extLst>
          </p:cNvPr>
          <p:cNvSpPr/>
          <p:nvPr/>
        </p:nvSpPr>
        <p:spPr>
          <a:xfrm>
            <a:off x="951414" y="2591903"/>
            <a:ext cx="5005972" cy="2131394"/>
          </a:xfrm>
          <a:prstGeom prst="roundRect">
            <a:avLst>
              <a:gd name="adj" fmla="val 5942"/>
            </a:avLst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xmlns="" id="{56BB6A72-1FEA-432E-AE30-3579F63F0BCB}"/>
              </a:ext>
            </a:extLst>
          </p:cNvPr>
          <p:cNvSpPr/>
          <p:nvPr/>
        </p:nvSpPr>
        <p:spPr>
          <a:xfrm>
            <a:off x="6234614" y="2591903"/>
            <a:ext cx="5005972" cy="2131394"/>
          </a:xfrm>
          <a:prstGeom prst="roundRect">
            <a:avLst>
              <a:gd name="adj" fmla="val 5942"/>
            </a:avLst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1895A80-E846-4F6D-937C-5A821D548546}"/>
              </a:ext>
            </a:extLst>
          </p:cNvPr>
          <p:cNvSpPr/>
          <p:nvPr/>
        </p:nvSpPr>
        <p:spPr>
          <a:xfrm>
            <a:off x="1130300" y="2591903"/>
            <a:ext cx="749300" cy="21313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FE2F0C8A-72C0-4B29-A4A3-D51A388120FD}"/>
              </a:ext>
            </a:extLst>
          </p:cNvPr>
          <p:cNvSpPr/>
          <p:nvPr/>
        </p:nvSpPr>
        <p:spPr>
          <a:xfrm>
            <a:off x="10312400" y="2591903"/>
            <a:ext cx="749300" cy="2131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C7F44D13-31EF-4471-9C84-AE9D93656810}"/>
              </a:ext>
            </a:extLst>
          </p:cNvPr>
          <p:cNvGrpSpPr/>
          <p:nvPr/>
        </p:nvGrpSpPr>
        <p:grpSpPr>
          <a:xfrm>
            <a:off x="1282658" y="3436556"/>
            <a:ext cx="444586" cy="442088"/>
            <a:chOff x="5468938" y="1920875"/>
            <a:chExt cx="282575" cy="280988"/>
          </a:xfrm>
          <a:solidFill>
            <a:schemeClr val="bg1"/>
          </a:solidFill>
        </p:grpSpPr>
        <p:sp>
          <p:nvSpPr>
            <p:cNvPr id="75" name="Freeform 87">
              <a:extLst>
                <a:ext uri="{FF2B5EF4-FFF2-40B4-BE49-F238E27FC236}">
                  <a16:creationId xmlns:a16="http://schemas.microsoft.com/office/drawing/2014/main" xmlns="" id="{6E66D084-3BED-4D5B-A83E-F8FE52C0CB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8938" y="1920875"/>
              <a:ext cx="130175" cy="128588"/>
            </a:xfrm>
            <a:custGeom>
              <a:avLst/>
              <a:gdLst>
                <a:gd name="T0" fmla="*/ 32 w 407"/>
                <a:gd name="T1" fmla="*/ 364 h 406"/>
                <a:gd name="T2" fmla="*/ 46 w 407"/>
                <a:gd name="T3" fmla="*/ 346 h 406"/>
                <a:gd name="T4" fmla="*/ 166 w 407"/>
                <a:gd name="T5" fmla="*/ 271 h 406"/>
                <a:gd name="T6" fmla="*/ 205 w 407"/>
                <a:gd name="T7" fmla="*/ 278 h 406"/>
                <a:gd name="T8" fmla="*/ 241 w 407"/>
                <a:gd name="T9" fmla="*/ 272 h 406"/>
                <a:gd name="T10" fmla="*/ 363 w 407"/>
                <a:gd name="T11" fmla="*/ 346 h 406"/>
                <a:gd name="T12" fmla="*/ 374 w 407"/>
                <a:gd name="T13" fmla="*/ 364 h 406"/>
                <a:gd name="T14" fmla="*/ 202 w 407"/>
                <a:gd name="T15" fmla="*/ 376 h 406"/>
                <a:gd name="T16" fmla="*/ 106 w 407"/>
                <a:gd name="T17" fmla="*/ 136 h 406"/>
                <a:gd name="T18" fmla="*/ 164 w 407"/>
                <a:gd name="T19" fmla="*/ 141 h 406"/>
                <a:gd name="T20" fmla="*/ 221 w 407"/>
                <a:gd name="T21" fmla="*/ 119 h 406"/>
                <a:gd name="T22" fmla="*/ 243 w 407"/>
                <a:gd name="T23" fmla="*/ 135 h 406"/>
                <a:gd name="T24" fmla="*/ 269 w 407"/>
                <a:gd name="T25" fmla="*/ 143 h 406"/>
                <a:gd name="T26" fmla="*/ 304 w 407"/>
                <a:gd name="T27" fmla="*/ 141 h 406"/>
                <a:gd name="T28" fmla="*/ 296 w 407"/>
                <a:gd name="T29" fmla="*/ 183 h 406"/>
                <a:gd name="T30" fmla="*/ 275 w 407"/>
                <a:gd name="T31" fmla="*/ 216 h 406"/>
                <a:gd name="T32" fmla="*/ 244 w 407"/>
                <a:gd name="T33" fmla="*/ 240 h 406"/>
                <a:gd name="T34" fmla="*/ 205 w 407"/>
                <a:gd name="T35" fmla="*/ 248 h 406"/>
                <a:gd name="T36" fmla="*/ 166 w 407"/>
                <a:gd name="T37" fmla="*/ 240 h 406"/>
                <a:gd name="T38" fmla="*/ 135 w 407"/>
                <a:gd name="T39" fmla="*/ 216 h 406"/>
                <a:gd name="T40" fmla="*/ 114 w 407"/>
                <a:gd name="T41" fmla="*/ 181 h 406"/>
                <a:gd name="T42" fmla="*/ 106 w 407"/>
                <a:gd name="T43" fmla="*/ 139 h 406"/>
                <a:gd name="T44" fmla="*/ 230 w 407"/>
                <a:gd name="T45" fmla="*/ 33 h 406"/>
                <a:gd name="T46" fmla="*/ 260 w 407"/>
                <a:gd name="T47" fmla="*/ 48 h 406"/>
                <a:gd name="T48" fmla="*/ 282 w 407"/>
                <a:gd name="T49" fmla="*/ 71 h 406"/>
                <a:gd name="T50" fmla="*/ 298 w 407"/>
                <a:gd name="T51" fmla="*/ 102 h 406"/>
                <a:gd name="T52" fmla="*/ 281 w 407"/>
                <a:gd name="T53" fmla="*/ 114 h 406"/>
                <a:gd name="T54" fmla="*/ 250 w 407"/>
                <a:gd name="T55" fmla="*/ 105 h 406"/>
                <a:gd name="T56" fmla="*/ 235 w 407"/>
                <a:gd name="T57" fmla="*/ 87 h 406"/>
                <a:gd name="T58" fmla="*/ 223 w 407"/>
                <a:gd name="T59" fmla="*/ 82 h 406"/>
                <a:gd name="T60" fmla="*/ 208 w 407"/>
                <a:gd name="T61" fmla="*/ 92 h 406"/>
                <a:gd name="T62" fmla="*/ 181 w 407"/>
                <a:gd name="T63" fmla="*/ 107 h 406"/>
                <a:gd name="T64" fmla="*/ 147 w 407"/>
                <a:gd name="T65" fmla="*/ 113 h 406"/>
                <a:gd name="T66" fmla="*/ 114 w 407"/>
                <a:gd name="T67" fmla="*/ 97 h 406"/>
                <a:gd name="T68" fmla="*/ 130 w 407"/>
                <a:gd name="T69" fmla="*/ 68 h 406"/>
                <a:gd name="T70" fmla="*/ 152 w 407"/>
                <a:gd name="T71" fmla="*/ 47 h 406"/>
                <a:gd name="T72" fmla="*/ 181 w 407"/>
                <a:gd name="T73" fmla="*/ 33 h 406"/>
                <a:gd name="T74" fmla="*/ 239 w 407"/>
                <a:gd name="T75" fmla="*/ 406 h 406"/>
                <a:gd name="T76" fmla="*/ 403 w 407"/>
                <a:gd name="T77" fmla="*/ 354 h 406"/>
                <a:gd name="T78" fmla="*/ 380 w 407"/>
                <a:gd name="T79" fmla="*/ 321 h 406"/>
                <a:gd name="T80" fmla="*/ 271 w 407"/>
                <a:gd name="T81" fmla="*/ 258 h 406"/>
                <a:gd name="T82" fmla="*/ 297 w 407"/>
                <a:gd name="T83" fmla="*/ 236 h 406"/>
                <a:gd name="T84" fmla="*/ 324 w 407"/>
                <a:gd name="T85" fmla="*/ 192 h 406"/>
                <a:gd name="T86" fmla="*/ 333 w 407"/>
                <a:gd name="T87" fmla="*/ 157 h 406"/>
                <a:gd name="T88" fmla="*/ 332 w 407"/>
                <a:gd name="T89" fmla="*/ 111 h 406"/>
                <a:gd name="T90" fmla="*/ 312 w 407"/>
                <a:gd name="T91" fmla="*/ 61 h 406"/>
                <a:gd name="T92" fmla="*/ 277 w 407"/>
                <a:gd name="T93" fmla="*/ 23 h 406"/>
                <a:gd name="T94" fmla="*/ 231 w 407"/>
                <a:gd name="T95" fmla="*/ 3 h 406"/>
                <a:gd name="T96" fmla="*/ 179 w 407"/>
                <a:gd name="T97" fmla="*/ 3 h 406"/>
                <a:gd name="T98" fmla="*/ 133 w 407"/>
                <a:gd name="T99" fmla="*/ 23 h 406"/>
                <a:gd name="T100" fmla="*/ 99 w 407"/>
                <a:gd name="T101" fmla="*/ 61 h 406"/>
                <a:gd name="T102" fmla="*/ 80 w 407"/>
                <a:gd name="T103" fmla="*/ 111 h 406"/>
                <a:gd name="T104" fmla="*/ 77 w 407"/>
                <a:gd name="T105" fmla="*/ 157 h 406"/>
                <a:gd name="T106" fmla="*/ 92 w 407"/>
                <a:gd name="T107" fmla="*/ 206 h 406"/>
                <a:gd name="T108" fmla="*/ 136 w 407"/>
                <a:gd name="T109" fmla="*/ 256 h 406"/>
                <a:gd name="T110" fmla="*/ 29 w 407"/>
                <a:gd name="T111" fmla="*/ 321 h 406"/>
                <a:gd name="T112" fmla="*/ 5 w 407"/>
                <a:gd name="T113" fmla="*/ 354 h 406"/>
                <a:gd name="T114" fmla="*/ 202 w 407"/>
                <a:gd name="T115" fmla="*/ 40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7" h="406">
                  <a:moveTo>
                    <a:pt x="30" y="376"/>
                  </a:moveTo>
                  <a:lnTo>
                    <a:pt x="30" y="375"/>
                  </a:lnTo>
                  <a:lnTo>
                    <a:pt x="31" y="369"/>
                  </a:lnTo>
                  <a:lnTo>
                    <a:pt x="32" y="364"/>
                  </a:lnTo>
                  <a:lnTo>
                    <a:pt x="36" y="359"/>
                  </a:lnTo>
                  <a:lnTo>
                    <a:pt x="39" y="354"/>
                  </a:lnTo>
                  <a:lnTo>
                    <a:pt x="42" y="350"/>
                  </a:lnTo>
                  <a:lnTo>
                    <a:pt x="46" y="346"/>
                  </a:lnTo>
                  <a:lnTo>
                    <a:pt x="51" y="343"/>
                  </a:lnTo>
                  <a:lnTo>
                    <a:pt x="56" y="342"/>
                  </a:lnTo>
                  <a:lnTo>
                    <a:pt x="166" y="311"/>
                  </a:lnTo>
                  <a:lnTo>
                    <a:pt x="166" y="271"/>
                  </a:lnTo>
                  <a:lnTo>
                    <a:pt x="175" y="274"/>
                  </a:lnTo>
                  <a:lnTo>
                    <a:pt x="186" y="276"/>
                  </a:lnTo>
                  <a:lnTo>
                    <a:pt x="195" y="277"/>
                  </a:lnTo>
                  <a:lnTo>
                    <a:pt x="205" y="278"/>
                  </a:lnTo>
                  <a:lnTo>
                    <a:pt x="215" y="277"/>
                  </a:lnTo>
                  <a:lnTo>
                    <a:pt x="223" y="276"/>
                  </a:lnTo>
                  <a:lnTo>
                    <a:pt x="233" y="275"/>
                  </a:lnTo>
                  <a:lnTo>
                    <a:pt x="241" y="272"/>
                  </a:lnTo>
                  <a:lnTo>
                    <a:pt x="241" y="311"/>
                  </a:lnTo>
                  <a:lnTo>
                    <a:pt x="354" y="340"/>
                  </a:lnTo>
                  <a:lnTo>
                    <a:pt x="358" y="343"/>
                  </a:lnTo>
                  <a:lnTo>
                    <a:pt x="363" y="346"/>
                  </a:lnTo>
                  <a:lnTo>
                    <a:pt x="367" y="349"/>
                  </a:lnTo>
                  <a:lnTo>
                    <a:pt x="370" y="353"/>
                  </a:lnTo>
                  <a:lnTo>
                    <a:pt x="373" y="359"/>
                  </a:lnTo>
                  <a:lnTo>
                    <a:pt x="374" y="364"/>
                  </a:lnTo>
                  <a:lnTo>
                    <a:pt x="377" y="369"/>
                  </a:lnTo>
                  <a:lnTo>
                    <a:pt x="377" y="376"/>
                  </a:lnTo>
                  <a:lnTo>
                    <a:pt x="239" y="376"/>
                  </a:lnTo>
                  <a:lnTo>
                    <a:pt x="202" y="376"/>
                  </a:lnTo>
                  <a:lnTo>
                    <a:pt x="30" y="376"/>
                  </a:lnTo>
                  <a:close/>
                  <a:moveTo>
                    <a:pt x="106" y="139"/>
                  </a:moveTo>
                  <a:lnTo>
                    <a:pt x="106" y="138"/>
                  </a:lnTo>
                  <a:lnTo>
                    <a:pt x="106" y="136"/>
                  </a:lnTo>
                  <a:lnTo>
                    <a:pt x="120" y="140"/>
                  </a:lnTo>
                  <a:lnTo>
                    <a:pt x="134" y="142"/>
                  </a:lnTo>
                  <a:lnTo>
                    <a:pt x="149" y="142"/>
                  </a:lnTo>
                  <a:lnTo>
                    <a:pt x="164" y="141"/>
                  </a:lnTo>
                  <a:lnTo>
                    <a:pt x="179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4"/>
                  </a:lnTo>
                  <a:lnTo>
                    <a:pt x="232" y="128"/>
                  </a:lnTo>
                  <a:lnTo>
                    <a:pt x="237" y="131"/>
                  </a:lnTo>
                  <a:lnTo>
                    <a:pt x="243" y="135"/>
                  </a:lnTo>
                  <a:lnTo>
                    <a:pt x="249" y="138"/>
                  </a:lnTo>
                  <a:lnTo>
                    <a:pt x="255" y="140"/>
                  </a:lnTo>
                  <a:lnTo>
                    <a:pt x="262" y="142"/>
                  </a:lnTo>
                  <a:lnTo>
                    <a:pt x="269" y="143"/>
                  </a:lnTo>
                  <a:lnTo>
                    <a:pt x="276" y="144"/>
                  </a:lnTo>
                  <a:lnTo>
                    <a:pt x="282" y="144"/>
                  </a:lnTo>
                  <a:lnTo>
                    <a:pt x="293" y="143"/>
                  </a:lnTo>
                  <a:lnTo>
                    <a:pt x="304" y="141"/>
                  </a:lnTo>
                  <a:lnTo>
                    <a:pt x="304" y="152"/>
                  </a:lnTo>
                  <a:lnTo>
                    <a:pt x="302" y="162"/>
                  </a:lnTo>
                  <a:lnTo>
                    <a:pt x="299" y="173"/>
                  </a:lnTo>
                  <a:lnTo>
                    <a:pt x="296" y="183"/>
                  </a:lnTo>
                  <a:lnTo>
                    <a:pt x="292" y="191"/>
                  </a:lnTo>
                  <a:lnTo>
                    <a:pt x="287" y="201"/>
                  </a:lnTo>
                  <a:lnTo>
                    <a:pt x="281" y="209"/>
                  </a:lnTo>
                  <a:lnTo>
                    <a:pt x="275" y="216"/>
                  </a:lnTo>
                  <a:lnTo>
                    <a:pt x="267" y="224"/>
                  </a:lnTo>
                  <a:lnTo>
                    <a:pt x="260" y="230"/>
                  </a:lnTo>
                  <a:lnTo>
                    <a:pt x="252" y="235"/>
                  </a:lnTo>
                  <a:lnTo>
                    <a:pt x="244" y="240"/>
                  </a:lnTo>
                  <a:lnTo>
                    <a:pt x="234" y="243"/>
                  </a:lnTo>
                  <a:lnTo>
                    <a:pt x="225" y="246"/>
                  </a:lnTo>
                  <a:lnTo>
                    <a:pt x="216" y="247"/>
                  </a:lnTo>
                  <a:lnTo>
                    <a:pt x="205" y="248"/>
                  </a:lnTo>
                  <a:lnTo>
                    <a:pt x="195" y="247"/>
                  </a:lnTo>
                  <a:lnTo>
                    <a:pt x="186" y="245"/>
                  </a:lnTo>
                  <a:lnTo>
                    <a:pt x="176" y="243"/>
                  </a:lnTo>
                  <a:lnTo>
                    <a:pt x="166" y="240"/>
                  </a:lnTo>
                  <a:lnTo>
                    <a:pt x="158" y="234"/>
                  </a:lnTo>
                  <a:lnTo>
                    <a:pt x="150" y="229"/>
                  </a:lnTo>
                  <a:lnTo>
                    <a:pt x="143" y="223"/>
                  </a:lnTo>
                  <a:lnTo>
                    <a:pt x="135" y="216"/>
                  </a:lnTo>
                  <a:lnTo>
                    <a:pt x="129" y="208"/>
                  </a:lnTo>
                  <a:lnTo>
                    <a:pt x="124" y="200"/>
                  </a:lnTo>
                  <a:lnTo>
                    <a:pt x="118" y="190"/>
                  </a:lnTo>
                  <a:lnTo>
                    <a:pt x="114" y="181"/>
                  </a:lnTo>
                  <a:lnTo>
                    <a:pt x="111" y="171"/>
                  </a:lnTo>
                  <a:lnTo>
                    <a:pt x="109" y="160"/>
                  </a:lnTo>
                  <a:lnTo>
                    <a:pt x="107" y="150"/>
                  </a:lnTo>
                  <a:lnTo>
                    <a:pt x="106" y="139"/>
                  </a:lnTo>
                  <a:close/>
                  <a:moveTo>
                    <a:pt x="205" y="30"/>
                  </a:moveTo>
                  <a:lnTo>
                    <a:pt x="214" y="30"/>
                  </a:lnTo>
                  <a:lnTo>
                    <a:pt x="222" y="32"/>
                  </a:lnTo>
                  <a:lnTo>
                    <a:pt x="230" y="33"/>
                  </a:lnTo>
                  <a:lnTo>
                    <a:pt x="238" y="36"/>
                  </a:lnTo>
                  <a:lnTo>
                    <a:pt x="246" y="39"/>
                  </a:lnTo>
                  <a:lnTo>
                    <a:pt x="252" y="43"/>
                  </a:lnTo>
                  <a:lnTo>
                    <a:pt x="260" y="48"/>
                  </a:lnTo>
                  <a:lnTo>
                    <a:pt x="266" y="53"/>
                  </a:lnTo>
                  <a:lnTo>
                    <a:pt x="271" y="58"/>
                  </a:lnTo>
                  <a:lnTo>
                    <a:pt x="278" y="65"/>
                  </a:lnTo>
                  <a:lnTo>
                    <a:pt x="282" y="71"/>
                  </a:lnTo>
                  <a:lnTo>
                    <a:pt x="288" y="78"/>
                  </a:lnTo>
                  <a:lnTo>
                    <a:pt x="292" y="85"/>
                  </a:lnTo>
                  <a:lnTo>
                    <a:pt x="295" y="94"/>
                  </a:lnTo>
                  <a:lnTo>
                    <a:pt x="298" y="102"/>
                  </a:lnTo>
                  <a:lnTo>
                    <a:pt x="300" y="110"/>
                  </a:lnTo>
                  <a:lnTo>
                    <a:pt x="295" y="112"/>
                  </a:lnTo>
                  <a:lnTo>
                    <a:pt x="289" y="113"/>
                  </a:lnTo>
                  <a:lnTo>
                    <a:pt x="281" y="114"/>
                  </a:lnTo>
                  <a:lnTo>
                    <a:pt x="274" y="113"/>
                  </a:lnTo>
                  <a:lnTo>
                    <a:pt x="265" y="112"/>
                  </a:lnTo>
                  <a:lnTo>
                    <a:pt x="255" y="108"/>
                  </a:lnTo>
                  <a:lnTo>
                    <a:pt x="250" y="105"/>
                  </a:lnTo>
                  <a:lnTo>
                    <a:pt x="246" y="100"/>
                  </a:lnTo>
                  <a:lnTo>
                    <a:pt x="241" y="96"/>
                  </a:lnTo>
                  <a:lnTo>
                    <a:pt x="237" y="90"/>
                  </a:lnTo>
                  <a:lnTo>
                    <a:pt x="235" y="87"/>
                  </a:lnTo>
                  <a:lnTo>
                    <a:pt x="233" y="84"/>
                  </a:lnTo>
                  <a:lnTo>
                    <a:pt x="230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20" y="83"/>
                  </a:lnTo>
                  <a:lnTo>
                    <a:pt x="217" y="84"/>
                  </a:lnTo>
                  <a:lnTo>
                    <a:pt x="214" y="86"/>
                  </a:lnTo>
                  <a:lnTo>
                    <a:pt x="208" y="92"/>
                  </a:lnTo>
                  <a:lnTo>
                    <a:pt x="202" y="96"/>
                  </a:lnTo>
                  <a:lnTo>
                    <a:pt x="195" y="100"/>
                  </a:lnTo>
                  <a:lnTo>
                    <a:pt x="189" y="104"/>
                  </a:lnTo>
                  <a:lnTo>
                    <a:pt x="181" y="107"/>
                  </a:lnTo>
                  <a:lnTo>
                    <a:pt x="175" y="109"/>
                  </a:lnTo>
                  <a:lnTo>
                    <a:pt x="167" y="111"/>
                  </a:lnTo>
                  <a:lnTo>
                    <a:pt x="161" y="112"/>
                  </a:lnTo>
                  <a:lnTo>
                    <a:pt x="147" y="113"/>
                  </a:lnTo>
                  <a:lnTo>
                    <a:pt x="134" y="112"/>
                  </a:lnTo>
                  <a:lnTo>
                    <a:pt x="121" y="110"/>
                  </a:lnTo>
                  <a:lnTo>
                    <a:pt x="111" y="106"/>
                  </a:lnTo>
                  <a:lnTo>
                    <a:pt x="114" y="97"/>
                  </a:lnTo>
                  <a:lnTo>
                    <a:pt x="117" y="90"/>
                  </a:lnTo>
                  <a:lnTo>
                    <a:pt x="121" y="82"/>
                  </a:lnTo>
                  <a:lnTo>
                    <a:pt x="125" y="76"/>
                  </a:lnTo>
                  <a:lnTo>
                    <a:pt x="130" y="68"/>
                  </a:lnTo>
                  <a:lnTo>
                    <a:pt x="135" y="63"/>
                  </a:lnTo>
                  <a:lnTo>
                    <a:pt x="141" y="56"/>
                  </a:lnTo>
                  <a:lnTo>
                    <a:pt x="146" y="51"/>
                  </a:lnTo>
                  <a:lnTo>
                    <a:pt x="152" y="47"/>
                  </a:lnTo>
                  <a:lnTo>
                    <a:pt x="160" y="42"/>
                  </a:lnTo>
                  <a:lnTo>
                    <a:pt x="166" y="38"/>
                  </a:lnTo>
                  <a:lnTo>
                    <a:pt x="174" y="35"/>
                  </a:lnTo>
                  <a:lnTo>
                    <a:pt x="181" y="33"/>
                  </a:lnTo>
                  <a:lnTo>
                    <a:pt x="189" y="31"/>
                  </a:lnTo>
                  <a:lnTo>
                    <a:pt x="198" y="30"/>
                  </a:lnTo>
                  <a:lnTo>
                    <a:pt x="205" y="30"/>
                  </a:lnTo>
                  <a:close/>
                  <a:moveTo>
                    <a:pt x="239" y="406"/>
                  </a:moveTo>
                  <a:lnTo>
                    <a:pt x="407" y="406"/>
                  </a:lnTo>
                  <a:lnTo>
                    <a:pt x="407" y="376"/>
                  </a:lnTo>
                  <a:lnTo>
                    <a:pt x="406" y="365"/>
                  </a:lnTo>
                  <a:lnTo>
                    <a:pt x="403" y="354"/>
                  </a:lnTo>
                  <a:lnTo>
                    <a:pt x="399" y="345"/>
                  </a:lnTo>
                  <a:lnTo>
                    <a:pt x="394" y="336"/>
                  </a:lnTo>
                  <a:lnTo>
                    <a:pt x="387" y="328"/>
                  </a:lnTo>
                  <a:lnTo>
                    <a:pt x="380" y="321"/>
                  </a:lnTo>
                  <a:lnTo>
                    <a:pt x="371" y="316"/>
                  </a:lnTo>
                  <a:lnTo>
                    <a:pt x="363" y="311"/>
                  </a:lnTo>
                  <a:lnTo>
                    <a:pt x="271" y="289"/>
                  </a:lnTo>
                  <a:lnTo>
                    <a:pt x="271" y="258"/>
                  </a:lnTo>
                  <a:lnTo>
                    <a:pt x="278" y="253"/>
                  </a:lnTo>
                  <a:lnTo>
                    <a:pt x="284" y="248"/>
                  </a:lnTo>
                  <a:lnTo>
                    <a:pt x="291" y="242"/>
                  </a:lnTo>
                  <a:lnTo>
                    <a:pt x="297" y="236"/>
                  </a:lnTo>
                  <a:lnTo>
                    <a:pt x="308" y="223"/>
                  </a:lnTo>
                  <a:lnTo>
                    <a:pt x="317" y="209"/>
                  </a:lnTo>
                  <a:lnTo>
                    <a:pt x="321" y="200"/>
                  </a:lnTo>
                  <a:lnTo>
                    <a:pt x="324" y="192"/>
                  </a:lnTo>
                  <a:lnTo>
                    <a:pt x="327" y="184"/>
                  </a:lnTo>
                  <a:lnTo>
                    <a:pt x="329" y="175"/>
                  </a:lnTo>
                  <a:lnTo>
                    <a:pt x="332" y="167"/>
                  </a:lnTo>
                  <a:lnTo>
                    <a:pt x="333" y="157"/>
                  </a:lnTo>
                  <a:lnTo>
                    <a:pt x="334" y="149"/>
                  </a:lnTo>
                  <a:lnTo>
                    <a:pt x="334" y="139"/>
                  </a:lnTo>
                  <a:lnTo>
                    <a:pt x="334" y="125"/>
                  </a:lnTo>
                  <a:lnTo>
                    <a:pt x="332" y="111"/>
                  </a:lnTo>
                  <a:lnTo>
                    <a:pt x="328" y="97"/>
                  </a:lnTo>
                  <a:lnTo>
                    <a:pt x="324" y="84"/>
                  </a:lnTo>
                  <a:lnTo>
                    <a:pt x="319" y="72"/>
                  </a:lnTo>
                  <a:lnTo>
                    <a:pt x="312" y="61"/>
                  </a:lnTo>
                  <a:lnTo>
                    <a:pt x="305" y="50"/>
                  </a:lnTo>
                  <a:lnTo>
                    <a:pt x="296" y="40"/>
                  </a:lnTo>
                  <a:lnTo>
                    <a:pt x="288" y="32"/>
                  </a:lnTo>
                  <a:lnTo>
                    <a:pt x="277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4" y="6"/>
                  </a:lnTo>
                  <a:lnTo>
                    <a:pt x="231" y="3"/>
                  </a:lnTo>
                  <a:lnTo>
                    <a:pt x="219" y="1"/>
                  </a:lnTo>
                  <a:lnTo>
                    <a:pt x="205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7" y="6"/>
                  </a:lnTo>
                  <a:lnTo>
                    <a:pt x="156" y="10"/>
                  </a:lnTo>
                  <a:lnTo>
                    <a:pt x="144" y="17"/>
                  </a:lnTo>
                  <a:lnTo>
                    <a:pt x="133" y="23"/>
                  </a:lnTo>
                  <a:lnTo>
                    <a:pt x="124" y="32"/>
                  </a:lnTo>
                  <a:lnTo>
                    <a:pt x="114" y="40"/>
                  </a:lnTo>
                  <a:lnTo>
                    <a:pt x="106" y="50"/>
                  </a:lnTo>
                  <a:lnTo>
                    <a:pt x="99" y="61"/>
                  </a:lnTo>
                  <a:lnTo>
                    <a:pt x="92" y="72"/>
                  </a:lnTo>
                  <a:lnTo>
                    <a:pt x="87" y="84"/>
                  </a:lnTo>
                  <a:lnTo>
                    <a:pt x="83" y="97"/>
                  </a:lnTo>
                  <a:lnTo>
                    <a:pt x="80" y="111"/>
                  </a:lnTo>
                  <a:lnTo>
                    <a:pt x="77" y="125"/>
                  </a:lnTo>
                  <a:lnTo>
                    <a:pt x="76" y="139"/>
                  </a:lnTo>
                  <a:lnTo>
                    <a:pt x="76" y="147"/>
                  </a:lnTo>
                  <a:lnTo>
                    <a:pt x="77" y="157"/>
                  </a:lnTo>
                  <a:lnTo>
                    <a:pt x="78" y="166"/>
                  </a:lnTo>
                  <a:lnTo>
                    <a:pt x="81" y="174"/>
                  </a:lnTo>
                  <a:lnTo>
                    <a:pt x="86" y="190"/>
                  </a:lnTo>
                  <a:lnTo>
                    <a:pt x="92" y="206"/>
                  </a:lnTo>
                  <a:lnTo>
                    <a:pt x="101" y="220"/>
                  </a:lnTo>
                  <a:lnTo>
                    <a:pt x="112" y="234"/>
                  </a:lnTo>
                  <a:lnTo>
                    <a:pt x="124" y="246"/>
                  </a:lnTo>
                  <a:lnTo>
                    <a:pt x="136" y="256"/>
                  </a:lnTo>
                  <a:lnTo>
                    <a:pt x="136" y="289"/>
                  </a:lnTo>
                  <a:lnTo>
                    <a:pt x="48" y="313"/>
                  </a:lnTo>
                  <a:lnTo>
                    <a:pt x="39" y="316"/>
                  </a:lnTo>
                  <a:lnTo>
                    <a:pt x="29" y="321"/>
                  </a:lnTo>
                  <a:lnTo>
                    <a:pt x="22" y="328"/>
                  </a:lnTo>
                  <a:lnTo>
                    <a:pt x="14" y="336"/>
                  </a:lnTo>
                  <a:lnTo>
                    <a:pt x="9" y="345"/>
                  </a:lnTo>
                  <a:lnTo>
                    <a:pt x="5" y="354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6"/>
                  </a:lnTo>
                  <a:lnTo>
                    <a:pt x="202" y="406"/>
                  </a:lnTo>
                  <a:lnTo>
                    <a:pt x="239" y="4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88">
              <a:extLst>
                <a:ext uri="{FF2B5EF4-FFF2-40B4-BE49-F238E27FC236}">
                  <a16:creationId xmlns:a16="http://schemas.microsoft.com/office/drawing/2014/main" xmlns="" id="{6AD3551D-35E3-43F3-9640-71B25EF030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2925" y="1920875"/>
              <a:ext cx="128588" cy="128588"/>
            </a:xfrm>
            <a:custGeom>
              <a:avLst/>
              <a:gdLst>
                <a:gd name="T0" fmla="*/ 30 w 406"/>
                <a:gd name="T1" fmla="*/ 375 h 406"/>
                <a:gd name="T2" fmla="*/ 37 w 406"/>
                <a:gd name="T3" fmla="*/ 354 h 406"/>
                <a:gd name="T4" fmla="*/ 55 w 406"/>
                <a:gd name="T5" fmla="*/ 342 h 406"/>
                <a:gd name="T6" fmla="*/ 184 w 406"/>
                <a:gd name="T7" fmla="*/ 276 h 406"/>
                <a:gd name="T8" fmla="*/ 223 w 406"/>
                <a:gd name="T9" fmla="*/ 276 h 406"/>
                <a:gd name="T10" fmla="*/ 353 w 406"/>
                <a:gd name="T11" fmla="*/ 340 h 406"/>
                <a:gd name="T12" fmla="*/ 370 w 406"/>
                <a:gd name="T13" fmla="*/ 353 h 406"/>
                <a:gd name="T14" fmla="*/ 376 w 406"/>
                <a:gd name="T15" fmla="*/ 376 h 406"/>
                <a:gd name="T16" fmla="*/ 106 w 406"/>
                <a:gd name="T17" fmla="*/ 136 h 406"/>
                <a:gd name="T18" fmla="*/ 163 w 406"/>
                <a:gd name="T19" fmla="*/ 141 h 406"/>
                <a:gd name="T20" fmla="*/ 221 w 406"/>
                <a:gd name="T21" fmla="*/ 119 h 406"/>
                <a:gd name="T22" fmla="*/ 242 w 406"/>
                <a:gd name="T23" fmla="*/ 135 h 406"/>
                <a:gd name="T24" fmla="*/ 269 w 406"/>
                <a:gd name="T25" fmla="*/ 143 h 406"/>
                <a:gd name="T26" fmla="*/ 303 w 406"/>
                <a:gd name="T27" fmla="*/ 141 h 406"/>
                <a:gd name="T28" fmla="*/ 294 w 406"/>
                <a:gd name="T29" fmla="*/ 183 h 406"/>
                <a:gd name="T30" fmla="*/ 274 w 406"/>
                <a:gd name="T31" fmla="*/ 216 h 406"/>
                <a:gd name="T32" fmla="*/ 243 w 406"/>
                <a:gd name="T33" fmla="*/ 240 h 406"/>
                <a:gd name="T34" fmla="*/ 204 w 406"/>
                <a:gd name="T35" fmla="*/ 248 h 406"/>
                <a:gd name="T36" fmla="*/ 166 w 406"/>
                <a:gd name="T37" fmla="*/ 240 h 406"/>
                <a:gd name="T38" fmla="*/ 135 w 406"/>
                <a:gd name="T39" fmla="*/ 216 h 406"/>
                <a:gd name="T40" fmla="*/ 113 w 406"/>
                <a:gd name="T41" fmla="*/ 181 h 406"/>
                <a:gd name="T42" fmla="*/ 106 w 406"/>
                <a:gd name="T43" fmla="*/ 139 h 406"/>
                <a:gd name="T44" fmla="*/ 229 w 406"/>
                <a:gd name="T45" fmla="*/ 33 h 406"/>
                <a:gd name="T46" fmla="*/ 259 w 406"/>
                <a:gd name="T47" fmla="*/ 48 h 406"/>
                <a:gd name="T48" fmla="*/ 282 w 406"/>
                <a:gd name="T49" fmla="*/ 71 h 406"/>
                <a:gd name="T50" fmla="*/ 298 w 406"/>
                <a:gd name="T51" fmla="*/ 102 h 406"/>
                <a:gd name="T52" fmla="*/ 281 w 406"/>
                <a:gd name="T53" fmla="*/ 114 h 406"/>
                <a:gd name="T54" fmla="*/ 249 w 406"/>
                <a:gd name="T55" fmla="*/ 105 h 406"/>
                <a:gd name="T56" fmla="*/ 234 w 406"/>
                <a:gd name="T57" fmla="*/ 87 h 406"/>
                <a:gd name="T58" fmla="*/ 223 w 406"/>
                <a:gd name="T59" fmla="*/ 82 h 406"/>
                <a:gd name="T60" fmla="*/ 207 w 406"/>
                <a:gd name="T61" fmla="*/ 92 h 406"/>
                <a:gd name="T62" fmla="*/ 181 w 406"/>
                <a:gd name="T63" fmla="*/ 107 h 406"/>
                <a:gd name="T64" fmla="*/ 147 w 406"/>
                <a:gd name="T65" fmla="*/ 113 h 406"/>
                <a:gd name="T66" fmla="*/ 113 w 406"/>
                <a:gd name="T67" fmla="*/ 97 h 406"/>
                <a:gd name="T68" fmla="*/ 129 w 406"/>
                <a:gd name="T69" fmla="*/ 68 h 406"/>
                <a:gd name="T70" fmla="*/ 152 w 406"/>
                <a:gd name="T71" fmla="*/ 47 h 406"/>
                <a:gd name="T72" fmla="*/ 181 w 406"/>
                <a:gd name="T73" fmla="*/ 33 h 406"/>
                <a:gd name="T74" fmla="*/ 361 w 406"/>
                <a:gd name="T75" fmla="*/ 311 h 406"/>
                <a:gd name="T76" fmla="*/ 284 w 406"/>
                <a:gd name="T77" fmla="*/ 248 h 406"/>
                <a:gd name="T78" fmla="*/ 316 w 406"/>
                <a:gd name="T79" fmla="*/ 209 h 406"/>
                <a:gd name="T80" fmla="*/ 329 w 406"/>
                <a:gd name="T81" fmla="*/ 175 h 406"/>
                <a:gd name="T82" fmla="*/ 333 w 406"/>
                <a:gd name="T83" fmla="*/ 139 h 406"/>
                <a:gd name="T84" fmla="*/ 323 w 406"/>
                <a:gd name="T85" fmla="*/ 84 h 406"/>
                <a:gd name="T86" fmla="*/ 296 w 406"/>
                <a:gd name="T87" fmla="*/ 40 h 406"/>
                <a:gd name="T88" fmla="*/ 255 w 406"/>
                <a:gd name="T89" fmla="*/ 10 h 406"/>
                <a:gd name="T90" fmla="*/ 204 w 406"/>
                <a:gd name="T91" fmla="*/ 0 h 406"/>
                <a:gd name="T92" fmla="*/ 154 w 406"/>
                <a:gd name="T93" fmla="*/ 10 h 406"/>
                <a:gd name="T94" fmla="*/ 113 w 406"/>
                <a:gd name="T95" fmla="*/ 40 h 406"/>
                <a:gd name="T96" fmla="*/ 85 w 406"/>
                <a:gd name="T97" fmla="*/ 84 h 406"/>
                <a:gd name="T98" fmla="*/ 76 w 406"/>
                <a:gd name="T99" fmla="*/ 139 h 406"/>
                <a:gd name="T100" fmla="*/ 80 w 406"/>
                <a:gd name="T101" fmla="*/ 174 h 406"/>
                <a:gd name="T102" fmla="*/ 111 w 406"/>
                <a:gd name="T103" fmla="*/ 234 h 406"/>
                <a:gd name="T104" fmla="*/ 47 w 406"/>
                <a:gd name="T105" fmla="*/ 313 h 406"/>
                <a:gd name="T106" fmla="*/ 14 w 406"/>
                <a:gd name="T107" fmla="*/ 336 h 406"/>
                <a:gd name="T108" fmla="*/ 0 w 406"/>
                <a:gd name="T109" fmla="*/ 375 h 406"/>
                <a:gd name="T110" fmla="*/ 406 w 406"/>
                <a:gd name="T111" fmla="*/ 406 h 406"/>
                <a:gd name="T112" fmla="*/ 398 w 406"/>
                <a:gd name="T113" fmla="*/ 345 h 406"/>
                <a:gd name="T114" fmla="*/ 371 w 406"/>
                <a:gd name="T115" fmla="*/ 31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06">
                  <a:moveTo>
                    <a:pt x="239" y="376"/>
                  </a:moveTo>
                  <a:lnTo>
                    <a:pt x="201" y="376"/>
                  </a:lnTo>
                  <a:lnTo>
                    <a:pt x="30" y="376"/>
                  </a:lnTo>
                  <a:lnTo>
                    <a:pt x="30" y="375"/>
                  </a:lnTo>
                  <a:lnTo>
                    <a:pt x="31" y="369"/>
                  </a:lnTo>
                  <a:lnTo>
                    <a:pt x="32" y="364"/>
                  </a:lnTo>
                  <a:lnTo>
                    <a:pt x="34" y="359"/>
                  </a:lnTo>
                  <a:lnTo>
                    <a:pt x="37" y="354"/>
                  </a:lnTo>
                  <a:lnTo>
                    <a:pt x="41" y="350"/>
                  </a:lnTo>
                  <a:lnTo>
                    <a:pt x="46" y="346"/>
                  </a:lnTo>
                  <a:lnTo>
                    <a:pt x="50" y="343"/>
                  </a:lnTo>
                  <a:lnTo>
                    <a:pt x="55" y="342"/>
                  </a:lnTo>
                  <a:lnTo>
                    <a:pt x="166" y="311"/>
                  </a:lnTo>
                  <a:lnTo>
                    <a:pt x="166" y="271"/>
                  </a:lnTo>
                  <a:lnTo>
                    <a:pt x="174" y="274"/>
                  </a:lnTo>
                  <a:lnTo>
                    <a:pt x="184" y="276"/>
                  </a:lnTo>
                  <a:lnTo>
                    <a:pt x="195" y="277"/>
                  </a:lnTo>
                  <a:lnTo>
                    <a:pt x="204" y="278"/>
                  </a:lnTo>
                  <a:lnTo>
                    <a:pt x="214" y="277"/>
                  </a:lnTo>
                  <a:lnTo>
                    <a:pt x="223" y="276"/>
                  </a:lnTo>
                  <a:lnTo>
                    <a:pt x="232" y="275"/>
                  </a:lnTo>
                  <a:lnTo>
                    <a:pt x="241" y="272"/>
                  </a:lnTo>
                  <a:lnTo>
                    <a:pt x="241" y="311"/>
                  </a:lnTo>
                  <a:lnTo>
                    <a:pt x="353" y="340"/>
                  </a:lnTo>
                  <a:lnTo>
                    <a:pt x="358" y="343"/>
                  </a:lnTo>
                  <a:lnTo>
                    <a:pt x="362" y="346"/>
                  </a:lnTo>
                  <a:lnTo>
                    <a:pt x="366" y="349"/>
                  </a:lnTo>
                  <a:lnTo>
                    <a:pt x="370" y="353"/>
                  </a:lnTo>
                  <a:lnTo>
                    <a:pt x="372" y="359"/>
                  </a:lnTo>
                  <a:lnTo>
                    <a:pt x="374" y="364"/>
                  </a:lnTo>
                  <a:lnTo>
                    <a:pt x="376" y="369"/>
                  </a:lnTo>
                  <a:lnTo>
                    <a:pt x="376" y="376"/>
                  </a:lnTo>
                  <a:lnTo>
                    <a:pt x="239" y="376"/>
                  </a:lnTo>
                  <a:close/>
                  <a:moveTo>
                    <a:pt x="106" y="139"/>
                  </a:moveTo>
                  <a:lnTo>
                    <a:pt x="106" y="138"/>
                  </a:lnTo>
                  <a:lnTo>
                    <a:pt x="106" y="136"/>
                  </a:lnTo>
                  <a:lnTo>
                    <a:pt x="119" y="140"/>
                  </a:lnTo>
                  <a:lnTo>
                    <a:pt x="134" y="142"/>
                  </a:lnTo>
                  <a:lnTo>
                    <a:pt x="148" y="142"/>
                  </a:lnTo>
                  <a:lnTo>
                    <a:pt x="163" y="141"/>
                  </a:lnTo>
                  <a:lnTo>
                    <a:pt x="178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4"/>
                  </a:lnTo>
                  <a:lnTo>
                    <a:pt x="230" y="128"/>
                  </a:lnTo>
                  <a:lnTo>
                    <a:pt x="237" y="131"/>
                  </a:lnTo>
                  <a:lnTo>
                    <a:pt x="242" y="135"/>
                  </a:lnTo>
                  <a:lnTo>
                    <a:pt x="248" y="138"/>
                  </a:lnTo>
                  <a:lnTo>
                    <a:pt x="255" y="140"/>
                  </a:lnTo>
                  <a:lnTo>
                    <a:pt x="261" y="142"/>
                  </a:lnTo>
                  <a:lnTo>
                    <a:pt x="269" y="143"/>
                  </a:lnTo>
                  <a:lnTo>
                    <a:pt x="275" y="144"/>
                  </a:lnTo>
                  <a:lnTo>
                    <a:pt x="282" y="144"/>
                  </a:lnTo>
                  <a:lnTo>
                    <a:pt x="292" y="143"/>
                  </a:lnTo>
                  <a:lnTo>
                    <a:pt x="303" y="141"/>
                  </a:lnTo>
                  <a:lnTo>
                    <a:pt x="303" y="152"/>
                  </a:lnTo>
                  <a:lnTo>
                    <a:pt x="301" y="162"/>
                  </a:lnTo>
                  <a:lnTo>
                    <a:pt x="299" y="173"/>
                  </a:lnTo>
                  <a:lnTo>
                    <a:pt x="294" y="183"/>
                  </a:lnTo>
                  <a:lnTo>
                    <a:pt x="290" y="191"/>
                  </a:lnTo>
                  <a:lnTo>
                    <a:pt x="286" y="201"/>
                  </a:lnTo>
                  <a:lnTo>
                    <a:pt x="279" y="209"/>
                  </a:lnTo>
                  <a:lnTo>
                    <a:pt x="274" y="216"/>
                  </a:lnTo>
                  <a:lnTo>
                    <a:pt x="267" y="224"/>
                  </a:lnTo>
                  <a:lnTo>
                    <a:pt x="259" y="230"/>
                  </a:lnTo>
                  <a:lnTo>
                    <a:pt x="251" y="235"/>
                  </a:lnTo>
                  <a:lnTo>
                    <a:pt x="243" y="240"/>
                  </a:lnTo>
                  <a:lnTo>
                    <a:pt x="233" y="243"/>
                  </a:lnTo>
                  <a:lnTo>
                    <a:pt x="224" y="246"/>
                  </a:lnTo>
                  <a:lnTo>
                    <a:pt x="214" y="247"/>
                  </a:lnTo>
                  <a:lnTo>
                    <a:pt x="204" y="248"/>
                  </a:lnTo>
                  <a:lnTo>
                    <a:pt x="195" y="247"/>
                  </a:lnTo>
                  <a:lnTo>
                    <a:pt x="185" y="245"/>
                  </a:lnTo>
                  <a:lnTo>
                    <a:pt x="175" y="243"/>
                  </a:lnTo>
                  <a:lnTo>
                    <a:pt x="166" y="240"/>
                  </a:lnTo>
                  <a:lnTo>
                    <a:pt x="157" y="234"/>
                  </a:lnTo>
                  <a:lnTo>
                    <a:pt x="150" y="229"/>
                  </a:lnTo>
                  <a:lnTo>
                    <a:pt x="142" y="223"/>
                  </a:lnTo>
                  <a:lnTo>
                    <a:pt x="135" y="216"/>
                  </a:lnTo>
                  <a:lnTo>
                    <a:pt x="128" y="208"/>
                  </a:lnTo>
                  <a:lnTo>
                    <a:pt x="123" y="200"/>
                  </a:lnTo>
                  <a:lnTo>
                    <a:pt x="118" y="190"/>
                  </a:lnTo>
                  <a:lnTo>
                    <a:pt x="113" y="181"/>
                  </a:lnTo>
                  <a:lnTo>
                    <a:pt x="110" y="171"/>
                  </a:lnTo>
                  <a:lnTo>
                    <a:pt x="108" y="160"/>
                  </a:lnTo>
                  <a:lnTo>
                    <a:pt x="106" y="150"/>
                  </a:lnTo>
                  <a:lnTo>
                    <a:pt x="106" y="139"/>
                  </a:lnTo>
                  <a:close/>
                  <a:moveTo>
                    <a:pt x="204" y="30"/>
                  </a:moveTo>
                  <a:lnTo>
                    <a:pt x="213" y="30"/>
                  </a:lnTo>
                  <a:lnTo>
                    <a:pt x="222" y="32"/>
                  </a:lnTo>
                  <a:lnTo>
                    <a:pt x="229" y="33"/>
                  </a:lnTo>
                  <a:lnTo>
                    <a:pt x="238" y="36"/>
                  </a:lnTo>
                  <a:lnTo>
                    <a:pt x="244" y="39"/>
                  </a:lnTo>
                  <a:lnTo>
                    <a:pt x="252" y="43"/>
                  </a:lnTo>
                  <a:lnTo>
                    <a:pt x="259" y="48"/>
                  </a:lnTo>
                  <a:lnTo>
                    <a:pt x="266" y="53"/>
                  </a:lnTo>
                  <a:lnTo>
                    <a:pt x="271" y="58"/>
                  </a:lnTo>
                  <a:lnTo>
                    <a:pt x="276" y="65"/>
                  </a:lnTo>
                  <a:lnTo>
                    <a:pt x="282" y="71"/>
                  </a:lnTo>
                  <a:lnTo>
                    <a:pt x="287" y="78"/>
                  </a:lnTo>
                  <a:lnTo>
                    <a:pt x="291" y="85"/>
                  </a:lnTo>
                  <a:lnTo>
                    <a:pt x="294" y="94"/>
                  </a:lnTo>
                  <a:lnTo>
                    <a:pt x="298" y="102"/>
                  </a:lnTo>
                  <a:lnTo>
                    <a:pt x="300" y="110"/>
                  </a:lnTo>
                  <a:lnTo>
                    <a:pt x="294" y="112"/>
                  </a:lnTo>
                  <a:lnTo>
                    <a:pt x="288" y="113"/>
                  </a:lnTo>
                  <a:lnTo>
                    <a:pt x="281" y="114"/>
                  </a:lnTo>
                  <a:lnTo>
                    <a:pt x="273" y="113"/>
                  </a:lnTo>
                  <a:lnTo>
                    <a:pt x="264" y="112"/>
                  </a:lnTo>
                  <a:lnTo>
                    <a:pt x="255" y="108"/>
                  </a:lnTo>
                  <a:lnTo>
                    <a:pt x="249" y="105"/>
                  </a:lnTo>
                  <a:lnTo>
                    <a:pt x="245" y="100"/>
                  </a:lnTo>
                  <a:lnTo>
                    <a:pt x="241" y="96"/>
                  </a:lnTo>
                  <a:lnTo>
                    <a:pt x="237" y="90"/>
                  </a:lnTo>
                  <a:lnTo>
                    <a:pt x="234" y="87"/>
                  </a:lnTo>
                  <a:lnTo>
                    <a:pt x="232" y="84"/>
                  </a:lnTo>
                  <a:lnTo>
                    <a:pt x="229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18" y="83"/>
                  </a:lnTo>
                  <a:lnTo>
                    <a:pt x="216" y="84"/>
                  </a:lnTo>
                  <a:lnTo>
                    <a:pt x="213" y="86"/>
                  </a:lnTo>
                  <a:lnTo>
                    <a:pt x="207" y="92"/>
                  </a:lnTo>
                  <a:lnTo>
                    <a:pt x="201" y="96"/>
                  </a:lnTo>
                  <a:lnTo>
                    <a:pt x="195" y="100"/>
                  </a:lnTo>
                  <a:lnTo>
                    <a:pt x="188" y="104"/>
                  </a:lnTo>
                  <a:lnTo>
                    <a:pt x="181" y="107"/>
                  </a:lnTo>
                  <a:lnTo>
                    <a:pt x="174" y="109"/>
                  </a:lnTo>
                  <a:lnTo>
                    <a:pt x="167" y="111"/>
                  </a:lnTo>
                  <a:lnTo>
                    <a:pt x="160" y="112"/>
                  </a:lnTo>
                  <a:lnTo>
                    <a:pt x="147" y="113"/>
                  </a:lnTo>
                  <a:lnTo>
                    <a:pt x="134" y="112"/>
                  </a:lnTo>
                  <a:lnTo>
                    <a:pt x="121" y="110"/>
                  </a:lnTo>
                  <a:lnTo>
                    <a:pt x="110" y="106"/>
                  </a:lnTo>
                  <a:lnTo>
                    <a:pt x="113" y="97"/>
                  </a:lnTo>
                  <a:lnTo>
                    <a:pt x="117" y="90"/>
                  </a:lnTo>
                  <a:lnTo>
                    <a:pt x="120" y="82"/>
                  </a:lnTo>
                  <a:lnTo>
                    <a:pt x="124" y="76"/>
                  </a:lnTo>
                  <a:lnTo>
                    <a:pt x="129" y="68"/>
                  </a:lnTo>
                  <a:lnTo>
                    <a:pt x="135" y="63"/>
                  </a:lnTo>
                  <a:lnTo>
                    <a:pt x="140" y="56"/>
                  </a:lnTo>
                  <a:lnTo>
                    <a:pt x="145" y="51"/>
                  </a:lnTo>
                  <a:lnTo>
                    <a:pt x="152" y="47"/>
                  </a:lnTo>
                  <a:lnTo>
                    <a:pt x="158" y="42"/>
                  </a:lnTo>
                  <a:lnTo>
                    <a:pt x="166" y="38"/>
                  </a:lnTo>
                  <a:lnTo>
                    <a:pt x="173" y="35"/>
                  </a:lnTo>
                  <a:lnTo>
                    <a:pt x="181" y="33"/>
                  </a:lnTo>
                  <a:lnTo>
                    <a:pt x="188" y="31"/>
                  </a:lnTo>
                  <a:lnTo>
                    <a:pt x="197" y="30"/>
                  </a:lnTo>
                  <a:lnTo>
                    <a:pt x="204" y="30"/>
                  </a:lnTo>
                  <a:close/>
                  <a:moveTo>
                    <a:pt x="361" y="311"/>
                  </a:moveTo>
                  <a:lnTo>
                    <a:pt x="271" y="289"/>
                  </a:lnTo>
                  <a:lnTo>
                    <a:pt x="271" y="258"/>
                  </a:lnTo>
                  <a:lnTo>
                    <a:pt x="277" y="253"/>
                  </a:lnTo>
                  <a:lnTo>
                    <a:pt x="284" y="248"/>
                  </a:lnTo>
                  <a:lnTo>
                    <a:pt x="290" y="242"/>
                  </a:lnTo>
                  <a:lnTo>
                    <a:pt x="297" y="236"/>
                  </a:lnTo>
                  <a:lnTo>
                    <a:pt x="307" y="223"/>
                  </a:lnTo>
                  <a:lnTo>
                    <a:pt x="316" y="209"/>
                  </a:lnTo>
                  <a:lnTo>
                    <a:pt x="320" y="200"/>
                  </a:lnTo>
                  <a:lnTo>
                    <a:pt x="323" y="192"/>
                  </a:lnTo>
                  <a:lnTo>
                    <a:pt x="327" y="184"/>
                  </a:lnTo>
                  <a:lnTo>
                    <a:pt x="329" y="175"/>
                  </a:lnTo>
                  <a:lnTo>
                    <a:pt x="331" y="167"/>
                  </a:lnTo>
                  <a:lnTo>
                    <a:pt x="332" y="157"/>
                  </a:lnTo>
                  <a:lnTo>
                    <a:pt x="333" y="149"/>
                  </a:lnTo>
                  <a:lnTo>
                    <a:pt x="333" y="139"/>
                  </a:lnTo>
                  <a:lnTo>
                    <a:pt x="333" y="125"/>
                  </a:lnTo>
                  <a:lnTo>
                    <a:pt x="331" y="111"/>
                  </a:lnTo>
                  <a:lnTo>
                    <a:pt x="328" y="97"/>
                  </a:lnTo>
                  <a:lnTo>
                    <a:pt x="323" y="84"/>
                  </a:lnTo>
                  <a:lnTo>
                    <a:pt x="318" y="72"/>
                  </a:lnTo>
                  <a:lnTo>
                    <a:pt x="312" y="61"/>
                  </a:lnTo>
                  <a:lnTo>
                    <a:pt x="304" y="50"/>
                  </a:lnTo>
                  <a:lnTo>
                    <a:pt x="296" y="40"/>
                  </a:lnTo>
                  <a:lnTo>
                    <a:pt x="287" y="32"/>
                  </a:lnTo>
                  <a:lnTo>
                    <a:pt x="276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3" y="6"/>
                  </a:lnTo>
                  <a:lnTo>
                    <a:pt x="230" y="3"/>
                  </a:lnTo>
                  <a:lnTo>
                    <a:pt x="217" y="1"/>
                  </a:lnTo>
                  <a:lnTo>
                    <a:pt x="204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6" y="6"/>
                  </a:lnTo>
                  <a:lnTo>
                    <a:pt x="154" y="10"/>
                  </a:lnTo>
                  <a:lnTo>
                    <a:pt x="143" y="17"/>
                  </a:lnTo>
                  <a:lnTo>
                    <a:pt x="133" y="23"/>
                  </a:lnTo>
                  <a:lnTo>
                    <a:pt x="123" y="32"/>
                  </a:lnTo>
                  <a:lnTo>
                    <a:pt x="113" y="40"/>
                  </a:lnTo>
                  <a:lnTo>
                    <a:pt x="105" y="50"/>
                  </a:lnTo>
                  <a:lnTo>
                    <a:pt x="98" y="61"/>
                  </a:lnTo>
                  <a:lnTo>
                    <a:pt x="92" y="72"/>
                  </a:lnTo>
                  <a:lnTo>
                    <a:pt x="85" y="84"/>
                  </a:lnTo>
                  <a:lnTo>
                    <a:pt x="81" y="97"/>
                  </a:lnTo>
                  <a:lnTo>
                    <a:pt x="78" y="111"/>
                  </a:lnTo>
                  <a:lnTo>
                    <a:pt x="77" y="125"/>
                  </a:lnTo>
                  <a:lnTo>
                    <a:pt x="76" y="139"/>
                  </a:lnTo>
                  <a:lnTo>
                    <a:pt x="76" y="147"/>
                  </a:lnTo>
                  <a:lnTo>
                    <a:pt x="77" y="157"/>
                  </a:lnTo>
                  <a:lnTo>
                    <a:pt x="78" y="166"/>
                  </a:lnTo>
                  <a:lnTo>
                    <a:pt x="80" y="174"/>
                  </a:lnTo>
                  <a:lnTo>
                    <a:pt x="85" y="190"/>
                  </a:lnTo>
                  <a:lnTo>
                    <a:pt x="92" y="206"/>
                  </a:lnTo>
                  <a:lnTo>
                    <a:pt x="100" y="220"/>
                  </a:lnTo>
                  <a:lnTo>
                    <a:pt x="111" y="234"/>
                  </a:lnTo>
                  <a:lnTo>
                    <a:pt x="123" y="246"/>
                  </a:lnTo>
                  <a:lnTo>
                    <a:pt x="136" y="256"/>
                  </a:lnTo>
                  <a:lnTo>
                    <a:pt x="136" y="289"/>
                  </a:lnTo>
                  <a:lnTo>
                    <a:pt x="47" y="313"/>
                  </a:lnTo>
                  <a:lnTo>
                    <a:pt x="37" y="316"/>
                  </a:lnTo>
                  <a:lnTo>
                    <a:pt x="29" y="321"/>
                  </a:lnTo>
                  <a:lnTo>
                    <a:pt x="21" y="328"/>
                  </a:lnTo>
                  <a:lnTo>
                    <a:pt x="14" y="336"/>
                  </a:lnTo>
                  <a:lnTo>
                    <a:pt x="8" y="345"/>
                  </a:lnTo>
                  <a:lnTo>
                    <a:pt x="4" y="354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6"/>
                  </a:lnTo>
                  <a:lnTo>
                    <a:pt x="201" y="406"/>
                  </a:lnTo>
                  <a:lnTo>
                    <a:pt x="239" y="406"/>
                  </a:lnTo>
                  <a:lnTo>
                    <a:pt x="406" y="406"/>
                  </a:lnTo>
                  <a:lnTo>
                    <a:pt x="406" y="376"/>
                  </a:lnTo>
                  <a:lnTo>
                    <a:pt x="405" y="365"/>
                  </a:lnTo>
                  <a:lnTo>
                    <a:pt x="403" y="354"/>
                  </a:lnTo>
                  <a:lnTo>
                    <a:pt x="398" y="345"/>
                  </a:lnTo>
                  <a:lnTo>
                    <a:pt x="393" y="336"/>
                  </a:lnTo>
                  <a:lnTo>
                    <a:pt x="387" y="328"/>
                  </a:lnTo>
                  <a:lnTo>
                    <a:pt x="379" y="321"/>
                  </a:lnTo>
                  <a:lnTo>
                    <a:pt x="371" y="316"/>
                  </a:lnTo>
                  <a:lnTo>
                    <a:pt x="361" y="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9">
              <a:extLst>
                <a:ext uri="{FF2B5EF4-FFF2-40B4-BE49-F238E27FC236}">
                  <a16:creationId xmlns:a16="http://schemas.microsoft.com/office/drawing/2014/main" xmlns="" id="{4EFF2EE7-3ABA-4633-B14E-9BCA3B478E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43550" y="2073275"/>
              <a:ext cx="130175" cy="128588"/>
            </a:xfrm>
            <a:custGeom>
              <a:avLst/>
              <a:gdLst>
                <a:gd name="T0" fmla="*/ 30 w 409"/>
                <a:gd name="T1" fmla="*/ 379 h 409"/>
                <a:gd name="T2" fmla="*/ 35 w 409"/>
                <a:gd name="T3" fmla="*/ 359 h 409"/>
                <a:gd name="T4" fmla="*/ 50 w 409"/>
                <a:gd name="T5" fmla="*/ 343 h 409"/>
                <a:gd name="T6" fmla="*/ 172 w 409"/>
                <a:gd name="T7" fmla="*/ 273 h 409"/>
                <a:gd name="T8" fmla="*/ 215 w 409"/>
                <a:gd name="T9" fmla="*/ 277 h 409"/>
                <a:gd name="T10" fmla="*/ 246 w 409"/>
                <a:gd name="T11" fmla="*/ 311 h 409"/>
                <a:gd name="T12" fmla="*/ 368 w 409"/>
                <a:gd name="T13" fmla="*/ 349 h 409"/>
                <a:gd name="T14" fmla="*/ 379 w 409"/>
                <a:gd name="T15" fmla="*/ 370 h 409"/>
                <a:gd name="T16" fmla="*/ 106 w 409"/>
                <a:gd name="T17" fmla="*/ 137 h 409"/>
                <a:gd name="T18" fmla="*/ 148 w 409"/>
                <a:gd name="T19" fmla="*/ 142 h 409"/>
                <a:gd name="T20" fmla="*/ 208 w 409"/>
                <a:gd name="T21" fmla="*/ 127 h 409"/>
                <a:gd name="T22" fmla="*/ 236 w 409"/>
                <a:gd name="T23" fmla="*/ 132 h 409"/>
                <a:gd name="T24" fmla="*/ 260 w 409"/>
                <a:gd name="T25" fmla="*/ 141 h 409"/>
                <a:gd name="T26" fmla="*/ 293 w 409"/>
                <a:gd name="T27" fmla="*/ 142 h 409"/>
                <a:gd name="T28" fmla="*/ 299 w 409"/>
                <a:gd name="T29" fmla="*/ 172 h 409"/>
                <a:gd name="T30" fmla="*/ 281 w 409"/>
                <a:gd name="T31" fmla="*/ 209 h 409"/>
                <a:gd name="T32" fmla="*/ 252 w 409"/>
                <a:gd name="T33" fmla="*/ 234 h 409"/>
                <a:gd name="T34" fmla="*/ 215 w 409"/>
                <a:gd name="T35" fmla="*/ 247 h 409"/>
                <a:gd name="T36" fmla="*/ 176 w 409"/>
                <a:gd name="T37" fmla="*/ 243 h 409"/>
                <a:gd name="T38" fmla="*/ 142 w 409"/>
                <a:gd name="T39" fmla="*/ 223 h 409"/>
                <a:gd name="T40" fmla="*/ 118 w 409"/>
                <a:gd name="T41" fmla="*/ 191 h 409"/>
                <a:gd name="T42" fmla="*/ 107 w 409"/>
                <a:gd name="T43" fmla="*/ 150 h 409"/>
                <a:gd name="T44" fmla="*/ 222 w 409"/>
                <a:gd name="T45" fmla="*/ 31 h 409"/>
                <a:gd name="T46" fmla="*/ 252 w 409"/>
                <a:gd name="T47" fmla="*/ 43 h 409"/>
                <a:gd name="T48" fmla="*/ 276 w 409"/>
                <a:gd name="T49" fmla="*/ 64 h 409"/>
                <a:gd name="T50" fmla="*/ 295 w 409"/>
                <a:gd name="T51" fmla="*/ 93 h 409"/>
                <a:gd name="T52" fmla="*/ 287 w 409"/>
                <a:gd name="T53" fmla="*/ 113 h 409"/>
                <a:gd name="T54" fmla="*/ 254 w 409"/>
                <a:gd name="T55" fmla="*/ 107 h 409"/>
                <a:gd name="T56" fmla="*/ 237 w 409"/>
                <a:gd name="T57" fmla="*/ 90 h 409"/>
                <a:gd name="T58" fmla="*/ 226 w 409"/>
                <a:gd name="T59" fmla="*/ 82 h 409"/>
                <a:gd name="T60" fmla="*/ 213 w 409"/>
                <a:gd name="T61" fmla="*/ 87 h 409"/>
                <a:gd name="T62" fmla="*/ 189 w 409"/>
                <a:gd name="T63" fmla="*/ 104 h 409"/>
                <a:gd name="T64" fmla="*/ 161 w 409"/>
                <a:gd name="T65" fmla="*/ 112 h 409"/>
                <a:gd name="T66" fmla="*/ 111 w 409"/>
                <a:gd name="T67" fmla="*/ 106 h 409"/>
                <a:gd name="T68" fmla="*/ 124 w 409"/>
                <a:gd name="T69" fmla="*/ 75 h 409"/>
                <a:gd name="T70" fmla="*/ 146 w 409"/>
                <a:gd name="T71" fmla="*/ 51 h 409"/>
                <a:gd name="T72" fmla="*/ 174 w 409"/>
                <a:gd name="T73" fmla="*/ 35 h 409"/>
                <a:gd name="T74" fmla="*/ 205 w 409"/>
                <a:gd name="T75" fmla="*/ 30 h 409"/>
                <a:gd name="T76" fmla="*/ 289 w 409"/>
                <a:gd name="T77" fmla="*/ 244 h 409"/>
                <a:gd name="T78" fmla="*/ 325 w 409"/>
                <a:gd name="T79" fmla="*/ 189 h 409"/>
                <a:gd name="T80" fmla="*/ 333 w 409"/>
                <a:gd name="T81" fmla="*/ 124 h 409"/>
                <a:gd name="T82" fmla="*/ 318 w 409"/>
                <a:gd name="T83" fmla="*/ 73 h 409"/>
                <a:gd name="T84" fmla="*/ 287 w 409"/>
                <a:gd name="T85" fmla="*/ 32 h 409"/>
                <a:gd name="T86" fmla="*/ 243 w 409"/>
                <a:gd name="T87" fmla="*/ 6 h 409"/>
                <a:gd name="T88" fmla="*/ 192 w 409"/>
                <a:gd name="T89" fmla="*/ 1 h 409"/>
                <a:gd name="T90" fmla="*/ 143 w 409"/>
                <a:gd name="T91" fmla="*/ 17 h 409"/>
                <a:gd name="T92" fmla="*/ 105 w 409"/>
                <a:gd name="T93" fmla="*/ 50 h 409"/>
                <a:gd name="T94" fmla="*/ 81 w 409"/>
                <a:gd name="T95" fmla="*/ 97 h 409"/>
                <a:gd name="T96" fmla="*/ 77 w 409"/>
                <a:gd name="T97" fmla="*/ 156 h 409"/>
                <a:gd name="T98" fmla="*/ 100 w 409"/>
                <a:gd name="T99" fmla="*/ 219 h 409"/>
                <a:gd name="T100" fmla="*/ 133 w 409"/>
                <a:gd name="T101" fmla="*/ 288 h 409"/>
                <a:gd name="T102" fmla="*/ 21 w 409"/>
                <a:gd name="T103" fmla="*/ 328 h 409"/>
                <a:gd name="T104" fmla="*/ 1 w 409"/>
                <a:gd name="T105" fmla="*/ 364 h 409"/>
                <a:gd name="T106" fmla="*/ 224 w 409"/>
                <a:gd name="T107" fmla="*/ 409 h 409"/>
                <a:gd name="T108" fmla="*/ 406 w 409"/>
                <a:gd name="T109" fmla="*/ 355 h 409"/>
                <a:gd name="T110" fmla="*/ 380 w 409"/>
                <a:gd name="T111" fmla="*/ 321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09" h="409">
                  <a:moveTo>
                    <a:pt x="379" y="379"/>
                  </a:moveTo>
                  <a:lnTo>
                    <a:pt x="224" y="379"/>
                  </a:lnTo>
                  <a:lnTo>
                    <a:pt x="186" y="379"/>
                  </a:lnTo>
                  <a:lnTo>
                    <a:pt x="30" y="379"/>
                  </a:lnTo>
                  <a:lnTo>
                    <a:pt x="30" y="375"/>
                  </a:lnTo>
                  <a:lnTo>
                    <a:pt x="31" y="370"/>
                  </a:lnTo>
                  <a:lnTo>
                    <a:pt x="32" y="364"/>
                  </a:lnTo>
                  <a:lnTo>
                    <a:pt x="35" y="359"/>
                  </a:lnTo>
                  <a:lnTo>
                    <a:pt x="37" y="355"/>
                  </a:lnTo>
                  <a:lnTo>
                    <a:pt x="42" y="349"/>
                  </a:lnTo>
                  <a:lnTo>
                    <a:pt x="46" y="346"/>
                  </a:lnTo>
                  <a:lnTo>
                    <a:pt x="50" y="343"/>
                  </a:lnTo>
                  <a:lnTo>
                    <a:pt x="56" y="341"/>
                  </a:lnTo>
                  <a:lnTo>
                    <a:pt x="163" y="311"/>
                  </a:lnTo>
                  <a:lnTo>
                    <a:pt x="163" y="270"/>
                  </a:lnTo>
                  <a:lnTo>
                    <a:pt x="172" y="273"/>
                  </a:lnTo>
                  <a:lnTo>
                    <a:pt x="183" y="275"/>
                  </a:lnTo>
                  <a:lnTo>
                    <a:pt x="194" y="277"/>
                  </a:lnTo>
                  <a:lnTo>
                    <a:pt x="205" y="277"/>
                  </a:lnTo>
                  <a:lnTo>
                    <a:pt x="215" y="277"/>
                  </a:lnTo>
                  <a:lnTo>
                    <a:pt x="226" y="275"/>
                  </a:lnTo>
                  <a:lnTo>
                    <a:pt x="237" y="273"/>
                  </a:lnTo>
                  <a:lnTo>
                    <a:pt x="246" y="270"/>
                  </a:lnTo>
                  <a:lnTo>
                    <a:pt x="246" y="311"/>
                  </a:lnTo>
                  <a:lnTo>
                    <a:pt x="354" y="341"/>
                  </a:lnTo>
                  <a:lnTo>
                    <a:pt x="359" y="343"/>
                  </a:lnTo>
                  <a:lnTo>
                    <a:pt x="363" y="346"/>
                  </a:lnTo>
                  <a:lnTo>
                    <a:pt x="368" y="349"/>
                  </a:lnTo>
                  <a:lnTo>
                    <a:pt x="372" y="355"/>
                  </a:lnTo>
                  <a:lnTo>
                    <a:pt x="375" y="359"/>
                  </a:lnTo>
                  <a:lnTo>
                    <a:pt x="377" y="364"/>
                  </a:lnTo>
                  <a:lnTo>
                    <a:pt x="379" y="370"/>
                  </a:lnTo>
                  <a:lnTo>
                    <a:pt x="379" y="375"/>
                  </a:lnTo>
                  <a:lnTo>
                    <a:pt x="379" y="379"/>
                  </a:lnTo>
                  <a:close/>
                  <a:moveTo>
                    <a:pt x="106" y="139"/>
                  </a:moveTo>
                  <a:lnTo>
                    <a:pt x="106" y="137"/>
                  </a:lnTo>
                  <a:lnTo>
                    <a:pt x="106" y="136"/>
                  </a:lnTo>
                  <a:lnTo>
                    <a:pt x="120" y="140"/>
                  </a:lnTo>
                  <a:lnTo>
                    <a:pt x="134" y="142"/>
                  </a:lnTo>
                  <a:lnTo>
                    <a:pt x="148" y="142"/>
                  </a:lnTo>
                  <a:lnTo>
                    <a:pt x="163" y="141"/>
                  </a:lnTo>
                  <a:lnTo>
                    <a:pt x="179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3"/>
                  </a:lnTo>
                  <a:lnTo>
                    <a:pt x="230" y="127"/>
                  </a:lnTo>
                  <a:lnTo>
                    <a:pt x="236" y="132"/>
                  </a:lnTo>
                  <a:lnTo>
                    <a:pt x="242" y="135"/>
                  </a:lnTo>
                  <a:lnTo>
                    <a:pt x="247" y="137"/>
                  </a:lnTo>
                  <a:lnTo>
                    <a:pt x="254" y="139"/>
                  </a:lnTo>
                  <a:lnTo>
                    <a:pt x="260" y="141"/>
                  </a:lnTo>
                  <a:lnTo>
                    <a:pt x="268" y="142"/>
                  </a:lnTo>
                  <a:lnTo>
                    <a:pt x="273" y="143"/>
                  </a:lnTo>
                  <a:lnTo>
                    <a:pt x="280" y="143"/>
                  </a:lnTo>
                  <a:lnTo>
                    <a:pt x="293" y="142"/>
                  </a:lnTo>
                  <a:lnTo>
                    <a:pt x="303" y="140"/>
                  </a:lnTo>
                  <a:lnTo>
                    <a:pt x="303" y="151"/>
                  </a:lnTo>
                  <a:lnTo>
                    <a:pt x="301" y="162"/>
                  </a:lnTo>
                  <a:lnTo>
                    <a:pt x="299" y="172"/>
                  </a:lnTo>
                  <a:lnTo>
                    <a:pt x="296" y="182"/>
                  </a:lnTo>
                  <a:lnTo>
                    <a:pt x="291" y="192"/>
                  </a:lnTo>
                  <a:lnTo>
                    <a:pt x="286" y="200"/>
                  </a:lnTo>
                  <a:lnTo>
                    <a:pt x="281" y="209"/>
                  </a:lnTo>
                  <a:lnTo>
                    <a:pt x="274" y="216"/>
                  </a:lnTo>
                  <a:lnTo>
                    <a:pt x="267" y="223"/>
                  </a:lnTo>
                  <a:lnTo>
                    <a:pt x="259" y="229"/>
                  </a:lnTo>
                  <a:lnTo>
                    <a:pt x="252" y="234"/>
                  </a:lnTo>
                  <a:lnTo>
                    <a:pt x="243" y="239"/>
                  </a:lnTo>
                  <a:lnTo>
                    <a:pt x="234" y="243"/>
                  </a:lnTo>
                  <a:lnTo>
                    <a:pt x="225" y="245"/>
                  </a:lnTo>
                  <a:lnTo>
                    <a:pt x="215" y="247"/>
                  </a:lnTo>
                  <a:lnTo>
                    <a:pt x="205" y="247"/>
                  </a:lnTo>
                  <a:lnTo>
                    <a:pt x="195" y="247"/>
                  </a:lnTo>
                  <a:lnTo>
                    <a:pt x="185" y="245"/>
                  </a:lnTo>
                  <a:lnTo>
                    <a:pt x="176" y="243"/>
                  </a:lnTo>
                  <a:lnTo>
                    <a:pt x="166" y="239"/>
                  </a:lnTo>
                  <a:lnTo>
                    <a:pt x="157" y="234"/>
                  </a:lnTo>
                  <a:lnTo>
                    <a:pt x="150" y="229"/>
                  </a:lnTo>
                  <a:lnTo>
                    <a:pt x="142" y="223"/>
                  </a:lnTo>
                  <a:lnTo>
                    <a:pt x="135" y="216"/>
                  </a:lnTo>
                  <a:lnTo>
                    <a:pt x="128" y="208"/>
                  </a:lnTo>
                  <a:lnTo>
                    <a:pt x="123" y="199"/>
                  </a:lnTo>
                  <a:lnTo>
                    <a:pt x="118" y="191"/>
                  </a:lnTo>
                  <a:lnTo>
                    <a:pt x="113" y="181"/>
                  </a:lnTo>
                  <a:lnTo>
                    <a:pt x="110" y="171"/>
                  </a:lnTo>
                  <a:lnTo>
                    <a:pt x="108" y="160"/>
                  </a:lnTo>
                  <a:lnTo>
                    <a:pt x="107" y="150"/>
                  </a:lnTo>
                  <a:lnTo>
                    <a:pt x="106" y="139"/>
                  </a:lnTo>
                  <a:close/>
                  <a:moveTo>
                    <a:pt x="205" y="30"/>
                  </a:moveTo>
                  <a:lnTo>
                    <a:pt x="213" y="30"/>
                  </a:lnTo>
                  <a:lnTo>
                    <a:pt x="222" y="31"/>
                  </a:lnTo>
                  <a:lnTo>
                    <a:pt x="229" y="33"/>
                  </a:lnTo>
                  <a:lnTo>
                    <a:pt x="237" y="36"/>
                  </a:lnTo>
                  <a:lnTo>
                    <a:pt x="244" y="39"/>
                  </a:lnTo>
                  <a:lnTo>
                    <a:pt x="252" y="43"/>
                  </a:lnTo>
                  <a:lnTo>
                    <a:pt x="258" y="47"/>
                  </a:lnTo>
                  <a:lnTo>
                    <a:pt x="265" y="52"/>
                  </a:lnTo>
                  <a:lnTo>
                    <a:pt x="271" y="58"/>
                  </a:lnTo>
                  <a:lnTo>
                    <a:pt x="276" y="64"/>
                  </a:lnTo>
                  <a:lnTo>
                    <a:pt x="282" y="70"/>
                  </a:lnTo>
                  <a:lnTo>
                    <a:pt x="286" y="78"/>
                  </a:lnTo>
                  <a:lnTo>
                    <a:pt x="290" y="85"/>
                  </a:lnTo>
                  <a:lnTo>
                    <a:pt x="295" y="93"/>
                  </a:lnTo>
                  <a:lnTo>
                    <a:pt x="297" y="100"/>
                  </a:lnTo>
                  <a:lnTo>
                    <a:pt x="300" y="109"/>
                  </a:lnTo>
                  <a:lnTo>
                    <a:pt x="294" y="111"/>
                  </a:lnTo>
                  <a:lnTo>
                    <a:pt x="287" y="113"/>
                  </a:lnTo>
                  <a:lnTo>
                    <a:pt x="280" y="113"/>
                  </a:lnTo>
                  <a:lnTo>
                    <a:pt x="272" y="112"/>
                  </a:lnTo>
                  <a:lnTo>
                    <a:pt x="264" y="111"/>
                  </a:lnTo>
                  <a:lnTo>
                    <a:pt x="254" y="107"/>
                  </a:lnTo>
                  <a:lnTo>
                    <a:pt x="250" y="104"/>
                  </a:lnTo>
                  <a:lnTo>
                    <a:pt x="245" y="100"/>
                  </a:lnTo>
                  <a:lnTo>
                    <a:pt x="241" y="95"/>
                  </a:lnTo>
                  <a:lnTo>
                    <a:pt x="237" y="90"/>
                  </a:lnTo>
                  <a:lnTo>
                    <a:pt x="235" y="87"/>
                  </a:lnTo>
                  <a:lnTo>
                    <a:pt x="232" y="84"/>
                  </a:lnTo>
                  <a:lnTo>
                    <a:pt x="229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19" y="82"/>
                  </a:lnTo>
                  <a:lnTo>
                    <a:pt x="216" y="84"/>
                  </a:lnTo>
                  <a:lnTo>
                    <a:pt x="213" y="87"/>
                  </a:lnTo>
                  <a:lnTo>
                    <a:pt x="207" y="92"/>
                  </a:lnTo>
                  <a:lnTo>
                    <a:pt x="201" y="96"/>
                  </a:lnTo>
                  <a:lnTo>
                    <a:pt x="195" y="100"/>
                  </a:lnTo>
                  <a:lnTo>
                    <a:pt x="189" y="104"/>
                  </a:lnTo>
                  <a:lnTo>
                    <a:pt x="181" y="107"/>
                  </a:lnTo>
                  <a:lnTo>
                    <a:pt x="175" y="109"/>
                  </a:lnTo>
                  <a:lnTo>
                    <a:pt x="167" y="110"/>
                  </a:lnTo>
                  <a:lnTo>
                    <a:pt x="161" y="112"/>
                  </a:lnTo>
                  <a:lnTo>
                    <a:pt x="147" y="112"/>
                  </a:lnTo>
                  <a:lnTo>
                    <a:pt x="134" y="112"/>
                  </a:lnTo>
                  <a:lnTo>
                    <a:pt x="121" y="109"/>
                  </a:lnTo>
                  <a:lnTo>
                    <a:pt x="111" y="106"/>
                  </a:lnTo>
                  <a:lnTo>
                    <a:pt x="113" y="97"/>
                  </a:lnTo>
                  <a:lnTo>
                    <a:pt x="117" y="90"/>
                  </a:lnTo>
                  <a:lnTo>
                    <a:pt x="120" y="82"/>
                  </a:lnTo>
                  <a:lnTo>
                    <a:pt x="124" y="75"/>
                  </a:lnTo>
                  <a:lnTo>
                    <a:pt x="130" y="68"/>
                  </a:lnTo>
                  <a:lnTo>
                    <a:pt x="135" y="62"/>
                  </a:lnTo>
                  <a:lnTo>
                    <a:pt x="140" y="56"/>
                  </a:lnTo>
                  <a:lnTo>
                    <a:pt x="146" y="51"/>
                  </a:lnTo>
                  <a:lnTo>
                    <a:pt x="152" y="47"/>
                  </a:lnTo>
                  <a:lnTo>
                    <a:pt x="159" y="43"/>
                  </a:lnTo>
                  <a:lnTo>
                    <a:pt x="166" y="38"/>
                  </a:lnTo>
                  <a:lnTo>
                    <a:pt x="174" y="35"/>
                  </a:lnTo>
                  <a:lnTo>
                    <a:pt x="181" y="33"/>
                  </a:lnTo>
                  <a:lnTo>
                    <a:pt x="189" y="31"/>
                  </a:lnTo>
                  <a:lnTo>
                    <a:pt x="197" y="30"/>
                  </a:lnTo>
                  <a:lnTo>
                    <a:pt x="205" y="30"/>
                  </a:lnTo>
                  <a:close/>
                  <a:moveTo>
                    <a:pt x="362" y="312"/>
                  </a:moveTo>
                  <a:lnTo>
                    <a:pt x="276" y="288"/>
                  </a:lnTo>
                  <a:lnTo>
                    <a:pt x="276" y="254"/>
                  </a:lnTo>
                  <a:lnTo>
                    <a:pt x="289" y="244"/>
                  </a:lnTo>
                  <a:lnTo>
                    <a:pt x="300" y="232"/>
                  </a:lnTo>
                  <a:lnTo>
                    <a:pt x="310" y="219"/>
                  </a:lnTo>
                  <a:lnTo>
                    <a:pt x="318" y="204"/>
                  </a:lnTo>
                  <a:lnTo>
                    <a:pt x="325" y="189"/>
                  </a:lnTo>
                  <a:lnTo>
                    <a:pt x="329" y="173"/>
                  </a:lnTo>
                  <a:lnTo>
                    <a:pt x="332" y="156"/>
                  </a:lnTo>
                  <a:lnTo>
                    <a:pt x="333" y="139"/>
                  </a:lnTo>
                  <a:lnTo>
                    <a:pt x="333" y="124"/>
                  </a:lnTo>
                  <a:lnTo>
                    <a:pt x="331" y="111"/>
                  </a:lnTo>
                  <a:lnTo>
                    <a:pt x="328" y="97"/>
                  </a:lnTo>
                  <a:lnTo>
                    <a:pt x="324" y="84"/>
                  </a:lnTo>
                  <a:lnTo>
                    <a:pt x="318" y="73"/>
                  </a:lnTo>
                  <a:lnTo>
                    <a:pt x="312" y="61"/>
                  </a:lnTo>
                  <a:lnTo>
                    <a:pt x="304" y="50"/>
                  </a:lnTo>
                  <a:lnTo>
                    <a:pt x="296" y="40"/>
                  </a:lnTo>
                  <a:lnTo>
                    <a:pt x="287" y="32"/>
                  </a:lnTo>
                  <a:lnTo>
                    <a:pt x="276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3" y="6"/>
                  </a:lnTo>
                  <a:lnTo>
                    <a:pt x="230" y="3"/>
                  </a:lnTo>
                  <a:lnTo>
                    <a:pt x="217" y="1"/>
                  </a:lnTo>
                  <a:lnTo>
                    <a:pt x="205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7" y="6"/>
                  </a:lnTo>
                  <a:lnTo>
                    <a:pt x="154" y="10"/>
                  </a:lnTo>
                  <a:lnTo>
                    <a:pt x="143" y="17"/>
                  </a:lnTo>
                  <a:lnTo>
                    <a:pt x="133" y="23"/>
                  </a:lnTo>
                  <a:lnTo>
                    <a:pt x="123" y="32"/>
                  </a:lnTo>
                  <a:lnTo>
                    <a:pt x="113" y="40"/>
                  </a:lnTo>
                  <a:lnTo>
                    <a:pt x="105" y="50"/>
                  </a:lnTo>
                  <a:lnTo>
                    <a:pt x="98" y="61"/>
                  </a:lnTo>
                  <a:lnTo>
                    <a:pt x="92" y="73"/>
                  </a:lnTo>
                  <a:lnTo>
                    <a:pt x="86" y="84"/>
                  </a:lnTo>
                  <a:lnTo>
                    <a:pt x="81" y="97"/>
                  </a:lnTo>
                  <a:lnTo>
                    <a:pt x="78" y="111"/>
                  </a:lnTo>
                  <a:lnTo>
                    <a:pt x="77" y="124"/>
                  </a:lnTo>
                  <a:lnTo>
                    <a:pt x="76" y="139"/>
                  </a:lnTo>
                  <a:lnTo>
                    <a:pt x="77" y="156"/>
                  </a:lnTo>
                  <a:lnTo>
                    <a:pt x="80" y="173"/>
                  </a:lnTo>
                  <a:lnTo>
                    <a:pt x="85" y="189"/>
                  </a:lnTo>
                  <a:lnTo>
                    <a:pt x="92" y="204"/>
                  </a:lnTo>
                  <a:lnTo>
                    <a:pt x="100" y="219"/>
                  </a:lnTo>
                  <a:lnTo>
                    <a:pt x="109" y="232"/>
                  </a:lnTo>
                  <a:lnTo>
                    <a:pt x="121" y="244"/>
                  </a:lnTo>
                  <a:lnTo>
                    <a:pt x="133" y="254"/>
                  </a:lnTo>
                  <a:lnTo>
                    <a:pt x="133" y="288"/>
                  </a:lnTo>
                  <a:lnTo>
                    <a:pt x="47" y="312"/>
                  </a:lnTo>
                  <a:lnTo>
                    <a:pt x="37" y="316"/>
                  </a:lnTo>
                  <a:lnTo>
                    <a:pt x="29" y="321"/>
                  </a:lnTo>
                  <a:lnTo>
                    <a:pt x="21" y="328"/>
                  </a:lnTo>
                  <a:lnTo>
                    <a:pt x="14" y="336"/>
                  </a:lnTo>
                  <a:lnTo>
                    <a:pt x="8" y="345"/>
                  </a:lnTo>
                  <a:lnTo>
                    <a:pt x="4" y="355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9"/>
                  </a:lnTo>
                  <a:lnTo>
                    <a:pt x="186" y="409"/>
                  </a:lnTo>
                  <a:lnTo>
                    <a:pt x="224" y="409"/>
                  </a:lnTo>
                  <a:lnTo>
                    <a:pt x="409" y="409"/>
                  </a:lnTo>
                  <a:lnTo>
                    <a:pt x="409" y="375"/>
                  </a:lnTo>
                  <a:lnTo>
                    <a:pt x="408" y="364"/>
                  </a:lnTo>
                  <a:lnTo>
                    <a:pt x="406" y="355"/>
                  </a:lnTo>
                  <a:lnTo>
                    <a:pt x="402" y="345"/>
                  </a:lnTo>
                  <a:lnTo>
                    <a:pt x="395" y="336"/>
                  </a:lnTo>
                  <a:lnTo>
                    <a:pt x="389" y="328"/>
                  </a:lnTo>
                  <a:lnTo>
                    <a:pt x="380" y="321"/>
                  </a:lnTo>
                  <a:lnTo>
                    <a:pt x="372" y="316"/>
                  </a:lnTo>
                  <a:lnTo>
                    <a:pt x="36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90">
              <a:extLst>
                <a:ext uri="{FF2B5EF4-FFF2-40B4-BE49-F238E27FC236}">
                  <a16:creationId xmlns:a16="http://schemas.microsoft.com/office/drawing/2014/main" xmlns="" id="{786CB352-1D08-4FAC-BE0E-6055D21077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7038" y="2060575"/>
              <a:ext cx="39688" cy="39688"/>
            </a:xfrm>
            <a:custGeom>
              <a:avLst/>
              <a:gdLst>
                <a:gd name="T0" fmla="*/ 121 w 126"/>
                <a:gd name="T1" fmla="*/ 99 h 125"/>
                <a:gd name="T2" fmla="*/ 26 w 126"/>
                <a:gd name="T3" fmla="*/ 4 h 125"/>
                <a:gd name="T4" fmla="*/ 24 w 126"/>
                <a:gd name="T5" fmla="*/ 2 h 125"/>
                <a:gd name="T6" fmla="*/ 21 w 126"/>
                <a:gd name="T7" fmla="*/ 1 h 125"/>
                <a:gd name="T8" fmla="*/ 18 w 126"/>
                <a:gd name="T9" fmla="*/ 0 h 125"/>
                <a:gd name="T10" fmla="*/ 15 w 126"/>
                <a:gd name="T11" fmla="*/ 0 h 125"/>
                <a:gd name="T12" fmla="*/ 13 w 126"/>
                <a:gd name="T13" fmla="*/ 0 h 125"/>
                <a:gd name="T14" fmla="*/ 10 w 126"/>
                <a:gd name="T15" fmla="*/ 1 h 125"/>
                <a:gd name="T16" fmla="*/ 7 w 126"/>
                <a:gd name="T17" fmla="*/ 2 h 125"/>
                <a:gd name="T18" fmla="*/ 4 w 126"/>
                <a:gd name="T19" fmla="*/ 4 h 125"/>
                <a:gd name="T20" fmla="*/ 2 w 126"/>
                <a:gd name="T21" fmla="*/ 7 h 125"/>
                <a:gd name="T22" fmla="*/ 1 w 126"/>
                <a:gd name="T23" fmla="*/ 9 h 125"/>
                <a:gd name="T24" fmla="*/ 0 w 126"/>
                <a:gd name="T25" fmla="*/ 12 h 125"/>
                <a:gd name="T26" fmla="*/ 0 w 126"/>
                <a:gd name="T27" fmla="*/ 15 h 125"/>
                <a:gd name="T28" fmla="*/ 0 w 126"/>
                <a:gd name="T29" fmla="*/ 17 h 125"/>
                <a:gd name="T30" fmla="*/ 1 w 126"/>
                <a:gd name="T31" fmla="*/ 21 h 125"/>
                <a:gd name="T32" fmla="*/ 2 w 126"/>
                <a:gd name="T33" fmla="*/ 23 h 125"/>
                <a:gd name="T34" fmla="*/ 4 w 126"/>
                <a:gd name="T35" fmla="*/ 26 h 125"/>
                <a:gd name="T36" fmla="*/ 100 w 126"/>
                <a:gd name="T37" fmla="*/ 120 h 125"/>
                <a:gd name="T38" fmla="*/ 102 w 126"/>
                <a:gd name="T39" fmla="*/ 122 h 125"/>
                <a:gd name="T40" fmla="*/ 104 w 126"/>
                <a:gd name="T41" fmla="*/ 123 h 125"/>
                <a:gd name="T42" fmla="*/ 107 w 126"/>
                <a:gd name="T43" fmla="*/ 125 h 125"/>
                <a:gd name="T44" fmla="*/ 111 w 126"/>
                <a:gd name="T45" fmla="*/ 125 h 125"/>
                <a:gd name="T46" fmla="*/ 113 w 126"/>
                <a:gd name="T47" fmla="*/ 125 h 125"/>
                <a:gd name="T48" fmla="*/ 116 w 126"/>
                <a:gd name="T49" fmla="*/ 123 h 125"/>
                <a:gd name="T50" fmla="*/ 118 w 126"/>
                <a:gd name="T51" fmla="*/ 122 h 125"/>
                <a:gd name="T52" fmla="*/ 121 w 126"/>
                <a:gd name="T53" fmla="*/ 120 h 125"/>
                <a:gd name="T54" fmla="*/ 122 w 126"/>
                <a:gd name="T55" fmla="*/ 118 h 125"/>
                <a:gd name="T56" fmla="*/ 125 w 126"/>
                <a:gd name="T57" fmla="*/ 115 h 125"/>
                <a:gd name="T58" fmla="*/ 125 w 126"/>
                <a:gd name="T59" fmla="*/ 113 h 125"/>
                <a:gd name="T60" fmla="*/ 126 w 126"/>
                <a:gd name="T61" fmla="*/ 110 h 125"/>
                <a:gd name="T62" fmla="*/ 125 w 126"/>
                <a:gd name="T63" fmla="*/ 106 h 125"/>
                <a:gd name="T64" fmla="*/ 125 w 126"/>
                <a:gd name="T65" fmla="*/ 104 h 125"/>
                <a:gd name="T66" fmla="*/ 122 w 126"/>
                <a:gd name="T67" fmla="*/ 101 h 125"/>
                <a:gd name="T68" fmla="*/ 121 w 126"/>
                <a:gd name="T69" fmla="*/ 9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6" h="125">
                  <a:moveTo>
                    <a:pt x="121" y="99"/>
                  </a:moveTo>
                  <a:lnTo>
                    <a:pt x="26" y="4"/>
                  </a:lnTo>
                  <a:lnTo>
                    <a:pt x="24" y="2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1"/>
                  </a:lnTo>
                  <a:lnTo>
                    <a:pt x="2" y="23"/>
                  </a:lnTo>
                  <a:lnTo>
                    <a:pt x="4" y="26"/>
                  </a:lnTo>
                  <a:lnTo>
                    <a:pt x="100" y="120"/>
                  </a:lnTo>
                  <a:lnTo>
                    <a:pt x="102" y="122"/>
                  </a:lnTo>
                  <a:lnTo>
                    <a:pt x="104" y="123"/>
                  </a:lnTo>
                  <a:lnTo>
                    <a:pt x="107" y="125"/>
                  </a:lnTo>
                  <a:lnTo>
                    <a:pt x="111" y="125"/>
                  </a:lnTo>
                  <a:lnTo>
                    <a:pt x="113" y="125"/>
                  </a:lnTo>
                  <a:lnTo>
                    <a:pt x="116" y="123"/>
                  </a:lnTo>
                  <a:lnTo>
                    <a:pt x="118" y="122"/>
                  </a:lnTo>
                  <a:lnTo>
                    <a:pt x="121" y="120"/>
                  </a:lnTo>
                  <a:lnTo>
                    <a:pt x="122" y="118"/>
                  </a:lnTo>
                  <a:lnTo>
                    <a:pt x="125" y="115"/>
                  </a:lnTo>
                  <a:lnTo>
                    <a:pt x="125" y="113"/>
                  </a:lnTo>
                  <a:lnTo>
                    <a:pt x="126" y="110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2" y="101"/>
                  </a:lnTo>
                  <a:lnTo>
                    <a:pt x="121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91">
              <a:extLst>
                <a:ext uri="{FF2B5EF4-FFF2-40B4-BE49-F238E27FC236}">
                  <a16:creationId xmlns:a16="http://schemas.microsoft.com/office/drawing/2014/main" xmlns="" id="{56F5D337-11C0-43E9-A6E6-0A34FBB00C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0550" y="2060575"/>
              <a:ext cx="38100" cy="39688"/>
            </a:xfrm>
            <a:custGeom>
              <a:avLst/>
              <a:gdLst>
                <a:gd name="T0" fmla="*/ 98 w 124"/>
                <a:gd name="T1" fmla="*/ 4 h 125"/>
                <a:gd name="T2" fmla="*/ 4 w 124"/>
                <a:gd name="T3" fmla="*/ 99 h 125"/>
                <a:gd name="T4" fmla="*/ 2 w 124"/>
                <a:gd name="T5" fmla="*/ 101 h 125"/>
                <a:gd name="T6" fmla="*/ 1 w 124"/>
                <a:gd name="T7" fmla="*/ 104 h 125"/>
                <a:gd name="T8" fmla="*/ 0 w 124"/>
                <a:gd name="T9" fmla="*/ 106 h 125"/>
                <a:gd name="T10" fmla="*/ 0 w 124"/>
                <a:gd name="T11" fmla="*/ 110 h 125"/>
                <a:gd name="T12" fmla="*/ 0 w 124"/>
                <a:gd name="T13" fmla="*/ 113 h 125"/>
                <a:gd name="T14" fmla="*/ 1 w 124"/>
                <a:gd name="T15" fmla="*/ 115 h 125"/>
                <a:gd name="T16" fmla="*/ 2 w 124"/>
                <a:gd name="T17" fmla="*/ 118 h 125"/>
                <a:gd name="T18" fmla="*/ 4 w 124"/>
                <a:gd name="T19" fmla="*/ 120 h 125"/>
                <a:gd name="T20" fmla="*/ 6 w 124"/>
                <a:gd name="T21" fmla="*/ 122 h 125"/>
                <a:gd name="T22" fmla="*/ 8 w 124"/>
                <a:gd name="T23" fmla="*/ 123 h 125"/>
                <a:gd name="T24" fmla="*/ 11 w 124"/>
                <a:gd name="T25" fmla="*/ 125 h 125"/>
                <a:gd name="T26" fmla="*/ 15 w 124"/>
                <a:gd name="T27" fmla="*/ 125 h 125"/>
                <a:gd name="T28" fmla="*/ 17 w 124"/>
                <a:gd name="T29" fmla="*/ 125 h 125"/>
                <a:gd name="T30" fmla="*/ 20 w 124"/>
                <a:gd name="T31" fmla="*/ 123 h 125"/>
                <a:gd name="T32" fmla="*/ 22 w 124"/>
                <a:gd name="T33" fmla="*/ 122 h 125"/>
                <a:gd name="T34" fmla="*/ 25 w 124"/>
                <a:gd name="T35" fmla="*/ 120 h 125"/>
                <a:gd name="T36" fmla="*/ 120 w 124"/>
                <a:gd name="T37" fmla="*/ 25 h 125"/>
                <a:gd name="T38" fmla="*/ 122 w 124"/>
                <a:gd name="T39" fmla="*/ 23 h 125"/>
                <a:gd name="T40" fmla="*/ 123 w 124"/>
                <a:gd name="T41" fmla="*/ 21 h 125"/>
                <a:gd name="T42" fmla="*/ 124 w 124"/>
                <a:gd name="T43" fmla="*/ 17 h 125"/>
                <a:gd name="T44" fmla="*/ 124 w 124"/>
                <a:gd name="T45" fmla="*/ 15 h 125"/>
                <a:gd name="T46" fmla="*/ 124 w 124"/>
                <a:gd name="T47" fmla="*/ 12 h 125"/>
                <a:gd name="T48" fmla="*/ 123 w 124"/>
                <a:gd name="T49" fmla="*/ 9 h 125"/>
                <a:gd name="T50" fmla="*/ 122 w 124"/>
                <a:gd name="T51" fmla="*/ 7 h 125"/>
                <a:gd name="T52" fmla="*/ 120 w 124"/>
                <a:gd name="T53" fmla="*/ 4 h 125"/>
                <a:gd name="T54" fmla="*/ 118 w 124"/>
                <a:gd name="T55" fmla="*/ 2 h 125"/>
                <a:gd name="T56" fmla="*/ 114 w 124"/>
                <a:gd name="T57" fmla="*/ 1 h 125"/>
                <a:gd name="T58" fmla="*/ 112 w 124"/>
                <a:gd name="T59" fmla="*/ 0 h 125"/>
                <a:gd name="T60" fmla="*/ 109 w 124"/>
                <a:gd name="T61" fmla="*/ 0 h 125"/>
                <a:gd name="T62" fmla="*/ 107 w 124"/>
                <a:gd name="T63" fmla="*/ 0 h 125"/>
                <a:gd name="T64" fmla="*/ 104 w 124"/>
                <a:gd name="T65" fmla="*/ 1 h 125"/>
                <a:gd name="T66" fmla="*/ 100 w 124"/>
                <a:gd name="T67" fmla="*/ 2 h 125"/>
                <a:gd name="T68" fmla="*/ 98 w 124"/>
                <a:gd name="T69" fmla="*/ 4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4" h="125">
                  <a:moveTo>
                    <a:pt x="98" y="4"/>
                  </a:moveTo>
                  <a:lnTo>
                    <a:pt x="4" y="99"/>
                  </a:lnTo>
                  <a:lnTo>
                    <a:pt x="2" y="101"/>
                  </a:lnTo>
                  <a:lnTo>
                    <a:pt x="1" y="104"/>
                  </a:lnTo>
                  <a:lnTo>
                    <a:pt x="0" y="106"/>
                  </a:lnTo>
                  <a:lnTo>
                    <a:pt x="0" y="110"/>
                  </a:lnTo>
                  <a:lnTo>
                    <a:pt x="0" y="113"/>
                  </a:lnTo>
                  <a:lnTo>
                    <a:pt x="1" y="115"/>
                  </a:lnTo>
                  <a:lnTo>
                    <a:pt x="2" y="118"/>
                  </a:lnTo>
                  <a:lnTo>
                    <a:pt x="4" y="120"/>
                  </a:lnTo>
                  <a:lnTo>
                    <a:pt x="6" y="122"/>
                  </a:lnTo>
                  <a:lnTo>
                    <a:pt x="8" y="123"/>
                  </a:lnTo>
                  <a:lnTo>
                    <a:pt x="11" y="125"/>
                  </a:lnTo>
                  <a:lnTo>
                    <a:pt x="15" y="125"/>
                  </a:lnTo>
                  <a:lnTo>
                    <a:pt x="17" y="125"/>
                  </a:lnTo>
                  <a:lnTo>
                    <a:pt x="20" y="123"/>
                  </a:lnTo>
                  <a:lnTo>
                    <a:pt x="22" y="122"/>
                  </a:lnTo>
                  <a:lnTo>
                    <a:pt x="25" y="120"/>
                  </a:lnTo>
                  <a:lnTo>
                    <a:pt x="120" y="25"/>
                  </a:lnTo>
                  <a:lnTo>
                    <a:pt x="122" y="23"/>
                  </a:lnTo>
                  <a:lnTo>
                    <a:pt x="123" y="21"/>
                  </a:lnTo>
                  <a:lnTo>
                    <a:pt x="124" y="17"/>
                  </a:lnTo>
                  <a:lnTo>
                    <a:pt x="124" y="15"/>
                  </a:lnTo>
                  <a:lnTo>
                    <a:pt x="124" y="12"/>
                  </a:lnTo>
                  <a:lnTo>
                    <a:pt x="123" y="9"/>
                  </a:lnTo>
                  <a:lnTo>
                    <a:pt x="122" y="7"/>
                  </a:lnTo>
                  <a:lnTo>
                    <a:pt x="120" y="4"/>
                  </a:lnTo>
                  <a:lnTo>
                    <a:pt x="118" y="2"/>
                  </a:lnTo>
                  <a:lnTo>
                    <a:pt x="114" y="1"/>
                  </a:lnTo>
                  <a:lnTo>
                    <a:pt x="112" y="0"/>
                  </a:lnTo>
                  <a:lnTo>
                    <a:pt x="109" y="0"/>
                  </a:lnTo>
                  <a:lnTo>
                    <a:pt x="107" y="0"/>
                  </a:lnTo>
                  <a:lnTo>
                    <a:pt x="104" y="1"/>
                  </a:lnTo>
                  <a:lnTo>
                    <a:pt x="100" y="2"/>
                  </a:lnTo>
                  <a:lnTo>
                    <a:pt x="98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xmlns="" id="{D9C8C62F-7F69-4497-B0AB-8B19D0E39F83}"/>
              </a:ext>
            </a:extLst>
          </p:cNvPr>
          <p:cNvGrpSpPr/>
          <p:nvPr/>
        </p:nvGrpSpPr>
        <p:grpSpPr>
          <a:xfrm>
            <a:off x="10462260" y="3432809"/>
            <a:ext cx="449580" cy="449584"/>
            <a:chOff x="5465763" y="1343025"/>
            <a:chExt cx="285750" cy="285751"/>
          </a:xfrm>
          <a:solidFill>
            <a:schemeClr val="bg1"/>
          </a:solidFill>
        </p:grpSpPr>
        <p:sp>
          <p:nvSpPr>
            <p:cNvPr id="83" name="Freeform 77">
              <a:extLst>
                <a:ext uri="{FF2B5EF4-FFF2-40B4-BE49-F238E27FC236}">
                  <a16:creationId xmlns:a16="http://schemas.microsoft.com/office/drawing/2014/main" xmlns="" id="{403C8AA7-9813-44FF-88F0-82EA8FF900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2925" y="1500188"/>
              <a:ext cx="128588" cy="128588"/>
            </a:xfrm>
            <a:custGeom>
              <a:avLst/>
              <a:gdLst>
                <a:gd name="T0" fmla="*/ 264 w 406"/>
                <a:gd name="T1" fmla="*/ 230 h 405"/>
                <a:gd name="T2" fmla="*/ 262 w 406"/>
                <a:gd name="T3" fmla="*/ 239 h 405"/>
                <a:gd name="T4" fmla="*/ 302 w 406"/>
                <a:gd name="T5" fmla="*/ 352 h 405"/>
                <a:gd name="T6" fmla="*/ 200 w 406"/>
                <a:gd name="T7" fmla="*/ 286 h 405"/>
                <a:gd name="T8" fmla="*/ 192 w 406"/>
                <a:gd name="T9" fmla="*/ 286 h 405"/>
                <a:gd name="T10" fmla="*/ 94 w 406"/>
                <a:gd name="T11" fmla="*/ 349 h 405"/>
                <a:gd name="T12" fmla="*/ 140 w 406"/>
                <a:gd name="T13" fmla="*/ 240 h 405"/>
                <a:gd name="T14" fmla="*/ 138 w 406"/>
                <a:gd name="T15" fmla="*/ 230 h 405"/>
                <a:gd name="T16" fmla="*/ 58 w 406"/>
                <a:gd name="T17" fmla="*/ 165 h 405"/>
                <a:gd name="T18" fmla="*/ 155 w 406"/>
                <a:gd name="T19" fmla="*/ 164 h 405"/>
                <a:gd name="T20" fmla="*/ 163 w 406"/>
                <a:gd name="T21" fmla="*/ 158 h 405"/>
                <a:gd name="T22" fmla="*/ 197 w 406"/>
                <a:gd name="T23" fmla="*/ 55 h 405"/>
                <a:gd name="T24" fmla="*/ 244 w 406"/>
                <a:gd name="T25" fmla="*/ 159 h 405"/>
                <a:gd name="T26" fmla="*/ 252 w 406"/>
                <a:gd name="T27" fmla="*/ 164 h 405"/>
                <a:gd name="T28" fmla="*/ 347 w 406"/>
                <a:gd name="T29" fmla="*/ 165 h 405"/>
                <a:gd name="T30" fmla="*/ 405 w 406"/>
                <a:gd name="T31" fmla="*/ 144 h 405"/>
                <a:gd name="T32" fmla="*/ 400 w 406"/>
                <a:gd name="T33" fmla="*/ 138 h 405"/>
                <a:gd name="T34" fmla="*/ 391 w 406"/>
                <a:gd name="T35" fmla="*/ 135 h 405"/>
                <a:gd name="T36" fmla="*/ 209 w 406"/>
                <a:gd name="T37" fmla="*/ 8 h 405"/>
                <a:gd name="T38" fmla="*/ 203 w 406"/>
                <a:gd name="T39" fmla="*/ 2 h 405"/>
                <a:gd name="T40" fmla="*/ 195 w 406"/>
                <a:gd name="T41" fmla="*/ 0 h 405"/>
                <a:gd name="T42" fmla="*/ 186 w 406"/>
                <a:gd name="T43" fmla="*/ 3 h 405"/>
                <a:gd name="T44" fmla="*/ 181 w 406"/>
                <a:gd name="T45" fmla="*/ 9 h 405"/>
                <a:gd name="T46" fmla="*/ 15 w 406"/>
                <a:gd name="T47" fmla="*/ 135 h 405"/>
                <a:gd name="T48" fmla="*/ 6 w 406"/>
                <a:gd name="T49" fmla="*/ 138 h 405"/>
                <a:gd name="T50" fmla="*/ 1 w 406"/>
                <a:gd name="T51" fmla="*/ 144 h 405"/>
                <a:gd name="T52" fmla="*/ 1 w 406"/>
                <a:gd name="T53" fmla="*/ 154 h 405"/>
                <a:gd name="T54" fmla="*/ 5 w 406"/>
                <a:gd name="T55" fmla="*/ 161 h 405"/>
                <a:gd name="T56" fmla="*/ 46 w 406"/>
                <a:gd name="T57" fmla="*/ 384 h 405"/>
                <a:gd name="T58" fmla="*/ 46 w 406"/>
                <a:gd name="T59" fmla="*/ 394 h 405"/>
                <a:gd name="T60" fmla="*/ 50 w 406"/>
                <a:gd name="T61" fmla="*/ 402 h 405"/>
                <a:gd name="T62" fmla="*/ 60 w 406"/>
                <a:gd name="T63" fmla="*/ 405 h 405"/>
                <a:gd name="T64" fmla="*/ 68 w 406"/>
                <a:gd name="T65" fmla="*/ 403 h 405"/>
                <a:gd name="T66" fmla="*/ 322 w 406"/>
                <a:gd name="T67" fmla="*/ 403 h 405"/>
                <a:gd name="T68" fmla="*/ 331 w 406"/>
                <a:gd name="T69" fmla="*/ 405 h 405"/>
                <a:gd name="T70" fmla="*/ 340 w 406"/>
                <a:gd name="T71" fmla="*/ 403 h 405"/>
                <a:gd name="T72" fmla="*/ 345 w 406"/>
                <a:gd name="T73" fmla="*/ 394 h 405"/>
                <a:gd name="T74" fmla="*/ 345 w 406"/>
                <a:gd name="T75" fmla="*/ 385 h 405"/>
                <a:gd name="T76" fmla="*/ 401 w 406"/>
                <a:gd name="T77" fmla="*/ 161 h 405"/>
                <a:gd name="T78" fmla="*/ 405 w 406"/>
                <a:gd name="T79" fmla="*/ 154 h 405"/>
                <a:gd name="T80" fmla="*/ 405 w 406"/>
                <a:gd name="T81" fmla="*/ 144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06" h="405">
                  <a:moveTo>
                    <a:pt x="268" y="227"/>
                  </a:moveTo>
                  <a:lnTo>
                    <a:pt x="264" y="230"/>
                  </a:lnTo>
                  <a:lnTo>
                    <a:pt x="262" y="234"/>
                  </a:lnTo>
                  <a:lnTo>
                    <a:pt x="262" y="239"/>
                  </a:lnTo>
                  <a:lnTo>
                    <a:pt x="263" y="244"/>
                  </a:lnTo>
                  <a:lnTo>
                    <a:pt x="302" y="352"/>
                  </a:lnTo>
                  <a:lnTo>
                    <a:pt x="203" y="288"/>
                  </a:lnTo>
                  <a:lnTo>
                    <a:pt x="200" y="286"/>
                  </a:lnTo>
                  <a:lnTo>
                    <a:pt x="196" y="285"/>
                  </a:lnTo>
                  <a:lnTo>
                    <a:pt x="192" y="286"/>
                  </a:lnTo>
                  <a:lnTo>
                    <a:pt x="187" y="288"/>
                  </a:lnTo>
                  <a:lnTo>
                    <a:pt x="94" y="349"/>
                  </a:lnTo>
                  <a:lnTo>
                    <a:pt x="139" y="244"/>
                  </a:lnTo>
                  <a:lnTo>
                    <a:pt x="140" y="240"/>
                  </a:lnTo>
                  <a:lnTo>
                    <a:pt x="140" y="234"/>
                  </a:lnTo>
                  <a:lnTo>
                    <a:pt x="138" y="230"/>
                  </a:lnTo>
                  <a:lnTo>
                    <a:pt x="135" y="227"/>
                  </a:lnTo>
                  <a:lnTo>
                    <a:pt x="58" y="165"/>
                  </a:lnTo>
                  <a:lnTo>
                    <a:pt x="151" y="165"/>
                  </a:lnTo>
                  <a:lnTo>
                    <a:pt x="155" y="164"/>
                  </a:lnTo>
                  <a:lnTo>
                    <a:pt x="159" y="161"/>
                  </a:lnTo>
                  <a:lnTo>
                    <a:pt x="163" y="158"/>
                  </a:lnTo>
                  <a:lnTo>
                    <a:pt x="165" y="154"/>
                  </a:lnTo>
                  <a:lnTo>
                    <a:pt x="197" y="55"/>
                  </a:lnTo>
                  <a:lnTo>
                    <a:pt x="242" y="156"/>
                  </a:lnTo>
                  <a:lnTo>
                    <a:pt x="244" y="159"/>
                  </a:lnTo>
                  <a:lnTo>
                    <a:pt x="247" y="163"/>
                  </a:lnTo>
                  <a:lnTo>
                    <a:pt x="252" y="164"/>
                  </a:lnTo>
                  <a:lnTo>
                    <a:pt x="256" y="165"/>
                  </a:lnTo>
                  <a:lnTo>
                    <a:pt x="347" y="165"/>
                  </a:lnTo>
                  <a:lnTo>
                    <a:pt x="268" y="227"/>
                  </a:lnTo>
                  <a:close/>
                  <a:moveTo>
                    <a:pt x="405" y="144"/>
                  </a:moveTo>
                  <a:lnTo>
                    <a:pt x="403" y="140"/>
                  </a:lnTo>
                  <a:lnTo>
                    <a:pt x="400" y="138"/>
                  </a:lnTo>
                  <a:lnTo>
                    <a:pt x="395" y="136"/>
                  </a:lnTo>
                  <a:lnTo>
                    <a:pt x="391" y="135"/>
                  </a:lnTo>
                  <a:lnTo>
                    <a:pt x="266" y="135"/>
                  </a:lnTo>
                  <a:lnTo>
                    <a:pt x="209" y="8"/>
                  </a:lnTo>
                  <a:lnTo>
                    <a:pt x="207" y="4"/>
                  </a:lnTo>
                  <a:lnTo>
                    <a:pt x="203" y="2"/>
                  </a:lnTo>
                  <a:lnTo>
                    <a:pt x="199" y="0"/>
                  </a:lnTo>
                  <a:lnTo>
                    <a:pt x="195" y="0"/>
                  </a:lnTo>
                  <a:lnTo>
                    <a:pt x="190" y="1"/>
                  </a:lnTo>
                  <a:lnTo>
                    <a:pt x="186" y="3"/>
                  </a:lnTo>
                  <a:lnTo>
                    <a:pt x="183" y="6"/>
                  </a:lnTo>
                  <a:lnTo>
                    <a:pt x="181" y="9"/>
                  </a:lnTo>
                  <a:lnTo>
                    <a:pt x="139" y="135"/>
                  </a:lnTo>
                  <a:lnTo>
                    <a:pt x="15" y="135"/>
                  </a:lnTo>
                  <a:lnTo>
                    <a:pt x="10" y="136"/>
                  </a:lnTo>
                  <a:lnTo>
                    <a:pt x="6" y="138"/>
                  </a:lnTo>
                  <a:lnTo>
                    <a:pt x="3" y="141"/>
                  </a:lnTo>
                  <a:lnTo>
                    <a:pt x="1" y="144"/>
                  </a:lnTo>
                  <a:lnTo>
                    <a:pt x="0" y="150"/>
                  </a:lnTo>
                  <a:lnTo>
                    <a:pt x="1" y="154"/>
                  </a:lnTo>
                  <a:lnTo>
                    <a:pt x="3" y="158"/>
                  </a:lnTo>
                  <a:lnTo>
                    <a:pt x="5" y="161"/>
                  </a:lnTo>
                  <a:lnTo>
                    <a:pt x="107" y="243"/>
                  </a:lnTo>
                  <a:lnTo>
                    <a:pt x="46" y="384"/>
                  </a:lnTo>
                  <a:lnTo>
                    <a:pt x="45" y="389"/>
                  </a:lnTo>
                  <a:lnTo>
                    <a:pt x="46" y="394"/>
                  </a:lnTo>
                  <a:lnTo>
                    <a:pt x="47" y="398"/>
                  </a:lnTo>
                  <a:lnTo>
                    <a:pt x="50" y="402"/>
                  </a:lnTo>
                  <a:lnTo>
                    <a:pt x="55" y="405"/>
                  </a:lnTo>
                  <a:lnTo>
                    <a:pt x="60" y="405"/>
                  </a:lnTo>
                  <a:lnTo>
                    <a:pt x="64" y="405"/>
                  </a:lnTo>
                  <a:lnTo>
                    <a:pt x="68" y="403"/>
                  </a:lnTo>
                  <a:lnTo>
                    <a:pt x="196" y="318"/>
                  </a:lnTo>
                  <a:lnTo>
                    <a:pt x="322" y="403"/>
                  </a:lnTo>
                  <a:lnTo>
                    <a:pt x="327" y="405"/>
                  </a:lnTo>
                  <a:lnTo>
                    <a:pt x="331" y="405"/>
                  </a:lnTo>
                  <a:lnTo>
                    <a:pt x="336" y="405"/>
                  </a:lnTo>
                  <a:lnTo>
                    <a:pt x="340" y="403"/>
                  </a:lnTo>
                  <a:lnTo>
                    <a:pt x="343" y="398"/>
                  </a:lnTo>
                  <a:lnTo>
                    <a:pt x="345" y="394"/>
                  </a:lnTo>
                  <a:lnTo>
                    <a:pt x="346" y="390"/>
                  </a:lnTo>
                  <a:lnTo>
                    <a:pt x="345" y="385"/>
                  </a:lnTo>
                  <a:lnTo>
                    <a:pt x="294" y="244"/>
                  </a:lnTo>
                  <a:lnTo>
                    <a:pt x="401" y="161"/>
                  </a:lnTo>
                  <a:lnTo>
                    <a:pt x="404" y="158"/>
                  </a:lnTo>
                  <a:lnTo>
                    <a:pt x="405" y="154"/>
                  </a:lnTo>
                  <a:lnTo>
                    <a:pt x="406" y="150"/>
                  </a:lnTo>
                  <a:lnTo>
                    <a:pt x="405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78">
              <a:extLst>
                <a:ext uri="{FF2B5EF4-FFF2-40B4-BE49-F238E27FC236}">
                  <a16:creationId xmlns:a16="http://schemas.microsoft.com/office/drawing/2014/main" xmlns="" id="{875D9320-9362-4514-80BC-E21A3F9D1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5763" y="1343025"/>
              <a:ext cx="168275" cy="238125"/>
            </a:xfrm>
            <a:custGeom>
              <a:avLst/>
              <a:gdLst>
                <a:gd name="T0" fmla="*/ 461 w 531"/>
                <a:gd name="T1" fmla="*/ 460 h 752"/>
                <a:gd name="T2" fmla="*/ 483 w 531"/>
                <a:gd name="T3" fmla="*/ 349 h 752"/>
                <a:gd name="T4" fmla="*/ 502 w 531"/>
                <a:gd name="T5" fmla="*/ 294 h 752"/>
                <a:gd name="T6" fmla="*/ 519 w 531"/>
                <a:gd name="T7" fmla="*/ 253 h 752"/>
                <a:gd name="T8" fmla="*/ 526 w 531"/>
                <a:gd name="T9" fmla="*/ 204 h 752"/>
                <a:gd name="T10" fmla="*/ 509 w 531"/>
                <a:gd name="T11" fmla="*/ 172 h 752"/>
                <a:gd name="T12" fmla="*/ 522 w 531"/>
                <a:gd name="T13" fmla="*/ 66 h 752"/>
                <a:gd name="T14" fmla="*/ 489 w 531"/>
                <a:gd name="T15" fmla="*/ 24 h 752"/>
                <a:gd name="T16" fmla="*/ 428 w 531"/>
                <a:gd name="T17" fmla="*/ 3 h 752"/>
                <a:gd name="T18" fmla="*/ 307 w 531"/>
                <a:gd name="T19" fmla="*/ 12 h 752"/>
                <a:gd name="T20" fmla="*/ 262 w 531"/>
                <a:gd name="T21" fmla="*/ 39 h 752"/>
                <a:gd name="T22" fmla="*/ 227 w 531"/>
                <a:gd name="T23" fmla="*/ 55 h 752"/>
                <a:gd name="T24" fmla="*/ 200 w 531"/>
                <a:gd name="T25" fmla="*/ 78 h 752"/>
                <a:gd name="T26" fmla="*/ 200 w 531"/>
                <a:gd name="T27" fmla="*/ 148 h 752"/>
                <a:gd name="T28" fmla="*/ 200 w 531"/>
                <a:gd name="T29" fmla="*/ 179 h 752"/>
                <a:gd name="T30" fmla="*/ 187 w 531"/>
                <a:gd name="T31" fmla="*/ 221 h 752"/>
                <a:gd name="T32" fmla="*/ 200 w 531"/>
                <a:gd name="T33" fmla="*/ 263 h 752"/>
                <a:gd name="T34" fmla="*/ 218 w 531"/>
                <a:gd name="T35" fmla="*/ 319 h 752"/>
                <a:gd name="T36" fmla="*/ 254 w 531"/>
                <a:gd name="T37" fmla="*/ 383 h 752"/>
                <a:gd name="T38" fmla="*/ 214 w 531"/>
                <a:gd name="T39" fmla="*/ 475 h 752"/>
                <a:gd name="T40" fmla="*/ 69 w 531"/>
                <a:gd name="T41" fmla="*/ 530 h 752"/>
                <a:gd name="T42" fmla="*/ 23 w 531"/>
                <a:gd name="T43" fmla="*/ 568 h 752"/>
                <a:gd name="T44" fmla="*/ 0 w 531"/>
                <a:gd name="T45" fmla="*/ 717 h 752"/>
                <a:gd name="T46" fmla="*/ 7 w 531"/>
                <a:gd name="T47" fmla="*/ 750 h 752"/>
                <a:gd name="T48" fmla="*/ 30 w 531"/>
                <a:gd name="T49" fmla="*/ 722 h 752"/>
                <a:gd name="T50" fmla="*/ 49 w 531"/>
                <a:gd name="T51" fmla="*/ 586 h 752"/>
                <a:gd name="T52" fmla="*/ 104 w 531"/>
                <a:gd name="T53" fmla="*/ 546 h 752"/>
                <a:gd name="T54" fmla="*/ 248 w 531"/>
                <a:gd name="T55" fmla="*/ 495 h 752"/>
                <a:gd name="T56" fmla="*/ 301 w 531"/>
                <a:gd name="T57" fmla="*/ 467 h 752"/>
                <a:gd name="T58" fmla="*/ 292 w 531"/>
                <a:gd name="T59" fmla="*/ 376 h 752"/>
                <a:gd name="T60" fmla="*/ 251 w 531"/>
                <a:gd name="T61" fmla="*/ 323 h 752"/>
                <a:gd name="T62" fmla="*/ 238 w 531"/>
                <a:gd name="T63" fmla="*/ 255 h 752"/>
                <a:gd name="T64" fmla="*/ 227 w 531"/>
                <a:gd name="T65" fmla="*/ 244 h 752"/>
                <a:gd name="T66" fmla="*/ 218 w 531"/>
                <a:gd name="T67" fmla="*/ 211 h 752"/>
                <a:gd name="T68" fmla="*/ 232 w 531"/>
                <a:gd name="T69" fmla="*/ 195 h 752"/>
                <a:gd name="T70" fmla="*/ 238 w 531"/>
                <a:gd name="T71" fmla="*/ 176 h 752"/>
                <a:gd name="T72" fmla="*/ 224 w 531"/>
                <a:gd name="T73" fmla="*/ 98 h 752"/>
                <a:gd name="T74" fmla="*/ 238 w 531"/>
                <a:gd name="T75" fmla="*/ 83 h 752"/>
                <a:gd name="T76" fmla="*/ 267 w 531"/>
                <a:gd name="T77" fmla="*/ 83 h 752"/>
                <a:gd name="T78" fmla="*/ 278 w 531"/>
                <a:gd name="T79" fmla="*/ 68 h 752"/>
                <a:gd name="T80" fmla="*/ 305 w 531"/>
                <a:gd name="T81" fmla="*/ 45 h 752"/>
                <a:gd name="T82" fmla="*/ 406 w 531"/>
                <a:gd name="T83" fmla="*/ 31 h 752"/>
                <a:gd name="T84" fmla="*/ 477 w 531"/>
                <a:gd name="T85" fmla="*/ 52 h 752"/>
                <a:gd name="T86" fmla="*/ 496 w 531"/>
                <a:gd name="T87" fmla="*/ 85 h 752"/>
                <a:gd name="T88" fmla="*/ 475 w 531"/>
                <a:gd name="T89" fmla="*/ 172 h 752"/>
                <a:gd name="T90" fmla="*/ 481 w 531"/>
                <a:gd name="T91" fmla="*/ 193 h 752"/>
                <a:gd name="T92" fmla="*/ 496 w 531"/>
                <a:gd name="T93" fmla="*/ 209 h 752"/>
                <a:gd name="T94" fmla="*/ 486 w 531"/>
                <a:gd name="T95" fmla="*/ 244 h 752"/>
                <a:gd name="T96" fmla="*/ 474 w 531"/>
                <a:gd name="T97" fmla="*/ 255 h 752"/>
                <a:gd name="T98" fmla="*/ 465 w 531"/>
                <a:gd name="T99" fmla="*/ 318 h 752"/>
                <a:gd name="T100" fmla="*/ 432 w 531"/>
                <a:gd name="T101" fmla="*/ 361 h 752"/>
                <a:gd name="T102" fmla="*/ 422 w 531"/>
                <a:gd name="T103" fmla="*/ 467 h 752"/>
                <a:gd name="T104" fmla="*/ 461 w 531"/>
                <a:gd name="T105" fmla="*/ 492 h 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1" h="752">
                  <a:moveTo>
                    <a:pt x="531" y="486"/>
                  </a:moveTo>
                  <a:lnTo>
                    <a:pt x="516" y="480"/>
                  </a:lnTo>
                  <a:lnTo>
                    <a:pt x="502" y="475"/>
                  </a:lnTo>
                  <a:lnTo>
                    <a:pt x="487" y="470"/>
                  </a:lnTo>
                  <a:lnTo>
                    <a:pt x="472" y="463"/>
                  </a:lnTo>
                  <a:lnTo>
                    <a:pt x="461" y="460"/>
                  </a:lnTo>
                  <a:lnTo>
                    <a:pt x="452" y="456"/>
                  </a:lnTo>
                  <a:lnTo>
                    <a:pt x="452" y="384"/>
                  </a:lnTo>
                  <a:lnTo>
                    <a:pt x="458" y="379"/>
                  </a:lnTo>
                  <a:lnTo>
                    <a:pt x="466" y="371"/>
                  </a:lnTo>
                  <a:lnTo>
                    <a:pt x="474" y="361"/>
                  </a:lnTo>
                  <a:lnTo>
                    <a:pt x="483" y="349"/>
                  </a:lnTo>
                  <a:lnTo>
                    <a:pt x="486" y="341"/>
                  </a:lnTo>
                  <a:lnTo>
                    <a:pt x="490" y="334"/>
                  </a:lnTo>
                  <a:lnTo>
                    <a:pt x="493" y="325"/>
                  </a:lnTo>
                  <a:lnTo>
                    <a:pt x="497" y="315"/>
                  </a:lnTo>
                  <a:lnTo>
                    <a:pt x="500" y="306"/>
                  </a:lnTo>
                  <a:lnTo>
                    <a:pt x="502" y="294"/>
                  </a:lnTo>
                  <a:lnTo>
                    <a:pt x="503" y="283"/>
                  </a:lnTo>
                  <a:lnTo>
                    <a:pt x="504" y="270"/>
                  </a:lnTo>
                  <a:lnTo>
                    <a:pt x="509" y="267"/>
                  </a:lnTo>
                  <a:lnTo>
                    <a:pt x="513" y="263"/>
                  </a:lnTo>
                  <a:lnTo>
                    <a:pt x="516" y="259"/>
                  </a:lnTo>
                  <a:lnTo>
                    <a:pt x="519" y="253"/>
                  </a:lnTo>
                  <a:lnTo>
                    <a:pt x="522" y="246"/>
                  </a:lnTo>
                  <a:lnTo>
                    <a:pt x="525" y="238"/>
                  </a:lnTo>
                  <a:lnTo>
                    <a:pt x="526" y="229"/>
                  </a:lnTo>
                  <a:lnTo>
                    <a:pt x="527" y="220"/>
                  </a:lnTo>
                  <a:lnTo>
                    <a:pt x="527" y="211"/>
                  </a:lnTo>
                  <a:lnTo>
                    <a:pt x="526" y="204"/>
                  </a:lnTo>
                  <a:lnTo>
                    <a:pt x="524" y="197"/>
                  </a:lnTo>
                  <a:lnTo>
                    <a:pt x="521" y="191"/>
                  </a:lnTo>
                  <a:lnTo>
                    <a:pt x="519" y="185"/>
                  </a:lnTo>
                  <a:lnTo>
                    <a:pt x="516" y="179"/>
                  </a:lnTo>
                  <a:lnTo>
                    <a:pt x="512" y="175"/>
                  </a:lnTo>
                  <a:lnTo>
                    <a:pt x="509" y="172"/>
                  </a:lnTo>
                  <a:lnTo>
                    <a:pt x="516" y="151"/>
                  </a:lnTo>
                  <a:lnTo>
                    <a:pt x="522" y="126"/>
                  </a:lnTo>
                  <a:lnTo>
                    <a:pt x="526" y="112"/>
                  </a:lnTo>
                  <a:lnTo>
                    <a:pt x="527" y="97"/>
                  </a:lnTo>
                  <a:lnTo>
                    <a:pt x="526" y="82"/>
                  </a:lnTo>
                  <a:lnTo>
                    <a:pt x="522" y="66"/>
                  </a:lnTo>
                  <a:lnTo>
                    <a:pt x="520" y="57"/>
                  </a:lnTo>
                  <a:lnTo>
                    <a:pt x="516" y="48"/>
                  </a:lnTo>
                  <a:lnTo>
                    <a:pt x="511" y="42"/>
                  </a:lnTo>
                  <a:lnTo>
                    <a:pt x="504" y="34"/>
                  </a:lnTo>
                  <a:lnTo>
                    <a:pt x="497" y="29"/>
                  </a:lnTo>
                  <a:lnTo>
                    <a:pt x="489" y="24"/>
                  </a:lnTo>
                  <a:lnTo>
                    <a:pt x="480" y="18"/>
                  </a:lnTo>
                  <a:lnTo>
                    <a:pt x="471" y="14"/>
                  </a:lnTo>
                  <a:lnTo>
                    <a:pt x="460" y="11"/>
                  </a:lnTo>
                  <a:lnTo>
                    <a:pt x="451" y="8"/>
                  </a:lnTo>
                  <a:lnTo>
                    <a:pt x="440" y="6"/>
                  </a:lnTo>
                  <a:lnTo>
                    <a:pt x="428" y="3"/>
                  </a:lnTo>
                  <a:lnTo>
                    <a:pt x="407" y="1"/>
                  </a:lnTo>
                  <a:lnTo>
                    <a:pt x="385" y="0"/>
                  </a:lnTo>
                  <a:lnTo>
                    <a:pt x="366" y="0"/>
                  </a:lnTo>
                  <a:lnTo>
                    <a:pt x="346" y="2"/>
                  </a:lnTo>
                  <a:lnTo>
                    <a:pt x="326" y="7"/>
                  </a:lnTo>
                  <a:lnTo>
                    <a:pt x="307" y="12"/>
                  </a:lnTo>
                  <a:lnTo>
                    <a:pt x="298" y="15"/>
                  </a:lnTo>
                  <a:lnTo>
                    <a:pt x="290" y="19"/>
                  </a:lnTo>
                  <a:lnTo>
                    <a:pt x="281" y="24"/>
                  </a:lnTo>
                  <a:lnTo>
                    <a:pt x="275" y="28"/>
                  </a:lnTo>
                  <a:lnTo>
                    <a:pt x="267" y="33"/>
                  </a:lnTo>
                  <a:lnTo>
                    <a:pt x="262" y="39"/>
                  </a:lnTo>
                  <a:lnTo>
                    <a:pt x="257" y="45"/>
                  </a:lnTo>
                  <a:lnTo>
                    <a:pt x="252" y="53"/>
                  </a:lnTo>
                  <a:lnTo>
                    <a:pt x="245" y="53"/>
                  </a:lnTo>
                  <a:lnTo>
                    <a:pt x="238" y="53"/>
                  </a:lnTo>
                  <a:lnTo>
                    <a:pt x="232" y="54"/>
                  </a:lnTo>
                  <a:lnTo>
                    <a:pt x="227" y="55"/>
                  </a:lnTo>
                  <a:lnTo>
                    <a:pt x="221" y="57"/>
                  </a:lnTo>
                  <a:lnTo>
                    <a:pt x="216" y="60"/>
                  </a:lnTo>
                  <a:lnTo>
                    <a:pt x="212" y="63"/>
                  </a:lnTo>
                  <a:lnTo>
                    <a:pt x="207" y="67"/>
                  </a:lnTo>
                  <a:lnTo>
                    <a:pt x="203" y="72"/>
                  </a:lnTo>
                  <a:lnTo>
                    <a:pt x="200" y="78"/>
                  </a:lnTo>
                  <a:lnTo>
                    <a:pt x="198" y="84"/>
                  </a:lnTo>
                  <a:lnTo>
                    <a:pt x="195" y="91"/>
                  </a:lnTo>
                  <a:lnTo>
                    <a:pt x="194" y="105"/>
                  </a:lnTo>
                  <a:lnTo>
                    <a:pt x="194" y="119"/>
                  </a:lnTo>
                  <a:lnTo>
                    <a:pt x="197" y="134"/>
                  </a:lnTo>
                  <a:lnTo>
                    <a:pt x="200" y="148"/>
                  </a:lnTo>
                  <a:lnTo>
                    <a:pt x="203" y="161"/>
                  </a:lnTo>
                  <a:lnTo>
                    <a:pt x="206" y="173"/>
                  </a:lnTo>
                  <a:lnTo>
                    <a:pt x="206" y="173"/>
                  </a:lnTo>
                  <a:lnTo>
                    <a:pt x="206" y="174"/>
                  </a:lnTo>
                  <a:lnTo>
                    <a:pt x="203" y="176"/>
                  </a:lnTo>
                  <a:lnTo>
                    <a:pt x="200" y="179"/>
                  </a:lnTo>
                  <a:lnTo>
                    <a:pt x="197" y="183"/>
                  </a:lnTo>
                  <a:lnTo>
                    <a:pt x="193" y="188"/>
                  </a:lnTo>
                  <a:lnTo>
                    <a:pt x="191" y="195"/>
                  </a:lnTo>
                  <a:lnTo>
                    <a:pt x="188" y="203"/>
                  </a:lnTo>
                  <a:lnTo>
                    <a:pt x="187" y="211"/>
                  </a:lnTo>
                  <a:lnTo>
                    <a:pt x="187" y="221"/>
                  </a:lnTo>
                  <a:lnTo>
                    <a:pt x="187" y="230"/>
                  </a:lnTo>
                  <a:lnTo>
                    <a:pt x="188" y="237"/>
                  </a:lnTo>
                  <a:lnTo>
                    <a:pt x="190" y="245"/>
                  </a:lnTo>
                  <a:lnTo>
                    <a:pt x="192" y="251"/>
                  </a:lnTo>
                  <a:lnTo>
                    <a:pt x="195" y="257"/>
                  </a:lnTo>
                  <a:lnTo>
                    <a:pt x="200" y="263"/>
                  </a:lnTo>
                  <a:lnTo>
                    <a:pt x="204" y="267"/>
                  </a:lnTo>
                  <a:lnTo>
                    <a:pt x="209" y="270"/>
                  </a:lnTo>
                  <a:lnTo>
                    <a:pt x="210" y="283"/>
                  </a:lnTo>
                  <a:lnTo>
                    <a:pt x="213" y="296"/>
                  </a:lnTo>
                  <a:lnTo>
                    <a:pt x="215" y="308"/>
                  </a:lnTo>
                  <a:lnTo>
                    <a:pt x="218" y="319"/>
                  </a:lnTo>
                  <a:lnTo>
                    <a:pt x="222" y="329"/>
                  </a:lnTo>
                  <a:lnTo>
                    <a:pt x="227" y="339"/>
                  </a:lnTo>
                  <a:lnTo>
                    <a:pt x="231" y="349"/>
                  </a:lnTo>
                  <a:lnTo>
                    <a:pt x="235" y="356"/>
                  </a:lnTo>
                  <a:lnTo>
                    <a:pt x="245" y="371"/>
                  </a:lnTo>
                  <a:lnTo>
                    <a:pt x="254" y="383"/>
                  </a:lnTo>
                  <a:lnTo>
                    <a:pt x="264" y="391"/>
                  </a:lnTo>
                  <a:lnTo>
                    <a:pt x="270" y="398"/>
                  </a:lnTo>
                  <a:lnTo>
                    <a:pt x="270" y="456"/>
                  </a:lnTo>
                  <a:lnTo>
                    <a:pt x="252" y="462"/>
                  </a:lnTo>
                  <a:lnTo>
                    <a:pt x="233" y="469"/>
                  </a:lnTo>
                  <a:lnTo>
                    <a:pt x="214" y="475"/>
                  </a:lnTo>
                  <a:lnTo>
                    <a:pt x="194" y="482"/>
                  </a:lnTo>
                  <a:lnTo>
                    <a:pt x="163" y="492"/>
                  </a:lnTo>
                  <a:lnTo>
                    <a:pt x="133" y="503"/>
                  </a:lnTo>
                  <a:lnTo>
                    <a:pt x="105" y="513"/>
                  </a:lnTo>
                  <a:lnTo>
                    <a:pt x="81" y="524"/>
                  </a:lnTo>
                  <a:lnTo>
                    <a:pt x="69" y="530"/>
                  </a:lnTo>
                  <a:lnTo>
                    <a:pt x="58" y="535"/>
                  </a:lnTo>
                  <a:lnTo>
                    <a:pt x="50" y="542"/>
                  </a:lnTo>
                  <a:lnTo>
                    <a:pt x="41" y="548"/>
                  </a:lnTo>
                  <a:lnTo>
                    <a:pt x="34" y="554"/>
                  </a:lnTo>
                  <a:lnTo>
                    <a:pt x="28" y="562"/>
                  </a:lnTo>
                  <a:lnTo>
                    <a:pt x="23" y="568"/>
                  </a:lnTo>
                  <a:lnTo>
                    <a:pt x="20" y="576"/>
                  </a:lnTo>
                  <a:lnTo>
                    <a:pt x="14" y="599"/>
                  </a:lnTo>
                  <a:lnTo>
                    <a:pt x="9" y="624"/>
                  </a:lnTo>
                  <a:lnTo>
                    <a:pt x="6" y="651"/>
                  </a:lnTo>
                  <a:lnTo>
                    <a:pt x="4" y="676"/>
                  </a:lnTo>
                  <a:lnTo>
                    <a:pt x="0" y="717"/>
                  </a:lnTo>
                  <a:lnTo>
                    <a:pt x="0" y="737"/>
                  </a:lnTo>
                  <a:lnTo>
                    <a:pt x="0" y="740"/>
                  </a:lnTo>
                  <a:lnTo>
                    <a:pt x="1" y="742"/>
                  </a:lnTo>
                  <a:lnTo>
                    <a:pt x="2" y="745"/>
                  </a:lnTo>
                  <a:lnTo>
                    <a:pt x="5" y="747"/>
                  </a:lnTo>
                  <a:lnTo>
                    <a:pt x="7" y="750"/>
                  </a:lnTo>
                  <a:lnTo>
                    <a:pt x="10" y="751"/>
                  </a:lnTo>
                  <a:lnTo>
                    <a:pt x="12" y="752"/>
                  </a:lnTo>
                  <a:lnTo>
                    <a:pt x="15" y="752"/>
                  </a:lnTo>
                  <a:lnTo>
                    <a:pt x="407" y="752"/>
                  </a:lnTo>
                  <a:lnTo>
                    <a:pt x="407" y="722"/>
                  </a:lnTo>
                  <a:lnTo>
                    <a:pt x="30" y="722"/>
                  </a:lnTo>
                  <a:lnTo>
                    <a:pt x="32" y="694"/>
                  </a:lnTo>
                  <a:lnTo>
                    <a:pt x="36" y="657"/>
                  </a:lnTo>
                  <a:lnTo>
                    <a:pt x="38" y="638"/>
                  </a:lnTo>
                  <a:lnTo>
                    <a:pt x="40" y="620"/>
                  </a:lnTo>
                  <a:lnTo>
                    <a:pt x="44" y="602"/>
                  </a:lnTo>
                  <a:lnTo>
                    <a:pt x="49" y="586"/>
                  </a:lnTo>
                  <a:lnTo>
                    <a:pt x="51" y="581"/>
                  </a:lnTo>
                  <a:lnTo>
                    <a:pt x="55" y="576"/>
                  </a:lnTo>
                  <a:lnTo>
                    <a:pt x="60" y="571"/>
                  </a:lnTo>
                  <a:lnTo>
                    <a:pt x="67" y="565"/>
                  </a:lnTo>
                  <a:lnTo>
                    <a:pt x="84" y="556"/>
                  </a:lnTo>
                  <a:lnTo>
                    <a:pt x="104" y="546"/>
                  </a:lnTo>
                  <a:lnTo>
                    <a:pt x="127" y="537"/>
                  </a:lnTo>
                  <a:lnTo>
                    <a:pt x="153" y="528"/>
                  </a:lnTo>
                  <a:lnTo>
                    <a:pt x="178" y="519"/>
                  </a:lnTo>
                  <a:lnTo>
                    <a:pt x="204" y="510"/>
                  </a:lnTo>
                  <a:lnTo>
                    <a:pt x="227" y="503"/>
                  </a:lnTo>
                  <a:lnTo>
                    <a:pt x="248" y="495"/>
                  </a:lnTo>
                  <a:lnTo>
                    <a:pt x="269" y="488"/>
                  </a:lnTo>
                  <a:lnTo>
                    <a:pt x="291" y="480"/>
                  </a:lnTo>
                  <a:lnTo>
                    <a:pt x="295" y="478"/>
                  </a:lnTo>
                  <a:lnTo>
                    <a:pt x="298" y="475"/>
                  </a:lnTo>
                  <a:lnTo>
                    <a:pt x="301" y="471"/>
                  </a:lnTo>
                  <a:lnTo>
                    <a:pt x="301" y="467"/>
                  </a:lnTo>
                  <a:lnTo>
                    <a:pt x="301" y="391"/>
                  </a:lnTo>
                  <a:lnTo>
                    <a:pt x="301" y="387"/>
                  </a:lnTo>
                  <a:lnTo>
                    <a:pt x="299" y="384"/>
                  </a:lnTo>
                  <a:lnTo>
                    <a:pt x="297" y="381"/>
                  </a:lnTo>
                  <a:lnTo>
                    <a:pt x="294" y="379"/>
                  </a:lnTo>
                  <a:lnTo>
                    <a:pt x="292" y="376"/>
                  </a:lnTo>
                  <a:lnTo>
                    <a:pt x="285" y="371"/>
                  </a:lnTo>
                  <a:lnTo>
                    <a:pt x="277" y="361"/>
                  </a:lnTo>
                  <a:lnTo>
                    <a:pt x="266" y="349"/>
                  </a:lnTo>
                  <a:lnTo>
                    <a:pt x="261" y="341"/>
                  </a:lnTo>
                  <a:lnTo>
                    <a:pt x="257" y="333"/>
                  </a:lnTo>
                  <a:lnTo>
                    <a:pt x="251" y="323"/>
                  </a:lnTo>
                  <a:lnTo>
                    <a:pt x="248" y="312"/>
                  </a:lnTo>
                  <a:lnTo>
                    <a:pt x="244" y="300"/>
                  </a:lnTo>
                  <a:lnTo>
                    <a:pt x="242" y="287"/>
                  </a:lnTo>
                  <a:lnTo>
                    <a:pt x="239" y="274"/>
                  </a:lnTo>
                  <a:lnTo>
                    <a:pt x="239" y="259"/>
                  </a:lnTo>
                  <a:lnTo>
                    <a:pt x="238" y="255"/>
                  </a:lnTo>
                  <a:lnTo>
                    <a:pt x="237" y="253"/>
                  </a:lnTo>
                  <a:lnTo>
                    <a:pt x="236" y="250"/>
                  </a:lnTo>
                  <a:lnTo>
                    <a:pt x="234" y="248"/>
                  </a:lnTo>
                  <a:lnTo>
                    <a:pt x="232" y="247"/>
                  </a:lnTo>
                  <a:lnTo>
                    <a:pt x="230" y="245"/>
                  </a:lnTo>
                  <a:lnTo>
                    <a:pt x="227" y="244"/>
                  </a:lnTo>
                  <a:lnTo>
                    <a:pt x="224" y="244"/>
                  </a:lnTo>
                  <a:lnTo>
                    <a:pt x="222" y="242"/>
                  </a:lnTo>
                  <a:lnTo>
                    <a:pt x="219" y="237"/>
                  </a:lnTo>
                  <a:lnTo>
                    <a:pt x="218" y="231"/>
                  </a:lnTo>
                  <a:lnTo>
                    <a:pt x="217" y="221"/>
                  </a:lnTo>
                  <a:lnTo>
                    <a:pt x="218" y="211"/>
                  </a:lnTo>
                  <a:lnTo>
                    <a:pt x="219" y="204"/>
                  </a:lnTo>
                  <a:lnTo>
                    <a:pt x="222" y="200"/>
                  </a:lnTo>
                  <a:lnTo>
                    <a:pt x="224" y="198"/>
                  </a:lnTo>
                  <a:lnTo>
                    <a:pt x="227" y="197"/>
                  </a:lnTo>
                  <a:lnTo>
                    <a:pt x="230" y="196"/>
                  </a:lnTo>
                  <a:lnTo>
                    <a:pt x="232" y="195"/>
                  </a:lnTo>
                  <a:lnTo>
                    <a:pt x="234" y="193"/>
                  </a:lnTo>
                  <a:lnTo>
                    <a:pt x="236" y="191"/>
                  </a:lnTo>
                  <a:lnTo>
                    <a:pt x="237" y="189"/>
                  </a:lnTo>
                  <a:lnTo>
                    <a:pt x="238" y="186"/>
                  </a:lnTo>
                  <a:lnTo>
                    <a:pt x="239" y="183"/>
                  </a:lnTo>
                  <a:lnTo>
                    <a:pt x="238" y="176"/>
                  </a:lnTo>
                  <a:lnTo>
                    <a:pt x="235" y="164"/>
                  </a:lnTo>
                  <a:lnTo>
                    <a:pt x="230" y="147"/>
                  </a:lnTo>
                  <a:lnTo>
                    <a:pt x="225" y="125"/>
                  </a:lnTo>
                  <a:lnTo>
                    <a:pt x="224" y="114"/>
                  </a:lnTo>
                  <a:lnTo>
                    <a:pt x="224" y="103"/>
                  </a:lnTo>
                  <a:lnTo>
                    <a:pt x="224" y="98"/>
                  </a:lnTo>
                  <a:lnTo>
                    <a:pt x="225" y="95"/>
                  </a:lnTo>
                  <a:lnTo>
                    <a:pt x="228" y="90"/>
                  </a:lnTo>
                  <a:lnTo>
                    <a:pt x="230" y="87"/>
                  </a:lnTo>
                  <a:lnTo>
                    <a:pt x="232" y="85"/>
                  </a:lnTo>
                  <a:lnTo>
                    <a:pt x="235" y="84"/>
                  </a:lnTo>
                  <a:lnTo>
                    <a:pt x="238" y="83"/>
                  </a:lnTo>
                  <a:lnTo>
                    <a:pt x="243" y="83"/>
                  </a:lnTo>
                  <a:lnTo>
                    <a:pt x="251" y="83"/>
                  </a:lnTo>
                  <a:lnTo>
                    <a:pt x="259" y="84"/>
                  </a:lnTo>
                  <a:lnTo>
                    <a:pt x="262" y="84"/>
                  </a:lnTo>
                  <a:lnTo>
                    <a:pt x="265" y="84"/>
                  </a:lnTo>
                  <a:lnTo>
                    <a:pt x="267" y="83"/>
                  </a:lnTo>
                  <a:lnTo>
                    <a:pt x="269" y="82"/>
                  </a:lnTo>
                  <a:lnTo>
                    <a:pt x="273" y="81"/>
                  </a:lnTo>
                  <a:lnTo>
                    <a:pt x="274" y="78"/>
                  </a:lnTo>
                  <a:lnTo>
                    <a:pt x="276" y="75"/>
                  </a:lnTo>
                  <a:lnTo>
                    <a:pt x="276" y="73"/>
                  </a:lnTo>
                  <a:lnTo>
                    <a:pt x="278" y="68"/>
                  </a:lnTo>
                  <a:lnTo>
                    <a:pt x="280" y="63"/>
                  </a:lnTo>
                  <a:lnTo>
                    <a:pt x="283" y="59"/>
                  </a:lnTo>
                  <a:lnTo>
                    <a:pt x="288" y="56"/>
                  </a:lnTo>
                  <a:lnTo>
                    <a:pt x="293" y="52"/>
                  </a:lnTo>
                  <a:lnTo>
                    <a:pt x="298" y="48"/>
                  </a:lnTo>
                  <a:lnTo>
                    <a:pt x="305" y="45"/>
                  </a:lnTo>
                  <a:lnTo>
                    <a:pt x="311" y="42"/>
                  </a:lnTo>
                  <a:lnTo>
                    <a:pt x="327" y="37"/>
                  </a:lnTo>
                  <a:lnTo>
                    <a:pt x="344" y="33"/>
                  </a:lnTo>
                  <a:lnTo>
                    <a:pt x="365" y="31"/>
                  </a:lnTo>
                  <a:lnTo>
                    <a:pt x="385" y="30"/>
                  </a:lnTo>
                  <a:lnTo>
                    <a:pt x="406" y="31"/>
                  </a:lnTo>
                  <a:lnTo>
                    <a:pt x="425" y="33"/>
                  </a:lnTo>
                  <a:lnTo>
                    <a:pt x="443" y="37"/>
                  </a:lnTo>
                  <a:lnTo>
                    <a:pt x="458" y="42"/>
                  </a:lnTo>
                  <a:lnTo>
                    <a:pt x="466" y="45"/>
                  </a:lnTo>
                  <a:lnTo>
                    <a:pt x="472" y="48"/>
                  </a:lnTo>
                  <a:lnTo>
                    <a:pt x="477" y="52"/>
                  </a:lnTo>
                  <a:lnTo>
                    <a:pt x="482" y="56"/>
                  </a:lnTo>
                  <a:lnTo>
                    <a:pt x="486" y="59"/>
                  </a:lnTo>
                  <a:lnTo>
                    <a:pt x="489" y="63"/>
                  </a:lnTo>
                  <a:lnTo>
                    <a:pt x="492" y="68"/>
                  </a:lnTo>
                  <a:lnTo>
                    <a:pt x="493" y="73"/>
                  </a:lnTo>
                  <a:lnTo>
                    <a:pt x="496" y="85"/>
                  </a:lnTo>
                  <a:lnTo>
                    <a:pt x="496" y="98"/>
                  </a:lnTo>
                  <a:lnTo>
                    <a:pt x="495" y="110"/>
                  </a:lnTo>
                  <a:lnTo>
                    <a:pt x="492" y="122"/>
                  </a:lnTo>
                  <a:lnTo>
                    <a:pt x="486" y="144"/>
                  </a:lnTo>
                  <a:lnTo>
                    <a:pt x="480" y="161"/>
                  </a:lnTo>
                  <a:lnTo>
                    <a:pt x="475" y="172"/>
                  </a:lnTo>
                  <a:lnTo>
                    <a:pt x="474" y="180"/>
                  </a:lnTo>
                  <a:lnTo>
                    <a:pt x="474" y="183"/>
                  </a:lnTo>
                  <a:lnTo>
                    <a:pt x="475" y="186"/>
                  </a:lnTo>
                  <a:lnTo>
                    <a:pt x="476" y="189"/>
                  </a:lnTo>
                  <a:lnTo>
                    <a:pt x="478" y="191"/>
                  </a:lnTo>
                  <a:lnTo>
                    <a:pt x="481" y="193"/>
                  </a:lnTo>
                  <a:lnTo>
                    <a:pt x="484" y="194"/>
                  </a:lnTo>
                  <a:lnTo>
                    <a:pt x="486" y="195"/>
                  </a:lnTo>
                  <a:lnTo>
                    <a:pt x="489" y="195"/>
                  </a:lnTo>
                  <a:lnTo>
                    <a:pt x="491" y="197"/>
                  </a:lnTo>
                  <a:lnTo>
                    <a:pt x="493" y="202"/>
                  </a:lnTo>
                  <a:lnTo>
                    <a:pt x="496" y="209"/>
                  </a:lnTo>
                  <a:lnTo>
                    <a:pt x="497" y="220"/>
                  </a:lnTo>
                  <a:lnTo>
                    <a:pt x="496" y="230"/>
                  </a:lnTo>
                  <a:lnTo>
                    <a:pt x="493" y="237"/>
                  </a:lnTo>
                  <a:lnTo>
                    <a:pt x="491" y="242"/>
                  </a:lnTo>
                  <a:lnTo>
                    <a:pt x="489" y="244"/>
                  </a:lnTo>
                  <a:lnTo>
                    <a:pt x="486" y="244"/>
                  </a:lnTo>
                  <a:lnTo>
                    <a:pt x="484" y="245"/>
                  </a:lnTo>
                  <a:lnTo>
                    <a:pt x="481" y="247"/>
                  </a:lnTo>
                  <a:lnTo>
                    <a:pt x="478" y="248"/>
                  </a:lnTo>
                  <a:lnTo>
                    <a:pt x="476" y="250"/>
                  </a:lnTo>
                  <a:lnTo>
                    <a:pt x="475" y="253"/>
                  </a:lnTo>
                  <a:lnTo>
                    <a:pt x="474" y="255"/>
                  </a:lnTo>
                  <a:lnTo>
                    <a:pt x="474" y="259"/>
                  </a:lnTo>
                  <a:lnTo>
                    <a:pt x="474" y="272"/>
                  </a:lnTo>
                  <a:lnTo>
                    <a:pt x="472" y="285"/>
                  </a:lnTo>
                  <a:lnTo>
                    <a:pt x="470" y="297"/>
                  </a:lnTo>
                  <a:lnTo>
                    <a:pt x="468" y="308"/>
                  </a:lnTo>
                  <a:lnTo>
                    <a:pt x="465" y="318"/>
                  </a:lnTo>
                  <a:lnTo>
                    <a:pt x="460" y="326"/>
                  </a:lnTo>
                  <a:lnTo>
                    <a:pt x="457" y="334"/>
                  </a:lnTo>
                  <a:lnTo>
                    <a:pt x="453" y="340"/>
                  </a:lnTo>
                  <a:lnTo>
                    <a:pt x="444" y="350"/>
                  </a:lnTo>
                  <a:lnTo>
                    <a:pt x="438" y="357"/>
                  </a:lnTo>
                  <a:lnTo>
                    <a:pt x="432" y="361"/>
                  </a:lnTo>
                  <a:lnTo>
                    <a:pt x="429" y="363"/>
                  </a:lnTo>
                  <a:lnTo>
                    <a:pt x="426" y="365"/>
                  </a:lnTo>
                  <a:lnTo>
                    <a:pt x="424" y="368"/>
                  </a:lnTo>
                  <a:lnTo>
                    <a:pt x="422" y="372"/>
                  </a:lnTo>
                  <a:lnTo>
                    <a:pt x="422" y="375"/>
                  </a:lnTo>
                  <a:lnTo>
                    <a:pt x="422" y="467"/>
                  </a:lnTo>
                  <a:lnTo>
                    <a:pt x="422" y="471"/>
                  </a:lnTo>
                  <a:lnTo>
                    <a:pt x="424" y="475"/>
                  </a:lnTo>
                  <a:lnTo>
                    <a:pt x="427" y="478"/>
                  </a:lnTo>
                  <a:lnTo>
                    <a:pt x="431" y="480"/>
                  </a:lnTo>
                  <a:lnTo>
                    <a:pt x="446" y="486"/>
                  </a:lnTo>
                  <a:lnTo>
                    <a:pt x="461" y="492"/>
                  </a:lnTo>
                  <a:lnTo>
                    <a:pt x="476" y="498"/>
                  </a:lnTo>
                  <a:lnTo>
                    <a:pt x="491" y="503"/>
                  </a:lnTo>
                  <a:lnTo>
                    <a:pt x="506" y="508"/>
                  </a:lnTo>
                  <a:lnTo>
                    <a:pt x="521" y="514"/>
                  </a:lnTo>
                  <a:lnTo>
                    <a:pt x="531" y="4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5" name="Subtitle 8">
            <a:extLst>
              <a:ext uri="{FF2B5EF4-FFF2-40B4-BE49-F238E27FC236}">
                <a16:creationId xmlns:a16="http://schemas.microsoft.com/office/drawing/2014/main" xmlns="" id="{9CCD1954-7BE7-4561-BFB8-F67EC435B11F}"/>
              </a:ext>
            </a:extLst>
          </p:cNvPr>
          <p:cNvSpPr txBox="1">
            <a:spLocks/>
          </p:cNvSpPr>
          <p:nvPr/>
        </p:nvSpPr>
        <p:spPr>
          <a:xfrm>
            <a:off x="2029460" y="2893842"/>
            <a:ext cx="3632710" cy="116236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400" dirty="0" err="1"/>
              <a:t>Didasari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rasional</a:t>
            </a: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sz="1400" dirty="0" smtClean="0"/>
          </a:p>
          <a:p>
            <a:r>
              <a:rPr lang="en-US" sz="1400" dirty="0" err="1"/>
              <a:t>Kepemimpinan</a:t>
            </a:r>
            <a:r>
              <a:rPr lang="en-US" sz="1400" dirty="0"/>
              <a:t> </a:t>
            </a:r>
            <a:r>
              <a:rPr lang="en-US" sz="1400" dirty="0" err="1" smtClean="0"/>
              <a:t>mempengaruhi</a:t>
            </a:r>
            <a:r>
              <a:rPr lang="en-US" sz="1400" dirty="0" smtClean="0"/>
              <a:t> </a:t>
            </a:r>
            <a:r>
              <a:rPr lang="en-US" sz="1400" dirty="0" err="1" smtClean="0"/>
              <a:t>anggota</a:t>
            </a:r>
            <a:r>
              <a:rPr lang="en-US" sz="1400" dirty="0" smtClean="0"/>
              <a:t> </a:t>
            </a:r>
            <a:r>
              <a:rPr lang="en-US" sz="1400" dirty="0" err="1" smtClean="0"/>
              <a:t>berdasarkan</a:t>
            </a:r>
            <a:r>
              <a:rPr lang="en-US" sz="1400" dirty="0" smtClean="0"/>
              <a:t> </a:t>
            </a:r>
            <a:r>
              <a:rPr lang="en-US" sz="1400" dirty="0" err="1"/>
              <a:t>rasional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proses </a:t>
            </a:r>
            <a:r>
              <a:rPr lang="en-US" sz="1400" dirty="0" err="1"/>
              <a:t>kognitif</a:t>
            </a:r>
            <a:endParaRPr lang="en-US" sz="14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1400" dirty="0"/>
          </a:p>
        </p:txBody>
      </p:sp>
      <p:sp>
        <p:nvSpPr>
          <p:cNvPr id="86" name="Subtitle 8">
            <a:extLst>
              <a:ext uri="{FF2B5EF4-FFF2-40B4-BE49-F238E27FC236}">
                <a16:creationId xmlns:a16="http://schemas.microsoft.com/office/drawing/2014/main" xmlns="" id="{69371BC7-DA3D-4BAD-AD3C-8CAD61969C34}"/>
              </a:ext>
            </a:extLst>
          </p:cNvPr>
          <p:cNvSpPr txBox="1">
            <a:spLocks/>
          </p:cNvSpPr>
          <p:nvPr/>
        </p:nvSpPr>
        <p:spPr>
          <a:xfrm>
            <a:off x="6494863" y="2922573"/>
            <a:ext cx="3632710" cy="141987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Didasari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 smtClean="0"/>
              <a:t>emosi</a:t>
            </a:r>
            <a:endParaRPr lang="en-US" sz="1400" dirty="0" smtClean="0"/>
          </a:p>
          <a:p>
            <a:r>
              <a:rPr lang="en-US" sz="1400" dirty="0" err="1" smtClean="0"/>
              <a:t>Kepemimpinan</a:t>
            </a:r>
            <a:r>
              <a:rPr lang="en-US" sz="1400" dirty="0" smtClean="0"/>
              <a:t> </a:t>
            </a:r>
            <a:r>
              <a:rPr lang="en-US" sz="1400" dirty="0" err="1" smtClean="0"/>
              <a:t>mempengaruhi</a:t>
            </a:r>
            <a:r>
              <a:rPr lang="en-US" sz="1400" dirty="0" smtClean="0"/>
              <a:t> </a:t>
            </a:r>
            <a:r>
              <a:rPr lang="en-US" sz="1400" dirty="0" err="1" smtClean="0"/>
              <a:t>anggota</a:t>
            </a:r>
            <a:r>
              <a:rPr lang="en-US" sz="1400" dirty="0" smtClean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</a:t>
            </a:r>
            <a:r>
              <a:rPr lang="en-US" sz="1400" dirty="0" err="1"/>
              <a:t>minat</a:t>
            </a:r>
            <a:r>
              <a:rPr lang="en-US" sz="1400" dirty="0"/>
              <a:t>/</a:t>
            </a:r>
            <a:r>
              <a:rPr lang="en-US" sz="1400" dirty="0" err="1"/>
              <a:t>ketertarikan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bekerja</a:t>
            </a:r>
            <a:r>
              <a:rPr lang="en-US" sz="1400" dirty="0"/>
              <a:t> </a:t>
            </a:r>
            <a:r>
              <a:rPr lang="en-US" sz="1400" dirty="0" err="1"/>
              <a:t>sama</a:t>
            </a:r>
            <a:r>
              <a:rPr lang="en-US" sz="1400" dirty="0"/>
              <a:t> di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mencapai</a:t>
            </a:r>
            <a:r>
              <a:rPr lang="en-US" sz="1400" dirty="0"/>
              <a:t> </a:t>
            </a:r>
            <a:r>
              <a:rPr lang="en-US" sz="1400" dirty="0" err="1"/>
              <a:t>tujuan</a:t>
            </a:r>
            <a:r>
              <a:rPr lang="en-US" sz="1400" dirty="0"/>
              <a:t> </a:t>
            </a:r>
            <a:r>
              <a:rPr lang="en-US" sz="1400" dirty="0" err="1"/>
              <a:t>tertentu</a:t>
            </a:r>
            <a:endParaRPr lang="en-US" sz="1400" dirty="0"/>
          </a:p>
          <a:p>
            <a:pPr marL="0" indent="0" algn="r">
              <a:buNone/>
            </a:pPr>
            <a:r>
              <a:rPr lang="en-US" sz="1400" dirty="0" smtClean="0"/>
              <a:t>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53253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/>
              <a:t>4/3/2020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7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4611" y="649500"/>
            <a:ext cx="11385550" cy="997196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600" dirty="0"/>
              <a:t>ISSUE TERKAIT KEPEMIMPINAN </a:t>
            </a:r>
            <a:r>
              <a:rPr lang="en-US" sz="3600" dirty="0" smtClean="0"/>
              <a:t>: </a:t>
            </a:r>
            <a:br>
              <a:rPr lang="en-US" sz="3600" dirty="0" smtClean="0"/>
            </a:br>
            <a:r>
              <a:rPr lang="en-US" sz="3600" dirty="0" smtClean="0"/>
              <a:t>LANGSUNG VS TIDAK LANGSUNG</a:t>
            </a:r>
            <a:endParaRPr lang="en-US" sz="360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0C6B1332-E826-4174-B271-AA69C2B226B7}"/>
              </a:ext>
            </a:extLst>
          </p:cNvPr>
          <p:cNvSpPr/>
          <p:nvPr/>
        </p:nvSpPr>
        <p:spPr>
          <a:xfrm>
            <a:off x="838200" y="2741764"/>
            <a:ext cx="5005972" cy="2131394"/>
          </a:xfrm>
          <a:prstGeom prst="roundRect">
            <a:avLst>
              <a:gd name="adj" fmla="val 5942"/>
            </a:avLst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xmlns="" id="{56BB6A72-1FEA-432E-AE30-3579F63F0BCB}"/>
              </a:ext>
            </a:extLst>
          </p:cNvPr>
          <p:cNvSpPr/>
          <p:nvPr/>
        </p:nvSpPr>
        <p:spPr>
          <a:xfrm>
            <a:off x="6121400" y="2741764"/>
            <a:ext cx="5005972" cy="2131394"/>
          </a:xfrm>
          <a:prstGeom prst="roundRect">
            <a:avLst>
              <a:gd name="adj" fmla="val 5942"/>
            </a:avLst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1895A80-E846-4F6D-937C-5A821D548546}"/>
              </a:ext>
            </a:extLst>
          </p:cNvPr>
          <p:cNvSpPr/>
          <p:nvPr/>
        </p:nvSpPr>
        <p:spPr>
          <a:xfrm>
            <a:off x="1175187" y="2711791"/>
            <a:ext cx="749300" cy="21313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FE2F0C8A-72C0-4B29-A4A3-D51A388120FD}"/>
              </a:ext>
            </a:extLst>
          </p:cNvPr>
          <p:cNvSpPr/>
          <p:nvPr/>
        </p:nvSpPr>
        <p:spPr>
          <a:xfrm>
            <a:off x="10219986" y="2711791"/>
            <a:ext cx="749300" cy="2131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C7F44D13-31EF-4471-9C84-AE9D93656810}"/>
              </a:ext>
            </a:extLst>
          </p:cNvPr>
          <p:cNvGrpSpPr/>
          <p:nvPr/>
        </p:nvGrpSpPr>
        <p:grpSpPr>
          <a:xfrm>
            <a:off x="1282658" y="3436556"/>
            <a:ext cx="444586" cy="442088"/>
            <a:chOff x="5468938" y="1920875"/>
            <a:chExt cx="282575" cy="280988"/>
          </a:xfrm>
          <a:solidFill>
            <a:schemeClr val="bg1"/>
          </a:solidFill>
        </p:grpSpPr>
        <p:sp>
          <p:nvSpPr>
            <p:cNvPr id="75" name="Freeform 87">
              <a:extLst>
                <a:ext uri="{FF2B5EF4-FFF2-40B4-BE49-F238E27FC236}">
                  <a16:creationId xmlns:a16="http://schemas.microsoft.com/office/drawing/2014/main" xmlns="" id="{6E66D084-3BED-4D5B-A83E-F8FE52C0CB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8938" y="1920875"/>
              <a:ext cx="130175" cy="128588"/>
            </a:xfrm>
            <a:custGeom>
              <a:avLst/>
              <a:gdLst>
                <a:gd name="T0" fmla="*/ 32 w 407"/>
                <a:gd name="T1" fmla="*/ 364 h 406"/>
                <a:gd name="T2" fmla="*/ 46 w 407"/>
                <a:gd name="T3" fmla="*/ 346 h 406"/>
                <a:gd name="T4" fmla="*/ 166 w 407"/>
                <a:gd name="T5" fmla="*/ 271 h 406"/>
                <a:gd name="T6" fmla="*/ 205 w 407"/>
                <a:gd name="T7" fmla="*/ 278 h 406"/>
                <a:gd name="T8" fmla="*/ 241 w 407"/>
                <a:gd name="T9" fmla="*/ 272 h 406"/>
                <a:gd name="T10" fmla="*/ 363 w 407"/>
                <a:gd name="T11" fmla="*/ 346 h 406"/>
                <a:gd name="T12" fmla="*/ 374 w 407"/>
                <a:gd name="T13" fmla="*/ 364 h 406"/>
                <a:gd name="T14" fmla="*/ 202 w 407"/>
                <a:gd name="T15" fmla="*/ 376 h 406"/>
                <a:gd name="T16" fmla="*/ 106 w 407"/>
                <a:gd name="T17" fmla="*/ 136 h 406"/>
                <a:gd name="T18" fmla="*/ 164 w 407"/>
                <a:gd name="T19" fmla="*/ 141 h 406"/>
                <a:gd name="T20" fmla="*/ 221 w 407"/>
                <a:gd name="T21" fmla="*/ 119 h 406"/>
                <a:gd name="T22" fmla="*/ 243 w 407"/>
                <a:gd name="T23" fmla="*/ 135 h 406"/>
                <a:gd name="T24" fmla="*/ 269 w 407"/>
                <a:gd name="T25" fmla="*/ 143 h 406"/>
                <a:gd name="T26" fmla="*/ 304 w 407"/>
                <a:gd name="T27" fmla="*/ 141 h 406"/>
                <a:gd name="T28" fmla="*/ 296 w 407"/>
                <a:gd name="T29" fmla="*/ 183 h 406"/>
                <a:gd name="T30" fmla="*/ 275 w 407"/>
                <a:gd name="T31" fmla="*/ 216 h 406"/>
                <a:gd name="T32" fmla="*/ 244 w 407"/>
                <a:gd name="T33" fmla="*/ 240 h 406"/>
                <a:gd name="T34" fmla="*/ 205 w 407"/>
                <a:gd name="T35" fmla="*/ 248 h 406"/>
                <a:gd name="T36" fmla="*/ 166 w 407"/>
                <a:gd name="T37" fmla="*/ 240 h 406"/>
                <a:gd name="T38" fmla="*/ 135 w 407"/>
                <a:gd name="T39" fmla="*/ 216 h 406"/>
                <a:gd name="T40" fmla="*/ 114 w 407"/>
                <a:gd name="T41" fmla="*/ 181 h 406"/>
                <a:gd name="T42" fmla="*/ 106 w 407"/>
                <a:gd name="T43" fmla="*/ 139 h 406"/>
                <a:gd name="T44" fmla="*/ 230 w 407"/>
                <a:gd name="T45" fmla="*/ 33 h 406"/>
                <a:gd name="T46" fmla="*/ 260 w 407"/>
                <a:gd name="T47" fmla="*/ 48 h 406"/>
                <a:gd name="T48" fmla="*/ 282 w 407"/>
                <a:gd name="T49" fmla="*/ 71 h 406"/>
                <a:gd name="T50" fmla="*/ 298 w 407"/>
                <a:gd name="T51" fmla="*/ 102 h 406"/>
                <a:gd name="T52" fmla="*/ 281 w 407"/>
                <a:gd name="T53" fmla="*/ 114 h 406"/>
                <a:gd name="T54" fmla="*/ 250 w 407"/>
                <a:gd name="T55" fmla="*/ 105 h 406"/>
                <a:gd name="T56" fmla="*/ 235 w 407"/>
                <a:gd name="T57" fmla="*/ 87 h 406"/>
                <a:gd name="T58" fmla="*/ 223 w 407"/>
                <a:gd name="T59" fmla="*/ 82 h 406"/>
                <a:gd name="T60" fmla="*/ 208 w 407"/>
                <a:gd name="T61" fmla="*/ 92 h 406"/>
                <a:gd name="T62" fmla="*/ 181 w 407"/>
                <a:gd name="T63" fmla="*/ 107 h 406"/>
                <a:gd name="T64" fmla="*/ 147 w 407"/>
                <a:gd name="T65" fmla="*/ 113 h 406"/>
                <a:gd name="T66" fmla="*/ 114 w 407"/>
                <a:gd name="T67" fmla="*/ 97 h 406"/>
                <a:gd name="T68" fmla="*/ 130 w 407"/>
                <a:gd name="T69" fmla="*/ 68 h 406"/>
                <a:gd name="T70" fmla="*/ 152 w 407"/>
                <a:gd name="T71" fmla="*/ 47 h 406"/>
                <a:gd name="T72" fmla="*/ 181 w 407"/>
                <a:gd name="T73" fmla="*/ 33 h 406"/>
                <a:gd name="T74" fmla="*/ 239 w 407"/>
                <a:gd name="T75" fmla="*/ 406 h 406"/>
                <a:gd name="T76" fmla="*/ 403 w 407"/>
                <a:gd name="T77" fmla="*/ 354 h 406"/>
                <a:gd name="T78" fmla="*/ 380 w 407"/>
                <a:gd name="T79" fmla="*/ 321 h 406"/>
                <a:gd name="T80" fmla="*/ 271 w 407"/>
                <a:gd name="T81" fmla="*/ 258 h 406"/>
                <a:gd name="T82" fmla="*/ 297 w 407"/>
                <a:gd name="T83" fmla="*/ 236 h 406"/>
                <a:gd name="T84" fmla="*/ 324 w 407"/>
                <a:gd name="T85" fmla="*/ 192 h 406"/>
                <a:gd name="T86" fmla="*/ 333 w 407"/>
                <a:gd name="T87" fmla="*/ 157 h 406"/>
                <a:gd name="T88" fmla="*/ 332 w 407"/>
                <a:gd name="T89" fmla="*/ 111 h 406"/>
                <a:gd name="T90" fmla="*/ 312 w 407"/>
                <a:gd name="T91" fmla="*/ 61 h 406"/>
                <a:gd name="T92" fmla="*/ 277 w 407"/>
                <a:gd name="T93" fmla="*/ 23 h 406"/>
                <a:gd name="T94" fmla="*/ 231 w 407"/>
                <a:gd name="T95" fmla="*/ 3 h 406"/>
                <a:gd name="T96" fmla="*/ 179 w 407"/>
                <a:gd name="T97" fmla="*/ 3 h 406"/>
                <a:gd name="T98" fmla="*/ 133 w 407"/>
                <a:gd name="T99" fmla="*/ 23 h 406"/>
                <a:gd name="T100" fmla="*/ 99 w 407"/>
                <a:gd name="T101" fmla="*/ 61 h 406"/>
                <a:gd name="T102" fmla="*/ 80 w 407"/>
                <a:gd name="T103" fmla="*/ 111 h 406"/>
                <a:gd name="T104" fmla="*/ 77 w 407"/>
                <a:gd name="T105" fmla="*/ 157 h 406"/>
                <a:gd name="T106" fmla="*/ 92 w 407"/>
                <a:gd name="T107" fmla="*/ 206 h 406"/>
                <a:gd name="T108" fmla="*/ 136 w 407"/>
                <a:gd name="T109" fmla="*/ 256 h 406"/>
                <a:gd name="T110" fmla="*/ 29 w 407"/>
                <a:gd name="T111" fmla="*/ 321 h 406"/>
                <a:gd name="T112" fmla="*/ 5 w 407"/>
                <a:gd name="T113" fmla="*/ 354 h 406"/>
                <a:gd name="T114" fmla="*/ 202 w 407"/>
                <a:gd name="T115" fmla="*/ 40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7" h="406">
                  <a:moveTo>
                    <a:pt x="30" y="376"/>
                  </a:moveTo>
                  <a:lnTo>
                    <a:pt x="30" y="375"/>
                  </a:lnTo>
                  <a:lnTo>
                    <a:pt x="31" y="369"/>
                  </a:lnTo>
                  <a:lnTo>
                    <a:pt x="32" y="364"/>
                  </a:lnTo>
                  <a:lnTo>
                    <a:pt x="36" y="359"/>
                  </a:lnTo>
                  <a:lnTo>
                    <a:pt x="39" y="354"/>
                  </a:lnTo>
                  <a:lnTo>
                    <a:pt x="42" y="350"/>
                  </a:lnTo>
                  <a:lnTo>
                    <a:pt x="46" y="346"/>
                  </a:lnTo>
                  <a:lnTo>
                    <a:pt x="51" y="343"/>
                  </a:lnTo>
                  <a:lnTo>
                    <a:pt x="56" y="342"/>
                  </a:lnTo>
                  <a:lnTo>
                    <a:pt x="166" y="311"/>
                  </a:lnTo>
                  <a:lnTo>
                    <a:pt x="166" y="271"/>
                  </a:lnTo>
                  <a:lnTo>
                    <a:pt x="175" y="274"/>
                  </a:lnTo>
                  <a:lnTo>
                    <a:pt x="186" y="276"/>
                  </a:lnTo>
                  <a:lnTo>
                    <a:pt x="195" y="277"/>
                  </a:lnTo>
                  <a:lnTo>
                    <a:pt x="205" y="278"/>
                  </a:lnTo>
                  <a:lnTo>
                    <a:pt x="215" y="277"/>
                  </a:lnTo>
                  <a:lnTo>
                    <a:pt x="223" y="276"/>
                  </a:lnTo>
                  <a:lnTo>
                    <a:pt x="233" y="275"/>
                  </a:lnTo>
                  <a:lnTo>
                    <a:pt x="241" y="272"/>
                  </a:lnTo>
                  <a:lnTo>
                    <a:pt x="241" y="311"/>
                  </a:lnTo>
                  <a:lnTo>
                    <a:pt x="354" y="340"/>
                  </a:lnTo>
                  <a:lnTo>
                    <a:pt x="358" y="343"/>
                  </a:lnTo>
                  <a:lnTo>
                    <a:pt x="363" y="346"/>
                  </a:lnTo>
                  <a:lnTo>
                    <a:pt x="367" y="349"/>
                  </a:lnTo>
                  <a:lnTo>
                    <a:pt x="370" y="353"/>
                  </a:lnTo>
                  <a:lnTo>
                    <a:pt x="373" y="359"/>
                  </a:lnTo>
                  <a:lnTo>
                    <a:pt x="374" y="364"/>
                  </a:lnTo>
                  <a:lnTo>
                    <a:pt x="377" y="369"/>
                  </a:lnTo>
                  <a:lnTo>
                    <a:pt x="377" y="376"/>
                  </a:lnTo>
                  <a:lnTo>
                    <a:pt x="239" y="376"/>
                  </a:lnTo>
                  <a:lnTo>
                    <a:pt x="202" y="376"/>
                  </a:lnTo>
                  <a:lnTo>
                    <a:pt x="30" y="376"/>
                  </a:lnTo>
                  <a:close/>
                  <a:moveTo>
                    <a:pt x="106" y="139"/>
                  </a:moveTo>
                  <a:lnTo>
                    <a:pt x="106" y="138"/>
                  </a:lnTo>
                  <a:lnTo>
                    <a:pt x="106" y="136"/>
                  </a:lnTo>
                  <a:lnTo>
                    <a:pt x="120" y="140"/>
                  </a:lnTo>
                  <a:lnTo>
                    <a:pt x="134" y="142"/>
                  </a:lnTo>
                  <a:lnTo>
                    <a:pt x="149" y="142"/>
                  </a:lnTo>
                  <a:lnTo>
                    <a:pt x="164" y="141"/>
                  </a:lnTo>
                  <a:lnTo>
                    <a:pt x="179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4"/>
                  </a:lnTo>
                  <a:lnTo>
                    <a:pt x="232" y="128"/>
                  </a:lnTo>
                  <a:lnTo>
                    <a:pt x="237" y="131"/>
                  </a:lnTo>
                  <a:lnTo>
                    <a:pt x="243" y="135"/>
                  </a:lnTo>
                  <a:lnTo>
                    <a:pt x="249" y="138"/>
                  </a:lnTo>
                  <a:lnTo>
                    <a:pt x="255" y="140"/>
                  </a:lnTo>
                  <a:lnTo>
                    <a:pt x="262" y="142"/>
                  </a:lnTo>
                  <a:lnTo>
                    <a:pt x="269" y="143"/>
                  </a:lnTo>
                  <a:lnTo>
                    <a:pt x="276" y="144"/>
                  </a:lnTo>
                  <a:lnTo>
                    <a:pt x="282" y="144"/>
                  </a:lnTo>
                  <a:lnTo>
                    <a:pt x="293" y="143"/>
                  </a:lnTo>
                  <a:lnTo>
                    <a:pt x="304" y="141"/>
                  </a:lnTo>
                  <a:lnTo>
                    <a:pt x="304" y="152"/>
                  </a:lnTo>
                  <a:lnTo>
                    <a:pt x="302" y="162"/>
                  </a:lnTo>
                  <a:lnTo>
                    <a:pt x="299" y="173"/>
                  </a:lnTo>
                  <a:lnTo>
                    <a:pt x="296" y="183"/>
                  </a:lnTo>
                  <a:lnTo>
                    <a:pt x="292" y="191"/>
                  </a:lnTo>
                  <a:lnTo>
                    <a:pt x="287" y="201"/>
                  </a:lnTo>
                  <a:lnTo>
                    <a:pt x="281" y="209"/>
                  </a:lnTo>
                  <a:lnTo>
                    <a:pt x="275" y="216"/>
                  </a:lnTo>
                  <a:lnTo>
                    <a:pt x="267" y="224"/>
                  </a:lnTo>
                  <a:lnTo>
                    <a:pt x="260" y="230"/>
                  </a:lnTo>
                  <a:lnTo>
                    <a:pt x="252" y="235"/>
                  </a:lnTo>
                  <a:lnTo>
                    <a:pt x="244" y="240"/>
                  </a:lnTo>
                  <a:lnTo>
                    <a:pt x="234" y="243"/>
                  </a:lnTo>
                  <a:lnTo>
                    <a:pt x="225" y="246"/>
                  </a:lnTo>
                  <a:lnTo>
                    <a:pt x="216" y="247"/>
                  </a:lnTo>
                  <a:lnTo>
                    <a:pt x="205" y="248"/>
                  </a:lnTo>
                  <a:lnTo>
                    <a:pt x="195" y="247"/>
                  </a:lnTo>
                  <a:lnTo>
                    <a:pt x="186" y="245"/>
                  </a:lnTo>
                  <a:lnTo>
                    <a:pt x="176" y="243"/>
                  </a:lnTo>
                  <a:lnTo>
                    <a:pt x="166" y="240"/>
                  </a:lnTo>
                  <a:lnTo>
                    <a:pt x="158" y="234"/>
                  </a:lnTo>
                  <a:lnTo>
                    <a:pt x="150" y="229"/>
                  </a:lnTo>
                  <a:lnTo>
                    <a:pt x="143" y="223"/>
                  </a:lnTo>
                  <a:lnTo>
                    <a:pt x="135" y="216"/>
                  </a:lnTo>
                  <a:lnTo>
                    <a:pt x="129" y="208"/>
                  </a:lnTo>
                  <a:lnTo>
                    <a:pt x="124" y="200"/>
                  </a:lnTo>
                  <a:lnTo>
                    <a:pt x="118" y="190"/>
                  </a:lnTo>
                  <a:lnTo>
                    <a:pt x="114" y="181"/>
                  </a:lnTo>
                  <a:lnTo>
                    <a:pt x="111" y="171"/>
                  </a:lnTo>
                  <a:lnTo>
                    <a:pt x="109" y="160"/>
                  </a:lnTo>
                  <a:lnTo>
                    <a:pt x="107" y="150"/>
                  </a:lnTo>
                  <a:lnTo>
                    <a:pt x="106" y="139"/>
                  </a:lnTo>
                  <a:close/>
                  <a:moveTo>
                    <a:pt x="205" y="30"/>
                  </a:moveTo>
                  <a:lnTo>
                    <a:pt x="214" y="30"/>
                  </a:lnTo>
                  <a:lnTo>
                    <a:pt x="222" y="32"/>
                  </a:lnTo>
                  <a:lnTo>
                    <a:pt x="230" y="33"/>
                  </a:lnTo>
                  <a:lnTo>
                    <a:pt x="238" y="36"/>
                  </a:lnTo>
                  <a:lnTo>
                    <a:pt x="246" y="39"/>
                  </a:lnTo>
                  <a:lnTo>
                    <a:pt x="252" y="43"/>
                  </a:lnTo>
                  <a:lnTo>
                    <a:pt x="260" y="48"/>
                  </a:lnTo>
                  <a:lnTo>
                    <a:pt x="266" y="53"/>
                  </a:lnTo>
                  <a:lnTo>
                    <a:pt x="271" y="58"/>
                  </a:lnTo>
                  <a:lnTo>
                    <a:pt x="278" y="65"/>
                  </a:lnTo>
                  <a:lnTo>
                    <a:pt x="282" y="71"/>
                  </a:lnTo>
                  <a:lnTo>
                    <a:pt x="288" y="78"/>
                  </a:lnTo>
                  <a:lnTo>
                    <a:pt x="292" y="85"/>
                  </a:lnTo>
                  <a:lnTo>
                    <a:pt x="295" y="94"/>
                  </a:lnTo>
                  <a:lnTo>
                    <a:pt x="298" y="102"/>
                  </a:lnTo>
                  <a:lnTo>
                    <a:pt x="300" y="110"/>
                  </a:lnTo>
                  <a:lnTo>
                    <a:pt x="295" y="112"/>
                  </a:lnTo>
                  <a:lnTo>
                    <a:pt x="289" y="113"/>
                  </a:lnTo>
                  <a:lnTo>
                    <a:pt x="281" y="114"/>
                  </a:lnTo>
                  <a:lnTo>
                    <a:pt x="274" y="113"/>
                  </a:lnTo>
                  <a:lnTo>
                    <a:pt x="265" y="112"/>
                  </a:lnTo>
                  <a:lnTo>
                    <a:pt x="255" y="108"/>
                  </a:lnTo>
                  <a:lnTo>
                    <a:pt x="250" y="105"/>
                  </a:lnTo>
                  <a:lnTo>
                    <a:pt x="246" y="100"/>
                  </a:lnTo>
                  <a:lnTo>
                    <a:pt x="241" y="96"/>
                  </a:lnTo>
                  <a:lnTo>
                    <a:pt x="237" y="90"/>
                  </a:lnTo>
                  <a:lnTo>
                    <a:pt x="235" y="87"/>
                  </a:lnTo>
                  <a:lnTo>
                    <a:pt x="233" y="84"/>
                  </a:lnTo>
                  <a:lnTo>
                    <a:pt x="230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20" y="83"/>
                  </a:lnTo>
                  <a:lnTo>
                    <a:pt x="217" y="84"/>
                  </a:lnTo>
                  <a:lnTo>
                    <a:pt x="214" y="86"/>
                  </a:lnTo>
                  <a:lnTo>
                    <a:pt x="208" y="92"/>
                  </a:lnTo>
                  <a:lnTo>
                    <a:pt x="202" y="96"/>
                  </a:lnTo>
                  <a:lnTo>
                    <a:pt x="195" y="100"/>
                  </a:lnTo>
                  <a:lnTo>
                    <a:pt x="189" y="104"/>
                  </a:lnTo>
                  <a:lnTo>
                    <a:pt x="181" y="107"/>
                  </a:lnTo>
                  <a:lnTo>
                    <a:pt x="175" y="109"/>
                  </a:lnTo>
                  <a:lnTo>
                    <a:pt x="167" y="111"/>
                  </a:lnTo>
                  <a:lnTo>
                    <a:pt x="161" y="112"/>
                  </a:lnTo>
                  <a:lnTo>
                    <a:pt x="147" y="113"/>
                  </a:lnTo>
                  <a:lnTo>
                    <a:pt x="134" y="112"/>
                  </a:lnTo>
                  <a:lnTo>
                    <a:pt x="121" y="110"/>
                  </a:lnTo>
                  <a:lnTo>
                    <a:pt x="111" y="106"/>
                  </a:lnTo>
                  <a:lnTo>
                    <a:pt x="114" y="97"/>
                  </a:lnTo>
                  <a:lnTo>
                    <a:pt x="117" y="90"/>
                  </a:lnTo>
                  <a:lnTo>
                    <a:pt x="121" y="82"/>
                  </a:lnTo>
                  <a:lnTo>
                    <a:pt x="125" y="76"/>
                  </a:lnTo>
                  <a:lnTo>
                    <a:pt x="130" y="68"/>
                  </a:lnTo>
                  <a:lnTo>
                    <a:pt x="135" y="63"/>
                  </a:lnTo>
                  <a:lnTo>
                    <a:pt x="141" y="56"/>
                  </a:lnTo>
                  <a:lnTo>
                    <a:pt x="146" y="51"/>
                  </a:lnTo>
                  <a:lnTo>
                    <a:pt x="152" y="47"/>
                  </a:lnTo>
                  <a:lnTo>
                    <a:pt x="160" y="42"/>
                  </a:lnTo>
                  <a:lnTo>
                    <a:pt x="166" y="38"/>
                  </a:lnTo>
                  <a:lnTo>
                    <a:pt x="174" y="35"/>
                  </a:lnTo>
                  <a:lnTo>
                    <a:pt x="181" y="33"/>
                  </a:lnTo>
                  <a:lnTo>
                    <a:pt x="189" y="31"/>
                  </a:lnTo>
                  <a:lnTo>
                    <a:pt x="198" y="30"/>
                  </a:lnTo>
                  <a:lnTo>
                    <a:pt x="205" y="30"/>
                  </a:lnTo>
                  <a:close/>
                  <a:moveTo>
                    <a:pt x="239" y="406"/>
                  </a:moveTo>
                  <a:lnTo>
                    <a:pt x="407" y="406"/>
                  </a:lnTo>
                  <a:lnTo>
                    <a:pt x="407" y="376"/>
                  </a:lnTo>
                  <a:lnTo>
                    <a:pt x="406" y="365"/>
                  </a:lnTo>
                  <a:lnTo>
                    <a:pt x="403" y="354"/>
                  </a:lnTo>
                  <a:lnTo>
                    <a:pt x="399" y="345"/>
                  </a:lnTo>
                  <a:lnTo>
                    <a:pt x="394" y="336"/>
                  </a:lnTo>
                  <a:lnTo>
                    <a:pt x="387" y="328"/>
                  </a:lnTo>
                  <a:lnTo>
                    <a:pt x="380" y="321"/>
                  </a:lnTo>
                  <a:lnTo>
                    <a:pt x="371" y="316"/>
                  </a:lnTo>
                  <a:lnTo>
                    <a:pt x="363" y="311"/>
                  </a:lnTo>
                  <a:lnTo>
                    <a:pt x="271" y="289"/>
                  </a:lnTo>
                  <a:lnTo>
                    <a:pt x="271" y="258"/>
                  </a:lnTo>
                  <a:lnTo>
                    <a:pt x="278" y="253"/>
                  </a:lnTo>
                  <a:lnTo>
                    <a:pt x="284" y="248"/>
                  </a:lnTo>
                  <a:lnTo>
                    <a:pt x="291" y="242"/>
                  </a:lnTo>
                  <a:lnTo>
                    <a:pt x="297" y="236"/>
                  </a:lnTo>
                  <a:lnTo>
                    <a:pt x="308" y="223"/>
                  </a:lnTo>
                  <a:lnTo>
                    <a:pt x="317" y="209"/>
                  </a:lnTo>
                  <a:lnTo>
                    <a:pt x="321" y="200"/>
                  </a:lnTo>
                  <a:lnTo>
                    <a:pt x="324" y="192"/>
                  </a:lnTo>
                  <a:lnTo>
                    <a:pt x="327" y="184"/>
                  </a:lnTo>
                  <a:lnTo>
                    <a:pt x="329" y="175"/>
                  </a:lnTo>
                  <a:lnTo>
                    <a:pt x="332" y="167"/>
                  </a:lnTo>
                  <a:lnTo>
                    <a:pt x="333" y="157"/>
                  </a:lnTo>
                  <a:lnTo>
                    <a:pt x="334" y="149"/>
                  </a:lnTo>
                  <a:lnTo>
                    <a:pt x="334" y="139"/>
                  </a:lnTo>
                  <a:lnTo>
                    <a:pt x="334" y="125"/>
                  </a:lnTo>
                  <a:lnTo>
                    <a:pt x="332" y="111"/>
                  </a:lnTo>
                  <a:lnTo>
                    <a:pt x="328" y="97"/>
                  </a:lnTo>
                  <a:lnTo>
                    <a:pt x="324" y="84"/>
                  </a:lnTo>
                  <a:lnTo>
                    <a:pt x="319" y="72"/>
                  </a:lnTo>
                  <a:lnTo>
                    <a:pt x="312" y="61"/>
                  </a:lnTo>
                  <a:lnTo>
                    <a:pt x="305" y="50"/>
                  </a:lnTo>
                  <a:lnTo>
                    <a:pt x="296" y="40"/>
                  </a:lnTo>
                  <a:lnTo>
                    <a:pt x="288" y="32"/>
                  </a:lnTo>
                  <a:lnTo>
                    <a:pt x="277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4" y="6"/>
                  </a:lnTo>
                  <a:lnTo>
                    <a:pt x="231" y="3"/>
                  </a:lnTo>
                  <a:lnTo>
                    <a:pt x="219" y="1"/>
                  </a:lnTo>
                  <a:lnTo>
                    <a:pt x="205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7" y="6"/>
                  </a:lnTo>
                  <a:lnTo>
                    <a:pt x="156" y="10"/>
                  </a:lnTo>
                  <a:lnTo>
                    <a:pt x="144" y="17"/>
                  </a:lnTo>
                  <a:lnTo>
                    <a:pt x="133" y="23"/>
                  </a:lnTo>
                  <a:lnTo>
                    <a:pt x="124" y="32"/>
                  </a:lnTo>
                  <a:lnTo>
                    <a:pt x="114" y="40"/>
                  </a:lnTo>
                  <a:lnTo>
                    <a:pt x="106" y="50"/>
                  </a:lnTo>
                  <a:lnTo>
                    <a:pt x="99" y="61"/>
                  </a:lnTo>
                  <a:lnTo>
                    <a:pt x="92" y="72"/>
                  </a:lnTo>
                  <a:lnTo>
                    <a:pt x="87" y="84"/>
                  </a:lnTo>
                  <a:lnTo>
                    <a:pt x="83" y="97"/>
                  </a:lnTo>
                  <a:lnTo>
                    <a:pt x="80" y="111"/>
                  </a:lnTo>
                  <a:lnTo>
                    <a:pt x="77" y="125"/>
                  </a:lnTo>
                  <a:lnTo>
                    <a:pt x="76" y="139"/>
                  </a:lnTo>
                  <a:lnTo>
                    <a:pt x="76" y="147"/>
                  </a:lnTo>
                  <a:lnTo>
                    <a:pt x="77" y="157"/>
                  </a:lnTo>
                  <a:lnTo>
                    <a:pt x="78" y="166"/>
                  </a:lnTo>
                  <a:lnTo>
                    <a:pt x="81" y="174"/>
                  </a:lnTo>
                  <a:lnTo>
                    <a:pt x="86" y="190"/>
                  </a:lnTo>
                  <a:lnTo>
                    <a:pt x="92" y="206"/>
                  </a:lnTo>
                  <a:lnTo>
                    <a:pt x="101" y="220"/>
                  </a:lnTo>
                  <a:lnTo>
                    <a:pt x="112" y="234"/>
                  </a:lnTo>
                  <a:lnTo>
                    <a:pt x="124" y="246"/>
                  </a:lnTo>
                  <a:lnTo>
                    <a:pt x="136" y="256"/>
                  </a:lnTo>
                  <a:lnTo>
                    <a:pt x="136" y="289"/>
                  </a:lnTo>
                  <a:lnTo>
                    <a:pt x="48" y="313"/>
                  </a:lnTo>
                  <a:lnTo>
                    <a:pt x="39" y="316"/>
                  </a:lnTo>
                  <a:lnTo>
                    <a:pt x="29" y="321"/>
                  </a:lnTo>
                  <a:lnTo>
                    <a:pt x="22" y="328"/>
                  </a:lnTo>
                  <a:lnTo>
                    <a:pt x="14" y="336"/>
                  </a:lnTo>
                  <a:lnTo>
                    <a:pt x="9" y="345"/>
                  </a:lnTo>
                  <a:lnTo>
                    <a:pt x="5" y="354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6"/>
                  </a:lnTo>
                  <a:lnTo>
                    <a:pt x="202" y="406"/>
                  </a:lnTo>
                  <a:lnTo>
                    <a:pt x="239" y="4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88">
              <a:extLst>
                <a:ext uri="{FF2B5EF4-FFF2-40B4-BE49-F238E27FC236}">
                  <a16:creationId xmlns:a16="http://schemas.microsoft.com/office/drawing/2014/main" xmlns="" id="{6AD3551D-35E3-43F3-9640-71B25EF030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2925" y="1920875"/>
              <a:ext cx="128588" cy="128588"/>
            </a:xfrm>
            <a:custGeom>
              <a:avLst/>
              <a:gdLst>
                <a:gd name="T0" fmla="*/ 30 w 406"/>
                <a:gd name="T1" fmla="*/ 375 h 406"/>
                <a:gd name="T2" fmla="*/ 37 w 406"/>
                <a:gd name="T3" fmla="*/ 354 h 406"/>
                <a:gd name="T4" fmla="*/ 55 w 406"/>
                <a:gd name="T5" fmla="*/ 342 h 406"/>
                <a:gd name="T6" fmla="*/ 184 w 406"/>
                <a:gd name="T7" fmla="*/ 276 h 406"/>
                <a:gd name="T8" fmla="*/ 223 w 406"/>
                <a:gd name="T9" fmla="*/ 276 h 406"/>
                <a:gd name="T10" fmla="*/ 353 w 406"/>
                <a:gd name="T11" fmla="*/ 340 h 406"/>
                <a:gd name="T12" fmla="*/ 370 w 406"/>
                <a:gd name="T13" fmla="*/ 353 h 406"/>
                <a:gd name="T14" fmla="*/ 376 w 406"/>
                <a:gd name="T15" fmla="*/ 376 h 406"/>
                <a:gd name="T16" fmla="*/ 106 w 406"/>
                <a:gd name="T17" fmla="*/ 136 h 406"/>
                <a:gd name="T18" fmla="*/ 163 w 406"/>
                <a:gd name="T19" fmla="*/ 141 h 406"/>
                <a:gd name="T20" fmla="*/ 221 w 406"/>
                <a:gd name="T21" fmla="*/ 119 h 406"/>
                <a:gd name="T22" fmla="*/ 242 w 406"/>
                <a:gd name="T23" fmla="*/ 135 h 406"/>
                <a:gd name="T24" fmla="*/ 269 w 406"/>
                <a:gd name="T25" fmla="*/ 143 h 406"/>
                <a:gd name="T26" fmla="*/ 303 w 406"/>
                <a:gd name="T27" fmla="*/ 141 h 406"/>
                <a:gd name="T28" fmla="*/ 294 w 406"/>
                <a:gd name="T29" fmla="*/ 183 h 406"/>
                <a:gd name="T30" fmla="*/ 274 w 406"/>
                <a:gd name="T31" fmla="*/ 216 h 406"/>
                <a:gd name="T32" fmla="*/ 243 w 406"/>
                <a:gd name="T33" fmla="*/ 240 h 406"/>
                <a:gd name="T34" fmla="*/ 204 w 406"/>
                <a:gd name="T35" fmla="*/ 248 h 406"/>
                <a:gd name="T36" fmla="*/ 166 w 406"/>
                <a:gd name="T37" fmla="*/ 240 h 406"/>
                <a:gd name="T38" fmla="*/ 135 w 406"/>
                <a:gd name="T39" fmla="*/ 216 h 406"/>
                <a:gd name="T40" fmla="*/ 113 w 406"/>
                <a:gd name="T41" fmla="*/ 181 h 406"/>
                <a:gd name="T42" fmla="*/ 106 w 406"/>
                <a:gd name="T43" fmla="*/ 139 h 406"/>
                <a:gd name="T44" fmla="*/ 229 w 406"/>
                <a:gd name="T45" fmla="*/ 33 h 406"/>
                <a:gd name="T46" fmla="*/ 259 w 406"/>
                <a:gd name="T47" fmla="*/ 48 h 406"/>
                <a:gd name="T48" fmla="*/ 282 w 406"/>
                <a:gd name="T49" fmla="*/ 71 h 406"/>
                <a:gd name="T50" fmla="*/ 298 w 406"/>
                <a:gd name="T51" fmla="*/ 102 h 406"/>
                <a:gd name="T52" fmla="*/ 281 w 406"/>
                <a:gd name="T53" fmla="*/ 114 h 406"/>
                <a:gd name="T54" fmla="*/ 249 w 406"/>
                <a:gd name="T55" fmla="*/ 105 h 406"/>
                <a:gd name="T56" fmla="*/ 234 w 406"/>
                <a:gd name="T57" fmla="*/ 87 h 406"/>
                <a:gd name="T58" fmla="*/ 223 w 406"/>
                <a:gd name="T59" fmla="*/ 82 h 406"/>
                <a:gd name="T60" fmla="*/ 207 w 406"/>
                <a:gd name="T61" fmla="*/ 92 h 406"/>
                <a:gd name="T62" fmla="*/ 181 w 406"/>
                <a:gd name="T63" fmla="*/ 107 h 406"/>
                <a:gd name="T64" fmla="*/ 147 w 406"/>
                <a:gd name="T65" fmla="*/ 113 h 406"/>
                <a:gd name="T66" fmla="*/ 113 w 406"/>
                <a:gd name="T67" fmla="*/ 97 h 406"/>
                <a:gd name="T68" fmla="*/ 129 w 406"/>
                <a:gd name="T69" fmla="*/ 68 h 406"/>
                <a:gd name="T70" fmla="*/ 152 w 406"/>
                <a:gd name="T71" fmla="*/ 47 h 406"/>
                <a:gd name="T72" fmla="*/ 181 w 406"/>
                <a:gd name="T73" fmla="*/ 33 h 406"/>
                <a:gd name="T74" fmla="*/ 361 w 406"/>
                <a:gd name="T75" fmla="*/ 311 h 406"/>
                <a:gd name="T76" fmla="*/ 284 w 406"/>
                <a:gd name="T77" fmla="*/ 248 h 406"/>
                <a:gd name="T78" fmla="*/ 316 w 406"/>
                <a:gd name="T79" fmla="*/ 209 h 406"/>
                <a:gd name="T80" fmla="*/ 329 w 406"/>
                <a:gd name="T81" fmla="*/ 175 h 406"/>
                <a:gd name="T82" fmla="*/ 333 w 406"/>
                <a:gd name="T83" fmla="*/ 139 h 406"/>
                <a:gd name="T84" fmla="*/ 323 w 406"/>
                <a:gd name="T85" fmla="*/ 84 h 406"/>
                <a:gd name="T86" fmla="*/ 296 w 406"/>
                <a:gd name="T87" fmla="*/ 40 h 406"/>
                <a:gd name="T88" fmla="*/ 255 w 406"/>
                <a:gd name="T89" fmla="*/ 10 h 406"/>
                <a:gd name="T90" fmla="*/ 204 w 406"/>
                <a:gd name="T91" fmla="*/ 0 h 406"/>
                <a:gd name="T92" fmla="*/ 154 w 406"/>
                <a:gd name="T93" fmla="*/ 10 h 406"/>
                <a:gd name="T94" fmla="*/ 113 w 406"/>
                <a:gd name="T95" fmla="*/ 40 h 406"/>
                <a:gd name="T96" fmla="*/ 85 w 406"/>
                <a:gd name="T97" fmla="*/ 84 h 406"/>
                <a:gd name="T98" fmla="*/ 76 w 406"/>
                <a:gd name="T99" fmla="*/ 139 h 406"/>
                <a:gd name="T100" fmla="*/ 80 w 406"/>
                <a:gd name="T101" fmla="*/ 174 h 406"/>
                <a:gd name="T102" fmla="*/ 111 w 406"/>
                <a:gd name="T103" fmla="*/ 234 h 406"/>
                <a:gd name="T104" fmla="*/ 47 w 406"/>
                <a:gd name="T105" fmla="*/ 313 h 406"/>
                <a:gd name="T106" fmla="*/ 14 w 406"/>
                <a:gd name="T107" fmla="*/ 336 h 406"/>
                <a:gd name="T108" fmla="*/ 0 w 406"/>
                <a:gd name="T109" fmla="*/ 375 h 406"/>
                <a:gd name="T110" fmla="*/ 406 w 406"/>
                <a:gd name="T111" fmla="*/ 406 h 406"/>
                <a:gd name="T112" fmla="*/ 398 w 406"/>
                <a:gd name="T113" fmla="*/ 345 h 406"/>
                <a:gd name="T114" fmla="*/ 371 w 406"/>
                <a:gd name="T115" fmla="*/ 31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06">
                  <a:moveTo>
                    <a:pt x="239" y="376"/>
                  </a:moveTo>
                  <a:lnTo>
                    <a:pt x="201" y="376"/>
                  </a:lnTo>
                  <a:lnTo>
                    <a:pt x="30" y="376"/>
                  </a:lnTo>
                  <a:lnTo>
                    <a:pt x="30" y="375"/>
                  </a:lnTo>
                  <a:lnTo>
                    <a:pt x="31" y="369"/>
                  </a:lnTo>
                  <a:lnTo>
                    <a:pt x="32" y="364"/>
                  </a:lnTo>
                  <a:lnTo>
                    <a:pt x="34" y="359"/>
                  </a:lnTo>
                  <a:lnTo>
                    <a:pt x="37" y="354"/>
                  </a:lnTo>
                  <a:lnTo>
                    <a:pt x="41" y="350"/>
                  </a:lnTo>
                  <a:lnTo>
                    <a:pt x="46" y="346"/>
                  </a:lnTo>
                  <a:lnTo>
                    <a:pt x="50" y="343"/>
                  </a:lnTo>
                  <a:lnTo>
                    <a:pt x="55" y="342"/>
                  </a:lnTo>
                  <a:lnTo>
                    <a:pt x="166" y="311"/>
                  </a:lnTo>
                  <a:lnTo>
                    <a:pt x="166" y="271"/>
                  </a:lnTo>
                  <a:lnTo>
                    <a:pt x="174" y="274"/>
                  </a:lnTo>
                  <a:lnTo>
                    <a:pt x="184" y="276"/>
                  </a:lnTo>
                  <a:lnTo>
                    <a:pt x="195" y="277"/>
                  </a:lnTo>
                  <a:lnTo>
                    <a:pt x="204" y="278"/>
                  </a:lnTo>
                  <a:lnTo>
                    <a:pt x="214" y="277"/>
                  </a:lnTo>
                  <a:lnTo>
                    <a:pt x="223" y="276"/>
                  </a:lnTo>
                  <a:lnTo>
                    <a:pt x="232" y="275"/>
                  </a:lnTo>
                  <a:lnTo>
                    <a:pt x="241" y="272"/>
                  </a:lnTo>
                  <a:lnTo>
                    <a:pt x="241" y="311"/>
                  </a:lnTo>
                  <a:lnTo>
                    <a:pt x="353" y="340"/>
                  </a:lnTo>
                  <a:lnTo>
                    <a:pt x="358" y="343"/>
                  </a:lnTo>
                  <a:lnTo>
                    <a:pt x="362" y="346"/>
                  </a:lnTo>
                  <a:lnTo>
                    <a:pt x="366" y="349"/>
                  </a:lnTo>
                  <a:lnTo>
                    <a:pt x="370" y="353"/>
                  </a:lnTo>
                  <a:lnTo>
                    <a:pt x="372" y="359"/>
                  </a:lnTo>
                  <a:lnTo>
                    <a:pt x="374" y="364"/>
                  </a:lnTo>
                  <a:lnTo>
                    <a:pt x="376" y="369"/>
                  </a:lnTo>
                  <a:lnTo>
                    <a:pt x="376" y="376"/>
                  </a:lnTo>
                  <a:lnTo>
                    <a:pt x="239" y="376"/>
                  </a:lnTo>
                  <a:close/>
                  <a:moveTo>
                    <a:pt x="106" y="139"/>
                  </a:moveTo>
                  <a:lnTo>
                    <a:pt x="106" y="138"/>
                  </a:lnTo>
                  <a:lnTo>
                    <a:pt x="106" y="136"/>
                  </a:lnTo>
                  <a:lnTo>
                    <a:pt x="119" y="140"/>
                  </a:lnTo>
                  <a:lnTo>
                    <a:pt x="134" y="142"/>
                  </a:lnTo>
                  <a:lnTo>
                    <a:pt x="148" y="142"/>
                  </a:lnTo>
                  <a:lnTo>
                    <a:pt x="163" y="141"/>
                  </a:lnTo>
                  <a:lnTo>
                    <a:pt x="178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4"/>
                  </a:lnTo>
                  <a:lnTo>
                    <a:pt x="230" y="128"/>
                  </a:lnTo>
                  <a:lnTo>
                    <a:pt x="237" y="131"/>
                  </a:lnTo>
                  <a:lnTo>
                    <a:pt x="242" y="135"/>
                  </a:lnTo>
                  <a:lnTo>
                    <a:pt x="248" y="138"/>
                  </a:lnTo>
                  <a:lnTo>
                    <a:pt x="255" y="140"/>
                  </a:lnTo>
                  <a:lnTo>
                    <a:pt x="261" y="142"/>
                  </a:lnTo>
                  <a:lnTo>
                    <a:pt x="269" y="143"/>
                  </a:lnTo>
                  <a:lnTo>
                    <a:pt x="275" y="144"/>
                  </a:lnTo>
                  <a:lnTo>
                    <a:pt x="282" y="144"/>
                  </a:lnTo>
                  <a:lnTo>
                    <a:pt x="292" y="143"/>
                  </a:lnTo>
                  <a:lnTo>
                    <a:pt x="303" y="141"/>
                  </a:lnTo>
                  <a:lnTo>
                    <a:pt x="303" y="152"/>
                  </a:lnTo>
                  <a:lnTo>
                    <a:pt x="301" y="162"/>
                  </a:lnTo>
                  <a:lnTo>
                    <a:pt x="299" y="173"/>
                  </a:lnTo>
                  <a:lnTo>
                    <a:pt x="294" y="183"/>
                  </a:lnTo>
                  <a:lnTo>
                    <a:pt x="290" y="191"/>
                  </a:lnTo>
                  <a:lnTo>
                    <a:pt x="286" y="201"/>
                  </a:lnTo>
                  <a:lnTo>
                    <a:pt x="279" y="209"/>
                  </a:lnTo>
                  <a:lnTo>
                    <a:pt x="274" y="216"/>
                  </a:lnTo>
                  <a:lnTo>
                    <a:pt x="267" y="224"/>
                  </a:lnTo>
                  <a:lnTo>
                    <a:pt x="259" y="230"/>
                  </a:lnTo>
                  <a:lnTo>
                    <a:pt x="251" y="235"/>
                  </a:lnTo>
                  <a:lnTo>
                    <a:pt x="243" y="240"/>
                  </a:lnTo>
                  <a:lnTo>
                    <a:pt x="233" y="243"/>
                  </a:lnTo>
                  <a:lnTo>
                    <a:pt x="224" y="246"/>
                  </a:lnTo>
                  <a:lnTo>
                    <a:pt x="214" y="247"/>
                  </a:lnTo>
                  <a:lnTo>
                    <a:pt x="204" y="248"/>
                  </a:lnTo>
                  <a:lnTo>
                    <a:pt x="195" y="247"/>
                  </a:lnTo>
                  <a:lnTo>
                    <a:pt x="185" y="245"/>
                  </a:lnTo>
                  <a:lnTo>
                    <a:pt x="175" y="243"/>
                  </a:lnTo>
                  <a:lnTo>
                    <a:pt x="166" y="240"/>
                  </a:lnTo>
                  <a:lnTo>
                    <a:pt x="157" y="234"/>
                  </a:lnTo>
                  <a:lnTo>
                    <a:pt x="150" y="229"/>
                  </a:lnTo>
                  <a:lnTo>
                    <a:pt x="142" y="223"/>
                  </a:lnTo>
                  <a:lnTo>
                    <a:pt x="135" y="216"/>
                  </a:lnTo>
                  <a:lnTo>
                    <a:pt x="128" y="208"/>
                  </a:lnTo>
                  <a:lnTo>
                    <a:pt x="123" y="200"/>
                  </a:lnTo>
                  <a:lnTo>
                    <a:pt x="118" y="190"/>
                  </a:lnTo>
                  <a:lnTo>
                    <a:pt x="113" y="181"/>
                  </a:lnTo>
                  <a:lnTo>
                    <a:pt x="110" y="171"/>
                  </a:lnTo>
                  <a:lnTo>
                    <a:pt x="108" y="160"/>
                  </a:lnTo>
                  <a:lnTo>
                    <a:pt x="106" y="150"/>
                  </a:lnTo>
                  <a:lnTo>
                    <a:pt x="106" y="139"/>
                  </a:lnTo>
                  <a:close/>
                  <a:moveTo>
                    <a:pt x="204" y="30"/>
                  </a:moveTo>
                  <a:lnTo>
                    <a:pt x="213" y="30"/>
                  </a:lnTo>
                  <a:lnTo>
                    <a:pt x="222" y="32"/>
                  </a:lnTo>
                  <a:lnTo>
                    <a:pt x="229" y="33"/>
                  </a:lnTo>
                  <a:lnTo>
                    <a:pt x="238" y="36"/>
                  </a:lnTo>
                  <a:lnTo>
                    <a:pt x="244" y="39"/>
                  </a:lnTo>
                  <a:lnTo>
                    <a:pt x="252" y="43"/>
                  </a:lnTo>
                  <a:lnTo>
                    <a:pt x="259" y="48"/>
                  </a:lnTo>
                  <a:lnTo>
                    <a:pt x="266" y="53"/>
                  </a:lnTo>
                  <a:lnTo>
                    <a:pt x="271" y="58"/>
                  </a:lnTo>
                  <a:lnTo>
                    <a:pt x="276" y="65"/>
                  </a:lnTo>
                  <a:lnTo>
                    <a:pt x="282" y="71"/>
                  </a:lnTo>
                  <a:lnTo>
                    <a:pt x="287" y="78"/>
                  </a:lnTo>
                  <a:lnTo>
                    <a:pt x="291" y="85"/>
                  </a:lnTo>
                  <a:lnTo>
                    <a:pt x="294" y="94"/>
                  </a:lnTo>
                  <a:lnTo>
                    <a:pt x="298" y="102"/>
                  </a:lnTo>
                  <a:lnTo>
                    <a:pt x="300" y="110"/>
                  </a:lnTo>
                  <a:lnTo>
                    <a:pt x="294" y="112"/>
                  </a:lnTo>
                  <a:lnTo>
                    <a:pt x="288" y="113"/>
                  </a:lnTo>
                  <a:lnTo>
                    <a:pt x="281" y="114"/>
                  </a:lnTo>
                  <a:lnTo>
                    <a:pt x="273" y="113"/>
                  </a:lnTo>
                  <a:lnTo>
                    <a:pt x="264" y="112"/>
                  </a:lnTo>
                  <a:lnTo>
                    <a:pt x="255" y="108"/>
                  </a:lnTo>
                  <a:lnTo>
                    <a:pt x="249" y="105"/>
                  </a:lnTo>
                  <a:lnTo>
                    <a:pt x="245" y="100"/>
                  </a:lnTo>
                  <a:lnTo>
                    <a:pt x="241" y="96"/>
                  </a:lnTo>
                  <a:lnTo>
                    <a:pt x="237" y="90"/>
                  </a:lnTo>
                  <a:lnTo>
                    <a:pt x="234" y="87"/>
                  </a:lnTo>
                  <a:lnTo>
                    <a:pt x="232" y="84"/>
                  </a:lnTo>
                  <a:lnTo>
                    <a:pt x="229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18" y="83"/>
                  </a:lnTo>
                  <a:lnTo>
                    <a:pt x="216" y="84"/>
                  </a:lnTo>
                  <a:lnTo>
                    <a:pt x="213" y="86"/>
                  </a:lnTo>
                  <a:lnTo>
                    <a:pt x="207" y="92"/>
                  </a:lnTo>
                  <a:lnTo>
                    <a:pt x="201" y="96"/>
                  </a:lnTo>
                  <a:lnTo>
                    <a:pt x="195" y="100"/>
                  </a:lnTo>
                  <a:lnTo>
                    <a:pt x="188" y="104"/>
                  </a:lnTo>
                  <a:lnTo>
                    <a:pt x="181" y="107"/>
                  </a:lnTo>
                  <a:lnTo>
                    <a:pt x="174" y="109"/>
                  </a:lnTo>
                  <a:lnTo>
                    <a:pt x="167" y="111"/>
                  </a:lnTo>
                  <a:lnTo>
                    <a:pt x="160" y="112"/>
                  </a:lnTo>
                  <a:lnTo>
                    <a:pt x="147" y="113"/>
                  </a:lnTo>
                  <a:lnTo>
                    <a:pt x="134" y="112"/>
                  </a:lnTo>
                  <a:lnTo>
                    <a:pt x="121" y="110"/>
                  </a:lnTo>
                  <a:lnTo>
                    <a:pt x="110" y="106"/>
                  </a:lnTo>
                  <a:lnTo>
                    <a:pt x="113" y="97"/>
                  </a:lnTo>
                  <a:lnTo>
                    <a:pt x="117" y="90"/>
                  </a:lnTo>
                  <a:lnTo>
                    <a:pt x="120" y="82"/>
                  </a:lnTo>
                  <a:lnTo>
                    <a:pt x="124" y="76"/>
                  </a:lnTo>
                  <a:lnTo>
                    <a:pt x="129" y="68"/>
                  </a:lnTo>
                  <a:lnTo>
                    <a:pt x="135" y="63"/>
                  </a:lnTo>
                  <a:lnTo>
                    <a:pt x="140" y="56"/>
                  </a:lnTo>
                  <a:lnTo>
                    <a:pt x="145" y="51"/>
                  </a:lnTo>
                  <a:lnTo>
                    <a:pt x="152" y="47"/>
                  </a:lnTo>
                  <a:lnTo>
                    <a:pt x="158" y="42"/>
                  </a:lnTo>
                  <a:lnTo>
                    <a:pt x="166" y="38"/>
                  </a:lnTo>
                  <a:lnTo>
                    <a:pt x="173" y="35"/>
                  </a:lnTo>
                  <a:lnTo>
                    <a:pt x="181" y="33"/>
                  </a:lnTo>
                  <a:lnTo>
                    <a:pt x="188" y="31"/>
                  </a:lnTo>
                  <a:lnTo>
                    <a:pt x="197" y="30"/>
                  </a:lnTo>
                  <a:lnTo>
                    <a:pt x="204" y="30"/>
                  </a:lnTo>
                  <a:close/>
                  <a:moveTo>
                    <a:pt x="361" y="311"/>
                  </a:moveTo>
                  <a:lnTo>
                    <a:pt x="271" y="289"/>
                  </a:lnTo>
                  <a:lnTo>
                    <a:pt x="271" y="258"/>
                  </a:lnTo>
                  <a:lnTo>
                    <a:pt x="277" y="253"/>
                  </a:lnTo>
                  <a:lnTo>
                    <a:pt x="284" y="248"/>
                  </a:lnTo>
                  <a:lnTo>
                    <a:pt x="290" y="242"/>
                  </a:lnTo>
                  <a:lnTo>
                    <a:pt x="297" y="236"/>
                  </a:lnTo>
                  <a:lnTo>
                    <a:pt x="307" y="223"/>
                  </a:lnTo>
                  <a:lnTo>
                    <a:pt x="316" y="209"/>
                  </a:lnTo>
                  <a:lnTo>
                    <a:pt x="320" y="200"/>
                  </a:lnTo>
                  <a:lnTo>
                    <a:pt x="323" y="192"/>
                  </a:lnTo>
                  <a:lnTo>
                    <a:pt x="327" y="184"/>
                  </a:lnTo>
                  <a:lnTo>
                    <a:pt x="329" y="175"/>
                  </a:lnTo>
                  <a:lnTo>
                    <a:pt x="331" y="167"/>
                  </a:lnTo>
                  <a:lnTo>
                    <a:pt x="332" y="157"/>
                  </a:lnTo>
                  <a:lnTo>
                    <a:pt x="333" y="149"/>
                  </a:lnTo>
                  <a:lnTo>
                    <a:pt x="333" y="139"/>
                  </a:lnTo>
                  <a:lnTo>
                    <a:pt x="333" y="125"/>
                  </a:lnTo>
                  <a:lnTo>
                    <a:pt x="331" y="111"/>
                  </a:lnTo>
                  <a:lnTo>
                    <a:pt x="328" y="97"/>
                  </a:lnTo>
                  <a:lnTo>
                    <a:pt x="323" y="84"/>
                  </a:lnTo>
                  <a:lnTo>
                    <a:pt x="318" y="72"/>
                  </a:lnTo>
                  <a:lnTo>
                    <a:pt x="312" y="61"/>
                  </a:lnTo>
                  <a:lnTo>
                    <a:pt x="304" y="50"/>
                  </a:lnTo>
                  <a:lnTo>
                    <a:pt x="296" y="40"/>
                  </a:lnTo>
                  <a:lnTo>
                    <a:pt x="287" y="32"/>
                  </a:lnTo>
                  <a:lnTo>
                    <a:pt x="276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3" y="6"/>
                  </a:lnTo>
                  <a:lnTo>
                    <a:pt x="230" y="3"/>
                  </a:lnTo>
                  <a:lnTo>
                    <a:pt x="217" y="1"/>
                  </a:lnTo>
                  <a:lnTo>
                    <a:pt x="204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6" y="6"/>
                  </a:lnTo>
                  <a:lnTo>
                    <a:pt x="154" y="10"/>
                  </a:lnTo>
                  <a:lnTo>
                    <a:pt x="143" y="17"/>
                  </a:lnTo>
                  <a:lnTo>
                    <a:pt x="133" y="23"/>
                  </a:lnTo>
                  <a:lnTo>
                    <a:pt x="123" y="32"/>
                  </a:lnTo>
                  <a:lnTo>
                    <a:pt x="113" y="40"/>
                  </a:lnTo>
                  <a:lnTo>
                    <a:pt x="105" y="50"/>
                  </a:lnTo>
                  <a:lnTo>
                    <a:pt x="98" y="61"/>
                  </a:lnTo>
                  <a:lnTo>
                    <a:pt x="92" y="72"/>
                  </a:lnTo>
                  <a:lnTo>
                    <a:pt x="85" y="84"/>
                  </a:lnTo>
                  <a:lnTo>
                    <a:pt x="81" y="97"/>
                  </a:lnTo>
                  <a:lnTo>
                    <a:pt x="78" y="111"/>
                  </a:lnTo>
                  <a:lnTo>
                    <a:pt x="77" y="125"/>
                  </a:lnTo>
                  <a:lnTo>
                    <a:pt x="76" y="139"/>
                  </a:lnTo>
                  <a:lnTo>
                    <a:pt x="76" y="147"/>
                  </a:lnTo>
                  <a:lnTo>
                    <a:pt x="77" y="157"/>
                  </a:lnTo>
                  <a:lnTo>
                    <a:pt x="78" y="166"/>
                  </a:lnTo>
                  <a:lnTo>
                    <a:pt x="80" y="174"/>
                  </a:lnTo>
                  <a:lnTo>
                    <a:pt x="85" y="190"/>
                  </a:lnTo>
                  <a:lnTo>
                    <a:pt x="92" y="206"/>
                  </a:lnTo>
                  <a:lnTo>
                    <a:pt x="100" y="220"/>
                  </a:lnTo>
                  <a:lnTo>
                    <a:pt x="111" y="234"/>
                  </a:lnTo>
                  <a:lnTo>
                    <a:pt x="123" y="246"/>
                  </a:lnTo>
                  <a:lnTo>
                    <a:pt x="136" y="256"/>
                  </a:lnTo>
                  <a:lnTo>
                    <a:pt x="136" y="289"/>
                  </a:lnTo>
                  <a:lnTo>
                    <a:pt x="47" y="313"/>
                  </a:lnTo>
                  <a:lnTo>
                    <a:pt x="37" y="316"/>
                  </a:lnTo>
                  <a:lnTo>
                    <a:pt x="29" y="321"/>
                  </a:lnTo>
                  <a:lnTo>
                    <a:pt x="21" y="328"/>
                  </a:lnTo>
                  <a:lnTo>
                    <a:pt x="14" y="336"/>
                  </a:lnTo>
                  <a:lnTo>
                    <a:pt x="8" y="345"/>
                  </a:lnTo>
                  <a:lnTo>
                    <a:pt x="4" y="354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6"/>
                  </a:lnTo>
                  <a:lnTo>
                    <a:pt x="201" y="406"/>
                  </a:lnTo>
                  <a:lnTo>
                    <a:pt x="239" y="406"/>
                  </a:lnTo>
                  <a:lnTo>
                    <a:pt x="406" y="406"/>
                  </a:lnTo>
                  <a:lnTo>
                    <a:pt x="406" y="376"/>
                  </a:lnTo>
                  <a:lnTo>
                    <a:pt x="405" y="365"/>
                  </a:lnTo>
                  <a:lnTo>
                    <a:pt x="403" y="354"/>
                  </a:lnTo>
                  <a:lnTo>
                    <a:pt x="398" y="345"/>
                  </a:lnTo>
                  <a:lnTo>
                    <a:pt x="393" y="336"/>
                  </a:lnTo>
                  <a:lnTo>
                    <a:pt x="387" y="328"/>
                  </a:lnTo>
                  <a:lnTo>
                    <a:pt x="379" y="321"/>
                  </a:lnTo>
                  <a:lnTo>
                    <a:pt x="371" y="316"/>
                  </a:lnTo>
                  <a:lnTo>
                    <a:pt x="361" y="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9">
              <a:extLst>
                <a:ext uri="{FF2B5EF4-FFF2-40B4-BE49-F238E27FC236}">
                  <a16:creationId xmlns:a16="http://schemas.microsoft.com/office/drawing/2014/main" xmlns="" id="{4EFF2EE7-3ABA-4633-B14E-9BCA3B478E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43550" y="2073275"/>
              <a:ext cx="130175" cy="128588"/>
            </a:xfrm>
            <a:custGeom>
              <a:avLst/>
              <a:gdLst>
                <a:gd name="T0" fmla="*/ 30 w 409"/>
                <a:gd name="T1" fmla="*/ 379 h 409"/>
                <a:gd name="T2" fmla="*/ 35 w 409"/>
                <a:gd name="T3" fmla="*/ 359 h 409"/>
                <a:gd name="T4" fmla="*/ 50 w 409"/>
                <a:gd name="T5" fmla="*/ 343 h 409"/>
                <a:gd name="T6" fmla="*/ 172 w 409"/>
                <a:gd name="T7" fmla="*/ 273 h 409"/>
                <a:gd name="T8" fmla="*/ 215 w 409"/>
                <a:gd name="T9" fmla="*/ 277 h 409"/>
                <a:gd name="T10" fmla="*/ 246 w 409"/>
                <a:gd name="T11" fmla="*/ 311 h 409"/>
                <a:gd name="T12" fmla="*/ 368 w 409"/>
                <a:gd name="T13" fmla="*/ 349 h 409"/>
                <a:gd name="T14" fmla="*/ 379 w 409"/>
                <a:gd name="T15" fmla="*/ 370 h 409"/>
                <a:gd name="T16" fmla="*/ 106 w 409"/>
                <a:gd name="T17" fmla="*/ 137 h 409"/>
                <a:gd name="T18" fmla="*/ 148 w 409"/>
                <a:gd name="T19" fmla="*/ 142 h 409"/>
                <a:gd name="T20" fmla="*/ 208 w 409"/>
                <a:gd name="T21" fmla="*/ 127 h 409"/>
                <a:gd name="T22" fmla="*/ 236 w 409"/>
                <a:gd name="T23" fmla="*/ 132 h 409"/>
                <a:gd name="T24" fmla="*/ 260 w 409"/>
                <a:gd name="T25" fmla="*/ 141 h 409"/>
                <a:gd name="T26" fmla="*/ 293 w 409"/>
                <a:gd name="T27" fmla="*/ 142 h 409"/>
                <a:gd name="T28" fmla="*/ 299 w 409"/>
                <a:gd name="T29" fmla="*/ 172 h 409"/>
                <a:gd name="T30" fmla="*/ 281 w 409"/>
                <a:gd name="T31" fmla="*/ 209 h 409"/>
                <a:gd name="T32" fmla="*/ 252 w 409"/>
                <a:gd name="T33" fmla="*/ 234 h 409"/>
                <a:gd name="T34" fmla="*/ 215 w 409"/>
                <a:gd name="T35" fmla="*/ 247 h 409"/>
                <a:gd name="T36" fmla="*/ 176 w 409"/>
                <a:gd name="T37" fmla="*/ 243 h 409"/>
                <a:gd name="T38" fmla="*/ 142 w 409"/>
                <a:gd name="T39" fmla="*/ 223 h 409"/>
                <a:gd name="T40" fmla="*/ 118 w 409"/>
                <a:gd name="T41" fmla="*/ 191 h 409"/>
                <a:gd name="T42" fmla="*/ 107 w 409"/>
                <a:gd name="T43" fmla="*/ 150 h 409"/>
                <a:gd name="T44" fmla="*/ 222 w 409"/>
                <a:gd name="T45" fmla="*/ 31 h 409"/>
                <a:gd name="T46" fmla="*/ 252 w 409"/>
                <a:gd name="T47" fmla="*/ 43 h 409"/>
                <a:gd name="T48" fmla="*/ 276 w 409"/>
                <a:gd name="T49" fmla="*/ 64 h 409"/>
                <a:gd name="T50" fmla="*/ 295 w 409"/>
                <a:gd name="T51" fmla="*/ 93 h 409"/>
                <a:gd name="T52" fmla="*/ 287 w 409"/>
                <a:gd name="T53" fmla="*/ 113 h 409"/>
                <a:gd name="T54" fmla="*/ 254 w 409"/>
                <a:gd name="T55" fmla="*/ 107 h 409"/>
                <a:gd name="T56" fmla="*/ 237 w 409"/>
                <a:gd name="T57" fmla="*/ 90 h 409"/>
                <a:gd name="T58" fmla="*/ 226 w 409"/>
                <a:gd name="T59" fmla="*/ 82 h 409"/>
                <a:gd name="T60" fmla="*/ 213 w 409"/>
                <a:gd name="T61" fmla="*/ 87 h 409"/>
                <a:gd name="T62" fmla="*/ 189 w 409"/>
                <a:gd name="T63" fmla="*/ 104 h 409"/>
                <a:gd name="T64" fmla="*/ 161 w 409"/>
                <a:gd name="T65" fmla="*/ 112 h 409"/>
                <a:gd name="T66" fmla="*/ 111 w 409"/>
                <a:gd name="T67" fmla="*/ 106 h 409"/>
                <a:gd name="T68" fmla="*/ 124 w 409"/>
                <a:gd name="T69" fmla="*/ 75 h 409"/>
                <a:gd name="T70" fmla="*/ 146 w 409"/>
                <a:gd name="T71" fmla="*/ 51 h 409"/>
                <a:gd name="T72" fmla="*/ 174 w 409"/>
                <a:gd name="T73" fmla="*/ 35 h 409"/>
                <a:gd name="T74" fmla="*/ 205 w 409"/>
                <a:gd name="T75" fmla="*/ 30 h 409"/>
                <a:gd name="T76" fmla="*/ 289 w 409"/>
                <a:gd name="T77" fmla="*/ 244 h 409"/>
                <a:gd name="T78" fmla="*/ 325 w 409"/>
                <a:gd name="T79" fmla="*/ 189 h 409"/>
                <a:gd name="T80" fmla="*/ 333 w 409"/>
                <a:gd name="T81" fmla="*/ 124 h 409"/>
                <a:gd name="T82" fmla="*/ 318 w 409"/>
                <a:gd name="T83" fmla="*/ 73 h 409"/>
                <a:gd name="T84" fmla="*/ 287 w 409"/>
                <a:gd name="T85" fmla="*/ 32 h 409"/>
                <a:gd name="T86" fmla="*/ 243 w 409"/>
                <a:gd name="T87" fmla="*/ 6 h 409"/>
                <a:gd name="T88" fmla="*/ 192 w 409"/>
                <a:gd name="T89" fmla="*/ 1 h 409"/>
                <a:gd name="T90" fmla="*/ 143 w 409"/>
                <a:gd name="T91" fmla="*/ 17 h 409"/>
                <a:gd name="T92" fmla="*/ 105 w 409"/>
                <a:gd name="T93" fmla="*/ 50 h 409"/>
                <a:gd name="T94" fmla="*/ 81 w 409"/>
                <a:gd name="T95" fmla="*/ 97 h 409"/>
                <a:gd name="T96" fmla="*/ 77 w 409"/>
                <a:gd name="T97" fmla="*/ 156 h 409"/>
                <a:gd name="T98" fmla="*/ 100 w 409"/>
                <a:gd name="T99" fmla="*/ 219 h 409"/>
                <a:gd name="T100" fmla="*/ 133 w 409"/>
                <a:gd name="T101" fmla="*/ 288 h 409"/>
                <a:gd name="T102" fmla="*/ 21 w 409"/>
                <a:gd name="T103" fmla="*/ 328 h 409"/>
                <a:gd name="T104" fmla="*/ 1 w 409"/>
                <a:gd name="T105" fmla="*/ 364 h 409"/>
                <a:gd name="T106" fmla="*/ 224 w 409"/>
                <a:gd name="T107" fmla="*/ 409 h 409"/>
                <a:gd name="T108" fmla="*/ 406 w 409"/>
                <a:gd name="T109" fmla="*/ 355 h 409"/>
                <a:gd name="T110" fmla="*/ 380 w 409"/>
                <a:gd name="T111" fmla="*/ 321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09" h="409">
                  <a:moveTo>
                    <a:pt x="379" y="379"/>
                  </a:moveTo>
                  <a:lnTo>
                    <a:pt x="224" y="379"/>
                  </a:lnTo>
                  <a:lnTo>
                    <a:pt x="186" y="379"/>
                  </a:lnTo>
                  <a:lnTo>
                    <a:pt x="30" y="379"/>
                  </a:lnTo>
                  <a:lnTo>
                    <a:pt x="30" y="375"/>
                  </a:lnTo>
                  <a:lnTo>
                    <a:pt x="31" y="370"/>
                  </a:lnTo>
                  <a:lnTo>
                    <a:pt x="32" y="364"/>
                  </a:lnTo>
                  <a:lnTo>
                    <a:pt x="35" y="359"/>
                  </a:lnTo>
                  <a:lnTo>
                    <a:pt x="37" y="355"/>
                  </a:lnTo>
                  <a:lnTo>
                    <a:pt x="42" y="349"/>
                  </a:lnTo>
                  <a:lnTo>
                    <a:pt x="46" y="346"/>
                  </a:lnTo>
                  <a:lnTo>
                    <a:pt x="50" y="343"/>
                  </a:lnTo>
                  <a:lnTo>
                    <a:pt x="56" y="341"/>
                  </a:lnTo>
                  <a:lnTo>
                    <a:pt x="163" y="311"/>
                  </a:lnTo>
                  <a:lnTo>
                    <a:pt x="163" y="270"/>
                  </a:lnTo>
                  <a:lnTo>
                    <a:pt x="172" y="273"/>
                  </a:lnTo>
                  <a:lnTo>
                    <a:pt x="183" y="275"/>
                  </a:lnTo>
                  <a:lnTo>
                    <a:pt x="194" y="277"/>
                  </a:lnTo>
                  <a:lnTo>
                    <a:pt x="205" y="277"/>
                  </a:lnTo>
                  <a:lnTo>
                    <a:pt x="215" y="277"/>
                  </a:lnTo>
                  <a:lnTo>
                    <a:pt x="226" y="275"/>
                  </a:lnTo>
                  <a:lnTo>
                    <a:pt x="237" y="273"/>
                  </a:lnTo>
                  <a:lnTo>
                    <a:pt x="246" y="270"/>
                  </a:lnTo>
                  <a:lnTo>
                    <a:pt x="246" y="311"/>
                  </a:lnTo>
                  <a:lnTo>
                    <a:pt x="354" y="341"/>
                  </a:lnTo>
                  <a:lnTo>
                    <a:pt x="359" y="343"/>
                  </a:lnTo>
                  <a:lnTo>
                    <a:pt x="363" y="346"/>
                  </a:lnTo>
                  <a:lnTo>
                    <a:pt x="368" y="349"/>
                  </a:lnTo>
                  <a:lnTo>
                    <a:pt x="372" y="355"/>
                  </a:lnTo>
                  <a:lnTo>
                    <a:pt x="375" y="359"/>
                  </a:lnTo>
                  <a:lnTo>
                    <a:pt x="377" y="364"/>
                  </a:lnTo>
                  <a:lnTo>
                    <a:pt x="379" y="370"/>
                  </a:lnTo>
                  <a:lnTo>
                    <a:pt x="379" y="375"/>
                  </a:lnTo>
                  <a:lnTo>
                    <a:pt x="379" y="379"/>
                  </a:lnTo>
                  <a:close/>
                  <a:moveTo>
                    <a:pt x="106" y="139"/>
                  </a:moveTo>
                  <a:lnTo>
                    <a:pt x="106" y="137"/>
                  </a:lnTo>
                  <a:lnTo>
                    <a:pt x="106" y="136"/>
                  </a:lnTo>
                  <a:lnTo>
                    <a:pt x="120" y="140"/>
                  </a:lnTo>
                  <a:lnTo>
                    <a:pt x="134" y="142"/>
                  </a:lnTo>
                  <a:lnTo>
                    <a:pt x="148" y="142"/>
                  </a:lnTo>
                  <a:lnTo>
                    <a:pt x="163" y="141"/>
                  </a:lnTo>
                  <a:lnTo>
                    <a:pt x="179" y="139"/>
                  </a:lnTo>
                  <a:lnTo>
                    <a:pt x="193" y="134"/>
                  </a:lnTo>
                  <a:lnTo>
                    <a:pt x="208" y="127"/>
                  </a:lnTo>
                  <a:lnTo>
                    <a:pt x="221" y="119"/>
                  </a:lnTo>
                  <a:lnTo>
                    <a:pt x="226" y="123"/>
                  </a:lnTo>
                  <a:lnTo>
                    <a:pt x="230" y="127"/>
                  </a:lnTo>
                  <a:lnTo>
                    <a:pt x="236" y="132"/>
                  </a:lnTo>
                  <a:lnTo>
                    <a:pt x="242" y="135"/>
                  </a:lnTo>
                  <a:lnTo>
                    <a:pt x="247" y="137"/>
                  </a:lnTo>
                  <a:lnTo>
                    <a:pt x="254" y="139"/>
                  </a:lnTo>
                  <a:lnTo>
                    <a:pt x="260" y="141"/>
                  </a:lnTo>
                  <a:lnTo>
                    <a:pt x="268" y="142"/>
                  </a:lnTo>
                  <a:lnTo>
                    <a:pt x="273" y="143"/>
                  </a:lnTo>
                  <a:lnTo>
                    <a:pt x="280" y="143"/>
                  </a:lnTo>
                  <a:lnTo>
                    <a:pt x="293" y="142"/>
                  </a:lnTo>
                  <a:lnTo>
                    <a:pt x="303" y="140"/>
                  </a:lnTo>
                  <a:lnTo>
                    <a:pt x="303" y="151"/>
                  </a:lnTo>
                  <a:lnTo>
                    <a:pt x="301" y="162"/>
                  </a:lnTo>
                  <a:lnTo>
                    <a:pt x="299" y="172"/>
                  </a:lnTo>
                  <a:lnTo>
                    <a:pt x="296" y="182"/>
                  </a:lnTo>
                  <a:lnTo>
                    <a:pt x="291" y="192"/>
                  </a:lnTo>
                  <a:lnTo>
                    <a:pt x="286" y="200"/>
                  </a:lnTo>
                  <a:lnTo>
                    <a:pt x="281" y="209"/>
                  </a:lnTo>
                  <a:lnTo>
                    <a:pt x="274" y="216"/>
                  </a:lnTo>
                  <a:lnTo>
                    <a:pt x="267" y="223"/>
                  </a:lnTo>
                  <a:lnTo>
                    <a:pt x="259" y="229"/>
                  </a:lnTo>
                  <a:lnTo>
                    <a:pt x="252" y="234"/>
                  </a:lnTo>
                  <a:lnTo>
                    <a:pt x="243" y="239"/>
                  </a:lnTo>
                  <a:lnTo>
                    <a:pt x="234" y="243"/>
                  </a:lnTo>
                  <a:lnTo>
                    <a:pt x="225" y="245"/>
                  </a:lnTo>
                  <a:lnTo>
                    <a:pt x="215" y="247"/>
                  </a:lnTo>
                  <a:lnTo>
                    <a:pt x="205" y="247"/>
                  </a:lnTo>
                  <a:lnTo>
                    <a:pt x="195" y="247"/>
                  </a:lnTo>
                  <a:lnTo>
                    <a:pt x="185" y="245"/>
                  </a:lnTo>
                  <a:lnTo>
                    <a:pt x="176" y="243"/>
                  </a:lnTo>
                  <a:lnTo>
                    <a:pt x="166" y="239"/>
                  </a:lnTo>
                  <a:lnTo>
                    <a:pt x="157" y="234"/>
                  </a:lnTo>
                  <a:lnTo>
                    <a:pt x="150" y="229"/>
                  </a:lnTo>
                  <a:lnTo>
                    <a:pt x="142" y="223"/>
                  </a:lnTo>
                  <a:lnTo>
                    <a:pt x="135" y="216"/>
                  </a:lnTo>
                  <a:lnTo>
                    <a:pt x="128" y="208"/>
                  </a:lnTo>
                  <a:lnTo>
                    <a:pt x="123" y="199"/>
                  </a:lnTo>
                  <a:lnTo>
                    <a:pt x="118" y="191"/>
                  </a:lnTo>
                  <a:lnTo>
                    <a:pt x="113" y="181"/>
                  </a:lnTo>
                  <a:lnTo>
                    <a:pt x="110" y="171"/>
                  </a:lnTo>
                  <a:lnTo>
                    <a:pt x="108" y="160"/>
                  </a:lnTo>
                  <a:lnTo>
                    <a:pt x="107" y="150"/>
                  </a:lnTo>
                  <a:lnTo>
                    <a:pt x="106" y="139"/>
                  </a:lnTo>
                  <a:close/>
                  <a:moveTo>
                    <a:pt x="205" y="30"/>
                  </a:moveTo>
                  <a:lnTo>
                    <a:pt x="213" y="30"/>
                  </a:lnTo>
                  <a:lnTo>
                    <a:pt x="222" y="31"/>
                  </a:lnTo>
                  <a:lnTo>
                    <a:pt x="229" y="33"/>
                  </a:lnTo>
                  <a:lnTo>
                    <a:pt x="237" y="36"/>
                  </a:lnTo>
                  <a:lnTo>
                    <a:pt x="244" y="39"/>
                  </a:lnTo>
                  <a:lnTo>
                    <a:pt x="252" y="43"/>
                  </a:lnTo>
                  <a:lnTo>
                    <a:pt x="258" y="47"/>
                  </a:lnTo>
                  <a:lnTo>
                    <a:pt x="265" y="52"/>
                  </a:lnTo>
                  <a:lnTo>
                    <a:pt x="271" y="58"/>
                  </a:lnTo>
                  <a:lnTo>
                    <a:pt x="276" y="64"/>
                  </a:lnTo>
                  <a:lnTo>
                    <a:pt x="282" y="70"/>
                  </a:lnTo>
                  <a:lnTo>
                    <a:pt x="286" y="78"/>
                  </a:lnTo>
                  <a:lnTo>
                    <a:pt x="290" y="85"/>
                  </a:lnTo>
                  <a:lnTo>
                    <a:pt x="295" y="93"/>
                  </a:lnTo>
                  <a:lnTo>
                    <a:pt x="297" y="100"/>
                  </a:lnTo>
                  <a:lnTo>
                    <a:pt x="300" y="109"/>
                  </a:lnTo>
                  <a:lnTo>
                    <a:pt x="294" y="111"/>
                  </a:lnTo>
                  <a:lnTo>
                    <a:pt x="287" y="113"/>
                  </a:lnTo>
                  <a:lnTo>
                    <a:pt x="280" y="113"/>
                  </a:lnTo>
                  <a:lnTo>
                    <a:pt x="272" y="112"/>
                  </a:lnTo>
                  <a:lnTo>
                    <a:pt x="264" y="111"/>
                  </a:lnTo>
                  <a:lnTo>
                    <a:pt x="254" y="107"/>
                  </a:lnTo>
                  <a:lnTo>
                    <a:pt x="250" y="104"/>
                  </a:lnTo>
                  <a:lnTo>
                    <a:pt x="245" y="100"/>
                  </a:lnTo>
                  <a:lnTo>
                    <a:pt x="241" y="95"/>
                  </a:lnTo>
                  <a:lnTo>
                    <a:pt x="237" y="90"/>
                  </a:lnTo>
                  <a:lnTo>
                    <a:pt x="235" y="87"/>
                  </a:lnTo>
                  <a:lnTo>
                    <a:pt x="232" y="84"/>
                  </a:lnTo>
                  <a:lnTo>
                    <a:pt x="229" y="83"/>
                  </a:lnTo>
                  <a:lnTo>
                    <a:pt x="226" y="82"/>
                  </a:lnTo>
                  <a:lnTo>
                    <a:pt x="223" y="82"/>
                  </a:lnTo>
                  <a:lnTo>
                    <a:pt x="219" y="82"/>
                  </a:lnTo>
                  <a:lnTo>
                    <a:pt x="216" y="84"/>
                  </a:lnTo>
                  <a:lnTo>
                    <a:pt x="213" y="87"/>
                  </a:lnTo>
                  <a:lnTo>
                    <a:pt x="207" y="92"/>
                  </a:lnTo>
                  <a:lnTo>
                    <a:pt x="201" y="96"/>
                  </a:lnTo>
                  <a:lnTo>
                    <a:pt x="195" y="100"/>
                  </a:lnTo>
                  <a:lnTo>
                    <a:pt x="189" y="104"/>
                  </a:lnTo>
                  <a:lnTo>
                    <a:pt x="181" y="107"/>
                  </a:lnTo>
                  <a:lnTo>
                    <a:pt x="175" y="109"/>
                  </a:lnTo>
                  <a:lnTo>
                    <a:pt x="167" y="110"/>
                  </a:lnTo>
                  <a:lnTo>
                    <a:pt x="161" y="112"/>
                  </a:lnTo>
                  <a:lnTo>
                    <a:pt x="147" y="112"/>
                  </a:lnTo>
                  <a:lnTo>
                    <a:pt x="134" y="112"/>
                  </a:lnTo>
                  <a:lnTo>
                    <a:pt x="121" y="109"/>
                  </a:lnTo>
                  <a:lnTo>
                    <a:pt x="111" y="106"/>
                  </a:lnTo>
                  <a:lnTo>
                    <a:pt x="113" y="97"/>
                  </a:lnTo>
                  <a:lnTo>
                    <a:pt x="117" y="90"/>
                  </a:lnTo>
                  <a:lnTo>
                    <a:pt x="120" y="82"/>
                  </a:lnTo>
                  <a:lnTo>
                    <a:pt x="124" y="75"/>
                  </a:lnTo>
                  <a:lnTo>
                    <a:pt x="130" y="68"/>
                  </a:lnTo>
                  <a:lnTo>
                    <a:pt x="135" y="62"/>
                  </a:lnTo>
                  <a:lnTo>
                    <a:pt x="140" y="56"/>
                  </a:lnTo>
                  <a:lnTo>
                    <a:pt x="146" y="51"/>
                  </a:lnTo>
                  <a:lnTo>
                    <a:pt x="152" y="47"/>
                  </a:lnTo>
                  <a:lnTo>
                    <a:pt x="159" y="43"/>
                  </a:lnTo>
                  <a:lnTo>
                    <a:pt x="166" y="38"/>
                  </a:lnTo>
                  <a:lnTo>
                    <a:pt x="174" y="35"/>
                  </a:lnTo>
                  <a:lnTo>
                    <a:pt x="181" y="33"/>
                  </a:lnTo>
                  <a:lnTo>
                    <a:pt x="189" y="31"/>
                  </a:lnTo>
                  <a:lnTo>
                    <a:pt x="197" y="30"/>
                  </a:lnTo>
                  <a:lnTo>
                    <a:pt x="205" y="30"/>
                  </a:lnTo>
                  <a:close/>
                  <a:moveTo>
                    <a:pt x="362" y="312"/>
                  </a:moveTo>
                  <a:lnTo>
                    <a:pt x="276" y="288"/>
                  </a:lnTo>
                  <a:lnTo>
                    <a:pt x="276" y="254"/>
                  </a:lnTo>
                  <a:lnTo>
                    <a:pt x="289" y="244"/>
                  </a:lnTo>
                  <a:lnTo>
                    <a:pt x="300" y="232"/>
                  </a:lnTo>
                  <a:lnTo>
                    <a:pt x="310" y="219"/>
                  </a:lnTo>
                  <a:lnTo>
                    <a:pt x="318" y="204"/>
                  </a:lnTo>
                  <a:lnTo>
                    <a:pt x="325" y="189"/>
                  </a:lnTo>
                  <a:lnTo>
                    <a:pt x="329" y="173"/>
                  </a:lnTo>
                  <a:lnTo>
                    <a:pt x="332" y="156"/>
                  </a:lnTo>
                  <a:lnTo>
                    <a:pt x="333" y="139"/>
                  </a:lnTo>
                  <a:lnTo>
                    <a:pt x="333" y="124"/>
                  </a:lnTo>
                  <a:lnTo>
                    <a:pt x="331" y="111"/>
                  </a:lnTo>
                  <a:lnTo>
                    <a:pt x="328" y="97"/>
                  </a:lnTo>
                  <a:lnTo>
                    <a:pt x="324" y="84"/>
                  </a:lnTo>
                  <a:lnTo>
                    <a:pt x="318" y="73"/>
                  </a:lnTo>
                  <a:lnTo>
                    <a:pt x="312" y="61"/>
                  </a:lnTo>
                  <a:lnTo>
                    <a:pt x="304" y="50"/>
                  </a:lnTo>
                  <a:lnTo>
                    <a:pt x="296" y="40"/>
                  </a:lnTo>
                  <a:lnTo>
                    <a:pt x="287" y="32"/>
                  </a:lnTo>
                  <a:lnTo>
                    <a:pt x="276" y="23"/>
                  </a:lnTo>
                  <a:lnTo>
                    <a:pt x="266" y="17"/>
                  </a:lnTo>
                  <a:lnTo>
                    <a:pt x="255" y="10"/>
                  </a:lnTo>
                  <a:lnTo>
                    <a:pt x="243" y="6"/>
                  </a:lnTo>
                  <a:lnTo>
                    <a:pt x="230" y="3"/>
                  </a:lnTo>
                  <a:lnTo>
                    <a:pt x="217" y="1"/>
                  </a:lnTo>
                  <a:lnTo>
                    <a:pt x="205" y="0"/>
                  </a:lnTo>
                  <a:lnTo>
                    <a:pt x="192" y="1"/>
                  </a:lnTo>
                  <a:lnTo>
                    <a:pt x="179" y="3"/>
                  </a:lnTo>
                  <a:lnTo>
                    <a:pt x="167" y="6"/>
                  </a:lnTo>
                  <a:lnTo>
                    <a:pt x="154" y="10"/>
                  </a:lnTo>
                  <a:lnTo>
                    <a:pt x="143" y="17"/>
                  </a:lnTo>
                  <a:lnTo>
                    <a:pt x="133" y="23"/>
                  </a:lnTo>
                  <a:lnTo>
                    <a:pt x="123" y="32"/>
                  </a:lnTo>
                  <a:lnTo>
                    <a:pt x="113" y="40"/>
                  </a:lnTo>
                  <a:lnTo>
                    <a:pt x="105" y="50"/>
                  </a:lnTo>
                  <a:lnTo>
                    <a:pt x="98" y="61"/>
                  </a:lnTo>
                  <a:lnTo>
                    <a:pt x="92" y="73"/>
                  </a:lnTo>
                  <a:lnTo>
                    <a:pt x="86" y="84"/>
                  </a:lnTo>
                  <a:lnTo>
                    <a:pt x="81" y="97"/>
                  </a:lnTo>
                  <a:lnTo>
                    <a:pt x="78" y="111"/>
                  </a:lnTo>
                  <a:lnTo>
                    <a:pt x="77" y="124"/>
                  </a:lnTo>
                  <a:lnTo>
                    <a:pt x="76" y="139"/>
                  </a:lnTo>
                  <a:lnTo>
                    <a:pt x="77" y="156"/>
                  </a:lnTo>
                  <a:lnTo>
                    <a:pt x="80" y="173"/>
                  </a:lnTo>
                  <a:lnTo>
                    <a:pt x="85" y="189"/>
                  </a:lnTo>
                  <a:lnTo>
                    <a:pt x="92" y="204"/>
                  </a:lnTo>
                  <a:lnTo>
                    <a:pt x="100" y="219"/>
                  </a:lnTo>
                  <a:lnTo>
                    <a:pt x="109" y="232"/>
                  </a:lnTo>
                  <a:lnTo>
                    <a:pt x="121" y="244"/>
                  </a:lnTo>
                  <a:lnTo>
                    <a:pt x="133" y="254"/>
                  </a:lnTo>
                  <a:lnTo>
                    <a:pt x="133" y="288"/>
                  </a:lnTo>
                  <a:lnTo>
                    <a:pt x="47" y="312"/>
                  </a:lnTo>
                  <a:lnTo>
                    <a:pt x="37" y="316"/>
                  </a:lnTo>
                  <a:lnTo>
                    <a:pt x="29" y="321"/>
                  </a:lnTo>
                  <a:lnTo>
                    <a:pt x="21" y="328"/>
                  </a:lnTo>
                  <a:lnTo>
                    <a:pt x="14" y="336"/>
                  </a:lnTo>
                  <a:lnTo>
                    <a:pt x="8" y="345"/>
                  </a:lnTo>
                  <a:lnTo>
                    <a:pt x="4" y="355"/>
                  </a:lnTo>
                  <a:lnTo>
                    <a:pt x="1" y="364"/>
                  </a:lnTo>
                  <a:lnTo>
                    <a:pt x="0" y="375"/>
                  </a:lnTo>
                  <a:lnTo>
                    <a:pt x="0" y="409"/>
                  </a:lnTo>
                  <a:lnTo>
                    <a:pt x="186" y="409"/>
                  </a:lnTo>
                  <a:lnTo>
                    <a:pt x="224" y="409"/>
                  </a:lnTo>
                  <a:lnTo>
                    <a:pt x="409" y="409"/>
                  </a:lnTo>
                  <a:lnTo>
                    <a:pt x="409" y="375"/>
                  </a:lnTo>
                  <a:lnTo>
                    <a:pt x="408" y="364"/>
                  </a:lnTo>
                  <a:lnTo>
                    <a:pt x="406" y="355"/>
                  </a:lnTo>
                  <a:lnTo>
                    <a:pt x="402" y="345"/>
                  </a:lnTo>
                  <a:lnTo>
                    <a:pt x="395" y="336"/>
                  </a:lnTo>
                  <a:lnTo>
                    <a:pt x="389" y="328"/>
                  </a:lnTo>
                  <a:lnTo>
                    <a:pt x="380" y="321"/>
                  </a:lnTo>
                  <a:lnTo>
                    <a:pt x="372" y="316"/>
                  </a:lnTo>
                  <a:lnTo>
                    <a:pt x="36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90">
              <a:extLst>
                <a:ext uri="{FF2B5EF4-FFF2-40B4-BE49-F238E27FC236}">
                  <a16:creationId xmlns:a16="http://schemas.microsoft.com/office/drawing/2014/main" xmlns="" id="{786CB352-1D08-4FAC-BE0E-6055D21077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7038" y="2060575"/>
              <a:ext cx="39688" cy="39688"/>
            </a:xfrm>
            <a:custGeom>
              <a:avLst/>
              <a:gdLst>
                <a:gd name="T0" fmla="*/ 121 w 126"/>
                <a:gd name="T1" fmla="*/ 99 h 125"/>
                <a:gd name="T2" fmla="*/ 26 w 126"/>
                <a:gd name="T3" fmla="*/ 4 h 125"/>
                <a:gd name="T4" fmla="*/ 24 w 126"/>
                <a:gd name="T5" fmla="*/ 2 h 125"/>
                <a:gd name="T6" fmla="*/ 21 w 126"/>
                <a:gd name="T7" fmla="*/ 1 h 125"/>
                <a:gd name="T8" fmla="*/ 18 w 126"/>
                <a:gd name="T9" fmla="*/ 0 h 125"/>
                <a:gd name="T10" fmla="*/ 15 w 126"/>
                <a:gd name="T11" fmla="*/ 0 h 125"/>
                <a:gd name="T12" fmla="*/ 13 w 126"/>
                <a:gd name="T13" fmla="*/ 0 h 125"/>
                <a:gd name="T14" fmla="*/ 10 w 126"/>
                <a:gd name="T15" fmla="*/ 1 h 125"/>
                <a:gd name="T16" fmla="*/ 7 w 126"/>
                <a:gd name="T17" fmla="*/ 2 h 125"/>
                <a:gd name="T18" fmla="*/ 4 w 126"/>
                <a:gd name="T19" fmla="*/ 4 h 125"/>
                <a:gd name="T20" fmla="*/ 2 w 126"/>
                <a:gd name="T21" fmla="*/ 7 h 125"/>
                <a:gd name="T22" fmla="*/ 1 w 126"/>
                <a:gd name="T23" fmla="*/ 9 h 125"/>
                <a:gd name="T24" fmla="*/ 0 w 126"/>
                <a:gd name="T25" fmla="*/ 12 h 125"/>
                <a:gd name="T26" fmla="*/ 0 w 126"/>
                <a:gd name="T27" fmla="*/ 15 h 125"/>
                <a:gd name="T28" fmla="*/ 0 w 126"/>
                <a:gd name="T29" fmla="*/ 17 h 125"/>
                <a:gd name="T30" fmla="*/ 1 w 126"/>
                <a:gd name="T31" fmla="*/ 21 h 125"/>
                <a:gd name="T32" fmla="*/ 2 w 126"/>
                <a:gd name="T33" fmla="*/ 23 h 125"/>
                <a:gd name="T34" fmla="*/ 4 w 126"/>
                <a:gd name="T35" fmla="*/ 26 h 125"/>
                <a:gd name="T36" fmla="*/ 100 w 126"/>
                <a:gd name="T37" fmla="*/ 120 h 125"/>
                <a:gd name="T38" fmla="*/ 102 w 126"/>
                <a:gd name="T39" fmla="*/ 122 h 125"/>
                <a:gd name="T40" fmla="*/ 104 w 126"/>
                <a:gd name="T41" fmla="*/ 123 h 125"/>
                <a:gd name="T42" fmla="*/ 107 w 126"/>
                <a:gd name="T43" fmla="*/ 125 h 125"/>
                <a:gd name="T44" fmla="*/ 111 w 126"/>
                <a:gd name="T45" fmla="*/ 125 h 125"/>
                <a:gd name="T46" fmla="*/ 113 w 126"/>
                <a:gd name="T47" fmla="*/ 125 h 125"/>
                <a:gd name="T48" fmla="*/ 116 w 126"/>
                <a:gd name="T49" fmla="*/ 123 h 125"/>
                <a:gd name="T50" fmla="*/ 118 w 126"/>
                <a:gd name="T51" fmla="*/ 122 h 125"/>
                <a:gd name="T52" fmla="*/ 121 w 126"/>
                <a:gd name="T53" fmla="*/ 120 h 125"/>
                <a:gd name="T54" fmla="*/ 122 w 126"/>
                <a:gd name="T55" fmla="*/ 118 h 125"/>
                <a:gd name="T56" fmla="*/ 125 w 126"/>
                <a:gd name="T57" fmla="*/ 115 h 125"/>
                <a:gd name="T58" fmla="*/ 125 w 126"/>
                <a:gd name="T59" fmla="*/ 113 h 125"/>
                <a:gd name="T60" fmla="*/ 126 w 126"/>
                <a:gd name="T61" fmla="*/ 110 h 125"/>
                <a:gd name="T62" fmla="*/ 125 w 126"/>
                <a:gd name="T63" fmla="*/ 106 h 125"/>
                <a:gd name="T64" fmla="*/ 125 w 126"/>
                <a:gd name="T65" fmla="*/ 104 h 125"/>
                <a:gd name="T66" fmla="*/ 122 w 126"/>
                <a:gd name="T67" fmla="*/ 101 h 125"/>
                <a:gd name="T68" fmla="*/ 121 w 126"/>
                <a:gd name="T69" fmla="*/ 9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6" h="125">
                  <a:moveTo>
                    <a:pt x="121" y="99"/>
                  </a:moveTo>
                  <a:lnTo>
                    <a:pt x="26" y="4"/>
                  </a:lnTo>
                  <a:lnTo>
                    <a:pt x="24" y="2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1"/>
                  </a:lnTo>
                  <a:lnTo>
                    <a:pt x="2" y="23"/>
                  </a:lnTo>
                  <a:lnTo>
                    <a:pt x="4" y="26"/>
                  </a:lnTo>
                  <a:lnTo>
                    <a:pt x="100" y="120"/>
                  </a:lnTo>
                  <a:lnTo>
                    <a:pt x="102" y="122"/>
                  </a:lnTo>
                  <a:lnTo>
                    <a:pt x="104" y="123"/>
                  </a:lnTo>
                  <a:lnTo>
                    <a:pt x="107" y="125"/>
                  </a:lnTo>
                  <a:lnTo>
                    <a:pt x="111" y="125"/>
                  </a:lnTo>
                  <a:lnTo>
                    <a:pt x="113" y="125"/>
                  </a:lnTo>
                  <a:lnTo>
                    <a:pt x="116" y="123"/>
                  </a:lnTo>
                  <a:lnTo>
                    <a:pt x="118" y="122"/>
                  </a:lnTo>
                  <a:lnTo>
                    <a:pt x="121" y="120"/>
                  </a:lnTo>
                  <a:lnTo>
                    <a:pt x="122" y="118"/>
                  </a:lnTo>
                  <a:lnTo>
                    <a:pt x="125" y="115"/>
                  </a:lnTo>
                  <a:lnTo>
                    <a:pt x="125" y="113"/>
                  </a:lnTo>
                  <a:lnTo>
                    <a:pt x="126" y="110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2" y="101"/>
                  </a:lnTo>
                  <a:lnTo>
                    <a:pt x="121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91">
              <a:extLst>
                <a:ext uri="{FF2B5EF4-FFF2-40B4-BE49-F238E27FC236}">
                  <a16:creationId xmlns:a16="http://schemas.microsoft.com/office/drawing/2014/main" xmlns="" id="{56F5D337-11C0-43E9-A6E6-0A34FBB00C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0550" y="2060575"/>
              <a:ext cx="38100" cy="39688"/>
            </a:xfrm>
            <a:custGeom>
              <a:avLst/>
              <a:gdLst>
                <a:gd name="T0" fmla="*/ 98 w 124"/>
                <a:gd name="T1" fmla="*/ 4 h 125"/>
                <a:gd name="T2" fmla="*/ 4 w 124"/>
                <a:gd name="T3" fmla="*/ 99 h 125"/>
                <a:gd name="T4" fmla="*/ 2 w 124"/>
                <a:gd name="T5" fmla="*/ 101 h 125"/>
                <a:gd name="T6" fmla="*/ 1 w 124"/>
                <a:gd name="T7" fmla="*/ 104 h 125"/>
                <a:gd name="T8" fmla="*/ 0 w 124"/>
                <a:gd name="T9" fmla="*/ 106 h 125"/>
                <a:gd name="T10" fmla="*/ 0 w 124"/>
                <a:gd name="T11" fmla="*/ 110 h 125"/>
                <a:gd name="T12" fmla="*/ 0 w 124"/>
                <a:gd name="T13" fmla="*/ 113 h 125"/>
                <a:gd name="T14" fmla="*/ 1 w 124"/>
                <a:gd name="T15" fmla="*/ 115 h 125"/>
                <a:gd name="T16" fmla="*/ 2 w 124"/>
                <a:gd name="T17" fmla="*/ 118 h 125"/>
                <a:gd name="T18" fmla="*/ 4 w 124"/>
                <a:gd name="T19" fmla="*/ 120 h 125"/>
                <a:gd name="T20" fmla="*/ 6 w 124"/>
                <a:gd name="T21" fmla="*/ 122 h 125"/>
                <a:gd name="T22" fmla="*/ 8 w 124"/>
                <a:gd name="T23" fmla="*/ 123 h 125"/>
                <a:gd name="T24" fmla="*/ 11 w 124"/>
                <a:gd name="T25" fmla="*/ 125 h 125"/>
                <a:gd name="T26" fmla="*/ 15 w 124"/>
                <a:gd name="T27" fmla="*/ 125 h 125"/>
                <a:gd name="T28" fmla="*/ 17 w 124"/>
                <a:gd name="T29" fmla="*/ 125 h 125"/>
                <a:gd name="T30" fmla="*/ 20 w 124"/>
                <a:gd name="T31" fmla="*/ 123 h 125"/>
                <a:gd name="T32" fmla="*/ 22 w 124"/>
                <a:gd name="T33" fmla="*/ 122 h 125"/>
                <a:gd name="T34" fmla="*/ 25 w 124"/>
                <a:gd name="T35" fmla="*/ 120 h 125"/>
                <a:gd name="T36" fmla="*/ 120 w 124"/>
                <a:gd name="T37" fmla="*/ 25 h 125"/>
                <a:gd name="T38" fmla="*/ 122 w 124"/>
                <a:gd name="T39" fmla="*/ 23 h 125"/>
                <a:gd name="T40" fmla="*/ 123 w 124"/>
                <a:gd name="T41" fmla="*/ 21 h 125"/>
                <a:gd name="T42" fmla="*/ 124 w 124"/>
                <a:gd name="T43" fmla="*/ 17 h 125"/>
                <a:gd name="T44" fmla="*/ 124 w 124"/>
                <a:gd name="T45" fmla="*/ 15 h 125"/>
                <a:gd name="T46" fmla="*/ 124 w 124"/>
                <a:gd name="T47" fmla="*/ 12 h 125"/>
                <a:gd name="T48" fmla="*/ 123 w 124"/>
                <a:gd name="T49" fmla="*/ 9 h 125"/>
                <a:gd name="T50" fmla="*/ 122 w 124"/>
                <a:gd name="T51" fmla="*/ 7 h 125"/>
                <a:gd name="T52" fmla="*/ 120 w 124"/>
                <a:gd name="T53" fmla="*/ 4 h 125"/>
                <a:gd name="T54" fmla="*/ 118 w 124"/>
                <a:gd name="T55" fmla="*/ 2 h 125"/>
                <a:gd name="T56" fmla="*/ 114 w 124"/>
                <a:gd name="T57" fmla="*/ 1 h 125"/>
                <a:gd name="T58" fmla="*/ 112 w 124"/>
                <a:gd name="T59" fmla="*/ 0 h 125"/>
                <a:gd name="T60" fmla="*/ 109 w 124"/>
                <a:gd name="T61" fmla="*/ 0 h 125"/>
                <a:gd name="T62" fmla="*/ 107 w 124"/>
                <a:gd name="T63" fmla="*/ 0 h 125"/>
                <a:gd name="T64" fmla="*/ 104 w 124"/>
                <a:gd name="T65" fmla="*/ 1 h 125"/>
                <a:gd name="T66" fmla="*/ 100 w 124"/>
                <a:gd name="T67" fmla="*/ 2 h 125"/>
                <a:gd name="T68" fmla="*/ 98 w 124"/>
                <a:gd name="T69" fmla="*/ 4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4" h="125">
                  <a:moveTo>
                    <a:pt x="98" y="4"/>
                  </a:moveTo>
                  <a:lnTo>
                    <a:pt x="4" y="99"/>
                  </a:lnTo>
                  <a:lnTo>
                    <a:pt x="2" y="101"/>
                  </a:lnTo>
                  <a:lnTo>
                    <a:pt x="1" y="104"/>
                  </a:lnTo>
                  <a:lnTo>
                    <a:pt x="0" y="106"/>
                  </a:lnTo>
                  <a:lnTo>
                    <a:pt x="0" y="110"/>
                  </a:lnTo>
                  <a:lnTo>
                    <a:pt x="0" y="113"/>
                  </a:lnTo>
                  <a:lnTo>
                    <a:pt x="1" y="115"/>
                  </a:lnTo>
                  <a:lnTo>
                    <a:pt x="2" y="118"/>
                  </a:lnTo>
                  <a:lnTo>
                    <a:pt x="4" y="120"/>
                  </a:lnTo>
                  <a:lnTo>
                    <a:pt x="6" y="122"/>
                  </a:lnTo>
                  <a:lnTo>
                    <a:pt x="8" y="123"/>
                  </a:lnTo>
                  <a:lnTo>
                    <a:pt x="11" y="125"/>
                  </a:lnTo>
                  <a:lnTo>
                    <a:pt x="15" y="125"/>
                  </a:lnTo>
                  <a:lnTo>
                    <a:pt x="17" y="125"/>
                  </a:lnTo>
                  <a:lnTo>
                    <a:pt x="20" y="123"/>
                  </a:lnTo>
                  <a:lnTo>
                    <a:pt x="22" y="122"/>
                  </a:lnTo>
                  <a:lnTo>
                    <a:pt x="25" y="120"/>
                  </a:lnTo>
                  <a:lnTo>
                    <a:pt x="120" y="25"/>
                  </a:lnTo>
                  <a:lnTo>
                    <a:pt x="122" y="23"/>
                  </a:lnTo>
                  <a:lnTo>
                    <a:pt x="123" y="21"/>
                  </a:lnTo>
                  <a:lnTo>
                    <a:pt x="124" y="17"/>
                  </a:lnTo>
                  <a:lnTo>
                    <a:pt x="124" y="15"/>
                  </a:lnTo>
                  <a:lnTo>
                    <a:pt x="124" y="12"/>
                  </a:lnTo>
                  <a:lnTo>
                    <a:pt x="123" y="9"/>
                  </a:lnTo>
                  <a:lnTo>
                    <a:pt x="122" y="7"/>
                  </a:lnTo>
                  <a:lnTo>
                    <a:pt x="120" y="4"/>
                  </a:lnTo>
                  <a:lnTo>
                    <a:pt x="118" y="2"/>
                  </a:lnTo>
                  <a:lnTo>
                    <a:pt x="114" y="1"/>
                  </a:lnTo>
                  <a:lnTo>
                    <a:pt x="112" y="0"/>
                  </a:lnTo>
                  <a:lnTo>
                    <a:pt x="109" y="0"/>
                  </a:lnTo>
                  <a:lnTo>
                    <a:pt x="107" y="0"/>
                  </a:lnTo>
                  <a:lnTo>
                    <a:pt x="104" y="1"/>
                  </a:lnTo>
                  <a:lnTo>
                    <a:pt x="100" y="2"/>
                  </a:lnTo>
                  <a:lnTo>
                    <a:pt x="98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xmlns="" id="{D9C8C62F-7F69-4497-B0AB-8B19D0E39F83}"/>
              </a:ext>
            </a:extLst>
          </p:cNvPr>
          <p:cNvGrpSpPr/>
          <p:nvPr/>
        </p:nvGrpSpPr>
        <p:grpSpPr>
          <a:xfrm>
            <a:off x="10462260" y="3432809"/>
            <a:ext cx="449580" cy="449584"/>
            <a:chOff x="5465763" y="1343025"/>
            <a:chExt cx="285750" cy="285751"/>
          </a:xfrm>
          <a:solidFill>
            <a:schemeClr val="bg1"/>
          </a:solidFill>
        </p:grpSpPr>
        <p:sp>
          <p:nvSpPr>
            <p:cNvPr id="83" name="Freeform 77">
              <a:extLst>
                <a:ext uri="{FF2B5EF4-FFF2-40B4-BE49-F238E27FC236}">
                  <a16:creationId xmlns:a16="http://schemas.microsoft.com/office/drawing/2014/main" xmlns="" id="{403C8AA7-9813-44FF-88F0-82EA8FF900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2925" y="1500188"/>
              <a:ext cx="128588" cy="128588"/>
            </a:xfrm>
            <a:custGeom>
              <a:avLst/>
              <a:gdLst>
                <a:gd name="T0" fmla="*/ 264 w 406"/>
                <a:gd name="T1" fmla="*/ 230 h 405"/>
                <a:gd name="T2" fmla="*/ 262 w 406"/>
                <a:gd name="T3" fmla="*/ 239 h 405"/>
                <a:gd name="T4" fmla="*/ 302 w 406"/>
                <a:gd name="T5" fmla="*/ 352 h 405"/>
                <a:gd name="T6" fmla="*/ 200 w 406"/>
                <a:gd name="T7" fmla="*/ 286 h 405"/>
                <a:gd name="T8" fmla="*/ 192 w 406"/>
                <a:gd name="T9" fmla="*/ 286 h 405"/>
                <a:gd name="T10" fmla="*/ 94 w 406"/>
                <a:gd name="T11" fmla="*/ 349 h 405"/>
                <a:gd name="T12" fmla="*/ 140 w 406"/>
                <a:gd name="T13" fmla="*/ 240 h 405"/>
                <a:gd name="T14" fmla="*/ 138 w 406"/>
                <a:gd name="T15" fmla="*/ 230 h 405"/>
                <a:gd name="T16" fmla="*/ 58 w 406"/>
                <a:gd name="T17" fmla="*/ 165 h 405"/>
                <a:gd name="T18" fmla="*/ 155 w 406"/>
                <a:gd name="T19" fmla="*/ 164 h 405"/>
                <a:gd name="T20" fmla="*/ 163 w 406"/>
                <a:gd name="T21" fmla="*/ 158 h 405"/>
                <a:gd name="T22" fmla="*/ 197 w 406"/>
                <a:gd name="T23" fmla="*/ 55 h 405"/>
                <a:gd name="T24" fmla="*/ 244 w 406"/>
                <a:gd name="T25" fmla="*/ 159 h 405"/>
                <a:gd name="T26" fmla="*/ 252 w 406"/>
                <a:gd name="T27" fmla="*/ 164 h 405"/>
                <a:gd name="T28" fmla="*/ 347 w 406"/>
                <a:gd name="T29" fmla="*/ 165 h 405"/>
                <a:gd name="T30" fmla="*/ 405 w 406"/>
                <a:gd name="T31" fmla="*/ 144 h 405"/>
                <a:gd name="T32" fmla="*/ 400 w 406"/>
                <a:gd name="T33" fmla="*/ 138 h 405"/>
                <a:gd name="T34" fmla="*/ 391 w 406"/>
                <a:gd name="T35" fmla="*/ 135 h 405"/>
                <a:gd name="T36" fmla="*/ 209 w 406"/>
                <a:gd name="T37" fmla="*/ 8 h 405"/>
                <a:gd name="T38" fmla="*/ 203 w 406"/>
                <a:gd name="T39" fmla="*/ 2 h 405"/>
                <a:gd name="T40" fmla="*/ 195 w 406"/>
                <a:gd name="T41" fmla="*/ 0 h 405"/>
                <a:gd name="T42" fmla="*/ 186 w 406"/>
                <a:gd name="T43" fmla="*/ 3 h 405"/>
                <a:gd name="T44" fmla="*/ 181 w 406"/>
                <a:gd name="T45" fmla="*/ 9 h 405"/>
                <a:gd name="T46" fmla="*/ 15 w 406"/>
                <a:gd name="T47" fmla="*/ 135 h 405"/>
                <a:gd name="T48" fmla="*/ 6 w 406"/>
                <a:gd name="T49" fmla="*/ 138 h 405"/>
                <a:gd name="T50" fmla="*/ 1 w 406"/>
                <a:gd name="T51" fmla="*/ 144 h 405"/>
                <a:gd name="T52" fmla="*/ 1 w 406"/>
                <a:gd name="T53" fmla="*/ 154 h 405"/>
                <a:gd name="T54" fmla="*/ 5 w 406"/>
                <a:gd name="T55" fmla="*/ 161 h 405"/>
                <a:gd name="T56" fmla="*/ 46 w 406"/>
                <a:gd name="T57" fmla="*/ 384 h 405"/>
                <a:gd name="T58" fmla="*/ 46 w 406"/>
                <a:gd name="T59" fmla="*/ 394 h 405"/>
                <a:gd name="T60" fmla="*/ 50 w 406"/>
                <a:gd name="T61" fmla="*/ 402 h 405"/>
                <a:gd name="T62" fmla="*/ 60 w 406"/>
                <a:gd name="T63" fmla="*/ 405 h 405"/>
                <a:gd name="T64" fmla="*/ 68 w 406"/>
                <a:gd name="T65" fmla="*/ 403 h 405"/>
                <a:gd name="T66" fmla="*/ 322 w 406"/>
                <a:gd name="T67" fmla="*/ 403 h 405"/>
                <a:gd name="T68" fmla="*/ 331 w 406"/>
                <a:gd name="T69" fmla="*/ 405 h 405"/>
                <a:gd name="T70" fmla="*/ 340 w 406"/>
                <a:gd name="T71" fmla="*/ 403 h 405"/>
                <a:gd name="T72" fmla="*/ 345 w 406"/>
                <a:gd name="T73" fmla="*/ 394 h 405"/>
                <a:gd name="T74" fmla="*/ 345 w 406"/>
                <a:gd name="T75" fmla="*/ 385 h 405"/>
                <a:gd name="T76" fmla="*/ 401 w 406"/>
                <a:gd name="T77" fmla="*/ 161 h 405"/>
                <a:gd name="T78" fmla="*/ 405 w 406"/>
                <a:gd name="T79" fmla="*/ 154 h 405"/>
                <a:gd name="T80" fmla="*/ 405 w 406"/>
                <a:gd name="T81" fmla="*/ 144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06" h="405">
                  <a:moveTo>
                    <a:pt x="268" y="227"/>
                  </a:moveTo>
                  <a:lnTo>
                    <a:pt x="264" y="230"/>
                  </a:lnTo>
                  <a:lnTo>
                    <a:pt x="262" y="234"/>
                  </a:lnTo>
                  <a:lnTo>
                    <a:pt x="262" y="239"/>
                  </a:lnTo>
                  <a:lnTo>
                    <a:pt x="263" y="244"/>
                  </a:lnTo>
                  <a:lnTo>
                    <a:pt x="302" y="352"/>
                  </a:lnTo>
                  <a:lnTo>
                    <a:pt x="203" y="288"/>
                  </a:lnTo>
                  <a:lnTo>
                    <a:pt x="200" y="286"/>
                  </a:lnTo>
                  <a:lnTo>
                    <a:pt x="196" y="285"/>
                  </a:lnTo>
                  <a:lnTo>
                    <a:pt x="192" y="286"/>
                  </a:lnTo>
                  <a:lnTo>
                    <a:pt x="187" y="288"/>
                  </a:lnTo>
                  <a:lnTo>
                    <a:pt x="94" y="349"/>
                  </a:lnTo>
                  <a:lnTo>
                    <a:pt x="139" y="244"/>
                  </a:lnTo>
                  <a:lnTo>
                    <a:pt x="140" y="240"/>
                  </a:lnTo>
                  <a:lnTo>
                    <a:pt x="140" y="234"/>
                  </a:lnTo>
                  <a:lnTo>
                    <a:pt x="138" y="230"/>
                  </a:lnTo>
                  <a:lnTo>
                    <a:pt x="135" y="227"/>
                  </a:lnTo>
                  <a:lnTo>
                    <a:pt x="58" y="165"/>
                  </a:lnTo>
                  <a:lnTo>
                    <a:pt x="151" y="165"/>
                  </a:lnTo>
                  <a:lnTo>
                    <a:pt x="155" y="164"/>
                  </a:lnTo>
                  <a:lnTo>
                    <a:pt x="159" y="161"/>
                  </a:lnTo>
                  <a:lnTo>
                    <a:pt x="163" y="158"/>
                  </a:lnTo>
                  <a:lnTo>
                    <a:pt x="165" y="154"/>
                  </a:lnTo>
                  <a:lnTo>
                    <a:pt x="197" y="55"/>
                  </a:lnTo>
                  <a:lnTo>
                    <a:pt x="242" y="156"/>
                  </a:lnTo>
                  <a:lnTo>
                    <a:pt x="244" y="159"/>
                  </a:lnTo>
                  <a:lnTo>
                    <a:pt x="247" y="163"/>
                  </a:lnTo>
                  <a:lnTo>
                    <a:pt x="252" y="164"/>
                  </a:lnTo>
                  <a:lnTo>
                    <a:pt x="256" y="165"/>
                  </a:lnTo>
                  <a:lnTo>
                    <a:pt x="347" y="165"/>
                  </a:lnTo>
                  <a:lnTo>
                    <a:pt x="268" y="227"/>
                  </a:lnTo>
                  <a:close/>
                  <a:moveTo>
                    <a:pt x="405" y="144"/>
                  </a:moveTo>
                  <a:lnTo>
                    <a:pt x="403" y="140"/>
                  </a:lnTo>
                  <a:lnTo>
                    <a:pt x="400" y="138"/>
                  </a:lnTo>
                  <a:lnTo>
                    <a:pt x="395" y="136"/>
                  </a:lnTo>
                  <a:lnTo>
                    <a:pt x="391" y="135"/>
                  </a:lnTo>
                  <a:lnTo>
                    <a:pt x="266" y="135"/>
                  </a:lnTo>
                  <a:lnTo>
                    <a:pt x="209" y="8"/>
                  </a:lnTo>
                  <a:lnTo>
                    <a:pt x="207" y="4"/>
                  </a:lnTo>
                  <a:lnTo>
                    <a:pt x="203" y="2"/>
                  </a:lnTo>
                  <a:lnTo>
                    <a:pt x="199" y="0"/>
                  </a:lnTo>
                  <a:lnTo>
                    <a:pt x="195" y="0"/>
                  </a:lnTo>
                  <a:lnTo>
                    <a:pt x="190" y="1"/>
                  </a:lnTo>
                  <a:lnTo>
                    <a:pt x="186" y="3"/>
                  </a:lnTo>
                  <a:lnTo>
                    <a:pt x="183" y="6"/>
                  </a:lnTo>
                  <a:lnTo>
                    <a:pt x="181" y="9"/>
                  </a:lnTo>
                  <a:lnTo>
                    <a:pt x="139" y="135"/>
                  </a:lnTo>
                  <a:lnTo>
                    <a:pt x="15" y="135"/>
                  </a:lnTo>
                  <a:lnTo>
                    <a:pt x="10" y="136"/>
                  </a:lnTo>
                  <a:lnTo>
                    <a:pt x="6" y="138"/>
                  </a:lnTo>
                  <a:lnTo>
                    <a:pt x="3" y="141"/>
                  </a:lnTo>
                  <a:lnTo>
                    <a:pt x="1" y="144"/>
                  </a:lnTo>
                  <a:lnTo>
                    <a:pt x="0" y="150"/>
                  </a:lnTo>
                  <a:lnTo>
                    <a:pt x="1" y="154"/>
                  </a:lnTo>
                  <a:lnTo>
                    <a:pt x="3" y="158"/>
                  </a:lnTo>
                  <a:lnTo>
                    <a:pt x="5" y="161"/>
                  </a:lnTo>
                  <a:lnTo>
                    <a:pt x="107" y="243"/>
                  </a:lnTo>
                  <a:lnTo>
                    <a:pt x="46" y="384"/>
                  </a:lnTo>
                  <a:lnTo>
                    <a:pt x="45" y="389"/>
                  </a:lnTo>
                  <a:lnTo>
                    <a:pt x="46" y="394"/>
                  </a:lnTo>
                  <a:lnTo>
                    <a:pt x="47" y="398"/>
                  </a:lnTo>
                  <a:lnTo>
                    <a:pt x="50" y="402"/>
                  </a:lnTo>
                  <a:lnTo>
                    <a:pt x="55" y="405"/>
                  </a:lnTo>
                  <a:lnTo>
                    <a:pt x="60" y="405"/>
                  </a:lnTo>
                  <a:lnTo>
                    <a:pt x="64" y="405"/>
                  </a:lnTo>
                  <a:lnTo>
                    <a:pt x="68" y="403"/>
                  </a:lnTo>
                  <a:lnTo>
                    <a:pt x="196" y="318"/>
                  </a:lnTo>
                  <a:lnTo>
                    <a:pt x="322" y="403"/>
                  </a:lnTo>
                  <a:lnTo>
                    <a:pt x="327" y="405"/>
                  </a:lnTo>
                  <a:lnTo>
                    <a:pt x="331" y="405"/>
                  </a:lnTo>
                  <a:lnTo>
                    <a:pt x="336" y="405"/>
                  </a:lnTo>
                  <a:lnTo>
                    <a:pt x="340" y="403"/>
                  </a:lnTo>
                  <a:lnTo>
                    <a:pt x="343" y="398"/>
                  </a:lnTo>
                  <a:lnTo>
                    <a:pt x="345" y="394"/>
                  </a:lnTo>
                  <a:lnTo>
                    <a:pt x="346" y="390"/>
                  </a:lnTo>
                  <a:lnTo>
                    <a:pt x="345" y="385"/>
                  </a:lnTo>
                  <a:lnTo>
                    <a:pt x="294" y="244"/>
                  </a:lnTo>
                  <a:lnTo>
                    <a:pt x="401" y="161"/>
                  </a:lnTo>
                  <a:lnTo>
                    <a:pt x="404" y="158"/>
                  </a:lnTo>
                  <a:lnTo>
                    <a:pt x="405" y="154"/>
                  </a:lnTo>
                  <a:lnTo>
                    <a:pt x="406" y="150"/>
                  </a:lnTo>
                  <a:lnTo>
                    <a:pt x="405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78">
              <a:extLst>
                <a:ext uri="{FF2B5EF4-FFF2-40B4-BE49-F238E27FC236}">
                  <a16:creationId xmlns:a16="http://schemas.microsoft.com/office/drawing/2014/main" xmlns="" id="{875D9320-9362-4514-80BC-E21A3F9D1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5763" y="1343025"/>
              <a:ext cx="168275" cy="238125"/>
            </a:xfrm>
            <a:custGeom>
              <a:avLst/>
              <a:gdLst>
                <a:gd name="T0" fmla="*/ 461 w 531"/>
                <a:gd name="T1" fmla="*/ 460 h 752"/>
                <a:gd name="T2" fmla="*/ 483 w 531"/>
                <a:gd name="T3" fmla="*/ 349 h 752"/>
                <a:gd name="T4" fmla="*/ 502 w 531"/>
                <a:gd name="T5" fmla="*/ 294 h 752"/>
                <a:gd name="T6" fmla="*/ 519 w 531"/>
                <a:gd name="T7" fmla="*/ 253 h 752"/>
                <a:gd name="T8" fmla="*/ 526 w 531"/>
                <a:gd name="T9" fmla="*/ 204 h 752"/>
                <a:gd name="T10" fmla="*/ 509 w 531"/>
                <a:gd name="T11" fmla="*/ 172 h 752"/>
                <a:gd name="T12" fmla="*/ 522 w 531"/>
                <a:gd name="T13" fmla="*/ 66 h 752"/>
                <a:gd name="T14" fmla="*/ 489 w 531"/>
                <a:gd name="T15" fmla="*/ 24 h 752"/>
                <a:gd name="T16" fmla="*/ 428 w 531"/>
                <a:gd name="T17" fmla="*/ 3 h 752"/>
                <a:gd name="T18" fmla="*/ 307 w 531"/>
                <a:gd name="T19" fmla="*/ 12 h 752"/>
                <a:gd name="T20" fmla="*/ 262 w 531"/>
                <a:gd name="T21" fmla="*/ 39 h 752"/>
                <a:gd name="T22" fmla="*/ 227 w 531"/>
                <a:gd name="T23" fmla="*/ 55 h 752"/>
                <a:gd name="T24" fmla="*/ 200 w 531"/>
                <a:gd name="T25" fmla="*/ 78 h 752"/>
                <a:gd name="T26" fmla="*/ 200 w 531"/>
                <a:gd name="T27" fmla="*/ 148 h 752"/>
                <a:gd name="T28" fmla="*/ 200 w 531"/>
                <a:gd name="T29" fmla="*/ 179 h 752"/>
                <a:gd name="T30" fmla="*/ 187 w 531"/>
                <a:gd name="T31" fmla="*/ 221 h 752"/>
                <a:gd name="T32" fmla="*/ 200 w 531"/>
                <a:gd name="T33" fmla="*/ 263 h 752"/>
                <a:gd name="T34" fmla="*/ 218 w 531"/>
                <a:gd name="T35" fmla="*/ 319 h 752"/>
                <a:gd name="T36" fmla="*/ 254 w 531"/>
                <a:gd name="T37" fmla="*/ 383 h 752"/>
                <a:gd name="T38" fmla="*/ 214 w 531"/>
                <a:gd name="T39" fmla="*/ 475 h 752"/>
                <a:gd name="T40" fmla="*/ 69 w 531"/>
                <a:gd name="T41" fmla="*/ 530 h 752"/>
                <a:gd name="T42" fmla="*/ 23 w 531"/>
                <a:gd name="T43" fmla="*/ 568 h 752"/>
                <a:gd name="T44" fmla="*/ 0 w 531"/>
                <a:gd name="T45" fmla="*/ 717 h 752"/>
                <a:gd name="T46" fmla="*/ 7 w 531"/>
                <a:gd name="T47" fmla="*/ 750 h 752"/>
                <a:gd name="T48" fmla="*/ 30 w 531"/>
                <a:gd name="T49" fmla="*/ 722 h 752"/>
                <a:gd name="T50" fmla="*/ 49 w 531"/>
                <a:gd name="T51" fmla="*/ 586 h 752"/>
                <a:gd name="T52" fmla="*/ 104 w 531"/>
                <a:gd name="T53" fmla="*/ 546 h 752"/>
                <a:gd name="T54" fmla="*/ 248 w 531"/>
                <a:gd name="T55" fmla="*/ 495 h 752"/>
                <a:gd name="T56" fmla="*/ 301 w 531"/>
                <a:gd name="T57" fmla="*/ 467 h 752"/>
                <a:gd name="T58" fmla="*/ 292 w 531"/>
                <a:gd name="T59" fmla="*/ 376 h 752"/>
                <a:gd name="T60" fmla="*/ 251 w 531"/>
                <a:gd name="T61" fmla="*/ 323 h 752"/>
                <a:gd name="T62" fmla="*/ 238 w 531"/>
                <a:gd name="T63" fmla="*/ 255 h 752"/>
                <a:gd name="T64" fmla="*/ 227 w 531"/>
                <a:gd name="T65" fmla="*/ 244 h 752"/>
                <a:gd name="T66" fmla="*/ 218 w 531"/>
                <a:gd name="T67" fmla="*/ 211 h 752"/>
                <a:gd name="T68" fmla="*/ 232 w 531"/>
                <a:gd name="T69" fmla="*/ 195 h 752"/>
                <a:gd name="T70" fmla="*/ 238 w 531"/>
                <a:gd name="T71" fmla="*/ 176 h 752"/>
                <a:gd name="T72" fmla="*/ 224 w 531"/>
                <a:gd name="T73" fmla="*/ 98 h 752"/>
                <a:gd name="T74" fmla="*/ 238 w 531"/>
                <a:gd name="T75" fmla="*/ 83 h 752"/>
                <a:gd name="T76" fmla="*/ 267 w 531"/>
                <a:gd name="T77" fmla="*/ 83 h 752"/>
                <a:gd name="T78" fmla="*/ 278 w 531"/>
                <a:gd name="T79" fmla="*/ 68 h 752"/>
                <a:gd name="T80" fmla="*/ 305 w 531"/>
                <a:gd name="T81" fmla="*/ 45 h 752"/>
                <a:gd name="T82" fmla="*/ 406 w 531"/>
                <a:gd name="T83" fmla="*/ 31 h 752"/>
                <a:gd name="T84" fmla="*/ 477 w 531"/>
                <a:gd name="T85" fmla="*/ 52 h 752"/>
                <a:gd name="T86" fmla="*/ 496 w 531"/>
                <a:gd name="T87" fmla="*/ 85 h 752"/>
                <a:gd name="T88" fmla="*/ 475 w 531"/>
                <a:gd name="T89" fmla="*/ 172 h 752"/>
                <a:gd name="T90" fmla="*/ 481 w 531"/>
                <a:gd name="T91" fmla="*/ 193 h 752"/>
                <a:gd name="T92" fmla="*/ 496 w 531"/>
                <a:gd name="T93" fmla="*/ 209 h 752"/>
                <a:gd name="T94" fmla="*/ 486 w 531"/>
                <a:gd name="T95" fmla="*/ 244 h 752"/>
                <a:gd name="T96" fmla="*/ 474 w 531"/>
                <a:gd name="T97" fmla="*/ 255 h 752"/>
                <a:gd name="T98" fmla="*/ 465 w 531"/>
                <a:gd name="T99" fmla="*/ 318 h 752"/>
                <a:gd name="T100" fmla="*/ 432 w 531"/>
                <a:gd name="T101" fmla="*/ 361 h 752"/>
                <a:gd name="T102" fmla="*/ 422 w 531"/>
                <a:gd name="T103" fmla="*/ 467 h 752"/>
                <a:gd name="T104" fmla="*/ 461 w 531"/>
                <a:gd name="T105" fmla="*/ 492 h 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1" h="752">
                  <a:moveTo>
                    <a:pt x="531" y="486"/>
                  </a:moveTo>
                  <a:lnTo>
                    <a:pt x="516" y="480"/>
                  </a:lnTo>
                  <a:lnTo>
                    <a:pt x="502" y="475"/>
                  </a:lnTo>
                  <a:lnTo>
                    <a:pt x="487" y="470"/>
                  </a:lnTo>
                  <a:lnTo>
                    <a:pt x="472" y="463"/>
                  </a:lnTo>
                  <a:lnTo>
                    <a:pt x="461" y="460"/>
                  </a:lnTo>
                  <a:lnTo>
                    <a:pt x="452" y="456"/>
                  </a:lnTo>
                  <a:lnTo>
                    <a:pt x="452" y="384"/>
                  </a:lnTo>
                  <a:lnTo>
                    <a:pt x="458" y="379"/>
                  </a:lnTo>
                  <a:lnTo>
                    <a:pt x="466" y="371"/>
                  </a:lnTo>
                  <a:lnTo>
                    <a:pt x="474" y="361"/>
                  </a:lnTo>
                  <a:lnTo>
                    <a:pt x="483" y="349"/>
                  </a:lnTo>
                  <a:lnTo>
                    <a:pt x="486" y="341"/>
                  </a:lnTo>
                  <a:lnTo>
                    <a:pt x="490" y="334"/>
                  </a:lnTo>
                  <a:lnTo>
                    <a:pt x="493" y="325"/>
                  </a:lnTo>
                  <a:lnTo>
                    <a:pt x="497" y="315"/>
                  </a:lnTo>
                  <a:lnTo>
                    <a:pt x="500" y="306"/>
                  </a:lnTo>
                  <a:lnTo>
                    <a:pt x="502" y="294"/>
                  </a:lnTo>
                  <a:lnTo>
                    <a:pt x="503" y="283"/>
                  </a:lnTo>
                  <a:lnTo>
                    <a:pt x="504" y="270"/>
                  </a:lnTo>
                  <a:lnTo>
                    <a:pt x="509" y="267"/>
                  </a:lnTo>
                  <a:lnTo>
                    <a:pt x="513" y="263"/>
                  </a:lnTo>
                  <a:lnTo>
                    <a:pt x="516" y="259"/>
                  </a:lnTo>
                  <a:lnTo>
                    <a:pt x="519" y="253"/>
                  </a:lnTo>
                  <a:lnTo>
                    <a:pt x="522" y="246"/>
                  </a:lnTo>
                  <a:lnTo>
                    <a:pt x="525" y="238"/>
                  </a:lnTo>
                  <a:lnTo>
                    <a:pt x="526" y="229"/>
                  </a:lnTo>
                  <a:lnTo>
                    <a:pt x="527" y="220"/>
                  </a:lnTo>
                  <a:lnTo>
                    <a:pt x="527" y="211"/>
                  </a:lnTo>
                  <a:lnTo>
                    <a:pt x="526" y="204"/>
                  </a:lnTo>
                  <a:lnTo>
                    <a:pt x="524" y="197"/>
                  </a:lnTo>
                  <a:lnTo>
                    <a:pt x="521" y="191"/>
                  </a:lnTo>
                  <a:lnTo>
                    <a:pt x="519" y="185"/>
                  </a:lnTo>
                  <a:lnTo>
                    <a:pt x="516" y="179"/>
                  </a:lnTo>
                  <a:lnTo>
                    <a:pt x="512" y="175"/>
                  </a:lnTo>
                  <a:lnTo>
                    <a:pt x="509" y="172"/>
                  </a:lnTo>
                  <a:lnTo>
                    <a:pt x="516" y="151"/>
                  </a:lnTo>
                  <a:lnTo>
                    <a:pt x="522" y="126"/>
                  </a:lnTo>
                  <a:lnTo>
                    <a:pt x="526" y="112"/>
                  </a:lnTo>
                  <a:lnTo>
                    <a:pt x="527" y="97"/>
                  </a:lnTo>
                  <a:lnTo>
                    <a:pt x="526" y="82"/>
                  </a:lnTo>
                  <a:lnTo>
                    <a:pt x="522" y="66"/>
                  </a:lnTo>
                  <a:lnTo>
                    <a:pt x="520" y="57"/>
                  </a:lnTo>
                  <a:lnTo>
                    <a:pt x="516" y="48"/>
                  </a:lnTo>
                  <a:lnTo>
                    <a:pt x="511" y="42"/>
                  </a:lnTo>
                  <a:lnTo>
                    <a:pt x="504" y="34"/>
                  </a:lnTo>
                  <a:lnTo>
                    <a:pt x="497" y="29"/>
                  </a:lnTo>
                  <a:lnTo>
                    <a:pt x="489" y="24"/>
                  </a:lnTo>
                  <a:lnTo>
                    <a:pt x="480" y="18"/>
                  </a:lnTo>
                  <a:lnTo>
                    <a:pt x="471" y="14"/>
                  </a:lnTo>
                  <a:lnTo>
                    <a:pt x="460" y="11"/>
                  </a:lnTo>
                  <a:lnTo>
                    <a:pt x="451" y="8"/>
                  </a:lnTo>
                  <a:lnTo>
                    <a:pt x="440" y="6"/>
                  </a:lnTo>
                  <a:lnTo>
                    <a:pt x="428" y="3"/>
                  </a:lnTo>
                  <a:lnTo>
                    <a:pt x="407" y="1"/>
                  </a:lnTo>
                  <a:lnTo>
                    <a:pt x="385" y="0"/>
                  </a:lnTo>
                  <a:lnTo>
                    <a:pt x="366" y="0"/>
                  </a:lnTo>
                  <a:lnTo>
                    <a:pt x="346" y="2"/>
                  </a:lnTo>
                  <a:lnTo>
                    <a:pt x="326" y="7"/>
                  </a:lnTo>
                  <a:lnTo>
                    <a:pt x="307" y="12"/>
                  </a:lnTo>
                  <a:lnTo>
                    <a:pt x="298" y="15"/>
                  </a:lnTo>
                  <a:lnTo>
                    <a:pt x="290" y="19"/>
                  </a:lnTo>
                  <a:lnTo>
                    <a:pt x="281" y="24"/>
                  </a:lnTo>
                  <a:lnTo>
                    <a:pt x="275" y="28"/>
                  </a:lnTo>
                  <a:lnTo>
                    <a:pt x="267" y="33"/>
                  </a:lnTo>
                  <a:lnTo>
                    <a:pt x="262" y="39"/>
                  </a:lnTo>
                  <a:lnTo>
                    <a:pt x="257" y="45"/>
                  </a:lnTo>
                  <a:lnTo>
                    <a:pt x="252" y="53"/>
                  </a:lnTo>
                  <a:lnTo>
                    <a:pt x="245" y="53"/>
                  </a:lnTo>
                  <a:lnTo>
                    <a:pt x="238" y="53"/>
                  </a:lnTo>
                  <a:lnTo>
                    <a:pt x="232" y="54"/>
                  </a:lnTo>
                  <a:lnTo>
                    <a:pt x="227" y="55"/>
                  </a:lnTo>
                  <a:lnTo>
                    <a:pt x="221" y="57"/>
                  </a:lnTo>
                  <a:lnTo>
                    <a:pt x="216" y="60"/>
                  </a:lnTo>
                  <a:lnTo>
                    <a:pt x="212" y="63"/>
                  </a:lnTo>
                  <a:lnTo>
                    <a:pt x="207" y="67"/>
                  </a:lnTo>
                  <a:lnTo>
                    <a:pt x="203" y="72"/>
                  </a:lnTo>
                  <a:lnTo>
                    <a:pt x="200" y="78"/>
                  </a:lnTo>
                  <a:lnTo>
                    <a:pt x="198" y="84"/>
                  </a:lnTo>
                  <a:lnTo>
                    <a:pt x="195" y="91"/>
                  </a:lnTo>
                  <a:lnTo>
                    <a:pt x="194" y="105"/>
                  </a:lnTo>
                  <a:lnTo>
                    <a:pt x="194" y="119"/>
                  </a:lnTo>
                  <a:lnTo>
                    <a:pt x="197" y="134"/>
                  </a:lnTo>
                  <a:lnTo>
                    <a:pt x="200" y="148"/>
                  </a:lnTo>
                  <a:lnTo>
                    <a:pt x="203" y="161"/>
                  </a:lnTo>
                  <a:lnTo>
                    <a:pt x="206" y="173"/>
                  </a:lnTo>
                  <a:lnTo>
                    <a:pt x="206" y="173"/>
                  </a:lnTo>
                  <a:lnTo>
                    <a:pt x="206" y="174"/>
                  </a:lnTo>
                  <a:lnTo>
                    <a:pt x="203" y="176"/>
                  </a:lnTo>
                  <a:lnTo>
                    <a:pt x="200" y="179"/>
                  </a:lnTo>
                  <a:lnTo>
                    <a:pt x="197" y="183"/>
                  </a:lnTo>
                  <a:lnTo>
                    <a:pt x="193" y="188"/>
                  </a:lnTo>
                  <a:lnTo>
                    <a:pt x="191" y="195"/>
                  </a:lnTo>
                  <a:lnTo>
                    <a:pt x="188" y="203"/>
                  </a:lnTo>
                  <a:lnTo>
                    <a:pt x="187" y="211"/>
                  </a:lnTo>
                  <a:lnTo>
                    <a:pt x="187" y="221"/>
                  </a:lnTo>
                  <a:lnTo>
                    <a:pt x="187" y="230"/>
                  </a:lnTo>
                  <a:lnTo>
                    <a:pt x="188" y="237"/>
                  </a:lnTo>
                  <a:lnTo>
                    <a:pt x="190" y="245"/>
                  </a:lnTo>
                  <a:lnTo>
                    <a:pt x="192" y="251"/>
                  </a:lnTo>
                  <a:lnTo>
                    <a:pt x="195" y="257"/>
                  </a:lnTo>
                  <a:lnTo>
                    <a:pt x="200" y="263"/>
                  </a:lnTo>
                  <a:lnTo>
                    <a:pt x="204" y="267"/>
                  </a:lnTo>
                  <a:lnTo>
                    <a:pt x="209" y="270"/>
                  </a:lnTo>
                  <a:lnTo>
                    <a:pt x="210" y="283"/>
                  </a:lnTo>
                  <a:lnTo>
                    <a:pt x="213" y="296"/>
                  </a:lnTo>
                  <a:lnTo>
                    <a:pt x="215" y="308"/>
                  </a:lnTo>
                  <a:lnTo>
                    <a:pt x="218" y="319"/>
                  </a:lnTo>
                  <a:lnTo>
                    <a:pt x="222" y="329"/>
                  </a:lnTo>
                  <a:lnTo>
                    <a:pt x="227" y="339"/>
                  </a:lnTo>
                  <a:lnTo>
                    <a:pt x="231" y="349"/>
                  </a:lnTo>
                  <a:lnTo>
                    <a:pt x="235" y="356"/>
                  </a:lnTo>
                  <a:lnTo>
                    <a:pt x="245" y="371"/>
                  </a:lnTo>
                  <a:lnTo>
                    <a:pt x="254" y="383"/>
                  </a:lnTo>
                  <a:lnTo>
                    <a:pt x="264" y="391"/>
                  </a:lnTo>
                  <a:lnTo>
                    <a:pt x="270" y="398"/>
                  </a:lnTo>
                  <a:lnTo>
                    <a:pt x="270" y="456"/>
                  </a:lnTo>
                  <a:lnTo>
                    <a:pt x="252" y="462"/>
                  </a:lnTo>
                  <a:lnTo>
                    <a:pt x="233" y="469"/>
                  </a:lnTo>
                  <a:lnTo>
                    <a:pt x="214" y="475"/>
                  </a:lnTo>
                  <a:lnTo>
                    <a:pt x="194" y="482"/>
                  </a:lnTo>
                  <a:lnTo>
                    <a:pt x="163" y="492"/>
                  </a:lnTo>
                  <a:lnTo>
                    <a:pt x="133" y="503"/>
                  </a:lnTo>
                  <a:lnTo>
                    <a:pt x="105" y="513"/>
                  </a:lnTo>
                  <a:lnTo>
                    <a:pt x="81" y="524"/>
                  </a:lnTo>
                  <a:lnTo>
                    <a:pt x="69" y="530"/>
                  </a:lnTo>
                  <a:lnTo>
                    <a:pt x="58" y="535"/>
                  </a:lnTo>
                  <a:lnTo>
                    <a:pt x="50" y="542"/>
                  </a:lnTo>
                  <a:lnTo>
                    <a:pt x="41" y="548"/>
                  </a:lnTo>
                  <a:lnTo>
                    <a:pt x="34" y="554"/>
                  </a:lnTo>
                  <a:lnTo>
                    <a:pt x="28" y="562"/>
                  </a:lnTo>
                  <a:lnTo>
                    <a:pt x="23" y="568"/>
                  </a:lnTo>
                  <a:lnTo>
                    <a:pt x="20" y="576"/>
                  </a:lnTo>
                  <a:lnTo>
                    <a:pt x="14" y="599"/>
                  </a:lnTo>
                  <a:lnTo>
                    <a:pt x="9" y="624"/>
                  </a:lnTo>
                  <a:lnTo>
                    <a:pt x="6" y="651"/>
                  </a:lnTo>
                  <a:lnTo>
                    <a:pt x="4" y="676"/>
                  </a:lnTo>
                  <a:lnTo>
                    <a:pt x="0" y="717"/>
                  </a:lnTo>
                  <a:lnTo>
                    <a:pt x="0" y="737"/>
                  </a:lnTo>
                  <a:lnTo>
                    <a:pt x="0" y="740"/>
                  </a:lnTo>
                  <a:lnTo>
                    <a:pt x="1" y="742"/>
                  </a:lnTo>
                  <a:lnTo>
                    <a:pt x="2" y="745"/>
                  </a:lnTo>
                  <a:lnTo>
                    <a:pt x="5" y="747"/>
                  </a:lnTo>
                  <a:lnTo>
                    <a:pt x="7" y="750"/>
                  </a:lnTo>
                  <a:lnTo>
                    <a:pt x="10" y="751"/>
                  </a:lnTo>
                  <a:lnTo>
                    <a:pt x="12" y="752"/>
                  </a:lnTo>
                  <a:lnTo>
                    <a:pt x="15" y="752"/>
                  </a:lnTo>
                  <a:lnTo>
                    <a:pt x="407" y="752"/>
                  </a:lnTo>
                  <a:lnTo>
                    <a:pt x="407" y="722"/>
                  </a:lnTo>
                  <a:lnTo>
                    <a:pt x="30" y="722"/>
                  </a:lnTo>
                  <a:lnTo>
                    <a:pt x="32" y="694"/>
                  </a:lnTo>
                  <a:lnTo>
                    <a:pt x="36" y="657"/>
                  </a:lnTo>
                  <a:lnTo>
                    <a:pt x="38" y="638"/>
                  </a:lnTo>
                  <a:lnTo>
                    <a:pt x="40" y="620"/>
                  </a:lnTo>
                  <a:lnTo>
                    <a:pt x="44" y="602"/>
                  </a:lnTo>
                  <a:lnTo>
                    <a:pt x="49" y="586"/>
                  </a:lnTo>
                  <a:lnTo>
                    <a:pt x="51" y="581"/>
                  </a:lnTo>
                  <a:lnTo>
                    <a:pt x="55" y="576"/>
                  </a:lnTo>
                  <a:lnTo>
                    <a:pt x="60" y="571"/>
                  </a:lnTo>
                  <a:lnTo>
                    <a:pt x="67" y="565"/>
                  </a:lnTo>
                  <a:lnTo>
                    <a:pt x="84" y="556"/>
                  </a:lnTo>
                  <a:lnTo>
                    <a:pt x="104" y="546"/>
                  </a:lnTo>
                  <a:lnTo>
                    <a:pt x="127" y="537"/>
                  </a:lnTo>
                  <a:lnTo>
                    <a:pt x="153" y="528"/>
                  </a:lnTo>
                  <a:lnTo>
                    <a:pt x="178" y="519"/>
                  </a:lnTo>
                  <a:lnTo>
                    <a:pt x="204" y="510"/>
                  </a:lnTo>
                  <a:lnTo>
                    <a:pt x="227" y="503"/>
                  </a:lnTo>
                  <a:lnTo>
                    <a:pt x="248" y="495"/>
                  </a:lnTo>
                  <a:lnTo>
                    <a:pt x="269" y="488"/>
                  </a:lnTo>
                  <a:lnTo>
                    <a:pt x="291" y="480"/>
                  </a:lnTo>
                  <a:lnTo>
                    <a:pt x="295" y="478"/>
                  </a:lnTo>
                  <a:lnTo>
                    <a:pt x="298" y="475"/>
                  </a:lnTo>
                  <a:lnTo>
                    <a:pt x="301" y="471"/>
                  </a:lnTo>
                  <a:lnTo>
                    <a:pt x="301" y="467"/>
                  </a:lnTo>
                  <a:lnTo>
                    <a:pt x="301" y="391"/>
                  </a:lnTo>
                  <a:lnTo>
                    <a:pt x="301" y="387"/>
                  </a:lnTo>
                  <a:lnTo>
                    <a:pt x="299" y="384"/>
                  </a:lnTo>
                  <a:lnTo>
                    <a:pt x="297" y="381"/>
                  </a:lnTo>
                  <a:lnTo>
                    <a:pt x="294" y="379"/>
                  </a:lnTo>
                  <a:lnTo>
                    <a:pt x="292" y="376"/>
                  </a:lnTo>
                  <a:lnTo>
                    <a:pt x="285" y="371"/>
                  </a:lnTo>
                  <a:lnTo>
                    <a:pt x="277" y="361"/>
                  </a:lnTo>
                  <a:lnTo>
                    <a:pt x="266" y="349"/>
                  </a:lnTo>
                  <a:lnTo>
                    <a:pt x="261" y="341"/>
                  </a:lnTo>
                  <a:lnTo>
                    <a:pt x="257" y="333"/>
                  </a:lnTo>
                  <a:lnTo>
                    <a:pt x="251" y="323"/>
                  </a:lnTo>
                  <a:lnTo>
                    <a:pt x="248" y="312"/>
                  </a:lnTo>
                  <a:lnTo>
                    <a:pt x="244" y="300"/>
                  </a:lnTo>
                  <a:lnTo>
                    <a:pt x="242" y="287"/>
                  </a:lnTo>
                  <a:lnTo>
                    <a:pt x="239" y="274"/>
                  </a:lnTo>
                  <a:lnTo>
                    <a:pt x="239" y="259"/>
                  </a:lnTo>
                  <a:lnTo>
                    <a:pt x="238" y="255"/>
                  </a:lnTo>
                  <a:lnTo>
                    <a:pt x="237" y="253"/>
                  </a:lnTo>
                  <a:lnTo>
                    <a:pt x="236" y="250"/>
                  </a:lnTo>
                  <a:lnTo>
                    <a:pt x="234" y="248"/>
                  </a:lnTo>
                  <a:lnTo>
                    <a:pt x="232" y="247"/>
                  </a:lnTo>
                  <a:lnTo>
                    <a:pt x="230" y="245"/>
                  </a:lnTo>
                  <a:lnTo>
                    <a:pt x="227" y="244"/>
                  </a:lnTo>
                  <a:lnTo>
                    <a:pt x="224" y="244"/>
                  </a:lnTo>
                  <a:lnTo>
                    <a:pt x="222" y="242"/>
                  </a:lnTo>
                  <a:lnTo>
                    <a:pt x="219" y="237"/>
                  </a:lnTo>
                  <a:lnTo>
                    <a:pt x="218" y="231"/>
                  </a:lnTo>
                  <a:lnTo>
                    <a:pt x="217" y="221"/>
                  </a:lnTo>
                  <a:lnTo>
                    <a:pt x="218" y="211"/>
                  </a:lnTo>
                  <a:lnTo>
                    <a:pt x="219" y="204"/>
                  </a:lnTo>
                  <a:lnTo>
                    <a:pt x="222" y="200"/>
                  </a:lnTo>
                  <a:lnTo>
                    <a:pt x="224" y="198"/>
                  </a:lnTo>
                  <a:lnTo>
                    <a:pt x="227" y="197"/>
                  </a:lnTo>
                  <a:lnTo>
                    <a:pt x="230" y="196"/>
                  </a:lnTo>
                  <a:lnTo>
                    <a:pt x="232" y="195"/>
                  </a:lnTo>
                  <a:lnTo>
                    <a:pt x="234" y="193"/>
                  </a:lnTo>
                  <a:lnTo>
                    <a:pt x="236" y="191"/>
                  </a:lnTo>
                  <a:lnTo>
                    <a:pt x="237" y="189"/>
                  </a:lnTo>
                  <a:lnTo>
                    <a:pt x="238" y="186"/>
                  </a:lnTo>
                  <a:lnTo>
                    <a:pt x="239" y="183"/>
                  </a:lnTo>
                  <a:lnTo>
                    <a:pt x="238" y="176"/>
                  </a:lnTo>
                  <a:lnTo>
                    <a:pt x="235" y="164"/>
                  </a:lnTo>
                  <a:lnTo>
                    <a:pt x="230" y="147"/>
                  </a:lnTo>
                  <a:lnTo>
                    <a:pt x="225" y="125"/>
                  </a:lnTo>
                  <a:lnTo>
                    <a:pt x="224" y="114"/>
                  </a:lnTo>
                  <a:lnTo>
                    <a:pt x="224" y="103"/>
                  </a:lnTo>
                  <a:lnTo>
                    <a:pt x="224" y="98"/>
                  </a:lnTo>
                  <a:lnTo>
                    <a:pt x="225" y="95"/>
                  </a:lnTo>
                  <a:lnTo>
                    <a:pt x="228" y="90"/>
                  </a:lnTo>
                  <a:lnTo>
                    <a:pt x="230" y="87"/>
                  </a:lnTo>
                  <a:lnTo>
                    <a:pt x="232" y="85"/>
                  </a:lnTo>
                  <a:lnTo>
                    <a:pt x="235" y="84"/>
                  </a:lnTo>
                  <a:lnTo>
                    <a:pt x="238" y="83"/>
                  </a:lnTo>
                  <a:lnTo>
                    <a:pt x="243" y="83"/>
                  </a:lnTo>
                  <a:lnTo>
                    <a:pt x="251" y="83"/>
                  </a:lnTo>
                  <a:lnTo>
                    <a:pt x="259" y="84"/>
                  </a:lnTo>
                  <a:lnTo>
                    <a:pt x="262" y="84"/>
                  </a:lnTo>
                  <a:lnTo>
                    <a:pt x="265" y="84"/>
                  </a:lnTo>
                  <a:lnTo>
                    <a:pt x="267" y="83"/>
                  </a:lnTo>
                  <a:lnTo>
                    <a:pt x="269" y="82"/>
                  </a:lnTo>
                  <a:lnTo>
                    <a:pt x="273" y="81"/>
                  </a:lnTo>
                  <a:lnTo>
                    <a:pt x="274" y="78"/>
                  </a:lnTo>
                  <a:lnTo>
                    <a:pt x="276" y="75"/>
                  </a:lnTo>
                  <a:lnTo>
                    <a:pt x="276" y="73"/>
                  </a:lnTo>
                  <a:lnTo>
                    <a:pt x="278" y="68"/>
                  </a:lnTo>
                  <a:lnTo>
                    <a:pt x="280" y="63"/>
                  </a:lnTo>
                  <a:lnTo>
                    <a:pt x="283" y="59"/>
                  </a:lnTo>
                  <a:lnTo>
                    <a:pt x="288" y="56"/>
                  </a:lnTo>
                  <a:lnTo>
                    <a:pt x="293" y="52"/>
                  </a:lnTo>
                  <a:lnTo>
                    <a:pt x="298" y="48"/>
                  </a:lnTo>
                  <a:lnTo>
                    <a:pt x="305" y="45"/>
                  </a:lnTo>
                  <a:lnTo>
                    <a:pt x="311" y="42"/>
                  </a:lnTo>
                  <a:lnTo>
                    <a:pt x="327" y="37"/>
                  </a:lnTo>
                  <a:lnTo>
                    <a:pt x="344" y="33"/>
                  </a:lnTo>
                  <a:lnTo>
                    <a:pt x="365" y="31"/>
                  </a:lnTo>
                  <a:lnTo>
                    <a:pt x="385" y="30"/>
                  </a:lnTo>
                  <a:lnTo>
                    <a:pt x="406" y="31"/>
                  </a:lnTo>
                  <a:lnTo>
                    <a:pt x="425" y="33"/>
                  </a:lnTo>
                  <a:lnTo>
                    <a:pt x="443" y="37"/>
                  </a:lnTo>
                  <a:lnTo>
                    <a:pt x="458" y="42"/>
                  </a:lnTo>
                  <a:lnTo>
                    <a:pt x="466" y="45"/>
                  </a:lnTo>
                  <a:lnTo>
                    <a:pt x="472" y="48"/>
                  </a:lnTo>
                  <a:lnTo>
                    <a:pt x="477" y="52"/>
                  </a:lnTo>
                  <a:lnTo>
                    <a:pt x="482" y="56"/>
                  </a:lnTo>
                  <a:lnTo>
                    <a:pt x="486" y="59"/>
                  </a:lnTo>
                  <a:lnTo>
                    <a:pt x="489" y="63"/>
                  </a:lnTo>
                  <a:lnTo>
                    <a:pt x="492" y="68"/>
                  </a:lnTo>
                  <a:lnTo>
                    <a:pt x="493" y="73"/>
                  </a:lnTo>
                  <a:lnTo>
                    <a:pt x="496" y="85"/>
                  </a:lnTo>
                  <a:lnTo>
                    <a:pt x="496" y="98"/>
                  </a:lnTo>
                  <a:lnTo>
                    <a:pt x="495" y="110"/>
                  </a:lnTo>
                  <a:lnTo>
                    <a:pt x="492" y="122"/>
                  </a:lnTo>
                  <a:lnTo>
                    <a:pt x="486" y="144"/>
                  </a:lnTo>
                  <a:lnTo>
                    <a:pt x="480" y="161"/>
                  </a:lnTo>
                  <a:lnTo>
                    <a:pt x="475" y="172"/>
                  </a:lnTo>
                  <a:lnTo>
                    <a:pt x="474" y="180"/>
                  </a:lnTo>
                  <a:lnTo>
                    <a:pt x="474" y="183"/>
                  </a:lnTo>
                  <a:lnTo>
                    <a:pt x="475" y="186"/>
                  </a:lnTo>
                  <a:lnTo>
                    <a:pt x="476" y="189"/>
                  </a:lnTo>
                  <a:lnTo>
                    <a:pt x="478" y="191"/>
                  </a:lnTo>
                  <a:lnTo>
                    <a:pt x="481" y="193"/>
                  </a:lnTo>
                  <a:lnTo>
                    <a:pt x="484" y="194"/>
                  </a:lnTo>
                  <a:lnTo>
                    <a:pt x="486" y="195"/>
                  </a:lnTo>
                  <a:lnTo>
                    <a:pt x="489" y="195"/>
                  </a:lnTo>
                  <a:lnTo>
                    <a:pt x="491" y="197"/>
                  </a:lnTo>
                  <a:lnTo>
                    <a:pt x="493" y="202"/>
                  </a:lnTo>
                  <a:lnTo>
                    <a:pt x="496" y="209"/>
                  </a:lnTo>
                  <a:lnTo>
                    <a:pt x="497" y="220"/>
                  </a:lnTo>
                  <a:lnTo>
                    <a:pt x="496" y="230"/>
                  </a:lnTo>
                  <a:lnTo>
                    <a:pt x="493" y="237"/>
                  </a:lnTo>
                  <a:lnTo>
                    <a:pt x="491" y="242"/>
                  </a:lnTo>
                  <a:lnTo>
                    <a:pt x="489" y="244"/>
                  </a:lnTo>
                  <a:lnTo>
                    <a:pt x="486" y="244"/>
                  </a:lnTo>
                  <a:lnTo>
                    <a:pt x="484" y="245"/>
                  </a:lnTo>
                  <a:lnTo>
                    <a:pt x="481" y="247"/>
                  </a:lnTo>
                  <a:lnTo>
                    <a:pt x="478" y="248"/>
                  </a:lnTo>
                  <a:lnTo>
                    <a:pt x="476" y="250"/>
                  </a:lnTo>
                  <a:lnTo>
                    <a:pt x="475" y="253"/>
                  </a:lnTo>
                  <a:lnTo>
                    <a:pt x="474" y="255"/>
                  </a:lnTo>
                  <a:lnTo>
                    <a:pt x="474" y="259"/>
                  </a:lnTo>
                  <a:lnTo>
                    <a:pt x="474" y="272"/>
                  </a:lnTo>
                  <a:lnTo>
                    <a:pt x="472" y="285"/>
                  </a:lnTo>
                  <a:lnTo>
                    <a:pt x="470" y="297"/>
                  </a:lnTo>
                  <a:lnTo>
                    <a:pt x="468" y="308"/>
                  </a:lnTo>
                  <a:lnTo>
                    <a:pt x="465" y="318"/>
                  </a:lnTo>
                  <a:lnTo>
                    <a:pt x="460" y="326"/>
                  </a:lnTo>
                  <a:lnTo>
                    <a:pt x="457" y="334"/>
                  </a:lnTo>
                  <a:lnTo>
                    <a:pt x="453" y="340"/>
                  </a:lnTo>
                  <a:lnTo>
                    <a:pt x="444" y="350"/>
                  </a:lnTo>
                  <a:lnTo>
                    <a:pt x="438" y="357"/>
                  </a:lnTo>
                  <a:lnTo>
                    <a:pt x="432" y="361"/>
                  </a:lnTo>
                  <a:lnTo>
                    <a:pt x="429" y="363"/>
                  </a:lnTo>
                  <a:lnTo>
                    <a:pt x="426" y="365"/>
                  </a:lnTo>
                  <a:lnTo>
                    <a:pt x="424" y="368"/>
                  </a:lnTo>
                  <a:lnTo>
                    <a:pt x="422" y="372"/>
                  </a:lnTo>
                  <a:lnTo>
                    <a:pt x="422" y="375"/>
                  </a:lnTo>
                  <a:lnTo>
                    <a:pt x="422" y="467"/>
                  </a:lnTo>
                  <a:lnTo>
                    <a:pt x="422" y="471"/>
                  </a:lnTo>
                  <a:lnTo>
                    <a:pt x="424" y="475"/>
                  </a:lnTo>
                  <a:lnTo>
                    <a:pt x="427" y="478"/>
                  </a:lnTo>
                  <a:lnTo>
                    <a:pt x="431" y="480"/>
                  </a:lnTo>
                  <a:lnTo>
                    <a:pt x="446" y="486"/>
                  </a:lnTo>
                  <a:lnTo>
                    <a:pt x="461" y="492"/>
                  </a:lnTo>
                  <a:lnTo>
                    <a:pt x="476" y="498"/>
                  </a:lnTo>
                  <a:lnTo>
                    <a:pt x="491" y="503"/>
                  </a:lnTo>
                  <a:lnTo>
                    <a:pt x="506" y="508"/>
                  </a:lnTo>
                  <a:lnTo>
                    <a:pt x="521" y="514"/>
                  </a:lnTo>
                  <a:lnTo>
                    <a:pt x="531" y="4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5" name="Subtitle 8">
            <a:extLst>
              <a:ext uri="{FF2B5EF4-FFF2-40B4-BE49-F238E27FC236}">
                <a16:creationId xmlns:a16="http://schemas.microsoft.com/office/drawing/2014/main" xmlns="" id="{9CCD1954-7BE7-4561-BFB8-F67EC435B11F}"/>
              </a:ext>
            </a:extLst>
          </p:cNvPr>
          <p:cNvSpPr txBox="1">
            <a:spLocks/>
          </p:cNvSpPr>
          <p:nvPr/>
        </p:nvSpPr>
        <p:spPr>
          <a:xfrm>
            <a:off x="2031958" y="3376728"/>
            <a:ext cx="3632710" cy="60324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Pemimpin</a:t>
            </a:r>
            <a:r>
              <a:rPr lang="en-US" sz="1400" dirty="0"/>
              <a:t> </a:t>
            </a:r>
            <a:r>
              <a:rPr lang="en-US" sz="1400" dirty="0" err="1"/>
              <a:t>mempengaruhi</a:t>
            </a:r>
            <a:r>
              <a:rPr lang="en-US" sz="1400" dirty="0"/>
              <a:t> subordinate/</a:t>
            </a:r>
            <a:r>
              <a:rPr lang="en-US" sz="1400" dirty="0" err="1"/>
              <a:t>bawahan</a:t>
            </a:r>
            <a:r>
              <a:rPr lang="en-US" sz="1400" dirty="0"/>
              <a:t> (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langsung</a:t>
            </a:r>
            <a:r>
              <a:rPr lang="en-US" sz="1400" dirty="0"/>
              <a:t>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1400" dirty="0"/>
          </a:p>
        </p:txBody>
      </p:sp>
      <p:sp>
        <p:nvSpPr>
          <p:cNvPr id="86" name="Subtitle 8">
            <a:extLst>
              <a:ext uri="{FF2B5EF4-FFF2-40B4-BE49-F238E27FC236}">
                <a16:creationId xmlns:a16="http://schemas.microsoft.com/office/drawing/2014/main" xmlns="" id="{69371BC7-DA3D-4BAD-AD3C-8CAD61969C34}"/>
              </a:ext>
            </a:extLst>
          </p:cNvPr>
          <p:cNvSpPr txBox="1">
            <a:spLocks/>
          </p:cNvSpPr>
          <p:nvPr/>
        </p:nvSpPr>
        <p:spPr>
          <a:xfrm>
            <a:off x="6497361" y="3405459"/>
            <a:ext cx="3632710" cy="5816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Pemimpin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mempengaruhi</a:t>
            </a:r>
            <a:r>
              <a:rPr lang="en-US" sz="1400" dirty="0"/>
              <a:t> orang lain yang </a:t>
            </a:r>
            <a:r>
              <a:rPr lang="en-US" sz="1400" dirty="0" err="1"/>
              <a:t>berada</a:t>
            </a:r>
            <a:r>
              <a:rPr lang="en-US" sz="1400" dirty="0"/>
              <a:t> di </a:t>
            </a:r>
            <a:r>
              <a:rPr lang="en-US" sz="1400" dirty="0" err="1"/>
              <a:t>organisasi</a:t>
            </a:r>
            <a:r>
              <a:rPr lang="en-US" sz="1400" dirty="0"/>
              <a:t> (</a:t>
            </a:r>
            <a:r>
              <a:rPr lang="en-US" sz="1400" dirty="0" err="1"/>
              <a:t>diluar</a:t>
            </a:r>
            <a:r>
              <a:rPr lang="en-US" sz="1400" dirty="0"/>
              <a:t> subordinate/</a:t>
            </a:r>
            <a:r>
              <a:rPr lang="en-US" sz="1400" dirty="0" err="1"/>
              <a:t>bawahan</a:t>
            </a:r>
            <a:r>
              <a:rPr lang="en-US" sz="1400" dirty="0"/>
              <a:t> </a:t>
            </a:r>
            <a:r>
              <a:rPr lang="en-US" sz="1400" dirty="0" err="1"/>
              <a:t>langsung</a:t>
            </a:r>
            <a:r>
              <a:rPr lang="en-US" sz="1400" dirty="0"/>
              <a:t>)</a:t>
            </a:r>
            <a:r>
              <a:rPr lang="en-US" sz="1400" dirty="0" smtClean="0"/>
              <a:t>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30714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/>
              <a:t>4/3/2020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8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1385550" cy="498475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600" dirty="0" smtClean="0"/>
              <a:t>BENTUK KEPEMIMPINAN TIDAK LANGSUNG</a:t>
            </a:r>
            <a:endParaRPr lang="en-US" sz="36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9E085323-653D-46F8-8677-20D3F44F235C}"/>
              </a:ext>
            </a:extLst>
          </p:cNvPr>
          <p:cNvSpPr/>
          <p:nvPr/>
        </p:nvSpPr>
        <p:spPr>
          <a:xfrm>
            <a:off x="842963" y="1885950"/>
            <a:ext cx="3543300" cy="3543300"/>
          </a:xfrm>
          <a:prstGeom prst="ellipse">
            <a:avLst/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KEPEMIMPINAN TIDAK LANGSUNG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7879994F-6501-42EF-B5EF-C933679F8F60}"/>
              </a:ext>
            </a:extLst>
          </p:cNvPr>
          <p:cNvSpPr/>
          <p:nvPr/>
        </p:nvSpPr>
        <p:spPr>
          <a:xfrm>
            <a:off x="4576210" y="1107629"/>
            <a:ext cx="1852919" cy="14169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CASCADING</a:t>
            </a:r>
            <a:endParaRPr lang="en-US" sz="1400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xmlns="" id="{FD43318D-6FFE-4B6E-86B4-37B52051FBE6}"/>
              </a:ext>
            </a:extLst>
          </p:cNvPr>
          <p:cNvSpPr/>
          <p:nvPr/>
        </p:nvSpPr>
        <p:spPr>
          <a:xfrm>
            <a:off x="4782923" y="2949129"/>
            <a:ext cx="1782855" cy="141694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PROGRAM FORMAL</a:t>
            </a:r>
            <a:endParaRPr lang="en-US" sz="1400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xmlns="" id="{787DB951-E2DB-49B2-8EA6-180258E76156}"/>
              </a:ext>
            </a:extLst>
          </p:cNvPr>
          <p:cNvSpPr/>
          <p:nvPr/>
        </p:nvSpPr>
        <p:spPr>
          <a:xfrm>
            <a:off x="4746747" y="4790629"/>
            <a:ext cx="1819031" cy="141694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ym typeface="Wingdings" panose="05000000000000000000" pitchFamily="2" charset="2"/>
              </a:rPr>
              <a:t>Berbagi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kepercayaan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dan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nilai-nilai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bagi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anggotanya</a:t>
            </a:r>
            <a:r>
              <a:rPr lang="en-US" sz="1400" dirty="0">
                <a:sym typeface="Wingdings" panose="05000000000000000000" pitchFamily="2" charset="2"/>
              </a:rPr>
              <a:t>.</a:t>
            </a:r>
            <a:endParaRPr lang="en-US" sz="1400" dirty="0"/>
          </a:p>
        </p:txBody>
      </p:sp>
      <p:sp>
        <p:nvSpPr>
          <p:cNvPr id="59" name="Freeform 18">
            <a:extLst>
              <a:ext uri="{FF2B5EF4-FFF2-40B4-BE49-F238E27FC236}">
                <a16:creationId xmlns:a16="http://schemas.microsoft.com/office/drawing/2014/main" xmlns="" id="{6BC15C01-E952-470B-895C-BD817319F2C6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4425267" y="3499411"/>
            <a:ext cx="357656" cy="294726"/>
          </a:xfrm>
          <a:custGeom>
            <a:avLst/>
            <a:gdLst>
              <a:gd name="T0" fmla="*/ 251 w 596"/>
              <a:gd name="T1" fmla="*/ 467 h 489"/>
              <a:gd name="T2" fmla="*/ 286 w 596"/>
              <a:gd name="T3" fmla="*/ 467 h 489"/>
              <a:gd name="T4" fmla="*/ 311 w 596"/>
              <a:gd name="T5" fmla="*/ 441 h 489"/>
              <a:gd name="T6" fmla="*/ 311 w 596"/>
              <a:gd name="T7" fmla="*/ 406 h 489"/>
              <a:gd name="T8" fmla="*/ 230 w 596"/>
              <a:gd name="T9" fmla="*/ 319 h 489"/>
              <a:gd name="T10" fmla="*/ 231 w 596"/>
              <a:gd name="T11" fmla="*/ 308 h 489"/>
              <a:gd name="T12" fmla="*/ 516 w 596"/>
              <a:gd name="T13" fmla="*/ 305 h 489"/>
              <a:gd name="T14" fmla="*/ 540 w 596"/>
              <a:gd name="T15" fmla="*/ 299 h 489"/>
              <a:gd name="T16" fmla="*/ 558 w 596"/>
              <a:gd name="T17" fmla="*/ 287 h 489"/>
              <a:gd name="T18" fmla="*/ 571 w 596"/>
              <a:gd name="T19" fmla="*/ 268 h 489"/>
              <a:gd name="T20" fmla="*/ 576 w 596"/>
              <a:gd name="T21" fmla="*/ 245 h 489"/>
              <a:gd name="T22" fmla="*/ 571 w 596"/>
              <a:gd name="T23" fmla="*/ 221 h 489"/>
              <a:gd name="T24" fmla="*/ 558 w 596"/>
              <a:gd name="T25" fmla="*/ 203 h 489"/>
              <a:gd name="T26" fmla="*/ 540 w 596"/>
              <a:gd name="T27" fmla="*/ 190 h 489"/>
              <a:gd name="T28" fmla="*/ 516 w 596"/>
              <a:gd name="T29" fmla="*/ 185 h 489"/>
              <a:gd name="T30" fmla="*/ 231 w 596"/>
              <a:gd name="T31" fmla="*/ 181 h 489"/>
              <a:gd name="T32" fmla="*/ 230 w 596"/>
              <a:gd name="T33" fmla="*/ 171 h 489"/>
              <a:gd name="T34" fmla="*/ 311 w 596"/>
              <a:gd name="T35" fmla="*/ 83 h 489"/>
              <a:gd name="T36" fmla="*/ 311 w 596"/>
              <a:gd name="T37" fmla="*/ 49 h 489"/>
              <a:gd name="T38" fmla="*/ 286 w 596"/>
              <a:gd name="T39" fmla="*/ 24 h 489"/>
              <a:gd name="T40" fmla="*/ 251 w 596"/>
              <a:gd name="T41" fmla="*/ 24 h 489"/>
              <a:gd name="T42" fmla="*/ 268 w 596"/>
              <a:gd name="T43" fmla="*/ 489 h 489"/>
              <a:gd name="T44" fmla="*/ 243 w 596"/>
              <a:gd name="T45" fmla="*/ 485 h 489"/>
              <a:gd name="T46" fmla="*/ 221 w 596"/>
              <a:gd name="T47" fmla="*/ 470 h 489"/>
              <a:gd name="T48" fmla="*/ 1 w 596"/>
              <a:gd name="T49" fmla="*/ 241 h 489"/>
              <a:gd name="T50" fmla="*/ 231 w 596"/>
              <a:gd name="T51" fmla="*/ 11 h 489"/>
              <a:gd name="T52" fmla="*/ 255 w 596"/>
              <a:gd name="T53" fmla="*/ 1 h 489"/>
              <a:gd name="T54" fmla="*/ 281 w 596"/>
              <a:gd name="T55" fmla="*/ 1 h 489"/>
              <a:gd name="T56" fmla="*/ 305 w 596"/>
              <a:gd name="T57" fmla="*/ 11 h 489"/>
              <a:gd name="T58" fmla="*/ 323 w 596"/>
              <a:gd name="T59" fmla="*/ 29 h 489"/>
              <a:gd name="T60" fmla="*/ 333 w 596"/>
              <a:gd name="T61" fmla="*/ 53 h 489"/>
              <a:gd name="T62" fmla="*/ 333 w 596"/>
              <a:gd name="T63" fmla="*/ 79 h 489"/>
              <a:gd name="T64" fmla="*/ 323 w 596"/>
              <a:gd name="T65" fmla="*/ 103 h 489"/>
              <a:gd name="T66" fmla="*/ 516 w 596"/>
              <a:gd name="T67" fmla="*/ 165 h 489"/>
              <a:gd name="T68" fmla="*/ 548 w 596"/>
              <a:gd name="T69" fmla="*/ 172 h 489"/>
              <a:gd name="T70" fmla="*/ 572 w 596"/>
              <a:gd name="T71" fmla="*/ 189 h 489"/>
              <a:gd name="T72" fmla="*/ 590 w 596"/>
              <a:gd name="T73" fmla="*/ 214 h 489"/>
              <a:gd name="T74" fmla="*/ 596 w 596"/>
              <a:gd name="T75" fmla="*/ 245 h 489"/>
              <a:gd name="T76" fmla="*/ 590 w 596"/>
              <a:gd name="T77" fmla="*/ 275 h 489"/>
              <a:gd name="T78" fmla="*/ 572 w 596"/>
              <a:gd name="T79" fmla="*/ 301 h 489"/>
              <a:gd name="T80" fmla="*/ 548 w 596"/>
              <a:gd name="T81" fmla="*/ 318 h 489"/>
              <a:gd name="T82" fmla="*/ 516 w 596"/>
              <a:gd name="T83" fmla="*/ 324 h 489"/>
              <a:gd name="T84" fmla="*/ 323 w 596"/>
              <a:gd name="T85" fmla="*/ 387 h 489"/>
              <a:gd name="T86" fmla="*/ 333 w 596"/>
              <a:gd name="T87" fmla="*/ 410 h 489"/>
              <a:gd name="T88" fmla="*/ 333 w 596"/>
              <a:gd name="T89" fmla="*/ 436 h 489"/>
              <a:gd name="T90" fmla="*/ 323 w 596"/>
              <a:gd name="T91" fmla="*/ 460 h 489"/>
              <a:gd name="T92" fmla="*/ 305 w 596"/>
              <a:gd name="T93" fmla="*/ 478 h 489"/>
              <a:gd name="T94" fmla="*/ 281 w 596"/>
              <a:gd name="T95" fmla="*/ 488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96" h="489">
                <a:moveTo>
                  <a:pt x="24" y="245"/>
                </a:moveTo>
                <a:lnTo>
                  <a:pt x="235" y="456"/>
                </a:lnTo>
                <a:lnTo>
                  <a:pt x="243" y="462"/>
                </a:lnTo>
                <a:lnTo>
                  <a:pt x="251" y="467"/>
                </a:lnTo>
                <a:lnTo>
                  <a:pt x="259" y="469"/>
                </a:lnTo>
                <a:lnTo>
                  <a:pt x="268" y="470"/>
                </a:lnTo>
                <a:lnTo>
                  <a:pt x="278" y="469"/>
                </a:lnTo>
                <a:lnTo>
                  <a:pt x="286" y="467"/>
                </a:lnTo>
                <a:lnTo>
                  <a:pt x="294" y="462"/>
                </a:lnTo>
                <a:lnTo>
                  <a:pt x="301" y="456"/>
                </a:lnTo>
                <a:lnTo>
                  <a:pt x="307" y="449"/>
                </a:lnTo>
                <a:lnTo>
                  <a:pt x="311" y="441"/>
                </a:lnTo>
                <a:lnTo>
                  <a:pt x="313" y="432"/>
                </a:lnTo>
                <a:lnTo>
                  <a:pt x="314" y="423"/>
                </a:lnTo>
                <a:lnTo>
                  <a:pt x="313" y="415"/>
                </a:lnTo>
                <a:lnTo>
                  <a:pt x="311" y="406"/>
                </a:lnTo>
                <a:lnTo>
                  <a:pt x="307" y="399"/>
                </a:lnTo>
                <a:lnTo>
                  <a:pt x="301" y="391"/>
                </a:lnTo>
                <a:lnTo>
                  <a:pt x="231" y="322"/>
                </a:lnTo>
                <a:lnTo>
                  <a:pt x="230" y="319"/>
                </a:lnTo>
                <a:lnTo>
                  <a:pt x="229" y="316"/>
                </a:lnTo>
                <a:lnTo>
                  <a:pt x="229" y="313"/>
                </a:lnTo>
                <a:lnTo>
                  <a:pt x="229" y="311"/>
                </a:lnTo>
                <a:lnTo>
                  <a:pt x="231" y="308"/>
                </a:lnTo>
                <a:lnTo>
                  <a:pt x="233" y="306"/>
                </a:lnTo>
                <a:lnTo>
                  <a:pt x="235" y="305"/>
                </a:lnTo>
                <a:lnTo>
                  <a:pt x="239" y="305"/>
                </a:lnTo>
                <a:lnTo>
                  <a:pt x="516" y="305"/>
                </a:lnTo>
                <a:lnTo>
                  <a:pt x="523" y="305"/>
                </a:lnTo>
                <a:lnTo>
                  <a:pt x="528" y="304"/>
                </a:lnTo>
                <a:lnTo>
                  <a:pt x="535" y="301"/>
                </a:lnTo>
                <a:lnTo>
                  <a:pt x="540" y="299"/>
                </a:lnTo>
                <a:lnTo>
                  <a:pt x="544" y="297"/>
                </a:lnTo>
                <a:lnTo>
                  <a:pt x="550" y="294"/>
                </a:lnTo>
                <a:lnTo>
                  <a:pt x="554" y="291"/>
                </a:lnTo>
                <a:lnTo>
                  <a:pt x="558" y="287"/>
                </a:lnTo>
                <a:lnTo>
                  <a:pt x="563" y="283"/>
                </a:lnTo>
                <a:lnTo>
                  <a:pt x="566" y="278"/>
                </a:lnTo>
                <a:lnTo>
                  <a:pt x="569" y="273"/>
                </a:lnTo>
                <a:lnTo>
                  <a:pt x="571" y="268"/>
                </a:lnTo>
                <a:lnTo>
                  <a:pt x="573" y="262"/>
                </a:lnTo>
                <a:lnTo>
                  <a:pt x="575" y="257"/>
                </a:lnTo>
                <a:lnTo>
                  <a:pt x="576" y="251"/>
                </a:lnTo>
                <a:lnTo>
                  <a:pt x="576" y="245"/>
                </a:lnTo>
                <a:lnTo>
                  <a:pt x="576" y="239"/>
                </a:lnTo>
                <a:lnTo>
                  <a:pt x="575" y="233"/>
                </a:lnTo>
                <a:lnTo>
                  <a:pt x="573" y="227"/>
                </a:lnTo>
                <a:lnTo>
                  <a:pt x="571" y="221"/>
                </a:lnTo>
                <a:lnTo>
                  <a:pt x="569" y="216"/>
                </a:lnTo>
                <a:lnTo>
                  <a:pt x="566" y="212"/>
                </a:lnTo>
                <a:lnTo>
                  <a:pt x="563" y="207"/>
                </a:lnTo>
                <a:lnTo>
                  <a:pt x="558" y="203"/>
                </a:lnTo>
                <a:lnTo>
                  <a:pt x="554" y="199"/>
                </a:lnTo>
                <a:lnTo>
                  <a:pt x="550" y="196"/>
                </a:lnTo>
                <a:lnTo>
                  <a:pt x="544" y="192"/>
                </a:lnTo>
                <a:lnTo>
                  <a:pt x="540" y="190"/>
                </a:lnTo>
                <a:lnTo>
                  <a:pt x="535" y="188"/>
                </a:lnTo>
                <a:lnTo>
                  <a:pt x="528" y="187"/>
                </a:lnTo>
                <a:lnTo>
                  <a:pt x="523" y="186"/>
                </a:lnTo>
                <a:lnTo>
                  <a:pt x="516" y="185"/>
                </a:lnTo>
                <a:lnTo>
                  <a:pt x="239" y="185"/>
                </a:lnTo>
                <a:lnTo>
                  <a:pt x="235" y="185"/>
                </a:lnTo>
                <a:lnTo>
                  <a:pt x="233" y="184"/>
                </a:lnTo>
                <a:lnTo>
                  <a:pt x="231" y="181"/>
                </a:lnTo>
                <a:lnTo>
                  <a:pt x="229" y="179"/>
                </a:lnTo>
                <a:lnTo>
                  <a:pt x="229" y="176"/>
                </a:lnTo>
                <a:lnTo>
                  <a:pt x="229" y="174"/>
                </a:lnTo>
                <a:lnTo>
                  <a:pt x="230" y="171"/>
                </a:lnTo>
                <a:lnTo>
                  <a:pt x="231" y="169"/>
                </a:lnTo>
                <a:lnTo>
                  <a:pt x="301" y="98"/>
                </a:lnTo>
                <a:lnTo>
                  <a:pt x="307" y="92"/>
                </a:lnTo>
                <a:lnTo>
                  <a:pt x="311" y="83"/>
                </a:lnTo>
                <a:lnTo>
                  <a:pt x="313" y="75"/>
                </a:lnTo>
                <a:lnTo>
                  <a:pt x="314" y="66"/>
                </a:lnTo>
                <a:lnTo>
                  <a:pt x="313" y="57"/>
                </a:lnTo>
                <a:lnTo>
                  <a:pt x="311" y="49"/>
                </a:lnTo>
                <a:lnTo>
                  <a:pt x="307" y="41"/>
                </a:lnTo>
                <a:lnTo>
                  <a:pt x="301" y="34"/>
                </a:lnTo>
                <a:lnTo>
                  <a:pt x="294" y="27"/>
                </a:lnTo>
                <a:lnTo>
                  <a:pt x="286" y="24"/>
                </a:lnTo>
                <a:lnTo>
                  <a:pt x="278" y="21"/>
                </a:lnTo>
                <a:lnTo>
                  <a:pt x="268" y="19"/>
                </a:lnTo>
                <a:lnTo>
                  <a:pt x="259" y="21"/>
                </a:lnTo>
                <a:lnTo>
                  <a:pt x="251" y="24"/>
                </a:lnTo>
                <a:lnTo>
                  <a:pt x="243" y="27"/>
                </a:lnTo>
                <a:lnTo>
                  <a:pt x="235" y="34"/>
                </a:lnTo>
                <a:lnTo>
                  <a:pt x="24" y="245"/>
                </a:lnTo>
                <a:close/>
                <a:moveTo>
                  <a:pt x="268" y="489"/>
                </a:moveTo>
                <a:lnTo>
                  <a:pt x="261" y="489"/>
                </a:lnTo>
                <a:lnTo>
                  <a:pt x="255" y="488"/>
                </a:lnTo>
                <a:lnTo>
                  <a:pt x="248" y="487"/>
                </a:lnTo>
                <a:lnTo>
                  <a:pt x="243" y="485"/>
                </a:lnTo>
                <a:lnTo>
                  <a:pt x="237" y="482"/>
                </a:lnTo>
                <a:lnTo>
                  <a:pt x="231" y="478"/>
                </a:lnTo>
                <a:lnTo>
                  <a:pt x="227" y="475"/>
                </a:lnTo>
                <a:lnTo>
                  <a:pt x="221" y="470"/>
                </a:lnTo>
                <a:lnTo>
                  <a:pt x="3" y="252"/>
                </a:lnTo>
                <a:lnTo>
                  <a:pt x="1" y="248"/>
                </a:lnTo>
                <a:lnTo>
                  <a:pt x="0" y="245"/>
                </a:lnTo>
                <a:lnTo>
                  <a:pt x="1" y="241"/>
                </a:lnTo>
                <a:lnTo>
                  <a:pt x="3" y="238"/>
                </a:lnTo>
                <a:lnTo>
                  <a:pt x="221" y="19"/>
                </a:lnTo>
                <a:lnTo>
                  <a:pt x="227" y="15"/>
                </a:lnTo>
                <a:lnTo>
                  <a:pt x="231" y="11"/>
                </a:lnTo>
                <a:lnTo>
                  <a:pt x="237" y="8"/>
                </a:lnTo>
                <a:lnTo>
                  <a:pt x="243" y="5"/>
                </a:lnTo>
                <a:lnTo>
                  <a:pt x="248" y="3"/>
                </a:lnTo>
                <a:lnTo>
                  <a:pt x="255" y="1"/>
                </a:lnTo>
                <a:lnTo>
                  <a:pt x="261" y="0"/>
                </a:lnTo>
                <a:lnTo>
                  <a:pt x="268" y="0"/>
                </a:lnTo>
                <a:lnTo>
                  <a:pt x="274" y="0"/>
                </a:lnTo>
                <a:lnTo>
                  <a:pt x="281" y="1"/>
                </a:lnTo>
                <a:lnTo>
                  <a:pt x="287" y="3"/>
                </a:lnTo>
                <a:lnTo>
                  <a:pt x="294" y="5"/>
                </a:lnTo>
                <a:lnTo>
                  <a:pt x="299" y="8"/>
                </a:lnTo>
                <a:lnTo>
                  <a:pt x="305" y="11"/>
                </a:lnTo>
                <a:lnTo>
                  <a:pt x="310" y="15"/>
                </a:lnTo>
                <a:lnTo>
                  <a:pt x="315" y="19"/>
                </a:lnTo>
                <a:lnTo>
                  <a:pt x="320" y="25"/>
                </a:lnTo>
                <a:lnTo>
                  <a:pt x="323" y="29"/>
                </a:lnTo>
                <a:lnTo>
                  <a:pt x="326" y="36"/>
                </a:lnTo>
                <a:lnTo>
                  <a:pt x="329" y="41"/>
                </a:lnTo>
                <a:lnTo>
                  <a:pt x="332" y="48"/>
                </a:lnTo>
                <a:lnTo>
                  <a:pt x="333" y="53"/>
                </a:lnTo>
                <a:lnTo>
                  <a:pt x="334" y="59"/>
                </a:lnTo>
                <a:lnTo>
                  <a:pt x="334" y="66"/>
                </a:lnTo>
                <a:lnTo>
                  <a:pt x="334" y="72"/>
                </a:lnTo>
                <a:lnTo>
                  <a:pt x="333" y="79"/>
                </a:lnTo>
                <a:lnTo>
                  <a:pt x="332" y="85"/>
                </a:lnTo>
                <a:lnTo>
                  <a:pt x="329" y="91"/>
                </a:lnTo>
                <a:lnTo>
                  <a:pt x="326" y="97"/>
                </a:lnTo>
                <a:lnTo>
                  <a:pt x="323" y="103"/>
                </a:lnTo>
                <a:lnTo>
                  <a:pt x="320" y="108"/>
                </a:lnTo>
                <a:lnTo>
                  <a:pt x="315" y="112"/>
                </a:lnTo>
                <a:lnTo>
                  <a:pt x="262" y="165"/>
                </a:lnTo>
                <a:lnTo>
                  <a:pt x="516" y="165"/>
                </a:lnTo>
                <a:lnTo>
                  <a:pt x="525" y="165"/>
                </a:lnTo>
                <a:lnTo>
                  <a:pt x="532" y="167"/>
                </a:lnTo>
                <a:lnTo>
                  <a:pt x="540" y="169"/>
                </a:lnTo>
                <a:lnTo>
                  <a:pt x="548" y="172"/>
                </a:lnTo>
                <a:lnTo>
                  <a:pt x="554" y="175"/>
                </a:lnTo>
                <a:lnTo>
                  <a:pt x="560" y="179"/>
                </a:lnTo>
                <a:lnTo>
                  <a:pt x="567" y="184"/>
                </a:lnTo>
                <a:lnTo>
                  <a:pt x="572" y="189"/>
                </a:lnTo>
                <a:lnTo>
                  <a:pt x="578" y="194"/>
                </a:lnTo>
                <a:lnTo>
                  <a:pt x="582" y="201"/>
                </a:lnTo>
                <a:lnTo>
                  <a:pt x="586" y="207"/>
                </a:lnTo>
                <a:lnTo>
                  <a:pt x="590" y="214"/>
                </a:lnTo>
                <a:lnTo>
                  <a:pt x="592" y="221"/>
                </a:lnTo>
                <a:lnTo>
                  <a:pt x="594" y="229"/>
                </a:lnTo>
                <a:lnTo>
                  <a:pt x="595" y="237"/>
                </a:lnTo>
                <a:lnTo>
                  <a:pt x="596" y="245"/>
                </a:lnTo>
                <a:lnTo>
                  <a:pt x="595" y="253"/>
                </a:lnTo>
                <a:lnTo>
                  <a:pt x="594" y="260"/>
                </a:lnTo>
                <a:lnTo>
                  <a:pt x="592" y="269"/>
                </a:lnTo>
                <a:lnTo>
                  <a:pt x="590" y="275"/>
                </a:lnTo>
                <a:lnTo>
                  <a:pt x="586" y="283"/>
                </a:lnTo>
                <a:lnTo>
                  <a:pt x="582" y="289"/>
                </a:lnTo>
                <a:lnTo>
                  <a:pt x="578" y="295"/>
                </a:lnTo>
                <a:lnTo>
                  <a:pt x="572" y="301"/>
                </a:lnTo>
                <a:lnTo>
                  <a:pt x="567" y="306"/>
                </a:lnTo>
                <a:lnTo>
                  <a:pt x="560" y="311"/>
                </a:lnTo>
                <a:lnTo>
                  <a:pt x="554" y="314"/>
                </a:lnTo>
                <a:lnTo>
                  <a:pt x="548" y="318"/>
                </a:lnTo>
                <a:lnTo>
                  <a:pt x="540" y="321"/>
                </a:lnTo>
                <a:lnTo>
                  <a:pt x="532" y="323"/>
                </a:lnTo>
                <a:lnTo>
                  <a:pt x="525" y="324"/>
                </a:lnTo>
                <a:lnTo>
                  <a:pt x="516" y="324"/>
                </a:lnTo>
                <a:lnTo>
                  <a:pt x="262" y="324"/>
                </a:lnTo>
                <a:lnTo>
                  <a:pt x="315" y="377"/>
                </a:lnTo>
                <a:lnTo>
                  <a:pt x="320" y="382"/>
                </a:lnTo>
                <a:lnTo>
                  <a:pt x="323" y="387"/>
                </a:lnTo>
                <a:lnTo>
                  <a:pt x="326" y="393"/>
                </a:lnTo>
                <a:lnTo>
                  <a:pt x="329" y="399"/>
                </a:lnTo>
                <a:lnTo>
                  <a:pt x="332" y="405"/>
                </a:lnTo>
                <a:lnTo>
                  <a:pt x="333" y="410"/>
                </a:lnTo>
                <a:lnTo>
                  <a:pt x="334" y="417"/>
                </a:lnTo>
                <a:lnTo>
                  <a:pt x="334" y="423"/>
                </a:lnTo>
                <a:lnTo>
                  <a:pt x="334" y="430"/>
                </a:lnTo>
                <a:lnTo>
                  <a:pt x="333" y="436"/>
                </a:lnTo>
                <a:lnTo>
                  <a:pt x="332" y="443"/>
                </a:lnTo>
                <a:lnTo>
                  <a:pt x="329" y="448"/>
                </a:lnTo>
                <a:lnTo>
                  <a:pt x="326" y="455"/>
                </a:lnTo>
                <a:lnTo>
                  <a:pt x="323" y="460"/>
                </a:lnTo>
                <a:lnTo>
                  <a:pt x="320" y="466"/>
                </a:lnTo>
                <a:lnTo>
                  <a:pt x="315" y="470"/>
                </a:lnTo>
                <a:lnTo>
                  <a:pt x="310" y="475"/>
                </a:lnTo>
                <a:lnTo>
                  <a:pt x="305" y="478"/>
                </a:lnTo>
                <a:lnTo>
                  <a:pt x="299" y="482"/>
                </a:lnTo>
                <a:lnTo>
                  <a:pt x="294" y="485"/>
                </a:lnTo>
                <a:lnTo>
                  <a:pt x="287" y="487"/>
                </a:lnTo>
                <a:lnTo>
                  <a:pt x="281" y="488"/>
                </a:lnTo>
                <a:lnTo>
                  <a:pt x="274" y="489"/>
                </a:lnTo>
                <a:lnTo>
                  <a:pt x="268" y="489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22">
            <a:extLst>
              <a:ext uri="{FF2B5EF4-FFF2-40B4-BE49-F238E27FC236}">
                <a16:creationId xmlns:a16="http://schemas.microsoft.com/office/drawing/2014/main" xmlns="" id="{9E002BE7-E1F2-4C57-BA53-779AF17A323C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4311790" y="2179753"/>
            <a:ext cx="340408" cy="273997"/>
          </a:xfrm>
          <a:custGeom>
            <a:avLst/>
            <a:gdLst>
              <a:gd name="T0" fmla="*/ 327 w 467"/>
              <a:gd name="T1" fmla="*/ 444 h 467"/>
              <a:gd name="T2" fmla="*/ 353 w 467"/>
              <a:gd name="T3" fmla="*/ 417 h 467"/>
              <a:gd name="T4" fmla="*/ 353 w 467"/>
              <a:gd name="T5" fmla="*/ 378 h 467"/>
              <a:gd name="T6" fmla="*/ 327 w 467"/>
              <a:gd name="T7" fmla="*/ 352 h 467"/>
              <a:gd name="T8" fmla="*/ 225 w 467"/>
              <a:gd name="T9" fmla="*/ 347 h 467"/>
              <a:gd name="T10" fmla="*/ 218 w 467"/>
              <a:gd name="T11" fmla="*/ 339 h 467"/>
              <a:gd name="T12" fmla="*/ 430 w 467"/>
              <a:gd name="T13" fmla="*/ 122 h 467"/>
              <a:gd name="T14" fmla="*/ 443 w 467"/>
              <a:gd name="T15" fmla="*/ 102 h 467"/>
              <a:gd name="T16" fmla="*/ 447 w 467"/>
              <a:gd name="T17" fmla="*/ 80 h 467"/>
              <a:gd name="T18" fmla="*/ 443 w 467"/>
              <a:gd name="T19" fmla="*/ 57 h 467"/>
              <a:gd name="T20" fmla="*/ 430 w 467"/>
              <a:gd name="T21" fmla="*/ 36 h 467"/>
              <a:gd name="T22" fmla="*/ 410 w 467"/>
              <a:gd name="T23" fmla="*/ 23 h 467"/>
              <a:gd name="T24" fmla="*/ 386 w 467"/>
              <a:gd name="T25" fmla="*/ 19 h 467"/>
              <a:gd name="T26" fmla="*/ 364 w 467"/>
              <a:gd name="T27" fmla="*/ 23 h 467"/>
              <a:gd name="T28" fmla="*/ 344 w 467"/>
              <a:gd name="T29" fmla="*/ 36 h 467"/>
              <a:gd name="T30" fmla="*/ 127 w 467"/>
              <a:gd name="T31" fmla="*/ 248 h 467"/>
              <a:gd name="T32" fmla="*/ 119 w 467"/>
              <a:gd name="T33" fmla="*/ 242 h 467"/>
              <a:gd name="T34" fmla="*/ 114 w 467"/>
              <a:gd name="T35" fmla="*/ 120 h 467"/>
              <a:gd name="T36" fmla="*/ 88 w 467"/>
              <a:gd name="T37" fmla="*/ 94 h 467"/>
              <a:gd name="T38" fmla="*/ 49 w 467"/>
              <a:gd name="T39" fmla="*/ 94 h 467"/>
              <a:gd name="T40" fmla="*/ 24 w 467"/>
              <a:gd name="T41" fmla="*/ 120 h 467"/>
              <a:gd name="T42" fmla="*/ 308 w 467"/>
              <a:gd name="T43" fmla="*/ 467 h 467"/>
              <a:gd name="T44" fmla="*/ 0 w 467"/>
              <a:gd name="T45" fmla="*/ 461 h 467"/>
              <a:gd name="T46" fmla="*/ 1 w 467"/>
              <a:gd name="T47" fmla="*/ 125 h 467"/>
              <a:gd name="T48" fmla="*/ 12 w 467"/>
              <a:gd name="T49" fmla="*/ 100 h 467"/>
              <a:gd name="T50" fmla="*/ 30 w 467"/>
              <a:gd name="T51" fmla="*/ 82 h 467"/>
              <a:gd name="T52" fmla="*/ 55 w 467"/>
              <a:gd name="T53" fmla="*/ 71 h 467"/>
              <a:gd name="T54" fmla="*/ 83 w 467"/>
              <a:gd name="T55" fmla="*/ 71 h 467"/>
              <a:gd name="T56" fmla="*/ 108 w 467"/>
              <a:gd name="T57" fmla="*/ 82 h 467"/>
              <a:gd name="T58" fmla="*/ 126 w 467"/>
              <a:gd name="T59" fmla="*/ 100 h 467"/>
              <a:gd name="T60" fmla="*/ 137 w 467"/>
              <a:gd name="T61" fmla="*/ 125 h 467"/>
              <a:gd name="T62" fmla="*/ 330 w 467"/>
              <a:gd name="T63" fmla="*/ 22 h 467"/>
              <a:gd name="T64" fmla="*/ 356 w 467"/>
              <a:gd name="T65" fmla="*/ 5 h 467"/>
              <a:gd name="T66" fmla="*/ 386 w 467"/>
              <a:gd name="T67" fmla="*/ 0 h 467"/>
              <a:gd name="T68" fmla="*/ 418 w 467"/>
              <a:gd name="T69" fmla="*/ 5 h 467"/>
              <a:gd name="T70" fmla="*/ 444 w 467"/>
              <a:gd name="T71" fmla="*/ 22 h 467"/>
              <a:gd name="T72" fmla="*/ 461 w 467"/>
              <a:gd name="T73" fmla="*/ 49 h 467"/>
              <a:gd name="T74" fmla="*/ 467 w 467"/>
              <a:gd name="T75" fmla="*/ 80 h 467"/>
              <a:gd name="T76" fmla="*/ 461 w 467"/>
              <a:gd name="T77" fmla="*/ 110 h 467"/>
              <a:gd name="T78" fmla="*/ 444 w 467"/>
              <a:gd name="T79" fmla="*/ 136 h 467"/>
              <a:gd name="T80" fmla="*/ 322 w 467"/>
              <a:gd name="T81" fmla="*/ 329 h 467"/>
              <a:gd name="T82" fmla="*/ 346 w 467"/>
              <a:gd name="T83" fmla="*/ 340 h 467"/>
              <a:gd name="T84" fmla="*/ 365 w 467"/>
              <a:gd name="T85" fmla="*/ 358 h 467"/>
              <a:gd name="T86" fmla="*/ 376 w 467"/>
              <a:gd name="T87" fmla="*/ 383 h 467"/>
              <a:gd name="T88" fmla="*/ 376 w 467"/>
              <a:gd name="T89" fmla="*/ 411 h 467"/>
              <a:gd name="T90" fmla="*/ 365 w 467"/>
              <a:gd name="T91" fmla="*/ 436 h 467"/>
              <a:gd name="T92" fmla="*/ 346 w 467"/>
              <a:gd name="T93" fmla="*/ 455 h 467"/>
              <a:gd name="T94" fmla="*/ 322 w 467"/>
              <a:gd name="T95" fmla="*/ 465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67" h="467">
                <a:moveTo>
                  <a:pt x="19" y="447"/>
                </a:moveTo>
                <a:lnTo>
                  <a:pt x="308" y="447"/>
                </a:lnTo>
                <a:lnTo>
                  <a:pt x="317" y="446"/>
                </a:lnTo>
                <a:lnTo>
                  <a:pt x="327" y="444"/>
                </a:lnTo>
                <a:lnTo>
                  <a:pt x="335" y="438"/>
                </a:lnTo>
                <a:lnTo>
                  <a:pt x="342" y="433"/>
                </a:lnTo>
                <a:lnTo>
                  <a:pt x="349" y="425"/>
                </a:lnTo>
                <a:lnTo>
                  <a:pt x="353" y="417"/>
                </a:lnTo>
                <a:lnTo>
                  <a:pt x="356" y="407"/>
                </a:lnTo>
                <a:lnTo>
                  <a:pt x="357" y="397"/>
                </a:lnTo>
                <a:lnTo>
                  <a:pt x="356" y="387"/>
                </a:lnTo>
                <a:lnTo>
                  <a:pt x="353" y="378"/>
                </a:lnTo>
                <a:lnTo>
                  <a:pt x="349" y="369"/>
                </a:lnTo>
                <a:lnTo>
                  <a:pt x="342" y="363"/>
                </a:lnTo>
                <a:lnTo>
                  <a:pt x="335" y="356"/>
                </a:lnTo>
                <a:lnTo>
                  <a:pt x="327" y="352"/>
                </a:lnTo>
                <a:lnTo>
                  <a:pt x="317" y="348"/>
                </a:lnTo>
                <a:lnTo>
                  <a:pt x="308" y="347"/>
                </a:lnTo>
                <a:lnTo>
                  <a:pt x="228" y="347"/>
                </a:lnTo>
                <a:lnTo>
                  <a:pt x="225" y="347"/>
                </a:lnTo>
                <a:lnTo>
                  <a:pt x="222" y="346"/>
                </a:lnTo>
                <a:lnTo>
                  <a:pt x="220" y="344"/>
                </a:lnTo>
                <a:lnTo>
                  <a:pt x="219" y="342"/>
                </a:lnTo>
                <a:lnTo>
                  <a:pt x="218" y="339"/>
                </a:lnTo>
                <a:lnTo>
                  <a:pt x="218" y="336"/>
                </a:lnTo>
                <a:lnTo>
                  <a:pt x="219" y="333"/>
                </a:lnTo>
                <a:lnTo>
                  <a:pt x="221" y="330"/>
                </a:lnTo>
                <a:lnTo>
                  <a:pt x="430" y="122"/>
                </a:lnTo>
                <a:lnTo>
                  <a:pt x="434" y="117"/>
                </a:lnTo>
                <a:lnTo>
                  <a:pt x="437" y="113"/>
                </a:lnTo>
                <a:lnTo>
                  <a:pt x="440" y="108"/>
                </a:lnTo>
                <a:lnTo>
                  <a:pt x="443" y="102"/>
                </a:lnTo>
                <a:lnTo>
                  <a:pt x="445" y="97"/>
                </a:lnTo>
                <a:lnTo>
                  <a:pt x="446" y="91"/>
                </a:lnTo>
                <a:lnTo>
                  <a:pt x="447" y="85"/>
                </a:lnTo>
                <a:lnTo>
                  <a:pt x="447" y="80"/>
                </a:lnTo>
                <a:lnTo>
                  <a:pt x="447" y="74"/>
                </a:lnTo>
                <a:lnTo>
                  <a:pt x="446" y="68"/>
                </a:lnTo>
                <a:lnTo>
                  <a:pt x="445" y="62"/>
                </a:lnTo>
                <a:lnTo>
                  <a:pt x="443" y="57"/>
                </a:lnTo>
                <a:lnTo>
                  <a:pt x="440" y="51"/>
                </a:lnTo>
                <a:lnTo>
                  <a:pt x="437" y="46"/>
                </a:lnTo>
                <a:lnTo>
                  <a:pt x="434" y="42"/>
                </a:lnTo>
                <a:lnTo>
                  <a:pt x="430" y="36"/>
                </a:lnTo>
                <a:lnTo>
                  <a:pt x="425" y="33"/>
                </a:lnTo>
                <a:lnTo>
                  <a:pt x="420" y="29"/>
                </a:lnTo>
                <a:lnTo>
                  <a:pt x="416" y="27"/>
                </a:lnTo>
                <a:lnTo>
                  <a:pt x="410" y="23"/>
                </a:lnTo>
                <a:lnTo>
                  <a:pt x="405" y="21"/>
                </a:lnTo>
                <a:lnTo>
                  <a:pt x="398" y="20"/>
                </a:lnTo>
                <a:lnTo>
                  <a:pt x="393" y="19"/>
                </a:lnTo>
                <a:lnTo>
                  <a:pt x="386" y="19"/>
                </a:lnTo>
                <a:lnTo>
                  <a:pt x="381" y="19"/>
                </a:lnTo>
                <a:lnTo>
                  <a:pt x="375" y="20"/>
                </a:lnTo>
                <a:lnTo>
                  <a:pt x="369" y="21"/>
                </a:lnTo>
                <a:lnTo>
                  <a:pt x="364" y="23"/>
                </a:lnTo>
                <a:lnTo>
                  <a:pt x="358" y="27"/>
                </a:lnTo>
                <a:lnTo>
                  <a:pt x="353" y="29"/>
                </a:lnTo>
                <a:lnTo>
                  <a:pt x="349" y="33"/>
                </a:lnTo>
                <a:lnTo>
                  <a:pt x="344" y="36"/>
                </a:lnTo>
                <a:lnTo>
                  <a:pt x="136" y="246"/>
                </a:lnTo>
                <a:lnTo>
                  <a:pt x="134" y="247"/>
                </a:lnTo>
                <a:lnTo>
                  <a:pt x="130" y="248"/>
                </a:lnTo>
                <a:lnTo>
                  <a:pt x="127" y="248"/>
                </a:lnTo>
                <a:lnTo>
                  <a:pt x="125" y="248"/>
                </a:lnTo>
                <a:lnTo>
                  <a:pt x="122" y="246"/>
                </a:lnTo>
                <a:lnTo>
                  <a:pt x="121" y="244"/>
                </a:lnTo>
                <a:lnTo>
                  <a:pt x="119" y="242"/>
                </a:lnTo>
                <a:lnTo>
                  <a:pt x="119" y="238"/>
                </a:lnTo>
                <a:lnTo>
                  <a:pt x="119" y="139"/>
                </a:lnTo>
                <a:lnTo>
                  <a:pt x="117" y="129"/>
                </a:lnTo>
                <a:lnTo>
                  <a:pt x="114" y="120"/>
                </a:lnTo>
                <a:lnTo>
                  <a:pt x="110" y="111"/>
                </a:lnTo>
                <a:lnTo>
                  <a:pt x="105" y="104"/>
                </a:lnTo>
                <a:lnTo>
                  <a:pt x="97" y="98"/>
                </a:lnTo>
                <a:lnTo>
                  <a:pt x="88" y="94"/>
                </a:lnTo>
                <a:lnTo>
                  <a:pt x="79" y="90"/>
                </a:lnTo>
                <a:lnTo>
                  <a:pt x="69" y="89"/>
                </a:lnTo>
                <a:lnTo>
                  <a:pt x="59" y="90"/>
                </a:lnTo>
                <a:lnTo>
                  <a:pt x="49" y="94"/>
                </a:lnTo>
                <a:lnTo>
                  <a:pt x="41" y="98"/>
                </a:lnTo>
                <a:lnTo>
                  <a:pt x="34" y="104"/>
                </a:lnTo>
                <a:lnTo>
                  <a:pt x="28" y="111"/>
                </a:lnTo>
                <a:lnTo>
                  <a:pt x="24" y="120"/>
                </a:lnTo>
                <a:lnTo>
                  <a:pt x="20" y="129"/>
                </a:lnTo>
                <a:lnTo>
                  <a:pt x="19" y="139"/>
                </a:lnTo>
                <a:lnTo>
                  <a:pt x="19" y="447"/>
                </a:lnTo>
                <a:close/>
                <a:moveTo>
                  <a:pt x="308" y="467"/>
                </a:moveTo>
                <a:lnTo>
                  <a:pt x="10" y="467"/>
                </a:lnTo>
                <a:lnTo>
                  <a:pt x="5" y="466"/>
                </a:lnTo>
                <a:lnTo>
                  <a:pt x="2" y="464"/>
                </a:lnTo>
                <a:lnTo>
                  <a:pt x="0" y="461"/>
                </a:lnTo>
                <a:lnTo>
                  <a:pt x="0" y="456"/>
                </a:lnTo>
                <a:lnTo>
                  <a:pt x="0" y="139"/>
                </a:lnTo>
                <a:lnTo>
                  <a:pt x="0" y="131"/>
                </a:lnTo>
                <a:lnTo>
                  <a:pt x="1" y="125"/>
                </a:lnTo>
                <a:lnTo>
                  <a:pt x="3" y="118"/>
                </a:lnTo>
                <a:lnTo>
                  <a:pt x="5" y="112"/>
                </a:lnTo>
                <a:lnTo>
                  <a:pt x="7" y="105"/>
                </a:lnTo>
                <a:lnTo>
                  <a:pt x="12" y="100"/>
                </a:lnTo>
                <a:lnTo>
                  <a:pt x="15" y="95"/>
                </a:lnTo>
                <a:lnTo>
                  <a:pt x="20" y="90"/>
                </a:lnTo>
                <a:lnTo>
                  <a:pt x="25" y="85"/>
                </a:lnTo>
                <a:lnTo>
                  <a:pt x="30" y="82"/>
                </a:lnTo>
                <a:lnTo>
                  <a:pt x="35" y="77"/>
                </a:lnTo>
                <a:lnTo>
                  <a:pt x="42" y="75"/>
                </a:lnTo>
                <a:lnTo>
                  <a:pt x="48" y="73"/>
                </a:lnTo>
                <a:lnTo>
                  <a:pt x="55" y="71"/>
                </a:lnTo>
                <a:lnTo>
                  <a:pt x="62" y="70"/>
                </a:lnTo>
                <a:lnTo>
                  <a:pt x="69" y="70"/>
                </a:lnTo>
                <a:lnTo>
                  <a:pt x="76" y="70"/>
                </a:lnTo>
                <a:lnTo>
                  <a:pt x="83" y="71"/>
                </a:lnTo>
                <a:lnTo>
                  <a:pt x="89" y="73"/>
                </a:lnTo>
                <a:lnTo>
                  <a:pt x="96" y="75"/>
                </a:lnTo>
                <a:lnTo>
                  <a:pt x="102" y="77"/>
                </a:lnTo>
                <a:lnTo>
                  <a:pt x="108" y="82"/>
                </a:lnTo>
                <a:lnTo>
                  <a:pt x="113" y="85"/>
                </a:lnTo>
                <a:lnTo>
                  <a:pt x="119" y="90"/>
                </a:lnTo>
                <a:lnTo>
                  <a:pt x="123" y="95"/>
                </a:lnTo>
                <a:lnTo>
                  <a:pt x="126" y="100"/>
                </a:lnTo>
                <a:lnTo>
                  <a:pt x="130" y="105"/>
                </a:lnTo>
                <a:lnTo>
                  <a:pt x="133" y="112"/>
                </a:lnTo>
                <a:lnTo>
                  <a:pt x="136" y="118"/>
                </a:lnTo>
                <a:lnTo>
                  <a:pt x="137" y="125"/>
                </a:lnTo>
                <a:lnTo>
                  <a:pt x="138" y="132"/>
                </a:lnTo>
                <a:lnTo>
                  <a:pt x="138" y="139"/>
                </a:lnTo>
                <a:lnTo>
                  <a:pt x="138" y="215"/>
                </a:lnTo>
                <a:lnTo>
                  <a:pt x="330" y="22"/>
                </a:lnTo>
                <a:lnTo>
                  <a:pt x="336" y="17"/>
                </a:lnTo>
                <a:lnTo>
                  <a:pt x="342" y="13"/>
                </a:lnTo>
                <a:lnTo>
                  <a:pt x="349" y="8"/>
                </a:lnTo>
                <a:lnTo>
                  <a:pt x="356" y="5"/>
                </a:lnTo>
                <a:lnTo>
                  <a:pt x="364" y="3"/>
                </a:lnTo>
                <a:lnTo>
                  <a:pt x="371" y="1"/>
                </a:lnTo>
                <a:lnTo>
                  <a:pt x="379" y="0"/>
                </a:lnTo>
                <a:lnTo>
                  <a:pt x="386" y="0"/>
                </a:lnTo>
                <a:lnTo>
                  <a:pt x="395" y="0"/>
                </a:lnTo>
                <a:lnTo>
                  <a:pt x="403" y="1"/>
                </a:lnTo>
                <a:lnTo>
                  <a:pt x="410" y="3"/>
                </a:lnTo>
                <a:lnTo>
                  <a:pt x="418" y="5"/>
                </a:lnTo>
                <a:lnTo>
                  <a:pt x="424" y="8"/>
                </a:lnTo>
                <a:lnTo>
                  <a:pt x="431" y="13"/>
                </a:lnTo>
                <a:lnTo>
                  <a:pt x="437" y="17"/>
                </a:lnTo>
                <a:lnTo>
                  <a:pt x="444" y="22"/>
                </a:lnTo>
                <a:lnTo>
                  <a:pt x="449" y="29"/>
                </a:lnTo>
                <a:lnTo>
                  <a:pt x="453" y="35"/>
                </a:lnTo>
                <a:lnTo>
                  <a:pt x="458" y="42"/>
                </a:lnTo>
                <a:lnTo>
                  <a:pt x="461" y="49"/>
                </a:lnTo>
                <a:lnTo>
                  <a:pt x="463" y="57"/>
                </a:lnTo>
                <a:lnTo>
                  <a:pt x="465" y="64"/>
                </a:lnTo>
                <a:lnTo>
                  <a:pt x="466" y="72"/>
                </a:lnTo>
                <a:lnTo>
                  <a:pt x="467" y="80"/>
                </a:lnTo>
                <a:lnTo>
                  <a:pt x="466" y="87"/>
                </a:lnTo>
                <a:lnTo>
                  <a:pt x="465" y="95"/>
                </a:lnTo>
                <a:lnTo>
                  <a:pt x="463" y="102"/>
                </a:lnTo>
                <a:lnTo>
                  <a:pt x="461" y="110"/>
                </a:lnTo>
                <a:lnTo>
                  <a:pt x="458" y="116"/>
                </a:lnTo>
                <a:lnTo>
                  <a:pt x="453" y="124"/>
                </a:lnTo>
                <a:lnTo>
                  <a:pt x="449" y="130"/>
                </a:lnTo>
                <a:lnTo>
                  <a:pt x="444" y="136"/>
                </a:lnTo>
                <a:lnTo>
                  <a:pt x="251" y="328"/>
                </a:lnTo>
                <a:lnTo>
                  <a:pt x="308" y="328"/>
                </a:lnTo>
                <a:lnTo>
                  <a:pt x="314" y="328"/>
                </a:lnTo>
                <a:lnTo>
                  <a:pt x="322" y="329"/>
                </a:lnTo>
                <a:lnTo>
                  <a:pt x="328" y="331"/>
                </a:lnTo>
                <a:lnTo>
                  <a:pt x="335" y="333"/>
                </a:lnTo>
                <a:lnTo>
                  <a:pt x="340" y="337"/>
                </a:lnTo>
                <a:lnTo>
                  <a:pt x="346" y="340"/>
                </a:lnTo>
                <a:lnTo>
                  <a:pt x="352" y="344"/>
                </a:lnTo>
                <a:lnTo>
                  <a:pt x="356" y="348"/>
                </a:lnTo>
                <a:lnTo>
                  <a:pt x="360" y="353"/>
                </a:lnTo>
                <a:lnTo>
                  <a:pt x="365" y="358"/>
                </a:lnTo>
                <a:lnTo>
                  <a:pt x="368" y="364"/>
                </a:lnTo>
                <a:lnTo>
                  <a:pt x="371" y="370"/>
                </a:lnTo>
                <a:lnTo>
                  <a:pt x="373" y="377"/>
                </a:lnTo>
                <a:lnTo>
                  <a:pt x="376" y="383"/>
                </a:lnTo>
                <a:lnTo>
                  <a:pt x="377" y="391"/>
                </a:lnTo>
                <a:lnTo>
                  <a:pt x="377" y="397"/>
                </a:lnTo>
                <a:lnTo>
                  <a:pt x="377" y="405"/>
                </a:lnTo>
                <a:lnTo>
                  <a:pt x="376" y="411"/>
                </a:lnTo>
                <a:lnTo>
                  <a:pt x="373" y="418"/>
                </a:lnTo>
                <a:lnTo>
                  <a:pt x="371" y="424"/>
                </a:lnTo>
                <a:lnTo>
                  <a:pt x="368" y="431"/>
                </a:lnTo>
                <a:lnTo>
                  <a:pt x="365" y="436"/>
                </a:lnTo>
                <a:lnTo>
                  <a:pt x="360" y="441"/>
                </a:lnTo>
                <a:lnTo>
                  <a:pt x="356" y="447"/>
                </a:lnTo>
                <a:lnTo>
                  <a:pt x="352" y="451"/>
                </a:lnTo>
                <a:lnTo>
                  <a:pt x="346" y="455"/>
                </a:lnTo>
                <a:lnTo>
                  <a:pt x="340" y="459"/>
                </a:lnTo>
                <a:lnTo>
                  <a:pt x="335" y="461"/>
                </a:lnTo>
                <a:lnTo>
                  <a:pt x="328" y="464"/>
                </a:lnTo>
                <a:lnTo>
                  <a:pt x="322" y="465"/>
                </a:lnTo>
                <a:lnTo>
                  <a:pt x="314" y="466"/>
                </a:lnTo>
                <a:lnTo>
                  <a:pt x="308" y="46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22">
            <a:extLst>
              <a:ext uri="{FF2B5EF4-FFF2-40B4-BE49-F238E27FC236}">
                <a16:creationId xmlns:a16="http://schemas.microsoft.com/office/drawing/2014/main" xmlns="" id="{1F9426CD-FB49-4CA5-9A67-980E9CF6B6DD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4354824" y="4974303"/>
            <a:ext cx="391923" cy="273997"/>
          </a:xfrm>
          <a:custGeom>
            <a:avLst/>
            <a:gdLst>
              <a:gd name="T0" fmla="*/ 327 w 467"/>
              <a:gd name="T1" fmla="*/ 444 h 467"/>
              <a:gd name="T2" fmla="*/ 353 w 467"/>
              <a:gd name="T3" fmla="*/ 417 h 467"/>
              <a:gd name="T4" fmla="*/ 353 w 467"/>
              <a:gd name="T5" fmla="*/ 378 h 467"/>
              <a:gd name="T6" fmla="*/ 327 w 467"/>
              <a:gd name="T7" fmla="*/ 352 h 467"/>
              <a:gd name="T8" fmla="*/ 225 w 467"/>
              <a:gd name="T9" fmla="*/ 347 h 467"/>
              <a:gd name="T10" fmla="*/ 218 w 467"/>
              <a:gd name="T11" fmla="*/ 339 h 467"/>
              <a:gd name="T12" fmla="*/ 430 w 467"/>
              <a:gd name="T13" fmla="*/ 122 h 467"/>
              <a:gd name="T14" fmla="*/ 443 w 467"/>
              <a:gd name="T15" fmla="*/ 102 h 467"/>
              <a:gd name="T16" fmla="*/ 447 w 467"/>
              <a:gd name="T17" fmla="*/ 80 h 467"/>
              <a:gd name="T18" fmla="*/ 443 w 467"/>
              <a:gd name="T19" fmla="*/ 57 h 467"/>
              <a:gd name="T20" fmla="*/ 430 w 467"/>
              <a:gd name="T21" fmla="*/ 36 h 467"/>
              <a:gd name="T22" fmla="*/ 410 w 467"/>
              <a:gd name="T23" fmla="*/ 23 h 467"/>
              <a:gd name="T24" fmla="*/ 386 w 467"/>
              <a:gd name="T25" fmla="*/ 19 h 467"/>
              <a:gd name="T26" fmla="*/ 364 w 467"/>
              <a:gd name="T27" fmla="*/ 23 h 467"/>
              <a:gd name="T28" fmla="*/ 344 w 467"/>
              <a:gd name="T29" fmla="*/ 36 h 467"/>
              <a:gd name="T30" fmla="*/ 127 w 467"/>
              <a:gd name="T31" fmla="*/ 248 h 467"/>
              <a:gd name="T32" fmla="*/ 119 w 467"/>
              <a:gd name="T33" fmla="*/ 242 h 467"/>
              <a:gd name="T34" fmla="*/ 114 w 467"/>
              <a:gd name="T35" fmla="*/ 120 h 467"/>
              <a:gd name="T36" fmla="*/ 88 w 467"/>
              <a:gd name="T37" fmla="*/ 94 h 467"/>
              <a:gd name="T38" fmla="*/ 49 w 467"/>
              <a:gd name="T39" fmla="*/ 94 h 467"/>
              <a:gd name="T40" fmla="*/ 24 w 467"/>
              <a:gd name="T41" fmla="*/ 120 h 467"/>
              <a:gd name="T42" fmla="*/ 308 w 467"/>
              <a:gd name="T43" fmla="*/ 467 h 467"/>
              <a:gd name="T44" fmla="*/ 0 w 467"/>
              <a:gd name="T45" fmla="*/ 461 h 467"/>
              <a:gd name="T46" fmla="*/ 1 w 467"/>
              <a:gd name="T47" fmla="*/ 125 h 467"/>
              <a:gd name="T48" fmla="*/ 12 w 467"/>
              <a:gd name="T49" fmla="*/ 100 h 467"/>
              <a:gd name="T50" fmla="*/ 30 w 467"/>
              <a:gd name="T51" fmla="*/ 82 h 467"/>
              <a:gd name="T52" fmla="*/ 55 w 467"/>
              <a:gd name="T53" fmla="*/ 71 h 467"/>
              <a:gd name="T54" fmla="*/ 83 w 467"/>
              <a:gd name="T55" fmla="*/ 71 h 467"/>
              <a:gd name="T56" fmla="*/ 108 w 467"/>
              <a:gd name="T57" fmla="*/ 82 h 467"/>
              <a:gd name="T58" fmla="*/ 126 w 467"/>
              <a:gd name="T59" fmla="*/ 100 h 467"/>
              <a:gd name="T60" fmla="*/ 137 w 467"/>
              <a:gd name="T61" fmla="*/ 125 h 467"/>
              <a:gd name="T62" fmla="*/ 330 w 467"/>
              <a:gd name="T63" fmla="*/ 22 h 467"/>
              <a:gd name="T64" fmla="*/ 356 w 467"/>
              <a:gd name="T65" fmla="*/ 5 h 467"/>
              <a:gd name="T66" fmla="*/ 386 w 467"/>
              <a:gd name="T67" fmla="*/ 0 h 467"/>
              <a:gd name="T68" fmla="*/ 418 w 467"/>
              <a:gd name="T69" fmla="*/ 5 h 467"/>
              <a:gd name="T70" fmla="*/ 444 w 467"/>
              <a:gd name="T71" fmla="*/ 22 h 467"/>
              <a:gd name="T72" fmla="*/ 461 w 467"/>
              <a:gd name="T73" fmla="*/ 49 h 467"/>
              <a:gd name="T74" fmla="*/ 467 w 467"/>
              <a:gd name="T75" fmla="*/ 80 h 467"/>
              <a:gd name="T76" fmla="*/ 461 w 467"/>
              <a:gd name="T77" fmla="*/ 110 h 467"/>
              <a:gd name="T78" fmla="*/ 444 w 467"/>
              <a:gd name="T79" fmla="*/ 136 h 467"/>
              <a:gd name="T80" fmla="*/ 322 w 467"/>
              <a:gd name="T81" fmla="*/ 329 h 467"/>
              <a:gd name="T82" fmla="*/ 346 w 467"/>
              <a:gd name="T83" fmla="*/ 340 h 467"/>
              <a:gd name="T84" fmla="*/ 365 w 467"/>
              <a:gd name="T85" fmla="*/ 358 h 467"/>
              <a:gd name="T86" fmla="*/ 376 w 467"/>
              <a:gd name="T87" fmla="*/ 383 h 467"/>
              <a:gd name="T88" fmla="*/ 376 w 467"/>
              <a:gd name="T89" fmla="*/ 411 h 467"/>
              <a:gd name="T90" fmla="*/ 365 w 467"/>
              <a:gd name="T91" fmla="*/ 436 h 467"/>
              <a:gd name="T92" fmla="*/ 346 w 467"/>
              <a:gd name="T93" fmla="*/ 455 h 467"/>
              <a:gd name="T94" fmla="*/ 322 w 467"/>
              <a:gd name="T95" fmla="*/ 465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67" h="467">
                <a:moveTo>
                  <a:pt x="19" y="447"/>
                </a:moveTo>
                <a:lnTo>
                  <a:pt x="308" y="447"/>
                </a:lnTo>
                <a:lnTo>
                  <a:pt x="317" y="446"/>
                </a:lnTo>
                <a:lnTo>
                  <a:pt x="327" y="444"/>
                </a:lnTo>
                <a:lnTo>
                  <a:pt x="335" y="438"/>
                </a:lnTo>
                <a:lnTo>
                  <a:pt x="342" y="433"/>
                </a:lnTo>
                <a:lnTo>
                  <a:pt x="349" y="425"/>
                </a:lnTo>
                <a:lnTo>
                  <a:pt x="353" y="417"/>
                </a:lnTo>
                <a:lnTo>
                  <a:pt x="356" y="407"/>
                </a:lnTo>
                <a:lnTo>
                  <a:pt x="357" y="397"/>
                </a:lnTo>
                <a:lnTo>
                  <a:pt x="356" y="387"/>
                </a:lnTo>
                <a:lnTo>
                  <a:pt x="353" y="378"/>
                </a:lnTo>
                <a:lnTo>
                  <a:pt x="349" y="369"/>
                </a:lnTo>
                <a:lnTo>
                  <a:pt x="342" y="363"/>
                </a:lnTo>
                <a:lnTo>
                  <a:pt x="335" y="356"/>
                </a:lnTo>
                <a:lnTo>
                  <a:pt x="327" y="352"/>
                </a:lnTo>
                <a:lnTo>
                  <a:pt x="317" y="348"/>
                </a:lnTo>
                <a:lnTo>
                  <a:pt x="308" y="347"/>
                </a:lnTo>
                <a:lnTo>
                  <a:pt x="228" y="347"/>
                </a:lnTo>
                <a:lnTo>
                  <a:pt x="225" y="347"/>
                </a:lnTo>
                <a:lnTo>
                  <a:pt x="222" y="346"/>
                </a:lnTo>
                <a:lnTo>
                  <a:pt x="220" y="344"/>
                </a:lnTo>
                <a:lnTo>
                  <a:pt x="219" y="342"/>
                </a:lnTo>
                <a:lnTo>
                  <a:pt x="218" y="339"/>
                </a:lnTo>
                <a:lnTo>
                  <a:pt x="218" y="336"/>
                </a:lnTo>
                <a:lnTo>
                  <a:pt x="219" y="333"/>
                </a:lnTo>
                <a:lnTo>
                  <a:pt x="221" y="330"/>
                </a:lnTo>
                <a:lnTo>
                  <a:pt x="430" y="122"/>
                </a:lnTo>
                <a:lnTo>
                  <a:pt x="434" y="117"/>
                </a:lnTo>
                <a:lnTo>
                  <a:pt x="437" y="113"/>
                </a:lnTo>
                <a:lnTo>
                  <a:pt x="440" y="108"/>
                </a:lnTo>
                <a:lnTo>
                  <a:pt x="443" y="102"/>
                </a:lnTo>
                <a:lnTo>
                  <a:pt x="445" y="97"/>
                </a:lnTo>
                <a:lnTo>
                  <a:pt x="446" y="91"/>
                </a:lnTo>
                <a:lnTo>
                  <a:pt x="447" y="85"/>
                </a:lnTo>
                <a:lnTo>
                  <a:pt x="447" y="80"/>
                </a:lnTo>
                <a:lnTo>
                  <a:pt x="447" y="74"/>
                </a:lnTo>
                <a:lnTo>
                  <a:pt x="446" y="68"/>
                </a:lnTo>
                <a:lnTo>
                  <a:pt x="445" y="62"/>
                </a:lnTo>
                <a:lnTo>
                  <a:pt x="443" y="57"/>
                </a:lnTo>
                <a:lnTo>
                  <a:pt x="440" y="51"/>
                </a:lnTo>
                <a:lnTo>
                  <a:pt x="437" y="46"/>
                </a:lnTo>
                <a:lnTo>
                  <a:pt x="434" y="42"/>
                </a:lnTo>
                <a:lnTo>
                  <a:pt x="430" y="36"/>
                </a:lnTo>
                <a:lnTo>
                  <a:pt x="425" y="33"/>
                </a:lnTo>
                <a:lnTo>
                  <a:pt x="420" y="29"/>
                </a:lnTo>
                <a:lnTo>
                  <a:pt x="416" y="27"/>
                </a:lnTo>
                <a:lnTo>
                  <a:pt x="410" y="23"/>
                </a:lnTo>
                <a:lnTo>
                  <a:pt x="405" y="21"/>
                </a:lnTo>
                <a:lnTo>
                  <a:pt x="398" y="20"/>
                </a:lnTo>
                <a:lnTo>
                  <a:pt x="393" y="19"/>
                </a:lnTo>
                <a:lnTo>
                  <a:pt x="386" y="19"/>
                </a:lnTo>
                <a:lnTo>
                  <a:pt x="381" y="19"/>
                </a:lnTo>
                <a:lnTo>
                  <a:pt x="375" y="20"/>
                </a:lnTo>
                <a:lnTo>
                  <a:pt x="369" y="21"/>
                </a:lnTo>
                <a:lnTo>
                  <a:pt x="364" y="23"/>
                </a:lnTo>
                <a:lnTo>
                  <a:pt x="358" y="27"/>
                </a:lnTo>
                <a:lnTo>
                  <a:pt x="353" y="29"/>
                </a:lnTo>
                <a:lnTo>
                  <a:pt x="349" y="33"/>
                </a:lnTo>
                <a:lnTo>
                  <a:pt x="344" y="36"/>
                </a:lnTo>
                <a:lnTo>
                  <a:pt x="136" y="246"/>
                </a:lnTo>
                <a:lnTo>
                  <a:pt x="134" y="247"/>
                </a:lnTo>
                <a:lnTo>
                  <a:pt x="130" y="248"/>
                </a:lnTo>
                <a:lnTo>
                  <a:pt x="127" y="248"/>
                </a:lnTo>
                <a:lnTo>
                  <a:pt x="125" y="248"/>
                </a:lnTo>
                <a:lnTo>
                  <a:pt x="122" y="246"/>
                </a:lnTo>
                <a:lnTo>
                  <a:pt x="121" y="244"/>
                </a:lnTo>
                <a:lnTo>
                  <a:pt x="119" y="242"/>
                </a:lnTo>
                <a:lnTo>
                  <a:pt x="119" y="238"/>
                </a:lnTo>
                <a:lnTo>
                  <a:pt x="119" y="139"/>
                </a:lnTo>
                <a:lnTo>
                  <a:pt x="117" y="129"/>
                </a:lnTo>
                <a:lnTo>
                  <a:pt x="114" y="120"/>
                </a:lnTo>
                <a:lnTo>
                  <a:pt x="110" y="111"/>
                </a:lnTo>
                <a:lnTo>
                  <a:pt x="105" y="104"/>
                </a:lnTo>
                <a:lnTo>
                  <a:pt x="97" y="98"/>
                </a:lnTo>
                <a:lnTo>
                  <a:pt x="88" y="94"/>
                </a:lnTo>
                <a:lnTo>
                  <a:pt x="79" y="90"/>
                </a:lnTo>
                <a:lnTo>
                  <a:pt x="69" y="89"/>
                </a:lnTo>
                <a:lnTo>
                  <a:pt x="59" y="90"/>
                </a:lnTo>
                <a:lnTo>
                  <a:pt x="49" y="94"/>
                </a:lnTo>
                <a:lnTo>
                  <a:pt x="41" y="98"/>
                </a:lnTo>
                <a:lnTo>
                  <a:pt x="34" y="104"/>
                </a:lnTo>
                <a:lnTo>
                  <a:pt x="28" y="111"/>
                </a:lnTo>
                <a:lnTo>
                  <a:pt x="24" y="120"/>
                </a:lnTo>
                <a:lnTo>
                  <a:pt x="20" y="129"/>
                </a:lnTo>
                <a:lnTo>
                  <a:pt x="19" y="139"/>
                </a:lnTo>
                <a:lnTo>
                  <a:pt x="19" y="447"/>
                </a:lnTo>
                <a:close/>
                <a:moveTo>
                  <a:pt x="308" y="467"/>
                </a:moveTo>
                <a:lnTo>
                  <a:pt x="10" y="467"/>
                </a:lnTo>
                <a:lnTo>
                  <a:pt x="5" y="466"/>
                </a:lnTo>
                <a:lnTo>
                  <a:pt x="2" y="464"/>
                </a:lnTo>
                <a:lnTo>
                  <a:pt x="0" y="461"/>
                </a:lnTo>
                <a:lnTo>
                  <a:pt x="0" y="456"/>
                </a:lnTo>
                <a:lnTo>
                  <a:pt x="0" y="139"/>
                </a:lnTo>
                <a:lnTo>
                  <a:pt x="0" y="131"/>
                </a:lnTo>
                <a:lnTo>
                  <a:pt x="1" y="125"/>
                </a:lnTo>
                <a:lnTo>
                  <a:pt x="3" y="118"/>
                </a:lnTo>
                <a:lnTo>
                  <a:pt x="5" y="112"/>
                </a:lnTo>
                <a:lnTo>
                  <a:pt x="7" y="105"/>
                </a:lnTo>
                <a:lnTo>
                  <a:pt x="12" y="100"/>
                </a:lnTo>
                <a:lnTo>
                  <a:pt x="15" y="95"/>
                </a:lnTo>
                <a:lnTo>
                  <a:pt x="20" y="90"/>
                </a:lnTo>
                <a:lnTo>
                  <a:pt x="25" y="85"/>
                </a:lnTo>
                <a:lnTo>
                  <a:pt x="30" y="82"/>
                </a:lnTo>
                <a:lnTo>
                  <a:pt x="35" y="77"/>
                </a:lnTo>
                <a:lnTo>
                  <a:pt x="42" y="75"/>
                </a:lnTo>
                <a:lnTo>
                  <a:pt x="48" y="73"/>
                </a:lnTo>
                <a:lnTo>
                  <a:pt x="55" y="71"/>
                </a:lnTo>
                <a:lnTo>
                  <a:pt x="62" y="70"/>
                </a:lnTo>
                <a:lnTo>
                  <a:pt x="69" y="70"/>
                </a:lnTo>
                <a:lnTo>
                  <a:pt x="76" y="70"/>
                </a:lnTo>
                <a:lnTo>
                  <a:pt x="83" y="71"/>
                </a:lnTo>
                <a:lnTo>
                  <a:pt x="89" y="73"/>
                </a:lnTo>
                <a:lnTo>
                  <a:pt x="96" y="75"/>
                </a:lnTo>
                <a:lnTo>
                  <a:pt x="102" y="77"/>
                </a:lnTo>
                <a:lnTo>
                  <a:pt x="108" y="82"/>
                </a:lnTo>
                <a:lnTo>
                  <a:pt x="113" y="85"/>
                </a:lnTo>
                <a:lnTo>
                  <a:pt x="119" y="90"/>
                </a:lnTo>
                <a:lnTo>
                  <a:pt x="123" y="95"/>
                </a:lnTo>
                <a:lnTo>
                  <a:pt x="126" y="100"/>
                </a:lnTo>
                <a:lnTo>
                  <a:pt x="130" y="105"/>
                </a:lnTo>
                <a:lnTo>
                  <a:pt x="133" y="112"/>
                </a:lnTo>
                <a:lnTo>
                  <a:pt x="136" y="118"/>
                </a:lnTo>
                <a:lnTo>
                  <a:pt x="137" y="125"/>
                </a:lnTo>
                <a:lnTo>
                  <a:pt x="138" y="132"/>
                </a:lnTo>
                <a:lnTo>
                  <a:pt x="138" y="139"/>
                </a:lnTo>
                <a:lnTo>
                  <a:pt x="138" y="215"/>
                </a:lnTo>
                <a:lnTo>
                  <a:pt x="330" y="22"/>
                </a:lnTo>
                <a:lnTo>
                  <a:pt x="336" y="17"/>
                </a:lnTo>
                <a:lnTo>
                  <a:pt x="342" y="13"/>
                </a:lnTo>
                <a:lnTo>
                  <a:pt x="349" y="8"/>
                </a:lnTo>
                <a:lnTo>
                  <a:pt x="356" y="5"/>
                </a:lnTo>
                <a:lnTo>
                  <a:pt x="364" y="3"/>
                </a:lnTo>
                <a:lnTo>
                  <a:pt x="371" y="1"/>
                </a:lnTo>
                <a:lnTo>
                  <a:pt x="379" y="0"/>
                </a:lnTo>
                <a:lnTo>
                  <a:pt x="386" y="0"/>
                </a:lnTo>
                <a:lnTo>
                  <a:pt x="395" y="0"/>
                </a:lnTo>
                <a:lnTo>
                  <a:pt x="403" y="1"/>
                </a:lnTo>
                <a:lnTo>
                  <a:pt x="410" y="3"/>
                </a:lnTo>
                <a:lnTo>
                  <a:pt x="418" y="5"/>
                </a:lnTo>
                <a:lnTo>
                  <a:pt x="424" y="8"/>
                </a:lnTo>
                <a:lnTo>
                  <a:pt x="431" y="13"/>
                </a:lnTo>
                <a:lnTo>
                  <a:pt x="437" y="17"/>
                </a:lnTo>
                <a:lnTo>
                  <a:pt x="444" y="22"/>
                </a:lnTo>
                <a:lnTo>
                  <a:pt x="449" y="29"/>
                </a:lnTo>
                <a:lnTo>
                  <a:pt x="453" y="35"/>
                </a:lnTo>
                <a:lnTo>
                  <a:pt x="458" y="42"/>
                </a:lnTo>
                <a:lnTo>
                  <a:pt x="461" y="49"/>
                </a:lnTo>
                <a:lnTo>
                  <a:pt x="463" y="57"/>
                </a:lnTo>
                <a:lnTo>
                  <a:pt x="465" y="64"/>
                </a:lnTo>
                <a:lnTo>
                  <a:pt x="466" y="72"/>
                </a:lnTo>
                <a:lnTo>
                  <a:pt x="467" y="80"/>
                </a:lnTo>
                <a:lnTo>
                  <a:pt x="466" y="87"/>
                </a:lnTo>
                <a:lnTo>
                  <a:pt x="465" y="95"/>
                </a:lnTo>
                <a:lnTo>
                  <a:pt x="463" y="102"/>
                </a:lnTo>
                <a:lnTo>
                  <a:pt x="461" y="110"/>
                </a:lnTo>
                <a:lnTo>
                  <a:pt x="458" y="116"/>
                </a:lnTo>
                <a:lnTo>
                  <a:pt x="453" y="124"/>
                </a:lnTo>
                <a:lnTo>
                  <a:pt x="449" y="130"/>
                </a:lnTo>
                <a:lnTo>
                  <a:pt x="444" y="136"/>
                </a:lnTo>
                <a:lnTo>
                  <a:pt x="251" y="328"/>
                </a:lnTo>
                <a:lnTo>
                  <a:pt x="308" y="328"/>
                </a:lnTo>
                <a:lnTo>
                  <a:pt x="314" y="328"/>
                </a:lnTo>
                <a:lnTo>
                  <a:pt x="322" y="329"/>
                </a:lnTo>
                <a:lnTo>
                  <a:pt x="328" y="331"/>
                </a:lnTo>
                <a:lnTo>
                  <a:pt x="335" y="333"/>
                </a:lnTo>
                <a:lnTo>
                  <a:pt x="340" y="337"/>
                </a:lnTo>
                <a:lnTo>
                  <a:pt x="346" y="340"/>
                </a:lnTo>
                <a:lnTo>
                  <a:pt x="352" y="344"/>
                </a:lnTo>
                <a:lnTo>
                  <a:pt x="356" y="348"/>
                </a:lnTo>
                <a:lnTo>
                  <a:pt x="360" y="353"/>
                </a:lnTo>
                <a:lnTo>
                  <a:pt x="365" y="358"/>
                </a:lnTo>
                <a:lnTo>
                  <a:pt x="368" y="364"/>
                </a:lnTo>
                <a:lnTo>
                  <a:pt x="371" y="370"/>
                </a:lnTo>
                <a:lnTo>
                  <a:pt x="373" y="377"/>
                </a:lnTo>
                <a:lnTo>
                  <a:pt x="376" y="383"/>
                </a:lnTo>
                <a:lnTo>
                  <a:pt x="377" y="391"/>
                </a:lnTo>
                <a:lnTo>
                  <a:pt x="377" y="397"/>
                </a:lnTo>
                <a:lnTo>
                  <a:pt x="377" y="405"/>
                </a:lnTo>
                <a:lnTo>
                  <a:pt x="376" y="411"/>
                </a:lnTo>
                <a:lnTo>
                  <a:pt x="373" y="418"/>
                </a:lnTo>
                <a:lnTo>
                  <a:pt x="371" y="424"/>
                </a:lnTo>
                <a:lnTo>
                  <a:pt x="368" y="431"/>
                </a:lnTo>
                <a:lnTo>
                  <a:pt x="365" y="436"/>
                </a:lnTo>
                <a:lnTo>
                  <a:pt x="360" y="441"/>
                </a:lnTo>
                <a:lnTo>
                  <a:pt x="356" y="447"/>
                </a:lnTo>
                <a:lnTo>
                  <a:pt x="352" y="451"/>
                </a:lnTo>
                <a:lnTo>
                  <a:pt x="346" y="455"/>
                </a:lnTo>
                <a:lnTo>
                  <a:pt x="340" y="459"/>
                </a:lnTo>
                <a:lnTo>
                  <a:pt x="335" y="461"/>
                </a:lnTo>
                <a:lnTo>
                  <a:pt x="328" y="464"/>
                </a:lnTo>
                <a:lnTo>
                  <a:pt x="322" y="465"/>
                </a:lnTo>
                <a:lnTo>
                  <a:pt x="314" y="466"/>
                </a:lnTo>
                <a:lnTo>
                  <a:pt x="308" y="46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Subtitle 8">
            <a:extLst>
              <a:ext uri="{FF2B5EF4-FFF2-40B4-BE49-F238E27FC236}">
                <a16:creationId xmlns:a16="http://schemas.microsoft.com/office/drawing/2014/main" xmlns="" id="{F58DEC62-F3FE-44BF-8E8C-5B74D1FB2632}"/>
              </a:ext>
            </a:extLst>
          </p:cNvPr>
          <p:cNvSpPr txBox="1">
            <a:spLocks/>
          </p:cNvSpPr>
          <p:nvPr/>
        </p:nvSpPr>
        <p:spPr>
          <a:xfrm>
            <a:off x="6836920" y="1525250"/>
            <a:ext cx="4783259" cy="58169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/>
              <a:t>(</a:t>
            </a:r>
            <a:r>
              <a:rPr lang="en-US" sz="1400" dirty="0" err="1"/>
              <a:t>contoh</a:t>
            </a:r>
            <a:r>
              <a:rPr lang="en-US" sz="1400" dirty="0"/>
              <a:t> ; CEO </a:t>
            </a:r>
            <a:r>
              <a:rPr lang="en-US" sz="1400" dirty="0" err="1"/>
              <a:t>mencontohkan</a:t>
            </a:r>
            <a:r>
              <a:rPr lang="en-US" sz="1400" dirty="0"/>
              <a:t> </a:t>
            </a:r>
            <a:r>
              <a:rPr lang="en-US" sz="1400" dirty="0" err="1"/>
              <a:t>perilaku</a:t>
            </a:r>
            <a:r>
              <a:rPr lang="en-US" sz="1400" dirty="0"/>
              <a:t> </a:t>
            </a:r>
            <a:r>
              <a:rPr lang="en-US" sz="1400" dirty="0" err="1"/>
              <a:t>sesuai</a:t>
            </a:r>
            <a:r>
              <a:rPr lang="en-US" sz="1400" dirty="0"/>
              <a:t> </a:t>
            </a:r>
            <a:r>
              <a:rPr lang="en-US" sz="1400" dirty="0" err="1"/>
              <a:t>etika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perilaku</a:t>
            </a:r>
            <a:r>
              <a:rPr lang="en-US" sz="1400" dirty="0"/>
              <a:t> </a:t>
            </a:r>
            <a:r>
              <a:rPr lang="en-US" sz="1400" dirty="0" err="1"/>
              <a:t>supportif</a:t>
            </a:r>
            <a:r>
              <a:rPr lang="en-US" sz="1400" dirty="0"/>
              <a:t> </a:t>
            </a:r>
            <a:r>
              <a:rPr lang="en-US" sz="1400" dirty="0">
                <a:sym typeface="Wingdings" panose="05000000000000000000" pitchFamily="2" charset="2"/>
              </a:rPr>
              <a:t> </a:t>
            </a:r>
            <a:r>
              <a:rPr lang="en-US" sz="1400" dirty="0" err="1">
                <a:sym typeface="Wingdings" panose="05000000000000000000" pitchFamily="2" charset="2"/>
              </a:rPr>
              <a:t>mempengaruhi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perilaku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bawahannya</a:t>
            </a:r>
            <a:r>
              <a:rPr lang="en-US" sz="1400" dirty="0" smtClean="0">
                <a:sym typeface="Wingdings" panose="05000000000000000000" pitchFamily="2" charset="2"/>
              </a:rPr>
              <a:t>)</a:t>
            </a:r>
            <a:r>
              <a:rPr lang="en-US" sz="1400" dirty="0" smtClean="0"/>
              <a:t>. </a:t>
            </a:r>
            <a:endParaRPr lang="en-US" sz="1400" dirty="0"/>
          </a:p>
        </p:txBody>
      </p:sp>
      <p:sp>
        <p:nvSpPr>
          <p:cNvPr id="74" name="Subtitle 8">
            <a:extLst>
              <a:ext uri="{FF2B5EF4-FFF2-40B4-BE49-F238E27FC236}">
                <a16:creationId xmlns:a16="http://schemas.microsoft.com/office/drawing/2014/main" xmlns="" id="{FE16FB6E-87A6-4A18-8894-5B8C6441093A}"/>
              </a:ext>
            </a:extLst>
          </p:cNvPr>
          <p:cNvSpPr txBox="1">
            <a:spLocks/>
          </p:cNvSpPr>
          <p:nvPr/>
        </p:nvSpPr>
        <p:spPr>
          <a:xfrm>
            <a:off x="6923434" y="3355924"/>
            <a:ext cx="4783259" cy="58169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 err="1" smtClean="0">
                <a:sym typeface="Wingdings" panose="05000000000000000000" pitchFamily="2" charset="2"/>
              </a:rPr>
              <a:t>Misal</a:t>
            </a:r>
            <a:r>
              <a:rPr lang="en-US" sz="1400" dirty="0" smtClean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rekruitmen</a:t>
            </a:r>
            <a:r>
              <a:rPr lang="en-US" sz="1400" dirty="0">
                <a:sym typeface="Wingdings" panose="05000000000000000000" pitchFamily="2" charset="2"/>
              </a:rPr>
              <a:t>, </a:t>
            </a:r>
            <a:r>
              <a:rPr lang="en-US" sz="1400" dirty="0" err="1">
                <a:sym typeface="Wingdings" panose="05000000000000000000" pitchFamily="2" charset="2"/>
              </a:rPr>
              <a:t>seleksi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dan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promosi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karyawan</a:t>
            </a:r>
            <a:r>
              <a:rPr lang="en-US" sz="1400" dirty="0">
                <a:sym typeface="Wingdings" panose="05000000000000000000" pitchFamily="2" charset="2"/>
              </a:rPr>
              <a:t>. CEO </a:t>
            </a:r>
            <a:r>
              <a:rPr lang="en-US" sz="1400" dirty="0" err="1">
                <a:sym typeface="Wingdings" panose="05000000000000000000" pitchFamily="2" charset="2"/>
              </a:rPr>
              <a:t>memiliki</a:t>
            </a:r>
            <a:r>
              <a:rPr lang="en-US" sz="1400" dirty="0">
                <a:sym typeface="Wingdings" panose="05000000000000000000" pitchFamily="2" charset="2"/>
              </a:rPr>
              <a:t> orang </a:t>
            </a:r>
            <a:r>
              <a:rPr lang="en-US" sz="1400" dirty="0" err="1">
                <a:sym typeface="Wingdings" panose="05000000000000000000" pitchFamily="2" charset="2"/>
              </a:rPr>
              <a:t>dengan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sifat</a:t>
            </a:r>
            <a:r>
              <a:rPr lang="en-US" sz="1400" dirty="0">
                <a:sym typeface="Wingdings" panose="05000000000000000000" pitchFamily="2" charset="2"/>
              </a:rPr>
              <a:t>/</a:t>
            </a:r>
            <a:r>
              <a:rPr lang="en-US" sz="1400" dirty="0" err="1">
                <a:sym typeface="Wingdings" panose="05000000000000000000" pitchFamily="2" charset="2"/>
              </a:rPr>
              <a:t>karakter</a:t>
            </a:r>
            <a:r>
              <a:rPr lang="en-US" sz="1400" dirty="0">
                <a:sym typeface="Wingdings" panose="05000000000000000000" pitchFamily="2" charset="2"/>
              </a:rPr>
              <a:t> yang </a:t>
            </a:r>
            <a:r>
              <a:rPr lang="en-US" sz="1400" dirty="0" err="1">
                <a:sym typeface="Wingdings" panose="05000000000000000000" pitchFamily="2" charset="2"/>
              </a:rPr>
              <a:t>sama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untuk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membangun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budaya</a:t>
            </a:r>
            <a:r>
              <a:rPr lang="en-US" sz="1400" dirty="0">
                <a:sym typeface="Wingdings" panose="05000000000000000000" pitchFamily="2" charset="2"/>
              </a:rPr>
              <a:t> yang </a:t>
            </a:r>
            <a:r>
              <a:rPr lang="en-US" sz="1400" dirty="0" err="1">
                <a:sym typeface="Wingdings" panose="05000000000000000000" pitchFamily="2" charset="2"/>
              </a:rPr>
              <a:t>kuat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dan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nilai-nilai</a:t>
            </a:r>
            <a:r>
              <a:rPr lang="en-US" sz="1400" dirty="0">
                <a:sym typeface="Wingdings" panose="05000000000000000000" pitchFamily="2" charset="2"/>
              </a:rPr>
              <a:t> yang </a:t>
            </a:r>
            <a:r>
              <a:rPr lang="en-US" sz="1400" dirty="0" err="1">
                <a:sym typeface="Wingdings" panose="05000000000000000000" pitchFamily="2" charset="2"/>
              </a:rPr>
              <a:t>sama</a:t>
            </a:r>
            <a:endParaRPr lang="en-US" sz="1400" dirty="0">
              <a:sym typeface="Wingdings" panose="05000000000000000000" pitchFamily="2" charset="2"/>
            </a:endParaRPr>
          </a:p>
        </p:txBody>
      </p:sp>
      <p:sp>
        <p:nvSpPr>
          <p:cNvPr id="75" name="Subtitle 8">
            <a:extLst>
              <a:ext uri="{FF2B5EF4-FFF2-40B4-BE49-F238E27FC236}">
                <a16:creationId xmlns:a16="http://schemas.microsoft.com/office/drawing/2014/main" xmlns="" id="{94F26471-526E-45F9-98DB-A221BABDBC4D}"/>
              </a:ext>
            </a:extLst>
          </p:cNvPr>
          <p:cNvSpPr txBox="1">
            <a:spLocks/>
          </p:cNvSpPr>
          <p:nvPr/>
        </p:nvSpPr>
        <p:spPr>
          <a:xfrm>
            <a:off x="6923434" y="5380498"/>
            <a:ext cx="4783259" cy="38779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Misal</a:t>
            </a:r>
            <a:r>
              <a:rPr lang="en-US" sz="1400" dirty="0">
                <a:sym typeface="Wingdings" panose="05000000000000000000" pitchFamily="2" charset="2"/>
              </a:rPr>
              <a:t>, </a:t>
            </a:r>
            <a:r>
              <a:rPr lang="en-US" sz="1400" dirty="0" err="1">
                <a:sym typeface="Wingdings" panose="05000000000000000000" pitchFamily="2" charset="2"/>
              </a:rPr>
              <a:t>membangun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struktur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organisasi</a:t>
            </a:r>
            <a:r>
              <a:rPr lang="en-US" sz="1400" dirty="0">
                <a:sym typeface="Wingdings" panose="05000000000000000000" pitchFamily="2" charset="2"/>
              </a:rPr>
              <a:t>, reward system, </a:t>
            </a:r>
            <a:r>
              <a:rPr lang="en-US" sz="1400" dirty="0" err="1">
                <a:sym typeface="Wingdings" panose="05000000000000000000" pitchFamily="2" charset="2"/>
              </a:rPr>
              <a:t>berkomunikasi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tentang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visi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dll</a:t>
            </a:r>
            <a:endParaRPr lang="en-US" sz="14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012184AA-95E7-4BD7-BDFA-05A2FC62FA71}"/>
              </a:ext>
            </a:extLst>
          </p:cNvPr>
          <p:cNvSpPr/>
          <p:nvPr/>
        </p:nvSpPr>
        <p:spPr>
          <a:xfrm>
            <a:off x="1042988" y="2085975"/>
            <a:ext cx="3143250" cy="3143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67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>
            <a:extLst>
              <a:ext uri="{FF2B5EF4-FFF2-40B4-BE49-F238E27FC236}">
                <a16:creationId xmlns:a16="http://schemas.microsoft.com/office/drawing/2014/main" xmlns="" id="{89EE4202-00E7-40D6-8DFE-65BD1F34C1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45" b="4164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91998AC3-3F72-4E18-AD44-DA7123753FC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78000">
                <a:schemeClr val="bg1">
                  <a:alpha val="98000"/>
                </a:schemeClr>
              </a:gs>
              <a:gs pos="20000">
                <a:srgbClr val="FFFFFF"/>
              </a:gs>
              <a:gs pos="0">
                <a:schemeClr val="bg1">
                  <a:alpha val="25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xmlns="" id="{83456EF4-7336-4056-B580-6F2F127F2E86}"/>
              </a:ext>
            </a:extLst>
          </p:cNvPr>
          <p:cNvGrpSpPr/>
          <p:nvPr/>
        </p:nvGrpSpPr>
        <p:grpSpPr>
          <a:xfrm>
            <a:off x="228703" y="1197951"/>
            <a:ext cx="11387018" cy="4909043"/>
            <a:chOff x="215825" y="997743"/>
            <a:chExt cx="11387018" cy="4909043"/>
          </a:xfrm>
        </p:grpSpPr>
        <p:sp>
          <p:nvSpPr>
            <p:cNvPr id="23" name="Oval 19">
              <a:extLst>
                <a:ext uri="{FF2B5EF4-FFF2-40B4-BE49-F238E27FC236}">
                  <a16:creationId xmlns:a16="http://schemas.microsoft.com/office/drawing/2014/main" xmlns="" id="{BA2914FD-569D-4B9F-A2B1-4A170012E4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726" y="2135640"/>
              <a:ext cx="2876550" cy="2873375"/>
            </a:xfrm>
            <a:prstGeom prst="ellipse">
              <a:avLst/>
            </a:prstGeom>
            <a:gradFill flip="none" rotWithShape="1">
              <a:gsLst>
                <a:gs pos="17000">
                  <a:srgbClr val="DFE8E8"/>
                </a:gs>
                <a:gs pos="61000">
                  <a:srgbClr val="A3BEBD"/>
                </a:gs>
              </a:gsLst>
              <a:path path="circle">
                <a:fillToRect l="100000" b="100000"/>
              </a:path>
              <a:tileRect t="-100000" r="-10000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xmlns="" id="{287C8BCA-E5D9-4C3B-94EE-457519647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3400" y="3953668"/>
              <a:ext cx="1863725" cy="1906588"/>
            </a:xfrm>
            <a:custGeom>
              <a:avLst/>
              <a:gdLst>
                <a:gd name="T0" fmla="*/ 655 w 1151"/>
                <a:gd name="T1" fmla="*/ 392 h 1179"/>
                <a:gd name="T2" fmla="*/ 649 w 1151"/>
                <a:gd name="T3" fmla="*/ 313 h 1179"/>
                <a:gd name="T4" fmla="*/ 720 w 1151"/>
                <a:gd name="T5" fmla="*/ 98 h 1179"/>
                <a:gd name="T6" fmla="*/ 1077 w 1151"/>
                <a:gd name="T7" fmla="*/ 98 h 1179"/>
                <a:gd name="T8" fmla="*/ 1151 w 1151"/>
                <a:gd name="T9" fmla="*/ 269 h 1179"/>
                <a:gd name="T10" fmla="*/ 1149 w 1151"/>
                <a:gd name="T11" fmla="*/ 309 h 1179"/>
                <a:gd name="T12" fmla="*/ 965 w 1151"/>
                <a:gd name="T13" fmla="*/ 707 h 1179"/>
                <a:gd name="T14" fmla="*/ 0 w 1151"/>
                <a:gd name="T15" fmla="*/ 919 h 1179"/>
                <a:gd name="T16" fmla="*/ 655 w 1151"/>
                <a:gd name="T17" fmla="*/ 392 h 1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51" h="1179">
                  <a:moveTo>
                    <a:pt x="655" y="392"/>
                  </a:moveTo>
                  <a:cubicBezTo>
                    <a:pt x="656" y="367"/>
                    <a:pt x="649" y="315"/>
                    <a:pt x="649" y="313"/>
                  </a:cubicBezTo>
                  <a:cubicBezTo>
                    <a:pt x="638" y="237"/>
                    <a:pt x="662" y="157"/>
                    <a:pt x="720" y="98"/>
                  </a:cubicBezTo>
                  <a:cubicBezTo>
                    <a:pt x="819" y="0"/>
                    <a:pt x="979" y="0"/>
                    <a:pt x="1077" y="98"/>
                  </a:cubicBezTo>
                  <a:cubicBezTo>
                    <a:pt x="1125" y="146"/>
                    <a:pt x="1149" y="207"/>
                    <a:pt x="1151" y="269"/>
                  </a:cubicBezTo>
                  <a:cubicBezTo>
                    <a:pt x="1151" y="283"/>
                    <a:pt x="1150" y="296"/>
                    <a:pt x="1149" y="309"/>
                  </a:cubicBezTo>
                  <a:cubicBezTo>
                    <a:pt x="1137" y="459"/>
                    <a:pt x="1066" y="593"/>
                    <a:pt x="965" y="707"/>
                  </a:cubicBezTo>
                  <a:cubicBezTo>
                    <a:pt x="545" y="1179"/>
                    <a:pt x="0" y="919"/>
                    <a:pt x="0" y="919"/>
                  </a:cubicBezTo>
                  <a:cubicBezTo>
                    <a:pt x="0" y="919"/>
                    <a:pt x="643" y="943"/>
                    <a:pt x="655" y="39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58000">
                  <a:srgbClr val="3FBAEA"/>
                </a:gs>
              </a:gsLst>
              <a:lin ang="16800000" scaled="0"/>
              <a:tileRect/>
            </a:gradFill>
            <a:ln w="793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Line 20">
              <a:extLst>
                <a:ext uri="{FF2B5EF4-FFF2-40B4-BE49-F238E27FC236}">
                  <a16:creationId xmlns:a16="http://schemas.microsoft.com/office/drawing/2014/main" xmlns="" id="{F71ED4C9-CF69-455D-8147-86151F4778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6000" y="3371056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1">
              <a:extLst>
                <a:ext uri="{FF2B5EF4-FFF2-40B4-BE49-F238E27FC236}">
                  <a16:creationId xmlns:a16="http://schemas.microsoft.com/office/drawing/2014/main" xmlns="" id="{FE11B499-210C-47BA-B0A2-4AD3588D66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6000" y="3371056"/>
              <a:ext cx="0" cy="0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xmlns="" id="{F2B9BBB4-749F-4498-999F-4CB402BFA7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8013" y="1429543"/>
              <a:ext cx="2171700" cy="1035050"/>
            </a:xfrm>
            <a:custGeom>
              <a:avLst/>
              <a:gdLst>
                <a:gd name="T0" fmla="*/ 506 w 1341"/>
                <a:gd name="T1" fmla="*/ 478 h 640"/>
                <a:gd name="T2" fmla="*/ 454 w 1341"/>
                <a:gd name="T3" fmla="*/ 538 h 640"/>
                <a:gd name="T4" fmla="*/ 252 w 1341"/>
                <a:gd name="T5" fmla="*/ 640 h 640"/>
                <a:gd name="T6" fmla="*/ 0 w 1341"/>
                <a:gd name="T7" fmla="*/ 387 h 640"/>
                <a:gd name="T8" fmla="*/ 68 w 1341"/>
                <a:gd name="T9" fmla="*/ 214 h 640"/>
                <a:gd name="T10" fmla="*/ 98 w 1341"/>
                <a:gd name="T11" fmla="*/ 188 h 640"/>
                <a:gd name="T12" fmla="*/ 510 w 1341"/>
                <a:gd name="T13" fmla="*/ 36 h 640"/>
                <a:gd name="T14" fmla="*/ 1341 w 1341"/>
                <a:gd name="T15" fmla="*/ 569 h 640"/>
                <a:gd name="T16" fmla="*/ 506 w 1341"/>
                <a:gd name="T17" fmla="*/ 478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1" h="640">
                  <a:moveTo>
                    <a:pt x="506" y="478"/>
                  </a:moveTo>
                  <a:cubicBezTo>
                    <a:pt x="488" y="495"/>
                    <a:pt x="455" y="537"/>
                    <a:pt x="454" y="538"/>
                  </a:cubicBezTo>
                  <a:cubicBezTo>
                    <a:pt x="408" y="600"/>
                    <a:pt x="335" y="640"/>
                    <a:pt x="252" y="640"/>
                  </a:cubicBezTo>
                  <a:cubicBezTo>
                    <a:pt x="113" y="640"/>
                    <a:pt x="0" y="527"/>
                    <a:pt x="0" y="387"/>
                  </a:cubicBezTo>
                  <a:cubicBezTo>
                    <a:pt x="0" y="320"/>
                    <a:pt x="26" y="260"/>
                    <a:pt x="68" y="214"/>
                  </a:cubicBezTo>
                  <a:cubicBezTo>
                    <a:pt x="78" y="205"/>
                    <a:pt x="88" y="196"/>
                    <a:pt x="98" y="188"/>
                  </a:cubicBezTo>
                  <a:cubicBezTo>
                    <a:pt x="213" y="90"/>
                    <a:pt x="357" y="45"/>
                    <a:pt x="510" y="36"/>
                  </a:cubicBezTo>
                  <a:cubicBezTo>
                    <a:pt x="1140" y="0"/>
                    <a:pt x="1341" y="569"/>
                    <a:pt x="1341" y="569"/>
                  </a:cubicBezTo>
                  <a:cubicBezTo>
                    <a:pt x="1341" y="569"/>
                    <a:pt x="904" y="97"/>
                    <a:pt x="506" y="478"/>
                  </a:cubicBezTo>
                  <a:close/>
                </a:path>
              </a:pathLst>
            </a:custGeom>
            <a:gradFill>
              <a:gsLst>
                <a:gs pos="14000">
                  <a:schemeClr val="bg1"/>
                </a:gs>
                <a:gs pos="89000">
                  <a:srgbClr val="79E3D5"/>
                </a:gs>
              </a:gsLst>
              <a:lin ang="10200000" scaled="0"/>
            </a:gradFill>
            <a:ln w="793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xmlns="" id="{D1CE1D2C-5769-403C-B0BF-89C875AFBA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1463" y="2050256"/>
              <a:ext cx="1909763" cy="1862138"/>
            </a:xfrm>
            <a:custGeom>
              <a:avLst/>
              <a:gdLst>
                <a:gd name="T0" fmla="*/ 392 w 1179"/>
                <a:gd name="T1" fmla="*/ 496 h 1151"/>
                <a:gd name="T2" fmla="*/ 313 w 1179"/>
                <a:gd name="T3" fmla="*/ 502 h 1151"/>
                <a:gd name="T4" fmla="*/ 98 w 1179"/>
                <a:gd name="T5" fmla="*/ 431 h 1151"/>
                <a:gd name="T6" fmla="*/ 98 w 1179"/>
                <a:gd name="T7" fmla="*/ 74 h 1151"/>
                <a:gd name="T8" fmla="*/ 269 w 1179"/>
                <a:gd name="T9" fmla="*/ 0 h 1151"/>
                <a:gd name="T10" fmla="*/ 309 w 1179"/>
                <a:gd name="T11" fmla="*/ 2 h 1151"/>
                <a:gd name="T12" fmla="*/ 707 w 1179"/>
                <a:gd name="T13" fmla="*/ 186 h 1151"/>
                <a:gd name="T14" fmla="*/ 919 w 1179"/>
                <a:gd name="T15" fmla="*/ 1151 h 1151"/>
                <a:gd name="T16" fmla="*/ 392 w 1179"/>
                <a:gd name="T17" fmla="*/ 496 h 1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79" h="1151">
                  <a:moveTo>
                    <a:pt x="392" y="496"/>
                  </a:moveTo>
                  <a:cubicBezTo>
                    <a:pt x="367" y="495"/>
                    <a:pt x="315" y="502"/>
                    <a:pt x="313" y="502"/>
                  </a:cubicBezTo>
                  <a:cubicBezTo>
                    <a:pt x="237" y="513"/>
                    <a:pt x="157" y="489"/>
                    <a:pt x="98" y="431"/>
                  </a:cubicBezTo>
                  <a:cubicBezTo>
                    <a:pt x="0" y="332"/>
                    <a:pt x="0" y="172"/>
                    <a:pt x="98" y="74"/>
                  </a:cubicBezTo>
                  <a:cubicBezTo>
                    <a:pt x="146" y="26"/>
                    <a:pt x="207" y="2"/>
                    <a:pt x="269" y="0"/>
                  </a:cubicBezTo>
                  <a:cubicBezTo>
                    <a:pt x="283" y="0"/>
                    <a:pt x="296" y="1"/>
                    <a:pt x="309" y="2"/>
                  </a:cubicBezTo>
                  <a:cubicBezTo>
                    <a:pt x="459" y="14"/>
                    <a:pt x="593" y="85"/>
                    <a:pt x="707" y="186"/>
                  </a:cubicBezTo>
                  <a:cubicBezTo>
                    <a:pt x="1179" y="606"/>
                    <a:pt x="919" y="1151"/>
                    <a:pt x="919" y="1151"/>
                  </a:cubicBezTo>
                  <a:cubicBezTo>
                    <a:pt x="919" y="1151"/>
                    <a:pt x="943" y="508"/>
                    <a:pt x="392" y="496"/>
                  </a:cubicBezTo>
                  <a:close/>
                </a:path>
              </a:pathLst>
            </a:custGeom>
            <a:gradFill>
              <a:gsLst>
                <a:gs pos="10000">
                  <a:schemeClr val="bg1"/>
                </a:gs>
                <a:gs pos="75000">
                  <a:srgbClr val="59D2D8"/>
                </a:gs>
              </a:gsLst>
              <a:lin ang="12600000" scaled="0"/>
            </a:gradFill>
            <a:ln w="793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xmlns="" id="{9E4BD808-8A2E-4D82-8BA1-B29B4FC25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2788" y="3021806"/>
              <a:ext cx="1036638" cy="2170113"/>
            </a:xfrm>
            <a:custGeom>
              <a:avLst/>
              <a:gdLst>
                <a:gd name="T0" fmla="*/ 162 w 640"/>
                <a:gd name="T1" fmla="*/ 506 h 1341"/>
                <a:gd name="T2" fmla="*/ 102 w 640"/>
                <a:gd name="T3" fmla="*/ 454 h 1341"/>
                <a:gd name="T4" fmla="*/ 0 w 640"/>
                <a:gd name="T5" fmla="*/ 252 h 1341"/>
                <a:gd name="T6" fmla="*/ 253 w 640"/>
                <a:gd name="T7" fmla="*/ 0 h 1341"/>
                <a:gd name="T8" fmla="*/ 426 w 640"/>
                <a:gd name="T9" fmla="*/ 68 h 1341"/>
                <a:gd name="T10" fmla="*/ 452 w 640"/>
                <a:gd name="T11" fmla="*/ 98 h 1341"/>
                <a:gd name="T12" fmla="*/ 604 w 640"/>
                <a:gd name="T13" fmla="*/ 510 h 1341"/>
                <a:gd name="T14" fmla="*/ 71 w 640"/>
                <a:gd name="T15" fmla="*/ 1341 h 1341"/>
                <a:gd name="T16" fmla="*/ 162 w 640"/>
                <a:gd name="T17" fmla="*/ 506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0" h="1341">
                  <a:moveTo>
                    <a:pt x="162" y="506"/>
                  </a:moveTo>
                  <a:cubicBezTo>
                    <a:pt x="145" y="488"/>
                    <a:pt x="103" y="455"/>
                    <a:pt x="102" y="454"/>
                  </a:cubicBezTo>
                  <a:cubicBezTo>
                    <a:pt x="40" y="408"/>
                    <a:pt x="0" y="335"/>
                    <a:pt x="0" y="252"/>
                  </a:cubicBezTo>
                  <a:cubicBezTo>
                    <a:pt x="0" y="113"/>
                    <a:pt x="113" y="0"/>
                    <a:pt x="253" y="0"/>
                  </a:cubicBezTo>
                  <a:cubicBezTo>
                    <a:pt x="320" y="0"/>
                    <a:pt x="380" y="26"/>
                    <a:pt x="426" y="68"/>
                  </a:cubicBezTo>
                  <a:cubicBezTo>
                    <a:pt x="435" y="78"/>
                    <a:pt x="444" y="88"/>
                    <a:pt x="452" y="98"/>
                  </a:cubicBezTo>
                  <a:cubicBezTo>
                    <a:pt x="550" y="213"/>
                    <a:pt x="595" y="357"/>
                    <a:pt x="604" y="510"/>
                  </a:cubicBezTo>
                  <a:cubicBezTo>
                    <a:pt x="640" y="1140"/>
                    <a:pt x="71" y="1341"/>
                    <a:pt x="71" y="1341"/>
                  </a:cubicBezTo>
                  <a:cubicBezTo>
                    <a:pt x="71" y="1341"/>
                    <a:pt x="543" y="904"/>
                    <a:pt x="162" y="506"/>
                  </a:cubicBezTo>
                  <a:close/>
                </a:path>
              </a:pathLst>
            </a:custGeom>
            <a:gradFill flip="none" rotWithShape="1">
              <a:gsLst>
                <a:gs pos="9000">
                  <a:schemeClr val="bg1"/>
                </a:gs>
                <a:gs pos="61000">
                  <a:srgbClr val="4BC5E2"/>
                </a:gs>
              </a:gsLst>
              <a:lin ang="15000000" scaled="0"/>
              <a:tileRect/>
            </a:gradFill>
            <a:ln w="793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xmlns="" id="{67297A8C-F00E-4D0E-9E33-4844B5906D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2288" y="4394993"/>
              <a:ext cx="2171700" cy="1035050"/>
            </a:xfrm>
            <a:custGeom>
              <a:avLst/>
              <a:gdLst>
                <a:gd name="T0" fmla="*/ 835 w 1341"/>
                <a:gd name="T1" fmla="*/ 162 h 640"/>
                <a:gd name="T2" fmla="*/ 887 w 1341"/>
                <a:gd name="T3" fmla="*/ 102 h 640"/>
                <a:gd name="T4" fmla="*/ 1089 w 1341"/>
                <a:gd name="T5" fmla="*/ 0 h 640"/>
                <a:gd name="T6" fmla="*/ 1341 w 1341"/>
                <a:gd name="T7" fmla="*/ 253 h 640"/>
                <a:gd name="T8" fmla="*/ 1273 w 1341"/>
                <a:gd name="T9" fmla="*/ 426 h 640"/>
                <a:gd name="T10" fmla="*/ 1243 w 1341"/>
                <a:gd name="T11" fmla="*/ 452 h 640"/>
                <a:gd name="T12" fmla="*/ 831 w 1341"/>
                <a:gd name="T13" fmla="*/ 604 h 640"/>
                <a:gd name="T14" fmla="*/ 0 w 1341"/>
                <a:gd name="T15" fmla="*/ 71 h 640"/>
                <a:gd name="T16" fmla="*/ 835 w 1341"/>
                <a:gd name="T17" fmla="*/ 162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1" h="640">
                  <a:moveTo>
                    <a:pt x="835" y="162"/>
                  </a:moveTo>
                  <a:cubicBezTo>
                    <a:pt x="853" y="145"/>
                    <a:pt x="886" y="103"/>
                    <a:pt x="887" y="102"/>
                  </a:cubicBezTo>
                  <a:cubicBezTo>
                    <a:pt x="933" y="40"/>
                    <a:pt x="1006" y="0"/>
                    <a:pt x="1089" y="0"/>
                  </a:cubicBezTo>
                  <a:cubicBezTo>
                    <a:pt x="1228" y="0"/>
                    <a:pt x="1341" y="113"/>
                    <a:pt x="1341" y="253"/>
                  </a:cubicBezTo>
                  <a:cubicBezTo>
                    <a:pt x="1341" y="320"/>
                    <a:pt x="1315" y="380"/>
                    <a:pt x="1273" y="426"/>
                  </a:cubicBezTo>
                  <a:cubicBezTo>
                    <a:pt x="1263" y="435"/>
                    <a:pt x="1253" y="444"/>
                    <a:pt x="1243" y="452"/>
                  </a:cubicBezTo>
                  <a:cubicBezTo>
                    <a:pt x="1128" y="550"/>
                    <a:pt x="984" y="595"/>
                    <a:pt x="831" y="604"/>
                  </a:cubicBezTo>
                  <a:cubicBezTo>
                    <a:pt x="201" y="640"/>
                    <a:pt x="0" y="71"/>
                    <a:pt x="0" y="71"/>
                  </a:cubicBezTo>
                  <a:cubicBezTo>
                    <a:pt x="0" y="71"/>
                    <a:pt x="437" y="543"/>
                    <a:pt x="835" y="162"/>
                  </a:cubicBezTo>
                  <a:close/>
                </a:path>
              </a:pathLst>
            </a:custGeom>
            <a:gradFill>
              <a:gsLst>
                <a:gs pos="76000">
                  <a:srgbClr val="3BB6ED"/>
                </a:gs>
                <a:gs pos="15000">
                  <a:schemeClr val="bg1"/>
                </a:gs>
              </a:gsLst>
              <a:lin ang="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xmlns="" id="{5179591A-96CB-4695-99D7-C8D1D3C7C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0775" y="2947193"/>
              <a:ext cx="1909763" cy="1862138"/>
            </a:xfrm>
            <a:custGeom>
              <a:avLst/>
              <a:gdLst>
                <a:gd name="T0" fmla="*/ 787 w 1179"/>
                <a:gd name="T1" fmla="*/ 655 h 1151"/>
                <a:gd name="T2" fmla="*/ 866 w 1179"/>
                <a:gd name="T3" fmla="*/ 649 h 1151"/>
                <a:gd name="T4" fmla="*/ 1081 w 1179"/>
                <a:gd name="T5" fmla="*/ 720 h 1151"/>
                <a:gd name="T6" fmla="*/ 1081 w 1179"/>
                <a:gd name="T7" fmla="*/ 1077 h 1151"/>
                <a:gd name="T8" fmla="*/ 910 w 1179"/>
                <a:gd name="T9" fmla="*/ 1151 h 1151"/>
                <a:gd name="T10" fmla="*/ 870 w 1179"/>
                <a:gd name="T11" fmla="*/ 1149 h 1151"/>
                <a:gd name="T12" fmla="*/ 472 w 1179"/>
                <a:gd name="T13" fmla="*/ 965 h 1151"/>
                <a:gd name="T14" fmla="*/ 260 w 1179"/>
                <a:gd name="T15" fmla="*/ 0 h 1151"/>
                <a:gd name="T16" fmla="*/ 787 w 1179"/>
                <a:gd name="T17" fmla="*/ 655 h 1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79" h="1151">
                  <a:moveTo>
                    <a:pt x="787" y="655"/>
                  </a:moveTo>
                  <a:cubicBezTo>
                    <a:pt x="812" y="656"/>
                    <a:pt x="864" y="649"/>
                    <a:pt x="866" y="649"/>
                  </a:cubicBezTo>
                  <a:cubicBezTo>
                    <a:pt x="942" y="638"/>
                    <a:pt x="1022" y="662"/>
                    <a:pt x="1081" y="720"/>
                  </a:cubicBezTo>
                  <a:cubicBezTo>
                    <a:pt x="1179" y="819"/>
                    <a:pt x="1179" y="979"/>
                    <a:pt x="1081" y="1077"/>
                  </a:cubicBezTo>
                  <a:cubicBezTo>
                    <a:pt x="1033" y="1125"/>
                    <a:pt x="972" y="1149"/>
                    <a:pt x="910" y="1151"/>
                  </a:cubicBezTo>
                  <a:cubicBezTo>
                    <a:pt x="896" y="1151"/>
                    <a:pt x="883" y="1150"/>
                    <a:pt x="870" y="1149"/>
                  </a:cubicBezTo>
                  <a:cubicBezTo>
                    <a:pt x="720" y="1137"/>
                    <a:pt x="586" y="1066"/>
                    <a:pt x="472" y="965"/>
                  </a:cubicBezTo>
                  <a:cubicBezTo>
                    <a:pt x="0" y="545"/>
                    <a:pt x="260" y="0"/>
                    <a:pt x="260" y="0"/>
                  </a:cubicBezTo>
                  <a:cubicBezTo>
                    <a:pt x="260" y="0"/>
                    <a:pt x="236" y="643"/>
                    <a:pt x="787" y="655"/>
                  </a:cubicBezTo>
                  <a:close/>
                </a:path>
              </a:pathLst>
            </a:custGeom>
            <a:gradFill>
              <a:gsLst>
                <a:gs pos="16000">
                  <a:schemeClr val="bg1"/>
                </a:gs>
                <a:gs pos="89000">
                  <a:srgbClr val="37B2F0"/>
                </a:gs>
              </a:gsLst>
              <a:lin ang="24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xmlns="" id="{FB1C8796-EBB3-4E20-B7E1-7395F46342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5870" y="1667668"/>
              <a:ext cx="1036638" cy="2170113"/>
            </a:xfrm>
            <a:custGeom>
              <a:avLst/>
              <a:gdLst>
                <a:gd name="T0" fmla="*/ 478 w 640"/>
                <a:gd name="T1" fmla="*/ 835 h 1341"/>
                <a:gd name="T2" fmla="*/ 538 w 640"/>
                <a:gd name="T3" fmla="*/ 887 h 1341"/>
                <a:gd name="T4" fmla="*/ 640 w 640"/>
                <a:gd name="T5" fmla="*/ 1089 h 1341"/>
                <a:gd name="T6" fmla="*/ 387 w 640"/>
                <a:gd name="T7" fmla="*/ 1341 h 1341"/>
                <a:gd name="T8" fmla="*/ 214 w 640"/>
                <a:gd name="T9" fmla="*/ 1273 h 1341"/>
                <a:gd name="T10" fmla="*/ 188 w 640"/>
                <a:gd name="T11" fmla="*/ 1243 h 1341"/>
                <a:gd name="T12" fmla="*/ 36 w 640"/>
                <a:gd name="T13" fmla="*/ 831 h 1341"/>
                <a:gd name="T14" fmla="*/ 569 w 640"/>
                <a:gd name="T15" fmla="*/ 0 h 1341"/>
                <a:gd name="T16" fmla="*/ 478 w 640"/>
                <a:gd name="T17" fmla="*/ 835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0" h="1341">
                  <a:moveTo>
                    <a:pt x="478" y="835"/>
                  </a:moveTo>
                  <a:cubicBezTo>
                    <a:pt x="495" y="853"/>
                    <a:pt x="537" y="886"/>
                    <a:pt x="538" y="887"/>
                  </a:cubicBezTo>
                  <a:cubicBezTo>
                    <a:pt x="600" y="933"/>
                    <a:pt x="640" y="1006"/>
                    <a:pt x="640" y="1089"/>
                  </a:cubicBezTo>
                  <a:cubicBezTo>
                    <a:pt x="640" y="1228"/>
                    <a:pt x="527" y="1341"/>
                    <a:pt x="387" y="1341"/>
                  </a:cubicBezTo>
                  <a:cubicBezTo>
                    <a:pt x="320" y="1341"/>
                    <a:pt x="260" y="1315"/>
                    <a:pt x="214" y="1273"/>
                  </a:cubicBezTo>
                  <a:cubicBezTo>
                    <a:pt x="205" y="1263"/>
                    <a:pt x="196" y="1253"/>
                    <a:pt x="188" y="1243"/>
                  </a:cubicBezTo>
                  <a:cubicBezTo>
                    <a:pt x="90" y="1128"/>
                    <a:pt x="45" y="984"/>
                    <a:pt x="36" y="831"/>
                  </a:cubicBezTo>
                  <a:cubicBezTo>
                    <a:pt x="0" y="201"/>
                    <a:pt x="569" y="0"/>
                    <a:pt x="569" y="0"/>
                  </a:cubicBezTo>
                  <a:cubicBezTo>
                    <a:pt x="569" y="0"/>
                    <a:pt x="97" y="437"/>
                    <a:pt x="478" y="835"/>
                  </a:cubicBezTo>
                  <a:close/>
                </a:path>
              </a:pathLst>
            </a:custGeom>
            <a:gradFill>
              <a:gsLst>
                <a:gs pos="9000">
                  <a:schemeClr val="bg1"/>
                </a:gs>
                <a:gs pos="100000">
                  <a:srgbClr val="2FAAF5"/>
                </a:gs>
              </a:gsLst>
              <a:lin ang="54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xmlns="" id="{7AE8C31A-5B22-40DD-901A-2600BB51E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875" y="997743"/>
              <a:ext cx="1863725" cy="1908175"/>
            </a:xfrm>
            <a:custGeom>
              <a:avLst/>
              <a:gdLst>
                <a:gd name="T0" fmla="*/ 496 w 1151"/>
                <a:gd name="T1" fmla="*/ 787 h 1179"/>
                <a:gd name="T2" fmla="*/ 502 w 1151"/>
                <a:gd name="T3" fmla="*/ 866 h 1179"/>
                <a:gd name="T4" fmla="*/ 431 w 1151"/>
                <a:gd name="T5" fmla="*/ 1081 h 1179"/>
                <a:gd name="T6" fmla="*/ 74 w 1151"/>
                <a:gd name="T7" fmla="*/ 1081 h 1179"/>
                <a:gd name="T8" fmla="*/ 0 w 1151"/>
                <a:gd name="T9" fmla="*/ 910 h 1179"/>
                <a:gd name="T10" fmla="*/ 2 w 1151"/>
                <a:gd name="T11" fmla="*/ 870 h 1179"/>
                <a:gd name="T12" fmla="*/ 186 w 1151"/>
                <a:gd name="T13" fmla="*/ 472 h 1179"/>
                <a:gd name="T14" fmla="*/ 1151 w 1151"/>
                <a:gd name="T15" fmla="*/ 260 h 1179"/>
                <a:gd name="T16" fmla="*/ 496 w 1151"/>
                <a:gd name="T17" fmla="*/ 787 h 1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51" h="1179">
                  <a:moveTo>
                    <a:pt x="496" y="787"/>
                  </a:moveTo>
                  <a:cubicBezTo>
                    <a:pt x="495" y="812"/>
                    <a:pt x="502" y="864"/>
                    <a:pt x="502" y="866"/>
                  </a:cubicBezTo>
                  <a:cubicBezTo>
                    <a:pt x="513" y="942"/>
                    <a:pt x="489" y="1022"/>
                    <a:pt x="431" y="1081"/>
                  </a:cubicBezTo>
                  <a:cubicBezTo>
                    <a:pt x="332" y="1179"/>
                    <a:pt x="172" y="1179"/>
                    <a:pt x="74" y="1081"/>
                  </a:cubicBezTo>
                  <a:cubicBezTo>
                    <a:pt x="26" y="1033"/>
                    <a:pt x="2" y="972"/>
                    <a:pt x="0" y="910"/>
                  </a:cubicBezTo>
                  <a:cubicBezTo>
                    <a:pt x="0" y="896"/>
                    <a:pt x="1" y="883"/>
                    <a:pt x="2" y="870"/>
                  </a:cubicBezTo>
                  <a:cubicBezTo>
                    <a:pt x="14" y="720"/>
                    <a:pt x="85" y="586"/>
                    <a:pt x="186" y="472"/>
                  </a:cubicBezTo>
                  <a:cubicBezTo>
                    <a:pt x="606" y="0"/>
                    <a:pt x="1151" y="260"/>
                    <a:pt x="1151" y="260"/>
                  </a:cubicBezTo>
                  <a:cubicBezTo>
                    <a:pt x="1151" y="260"/>
                    <a:pt x="508" y="236"/>
                    <a:pt x="496" y="787"/>
                  </a:cubicBezTo>
                  <a:close/>
                </a:path>
              </a:pathLst>
            </a:custGeom>
            <a:gradFill>
              <a:gsLst>
                <a:gs pos="10000">
                  <a:schemeClr val="bg1"/>
                </a:gs>
                <a:gs pos="89000">
                  <a:srgbClr val="1C9BFE"/>
                </a:gs>
              </a:gsLst>
              <a:lin ang="60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2F4A193B-B7EB-4D75-9887-9EB5867EEEA7}"/>
                </a:ext>
              </a:extLst>
            </p:cNvPr>
            <p:cNvSpPr txBox="1"/>
            <p:nvPr/>
          </p:nvSpPr>
          <p:spPr>
            <a:xfrm>
              <a:off x="5717532" y="1811059"/>
              <a:ext cx="7569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M1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AA50553A-E38D-4FA2-9C06-48421C7BE8C4}"/>
                </a:ext>
              </a:extLst>
            </p:cNvPr>
            <p:cNvSpPr txBox="1"/>
            <p:nvPr/>
          </p:nvSpPr>
          <p:spPr>
            <a:xfrm>
              <a:off x="6670313" y="2188230"/>
              <a:ext cx="7569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M2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xmlns="" id="{0AE79AAD-904E-4113-8A5E-3E5ECB1058BD}"/>
                </a:ext>
              </a:extLst>
            </p:cNvPr>
            <p:cNvSpPr txBox="1"/>
            <p:nvPr/>
          </p:nvSpPr>
          <p:spPr>
            <a:xfrm>
              <a:off x="7070973" y="3165801"/>
              <a:ext cx="7569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M3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5EC45CBD-1196-4BDF-B736-3EBD5A8B6FC8}"/>
                </a:ext>
              </a:extLst>
            </p:cNvPr>
            <p:cNvSpPr txBox="1"/>
            <p:nvPr/>
          </p:nvSpPr>
          <p:spPr>
            <a:xfrm>
              <a:off x="6673490" y="4153692"/>
              <a:ext cx="7569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M4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A5C43A5D-735B-46DE-B911-3D1497763EDC}"/>
                </a:ext>
              </a:extLst>
            </p:cNvPr>
            <p:cNvSpPr txBox="1"/>
            <p:nvPr/>
          </p:nvSpPr>
          <p:spPr>
            <a:xfrm>
              <a:off x="5788064" y="4578538"/>
              <a:ext cx="6158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L</a:t>
              </a:r>
              <a:r>
                <a:rPr lang="id-ID" sz="2800" b="1" dirty="0" smtClean="0">
                  <a:solidFill>
                    <a:schemeClr val="bg1"/>
                  </a:solidFill>
                </a:rPr>
                <a:t>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602E254B-71F9-49F2-B98B-83F200264921}"/>
                </a:ext>
              </a:extLst>
            </p:cNvPr>
            <p:cNvSpPr txBox="1"/>
            <p:nvPr/>
          </p:nvSpPr>
          <p:spPr>
            <a:xfrm>
              <a:off x="4858235" y="4153692"/>
              <a:ext cx="6158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L</a:t>
              </a:r>
              <a:r>
                <a:rPr lang="id-ID" sz="2800" b="1" dirty="0" smtClean="0">
                  <a:solidFill>
                    <a:schemeClr val="bg1"/>
                  </a:solidFill>
                </a:rPr>
                <a:t>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CFDF6B72-EB07-4308-B412-36BA7CCD4C1A}"/>
                </a:ext>
              </a:extLst>
            </p:cNvPr>
            <p:cNvSpPr txBox="1"/>
            <p:nvPr/>
          </p:nvSpPr>
          <p:spPr>
            <a:xfrm>
              <a:off x="4406939" y="3165801"/>
              <a:ext cx="6158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L</a:t>
              </a:r>
              <a:r>
                <a:rPr lang="id-ID" sz="2800" b="1" dirty="0" smtClean="0">
                  <a:solidFill>
                    <a:schemeClr val="bg1"/>
                  </a:solidFill>
                </a:rPr>
                <a:t>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9BBDF9B8-2A60-4F69-877E-B29DC81A9552}"/>
                </a:ext>
              </a:extLst>
            </p:cNvPr>
            <p:cNvSpPr txBox="1"/>
            <p:nvPr/>
          </p:nvSpPr>
          <p:spPr>
            <a:xfrm>
              <a:off x="4858235" y="2188230"/>
              <a:ext cx="6158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L</a:t>
              </a:r>
              <a:r>
                <a:rPr lang="id-ID" sz="2800" b="1" dirty="0" smtClean="0">
                  <a:solidFill>
                    <a:schemeClr val="bg1"/>
                  </a:solidFill>
                </a:rPr>
                <a:t>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xmlns="" id="{84B662BC-015D-4D73-BDCB-F609D3E2010F}"/>
                </a:ext>
              </a:extLst>
            </p:cNvPr>
            <p:cNvSpPr txBox="1"/>
            <p:nvPr/>
          </p:nvSpPr>
          <p:spPr>
            <a:xfrm>
              <a:off x="5129214" y="3382029"/>
              <a:ext cx="1933574" cy="69088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Freeform 33">
              <a:extLst>
                <a:ext uri="{FF2B5EF4-FFF2-40B4-BE49-F238E27FC236}">
                  <a16:creationId xmlns:a16="http://schemas.microsoft.com/office/drawing/2014/main" xmlns="" id="{84C3A3AA-FF82-4097-AA2F-A52DF297E8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63772" y="2832347"/>
              <a:ext cx="464458" cy="511236"/>
            </a:xfrm>
            <a:custGeom>
              <a:avLst/>
              <a:gdLst>
                <a:gd name="T0" fmla="*/ 78 w 87"/>
                <a:gd name="T1" fmla="*/ 34 h 96"/>
                <a:gd name="T2" fmla="*/ 40 w 87"/>
                <a:gd name="T3" fmla="*/ 0 h 96"/>
                <a:gd name="T4" fmla="*/ 0 w 87"/>
                <a:gd name="T5" fmla="*/ 40 h 96"/>
                <a:gd name="T6" fmla="*/ 16 w 87"/>
                <a:gd name="T7" fmla="*/ 72 h 96"/>
                <a:gd name="T8" fmla="*/ 16 w 87"/>
                <a:gd name="T9" fmla="*/ 94 h 96"/>
                <a:gd name="T10" fmla="*/ 18 w 87"/>
                <a:gd name="T11" fmla="*/ 96 h 96"/>
                <a:gd name="T12" fmla="*/ 58 w 87"/>
                <a:gd name="T13" fmla="*/ 96 h 96"/>
                <a:gd name="T14" fmla="*/ 60 w 87"/>
                <a:gd name="T15" fmla="*/ 94 h 96"/>
                <a:gd name="T16" fmla="*/ 60 w 87"/>
                <a:gd name="T17" fmla="*/ 82 h 96"/>
                <a:gd name="T18" fmla="*/ 74 w 87"/>
                <a:gd name="T19" fmla="*/ 78 h 96"/>
                <a:gd name="T20" fmla="*/ 78 w 87"/>
                <a:gd name="T21" fmla="*/ 60 h 96"/>
                <a:gd name="T22" fmla="*/ 82 w 87"/>
                <a:gd name="T23" fmla="*/ 60 h 96"/>
                <a:gd name="T24" fmla="*/ 87 w 87"/>
                <a:gd name="T25" fmla="*/ 54 h 96"/>
                <a:gd name="T26" fmla="*/ 78 w 87"/>
                <a:gd name="T27" fmla="*/ 34 h 96"/>
                <a:gd name="T28" fmla="*/ 58 w 87"/>
                <a:gd name="T29" fmla="*/ 31 h 96"/>
                <a:gd name="T30" fmla="*/ 35 w 87"/>
                <a:gd name="T31" fmla="*/ 66 h 96"/>
                <a:gd name="T32" fmla="*/ 32 w 87"/>
                <a:gd name="T33" fmla="*/ 67 h 96"/>
                <a:gd name="T34" fmla="*/ 31 w 87"/>
                <a:gd name="T35" fmla="*/ 64 h 96"/>
                <a:gd name="T36" fmla="*/ 35 w 87"/>
                <a:gd name="T37" fmla="*/ 44 h 96"/>
                <a:gd name="T38" fmla="*/ 27 w 87"/>
                <a:gd name="T39" fmla="*/ 44 h 96"/>
                <a:gd name="T40" fmla="*/ 25 w 87"/>
                <a:gd name="T41" fmla="*/ 43 h 96"/>
                <a:gd name="T42" fmla="*/ 25 w 87"/>
                <a:gd name="T43" fmla="*/ 41 h 96"/>
                <a:gd name="T44" fmla="*/ 37 w 87"/>
                <a:gd name="T45" fmla="*/ 13 h 96"/>
                <a:gd name="T46" fmla="*/ 38 w 87"/>
                <a:gd name="T47" fmla="*/ 12 h 96"/>
                <a:gd name="T48" fmla="*/ 53 w 87"/>
                <a:gd name="T49" fmla="*/ 12 h 96"/>
                <a:gd name="T50" fmla="*/ 54 w 87"/>
                <a:gd name="T51" fmla="*/ 13 h 96"/>
                <a:gd name="T52" fmla="*/ 54 w 87"/>
                <a:gd name="T53" fmla="*/ 15 h 96"/>
                <a:gd name="T54" fmla="*/ 49 w 87"/>
                <a:gd name="T55" fmla="*/ 28 h 96"/>
                <a:gd name="T56" fmla="*/ 56 w 87"/>
                <a:gd name="T57" fmla="*/ 28 h 96"/>
                <a:gd name="T58" fmla="*/ 58 w 87"/>
                <a:gd name="T59" fmla="*/ 29 h 96"/>
                <a:gd name="T60" fmla="*/ 58 w 87"/>
                <a:gd name="T61" fmla="*/ 31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7" h="96">
                  <a:moveTo>
                    <a:pt x="78" y="34"/>
                  </a:moveTo>
                  <a:cubicBezTo>
                    <a:pt x="78" y="13"/>
                    <a:pt x="59" y="0"/>
                    <a:pt x="40" y="0"/>
                  </a:cubicBezTo>
                  <a:cubicBezTo>
                    <a:pt x="18" y="0"/>
                    <a:pt x="0" y="18"/>
                    <a:pt x="0" y="40"/>
                  </a:cubicBezTo>
                  <a:cubicBezTo>
                    <a:pt x="0" y="55"/>
                    <a:pt x="5" y="65"/>
                    <a:pt x="16" y="72"/>
                  </a:cubicBezTo>
                  <a:cubicBezTo>
                    <a:pt x="16" y="94"/>
                    <a:pt x="16" y="94"/>
                    <a:pt x="16" y="94"/>
                  </a:cubicBezTo>
                  <a:cubicBezTo>
                    <a:pt x="16" y="95"/>
                    <a:pt x="17" y="96"/>
                    <a:pt x="18" y="96"/>
                  </a:cubicBezTo>
                  <a:cubicBezTo>
                    <a:pt x="58" y="96"/>
                    <a:pt x="58" y="96"/>
                    <a:pt x="58" y="96"/>
                  </a:cubicBezTo>
                  <a:cubicBezTo>
                    <a:pt x="59" y="96"/>
                    <a:pt x="60" y="95"/>
                    <a:pt x="60" y="94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7" y="82"/>
                    <a:pt x="71" y="81"/>
                    <a:pt x="74" y="78"/>
                  </a:cubicBezTo>
                  <a:cubicBezTo>
                    <a:pt x="78" y="75"/>
                    <a:pt x="78" y="65"/>
                    <a:pt x="78" y="60"/>
                  </a:cubicBezTo>
                  <a:cubicBezTo>
                    <a:pt x="79" y="60"/>
                    <a:pt x="81" y="60"/>
                    <a:pt x="82" y="60"/>
                  </a:cubicBezTo>
                  <a:cubicBezTo>
                    <a:pt x="84" y="60"/>
                    <a:pt x="87" y="58"/>
                    <a:pt x="87" y="54"/>
                  </a:cubicBezTo>
                  <a:cubicBezTo>
                    <a:pt x="87" y="47"/>
                    <a:pt x="81" y="41"/>
                    <a:pt x="78" y="34"/>
                  </a:cubicBezTo>
                  <a:close/>
                  <a:moveTo>
                    <a:pt x="58" y="31"/>
                  </a:moveTo>
                  <a:cubicBezTo>
                    <a:pt x="35" y="66"/>
                    <a:pt x="35" y="66"/>
                    <a:pt x="35" y="66"/>
                  </a:cubicBezTo>
                  <a:cubicBezTo>
                    <a:pt x="34" y="67"/>
                    <a:pt x="33" y="67"/>
                    <a:pt x="32" y="67"/>
                  </a:cubicBezTo>
                  <a:cubicBezTo>
                    <a:pt x="32" y="66"/>
                    <a:pt x="31" y="65"/>
                    <a:pt x="31" y="64"/>
                  </a:cubicBezTo>
                  <a:cubicBezTo>
                    <a:pt x="35" y="44"/>
                    <a:pt x="35" y="44"/>
                    <a:pt x="35" y="44"/>
                  </a:cubicBezTo>
                  <a:cubicBezTo>
                    <a:pt x="27" y="44"/>
                    <a:pt x="27" y="44"/>
                    <a:pt x="27" y="44"/>
                  </a:cubicBezTo>
                  <a:cubicBezTo>
                    <a:pt x="26" y="44"/>
                    <a:pt x="26" y="44"/>
                    <a:pt x="25" y="43"/>
                  </a:cubicBezTo>
                  <a:cubicBezTo>
                    <a:pt x="25" y="43"/>
                    <a:pt x="25" y="42"/>
                    <a:pt x="25" y="41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2"/>
                    <a:pt x="38" y="12"/>
                    <a:pt x="38" y="12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53" y="12"/>
                    <a:pt x="54" y="12"/>
                    <a:pt x="54" y="13"/>
                  </a:cubicBezTo>
                  <a:cubicBezTo>
                    <a:pt x="55" y="13"/>
                    <a:pt x="55" y="14"/>
                    <a:pt x="54" y="15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7" y="28"/>
                    <a:pt x="58" y="28"/>
                    <a:pt x="58" y="29"/>
                  </a:cubicBezTo>
                  <a:cubicBezTo>
                    <a:pt x="58" y="30"/>
                    <a:pt x="58" y="30"/>
                    <a:pt x="58" y="3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xmlns="" id="{D77F6283-F99E-46C2-8D11-45EE51C69AEF}"/>
                </a:ext>
              </a:extLst>
            </p:cNvPr>
            <p:cNvGrpSpPr/>
            <p:nvPr/>
          </p:nvGrpSpPr>
          <p:grpSpPr>
            <a:xfrm>
              <a:off x="8592730" y="1001494"/>
              <a:ext cx="2902663" cy="1400383"/>
              <a:chOff x="8421135" y="1394402"/>
              <a:chExt cx="2902663" cy="1400383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xmlns="" id="{E67CBCE5-FB3B-4BA7-97A2-2C5D7E958676}"/>
                  </a:ext>
                </a:extLst>
              </p:cNvPr>
              <p:cNvSpPr/>
              <p:nvPr/>
            </p:nvSpPr>
            <p:spPr>
              <a:xfrm>
                <a:off x="8421135" y="1564764"/>
                <a:ext cx="492592" cy="492592"/>
              </a:xfrm>
              <a:prstGeom prst="ellipse">
                <a:avLst/>
              </a:prstGeom>
              <a:gradFill>
                <a:gsLst>
                  <a:gs pos="100000">
                    <a:srgbClr val="79E3D5"/>
                  </a:gs>
                  <a:gs pos="9000">
                    <a:srgbClr val="3DD7C1"/>
                  </a:gs>
                </a:gsLst>
                <a:lin ang="10200000" scaled="0"/>
              </a:gradFill>
              <a:ln w="7938" cap="flat">
                <a:noFill/>
                <a:prstDash val="solid"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bg1"/>
                    </a:solidFill>
                  </a:rPr>
                  <a:t>M1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xmlns="" id="{E828F3C5-4ABF-429E-9043-CE33CCBE9495}"/>
                  </a:ext>
                </a:extLst>
              </p:cNvPr>
              <p:cNvSpPr txBox="1"/>
              <p:nvPr/>
            </p:nvSpPr>
            <p:spPr>
              <a:xfrm>
                <a:off x="9043871" y="1672561"/>
                <a:ext cx="187682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noAutofit/>
              </a:bodyPr>
              <a:lstStyle/>
              <a:p>
                <a:endParaRPr lang="en-US" sz="1400" b="1" dirty="0"/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xmlns="" id="{F84FF158-5234-4965-8CE4-0DEC67DC9657}"/>
                  </a:ext>
                </a:extLst>
              </p:cNvPr>
              <p:cNvSpPr txBox="1"/>
              <p:nvPr/>
            </p:nvSpPr>
            <p:spPr>
              <a:xfrm>
                <a:off x="9029877" y="1394402"/>
                <a:ext cx="2293921" cy="140038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lvl="0">
                  <a:defRPr/>
                </a:pPr>
                <a:r>
                  <a:rPr lang="en-US" sz="1300" dirty="0" err="1"/>
                  <a:t>Individu</a:t>
                </a:r>
                <a:r>
                  <a:rPr lang="en-US" sz="1300" dirty="0"/>
                  <a:t> </a:t>
                </a:r>
                <a:r>
                  <a:rPr lang="en-US" sz="1300" dirty="0" err="1"/>
                  <a:t>bisa</a:t>
                </a:r>
                <a:r>
                  <a:rPr lang="en-US" sz="1300" dirty="0"/>
                  <a:t> </a:t>
                </a:r>
                <a:r>
                  <a:rPr lang="en-US" sz="1300" dirty="0" err="1"/>
                  <a:t>menjadi</a:t>
                </a:r>
                <a:r>
                  <a:rPr lang="en-US" sz="1300" dirty="0"/>
                  <a:t> </a:t>
                </a:r>
                <a:r>
                  <a:rPr lang="en-US" sz="1300" dirty="0" err="1"/>
                  <a:t>manajer</a:t>
                </a:r>
                <a:r>
                  <a:rPr lang="en-US" sz="1300" dirty="0"/>
                  <a:t> </a:t>
                </a:r>
                <a:r>
                  <a:rPr lang="en-US" sz="1300" dirty="0" err="1"/>
                  <a:t>tanpa</a:t>
                </a:r>
                <a:r>
                  <a:rPr lang="en-US" sz="1300" dirty="0"/>
                  <a:t> </a:t>
                </a:r>
                <a:r>
                  <a:rPr lang="en-US" sz="1300" dirty="0" err="1"/>
                  <a:t>memimpin</a:t>
                </a:r>
                <a:r>
                  <a:rPr lang="en-US" sz="1300" dirty="0"/>
                  <a:t> orang lain. </a:t>
                </a:r>
                <a:r>
                  <a:rPr lang="en-US" sz="1300" dirty="0" err="1"/>
                  <a:t>Manajer</a:t>
                </a:r>
                <a:r>
                  <a:rPr lang="en-US" sz="1300" dirty="0"/>
                  <a:t> </a:t>
                </a:r>
                <a:r>
                  <a:rPr lang="en-US" sz="1300" dirty="0" err="1"/>
                  <a:t>bisa</a:t>
                </a:r>
                <a:r>
                  <a:rPr lang="en-US" sz="1300" dirty="0"/>
                  <a:t> </a:t>
                </a:r>
                <a:r>
                  <a:rPr lang="en-US" sz="1300" dirty="0" err="1"/>
                  <a:t>saja</a:t>
                </a:r>
                <a:r>
                  <a:rPr lang="en-US" sz="1300" dirty="0"/>
                  <a:t> </a:t>
                </a:r>
                <a:r>
                  <a:rPr lang="en-US" sz="1300" dirty="0" err="1"/>
                  <a:t>tidak</a:t>
                </a:r>
                <a:r>
                  <a:rPr lang="en-US" sz="1300" dirty="0"/>
                  <a:t> </a:t>
                </a:r>
                <a:r>
                  <a:rPr lang="en-US" sz="1300" dirty="0" err="1"/>
                  <a:t>memiliki</a:t>
                </a:r>
                <a:r>
                  <a:rPr lang="en-US" sz="1300" dirty="0"/>
                  <a:t> </a:t>
                </a:r>
                <a:r>
                  <a:rPr lang="en-US" sz="1300" dirty="0" err="1"/>
                  <a:t>bawahan</a:t>
                </a:r>
                <a:r>
                  <a:rPr lang="en-US" sz="1300" dirty="0"/>
                  <a:t> (</a:t>
                </a:r>
                <a:r>
                  <a:rPr lang="en-US" sz="1300" dirty="0" err="1"/>
                  <a:t>contoh</a:t>
                </a:r>
                <a:r>
                  <a:rPr lang="en-US" sz="1300" dirty="0"/>
                  <a:t>: Manager of Financial Account</a:t>
                </a:r>
                <a:r>
                  <a:rPr lang="en-US" sz="1300" dirty="0" smtClean="0"/>
                  <a:t>)</a:t>
                </a:r>
              </a:p>
              <a:p>
                <a:pPr lvl="0">
                  <a:defRPr/>
                </a:pPr>
                <a:endParaRPr lang="en-US" sz="1300" dirty="0"/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xmlns="" id="{E7DAA51F-11BF-4A84-B3EC-17B01EAF954D}"/>
                </a:ext>
              </a:extLst>
            </p:cNvPr>
            <p:cNvGrpSpPr/>
            <p:nvPr/>
          </p:nvGrpSpPr>
          <p:grpSpPr>
            <a:xfrm>
              <a:off x="8592730" y="2464593"/>
              <a:ext cx="2950786" cy="800219"/>
              <a:chOff x="8421135" y="1634892"/>
              <a:chExt cx="2950786" cy="800219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xmlns="" id="{9908DF73-4870-42D5-B1D0-DFF8A3F42EBB}"/>
                  </a:ext>
                </a:extLst>
              </p:cNvPr>
              <p:cNvSpPr/>
              <p:nvPr/>
            </p:nvSpPr>
            <p:spPr>
              <a:xfrm>
                <a:off x="8421135" y="1747342"/>
                <a:ext cx="492592" cy="492592"/>
              </a:xfrm>
              <a:prstGeom prst="ellipse">
                <a:avLst/>
              </a:prstGeom>
              <a:gradFill>
                <a:gsLst>
                  <a:gs pos="84000">
                    <a:srgbClr val="59D2D8"/>
                  </a:gs>
                  <a:gs pos="29000">
                    <a:srgbClr val="2BB0B7"/>
                  </a:gs>
                </a:gsLst>
                <a:lin ang="10200000" scaled="0"/>
              </a:gradFill>
              <a:ln w="7938" cap="flat">
                <a:noFill/>
                <a:prstDash val="solid"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bg1"/>
                    </a:solidFill>
                  </a:rPr>
                  <a:t>M2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xmlns="" id="{B87CE67B-38E6-4061-AC23-B024D7D34AA7}"/>
                  </a:ext>
                </a:extLst>
              </p:cNvPr>
              <p:cNvSpPr txBox="1"/>
              <p:nvPr/>
            </p:nvSpPr>
            <p:spPr>
              <a:xfrm>
                <a:off x="9078000" y="1634892"/>
                <a:ext cx="2293921" cy="8002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dirty="0" err="1"/>
                  <a:t>Manajer</a:t>
                </a:r>
                <a:r>
                  <a:rPr lang="en-US" sz="1300" dirty="0"/>
                  <a:t> </a:t>
                </a:r>
                <a:r>
                  <a:rPr lang="en-US" sz="1300" dirty="0" err="1"/>
                  <a:t>memiliki</a:t>
                </a:r>
                <a:r>
                  <a:rPr lang="en-US" sz="1300" dirty="0"/>
                  <a:t> </a:t>
                </a:r>
                <a:r>
                  <a:rPr lang="en-US" sz="1300" dirty="0" err="1"/>
                  <a:t>nilai</a:t>
                </a:r>
                <a:r>
                  <a:rPr lang="en-US" sz="1300" dirty="0"/>
                  <a:t> </a:t>
                </a:r>
                <a:r>
                  <a:rPr lang="en-US" sz="1300" dirty="0" err="1"/>
                  <a:t>stabilitas</a:t>
                </a:r>
                <a:r>
                  <a:rPr lang="en-US" sz="1300" dirty="0"/>
                  <a:t>, </a:t>
                </a:r>
                <a:r>
                  <a:rPr lang="en-US" sz="1300" dirty="0" err="1"/>
                  <a:t>keteraturan</a:t>
                </a:r>
                <a:r>
                  <a:rPr lang="en-US" sz="1300" dirty="0"/>
                  <a:t>, </a:t>
                </a:r>
                <a:r>
                  <a:rPr lang="en-US" sz="1300" dirty="0" err="1"/>
                  <a:t>efisiensi</a:t>
                </a:r>
                <a:r>
                  <a:rPr lang="en-US" sz="1300" dirty="0"/>
                  <a:t>, </a:t>
                </a:r>
                <a:r>
                  <a:rPr lang="en-US" sz="1300" dirty="0" err="1"/>
                  <a:t>fokus</a:t>
                </a:r>
                <a:r>
                  <a:rPr lang="en-US" sz="1300" dirty="0"/>
                  <a:t> </a:t>
                </a:r>
                <a:r>
                  <a:rPr lang="en-US" sz="1300" dirty="0" err="1"/>
                  <a:t>terhadap</a:t>
                </a:r>
                <a:r>
                  <a:rPr lang="en-US" sz="1300" dirty="0"/>
                  <a:t> </a:t>
                </a:r>
                <a:r>
                  <a:rPr lang="en-US" sz="1300" dirty="0" err="1"/>
                  <a:t>tujuan</a:t>
                </a:r>
                <a:r>
                  <a:rPr lang="en-US" sz="1300" dirty="0"/>
                  <a:t> </a:t>
                </a:r>
                <a:r>
                  <a:rPr lang="en-US" sz="1300" dirty="0" err="1"/>
                  <a:t>jangka</a:t>
                </a:r>
                <a:r>
                  <a:rPr lang="en-US" sz="1300" dirty="0"/>
                  <a:t> </a:t>
                </a:r>
                <a:r>
                  <a:rPr lang="en-US" sz="1300" dirty="0" err="1"/>
                  <a:t>pendek</a:t>
                </a:r>
                <a:r>
                  <a:rPr lang="en-US" sz="1300" dirty="0"/>
                  <a:t>, </a:t>
                </a:r>
                <a:r>
                  <a:rPr lang="en-US" sz="1300" dirty="0" err="1" smtClean="0"/>
                  <a:t>resiko</a:t>
                </a:r>
                <a:endParaRPr lang="en-US" sz="13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xmlns="" id="{4BC83493-DDB6-4605-A3AD-645D5EBCA7D4}"/>
                </a:ext>
              </a:extLst>
            </p:cNvPr>
            <p:cNvGrpSpPr/>
            <p:nvPr/>
          </p:nvGrpSpPr>
          <p:grpSpPr>
            <a:xfrm>
              <a:off x="8607430" y="3675259"/>
              <a:ext cx="2963073" cy="800219"/>
              <a:chOff x="8435835" y="1622949"/>
              <a:chExt cx="2963073" cy="800219"/>
            </a:xfrm>
          </p:grpSpPr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xmlns="" id="{43DDEF26-0C06-473B-9B65-36603316D3F5}"/>
                  </a:ext>
                </a:extLst>
              </p:cNvPr>
              <p:cNvSpPr/>
              <p:nvPr/>
            </p:nvSpPr>
            <p:spPr>
              <a:xfrm>
                <a:off x="8435835" y="1731800"/>
                <a:ext cx="492592" cy="492592"/>
              </a:xfrm>
              <a:prstGeom prst="ellipse">
                <a:avLst/>
              </a:prstGeom>
              <a:gradFill flip="none" rotWithShape="1">
                <a:gsLst>
                  <a:gs pos="81416">
                    <a:srgbClr val="4BC5E2"/>
                  </a:gs>
                  <a:gs pos="14000">
                    <a:srgbClr val="2BBBDD"/>
                  </a:gs>
                </a:gsLst>
                <a:lin ang="15000000" scaled="0"/>
                <a:tileRect/>
              </a:gradFill>
              <a:ln w="7938" cap="flat">
                <a:noFill/>
                <a:prstDash val="solid"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bg1"/>
                    </a:solidFill>
                  </a:rPr>
                  <a:t>M3</a:t>
                </a:r>
                <a:endParaRPr lang="en-US" sz="1400" dirty="0"/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xmlns="" id="{D3D3945C-6680-483A-A96A-BD20E6D4068C}"/>
                  </a:ext>
                </a:extLst>
              </p:cNvPr>
              <p:cNvSpPr txBox="1"/>
              <p:nvPr/>
            </p:nvSpPr>
            <p:spPr>
              <a:xfrm>
                <a:off x="9104987" y="1622949"/>
                <a:ext cx="2293921" cy="8002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dirty="0" err="1"/>
                  <a:t>Manajer</a:t>
                </a:r>
                <a:r>
                  <a:rPr lang="en-US" sz="1300" dirty="0"/>
                  <a:t> </a:t>
                </a:r>
                <a:r>
                  <a:rPr lang="en-US" sz="1300" dirty="0" err="1"/>
                  <a:t>fokus</a:t>
                </a:r>
                <a:r>
                  <a:rPr lang="en-US" sz="1300" dirty="0"/>
                  <a:t> </a:t>
                </a:r>
                <a:r>
                  <a:rPr lang="en-US" sz="1300" dirty="0" err="1"/>
                  <a:t>terhadap</a:t>
                </a:r>
                <a:r>
                  <a:rPr lang="en-US" sz="1300" dirty="0"/>
                  <a:t> </a:t>
                </a:r>
                <a:r>
                  <a:rPr lang="en-US" sz="1300" dirty="0" err="1"/>
                  <a:t>penyelesaian</a:t>
                </a:r>
                <a:r>
                  <a:rPr lang="en-US" sz="1300" dirty="0"/>
                  <a:t> </a:t>
                </a:r>
                <a:r>
                  <a:rPr lang="en-US" sz="1300" dirty="0" err="1"/>
                  <a:t>tugas</a:t>
                </a:r>
                <a:r>
                  <a:rPr lang="en-US" sz="1300" dirty="0"/>
                  <a:t> </a:t>
                </a:r>
                <a:r>
                  <a:rPr lang="en-US" sz="1300" dirty="0" err="1"/>
                  <a:t>dan</a:t>
                </a:r>
                <a:r>
                  <a:rPr lang="en-US" sz="1300" dirty="0"/>
                  <a:t> </a:t>
                </a:r>
                <a:r>
                  <a:rPr lang="en-US" sz="1300" dirty="0" err="1"/>
                  <a:t>mendorong</a:t>
                </a:r>
                <a:r>
                  <a:rPr lang="en-US" sz="1300" dirty="0"/>
                  <a:t> orang lain </a:t>
                </a:r>
                <a:r>
                  <a:rPr lang="en-US" sz="1300" dirty="0" err="1"/>
                  <a:t>untuk</a:t>
                </a:r>
                <a:r>
                  <a:rPr lang="en-US" sz="1300" dirty="0"/>
                  <a:t> </a:t>
                </a:r>
                <a:r>
                  <a:rPr lang="en-US" sz="1300" dirty="0" err="1"/>
                  <a:t>dapat</a:t>
                </a:r>
                <a:r>
                  <a:rPr lang="en-US" sz="1300" dirty="0"/>
                  <a:t> </a:t>
                </a:r>
                <a:r>
                  <a:rPr lang="en-US" sz="1300" dirty="0" err="1"/>
                  <a:t>bekerja</a:t>
                </a:r>
                <a:r>
                  <a:rPr lang="en-US" sz="1300" dirty="0"/>
                  <a:t> </a:t>
                </a:r>
                <a:r>
                  <a:rPr lang="en-US" sz="1300" dirty="0" err="1"/>
                  <a:t>lebih</a:t>
                </a:r>
                <a:r>
                  <a:rPr lang="en-US" sz="1300" dirty="0"/>
                  <a:t> </a:t>
                </a:r>
                <a:r>
                  <a:rPr lang="en-US" sz="1300" dirty="0" err="1"/>
                  <a:t>baik</a:t>
                </a:r>
                <a:endParaRPr lang="en-US" sz="1300" dirty="0"/>
              </a:p>
            </p:txBody>
          </p:sp>
        </p:grpSp>
        <p:sp>
          <p:nvSpPr>
            <p:cNvPr id="77" name="Oval 76">
              <a:extLst>
                <a:ext uri="{FF2B5EF4-FFF2-40B4-BE49-F238E27FC236}">
                  <a16:creationId xmlns:a16="http://schemas.microsoft.com/office/drawing/2014/main" xmlns="" id="{24AD00B0-124A-461D-B2FA-44583F2725A5}"/>
                </a:ext>
              </a:extLst>
            </p:cNvPr>
            <p:cNvSpPr/>
            <p:nvPr/>
          </p:nvSpPr>
          <p:spPr>
            <a:xfrm>
              <a:off x="8607430" y="5122803"/>
              <a:ext cx="492592" cy="492592"/>
            </a:xfrm>
            <a:prstGeom prst="ellipse">
              <a:avLst/>
            </a:prstGeom>
            <a:gradFill flip="none" rotWithShape="1">
              <a:gsLst>
                <a:gs pos="95575">
                  <a:srgbClr val="3FBAEA"/>
                </a:gs>
                <a:gs pos="14000">
                  <a:srgbClr val="19ABE5"/>
                </a:gs>
              </a:gsLst>
              <a:lin ang="16800000" scaled="0"/>
              <a:tileRect/>
            </a:gradFill>
            <a:ln w="793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M4</a:t>
              </a:r>
              <a:endParaRPr lang="en-US" sz="140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xmlns="" id="{B2BA0993-AC42-4FBA-8E75-5B1F490F0A6A}"/>
                </a:ext>
              </a:extLst>
            </p:cNvPr>
            <p:cNvSpPr txBox="1"/>
            <p:nvPr/>
          </p:nvSpPr>
          <p:spPr>
            <a:xfrm>
              <a:off x="9308922" y="5007479"/>
              <a:ext cx="2293921" cy="8002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dirty="0" err="1"/>
                <a:t>Manajer</a:t>
              </a:r>
              <a:r>
                <a:rPr lang="en-US" sz="1300" dirty="0"/>
                <a:t> </a:t>
              </a:r>
              <a:r>
                <a:rPr lang="en-US" sz="1300" dirty="0" err="1"/>
                <a:t>adalah</a:t>
              </a:r>
              <a:r>
                <a:rPr lang="en-US" sz="1300" dirty="0"/>
                <a:t> orang yang </a:t>
              </a:r>
              <a:r>
                <a:rPr lang="en-US" sz="1300" dirty="0" err="1"/>
                <a:t>melakukan</a:t>
              </a:r>
              <a:r>
                <a:rPr lang="en-US" sz="1300" dirty="0"/>
                <a:t> </a:t>
              </a:r>
              <a:r>
                <a:rPr lang="en-US" sz="1300" dirty="0" err="1"/>
                <a:t>sesuatu</a:t>
              </a:r>
              <a:r>
                <a:rPr lang="en-US" sz="1300" dirty="0"/>
                <a:t> </a:t>
              </a:r>
              <a:r>
                <a:rPr lang="en-US" sz="1300" dirty="0" err="1"/>
                <a:t>dengan</a:t>
              </a:r>
              <a:r>
                <a:rPr lang="en-US" sz="1300" dirty="0"/>
                <a:t> </a:t>
              </a:r>
              <a:r>
                <a:rPr lang="en-US" sz="1300" dirty="0" err="1"/>
                <a:t>benar</a:t>
              </a:r>
              <a:r>
                <a:rPr lang="en-US" sz="1300" dirty="0"/>
                <a:t> (Bennis </a:t>
              </a:r>
              <a:r>
                <a:rPr lang="en-US" sz="1300" dirty="0" err="1"/>
                <a:t>dan</a:t>
              </a:r>
              <a:r>
                <a:rPr lang="en-US" sz="1300" dirty="0"/>
                <a:t> </a:t>
              </a:r>
              <a:r>
                <a:rPr lang="en-US" sz="1300" dirty="0" err="1"/>
                <a:t>Nanus</a:t>
              </a:r>
              <a:r>
                <a:rPr lang="en-US" sz="1300" dirty="0"/>
                <a:t>, 1985)</a:t>
              </a: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xmlns="" id="{6BE945FB-A4C2-45B8-AA33-DC042256226F}"/>
                </a:ext>
              </a:extLst>
            </p:cNvPr>
            <p:cNvSpPr/>
            <p:nvPr/>
          </p:nvSpPr>
          <p:spPr>
            <a:xfrm flipH="1">
              <a:off x="3403522" y="1065740"/>
              <a:ext cx="492592" cy="492592"/>
            </a:xfrm>
            <a:prstGeom prst="ellipse">
              <a:avLst/>
            </a:prstGeom>
            <a:gradFill>
              <a:gsLst>
                <a:gs pos="100000">
                  <a:srgbClr val="1C9BFE"/>
                </a:gs>
                <a:gs pos="12000">
                  <a:srgbClr val="018CF5"/>
                </a:gs>
              </a:gsLst>
              <a:lin ang="102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L</a:t>
              </a:r>
              <a:r>
                <a:rPr lang="id-ID" sz="1400" b="1" dirty="0" smtClean="0">
                  <a:solidFill>
                    <a:schemeClr val="bg1"/>
                  </a:solidFill>
                </a:rPr>
                <a:t>1</a:t>
              </a:r>
              <a:endParaRPr lang="en-US" sz="1400" dirty="0"/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xmlns="" id="{71142C4D-3858-4ABC-BC69-C00FA47AD3F1}"/>
                </a:ext>
              </a:extLst>
            </p:cNvPr>
            <p:cNvSpPr txBox="1"/>
            <p:nvPr/>
          </p:nvSpPr>
          <p:spPr>
            <a:xfrm flipH="1">
              <a:off x="215825" y="1134533"/>
              <a:ext cx="2997631" cy="40011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dirty="0" err="1" smtClean="0"/>
                <a:t>Individu</a:t>
              </a:r>
              <a:r>
                <a:rPr lang="en-US" sz="1300" dirty="0" smtClean="0"/>
                <a:t> </a:t>
              </a:r>
              <a:r>
                <a:rPr lang="en-US" sz="1300" dirty="0" err="1"/>
                <a:t>bisa</a:t>
              </a:r>
              <a:r>
                <a:rPr lang="en-US" sz="1300" dirty="0"/>
                <a:t> </a:t>
              </a:r>
              <a:r>
                <a:rPr lang="en-US" sz="1300" dirty="0" err="1"/>
                <a:t>menjadi</a:t>
              </a:r>
              <a:r>
                <a:rPr lang="en-US" sz="1300" dirty="0"/>
                <a:t> </a:t>
              </a:r>
              <a:r>
                <a:rPr lang="en-US" sz="1300" dirty="0" err="1"/>
                <a:t>pemimpin</a:t>
              </a:r>
              <a:r>
                <a:rPr lang="en-US" sz="1300" dirty="0"/>
                <a:t> </a:t>
              </a:r>
              <a:r>
                <a:rPr lang="en-US" sz="1300" dirty="0" err="1"/>
                <a:t>tanpa</a:t>
              </a:r>
              <a:r>
                <a:rPr lang="en-US" sz="1300" dirty="0"/>
                <a:t> </a:t>
              </a:r>
              <a:r>
                <a:rPr lang="en-US" sz="1300" dirty="0" err="1"/>
                <a:t>jadi</a:t>
              </a:r>
              <a:r>
                <a:rPr lang="en-US" sz="1300" dirty="0"/>
                <a:t> </a:t>
              </a:r>
              <a:r>
                <a:rPr lang="en-US" sz="1300" dirty="0" err="1"/>
                <a:t>manajer</a:t>
              </a:r>
              <a:r>
                <a:rPr lang="en-US" sz="1300" dirty="0"/>
                <a:t> (</a:t>
              </a:r>
              <a:r>
                <a:rPr lang="en-US" sz="1300" dirty="0" err="1"/>
                <a:t>pemimpin</a:t>
              </a:r>
              <a:r>
                <a:rPr lang="en-US" sz="1300" dirty="0"/>
                <a:t> informal)</a:t>
              </a: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xmlns="" id="{0E67C8B8-3F94-4170-BE1A-3AFBC1B9B283}"/>
                </a:ext>
              </a:extLst>
            </p:cNvPr>
            <p:cNvSpPr/>
            <p:nvPr/>
          </p:nvSpPr>
          <p:spPr>
            <a:xfrm flipH="1">
              <a:off x="3402908" y="2334223"/>
              <a:ext cx="492592" cy="492592"/>
            </a:xfrm>
            <a:prstGeom prst="ellipse">
              <a:avLst/>
            </a:prstGeom>
            <a:gradFill>
              <a:gsLst>
                <a:gs pos="86726">
                  <a:srgbClr val="2FAAF5"/>
                </a:gs>
                <a:gs pos="18000">
                  <a:srgbClr val="0B91E3"/>
                </a:gs>
              </a:gsLst>
              <a:lin ang="102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L</a:t>
              </a:r>
              <a:r>
                <a:rPr lang="id-ID" sz="1400" b="1" dirty="0" smtClean="0">
                  <a:solidFill>
                    <a:schemeClr val="bg1"/>
                  </a:solidFill>
                </a:rPr>
                <a:t>2</a:t>
              </a:r>
              <a:endParaRPr lang="en-US" sz="1400" dirty="0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xmlns="" id="{080C7A5D-C81D-42A5-92B7-580952C968D3}"/>
                </a:ext>
              </a:extLst>
            </p:cNvPr>
            <p:cNvSpPr txBox="1"/>
            <p:nvPr/>
          </p:nvSpPr>
          <p:spPr>
            <a:xfrm flipH="1">
              <a:off x="356696" y="2112846"/>
              <a:ext cx="2752979" cy="100027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dirty="0" err="1"/>
                <a:t>Pemimpin</a:t>
              </a:r>
              <a:r>
                <a:rPr lang="en-US" sz="1300" dirty="0"/>
                <a:t> </a:t>
              </a:r>
              <a:r>
                <a:rPr lang="en-US" sz="1300" dirty="0" err="1"/>
                <a:t>bernilai</a:t>
              </a:r>
              <a:r>
                <a:rPr lang="en-US" sz="1300" dirty="0"/>
                <a:t> </a:t>
              </a:r>
              <a:r>
                <a:rPr lang="en-US" sz="1300" dirty="0" err="1"/>
                <a:t>fleksibel</a:t>
              </a:r>
              <a:r>
                <a:rPr lang="en-US" sz="1300" dirty="0"/>
                <a:t>, </a:t>
              </a:r>
              <a:r>
                <a:rPr lang="en-US" sz="1300" dirty="0" err="1"/>
                <a:t>inovatif</a:t>
              </a:r>
              <a:r>
                <a:rPr lang="en-US" sz="1300" dirty="0"/>
                <a:t>, </a:t>
              </a:r>
              <a:r>
                <a:rPr lang="en-US" sz="1300" dirty="0" err="1"/>
                <a:t>adaptif</a:t>
              </a:r>
              <a:r>
                <a:rPr lang="en-US" sz="1300" dirty="0"/>
                <a:t>, </a:t>
              </a:r>
              <a:r>
                <a:rPr lang="en-US" sz="1300" dirty="0" err="1"/>
                <a:t>memahami</a:t>
              </a:r>
              <a:r>
                <a:rPr lang="en-US" sz="1300" dirty="0"/>
                <a:t> </a:t>
              </a:r>
              <a:r>
                <a:rPr lang="en-US" sz="1300" dirty="0" err="1"/>
                <a:t>dan</a:t>
              </a:r>
              <a:r>
                <a:rPr lang="en-US" sz="1300" dirty="0"/>
                <a:t> </a:t>
              </a:r>
              <a:r>
                <a:rPr lang="en-US" sz="1300" dirty="0" err="1"/>
                <a:t>perduli</a:t>
              </a:r>
              <a:r>
                <a:rPr lang="en-US" sz="1300" dirty="0"/>
                <a:t> </a:t>
              </a:r>
              <a:r>
                <a:rPr lang="en-US" sz="1300" dirty="0" err="1"/>
                <a:t>terhadap</a:t>
              </a:r>
              <a:r>
                <a:rPr lang="en-US" sz="1300" dirty="0"/>
                <a:t> orang lain, </a:t>
              </a:r>
              <a:r>
                <a:rPr lang="en-US" sz="1300" dirty="0" err="1"/>
                <a:t>memiliki</a:t>
              </a:r>
              <a:r>
                <a:rPr lang="en-US" sz="1300" dirty="0"/>
                <a:t> </a:t>
              </a:r>
              <a:r>
                <a:rPr lang="en-US" sz="1300" dirty="0" err="1"/>
                <a:t>perspektif</a:t>
              </a:r>
              <a:r>
                <a:rPr lang="en-US" sz="1300" dirty="0"/>
                <a:t> </a:t>
              </a:r>
              <a:r>
                <a:rPr lang="en-US" sz="1300" dirty="0" err="1"/>
                <a:t>jangka</a:t>
              </a:r>
              <a:r>
                <a:rPr lang="en-US" sz="1300" dirty="0"/>
                <a:t> </a:t>
              </a:r>
              <a:r>
                <a:rPr lang="en-US" sz="1300" dirty="0" err="1"/>
                <a:t>panjang</a:t>
              </a:r>
              <a:r>
                <a:rPr lang="en-US" sz="1300" dirty="0"/>
                <a:t> </a:t>
              </a:r>
              <a:r>
                <a:rPr lang="en-US" sz="1300" dirty="0" err="1"/>
                <a:t>terhadap</a:t>
              </a:r>
              <a:r>
                <a:rPr lang="en-US" sz="1300" dirty="0"/>
                <a:t> </a:t>
              </a:r>
              <a:r>
                <a:rPr lang="en-US" sz="1300" dirty="0" err="1"/>
                <a:t>sasaran</a:t>
              </a:r>
              <a:r>
                <a:rPr lang="en-US" sz="1300" dirty="0"/>
                <a:t> </a:t>
              </a:r>
              <a:r>
                <a:rPr lang="en-US" sz="1300" dirty="0" err="1"/>
                <a:t>dan</a:t>
              </a:r>
              <a:r>
                <a:rPr lang="en-US" sz="1300" dirty="0"/>
                <a:t> </a:t>
              </a:r>
              <a:r>
                <a:rPr lang="en-US" sz="1300" dirty="0" err="1"/>
                <a:t>tujuan</a:t>
              </a:r>
              <a:endParaRPr lang="en-US" sz="1300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xmlns="" id="{3B619DB0-A711-4EF7-922F-B5FD4698CEB9}"/>
                </a:ext>
              </a:extLst>
            </p:cNvPr>
            <p:cNvSpPr/>
            <p:nvPr/>
          </p:nvSpPr>
          <p:spPr>
            <a:xfrm flipH="1">
              <a:off x="3352975" y="4060940"/>
              <a:ext cx="492592" cy="492592"/>
            </a:xfrm>
            <a:prstGeom prst="ellipse">
              <a:avLst/>
            </a:prstGeom>
            <a:gradFill>
              <a:gsLst>
                <a:gs pos="87000">
                  <a:srgbClr val="37B2F0"/>
                </a:gs>
                <a:gs pos="19000">
                  <a:srgbClr val="0F8CCB"/>
                </a:gs>
              </a:gsLst>
              <a:lin ang="102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L</a:t>
              </a:r>
              <a:r>
                <a:rPr lang="id-ID" sz="1400" b="1" dirty="0" smtClean="0">
                  <a:solidFill>
                    <a:schemeClr val="bg1"/>
                  </a:solidFill>
                </a:rPr>
                <a:t>3</a:t>
              </a:r>
              <a:endParaRPr lang="en-US" sz="1400" dirty="0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xmlns="" id="{D3B90E3B-80C0-49E2-8885-FF49FBD63FDC}"/>
                </a:ext>
              </a:extLst>
            </p:cNvPr>
            <p:cNvSpPr txBox="1"/>
            <p:nvPr/>
          </p:nvSpPr>
          <p:spPr>
            <a:xfrm flipH="1">
              <a:off x="424213" y="3837781"/>
              <a:ext cx="2509546" cy="100027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dirty="0" err="1"/>
                <a:t>Pemimpin</a:t>
              </a:r>
              <a:r>
                <a:rPr lang="en-US" sz="1300" dirty="0"/>
                <a:t> </a:t>
              </a:r>
              <a:r>
                <a:rPr lang="en-US" sz="1300" dirty="0" err="1"/>
                <a:t>menunjukkan</a:t>
              </a:r>
              <a:r>
                <a:rPr lang="en-US" sz="1300" dirty="0"/>
                <a:t> </a:t>
              </a:r>
              <a:r>
                <a:rPr lang="en-US" sz="1300" dirty="0" err="1"/>
                <a:t>perhatian</a:t>
              </a:r>
              <a:r>
                <a:rPr lang="en-US" sz="1300" dirty="0"/>
                <a:t> </a:t>
              </a:r>
              <a:r>
                <a:rPr lang="en-US" sz="1300" dirty="0" err="1"/>
                <a:t>terhadap</a:t>
              </a:r>
              <a:r>
                <a:rPr lang="en-US" sz="1300" dirty="0"/>
                <a:t> </a:t>
              </a:r>
              <a:r>
                <a:rPr lang="en-US" sz="1300" dirty="0" err="1"/>
                <a:t>makna</a:t>
              </a:r>
              <a:r>
                <a:rPr lang="en-US" sz="1300" dirty="0"/>
                <a:t> </a:t>
              </a:r>
              <a:r>
                <a:rPr lang="en-US" sz="1300" dirty="0" err="1"/>
                <a:t>untuk</a:t>
              </a:r>
              <a:r>
                <a:rPr lang="en-US" sz="1300" dirty="0"/>
                <a:t> orang lain </a:t>
              </a:r>
              <a:r>
                <a:rPr lang="en-US" sz="1300" dirty="0" err="1"/>
                <a:t>dan</a:t>
              </a:r>
              <a:r>
                <a:rPr lang="en-US" sz="1300" dirty="0"/>
                <a:t> </a:t>
              </a:r>
              <a:r>
                <a:rPr lang="en-US" sz="1300" dirty="0" err="1"/>
                <a:t>membuat</a:t>
              </a:r>
              <a:r>
                <a:rPr lang="en-US" sz="1300" dirty="0"/>
                <a:t> </a:t>
              </a:r>
              <a:r>
                <a:rPr lang="en-US" sz="1300" dirty="0" err="1"/>
                <a:t>mereka</a:t>
              </a:r>
              <a:r>
                <a:rPr lang="en-US" sz="1300" dirty="0"/>
                <a:t> </a:t>
              </a:r>
              <a:r>
                <a:rPr lang="en-US" sz="1300" dirty="0" err="1"/>
                <a:t>memahami</a:t>
              </a:r>
              <a:r>
                <a:rPr lang="en-US" sz="1300" dirty="0"/>
                <a:t> </a:t>
              </a:r>
              <a:r>
                <a:rPr lang="en-US" sz="1300" dirty="0" err="1"/>
                <a:t>hal</a:t>
              </a:r>
              <a:r>
                <a:rPr lang="en-US" sz="1300" dirty="0"/>
                <a:t> </a:t>
              </a:r>
              <a:r>
                <a:rPr lang="en-US" sz="1300" dirty="0" err="1"/>
                <a:t>penting</a:t>
              </a:r>
              <a:r>
                <a:rPr lang="en-US" sz="1300" dirty="0"/>
                <a:t> yang </a:t>
              </a:r>
              <a:r>
                <a:rPr lang="en-US" sz="1300" dirty="0" err="1"/>
                <a:t>harus</a:t>
              </a:r>
              <a:r>
                <a:rPr lang="en-US" sz="1300" dirty="0"/>
                <a:t> </a:t>
              </a:r>
              <a:r>
                <a:rPr lang="en-US" sz="1300" dirty="0" err="1"/>
                <a:t>dicapai</a:t>
              </a:r>
              <a:r>
                <a:rPr lang="en-US" sz="1300" dirty="0"/>
                <a:t>/</a:t>
              </a:r>
              <a:r>
                <a:rPr lang="en-US" sz="1300" dirty="0" err="1"/>
                <a:t>diselesaikan</a:t>
              </a:r>
              <a:endParaRPr lang="en-US" sz="1300" dirty="0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xmlns="" id="{BF19D683-57B4-4559-AB4C-19EF0440160B}"/>
                </a:ext>
              </a:extLst>
            </p:cNvPr>
            <p:cNvSpPr/>
            <p:nvPr/>
          </p:nvSpPr>
          <p:spPr>
            <a:xfrm flipH="1">
              <a:off x="3365591" y="5388415"/>
              <a:ext cx="492592" cy="492592"/>
            </a:xfrm>
            <a:prstGeom prst="ellipse">
              <a:avLst/>
            </a:prstGeom>
            <a:gradFill>
              <a:gsLst>
                <a:gs pos="70000">
                  <a:srgbClr val="3BB6ED"/>
                </a:gs>
                <a:gs pos="19000">
                  <a:srgbClr val="149AD6"/>
                </a:gs>
              </a:gsLst>
              <a:lin ang="102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L</a:t>
              </a:r>
              <a:r>
                <a:rPr lang="id-ID" sz="1400" b="1" dirty="0" smtClean="0">
                  <a:solidFill>
                    <a:schemeClr val="bg1"/>
                  </a:solidFill>
                </a:rPr>
                <a:t>4</a:t>
              </a:r>
              <a:endParaRPr lang="en-US" sz="1400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C69E77EE-9F46-4593-A55E-95AABAF36916}"/>
                </a:ext>
              </a:extLst>
            </p:cNvPr>
            <p:cNvSpPr txBox="1"/>
            <p:nvPr/>
          </p:nvSpPr>
          <p:spPr>
            <a:xfrm flipH="1">
              <a:off x="1099708" y="4947480"/>
              <a:ext cx="1876827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r"/>
              <a:endParaRPr lang="en-US" sz="1400" b="1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783F2DC5-C108-47DF-A22E-5D57D8FD3857}"/>
                </a:ext>
              </a:extLst>
            </p:cNvPr>
            <p:cNvSpPr txBox="1"/>
            <p:nvPr/>
          </p:nvSpPr>
          <p:spPr>
            <a:xfrm flipH="1">
              <a:off x="413570" y="5306622"/>
              <a:ext cx="2293921" cy="6001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dirty="0" err="1"/>
                <a:t>Pemimpin</a:t>
              </a:r>
              <a:r>
                <a:rPr lang="en-US" sz="1300" dirty="0"/>
                <a:t> </a:t>
              </a:r>
              <a:r>
                <a:rPr lang="en-US" sz="1300" dirty="0" err="1"/>
                <a:t>adalah</a:t>
              </a:r>
              <a:r>
                <a:rPr lang="en-US" sz="1300" dirty="0"/>
                <a:t> orang yang </a:t>
              </a:r>
              <a:r>
                <a:rPr lang="en-US" sz="1300" dirty="0" err="1"/>
                <a:t>melakukan</a:t>
              </a:r>
              <a:r>
                <a:rPr lang="en-US" sz="1300" dirty="0"/>
                <a:t> </a:t>
              </a:r>
              <a:r>
                <a:rPr lang="en-US" sz="1300" dirty="0" err="1"/>
                <a:t>hal</a:t>
              </a:r>
              <a:r>
                <a:rPr lang="en-US" sz="1300" dirty="0"/>
                <a:t> </a:t>
              </a:r>
              <a:r>
                <a:rPr lang="en-US" sz="1300" dirty="0" err="1"/>
                <a:t>benar</a:t>
              </a:r>
              <a:r>
                <a:rPr lang="en-US" sz="1300" dirty="0"/>
                <a:t> (Bennis </a:t>
              </a:r>
              <a:r>
                <a:rPr lang="en-US" sz="1300" dirty="0" err="1"/>
                <a:t>dan</a:t>
              </a:r>
              <a:r>
                <a:rPr lang="en-US" sz="1300" dirty="0"/>
                <a:t> </a:t>
              </a:r>
              <a:r>
                <a:rPr lang="en-US" sz="1300" dirty="0" err="1"/>
                <a:t>Nanus</a:t>
              </a:r>
              <a:r>
                <a:rPr lang="en-US" sz="1300" dirty="0"/>
                <a:t>, 1985)</a:t>
              </a: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xmlns="" id="{8F183445-2593-4D22-9BAF-36C7F707ADCD}"/>
              </a:ext>
            </a:extLst>
          </p:cNvPr>
          <p:cNvGrpSpPr/>
          <p:nvPr/>
        </p:nvGrpSpPr>
        <p:grpSpPr>
          <a:xfrm>
            <a:off x="9003892" y="1539101"/>
            <a:ext cx="53498" cy="3727594"/>
            <a:chOff x="9003892" y="1388269"/>
            <a:chExt cx="53498" cy="3727594"/>
          </a:xfrm>
        </p:grpSpPr>
        <p:pic>
          <p:nvPicPr>
            <p:cNvPr id="104" name="Picture 103">
              <a:extLst>
                <a:ext uri="{FF2B5EF4-FFF2-40B4-BE49-F238E27FC236}">
                  <a16:creationId xmlns:a16="http://schemas.microsoft.com/office/drawing/2014/main" xmlns="" id="{6004B377-67CD-4BFF-9A08-6E29A24BEB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1388269"/>
              <a:ext cx="53498" cy="59768"/>
            </a:xfrm>
            <a:prstGeom prst="rect">
              <a:avLst/>
            </a:prstGeom>
          </p:spPr>
        </p:pic>
        <p:pic>
          <p:nvPicPr>
            <p:cNvPr id="105" name="Picture 104">
              <a:extLst>
                <a:ext uri="{FF2B5EF4-FFF2-40B4-BE49-F238E27FC236}">
                  <a16:creationId xmlns:a16="http://schemas.microsoft.com/office/drawing/2014/main" xmlns="" id="{1ACB4F67-3155-4A5F-A4AC-3765F424C78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2610878"/>
              <a:ext cx="53498" cy="59768"/>
            </a:xfrm>
            <a:prstGeom prst="rect">
              <a:avLst/>
            </a:prstGeom>
          </p:spPr>
        </p:pic>
        <p:pic>
          <p:nvPicPr>
            <p:cNvPr id="106" name="Picture 105">
              <a:extLst>
                <a:ext uri="{FF2B5EF4-FFF2-40B4-BE49-F238E27FC236}">
                  <a16:creationId xmlns:a16="http://schemas.microsoft.com/office/drawing/2014/main" xmlns="" id="{CE2DE343-743C-4694-A7B2-5C424409AB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3833487"/>
              <a:ext cx="53498" cy="59768"/>
            </a:xfrm>
            <a:prstGeom prst="rect">
              <a:avLst/>
            </a:prstGeom>
          </p:spPr>
        </p:pic>
        <p:pic>
          <p:nvPicPr>
            <p:cNvPr id="107" name="Picture 106">
              <a:extLst>
                <a:ext uri="{FF2B5EF4-FFF2-40B4-BE49-F238E27FC236}">
                  <a16:creationId xmlns:a16="http://schemas.microsoft.com/office/drawing/2014/main" xmlns="" id="{09A57C4D-432A-42BC-9716-FF2A10F426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5056095"/>
              <a:ext cx="53498" cy="59768"/>
            </a:xfrm>
            <a:prstGeom prst="rect">
              <a:avLst/>
            </a:prstGeom>
          </p:spPr>
        </p:pic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xmlns="" id="{6DBC7E78-7A0A-49A7-A646-D7365EA1E2FE}"/>
              </a:ext>
            </a:extLst>
          </p:cNvPr>
          <p:cNvGrpSpPr/>
          <p:nvPr/>
        </p:nvGrpSpPr>
        <p:grpSpPr>
          <a:xfrm flipH="1">
            <a:off x="3167852" y="1539101"/>
            <a:ext cx="53498" cy="3727594"/>
            <a:chOff x="9003892" y="1388269"/>
            <a:chExt cx="53498" cy="3727594"/>
          </a:xfrm>
        </p:grpSpPr>
        <p:pic>
          <p:nvPicPr>
            <p:cNvPr id="160" name="Picture 159">
              <a:extLst>
                <a:ext uri="{FF2B5EF4-FFF2-40B4-BE49-F238E27FC236}">
                  <a16:creationId xmlns:a16="http://schemas.microsoft.com/office/drawing/2014/main" xmlns="" id="{4E8975F3-DCDA-434E-89E9-F4658CFB2C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1388269"/>
              <a:ext cx="53498" cy="59768"/>
            </a:xfrm>
            <a:prstGeom prst="rect">
              <a:avLst/>
            </a:prstGeom>
          </p:spPr>
        </p:pic>
        <p:pic>
          <p:nvPicPr>
            <p:cNvPr id="161" name="Picture 160">
              <a:extLst>
                <a:ext uri="{FF2B5EF4-FFF2-40B4-BE49-F238E27FC236}">
                  <a16:creationId xmlns:a16="http://schemas.microsoft.com/office/drawing/2014/main" xmlns="" id="{9135981F-4079-4F15-A60F-F9771640D7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2610878"/>
              <a:ext cx="53498" cy="59768"/>
            </a:xfrm>
            <a:prstGeom prst="rect">
              <a:avLst/>
            </a:prstGeom>
          </p:spPr>
        </p:pic>
        <p:pic>
          <p:nvPicPr>
            <p:cNvPr id="162" name="Picture 161">
              <a:extLst>
                <a:ext uri="{FF2B5EF4-FFF2-40B4-BE49-F238E27FC236}">
                  <a16:creationId xmlns:a16="http://schemas.microsoft.com/office/drawing/2014/main" xmlns="" id="{D13C854D-D942-4049-8522-BFDB9508C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3833487"/>
              <a:ext cx="53498" cy="59768"/>
            </a:xfrm>
            <a:prstGeom prst="rect">
              <a:avLst/>
            </a:prstGeom>
          </p:spPr>
        </p:pic>
        <p:pic>
          <p:nvPicPr>
            <p:cNvPr id="163" name="Picture 162">
              <a:extLst>
                <a:ext uri="{FF2B5EF4-FFF2-40B4-BE49-F238E27FC236}">
                  <a16:creationId xmlns:a16="http://schemas.microsoft.com/office/drawing/2014/main" xmlns="" id="{A64CAB20-23F4-44D1-830B-A912B09B2A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5056095"/>
              <a:ext cx="53498" cy="59768"/>
            </a:xfrm>
            <a:prstGeom prst="rect">
              <a:avLst/>
            </a:prstGeom>
          </p:spPr>
        </p:pic>
      </p:grpSp>
      <p:pic>
        <p:nvPicPr>
          <p:cNvPr id="168" name="Picture 167">
            <a:extLst>
              <a:ext uri="{FF2B5EF4-FFF2-40B4-BE49-F238E27FC236}">
                <a16:creationId xmlns:a16="http://schemas.microsoft.com/office/drawing/2014/main" xmlns="" id="{E24FC832-2039-4693-AA7F-B9F514B5756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44087"/>
          <a:stretch/>
        </p:blipFill>
        <p:spPr>
          <a:xfrm>
            <a:off x="2520" y="5941035"/>
            <a:ext cx="12186960" cy="916966"/>
          </a:xfrm>
          <a:prstGeom prst="rect">
            <a:avLst/>
          </a:prstGeom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xmlns="" id="{E9FD4DD9-2251-40C9-B727-10F6139EF8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330" y="6444164"/>
            <a:ext cx="745234" cy="211062"/>
          </a:xfrm>
          <a:prstGeom prst="rect">
            <a:avLst/>
          </a:prstGeom>
        </p:spPr>
      </p:pic>
      <p:sp>
        <p:nvSpPr>
          <p:cNvPr id="170" name="TextBox 169">
            <a:extLst>
              <a:ext uri="{FF2B5EF4-FFF2-40B4-BE49-F238E27FC236}">
                <a16:creationId xmlns:a16="http://schemas.microsoft.com/office/drawing/2014/main" xmlns="" id="{0012B6B5-44F9-4806-BD75-78C652A489B7}"/>
              </a:ext>
            </a:extLst>
          </p:cNvPr>
          <p:cNvSpPr txBox="1"/>
          <p:nvPr/>
        </p:nvSpPr>
        <p:spPr>
          <a:xfrm>
            <a:off x="3670300" y="418774"/>
            <a:ext cx="5156200" cy="37857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pPr algn="ctr"/>
            <a:r>
              <a:rPr lang="en-US" sz="2800" dirty="0" smtClean="0"/>
              <a:t>KEPEMIMPINAN VS MANAJEMEN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74782217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3F3F3F"/>
      </a:dk2>
      <a:lt2>
        <a:srgbClr val="E7E6E6"/>
      </a:lt2>
      <a:accent1>
        <a:srgbClr val="D63A31"/>
      </a:accent1>
      <a:accent2>
        <a:srgbClr val="066F89"/>
      </a:accent2>
      <a:accent3>
        <a:srgbClr val="55B0BD"/>
      </a:accent3>
      <a:accent4>
        <a:srgbClr val="D0D3C4"/>
      </a:accent4>
      <a:accent5>
        <a:srgbClr val="022B30"/>
      </a:accent5>
      <a:accent6>
        <a:srgbClr val="FFC000"/>
      </a:accent6>
      <a:hlink>
        <a:srgbClr val="0563C1"/>
      </a:hlink>
      <a:folHlink>
        <a:srgbClr val="954F72"/>
      </a:folHlink>
    </a:clrScheme>
    <a:fontScheme name="Tw Cen MT-Rockwell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4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599</TotalTime>
  <Words>813</Words>
  <Application>Microsoft Office PowerPoint</Application>
  <PresentationFormat>Widescreen</PresentationFormat>
  <Paragraphs>162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40" baseType="lpstr">
      <vt:lpstr>Arial</vt:lpstr>
      <vt:lpstr>Arial Narrow</vt:lpstr>
      <vt:lpstr>Avenir Medium</vt:lpstr>
      <vt:lpstr>Bauer Bodoni Std 2 Black</vt:lpstr>
      <vt:lpstr>Calibri</vt:lpstr>
      <vt:lpstr>Century Gothic</vt:lpstr>
      <vt:lpstr>Corbel</vt:lpstr>
      <vt:lpstr>Georgia</vt:lpstr>
      <vt:lpstr>Gotham Light</vt:lpstr>
      <vt:lpstr>Gotham Medium</vt:lpstr>
      <vt:lpstr>Rockwell</vt:lpstr>
      <vt:lpstr>Segoe UI</vt:lpstr>
      <vt:lpstr>Tw Cen MT</vt:lpstr>
      <vt:lpstr>Wingdings</vt:lpstr>
      <vt:lpstr>Wingdings 2</vt:lpstr>
      <vt:lpstr>Wingdings 3</vt:lpstr>
      <vt:lpstr>Office Theme</vt:lpstr>
      <vt:lpstr>Depth</vt:lpstr>
      <vt:lpstr>Frame</vt:lpstr>
      <vt:lpstr>Ion</vt:lpstr>
      <vt:lpstr>The Nature of Leadership</vt:lpstr>
      <vt:lpstr>Definisi Kepemimpinan</vt:lpstr>
      <vt:lpstr>Kepemimpinan</vt:lpstr>
      <vt:lpstr>ISSUE TERKAIT KEPEMIMPINAN :  PROSES MEMPENGARUHI ATAU SEBUAH PERAN KHUSUS?</vt:lpstr>
      <vt:lpstr>ISSUE TERKAIT KEPEMIMPINAN :  TUJUAN DARI UPAYA MEMPENGARUHI</vt:lpstr>
      <vt:lpstr>ISSUE TERKAIT KEPEMIMPINAN :  PENGARUH YANG BERDASARKAN RASIONAL ATAU EMOSIONAL?</vt:lpstr>
      <vt:lpstr>ISSUE TERKAIT KEPEMIMPINAN :  LANGSUNG VS TIDAK LANGSUNG</vt:lpstr>
      <vt:lpstr>BENTUK KEPEMIMPINAN TIDAK LANGSUNG</vt:lpstr>
      <vt:lpstr>PowerPoint Presentation</vt:lpstr>
      <vt:lpstr>Apa yang dapat dipengaruhi oleh pemimpin?</vt:lpstr>
      <vt:lpstr>Apa yang dapat dipengaruhi oleh pemimpin? (Lanjutan)</vt:lpstr>
      <vt:lpstr>PowerPoint Presentation</vt:lpstr>
      <vt:lpstr>PowerPoint Presentation</vt:lpstr>
      <vt:lpstr>3 VARIABEL UNTUK MEMAHAMI EFEKTIVITAS PEMIMPIN</vt:lpstr>
      <vt:lpstr>PowerPoint Presentation</vt:lpstr>
      <vt:lpstr>PowerPoint Presentation</vt:lpstr>
      <vt:lpstr>PowerPoint Presentation</vt:lpstr>
      <vt:lpstr>Level konseptual kepemimpinan</vt:lpstr>
      <vt:lpstr>PowerPoint Presentation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IMPROVEMENT</dc:title>
  <dc:creator>nugroho ade</dc:creator>
  <cp:lastModifiedBy>LENOVO</cp:lastModifiedBy>
  <cp:revision>66</cp:revision>
  <dcterms:created xsi:type="dcterms:W3CDTF">2019-07-11T04:35:04Z</dcterms:created>
  <dcterms:modified xsi:type="dcterms:W3CDTF">2020-04-03T13:18:32Z</dcterms:modified>
</cp:coreProperties>
</file>