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14" r:id="rId2"/>
  </p:sldMasterIdLst>
  <p:sldIdLst>
    <p:sldId id="256" r:id="rId3"/>
    <p:sldId id="283" r:id="rId4"/>
    <p:sldId id="258" r:id="rId5"/>
    <p:sldId id="259" r:id="rId6"/>
    <p:sldId id="260" r:id="rId7"/>
    <p:sldId id="261" r:id="rId8"/>
    <p:sldId id="262" r:id="rId9"/>
    <p:sldId id="285" r:id="rId10"/>
    <p:sldId id="264" r:id="rId11"/>
    <p:sldId id="265" r:id="rId12"/>
    <p:sldId id="266" r:id="rId13"/>
    <p:sldId id="267" r:id="rId14"/>
    <p:sldId id="287" r:id="rId15"/>
    <p:sldId id="288" r:id="rId16"/>
    <p:sldId id="290" r:id="rId17"/>
    <p:sldId id="269" r:id="rId18"/>
    <p:sldId id="292" r:id="rId19"/>
    <p:sldId id="293" r:id="rId20"/>
    <p:sldId id="273" r:id="rId21"/>
    <p:sldId id="274" r:id="rId22"/>
    <p:sldId id="297" r:id="rId23"/>
    <p:sldId id="281" r:id="rId24"/>
    <p:sldId id="278" r:id="rId25"/>
    <p:sldId id="295" r:id="rId26"/>
    <p:sldId id="296" r:id="rId27"/>
    <p:sldId id="29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82" d="100"/>
          <a:sy n="82" d="100"/>
        </p:scale>
        <p:origin x="294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8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77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87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09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84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88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0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45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3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30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0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25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56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28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46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889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168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306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383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133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525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844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181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87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274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386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0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0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0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6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5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05C1AC1-E31F-48E4-B894-A42F85B3798C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4F5B4F7-2735-4D88-9064-26D5DCDA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3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7170" y="343371"/>
            <a:ext cx="7096978" cy="1232211"/>
          </a:xfrm>
        </p:spPr>
        <p:txBody>
          <a:bodyPr/>
          <a:lstStyle/>
          <a:p>
            <a:pPr algn="ctr"/>
            <a:r>
              <a:rPr lang="en-US" sz="3000" b="1" dirty="0" smtClean="0"/>
              <a:t>SIFAT PEKERJAAN MANAJERIAL</a:t>
            </a:r>
            <a:br>
              <a:rPr lang="en-US" sz="3000" b="1" dirty="0" smtClean="0"/>
            </a:br>
            <a:r>
              <a:rPr lang="en-US" sz="3000" b="1" dirty="0" smtClean="0"/>
              <a:t>(</a:t>
            </a:r>
            <a:r>
              <a:rPr lang="en-US" sz="3000" b="1" i="1" dirty="0" smtClean="0"/>
              <a:t>The Nature of Managerial Work</a:t>
            </a:r>
            <a:r>
              <a:rPr lang="en-US" sz="3000" b="1" dirty="0" smtClean="0"/>
              <a:t>)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1052" y="1836044"/>
            <a:ext cx="4747348" cy="485125"/>
          </a:xfrm>
          <a:solidFill>
            <a:schemeClr val="accent5">
              <a:lumMod val="40000"/>
              <a:lumOff val="60000"/>
              <a:alpha val="44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Siti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Annisa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Rizki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S.Psi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M.Psi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.,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Psikolog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9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1198751"/>
            <a:ext cx="10916529" cy="706964"/>
          </a:xfrm>
          <a:solidFill>
            <a:schemeClr val="accent3">
              <a:lumMod val="50000"/>
              <a:alpha val="66000"/>
            </a:schemeClr>
          </a:solidFill>
        </p:spPr>
        <p:txBody>
          <a:bodyPr/>
          <a:lstStyle/>
          <a:p>
            <a:pPr algn="ctr"/>
            <a:r>
              <a:rPr lang="en-US" sz="3000" dirty="0" err="1">
                <a:solidFill>
                  <a:schemeClr val="bg1"/>
                </a:solidFill>
              </a:rPr>
              <a:t>Pengambilan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keputusan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tidak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teratur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dan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bersifat</a:t>
            </a:r>
            <a:r>
              <a:rPr lang="en-US" sz="3000" dirty="0">
                <a:solidFill>
                  <a:schemeClr val="bg1"/>
                </a:solidFill>
              </a:rPr>
              <a:t> </a:t>
            </a:r>
            <a:r>
              <a:rPr lang="en-US" sz="3000" dirty="0" err="1">
                <a:solidFill>
                  <a:schemeClr val="bg1"/>
                </a:solidFill>
              </a:rPr>
              <a:t>politis</a:t>
            </a:r>
            <a:r>
              <a:rPr lang="en-US" sz="3000" dirty="0">
                <a:solidFill>
                  <a:schemeClr val="bg1"/>
                </a:solidFill>
              </a:rPr>
              <a:t/>
            </a:r>
            <a:br>
              <a:rPr lang="en-US" sz="3000" dirty="0">
                <a:solidFill>
                  <a:schemeClr val="bg1"/>
                </a:solidFill>
              </a:rPr>
            </a:b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708" y="2603500"/>
            <a:ext cx="11298734" cy="3867638"/>
          </a:xfrm>
          <a:solidFill>
            <a:schemeClr val="accent3">
              <a:lumMod val="50000"/>
              <a:alpha val="91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Manajer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stress yang </a:t>
            </a:r>
            <a:r>
              <a:rPr lang="en-US" dirty="0" err="1" smtClean="0">
                <a:solidFill>
                  <a:schemeClr val="bg1"/>
                </a:solidFill>
              </a:rPr>
              <a:t>tinggi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merespon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permasalahan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solusi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pernah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sebelumnya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Individu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sikap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negatif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takut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cemas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depresi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cara-cara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efektif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mengambil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individu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emosi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positif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Ketika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para </a:t>
            </a:r>
            <a:r>
              <a:rPr lang="en-US" dirty="0" err="1" smtClean="0">
                <a:solidFill>
                  <a:schemeClr val="bg1"/>
                </a:solidFill>
              </a:rPr>
              <a:t>manajer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mental model yang </a:t>
            </a:r>
            <a:r>
              <a:rPr lang="en-US" dirty="0" err="1" smtClean="0">
                <a:solidFill>
                  <a:schemeClr val="bg1"/>
                </a:solidFill>
              </a:rPr>
              <a:t>berbeda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menggambarkan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penyebab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permasalahan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organisasi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maka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semakin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sulit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mengambil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kesepakatan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terkait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solusi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terbaik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Proses </a:t>
            </a:r>
            <a:r>
              <a:rPr lang="en-US" dirty="0" err="1" smtClean="0">
                <a:solidFill>
                  <a:schemeClr val="bg1"/>
                </a:solidFill>
              </a:rPr>
              <a:t>pengambilan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politis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permasalahan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penting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kompleks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namun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solusi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berpengaruh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pihak-pihak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berpotensi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konflik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kepentingan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perubahan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politis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4245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92608"/>
            <a:ext cx="8761413" cy="706964"/>
          </a:xfrm>
        </p:spPr>
        <p:txBody>
          <a:bodyPr/>
          <a:lstStyle/>
          <a:p>
            <a:pPr algn="ctr"/>
            <a:r>
              <a:rPr lang="en-US" sz="3000" dirty="0" err="1">
                <a:solidFill>
                  <a:schemeClr val="tx1"/>
                </a:solidFill>
              </a:rPr>
              <a:t>Perencanaan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bersifat</a:t>
            </a:r>
            <a:r>
              <a:rPr lang="en-US" sz="3000" dirty="0">
                <a:solidFill>
                  <a:schemeClr val="tx1"/>
                </a:solidFill>
              </a:rPr>
              <a:t> informal </a:t>
            </a:r>
            <a:r>
              <a:rPr lang="en-US" sz="3000" dirty="0" err="1">
                <a:solidFill>
                  <a:schemeClr val="tx1"/>
                </a:solidFill>
              </a:rPr>
              <a:t>dan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adaptif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terkait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situasi</a:t>
            </a:r>
            <a:r>
              <a:rPr lang="en-US" sz="3000" dirty="0">
                <a:solidFill>
                  <a:schemeClr val="tx1"/>
                </a:solidFill>
              </a:rPr>
              <a:t/>
            </a:r>
            <a:br>
              <a:rPr lang="en-US" sz="3000" dirty="0">
                <a:solidFill>
                  <a:schemeClr val="tx1"/>
                </a:solidFill>
              </a:rPr>
            </a:b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647" y="2730110"/>
            <a:ext cx="11011436" cy="2489005"/>
          </a:xfrm>
          <a:solidFill>
            <a:schemeClr val="bg1">
              <a:alpha val="93000"/>
            </a:schemeClr>
          </a:solidFill>
        </p:spPr>
        <p:txBody>
          <a:bodyPr/>
          <a:lstStyle/>
          <a:p>
            <a:r>
              <a:rPr lang="en-US" dirty="0" smtClean="0"/>
              <a:t>General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agenda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/>
              <a:t> </a:t>
            </a:r>
            <a:r>
              <a:rPr lang="en-US" dirty="0" smtClean="0"/>
              <a:t>(Kotter, 1982)</a:t>
            </a:r>
          </a:p>
          <a:p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(1—30 </a:t>
            </a:r>
            <a:r>
              <a:rPr lang="en-US" dirty="0" err="1" smtClean="0"/>
              <a:t>hari</a:t>
            </a:r>
            <a:r>
              <a:rPr lang="en-US" dirty="0" smtClean="0"/>
              <a:t>)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detail</a:t>
            </a:r>
          </a:p>
          <a:p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(5-20 </a:t>
            </a:r>
            <a:r>
              <a:rPr lang="en-US" dirty="0" err="1" smtClean="0"/>
              <a:t>tahun</a:t>
            </a:r>
            <a:r>
              <a:rPr lang="en-US" dirty="0" smtClean="0"/>
              <a:t>)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r>
              <a:rPr lang="en-US" dirty="0" err="1" smtClean="0"/>
              <a:t>Biasanya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 </a:t>
            </a:r>
            <a:r>
              <a:rPr lang="en-US" dirty="0" err="1" smtClean="0"/>
              <a:t>perencanaan</a:t>
            </a:r>
            <a:r>
              <a:rPr lang="en-US" dirty="0" smtClean="0"/>
              <a:t> formal,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diformulasikan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intuisi</a:t>
            </a:r>
            <a:r>
              <a:rPr lang="en-US" dirty="0" smtClean="0"/>
              <a:t> (Quinn, 1980).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95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KONTAN PEKERJAAN MANAJERIAL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870786"/>
            <a:ext cx="8761412" cy="3416300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400" dirty="0" err="1" smtClean="0"/>
              <a:t>Penelitian</a:t>
            </a:r>
            <a:r>
              <a:rPr lang="en-US" sz="2400" dirty="0" smtClean="0"/>
              <a:t> Job Description</a:t>
            </a:r>
          </a:p>
          <a:p>
            <a:pPr>
              <a:buAutoNum type="arabicPeriod"/>
            </a:pPr>
            <a:r>
              <a:rPr lang="en-US" sz="2400" dirty="0" err="1" smtClean="0"/>
              <a:t>Peran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Manajerial</a:t>
            </a:r>
            <a:r>
              <a:rPr lang="en-US" sz="2400" dirty="0" smtClean="0"/>
              <a:t> </a:t>
            </a:r>
            <a:r>
              <a:rPr lang="en-US" sz="2400" dirty="0" err="1" smtClean="0"/>
              <a:t>Minztberg</a:t>
            </a:r>
            <a:endParaRPr lang="en-US" sz="2400" dirty="0" smtClean="0"/>
          </a:p>
          <a:p>
            <a:pPr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384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12188891" cy="6210300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8"/>
          <p:cNvSpPr>
            <a:spLocks/>
          </p:cNvSpPr>
          <p:nvPr/>
        </p:nvSpPr>
        <p:spPr bwMode="auto">
          <a:xfrm>
            <a:off x="1625922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6"/>
          <p:cNvSpPr>
            <a:spLocks/>
          </p:cNvSpPr>
          <p:nvPr/>
        </p:nvSpPr>
        <p:spPr bwMode="auto">
          <a:xfrm>
            <a:off x="-200025" y="5247096"/>
            <a:ext cx="1939860" cy="963204"/>
          </a:xfrm>
          <a:custGeom>
            <a:avLst/>
            <a:gdLst>
              <a:gd name="T0" fmla="*/ 0 w 1442"/>
              <a:gd name="T1" fmla="*/ 716 h 716"/>
              <a:gd name="T2" fmla="*/ 1442 w 1442"/>
              <a:gd name="T3" fmla="*/ 716 h 716"/>
              <a:gd name="T4" fmla="*/ 725 w 1442"/>
              <a:gd name="T5" fmla="*/ 0 h 716"/>
              <a:gd name="T6" fmla="*/ 0 w 1442"/>
              <a:gd name="T7" fmla="*/ 716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2" h="716">
                <a:moveTo>
                  <a:pt x="0" y="716"/>
                </a:moveTo>
                <a:lnTo>
                  <a:pt x="1442" y="716"/>
                </a:lnTo>
                <a:lnTo>
                  <a:pt x="725" y="0"/>
                </a:lnTo>
                <a:lnTo>
                  <a:pt x="0" y="716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10781752" y="4721101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8212883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9"/>
          <p:cNvSpPr>
            <a:spLocks/>
          </p:cNvSpPr>
          <p:nvPr/>
        </p:nvSpPr>
        <p:spPr bwMode="auto">
          <a:xfrm>
            <a:off x="9427288" y="5357407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0" y="6211815"/>
            <a:ext cx="12188890" cy="646185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8"/>
          <p:cNvSpPr>
            <a:spLocks/>
          </p:cNvSpPr>
          <p:nvPr/>
        </p:nvSpPr>
        <p:spPr bwMode="auto">
          <a:xfrm>
            <a:off x="1095299" y="5704484"/>
            <a:ext cx="1021050" cy="505816"/>
          </a:xfrm>
          <a:custGeom>
            <a:avLst/>
            <a:gdLst>
              <a:gd name="T0" fmla="*/ 0 w 759"/>
              <a:gd name="T1" fmla="*/ 376 h 376"/>
              <a:gd name="T2" fmla="*/ 759 w 759"/>
              <a:gd name="T3" fmla="*/ 376 h 376"/>
              <a:gd name="T4" fmla="*/ 381 w 759"/>
              <a:gd name="T5" fmla="*/ 0 h 376"/>
              <a:gd name="T6" fmla="*/ 0 w 759"/>
              <a:gd name="T7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" h="376">
                <a:moveTo>
                  <a:pt x="0" y="376"/>
                </a:moveTo>
                <a:lnTo>
                  <a:pt x="759" y="376"/>
                </a:lnTo>
                <a:lnTo>
                  <a:pt x="381" y="0"/>
                </a:lnTo>
                <a:lnTo>
                  <a:pt x="0" y="376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1"/>
          <p:cNvSpPr>
            <a:spLocks/>
          </p:cNvSpPr>
          <p:nvPr/>
        </p:nvSpPr>
        <p:spPr bwMode="auto">
          <a:xfrm>
            <a:off x="101072" y="62103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6"/>
          <p:cNvSpPr>
            <a:spLocks/>
          </p:cNvSpPr>
          <p:nvPr/>
        </p:nvSpPr>
        <p:spPr bwMode="auto">
          <a:xfrm>
            <a:off x="1186104" y="6210300"/>
            <a:ext cx="839440" cy="417029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11273234" y="5876676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9171688" y="5956047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8983352" y="6044833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423473" y="6007166"/>
            <a:ext cx="414339" cy="203134"/>
          </a:xfrm>
          <a:custGeom>
            <a:avLst/>
            <a:gdLst>
              <a:gd name="T0" fmla="*/ 308 w 308"/>
              <a:gd name="T1" fmla="*/ 151 h 151"/>
              <a:gd name="T2" fmla="*/ 0 w 308"/>
              <a:gd name="T3" fmla="*/ 151 h 151"/>
              <a:gd name="T4" fmla="*/ 154 w 308"/>
              <a:gd name="T5" fmla="*/ 0 h 151"/>
              <a:gd name="T6" fmla="*/ 308 w 308"/>
              <a:gd name="T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51">
                <a:moveTo>
                  <a:pt x="308" y="151"/>
                </a:moveTo>
                <a:lnTo>
                  <a:pt x="0" y="151"/>
                </a:lnTo>
                <a:lnTo>
                  <a:pt x="154" y="0"/>
                </a:lnTo>
                <a:lnTo>
                  <a:pt x="308" y="151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43138" y="4374474"/>
            <a:ext cx="11280295" cy="1200361"/>
            <a:chOff x="343138" y="3531299"/>
            <a:chExt cx="11280295" cy="1200361"/>
          </a:xfrm>
        </p:grpSpPr>
        <p:sp>
          <p:nvSpPr>
            <p:cNvPr id="18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59"/>
            <p:cNvSpPr>
              <a:spLocks noChangeArrowheads="1"/>
            </p:cNvSpPr>
            <p:nvPr/>
          </p:nvSpPr>
          <p:spPr bwMode="auto">
            <a:xfrm>
              <a:off x="8670110" y="3627291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60"/>
            <p:cNvSpPr>
              <a:spLocks noChangeArrowheads="1"/>
            </p:cNvSpPr>
            <p:nvPr/>
          </p:nvSpPr>
          <p:spPr bwMode="auto">
            <a:xfrm>
              <a:off x="3280991" y="455369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64"/>
            <p:cNvSpPr>
              <a:spLocks noChangeArrowheads="1"/>
            </p:cNvSpPr>
            <p:nvPr/>
          </p:nvSpPr>
          <p:spPr bwMode="auto">
            <a:xfrm>
              <a:off x="3346535" y="40229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65"/>
            <p:cNvSpPr>
              <a:spLocks noChangeArrowheads="1"/>
            </p:cNvSpPr>
            <p:nvPr/>
          </p:nvSpPr>
          <p:spPr bwMode="auto">
            <a:xfrm>
              <a:off x="8212883" y="4514009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6"/>
            <p:cNvSpPr>
              <a:spLocks noChangeArrowheads="1"/>
            </p:cNvSpPr>
            <p:nvPr/>
          </p:nvSpPr>
          <p:spPr bwMode="auto">
            <a:xfrm>
              <a:off x="1739835" y="38138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7"/>
            <p:cNvSpPr>
              <a:spLocks noChangeArrowheads="1"/>
            </p:cNvSpPr>
            <p:nvPr/>
          </p:nvSpPr>
          <p:spPr bwMode="auto">
            <a:xfrm>
              <a:off x="1430594" y="454784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8"/>
            <p:cNvSpPr>
              <a:spLocks noChangeArrowheads="1"/>
            </p:cNvSpPr>
            <p:nvPr/>
          </p:nvSpPr>
          <p:spPr bwMode="auto">
            <a:xfrm>
              <a:off x="9253286" y="4654980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1"/>
            <p:cNvSpPr>
              <a:spLocks noChangeArrowheads="1"/>
            </p:cNvSpPr>
            <p:nvPr/>
          </p:nvSpPr>
          <p:spPr bwMode="auto">
            <a:xfrm>
              <a:off x="4509717" y="442454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3"/>
            <p:cNvSpPr>
              <a:spLocks noChangeArrowheads="1"/>
            </p:cNvSpPr>
            <p:nvPr/>
          </p:nvSpPr>
          <p:spPr bwMode="auto">
            <a:xfrm>
              <a:off x="343138" y="3812050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74"/>
            <p:cNvSpPr>
              <a:spLocks noChangeArrowheads="1"/>
            </p:cNvSpPr>
            <p:nvPr/>
          </p:nvSpPr>
          <p:spPr bwMode="auto">
            <a:xfrm>
              <a:off x="2887338" y="353129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77"/>
            <p:cNvSpPr>
              <a:spLocks noChangeArrowheads="1"/>
            </p:cNvSpPr>
            <p:nvPr/>
          </p:nvSpPr>
          <p:spPr bwMode="auto">
            <a:xfrm>
              <a:off x="9732716" y="4233523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Oval 71"/>
            <p:cNvSpPr>
              <a:spLocks noChangeArrowheads="1"/>
            </p:cNvSpPr>
            <p:nvPr/>
          </p:nvSpPr>
          <p:spPr bwMode="auto">
            <a:xfrm>
              <a:off x="6343703" y="4348351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Oval 75"/>
            <p:cNvSpPr>
              <a:spLocks noChangeArrowheads="1"/>
            </p:cNvSpPr>
            <p:nvPr/>
          </p:nvSpPr>
          <p:spPr bwMode="auto">
            <a:xfrm>
              <a:off x="5859411" y="4138491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Oval 71"/>
            <p:cNvSpPr>
              <a:spLocks noChangeArrowheads="1"/>
            </p:cNvSpPr>
            <p:nvPr/>
          </p:nvSpPr>
          <p:spPr bwMode="auto">
            <a:xfrm>
              <a:off x="5025600" y="387549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Oval 79"/>
            <p:cNvSpPr>
              <a:spLocks noChangeArrowheads="1"/>
            </p:cNvSpPr>
            <p:nvPr/>
          </p:nvSpPr>
          <p:spPr bwMode="auto">
            <a:xfrm>
              <a:off x="6269714" y="3723255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Oval 74"/>
            <p:cNvSpPr>
              <a:spLocks noChangeArrowheads="1"/>
            </p:cNvSpPr>
            <p:nvPr/>
          </p:nvSpPr>
          <p:spPr bwMode="auto">
            <a:xfrm>
              <a:off x="5254903" y="4326904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Oval 70"/>
            <p:cNvSpPr>
              <a:spLocks noChangeArrowheads="1"/>
            </p:cNvSpPr>
            <p:nvPr/>
          </p:nvSpPr>
          <p:spPr bwMode="auto">
            <a:xfrm>
              <a:off x="7267601" y="454607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Freeform 56"/>
          <p:cNvSpPr>
            <a:spLocks/>
          </p:cNvSpPr>
          <p:nvPr/>
        </p:nvSpPr>
        <p:spPr bwMode="auto">
          <a:xfrm>
            <a:off x="9676331" y="6210300"/>
            <a:ext cx="1351446" cy="671391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56"/>
          <p:cNvSpPr>
            <a:spLocks/>
          </p:cNvSpPr>
          <p:nvPr/>
        </p:nvSpPr>
        <p:spPr bwMode="auto">
          <a:xfrm>
            <a:off x="11067460" y="6210300"/>
            <a:ext cx="2107195" cy="1046843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0141" y="647452"/>
            <a:ext cx="8463855" cy="3847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</a:rPr>
              <a:t>Managerial Position Description Questionnaire (MPDQ)</a:t>
            </a:r>
          </a:p>
        </p:txBody>
      </p:sp>
      <p:sp>
        <p:nvSpPr>
          <p:cNvPr id="43" name="Rectangle 42"/>
          <p:cNvSpPr/>
          <p:nvPr/>
        </p:nvSpPr>
        <p:spPr>
          <a:xfrm rot="2700000">
            <a:off x="1360399" y="1827616"/>
            <a:ext cx="1130013" cy="1130013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 rot="2700000">
            <a:off x="1539096" y="2006313"/>
            <a:ext cx="772618" cy="772618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Snip Diagonal Corner Rectangle 43"/>
          <p:cNvSpPr/>
          <p:nvPr/>
        </p:nvSpPr>
        <p:spPr>
          <a:xfrm flipH="1">
            <a:off x="829174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 rot="18900000" flipH="1">
            <a:off x="1360399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Text Placeholder 2"/>
          <p:cNvSpPr txBox="1">
            <a:spLocks/>
          </p:cNvSpPr>
          <p:nvPr/>
        </p:nvSpPr>
        <p:spPr>
          <a:xfrm>
            <a:off x="1126364" y="3218792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Supervising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50" name="Text Placeholder 2"/>
          <p:cNvSpPr txBox="1">
            <a:spLocks/>
          </p:cNvSpPr>
          <p:nvPr/>
        </p:nvSpPr>
        <p:spPr>
          <a:xfrm>
            <a:off x="1139459" y="3705832"/>
            <a:ext cx="1600098" cy="15234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meningkatkan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peforma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bawahan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analisa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+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-,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mempersiapkan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pelatihan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pengembangan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menjadwalkan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tugas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menyusun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sasaran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kerja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707282" y="5347436"/>
            <a:ext cx="436246" cy="626668"/>
            <a:chOff x="10502900" y="815975"/>
            <a:chExt cx="200025" cy="287338"/>
          </a:xfrm>
          <a:solidFill>
            <a:srgbClr val="B0F7F4"/>
          </a:solidFill>
          <a:effectLst/>
        </p:grpSpPr>
        <p:sp>
          <p:nvSpPr>
            <p:cNvPr id="63" name="Freeform 2127"/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128"/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129"/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130"/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Text Placeholder 2"/>
          <p:cNvSpPr txBox="1">
            <a:spLocks/>
          </p:cNvSpPr>
          <p:nvPr/>
        </p:nvSpPr>
        <p:spPr>
          <a:xfrm>
            <a:off x="2025029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F6443B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01</a:t>
            </a:r>
          </a:p>
        </p:txBody>
      </p:sp>
      <p:sp>
        <p:nvSpPr>
          <p:cNvPr id="82" name="Rectangle 81"/>
          <p:cNvSpPr/>
          <p:nvPr/>
        </p:nvSpPr>
        <p:spPr>
          <a:xfrm rot="2700000">
            <a:off x="4141584" y="1827616"/>
            <a:ext cx="1130013" cy="1130013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4"/>
          <p:cNvSpPr/>
          <p:nvPr/>
        </p:nvSpPr>
        <p:spPr>
          <a:xfrm rot="2700000">
            <a:off x="4310911" y="2004091"/>
            <a:ext cx="782028" cy="782028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Snip Diagonal Corner Rectangle 82"/>
          <p:cNvSpPr/>
          <p:nvPr/>
        </p:nvSpPr>
        <p:spPr>
          <a:xfrm flipH="1">
            <a:off x="3610359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reeform 83"/>
          <p:cNvSpPr/>
          <p:nvPr/>
        </p:nvSpPr>
        <p:spPr>
          <a:xfrm rot="18900000" flipH="1">
            <a:off x="4141584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Placeholder 2"/>
          <p:cNvSpPr txBox="1">
            <a:spLocks/>
          </p:cNvSpPr>
          <p:nvPr/>
        </p:nvSpPr>
        <p:spPr>
          <a:xfrm>
            <a:off x="3923605" y="3218791"/>
            <a:ext cx="159808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Planning and Organizing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6" name="Text Placeholder 2"/>
          <p:cNvSpPr txBox="1">
            <a:spLocks/>
          </p:cNvSpPr>
          <p:nvPr/>
        </p:nvSpPr>
        <p:spPr>
          <a:xfrm>
            <a:off x="3906541" y="3959770"/>
            <a:ext cx="1600098" cy="7617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Memformulasi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rencana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jangka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pendek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pengelolaan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keuangan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sumber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daya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8" name="Text Placeholder 2"/>
          <p:cNvSpPr txBox="1">
            <a:spLocks/>
          </p:cNvSpPr>
          <p:nvPr/>
        </p:nvSpPr>
        <p:spPr>
          <a:xfrm>
            <a:off x="4806214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02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396681" y="5387846"/>
            <a:ext cx="619820" cy="571340"/>
            <a:chOff x="4313201" y="1920875"/>
            <a:chExt cx="284163" cy="261938"/>
          </a:xfrm>
          <a:solidFill>
            <a:srgbClr val="B0F7F4"/>
          </a:solidFill>
          <a:effectLst/>
        </p:grpSpPr>
        <p:sp>
          <p:nvSpPr>
            <p:cNvPr id="60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 rot="2700000">
            <a:off x="6922769" y="1827616"/>
            <a:ext cx="1130013" cy="1130013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 rot="2700000">
            <a:off x="7101466" y="2006313"/>
            <a:ext cx="772618" cy="772618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Snip Diagonal Corner Rectangle 94"/>
          <p:cNvSpPr/>
          <p:nvPr/>
        </p:nvSpPr>
        <p:spPr>
          <a:xfrm flipH="1">
            <a:off x="6391544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Freeform 95"/>
          <p:cNvSpPr/>
          <p:nvPr/>
        </p:nvSpPr>
        <p:spPr>
          <a:xfrm rot="18900000" flipH="1">
            <a:off x="6922769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Text Placeholder 2"/>
          <p:cNvSpPr txBox="1">
            <a:spLocks/>
          </p:cNvSpPr>
          <p:nvPr/>
        </p:nvSpPr>
        <p:spPr>
          <a:xfrm>
            <a:off x="6688734" y="3286322"/>
            <a:ext cx="159808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Decision Making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8" name="Text Placeholder 2"/>
          <p:cNvSpPr txBox="1">
            <a:spLocks/>
          </p:cNvSpPr>
          <p:nvPr/>
        </p:nvSpPr>
        <p:spPr>
          <a:xfrm>
            <a:off x="6687726" y="3959770"/>
            <a:ext cx="1600098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membuat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keputusan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bisnis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situasi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tidak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terstruktur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/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jelas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 Placeholder 2"/>
          <p:cNvSpPr txBox="1">
            <a:spLocks/>
          </p:cNvSpPr>
          <p:nvPr/>
        </p:nvSpPr>
        <p:spPr>
          <a:xfrm>
            <a:off x="7587399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rgbClr val="F6443B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03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7120952" y="5424126"/>
            <a:ext cx="632262" cy="498782"/>
            <a:chOff x="9883775" y="5410200"/>
            <a:chExt cx="285750" cy="225425"/>
          </a:xfrm>
          <a:solidFill>
            <a:srgbClr val="B0F7F4"/>
          </a:solidFill>
          <a:effectLst/>
        </p:grpSpPr>
        <p:sp>
          <p:nvSpPr>
            <p:cNvPr id="57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6" name="Rectangle 105"/>
          <p:cNvSpPr/>
          <p:nvPr/>
        </p:nvSpPr>
        <p:spPr>
          <a:xfrm rot="2700000">
            <a:off x="9703954" y="1827616"/>
            <a:ext cx="1130013" cy="1130013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136"/>
          <p:cNvSpPr/>
          <p:nvPr/>
        </p:nvSpPr>
        <p:spPr>
          <a:xfrm rot="2700000">
            <a:off x="9876494" y="2003134"/>
            <a:ext cx="784936" cy="784936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Snip Diagonal Corner Rectangle 106"/>
          <p:cNvSpPr/>
          <p:nvPr/>
        </p:nvSpPr>
        <p:spPr>
          <a:xfrm flipH="1">
            <a:off x="9172729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Freeform 107"/>
          <p:cNvSpPr/>
          <p:nvPr/>
        </p:nvSpPr>
        <p:spPr>
          <a:xfrm rot="18900000" flipH="1">
            <a:off x="9703954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Text Placeholder 2"/>
          <p:cNvSpPr txBox="1">
            <a:spLocks/>
          </p:cNvSpPr>
          <p:nvPr/>
        </p:nvSpPr>
        <p:spPr>
          <a:xfrm>
            <a:off x="9481154" y="3303054"/>
            <a:ext cx="159808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Monitoring Indicators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0" name="Text Placeholder 2"/>
          <p:cNvSpPr txBox="1">
            <a:spLocks/>
          </p:cNvSpPr>
          <p:nvPr/>
        </p:nvSpPr>
        <p:spPr>
          <a:xfrm>
            <a:off x="9468911" y="3959770"/>
            <a:ext cx="1600098" cy="7617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memonitor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hal-hal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ada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di internal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eksternal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dapat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mempengaruhi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perusahaan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2" name="Text Placeholder 2"/>
          <p:cNvSpPr txBox="1">
            <a:spLocks/>
          </p:cNvSpPr>
          <p:nvPr/>
        </p:nvSpPr>
        <p:spPr>
          <a:xfrm>
            <a:off x="10368584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04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0039521" y="5409003"/>
            <a:ext cx="458878" cy="529026"/>
            <a:chOff x="896938" y="1943100"/>
            <a:chExt cx="249237" cy="287338"/>
          </a:xfrm>
          <a:solidFill>
            <a:srgbClr val="B0F7F4"/>
          </a:solidFill>
          <a:effectLst/>
        </p:grpSpPr>
        <p:sp>
          <p:nvSpPr>
            <p:cNvPr id="120" name="Freeform 1088"/>
            <p:cNvSpPr>
              <a:spLocks noEditPoints="1"/>
            </p:cNvSpPr>
            <p:nvPr/>
          </p:nvSpPr>
          <p:spPr bwMode="auto">
            <a:xfrm>
              <a:off x="965200" y="1943100"/>
              <a:ext cx="180975" cy="249238"/>
            </a:xfrm>
            <a:custGeom>
              <a:avLst/>
              <a:gdLst>
                <a:gd name="T0" fmla="*/ 301 w 457"/>
                <a:gd name="T1" fmla="*/ 156 h 626"/>
                <a:gd name="T2" fmla="*/ 301 w 457"/>
                <a:gd name="T3" fmla="*/ 12 h 626"/>
                <a:gd name="T4" fmla="*/ 446 w 457"/>
                <a:gd name="T5" fmla="*/ 156 h 626"/>
                <a:gd name="T6" fmla="*/ 301 w 457"/>
                <a:gd name="T7" fmla="*/ 156 h 626"/>
                <a:gd name="T8" fmla="*/ 454 w 457"/>
                <a:gd name="T9" fmla="*/ 148 h 626"/>
                <a:gd name="T10" fmla="*/ 309 w 457"/>
                <a:gd name="T11" fmla="*/ 3 h 626"/>
                <a:gd name="T12" fmla="*/ 305 w 457"/>
                <a:gd name="T13" fmla="*/ 1 h 626"/>
                <a:gd name="T14" fmla="*/ 301 w 457"/>
                <a:gd name="T15" fmla="*/ 0 h 626"/>
                <a:gd name="T16" fmla="*/ 12 w 457"/>
                <a:gd name="T17" fmla="*/ 0 h 626"/>
                <a:gd name="T18" fmla="*/ 7 w 457"/>
                <a:gd name="T19" fmla="*/ 1 h 626"/>
                <a:gd name="T20" fmla="*/ 3 w 457"/>
                <a:gd name="T21" fmla="*/ 4 h 626"/>
                <a:gd name="T22" fmla="*/ 1 w 457"/>
                <a:gd name="T23" fmla="*/ 7 h 626"/>
                <a:gd name="T24" fmla="*/ 0 w 457"/>
                <a:gd name="T25" fmla="*/ 12 h 626"/>
                <a:gd name="T26" fmla="*/ 0 w 457"/>
                <a:gd name="T27" fmla="*/ 72 h 626"/>
                <a:gd name="T28" fmla="*/ 118 w 457"/>
                <a:gd name="T29" fmla="*/ 72 h 626"/>
                <a:gd name="T30" fmla="*/ 122 w 457"/>
                <a:gd name="T31" fmla="*/ 74 h 626"/>
                <a:gd name="T32" fmla="*/ 127 w 457"/>
                <a:gd name="T33" fmla="*/ 76 h 626"/>
                <a:gd name="T34" fmla="*/ 286 w 457"/>
                <a:gd name="T35" fmla="*/ 235 h 626"/>
                <a:gd name="T36" fmla="*/ 288 w 457"/>
                <a:gd name="T37" fmla="*/ 239 h 626"/>
                <a:gd name="T38" fmla="*/ 289 w 457"/>
                <a:gd name="T39" fmla="*/ 244 h 626"/>
                <a:gd name="T40" fmla="*/ 289 w 457"/>
                <a:gd name="T41" fmla="*/ 626 h 626"/>
                <a:gd name="T42" fmla="*/ 446 w 457"/>
                <a:gd name="T43" fmla="*/ 626 h 626"/>
                <a:gd name="T44" fmla="*/ 450 w 457"/>
                <a:gd name="T45" fmla="*/ 625 h 626"/>
                <a:gd name="T46" fmla="*/ 454 w 457"/>
                <a:gd name="T47" fmla="*/ 623 h 626"/>
                <a:gd name="T48" fmla="*/ 457 w 457"/>
                <a:gd name="T49" fmla="*/ 619 h 626"/>
                <a:gd name="T50" fmla="*/ 457 w 457"/>
                <a:gd name="T51" fmla="*/ 614 h 626"/>
                <a:gd name="T52" fmla="*/ 457 w 457"/>
                <a:gd name="T53" fmla="*/ 156 h 626"/>
                <a:gd name="T54" fmla="*/ 457 w 457"/>
                <a:gd name="T55" fmla="*/ 152 h 626"/>
                <a:gd name="T56" fmla="*/ 454 w 457"/>
                <a:gd name="T57" fmla="*/ 14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7" h="626">
                  <a:moveTo>
                    <a:pt x="301" y="156"/>
                  </a:moveTo>
                  <a:lnTo>
                    <a:pt x="301" y="12"/>
                  </a:lnTo>
                  <a:lnTo>
                    <a:pt x="446" y="156"/>
                  </a:lnTo>
                  <a:lnTo>
                    <a:pt x="301" y="156"/>
                  </a:lnTo>
                  <a:close/>
                  <a:moveTo>
                    <a:pt x="454" y="148"/>
                  </a:moveTo>
                  <a:lnTo>
                    <a:pt x="309" y="3"/>
                  </a:lnTo>
                  <a:lnTo>
                    <a:pt x="305" y="1"/>
                  </a:lnTo>
                  <a:lnTo>
                    <a:pt x="301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0" y="72"/>
                  </a:lnTo>
                  <a:lnTo>
                    <a:pt x="118" y="72"/>
                  </a:lnTo>
                  <a:lnTo>
                    <a:pt x="122" y="74"/>
                  </a:lnTo>
                  <a:lnTo>
                    <a:pt x="127" y="76"/>
                  </a:lnTo>
                  <a:lnTo>
                    <a:pt x="286" y="235"/>
                  </a:lnTo>
                  <a:lnTo>
                    <a:pt x="288" y="239"/>
                  </a:lnTo>
                  <a:lnTo>
                    <a:pt x="289" y="244"/>
                  </a:lnTo>
                  <a:lnTo>
                    <a:pt x="289" y="626"/>
                  </a:lnTo>
                  <a:lnTo>
                    <a:pt x="446" y="626"/>
                  </a:lnTo>
                  <a:lnTo>
                    <a:pt x="450" y="625"/>
                  </a:lnTo>
                  <a:lnTo>
                    <a:pt x="454" y="623"/>
                  </a:lnTo>
                  <a:lnTo>
                    <a:pt x="457" y="619"/>
                  </a:lnTo>
                  <a:lnTo>
                    <a:pt x="457" y="614"/>
                  </a:lnTo>
                  <a:lnTo>
                    <a:pt x="457" y="156"/>
                  </a:lnTo>
                  <a:lnTo>
                    <a:pt x="457" y="152"/>
                  </a:lnTo>
                  <a:lnTo>
                    <a:pt x="454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Freeform 1089"/>
            <p:cNvSpPr>
              <a:spLocks noEditPoints="1"/>
            </p:cNvSpPr>
            <p:nvPr/>
          </p:nvSpPr>
          <p:spPr bwMode="auto">
            <a:xfrm>
              <a:off x="896938" y="1981200"/>
              <a:ext cx="173038" cy="249238"/>
            </a:xfrm>
            <a:custGeom>
              <a:avLst/>
              <a:gdLst>
                <a:gd name="T0" fmla="*/ 277 w 434"/>
                <a:gd name="T1" fmla="*/ 157 h 627"/>
                <a:gd name="T2" fmla="*/ 277 w 434"/>
                <a:gd name="T3" fmla="*/ 12 h 627"/>
                <a:gd name="T4" fmla="*/ 422 w 434"/>
                <a:gd name="T5" fmla="*/ 157 h 627"/>
                <a:gd name="T6" fmla="*/ 277 w 434"/>
                <a:gd name="T7" fmla="*/ 157 h 627"/>
                <a:gd name="T8" fmla="*/ 277 w 434"/>
                <a:gd name="T9" fmla="*/ 0 h 627"/>
                <a:gd name="T10" fmla="*/ 12 w 434"/>
                <a:gd name="T11" fmla="*/ 0 h 627"/>
                <a:gd name="T12" fmla="*/ 8 w 434"/>
                <a:gd name="T13" fmla="*/ 1 h 627"/>
                <a:gd name="T14" fmla="*/ 4 w 434"/>
                <a:gd name="T15" fmla="*/ 4 h 627"/>
                <a:gd name="T16" fmla="*/ 1 w 434"/>
                <a:gd name="T17" fmla="*/ 8 h 627"/>
                <a:gd name="T18" fmla="*/ 0 w 434"/>
                <a:gd name="T19" fmla="*/ 12 h 627"/>
                <a:gd name="T20" fmla="*/ 0 w 434"/>
                <a:gd name="T21" fmla="*/ 615 h 627"/>
                <a:gd name="T22" fmla="*/ 1 w 434"/>
                <a:gd name="T23" fmla="*/ 620 h 627"/>
                <a:gd name="T24" fmla="*/ 4 w 434"/>
                <a:gd name="T25" fmla="*/ 623 h 627"/>
                <a:gd name="T26" fmla="*/ 8 w 434"/>
                <a:gd name="T27" fmla="*/ 626 h 627"/>
                <a:gd name="T28" fmla="*/ 12 w 434"/>
                <a:gd name="T29" fmla="*/ 627 h 627"/>
                <a:gd name="T30" fmla="*/ 422 w 434"/>
                <a:gd name="T31" fmla="*/ 627 h 627"/>
                <a:gd name="T32" fmla="*/ 426 w 434"/>
                <a:gd name="T33" fmla="*/ 626 h 627"/>
                <a:gd name="T34" fmla="*/ 430 w 434"/>
                <a:gd name="T35" fmla="*/ 623 h 627"/>
                <a:gd name="T36" fmla="*/ 433 w 434"/>
                <a:gd name="T37" fmla="*/ 620 h 627"/>
                <a:gd name="T38" fmla="*/ 434 w 434"/>
                <a:gd name="T39" fmla="*/ 615 h 627"/>
                <a:gd name="T40" fmla="*/ 434 w 434"/>
                <a:gd name="T41" fmla="*/ 157 h 627"/>
                <a:gd name="T42" fmla="*/ 434 w 434"/>
                <a:gd name="T43" fmla="*/ 152 h 627"/>
                <a:gd name="T44" fmla="*/ 282 w 434"/>
                <a:gd name="T45" fmla="*/ 0 h 627"/>
                <a:gd name="T46" fmla="*/ 277 w 434"/>
                <a:gd name="T47" fmla="*/ 0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4" h="627">
                  <a:moveTo>
                    <a:pt x="277" y="157"/>
                  </a:moveTo>
                  <a:lnTo>
                    <a:pt x="277" y="12"/>
                  </a:lnTo>
                  <a:lnTo>
                    <a:pt x="422" y="157"/>
                  </a:lnTo>
                  <a:lnTo>
                    <a:pt x="277" y="157"/>
                  </a:lnTo>
                  <a:close/>
                  <a:moveTo>
                    <a:pt x="277" y="0"/>
                  </a:moveTo>
                  <a:lnTo>
                    <a:pt x="12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615"/>
                  </a:lnTo>
                  <a:lnTo>
                    <a:pt x="1" y="620"/>
                  </a:lnTo>
                  <a:lnTo>
                    <a:pt x="4" y="623"/>
                  </a:lnTo>
                  <a:lnTo>
                    <a:pt x="8" y="626"/>
                  </a:lnTo>
                  <a:lnTo>
                    <a:pt x="12" y="627"/>
                  </a:lnTo>
                  <a:lnTo>
                    <a:pt x="422" y="627"/>
                  </a:lnTo>
                  <a:lnTo>
                    <a:pt x="426" y="626"/>
                  </a:lnTo>
                  <a:lnTo>
                    <a:pt x="430" y="623"/>
                  </a:lnTo>
                  <a:lnTo>
                    <a:pt x="433" y="620"/>
                  </a:lnTo>
                  <a:lnTo>
                    <a:pt x="434" y="615"/>
                  </a:lnTo>
                  <a:lnTo>
                    <a:pt x="434" y="157"/>
                  </a:lnTo>
                  <a:lnTo>
                    <a:pt x="434" y="152"/>
                  </a:lnTo>
                  <a:lnTo>
                    <a:pt x="282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26" name="Snip Single Corner Rectangle 125"/>
          <p:cNvSpPr/>
          <p:nvPr/>
        </p:nvSpPr>
        <p:spPr>
          <a:xfrm>
            <a:off x="361035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Snip Single Corner Rectangle 126"/>
          <p:cNvSpPr/>
          <p:nvPr/>
        </p:nvSpPr>
        <p:spPr>
          <a:xfrm>
            <a:off x="82917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Snip Single Corner Rectangle 127"/>
          <p:cNvSpPr/>
          <p:nvPr/>
        </p:nvSpPr>
        <p:spPr>
          <a:xfrm>
            <a:off x="639154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Snip Single Corner Rectangle 128"/>
          <p:cNvSpPr/>
          <p:nvPr/>
        </p:nvSpPr>
        <p:spPr>
          <a:xfrm>
            <a:off x="917272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12188891" cy="6210300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8"/>
          <p:cNvSpPr>
            <a:spLocks/>
          </p:cNvSpPr>
          <p:nvPr/>
        </p:nvSpPr>
        <p:spPr bwMode="auto">
          <a:xfrm>
            <a:off x="1625922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6"/>
          <p:cNvSpPr>
            <a:spLocks/>
          </p:cNvSpPr>
          <p:nvPr/>
        </p:nvSpPr>
        <p:spPr bwMode="auto">
          <a:xfrm>
            <a:off x="-200025" y="5247096"/>
            <a:ext cx="1939860" cy="963204"/>
          </a:xfrm>
          <a:custGeom>
            <a:avLst/>
            <a:gdLst>
              <a:gd name="T0" fmla="*/ 0 w 1442"/>
              <a:gd name="T1" fmla="*/ 716 h 716"/>
              <a:gd name="T2" fmla="*/ 1442 w 1442"/>
              <a:gd name="T3" fmla="*/ 716 h 716"/>
              <a:gd name="T4" fmla="*/ 725 w 1442"/>
              <a:gd name="T5" fmla="*/ 0 h 716"/>
              <a:gd name="T6" fmla="*/ 0 w 1442"/>
              <a:gd name="T7" fmla="*/ 716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2" h="716">
                <a:moveTo>
                  <a:pt x="0" y="716"/>
                </a:moveTo>
                <a:lnTo>
                  <a:pt x="1442" y="716"/>
                </a:lnTo>
                <a:lnTo>
                  <a:pt x="725" y="0"/>
                </a:lnTo>
                <a:lnTo>
                  <a:pt x="0" y="716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10781752" y="4721101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8212883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9"/>
          <p:cNvSpPr>
            <a:spLocks/>
          </p:cNvSpPr>
          <p:nvPr/>
        </p:nvSpPr>
        <p:spPr bwMode="auto">
          <a:xfrm>
            <a:off x="9427288" y="5357407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0" y="6211815"/>
            <a:ext cx="12188890" cy="646185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8"/>
          <p:cNvSpPr>
            <a:spLocks/>
          </p:cNvSpPr>
          <p:nvPr/>
        </p:nvSpPr>
        <p:spPr bwMode="auto">
          <a:xfrm>
            <a:off x="1095299" y="5704484"/>
            <a:ext cx="1021050" cy="505816"/>
          </a:xfrm>
          <a:custGeom>
            <a:avLst/>
            <a:gdLst>
              <a:gd name="T0" fmla="*/ 0 w 759"/>
              <a:gd name="T1" fmla="*/ 376 h 376"/>
              <a:gd name="T2" fmla="*/ 759 w 759"/>
              <a:gd name="T3" fmla="*/ 376 h 376"/>
              <a:gd name="T4" fmla="*/ 381 w 759"/>
              <a:gd name="T5" fmla="*/ 0 h 376"/>
              <a:gd name="T6" fmla="*/ 0 w 759"/>
              <a:gd name="T7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" h="376">
                <a:moveTo>
                  <a:pt x="0" y="376"/>
                </a:moveTo>
                <a:lnTo>
                  <a:pt x="759" y="376"/>
                </a:lnTo>
                <a:lnTo>
                  <a:pt x="381" y="0"/>
                </a:lnTo>
                <a:lnTo>
                  <a:pt x="0" y="376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1"/>
          <p:cNvSpPr>
            <a:spLocks/>
          </p:cNvSpPr>
          <p:nvPr/>
        </p:nvSpPr>
        <p:spPr bwMode="auto">
          <a:xfrm>
            <a:off x="101072" y="62103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6"/>
          <p:cNvSpPr>
            <a:spLocks/>
          </p:cNvSpPr>
          <p:nvPr/>
        </p:nvSpPr>
        <p:spPr bwMode="auto">
          <a:xfrm>
            <a:off x="1186104" y="6210300"/>
            <a:ext cx="839440" cy="417029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11273234" y="5876676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9171688" y="5956047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8983352" y="6044833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423473" y="6007166"/>
            <a:ext cx="414339" cy="203134"/>
          </a:xfrm>
          <a:custGeom>
            <a:avLst/>
            <a:gdLst>
              <a:gd name="T0" fmla="*/ 308 w 308"/>
              <a:gd name="T1" fmla="*/ 151 h 151"/>
              <a:gd name="T2" fmla="*/ 0 w 308"/>
              <a:gd name="T3" fmla="*/ 151 h 151"/>
              <a:gd name="T4" fmla="*/ 154 w 308"/>
              <a:gd name="T5" fmla="*/ 0 h 151"/>
              <a:gd name="T6" fmla="*/ 308 w 308"/>
              <a:gd name="T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51">
                <a:moveTo>
                  <a:pt x="308" y="151"/>
                </a:moveTo>
                <a:lnTo>
                  <a:pt x="0" y="151"/>
                </a:lnTo>
                <a:lnTo>
                  <a:pt x="154" y="0"/>
                </a:lnTo>
                <a:lnTo>
                  <a:pt x="308" y="151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43138" y="4374474"/>
            <a:ext cx="11280295" cy="1200361"/>
            <a:chOff x="343138" y="3531299"/>
            <a:chExt cx="11280295" cy="1200361"/>
          </a:xfrm>
        </p:grpSpPr>
        <p:sp>
          <p:nvSpPr>
            <p:cNvPr id="18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59"/>
            <p:cNvSpPr>
              <a:spLocks noChangeArrowheads="1"/>
            </p:cNvSpPr>
            <p:nvPr/>
          </p:nvSpPr>
          <p:spPr bwMode="auto">
            <a:xfrm>
              <a:off x="8670110" y="3627291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60"/>
            <p:cNvSpPr>
              <a:spLocks noChangeArrowheads="1"/>
            </p:cNvSpPr>
            <p:nvPr/>
          </p:nvSpPr>
          <p:spPr bwMode="auto">
            <a:xfrm>
              <a:off x="3280991" y="455369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64"/>
            <p:cNvSpPr>
              <a:spLocks noChangeArrowheads="1"/>
            </p:cNvSpPr>
            <p:nvPr/>
          </p:nvSpPr>
          <p:spPr bwMode="auto">
            <a:xfrm>
              <a:off x="3346535" y="40229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65"/>
            <p:cNvSpPr>
              <a:spLocks noChangeArrowheads="1"/>
            </p:cNvSpPr>
            <p:nvPr/>
          </p:nvSpPr>
          <p:spPr bwMode="auto">
            <a:xfrm>
              <a:off x="8212883" y="4514009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6"/>
            <p:cNvSpPr>
              <a:spLocks noChangeArrowheads="1"/>
            </p:cNvSpPr>
            <p:nvPr/>
          </p:nvSpPr>
          <p:spPr bwMode="auto">
            <a:xfrm>
              <a:off x="1739835" y="38138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7"/>
            <p:cNvSpPr>
              <a:spLocks noChangeArrowheads="1"/>
            </p:cNvSpPr>
            <p:nvPr/>
          </p:nvSpPr>
          <p:spPr bwMode="auto">
            <a:xfrm>
              <a:off x="1430594" y="454784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8"/>
            <p:cNvSpPr>
              <a:spLocks noChangeArrowheads="1"/>
            </p:cNvSpPr>
            <p:nvPr/>
          </p:nvSpPr>
          <p:spPr bwMode="auto">
            <a:xfrm>
              <a:off x="9253286" y="4654980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1"/>
            <p:cNvSpPr>
              <a:spLocks noChangeArrowheads="1"/>
            </p:cNvSpPr>
            <p:nvPr/>
          </p:nvSpPr>
          <p:spPr bwMode="auto">
            <a:xfrm>
              <a:off x="4509717" y="442454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3"/>
            <p:cNvSpPr>
              <a:spLocks noChangeArrowheads="1"/>
            </p:cNvSpPr>
            <p:nvPr/>
          </p:nvSpPr>
          <p:spPr bwMode="auto">
            <a:xfrm>
              <a:off x="343138" y="3812050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74"/>
            <p:cNvSpPr>
              <a:spLocks noChangeArrowheads="1"/>
            </p:cNvSpPr>
            <p:nvPr/>
          </p:nvSpPr>
          <p:spPr bwMode="auto">
            <a:xfrm>
              <a:off x="2887338" y="353129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77"/>
            <p:cNvSpPr>
              <a:spLocks noChangeArrowheads="1"/>
            </p:cNvSpPr>
            <p:nvPr/>
          </p:nvSpPr>
          <p:spPr bwMode="auto">
            <a:xfrm>
              <a:off x="9732716" y="4233523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Oval 71"/>
            <p:cNvSpPr>
              <a:spLocks noChangeArrowheads="1"/>
            </p:cNvSpPr>
            <p:nvPr/>
          </p:nvSpPr>
          <p:spPr bwMode="auto">
            <a:xfrm>
              <a:off x="6343703" y="4348351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Oval 75"/>
            <p:cNvSpPr>
              <a:spLocks noChangeArrowheads="1"/>
            </p:cNvSpPr>
            <p:nvPr/>
          </p:nvSpPr>
          <p:spPr bwMode="auto">
            <a:xfrm>
              <a:off x="5859411" y="4138491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Oval 71"/>
            <p:cNvSpPr>
              <a:spLocks noChangeArrowheads="1"/>
            </p:cNvSpPr>
            <p:nvPr/>
          </p:nvSpPr>
          <p:spPr bwMode="auto">
            <a:xfrm>
              <a:off x="5025600" y="387549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Oval 79"/>
            <p:cNvSpPr>
              <a:spLocks noChangeArrowheads="1"/>
            </p:cNvSpPr>
            <p:nvPr/>
          </p:nvSpPr>
          <p:spPr bwMode="auto">
            <a:xfrm>
              <a:off x="6269714" y="3723255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Oval 74"/>
            <p:cNvSpPr>
              <a:spLocks noChangeArrowheads="1"/>
            </p:cNvSpPr>
            <p:nvPr/>
          </p:nvSpPr>
          <p:spPr bwMode="auto">
            <a:xfrm>
              <a:off x="5254903" y="4326904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Oval 70"/>
            <p:cNvSpPr>
              <a:spLocks noChangeArrowheads="1"/>
            </p:cNvSpPr>
            <p:nvPr/>
          </p:nvSpPr>
          <p:spPr bwMode="auto">
            <a:xfrm>
              <a:off x="7267601" y="454607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Freeform 56"/>
          <p:cNvSpPr>
            <a:spLocks/>
          </p:cNvSpPr>
          <p:nvPr/>
        </p:nvSpPr>
        <p:spPr bwMode="auto">
          <a:xfrm>
            <a:off x="9676331" y="6210300"/>
            <a:ext cx="1351446" cy="671391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56"/>
          <p:cNvSpPr>
            <a:spLocks/>
          </p:cNvSpPr>
          <p:nvPr/>
        </p:nvSpPr>
        <p:spPr bwMode="auto">
          <a:xfrm>
            <a:off x="11067460" y="6210300"/>
            <a:ext cx="2107195" cy="1046843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0141" y="647452"/>
            <a:ext cx="8463855" cy="3847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</a:rPr>
              <a:t>Managerial Position Description Questionnaire (MPDQ)</a:t>
            </a:r>
          </a:p>
        </p:txBody>
      </p:sp>
      <p:sp>
        <p:nvSpPr>
          <p:cNvPr id="43" name="Rectangle 42"/>
          <p:cNvSpPr/>
          <p:nvPr/>
        </p:nvSpPr>
        <p:spPr>
          <a:xfrm rot="2700000">
            <a:off x="1360399" y="1827616"/>
            <a:ext cx="1130013" cy="1130013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 rot="2700000">
            <a:off x="1539096" y="2006313"/>
            <a:ext cx="772618" cy="772618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Snip Diagonal Corner Rectangle 43"/>
          <p:cNvSpPr/>
          <p:nvPr/>
        </p:nvSpPr>
        <p:spPr>
          <a:xfrm flipH="1">
            <a:off x="829174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 rot="18900000" flipH="1">
            <a:off x="1360399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Text Placeholder 2"/>
          <p:cNvSpPr txBox="1">
            <a:spLocks/>
          </p:cNvSpPr>
          <p:nvPr/>
        </p:nvSpPr>
        <p:spPr>
          <a:xfrm>
            <a:off x="1126364" y="3218792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Controlling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50" name="Text Placeholder 2"/>
          <p:cNvSpPr txBox="1">
            <a:spLocks/>
          </p:cNvSpPr>
          <p:nvPr/>
        </p:nvSpPr>
        <p:spPr>
          <a:xfrm>
            <a:off x="1139459" y="3620376"/>
            <a:ext cx="1600098" cy="1828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Menyusun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jadwal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estimasi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waktu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biaya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memproduksi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produk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/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jasa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mengawasi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jalannya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produktivitas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memastikan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kualitas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produk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efektifnya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pelayanan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menganalisa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keefektifan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operasiona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707520" y="5698968"/>
            <a:ext cx="436246" cy="626668"/>
            <a:chOff x="10502900" y="815975"/>
            <a:chExt cx="200025" cy="287338"/>
          </a:xfrm>
          <a:solidFill>
            <a:srgbClr val="B0F7F4"/>
          </a:solidFill>
          <a:effectLst/>
        </p:grpSpPr>
        <p:sp>
          <p:nvSpPr>
            <p:cNvPr id="63" name="Freeform 2127"/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128"/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129"/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130"/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Text Placeholder 2"/>
          <p:cNvSpPr txBox="1">
            <a:spLocks/>
          </p:cNvSpPr>
          <p:nvPr/>
        </p:nvSpPr>
        <p:spPr>
          <a:xfrm>
            <a:off x="2025029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F6443B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05</a:t>
            </a:r>
            <a:endParaRPr lang="en-US" sz="2800" dirty="0">
              <a:solidFill>
                <a:srgbClr val="F6443B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 rot="2700000">
            <a:off x="4141584" y="1827616"/>
            <a:ext cx="1130013" cy="1130013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4"/>
          <p:cNvSpPr/>
          <p:nvPr/>
        </p:nvSpPr>
        <p:spPr>
          <a:xfrm rot="2700000">
            <a:off x="4310911" y="2004091"/>
            <a:ext cx="782028" cy="782028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Snip Diagonal Corner Rectangle 82"/>
          <p:cNvSpPr/>
          <p:nvPr/>
        </p:nvSpPr>
        <p:spPr>
          <a:xfrm flipH="1">
            <a:off x="3610359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reeform 83"/>
          <p:cNvSpPr/>
          <p:nvPr/>
        </p:nvSpPr>
        <p:spPr>
          <a:xfrm rot="18900000" flipH="1">
            <a:off x="4141584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Placeholder 2"/>
          <p:cNvSpPr txBox="1">
            <a:spLocks/>
          </p:cNvSpPr>
          <p:nvPr/>
        </p:nvSpPr>
        <p:spPr>
          <a:xfrm>
            <a:off x="3923605" y="3218791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Representing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6" name="Text Placeholder 2"/>
          <p:cNvSpPr txBox="1">
            <a:spLocks/>
          </p:cNvSpPr>
          <p:nvPr/>
        </p:nvSpPr>
        <p:spPr>
          <a:xfrm>
            <a:off x="3906541" y="3959770"/>
            <a:ext cx="1600098" cy="1371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menjawab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pertanyaan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merespon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keluhan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dari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luas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mengkomunikasikan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pihak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eksternal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terkait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perusahaan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negosiasi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dengan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pihak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luar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membangun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kegiatan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promosi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8" name="Text Placeholder 2"/>
          <p:cNvSpPr txBox="1">
            <a:spLocks/>
          </p:cNvSpPr>
          <p:nvPr/>
        </p:nvSpPr>
        <p:spPr>
          <a:xfrm>
            <a:off x="4806214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06</a:t>
            </a:r>
            <a:endParaRPr lang="en-US" sz="28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4396681" y="5387846"/>
            <a:ext cx="619820" cy="571340"/>
            <a:chOff x="4313201" y="1920875"/>
            <a:chExt cx="284163" cy="261938"/>
          </a:xfrm>
          <a:solidFill>
            <a:srgbClr val="B0F7F4"/>
          </a:solidFill>
          <a:effectLst/>
        </p:grpSpPr>
        <p:sp>
          <p:nvSpPr>
            <p:cNvPr id="60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 rot="2700000">
            <a:off x="6922769" y="1827616"/>
            <a:ext cx="1130013" cy="1130013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 rot="2700000">
            <a:off x="7101466" y="2006313"/>
            <a:ext cx="772618" cy="772618"/>
          </a:xfrm>
          <a:prstGeom prst="rect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Snip Diagonal Corner Rectangle 94"/>
          <p:cNvSpPr/>
          <p:nvPr/>
        </p:nvSpPr>
        <p:spPr>
          <a:xfrm flipH="1">
            <a:off x="6391544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Freeform 95"/>
          <p:cNvSpPr/>
          <p:nvPr/>
        </p:nvSpPr>
        <p:spPr>
          <a:xfrm rot="18900000" flipH="1">
            <a:off x="6922769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Text Placeholder 2"/>
          <p:cNvSpPr txBox="1">
            <a:spLocks/>
          </p:cNvSpPr>
          <p:nvPr/>
        </p:nvSpPr>
        <p:spPr>
          <a:xfrm>
            <a:off x="6688734" y="3286322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Consulting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8" name="Text Placeholder 2"/>
          <p:cNvSpPr txBox="1">
            <a:spLocks/>
          </p:cNvSpPr>
          <p:nvPr/>
        </p:nvSpPr>
        <p:spPr>
          <a:xfrm>
            <a:off x="6687726" y="3959770"/>
            <a:ext cx="1600098" cy="10664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mengenalkan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teknik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teknologi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baru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organisasi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berperan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sebagai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konsultan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penasehat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penyelesaian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masalah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bagi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manajer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lain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 Placeholder 2"/>
          <p:cNvSpPr txBox="1">
            <a:spLocks/>
          </p:cNvSpPr>
          <p:nvPr/>
        </p:nvSpPr>
        <p:spPr>
          <a:xfrm>
            <a:off x="7587399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F6443B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07</a:t>
            </a:r>
            <a:endParaRPr lang="en-US" sz="2800" dirty="0">
              <a:solidFill>
                <a:srgbClr val="F6443B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7120952" y="5424126"/>
            <a:ext cx="632262" cy="498782"/>
            <a:chOff x="9883775" y="5410200"/>
            <a:chExt cx="285750" cy="225425"/>
          </a:xfrm>
          <a:solidFill>
            <a:srgbClr val="B0F7F4"/>
          </a:solidFill>
          <a:effectLst/>
        </p:grpSpPr>
        <p:sp>
          <p:nvSpPr>
            <p:cNvPr id="57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6" name="Rectangle 105"/>
          <p:cNvSpPr/>
          <p:nvPr/>
        </p:nvSpPr>
        <p:spPr>
          <a:xfrm rot="2700000">
            <a:off x="9703954" y="1827616"/>
            <a:ext cx="1130013" cy="1130013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136"/>
          <p:cNvSpPr/>
          <p:nvPr/>
        </p:nvSpPr>
        <p:spPr>
          <a:xfrm rot="2700000">
            <a:off x="9876494" y="2003134"/>
            <a:ext cx="784936" cy="784936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Snip Diagonal Corner Rectangle 106"/>
          <p:cNvSpPr/>
          <p:nvPr/>
        </p:nvSpPr>
        <p:spPr>
          <a:xfrm flipH="1">
            <a:off x="9172729" y="2569363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Freeform 107"/>
          <p:cNvSpPr/>
          <p:nvPr/>
        </p:nvSpPr>
        <p:spPr>
          <a:xfrm rot="18900000" flipH="1">
            <a:off x="9703954" y="1827616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Text Placeholder 2"/>
          <p:cNvSpPr txBox="1">
            <a:spLocks/>
          </p:cNvSpPr>
          <p:nvPr/>
        </p:nvSpPr>
        <p:spPr>
          <a:xfrm>
            <a:off x="9481154" y="3303054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Administering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0" name="Text Placeholder 2"/>
          <p:cNvSpPr txBox="1">
            <a:spLocks/>
          </p:cNvSpPr>
          <p:nvPr/>
        </p:nvSpPr>
        <p:spPr>
          <a:xfrm>
            <a:off x="9468911" y="3959770"/>
            <a:ext cx="1600098" cy="1371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dalam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aktivitas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administrasi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seperti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memberikan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informasi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terkait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prosedu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perusahaan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menganalisa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informasi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rutin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menjaga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detail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kerahasiaan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dokumen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2" name="Text Placeholder 2"/>
          <p:cNvSpPr txBox="1">
            <a:spLocks/>
          </p:cNvSpPr>
          <p:nvPr/>
        </p:nvSpPr>
        <p:spPr>
          <a:xfrm>
            <a:off x="10368584" y="2145862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08</a:t>
            </a:r>
            <a:endParaRPr lang="en-US" sz="28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10039521" y="5409003"/>
            <a:ext cx="458878" cy="529026"/>
            <a:chOff x="896938" y="1943100"/>
            <a:chExt cx="249237" cy="287338"/>
          </a:xfrm>
          <a:solidFill>
            <a:srgbClr val="B0F7F4"/>
          </a:solidFill>
          <a:effectLst/>
        </p:grpSpPr>
        <p:sp>
          <p:nvSpPr>
            <p:cNvPr id="120" name="Freeform 1088"/>
            <p:cNvSpPr>
              <a:spLocks noEditPoints="1"/>
            </p:cNvSpPr>
            <p:nvPr/>
          </p:nvSpPr>
          <p:spPr bwMode="auto">
            <a:xfrm>
              <a:off x="965200" y="1943100"/>
              <a:ext cx="180975" cy="249238"/>
            </a:xfrm>
            <a:custGeom>
              <a:avLst/>
              <a:gdLst>
                <a:gd name="T0" fmla="*/ 301 w 457"/>
                <a:gd name="T1" fmla="*/ 156 h 626"/>
                <a:gd name="T2" fmla="*/ 301 w 457"/>
                <a:gd name="T3" fmla="*/ 12 h 626"/>
                <a:gd name="T4" fmla="*/ 446 w 457"/>
                <a:gd name="T5" fmla="*/ 156 h 626"/>
                <a:gd name="T6" fmla="*/ 301 w 457"/>
                <a:gd name="T7" fmla="*/ 156 h 626"/>
                <a:gd name="T8" fmla="*/ 454 w 457"/>
                <a:gd name="T9" fmla="*/ 148 h 626"/>
                <a:gd name="T10" fmla="*/ 309 w 457"/>
                <a:gd name="T11" fmla="*/ 3 h 626"/>
                <a:gd name="T12" fmla="*/ 305 w 457"/>
                <a:gd name="T13" fmla="*/ 1 h 626"/>
                <a:gd name="T14" fmla="*/ 301 w 457"/>
                <a:gd name="T15" fmla="*/ 0 h 626"/>
                <a:gd name="T16" fmla="*/ 12 w 457"/>
                <a:gd name="T17" fmla="*/ 0 h 626"/>
                <a:gd name="T18" fmla="*/ 7 w 457"/>
                <a:gd name="T19" fmla="*/ 1 h 626"/>
                <a:gd name="T20" fmla="*/ 3 w 457"/>
                <a:gd name="T21" fmla="*/ 4 h 626"/>
                <a:gd name="T22" fmla="*/ 1 w 457"/>
                <a:gd name="T23" fmla="*/ 7 h 626"/>
                <a:gd name="T24" fmla="*/ 0 w 457"/>
                <a:gd name="T25" fmla="*/ 12 h 626"/>
                <a:gd name="T26" fmla="*/ 0 w 457"/>
                <a:gd name="T27" fmla="*/ 72 h 626"/>
                <a:gd name="T28" fmla="*/ 118 w 457"/>
                <a:gd name="T29" fmla="*/ 72 h 626"/>
                <a:gd name="T30" fmla="*/ 122 w 457"/>
                <a:gd name="T31" fmla="*/ 74 h 626"/>
                <a:gd name="T32" fmla="*/ 127 w 457"/>
                <a:gd name="T33" fmla="*/ 76 h 626"/>
                <a:gd name="T34" fmla="*/ 286 w 457"/>
                <a:gd name="T35" fmla="*/ 235 h 626"/>
                <a:gd name="T36" fmla="*/ 288 w 457"/>
                <a:gd name="T37" fmla="*/ 239 h 626"/>
                <a:gd name="T38" fmla="*/ 289 w 457"/>
                <a:gd name="T39" fmla="*/ 244 h 626"/>
                <a:gd name="T40" fmla="*/ 289 w 457"/>
                <a:gd name="T41" fmla="*/ 626 h 626"/>
                <a:gd name="T42" fmla="*/ 446 w 457"/>
                <a:gd name="T43" fmla="*/ 626 h 626"/>
                <a:gd name="T44" fmla="*/ 450 w 457"/>
                <a:gd name="T45" fmla="*/ 625 h 626"/>
                <a:gd name="T46" fmla="*/ 454 w 457"/>
                <a:gd name="T47" fmla="*/ 623 h 626"/>
                <a:gd name="T48" fmla="*/ 457 w 457"/>
                <a:gd name="T49" fmla="*/ 619 h 626"/>
                <a:gd name="T50" fmla="*/ 457 w 457"/>
                <a:gd name="T51" fmla="*/ 614 h 626"/>
                <a:gd name="T52" fmla="*/ 457 w 457"/>
                <a:gd name="T53" fmla="*/ 156 h 626"/>
                <a:gd name="T54" fmla="*/ 457 w 457"/>
                <a:gd name="T55" fmla="*/ 152 h 626"/>
                <a:gd name="T56" fmla="*/ 454 w 457"/>
                <a:gd name="T57" fmla="*/ 14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7" h="626">
                  <a:moveTo>
                    <a:pt x="301" y="156"/>
                  </a:moveTo>
                  <a:lnTo>
                    <a:pt x="301" y="12"/>
                  </a:lnTo>
                  <a:lnTo>
                    <a:pt x="446" y="156"/>
                  </a:lnTo>
                  <a:lnTo>
                    <a:pt x="301" y="156"/>
                  </a:lnTo>
                  <a:close/>
                  <a:moveTo>
                    <a:pt x="454" y="148"/>
                  </a:moveTo>
                  <a:lnTo>
                    <a:pt x="309" y="3"/>
                  </a:lnTo>
                  <a:lnTo>
                    <a:pt x="305" y="1"/>
                  </a:lnTo>
                  <a:lnTo>
                    <a:pt x="301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0" y="72"/>
                  </a:lnTo>
                  <a:lnTo>
                    <a:pt x="118" y="72"/>
                  </a:lnTo>
                  <a:lnTo>
                    <a:pt x="122" y="74"/>
                  </a:lnTo>
                  <a:lnTo>
                    <a:pt x="127" y="76"/>
                  </a:lnTo>
                  <a:lnTo>
                    <a:pt x="286" y="235"/>
                  </a:lnTo>
                  <a:lnTo>
                    <a:pt x="288" y="239"/>
                  </a:lnTo>
                  <a:lnTo>
                    <a:pt x="289" y="244"/>
                  </a:lnTo>
                  <a:lnTo>
                    <a:pt x="289" y="626"/>
                  </a:lnTo>
                  <a:lnTo>
                    <a:pt x="446" y="626"/>
                  </a:lnTo>
                  <a:lnTo>
                    <a:pt x="450" y="625"/>
                  </a:lnTo>
                  <a:lnTo>
                    <a:pt x="454" y="623"/>
                  </a:lnTo>
                  <a:lnTo>
                    <a:pt x="457" y="619"/>
                  </a:lnTo>
                  <a:lnTo>
                    <a:pt x="457" y="614"/>
                  </a:lnTo>
                  <a:lnTo>
                    <a:pt x="457" y="156"/>
                  </a:lnTo>
                  <a:lnTo>
                    <a:pt x="457" y="152"/>
                  </a:lnTo>
                  <a:lnTo>
                    <a:pt x="454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Freeform 1089"/>
            <p:cNvSpPr>
              <a:spLocks noEditPoints="1"/>
            </p:cNvSpPr>
            <p:nvPr/>
          </p:nvSpPr>
          <p:spPr bwMode="auto">
            <a:xfrm>
              <a:off x="896938" y="1981200"/>
              <a:ext cx="173038" cy="249238"/>
            </a:xfrm>
            <a:custGeom>
              <a:avLst/>
              <a:gdLst>
                <a:gd name="T0" fmla="*/ 277 w 434"/>
                <a:gd name="T1" fmla="*/ 157 h 627"/>
                <a:gd name="T2" fmla="*/ 277 w 434"/>
                <a:gd name="T3" fmla="*/ 12 h 627"/>
                <a:gd name="T4" fmla="*/ 422 w 434"/>
                <a:gd name="T5" fmla="*/ 157 h 627"/>
                <a:gd name="T6" fmla="*/ 277 w 434"/>
                <a:gd name="T7" fmla="*/ 157 h 627"/>
                <a:gd name="T8" fmla="*/ 277 w 434"/>
                <a:gd name="T9" fmla="*/ 0 h 627"/>
                <a:gd name="T10" fmla="*/ 12 w 434"/>
                <a:gd name="T11" fmla="*/ 0 h 627"/>
                <a:gd name="T12" fmla="*/ 8 w 434"/>
                <a:gd name="T13" fmla="*/ 1 h 627"/>
                <a:gd name="T14" fmla="*/ 4 w 434"/>
                <a:gd name="T15" fmla="*/ 4 h 627"/>
                <a:gd name="T16" fmla="*/ 1 w 434"/>
                <a:gd name="T17" fmla="*/ 8 h 627"/>
                <a:gd name="T18" fmla="*/ 0 w 434"/>
                <a:gd name="T19" fmla="*/ 12 h 627"/>
                <a:gd name="T20" fmla="*/ 0 w 434"/>
                <a:gd name="T21" fmla="*/ 615 h 627"/>
                <a:gd name="T22" fmla="*/ 1 w 434"/>
                <a:gd name="T23" fmla="*/ 620 h 627"/>
                <a:gd name="T24" fmla="*/ 4 w 434"/>
                <a:gd name="T25" fmla="*/ 623 h 627"/>
                <a:gd name="T26" fmla="*/ 8 w 434"/>
                <a:gd name="T27" fmla="*/ 626 h 627"/>
                <a:gd name="T28" fmla="*/ 12 w 434"/>
                <a:gd name="T29" fmla="*/ 627 h 627"/>
                <a:gd name="T30" fmla="*/ 422 w 434"/>
                <a:gd name="T31" fmla="*/ 627 h 627"/>
                <a:gd name="T32" fmla="*/ 426 w 434"/>
                <a:gd name="T33" fmla="*/ 626 h 627"/>
                <a:gd name="T34" fmla="*/ 430 w 434"/>
                <a:gd name="T35" fmla="*/ 623 h 627"/>
                <a:gd name="T36" fmla="*/ 433 w 434"/>
                <a:gd name="T37" fmla="*/ 620 h 627"/>
                <a:gd name="T38" fmla="*/ 434 w 434"/>
                <a:gd name="T39" fmla="*/ 615 h 627"/>
                <a:gd name="T40" fmla="*/ 434 w 434"/>
                <a:gd name="T41" fmla="*/ 157 h 627"/>
                <a:gd name="T42" fmla="*/ 434 w 434"/>
                <a:gd name="T43" fmla="*/ 152 h 627"/>
                <a:gd name="T44" fmla="*/ 282 w 434"/>
                <a:gd name="T45" fmla="*/ 0 h 627"/>
                <a:gd name="T46" fmla="*/ 277 w 434"/>
                <a:gd name="T47" fmla="*/ 0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4" h="627">
                  <a:moveTo>
                    <a:pt x="277" y="157"/>
                  </a:moveTo>
                  <a:lnTo>
                    <a:pt x="277" y="12"/>
                  </a:lnTo>
                  <a:lnTo>
                    <a:pt x="422" y="157"/>
                  </a:lnTo>
                  <a:lnTo>
                    <a:pt x="277" y="157"/>
                  </a:lnTo>
                  <a:close/>
                  <a:moveTo>
                    <a:pt x="277" y="0"/>
                  </a:moveTo>
                  <a:lnTo>
                    <a:pt x="12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615"/>
                  </a:lnTo>
                  <a:lnTo>
                    <a:pt x="1" y="620"/>
                  </a:lnTo>
                  <a:lnTo>
                    <a:pt x="4" y="623"/>
                  </a:lnTo>
                  <a:lnTo>
                    <a:pt x="8" y="626"/>
                  </a:lnTo>
                  <a:lnTo>
                    <a:pt x="12" y="627"/>
                  </a:lnTo>
                  <a:lnTo>
                    <a:pt x="422" y="627"/>
                  </a:lnTo>
                  <a:lnTo>
                    <a:pt x="426" y="626"/>
                  </a:lnTo>
                  <a:lnTo>
                    <a:pt x="430" y="623"/>
                  </a:lnTo>
                  <a:lnTo>
                    <a:pt x="433" y="620"/>
                  </a:lnTo>
                  <a:lnTo>
                    <a:pt x="434" y="615"/>
                  </a:lnTo>
                  <a:lnTo>
                    <a:pt x="434" y="157"/>
                  </a:lnTo>
                  <a:lnTo>
                    <a:pt x="434" y="152"/>
                  </a:lnTo>
                  <a:lnTo>
                    <a:pt x="282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26" name="Snip Single Corner Rectangle 125"/>
          <p:cNvSpPr/>
          <p:nvPr/>
        </p:nvSpPr>
        <p:spPr>
          <a:xfrm>
            <a:off x="361035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Snip Single Corner Rectangle 126"/>
          <p:cNvSpPr/>
          <p:nvPr/>
        </p:nvSpPr>
        <p:spPr>
          <a:xfrm>
            <a:off x="82917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Snip Single Corner Rectangle 127"/>
          <p:cNvSpPr/>
          <p:nvPr/>
        </p:nvSpPr>
        <p:spPr>
          <a:xfrm>
            <a:off x="639154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Snip Single Corner Rectangle 128"/>
          <p:cNvSpPr/>
          <p:nvPr/>
        </p:nvSpPr>
        <p:spPr>
          <a:xfrm>
            <a:off x="917272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956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12188891" cy="6210300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8"/>
          <p:cNvSpPr>
            <a:spLocks/>
          </p:cNvSpPr>
          <p:nvPr/>
        </p:nvSpPr>
        <p:spPr bwMode="auto">
          <a:xfrm>
            <a:off x="1625922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6"/>
          <p:cNvSpPr>
            <a:spLocks/>
          </p:cNvSpPr>
          <p:nvPr/>
        </p:nvSpPr>
        <p:spPr bwMode="auto">
          <a:xfrm>
            <a:off x="-200025" y="5247096"/>
            <a:ext cx="1939860" cy="963204"/>
          </a:xfrm>
          <a:custGeom>
            <a:avLst/>
            <a:gdLst>
              <a:gd name="T0" fmla="*/ 0 w 1442"/>
              <a:gd name="T1" fmla="*/ 716 h 716"/>
              <a:gd name="T2" fmla="*/ 1442 w 1442"/>
              <a:gd name="T3" fmla="*/ 716 h 716"/>
              <a:gd name="T4" fmla="*/ 725 w 1442"/>
              <a:gd name="T5" fmla="*/ 0 h 716"/>
              <a:gd name="T6" fmla="*/ 0 w 1442"/>
              <a:gd name="T7" fmla="*/ 716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2" h="716">
                <a:moveTo>
                  <a:pt x="0" y="716"/>
                </a:moveTo>
                <a:lnTo>
                  <a:pt x="1442" y="716"/>
                </a:lnTo>
                <a:lnTo>
                  <a:pt x="725" y="0"/>
                </a:lnTo>
                <a:lnTo>
                  <a:pt x="0" y="716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10781752" y="4721101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8212883" y="5627804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9"/>
          <p:cNvSpPr>
            <a:spLocks/>
          </p:cNvSpPr>
          <p:nvPr/>
        </p:nvSpPr>
        <p:spPr bwMode="auto">
          <a:xfrm>
            <a:off x="9427288" y="5357407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0" y="6211815"/>
            <a:ext cx="12188890" cy="646185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8"/>
          <p:cNvSpPr>
            <a:spLocks/>
          </p:cNvSpPr>
          <p:nvPr/>
        </p:nvSpPr>
        <p:spPr bwMode="auto">
          <a:xfrm>
            <a:off x="1095299" y="5704484"/>
            <a:ext cx="1021050" cy="505816"/>
          </a:xfrm>
          <a:custGeom>
            <a:avLst/>
            <a:gdLst>
              <a:gd name="T0" fmla="*/ 0 w 759"/>
              <a:gd name="T1" fmla="*/ 376 h 376"/>
              <a:gd name="T2" fmla="*/ 759 w 759"/>
              <a:gd name="T3" fmla="*/ 376 h 376"/>
              <a:gd name="T4" fmla="*/ 381 w 759"/>
              <a:gd name="T5" fmla="*/ 0 h 376"/>
              <a:gd name="T6" fmla="*/ 0 w 759"/>
              <a:gd name="T7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" h="376">
                <a:moveTo>
                  <a:pt x="0" y="376"/>
                </a:moveTo>
                <a:lnTo>
                  <a:pt x="759" y="376"/>
                </a:lnTo>
                <a:lnTo>
                  <a:pt x="381" y="0"/>
                </a:lnTo>
                <a:lnTo>
                  <a:pt x="0" y="376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51"/>
          <p:cNvSpPr>
            <a:spLocks/>
          </p:cNvSpPr>
          <p:nvPr/>
        </p:nvSpPr>
        <p:spPr bwMode="auto">
          <a:xfrm>
            <a:off x="101072" y="62103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56"/>
          <p:cNvSpPr>
            <a:spLocks/>
          </p:cNvSpPr>
          <p:nvPr/>
        </p:nvSpPr>
        <p:spPr bwMode="auto">
          <a:xfrm>
            <a:off x="1186104" y="6210300"/>
            <a:ext cx="839440" cy="417029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11273234" y="5876676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9171688" y="5956047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8983352" y="6044833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423473" y="6007166"/>
            <a:ext cx="414339" cy="203134"/>
          </a:xfrm>
          <a:custGeom>
            <a:avLst/>
            <a:gdLst>
              <a:gd name="T0" fmla="*/ 308 w 308"/>
              <a:gd name="T1" fmla="*/ 151 h 151"/>
              <a:gd name="T2" fmla="*/ 0 w 308"/>
              <a:gd name="T3" fmla="*/ 151 h 151"/>
              <a:gd name="T4" fmla="*/ 154 w 308"/>
              <a:gd name="T5" fmla="*/ 0 h 151"/>
              <a:gd name="T6" fmla="*/ 308 w 308"/>
              <a:gd name="T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51">
                <a:moveTo>
                  <a:pt x="308" y="151"/>
                </a:moveTo>
                <a:lnTo>
                  <a:pt x="0" y="151"/>
                </a:lnTo>
                <a:lnTo>
                  <a:pt x="154" y="0"/>
                </a:lnTo>
                <a:lnTo>
                  <a:pt x="308" y="151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43138" y="4374474"/>
            <a:ext cx="11280295" cy="1200361"/>
            <a:chOff x="343138" y="3531299"/>
            <a:chExt cx="11280295" cy="1200361"/>
          </a:xfrm>
        </p:grpSpPr>
        <p:sp>
          <p:nvSpPr>
            <p:cNvPr id="18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59"/>
            <p:cNvSpPr>
              <a:spLocks noChangeArrowheads="1"/>
            </p:cNvSpPr>
            <p:nvPr/>
          </p:nvSpPr>
          <p:spPr bwMode="auto">
            <a:xfrm>
              <a:off x="8670110" y="3627291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60"/>
            <p:cNvSpPr>
              <a:spLocks noChangeArrowheads="1"/>
            </p:cNvSpPr>
            <p:nvPr/>
          </p:nvSpPr>
          <p:spPr bwMode="auto">
            <a:xfrm>
              <a:off x="3280991" y="455369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64"/>
            <p:cNvSpPr>
              <a:spLocks noChangeArrowheads="1"/>
            </p:cNvSpPr>
            <p:nvPr/>
          </p:nvSpPr>
          <p:spPr bwMode="auto">
            <a:xfrm>
              <a:off x="3346535" y="40229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65"/>
            <p:cNvSpPr>
              <a:spLocks noChangeArrowheads="1"/>
            </p:cNvSpPr>
            <p:nvPr/>
          </p:nvSpPr>
          <p:spPr bwMode="auto">
            <a:xfrm>
              <a:off x="8212883" y="4514009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6"/>
            <p:cNvSpPr>
              <a:spLocks noChangeArrowheads="1"/>
            </p:cNvSpPr>
            <p:nvPr/>
          </p:nvSpPr>
          <p:spPr bwMode="auto">
            <a:xfrm>
              <a:off x="1739835" y="38138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7"/>
            <p:cNvSpPr>
              <a:spLocks noChangeArrowheads="1"/>
            </p:cNvSpPr>
            <p:nvPr/>
          </p:nvSpPr>
          <p:spPr bwMode="auto">
            <a:xfrm>
              <a:off x="1430594" y="454784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8"/>
            <p:cNvSpPr>
              <a:spLocks noChangeArrowheads="1"/>
            </p:cNvSpPr>
            <p:nvPr/>
          </p:nvSpPr>
          <p:spPr bwMode="auto">
            <a:xfrm>
              <a:off x="9253286" y="4654980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1"/>
            <p:cNvSpPr>
              <a:spLocks noChangeArrowheads="1"/>
            </p:cNvSpPr>
            <p:nvPr/>
          </p:nvSpPr>
          <p:spPr bwMode="auto">
            <a:xfrm>
              <a:off x="4509717" y="442454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3"/>
            <p:cNvSpPr>
              <a:spLocks noChangeArrowheads="1"/>
            </p:cNvSpPr>
            <p:nvPr/>
          </p:nvSpPr>
          <p:spPr bwMode="auto">
            <a:xfrm>
              <a:off x="343138" y="3812050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74"/>
            <p:cNvSpPr>
              <a:spLocks noChangeArrowheads="1"/>
            </p:cNvSpPr>
            <p:nvPr/>
          </p:nvSpPr>
          <p:spPr bwMode="auto">
            <a:xfrm>
              <a:off x="2887338" y="353129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77"/>
            <p:cNvSpPr>
              <a:spLocks noChangeArrowheads="1"/>
            </p:cNvSpPr>
            <p:nvPr/>
          </p:nvSpPr>
          <p:spPr bwMode="auto">
            <a:xfrm>
              <a:off x="9732716" y="4233523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Oval 71"/>
            <p:cNvSpPr>
              <a:spLocks noChangeArrowheads="1"/>
            </p:cNvSpPr>
            <p:nvPr/>
          </p:nvSpPr>
          <p:spPr bwMode="auto">
            <a:xfrm>
              <a:off x="6343703" y="4348351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Oval 75"/>
            <p:cNvSpPr>
              <a:spLocks noChangeArrowheads="1"/>
            </p:cNvSpPr>
            <p:nvPr/>
          </p:nvSpPr>
          <p:spPr bwMode="auto">
            <a:xfrm>
              <a:off x="5859411" y="4138491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Oval 71"/>
            <p:cNvSpPr>
              <a:spLocks noChangeArrowheads="1"/>
            </p:cNvSpPr>
            <p:nvPr/>
          </p:nvSpPr>
          <p:spPr bwMode="auto">
            <a:xfrm>
              <a:off x="5025600" y="387549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Oval 79"/>
            <p:cNvSpPr>
              <a:spLocks noChangeArrowheads="1"/>
            </p:cNvSpPr>
            <p:nvPr/>
          </p:nvSpPr>
          <p:spPr bwMode="auto">
            <a:xfrm>
              <a:off x="6269714" y="3723255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Oval 74"/>
            <p:cNvSpPr>
              <a:spLocks noChangeArrowheads="1"/>
            </p:cNvSpPr>
            <p:nvPr/>
          </p:nvSpPr>
          <p:spPr bwMode="auto">
            <a:xfrm>
              <a:off x="5254903" y="4326904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Oval 70"/>
            <p:cNvSpPr>
              <a:spLocks noChangeArrowheads="1"/>
            </p:cNvSpPr>
            <p:nvPr/>
          </p:nvSpPr>
          <p:spPr bwMode="auto">
            <a:xfrm>
              <a:off x="7267601" y="454607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Freeform 56"/>
          <p:cNvSpPr>
            <a:spLocks/>
          </p:cNvSpPr>
          <p:nvPr/>
        </p:nvSpPr>
        <p:spPr bwMode="auto">
          <a:xfrm>
            <a:off x="9676331" y="6210300"/>
            <a:ext cx="1351446" cy="671391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56"/>
          <p:cNvSpPr>
            <a:spLocks/>
          </p:cNvSpPr>
          <p:nvPr/>
        </p:nvSpPr>
        <p:spPr bwMode="auto">
          <a:xfrm>
            <a:off x="11067460" y="6210300"/>
            <a:ext cx="2107195" cy="1046843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360141" y="647452"/>
            <a:ext cx="8463855" cy="3847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</a:rPr>
              <a:t>Managerial Position Description Questionnaire (MPDQ)</a:t>
            </a:r>
          </a:p>
        </p:txBody>
      </p:sp>
      <p:sp>
        <p:nvSpPr>
          <p:cNvPr id="82" name="Rectangle 81"/>
          <p:cNvSpPr/>
          <p:nvPr/>
        </p:nvSpPr>
        <p:spPr>
          <a:xfrm rot="2700000">
            <a:off x="5486288" y="1805922"/>
            <a:ext cx="1130013" cy="1130013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4"/>
          <p:cNvSpPr/>
          <p:nvPr/>
        </p:nvSpPr>
        <p:spPr>
          <a:xfrm rot="2700000">
            <a:off x="5731108" y="1984665"/>
            <a:ext cx="782028" cy="782028"/>
          </a:xfrm>
          <a:prstGeom prst="rect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Snip Diagonal Corner Rectangle 82"/>
          <p:cNvSpPr/>
          <p:nvPr/>
        </p:nvSpPr>
        <p:spPr>
          <a:xfrm flipH="1">
            <a:off x="5030556" y="2549937"/>
            <a:ext cx="2192462" cy="3756273"/>
          </a:xfrm>
          <a:prstGeom prst="snip2DiagRect">
            <a:avLst>
              <a:gd name="adj1" fmla="val 0"/>
              <a:gd name="adj2" fmla="val 21555"/>
            </a:avLst>
          </a:prstGeom>
          <a:gradFill flip="none" rotWithShape="1">
            <a:gsLst>
              <a:gs pos="100000">
                <a:srgbClr val="69AFC0"/>
              </a:gs>
              <a:gs pos="0">
                <a:srgbClr val="125680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reeform 83"/>
          <p:cNvSpPr/>
          <p:nvPr/>
        </p:nvSpPr>
        <p:spPr>
          <a:xfrm rot="18900000" flipH="1">
            <a:off x="5561781" y="1808190"/>
            <a:ext cx="1130013" cy="1130013"/>
          </a:xfrm>
          <a:custGeom>
            <a:avLst/>
            <a:gdLst>
              <a:gd name="connsiteX0" fmla="*/ 0 w 1130013"/>
              <a:gd name="connsiteY0" fmla="*/ 0 h 1130013"/>
              <a:gd name="connsiteX1" fmla="*/ 6598 w 1130013"/>
              <a:gd name="connsiteY1" fmla="*/ 0 h 1130013"/>
              <a:gd name="connsiteX2" fmla="*/ 1130013 w 1130013"/>
              <a:gd name="connsiteY2" fmla="*/ 1123415 h 1130013"/>
              <a:gd name="connsiteX3" fmla="*/ 1130013 w 1130013"/>
              <a:gd name="connsiteY3" fmla="*/ 1130013 h 1130013"/>
              <a:gd name="connsiteX4" fmla="*/ 0 w 1130013"/>
              <a:gd name="connsiteY4" fmla="*/ 1130013 h 113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013" h="1130013">
                <a:moveTo>
                  <a:pt x="0" y="0"/>
                </a:moveTo>
                <a:lnTo>
                  <a:pt x="6598" y="0"/>
                </a:lnTo>
                <a:lnTo>
                  <a:pt x="1130013" y="1123415"/>
                </a:lnTo>
                <a:lnTo>
                  <a:pt x="1130013" y="1130013"/>
                </a:lnTo>
                <a:lnTo>
                  <a:pt x="0" y="1130013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Placeholder 2"/>
          <p:cNvSpPr txBox="1">
            <a:spLocks/>
          </p:cNvSpPr>
          <p:nvPr/>
        </p:nvSpPr>
        <p:spPr>
          <a:xfrm>
            <a:off x="5343802" y="3199365"/>
            <a:ext cx="159808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Coordinating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6" name="Text Placeholder 2"/>
          <p:cNvSpPr txBox="1">
            <a:spLocks/>
          </p:cNvSpPr>
          <p:nvPr/>
        </p:nvSpPr>
        <p:spPr>
          <a:xfrm>
            <a:off x="5326738" y="3940344"/>
            <a:ext cx="1600098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buNone/>
            </a:pP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Berkomunikasi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dengan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pihak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lain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berbagi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informasi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8" name="Text Placeholder 2"/>
          <p:cNvSpPr txBox="1">
            <a:spLocks/>
          </p:cNvSpPr>
          <p:nvPr/>
        </p:nvSpPr>
        <p:spPr>
          <a:xfrm>
            <a:off x="6226411" y="2126436"/>
            <a:ext cx="43877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09</a:t>
            </a:r>
            <a:endParaRPr lang="en-US" sz="28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5816878" y="5368420"/>
            <a:ext cx="619820" cy="571340"/>
            <a:chOff x="4313201" y="1920875"/>
            <a:chExt cx="284163" cy="261938"/>
          </a:xfrm>
          <a:solidFill>
            <a:srgbClr val="B0F7F4"/>
          </a:solidFill>
          <a:effectLst/>
        </p:grpSpPr>
        <p:sp>
          <p:nvSpPr>
            <p:cNvPr id="60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6" name="Snip Single Corner Rectangle 125"/>
          <p:cNvSpPr/>
          <p:nvPr/>
        </p:nvSpPr>
        <p:spPr>
          <a:xfrm>
            <a:off x="361035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Snip Single Corner Rectangle 126"/>
          <p:cNvSpPr/>
          <p:nvPr/>
        </p:nvSpPr>
        <p:spPr>
          <a:xfrm>
            <a:off x="82917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Snip Single Corner Rectangle 127"/>
          <p:cNvSpPr/>
          <p:nvPr/>
        </p:nvSpPr>
        <p:spPr>
          <a:xfrm>
            <a:off x="6391544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9" name="Snip Single Corner Rectangle 128"/>
          <p:cNvSpPr/>
          <p:nvPr/>
        </p:nvSpPr>
        <p:spPr>
          <a:xfrm>
            <a:off x="9172729" y="6331449"/>
            <a:ext cx="2192462" cy="1039126"/>
          </a:xfrm>
          <a:prstGeom prst="snip1Rect">
            <a:avLst>
              <a:gd name="adj" fmla="val 44867"/>
            </a:avLst>
          </a:pr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05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120" y="767606"/>
            <a:ext cx="8761413" cy="706964"/>
          </a:xfrm>
        </p:spPr>
        <p:txBody>
          <a:bodyPr/>
          <a:lstStyle/>
          <a:p>
            <a:pPr algn="ctr"/>
            <a:r>
              <a:rPr lang="en-US" sz="3000" dirty="0" err="1" smtClean="0"/>
              <a:t>Mintzberg’s</a:t>
            </a:r>
            <a:r>
              <a:rPr lang="en-US" sz="3000" dirty="0" smtClean="0"/>
              <a:t> Managerial Roles </a:t>
            </a:r>
            <a:br>
              <a:rPr lang="en-US" sz="3000" dirty="0" smtClean="0"/>
            </a:br>
            <a:r>
              <a:rPr lang="en-US" sz="3000" dirty="0" smtClean="0"/>
              <a:t>(</a:t>
            </a:r>
            <a:r>
              <a:rPr lang="en-US" sz="3000" dirty="0" err="1" smtClean="0"/>
              <a:t>Metode</a:t>
            </a:r>
            <a:r>
              <a:rPr lang="en-US" sz="3000" dirty="0" smtClean="0"/>
              <a:t> </a:t>
            </a:r>
            <a:r>
              <a:rPr lang="en-US" sz="3000" dirty="0" err="1" smtClean="0"/>
              <a:t>observasi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2" y="1803043"/>
            <a:ext cx="11307651" cy="40697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78826" y="57652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*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sejauh</a:t>
            </a:r>
            <a:r>
              <a:rPr lang="en-US" dirty="0" smtClean="0"/>
              <a:t> mana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r>
              <a:rPr lang="en-US" dirty="0" smtClean="0"/>
              <a:t>,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914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12192000" cy="2210338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Rectangle 48"/>
          <p:cNvSpPr>
            <a:spLocks noChangeArrowheads="1"/>
          </p:cNvSpPr>
          <p:nvPr/>
        </p:nvSpPr>
        <p:spPr bwMode="auto">
          <a:xfrm>
            <a:off x="3110" y="1563362"/>
            <a:ext cx="12188890" cy="5294638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5" name="Group 114"/>
          <p:cNvGrpSpPr/>
          <p:nvPr/>
        </p:nvGrpSpPr>
        <p:grpSpPr>
          <a:xfrm flipV="1">
            <a:off x="3356769" y="4038416"/>
            <a:ext cx="7300913" cy="189920"/>
            <a:chOff x="1535112" y="4005286"/>
            <a:chExt cx="7300913" cy="189920"/>
          </a:xfrm>
        </p:grpSpPr>
        <p:cxnSp>
          <p:nvCxnSpPr>
            <p:cNvPr id="116" name="Straight Connector 115"/>
            <p:cNvCxnSpPr/>
            <p:nvPr/>
          </p:nvCxnSpPr>
          <p:spPr>
            <a:xfrm>
              <a:off x="1535112" y="4005286"/>
              <a:ext cx="0" cy="189920"/>
            </a:xfrm>
            <a:prstGeom prst="line">
              <a:avLst/>
            </a:prstGeom>
            <a:ln>
              <a:solidFill>
                <a:srgbClr val="F6443B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5186363" y="4005286"/>
              <a:ext cx="0" cy="189920"/>
            </a:xfrm>
            <a:prstGeom prst="line">
              <a:avLst/>
            </a:prstGeom>
            <a:ln>
              <a:solidFill>
                <a:srgbClr val="F6443B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8836025" y="4005286"/>
              <a:ext cx="0" cy="189920"/>
            </a:xfrm>
            <a:prstGeom prst="line">
              <a:avLst/>
            </a:prstGeom>
            <a:ln>
              <a:solidFill>
                <a:srgbClr val="F6443B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Freeform 7"/>
          <p:cNvSpPr>
            <a:spLocks/>
          </p:cNvSpPr>
          <p:nvPr/>
        </p:nvSpPr>
        <p:spPr bwMode="auto">
          <a:xfrm>
            <a:off x="10781752" y="73439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8212883" y="980142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9"/>
          <p:cNvSpPr>
            <a:spLocks/>
          </p:cNvSpPr>
          <p:nvPr/>
        </p:nvSpPr>
        <p:spPr bwMode="auto">
          <a:xfrm>
            <a:off x="9427288" y="709745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3"/>
          <p:cNvSpPr>
            <a:spLocks/>
          </p:cNvSpPr>
          <p:nvPr/>
        </p:nvSpPr>
        <p:spPr bwMode="auto">
          <a:xfrm>
            <a:off x="11273234" y="1229014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4"/>
          <p:cNvSpPr>
            <a:spLocks/>
          </p:cNvSpPr>
          <p:nvPr/>
        </p:nvSpPr>
        <p:spPr bwMode="auto">
          <a:xfrm>
            <a:off x="9171688" y="1308385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5"/>
          <p:cNvSpPr>
            <a:spLocks/>
          </p:cNvSpPr>
          <p:nvPr/>
        </p:nvSpPr>
        <p:spPr bwMode="auto">
          <a:xfrm>
            <a:off x="8983352" y="1397171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8"/>
          <p:cNvSpPr>
            <a:spLocks/>
          </p:cNvSpPr>
          <p:nvPr/>
        </p:nvSpPr>
        <p:spPr bwMode="auto">
          <a:xfrm>
            <a:off x="-28325" y="980142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19"/>
          <p:cNvSpPr>
            <a:spLocks/>
          </p:cNvSpPr>
          <p:nvPr/>
        </p:nvSpPr>
        <p:spPr bwMode="auto">
          <a:xfrm>
            <a:off x="-992576" y="709745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853370" y="1229014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51"/>
          <p:cNvSpPr>
            <a:spLocks/>
          </p:cNvSpPr>
          <p:nvPr/>
        </p:nvSpPr>
        <p:spPr bwMode="auto">
          <a:xfrm>
            <a:off x="-663933" y="15630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51"/>
          <p:cNvSpPr>
            <a:spLocks/>
          </p:cNvSpPr>
          <p:nvPr/>
        </p:nvSpPr>
        <p:spPr bwMode="auto">
          <a:xfrm>
            <a:off x="9763778" y="15630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51"/>
          <p:cNvSpPr>
            <a:spLocks/>
          </p:cNvSpPr>
          <p:nvPr/>
        </p:nvSpPr>
        <p:spPr bwMode="auto">
          <a:xfrm>
            <a:off x="8616906" y="1563000"/>
            <a:ext cx="700070" cy="347692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51"/>
          <p:cNvSpPr>
            <a:spLocks/>
          </p:cNvSpPr>
          <p:nvPr/>
        </p:nvSpPr>
        <p:spPr bwMode="auto">
          <a:xfrm>
            <a:off x="10959405" y="1562999"/>
            <a:ext cx="3630126" cy="1802913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1"/>
          <p:cNvSpPr>
            <a:spLocks/>
          </p:cNvSpPr>
          <p:nvPr/>
        </p:nvSpPr>
        <p:spPr bwMode="auto">
          <a:xfrm>
            <a:off x="11360415" y="1563000"/>
            <a:ext cx="536540" cy="266474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273823" y="219072"/>
            <a:ext cx="8462323" cy="1151539"/>
            <a:chOff x="3273823" y="-1579979"/>
            <a:chExt cx="8462323" cy="1151539"/>
          </a:xfrm>
        </p:grpSpPr>
        <p:sp>
          <p:nvSpPr>
            <p:cNvPr id="38" name="Oval 58"/>
            <p:cNvSpPr>
              <a:spLocks noChangeArrowheads="1"/>
            </p:cNvSpPr>
            <p:nvPr/>
          </p:nvSpPr>
          <p:spPr bwMode="auto">
            <a:xfrm>
              <a:off x="5450338" y="-50242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59"/>
            <p:cNvSpPr>
              <a:spLocks noChangeArrowheads="1"/>
            </p:cNvSpPr>
            <p:nvPr/>
          </p:nvSpPr>
          <p:spPr bwMode="auto">
            <a:xfrm>
              <a:off x="8782823" y="-1505282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60"/>
            <p:cNvSpPr>
              <a:spLocks noChangeArrowheads="1"/>
            </p:cNvSpPr>
            <p:nvPr/>
          </p:nvSpPr>
          <p:spPr bwMode="auto">
            <a:xfrm>
              <a:off x="6211676" y="-55758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61"/>
            <p:cNvSpPr>
              <a:spLocks noChangeArrowheads="1"/>
            </p:cNvSpPr>
            <p:nvPr/>
          </p:nvSpPr>
          <p:spPr bwMode="auto">
            <a:xfrm>
              <a:off x="3744983" y="-92846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62"/>
            <p:cNvSpPr>
              <a:spLocks noChangeArrowheads="1"/>
            </p:cNvSpPr>
            <p:nvPr/>
          </p:nvSpPr>
          <p:spPr bwMode="auto">
            <a:xfrm>
              <a:off x="4880380" y="-8965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63"/>
            <p:cNvSpPr>
              <a:spLocks noChangeArrowheads="1"/>
            </p:cNvSpPr>
            <p:nvPr/>
          </p:nvSpPr>
          <p:spPr bwMode="auto">
            <a:xfrm>
              <a:off x="6848490" y="-1103758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64"/>
            <p:cNvSpPr>
              <a:spLocks noChangeArrowheads="1"/>
            </p:cNvSpPr>
            <p:nvPr/>
          </p:nvSpPr>
          <p:spPr bwMode="auto">
            <a:xfrm>
              <a:off x="6277220" y="-10882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65"/>
            <p:cNvSpPr>
              <a:spLocks noChangeArrowheads="1"/>
            </p:cNvSpPr>
            <p:nvPr/>
          </p:nvSpPr>
          <p:spPr bwMode="auto">
            <a:xfrm>
              <a:off x="8325596" y="-618564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66"/>
            <p:cNvSpPr>
              <a:spLocks noChangeArrowheads="1"/>
            </p:cNvSpPr>
            <p:nvPr/>
          </p:nvSpPr>
          <p:spPr bwMode="auto">
            <a:xfrm>
              <a:off x="4670520" y="-12973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7"/>
            <p:cNvSpPr>
              <a:spLocks noChangeArrowheads="1"/>
            </p:cNvSpPr>
            <p:nvPr/>
          </p:nvSpPr>
          <p:spPr bwMode="auto">
            <a:xfrm>
              <a:off x="4361279" y="-563432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68"/>
            <p:cNvSpPr>
              <a:spLocks noChangeArrowheads="1"/>
            </p:cNvSpPr>
            <p:nvPr/>
          </p:nvSpPr>
          <p:spPr bwMode="auto">
            <a:xfrm>
              <a:off x="9297913" y="-856961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69"/>
            <p:cNvSpPr>
              <a:spLocks noChangeArrowheads="1"/>
            </p:cNvSpPr>
            <p:nvPr/>
          </p:nvSpPr>
          <p:spPr bwMode="auto">
            <a:xfrm>
              <a:off x="11127922" y="-1001845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70"/>
            <p:cNvSpPr>
              <a:spLocks noChangeArrowheads="1"/>
            </p:cNvSpPr>
            <p:nvPr/>
          </p:nvSpPr>
          <p:spPr bwMode="auto">
            <a:xfrm>
              <a:off x="10705680" y="-1528630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71"/>
            <p:cNvSpPr>
              <a:spLocks noChangeArrowheads="1"/>
            </p:cNvSpPr>
            <p:nvPr/>
          </p:nvSpPr>
          <p:spPr bwMode="auto">
            <a:xfrm>
              <a:off x="7440402" y="-68672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72"/>
            <p:cNvSpPr>
              <a:spLocks noChangeArrowheads="1"/>
            </p:cNvSpPr>
            <p:nvPr/>
          </p:nvSpPr>
          <p:spPr bwMode="auto">
            <a:xfrm>
              <a:off x="7380314" y="-1098865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73"/>
            <p:cNvSpPr>
              <a:spLocks noChangeArrowheads="1"/>
            </p:cNvSpPr>
            <p:nvPr/>
          </p:nvSpPr>
          <p:spPr bwMode="auto">
            <a:xfrm>
              <a:off x="3273823" y="-1299228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74"/>
            <p:cNvSpPr>
              <a:spLocks noChangeArrowheads="1"/>
            </p:cNvSpPr>
            <p:nvPr/>
          </p:nvSpPr>
          <p:spPr bwMode="auto">
            <a:xfrm>
              <a:off x="5818023" y="-157997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75"/>
            <p:cNvSpPr>
              <a:spLocks noChangeArrowheads="1"/>
            </p:cNvSpPr>
            <p:nvPr/>
          </p:nvSpPr>
          <p:spPr bwMode="auto">
            <a:xfrm>
              <a:off x="6956110" y="-8965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76"/>
            <p:cNvSpPr>
              <a:spLocks noChangeArrowheads="1"/>
            </p:cNvSpPr>
            <p:nvPr/>
          </p:nvSpPr>
          <p:spPr bwMode="auto">
            <a:xfrm>
              <a:off x="11662157" y="-1286484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77"/>
            <p:cNvSpPr>
              <a:spLocks noChangeArrowheads="1"/>
            </p:cNvSpPr>
            <p:nvPr/>
          </p:nvSpPr>
          <p:spPr bwMode="auto">
            <a:xfrm>
              <a:off x="9845429" y="-899050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78"/>
            <p:cNvSpPr>
              <a:spLocks noChangeArrowheads="1"/>
            </p:cNvSpPr>
            <p:nvPr/>
          </p:nvSpPr>
          <p:spPr bwMode="auto">
            <a:xfrm>
              <a:off x="10735070" y="-823945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79"/>
            <p:cNvSpPr>
              <a:spLocks noChangeArrowheads="1"/>
            </p:cNvSpPr>
            <p:nvPr/>
          </p:nvSpPr>
          <p:spPr bwMode="auto">
            <a:xfrm>
              <a:off x="8007945" y="-1393167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826809" y="589490"/>
            <a:ext cx="8273419" cy="61555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cy-GB" sz="4000" dirty="0" smtClean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MINTZBERG’S MANAGERIAL ROLES</a:t>
            </a:r>
            <a:endParaRPr lang="en-US" sz="40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1690688" y="3356792"/>
            <a:ext cx="1339850" cy="1346200"/>
          </a:xfrm>
          <a:custGeom>
            <a:avLst/>
            <a:gdLst>
              <a:gd name="T0" fmla="*/ 499 w 844"/>
              <a:gd name="T1" fmla="*/ 424 h 848"/>
              <a:gd name="T2" fmla="*/ 388 w 844"/>
              <a:gd name="T3" fmla="*/ 0 h 848"/>
              <a:gd name="T4" fmla="*/ 194 w 844"/>
              <a:gd name="T5" fmla="*/ 195 h 848"/>
              <a:gd name="T6" fmla="*/ 0 w 844"/>
              <a:gd name="T7" fmla="*/ 389 h 848"/>
              <a:gd name="T8" fmla="*/ 423 w 844"/>
              <a:gd name="T9" fmla="*/ 500 h 848"/>
              <a:gd name="T10" fmla="*/ 610 w 844"/>
              <a:gd name="T11" fmla="*/ 848 h 848"/>
              <a:gd name="T12" fmla="*/ 728 w 844"/>
              <a:gd name="T13" fmla="*/ 730 h 848"/>
              <a:gd name="T14" fmla="*/ 844 w 844"/>
              <a:gd name="T15" fmla="*/ 612 h 848"/>
              <a:gd name="T16" fmla="*/ 499 w 844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4" h="848">
                <a:moveTo>
                  <a:pt x="499" y="424"/>
                </a:moveTo>
                <a:lnTo>
                  <a:pt x="388" y="0"/>
                </a:lnTo>
                <a:lnTo>
                  <a:pt x="194" y="195"/>
                </a:lnTo>
                <a:lnTo>
                  <a:pt x="0" y="389"/>
                </a:lnTo>
                <a:lnTo>
                  <a:pt x="423" y="500"/>
                </a:lnTo>
                <a:lnTo>
                  <a:pt x="610" y="848"/>
                </a:lnTo>
                <a:lnTo>
                  <a:pt x="728" y="730"/>
                </a:lnTo>
                <a:lnTo>
                  <a:pt x="844" y="612"/>
                </a:lnTo>
                <a:lnTo>
                  <a:pt x="499" y="424"/>
                </a:lnTo>
                <a:close/>
              </a:path>
            </a:pathLst>
          </a:custGeom>
          <a:gradFill flip="none" rotWithShape="1">
            <a:gsLst>
              <a:gs pos="4000">
                <a:srgbClr val="4E2230"/>
              </a:gs>
              <a:gs pos="100000">
                <a:srgbClr val="4E2230"/>
              </a:gs>
              <a:gs pos="46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730250" y="2397942"/>
            <a:ext cx="1609725" cy="1609725"/>
          </a:xfrm>
          <a:prstGeom prst="ellipse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730250" y="2397942"/>
            <a:ext cx="1609725" cy="1609725"/>
          </a:xfrm>
          <a:custGeom>
            <a:avLst/>
            <a:gdLst>
              <a:gd name="T0" fmla="*/ 1014 w 1014"/>
              <a:gd name="T1" fmla="*/ 507 h 1014"/>
              <a:gd name="T2" fmla="*/ 508 w 1014"/>
              <a:gd name="T3" fmla="*/ 1014 h 1014"/>
              <a:gd name="T4" fmla="*/ 0 w 1014"/>
              <a:gd name="T5" fmla="*/ 507 h 1014"/>
              <a:gd name="T6" fmla="*/ 508 w 1014"/>
              <a:gd name="T7" fmla="*/ 0 h 1014"/>
              <a:gd name="T8" fmla="*/ 1014 w 1014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" h="1014">
                <a:moveTo>
                  <a:pt x="1014" y="507"/>
                </a:moveTo>
                <a:lnTo>
                  <a:pt x="508" y="1014"/>
                </a:lnTo>
                <a:lnTo>
                  <a:pt x="0" y="507"/>
                </a:lnTo>
                <a:lnTo>
                  <a:pt x="508" y="0"/>
                </a:lnTo>
                <a:lnTo>
                  <a:pt x="1014" y="507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3687763" y="3356792"/>
            <a:ext cx="1344613" cy="1346200"/>
          </a:xfrm>
          <a:custGeom>
            <a:avLst/>
            <a:gdLst>
              <a:gd name="T0" fmla="*/ 348 w 847"/>
              <a:gd name="T1" fmla="*/ 424 h 848"/>
              <a:gd name="T2" fmla="*/ 459 w 847"/>
              <a:gd name="T3" fmla="*/ 0 h 848"/>
              <a:gd name="T4" fmla="*/ 653 w 847"/>
              <a:gd name="T5" fmla="*/ 195 h 848"/>
              <a:gd name="T6" fmla="*/ 847 w 847"/>
              <a:gd name="T7" fmla="*/ 389 h 848"/>
              <a:gd name="T8" fmla="*/ 423 w 847"/>
              <a:gd name="T9" fmla="*/ 500 h 848"/>
              <a:gd name="T10" fmla="*/ 234 w 847"/>
              <a:gd name="T11" fmla="*/ 848 h 848"/>
              <a:gd name="T12" fmla="*/ 118 w 847"/>
              <a:gd name="T13" fmla="*/ 730 h 848"/>
              <a:gd name="T14" fmla="*/ 0 w 847"/>
              <a:gd name="T15" fmla="*/ 612 h 848"/>
              <a:gd name="T16" fmla="*/ 348 w 847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7" h="848">
                <a:moveTo>
                  <a:pt x="348" y="424"/>
                </a:moveTo>
                <a:lnTo>
                  <a:pt x="459" y="0"/>
                </a:lnTo>
                <a:lnTo>
                  <a:pt x="653" y="195"/>
                </a:lnTo>
                <a:lnTo>
                  <a:pt x="847" y="389"/>
                </a:lnTo>
                <a:lnTo>
                  <a:pt x="423" y="500"/>
                </a:lnTo>
                <a:lnTo>
                  <a:pt x="234" y="848"/>
                </a:lnTo>
                <a:lnTo>
                  <a:pt x="118" y="730"/>
                </a:lnTo>
                <a:lnTo>
                  <a:pt x="0" y="612"/>
                </a:lnTo>
                <a:lnTo>
                  <a:pt x="348" y="424"/>
                </a:lnTo>
                <a:close/>
              </a:path>
            </a:pathLst>
          </a:custGeom>
          <a:gradFill flip="none" rotWithShape="1">
            <a:gsLst>
              <a:gs pos="51000">
                <a:srgbClr val="69AFC0"/>
              </a:gs>
              <a:gs pos="0">
                <a:srgbClr val="125680"/>
              </a:gs>
              <a:gs pos="96000">
                <a:srgbClr val="125680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5338763" y="3356792"/>
            <a:ext cx="1344613" cy="1346200"/>
          </a:xfrm>
          <a:custGeom>
            <a:avLst/>
            <a:gdLst>
              <a:gd name="T0" fmla="*/ 499 w 847"/>
              <a:gd name="T1" fmla="*/ 424 h 848"/>
              <a:gd name="T2" fmla="*/ 388 w 847"/>
              <a:gd name="T3" fmla="*/ 0 h 848"/>
              <a:gd name="T4" fmla="*/ 194 w 847"/>
              <a:gd name="T5" fmla="*/ 195 h 848"/>
              <a:gd name="T6" fmla="*/ 0 w 847"/>
              <a:gd name="T7" fmla="*/ 389 h 848"/>
              <a:gd name="T8" fmla="*/ 424 w 847"/>
              <a:gd name="T9" fmla="*/ 500 h 848"/>
              <a:gd name="T10" fmla="*/ 613 w 847"/>
              <a:gd name="T11" fmla="*/ 848 h 848"/>
              <a:gd name="T12" fmla="*/ 729 w 847"/>
              <a:gd name="T13" fmla="*/ 730 h 848"/>
              <a:gd name="T14" fmla="*/ 847 w 847"/>
              <a:gd name="T15" fmla="*/ 612 h 848"/>
              <a:gd name="T16" fmla="*/ 499 w 847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7" h="848">
                <a:moveTo>
                  <a:pt x="499" y="424"/>
                </a:moveTo>
                <a:lnTo>
                  <a:pt x="388" y="0"/>
                </a:lnTo>
                <a:lnTo>
                  <a:pt x="194" y="195"/>
                </a:lnTo>
                <a:lnTo>
                  <a:pt x="0" y="389"/>
                </a:lnTo>
                <a:lnTo>
                  <a:pt x="424" y="500"/>
                </a:lnTo>
                <a:lnTo>
                  <a:pt x="613" y="848"/>
                </a:lnTo>
                <a:lnTo>
                  <a:pt x="729" y="730"/>
                </a:lnTo>
                <a:lnTo>
                  <a:pt x="847" y="612"/>
                </a:lnTo>
                <a:lnTo>
                  <a:pt x="499" y="424"/>
                </a:lnTo>
                <a:close/>
              </a:path>
            </a:pathLst>
          </a:custGeom>
          <a:gradFill flip="none" rotWithShape="1">
            <a:gsLst>
              <a:gs pos="4000">
                <a:srgbClr val="4E2230"/>
              </a:gs>
              <a:gs pos="100000">
                <a:srgbClr val="4E2230"/>
              </a:gs>
              <a:gs pos="46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4383088" y="2397942"/>
            <a:ext cx="1606550" cy="1609725"/>
          </a:xfrm>
          <a:prstGeom prst="ellipse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4383088" y="23979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Freeform 19"/>
          <p:cNvSpPr>
            <a:spLocks/>
          </p:cNvSpPr>
          <p:nvPr/>
        </p:nvSpPr>
        <p:spPr bwMode="auto">
          <a:xfrm>
            <a:off x="8991600" y="3356792"/>
            <a:ext cx="1339850" cy="1346200"/>
          </a:xfrm>
          <a:custGeom>
            <a:avLst/>
            <a:gdLst>
              <a:gd name="T0" fmla="*/ 499 w 844"/>
              <a:gd name="T1" fmla="*/ 424 h 848"/>
              <a:gd name="T2" fmla="*/ 388 w 844"/>
              <a:gd name="T3" fmla="*/ 0 h 848"/>
              <a:gd name="T4" fmla="*/ 194 w 844"/>
              <a:gd name="T5" fmla="*/ 195 h 848"/>
              <a:gd name="T6" fmla="*/ 0 w 844"/>
              <a:gd name="T7" fmla="*/ 389 h 848"/>
              <a:gd name="T8" fmla="*/ 423 w 844"/>
              <a:gd name="T9" fmla="*/ 500 h 848"/>
              <a:gd name="T10" fmla="*/ 610 w 844"/>
              <a:gd name="T11" fmla="*/ 848 h 848"/>
              <a:gd name="T12" fmla="*/ 728 w 844"/>
              <a:gd name="T13" fmla="*/ 730 h 848"/>
              <a:gd name="T14" fmla="*/ 844 w 844"/>
              <a:gd name="T15" fmla="*/ 612 h 848"/>
              <a:gd name="T16" fmla="*/ 499 w 844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4" h="848">
                <a:moveTo>
                  <a:pt x="499" y="424"/>
                </a:moveTo>
                <a:lnTo>
                  <a:pt x="388" y="0"/>
                </a:lnTo>
                <a:lnTo>
                  <a:pt x="194" y="195"/>
                </a:lnTo>
                <a:lnTo>
                  <a:pt x="0" y="389"/>
                </a:lnTo>
                <a:lnTo>
                  <a:pt x="423" y="500"/>
                </a:lnTo>
                <a:lnTo>
                  <a:pt x="610" y="848"/>
                </a:lnTo>
                <a:lnTo>
                  <a:pt x="728" y="730"/>
                </a:lnTo>
                <a:lnTo>
                  <a:pt x="844" y="612"/>
                </a:lnTo>
                <a:lnTo>
                  <a:pt x="499" y="424"/>
                </a:lnTo>
                <a:close/>
              </a:path>
            </a:pathLst>
          </a:custGeom>
          <a:gradFill flip="none" rotWithShape="1">
            <a:gsLst>
              <a:gs pos="4000">
                <a:srgbClr val="4E2230"/>
              </a:gs>
              <a:gs pos="100000">
                <a:srgbClr val="4E2230"/>
              </a:gs>
              <a:gs pos="46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7340600" y="3356792"/>
            <a:ext cx="1339850" cy="1346200"/>
          </a:xfrm>
          <a:custGeom>
            <a:avLst/>
            <a:gdLst>
              <a:gd name="T0" fmla="*/ 345 w 844"/>
              <a:gd name="T1" fmla="*/ 424 h 848"/>
              <a:gd name="T2" fmla="*/ 456 w 844"/>
              <a:gd name="T3" fmla="*/ 0 h 848"/>
              <a:gd name="T4" fmla="*/ 650 w 844"/>
              <a:gd name="T5" fmla="*/ 195 h 848"/>
              <a:gd name="T6" fmla="*/ 844 w 844"/>
              <a:gd name="T7" fmla="*/ 389 h 848"/>
              <a:gd name="T8" fmla="*/ 421 w 844"/>
              <a:gd name="T9" fmla="*/ 500 h 848"/>
              <a:gd name="T10" fmla="*/ 234 w 844"/>
              <a:gd name="T11" fmla="*/ 848 h 848"/>
              <a:gd name="T12" fmla="*/ 116 w 844"/>
              <a:gd name="T13" fmla="*/ 730 h 848"/>
              <a:gd name="T14" fmla="*/ 0 w 844"/>
              <a:gd name="T15" fmla="*/ 612 h 848"/>
              <a:gd name="T16" fmla="*/ 345 w 844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4" h="848">
                <a:moveTo>
                  <a:pt x="345" y="424"/>
                </a:moveTo>
                <a:lnTo>
                  <a:pt x="456" y="0"/>
                </a:lnTo>
                <a:lnTo>
                  <a:pt x="650" y="195"/>
                </a:lnTo>
                <a:lnTo>
                  <a:pt x="844" y="389"/>
                </a:lnTo>
                <a:lnTo>
                  <a:pt x="421" y="500"/>
                </a:lnTo>
                <a:lnTo>
                  <a:pt x="234" y="848"/>
                </a:lnTo>
                <a:lnTo>
                  <a:pt x="116" y="730"/>
                </a:lnTo>
                <a:lnTo>
                  <a:pt x="0" y="612"/>
                </a:lnTo>
                <a:lnTo>
                  <a:pt x="345" y="424"/>
                </a:lnTo>
                <a:close/>
              </a:path>
            </a:pathLst>
          </a:custGeom>
          <a:gradFill flip="none" rotWithShape="1">
            <a:gsLst>
              <a:gs pos="51000">
                <a:srgbClr val="69AFC0"/>
              </a:gs>
              <a:gs pos="0">
                <a:srgbClr val="125680"/>
              </a:gs>
              <a:gs pos="96000">
                <a:srgbClr val="125680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8031163" y="2397942"/>
            <a:ext cx="1609725" cy="1609725"/>
          </a:xfrm>
          <a:prstGeom prst="ellipse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8031163" y="2397942"/>
            <a:ext cx="1609725" cy="1609725"/>
          </a:xfrm>
          <a:custGeom>
            <a:avLst/>
            <a:gdLst>
              <a:gd name="T0" fmla="*/ 1014 w 1014"/>
              <a:gd name="T1" fmla="*/ 507 h 1014"/>
              <a:gd name="T2" fmla="*/ 506 w 1014"/>
              <a:gd name="T3" fmla="*/ 1014 h 1014"/>
              <a:gd name="T4" fmla="*/ 0 w 1014"/>
              <a:gd name="T5" fmla="*/ 507 h 1014"/>
              <a:gd name="T6" fmla="*/ 506 w 1014"/>
              <a:gd name="T7" fmla="*/ 0 h 1014"/>
              <a:gd name="T8" fmla="*/ 1014 w 1014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" h="1014">
                <a:moveTo>
                  <a:pt x="1014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4" y="507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6207125" y="4226742"/>
            <a:ext cx="1606550" cy="1609725"/>
          </a:xfrm>
          <a:prstGeom prst="ellipse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6207125" y="42267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9855200" y="4226742"/>
            <a:ext cx="1609725" cy="1609725"/>
          </a:xfrm>
          <a:prstGeom prst="ellipse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1"/>
          <p:cNvSpPr>
            <a:spLocks/>
          </p:cNvSpPr>
          <p:nvPr/>
        </p:nvSpPr>
        <p:spPr bwMode="auto">
          <a:xfrm>
            <a:off x="9855200" y="4226742"/>
            <a:ext cx="1609725" cy="1609725"/>
          </a:xfrm>
          <a:custGeom>
            <a:avLst/>
            <a:gdLst>
              <a:gd name="T0" fmla="*/ 1014 w 1014"/>
              <a:gd name="T1" fmla="*/ 507 h 1014"/>
              <a:gd name="T2" fmla="*/ 508 w 1014"/>
              <a:gd name="T3" fmla="*/ 1014 h 1014"/>
              <a:gd name="T4" fmla="*/ 0 w 1014"/>
              <a:gd name="T5" fmla="*/ 507 h 1014"/>
              <a:gd name="T6" fmla="*/ 508 w 1014"/>
              <a:gd name="T7" fmla="*/ 0 h 1014"/>
              <a:gd name="T8" fmla="*/ 1014 w 1014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" h="1014">
                <a:moveTo>
                  <a:pt x="1014" y="507"/>
                </a:moveTo>
                <a:lnTo>
                  <a:pt x="508" y="1014"/>
                </a:lnTo>
                <a:lnTo>
                  <a:pt x="0" y="507"/>
                </a:lnTo>
                <a:lnTo>
                  <a:pt x="508" y="0"/>
                </a:lnTo>
                <a:lnTo>
                  <a:pt x="1014" y="507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557463" y="4226742"/>
            <a:ext cx="1606550" cy="1609725"/>
          </a:xfrm>
          <a:prstGeom prst="ellipse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9"/>
          <p:cNvSpPr>
            <a:spLocks/>
          </p:cNvSpPr>
          <p:nvPr/>
        </p:nvSpPr>
        <p:spPr bwMode="auto">
          <a:xfrm>
            <a:off x="2557463" y="42267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347779" y="2933700"/>
            <a:ext cx="374666" cy="538208"/>
            <a:chOff x="10502900" y="815975"/>
            <a:chExt cx="200025" cy="287338"/>
          </a:xfrm>
          <a:solidFill>
            <a:srgbClr val="125680"/>
          </a:solidFill>
          <a:effectLst/>
        </p:grpSpPr>
        <p:sp>
          <p:nvSpPr>
            <p:cNvPr id="63" name="Freeform 2127"/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128"/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129"/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130"/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082577" y="4838700"/>
            <a:ext cx="556322" cy="512808"/>
            <a:chOff x="4313201" y="1920875"/>
            <a:chExt cx="284163" cy="261938"/>
          </a:xfrm>
          <a:solidFill>
            <a:schemeClr val="bg1"/>
          </a:solidFill>
          <a:effectLst/>
        </p:grpSpPr>
        <p:sp>
          <p:nvSpPr>
            <p:cNvPr id="68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914857" y="2988617"/>
            <a:ext cx="543012" cy="428374"/>
            <a:chOff x="9883775" y="5410200"/>
            <a:chExt cx="285750" cy="225425"/>
          </a:xfrm>
          <a:solidFill>
            <a:srgbClr val="125680"/>
          </a:solidFill>
          <a:effectLst/>
        </p:grpSpPr>
        <p:sp>
          <p:nvSpPr>
            <p:cNvPr id="71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780961" y="4767091"/>
            <a:ext cx="458878" cy="529026"/>
            <a:chOff x="896938" y="1943100"/>
            <a:chExt cx="249237" cy="287338"/>
          </a:xfrm>
          <a:solidFill>
            <a:schemeClr val="bg1"/>
          </a:solidFill>
          <a:effectLst/>
        </p:grpSpPr>
        <p:sp>
          <p:nvSpPr>
            <p:cNvPr id="74" name="Freeform 1088"/>
            <p:cNvSpPr>
              <a:spLocks noEditPoints="1"/>
            </p:cNvSpPr>
            <p:nvPr/>
          </p:nvSpPr>
          <p:spPr bwMode="auto">
            <a:xfrm>
              <a:off x="965200" y="1943100"/>
              <a:ext cx="180975" cy="249238"/>
            </a:xfrm>
            <a:custGeom>
              <a:avLst/>
              <a:gdLst>
                <a:gd name="T0" fmla="*/ 301 w 457"/>
                <a:gd name="T1" fmla="*/ 156 h 626"/>
                <a:gd name="T2" fmla="*/ 301 w 457"/>
                <a:gd name="T3" fmla="*/ 12 h 626"/>
                <a:gd name="T4" fmla="*/ 446 w 457"/>
                <a:gd name="T5" fmla="*/ 156 h 626"/>
                <a:gd name="T6" fmla="*/ 301 w 457"/>
                <a:gd name="T7" fmla="*/ 156 h 626"/>
                <a:gd name="T8" fmla="*/ 454 w 457"/>
                <a:gd name="T9" fmla="*/ 148 h 626"/>
                <a:gd name="T10" fmla="*/ 309 w 457"/>
                <a:gd name="T11" fmla="*/ 3 h 626"/>
                <a:gd name="T12" fmla="*/ 305 w 457"/>
                <a:gd name="T13" fmla="*/ 1 h 626"/>
                <a:gd name="T14" fmla="*/ 301 w 457"/>
                <a:gd name="T15" fmla="*/ 0 h 626"/>
                <a:gd name="T16" fmla="*/ 12 w 457"/>
                <a:gd name="T17" fmla="*/ 0 h 626"/>
                <a:gd name="T18" fmla="*/ 7 w 457"/>
                <a:gd name="T19" fmla="*/ 1 h 626"/>
                <a:gd name="T20" fmla="*/ 3 w 457"/>
                <a:gd name="T21" fmla="*/ 4 h 626"/>
                <a:gd name="T22" fmla="*/ 1 w 457"/>
                <a:gd name="T23" fmla="*/ 7 h 626"/>
                <a:gd name="T24" fmla="*/ 0 w 457"/>
                <a:gd name="T25" fmla="*/ 12 h 626"/>
                <a:gd name="T26" fmla="*/ 0 w 457"/>
                <a:gd name="T27" fmla="*/ 72 h 626"/>
                <a:gd name="T28" fmla="*/ 118 w 457"/>
                <a:gd name="T29" fmla="*/ 72 h 626"/>
                <a:gd name="T30" fmla="*/ 122 w 457"/>
                <a:gd name="T31" fmla="*/ 74 h 626"/>
                <a:gd name="T32" fmla="*/ 127 w 457"/>
                <a:gd name="T33" fmla="*/ 76 h 626"/>
                <a:gd name="T34" fmla="*/ 286 w 457"/>
                <a:gd name="T35" fmla="*/ 235 h 626"/>
                <a:gd name="T36" fmla="*/ 288 w 457"/>
                <a:gd name="T37" fmla="*/ 239 h 626"/>
                <a:gd name="T38" fmla="*/ 289 w 457"/>
                <a:gd name="T39" fmla="*/ 244 h 626"/>
                <a:gd name="T40" fmla="*/ 289 w 457"/>
                <a:gd name="T41" fmla="*/ 626 h 626"/>
                <a:gd name="T42" fmla="*/ 446 w 457"/>
                <a:gd name="T43" fmla="*/ 626 h 626"/>
                <a:gd name="T44" fmla="*/ 450 w 457"/>
                <a:gd name="T45" fmla="*/ 625 h 626"/>
                <a:gd name="T46" fmla="*/ 454 w 457"/>
                <a:gd name="T47" fmla="*/ 623 h 626"/>
                <a:gd name="T48" fmla="*/ 457 w 457"/>
                <a:gd name="T49" fmla="*/ 619 h 626"/>
                <a:gd name="T50" fmla="*/ 457 w 457"/>
                <a:gd name="T51" fmla="*/ 614 h 626"/>
                <a:gd name="T52" fmla="*/ 457 w 457"/>
                <a:gd name="T53" fmla="*/ 156 h 626"/>
                <a:gd name="T54" fmla="*/ 457 w 457"/>
                <a:gd name="T55" fmla="*/ 152 h 626"/>
                <a:gd name="T56" fmla="*/ 454 w 457"/>
                <a:gd name="T57" fmla="*/ 14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7" h="626">
                  <a:moveTo>
                    <a:pt x="301" y="156"/>
                  </a:moveTo>
                  <a:lnTo>
                    <a:pt x="301" y="12"/>
                  </a:lnTo>
                  <a:lnTo>
                    <a:pt x="446" y="156"/>
                  </a:lnTo>
                  <a:lnTo>
                    <a:pt x="301" y="156"/>
                  </a:lnTo>
                  <a:close/>
                  <a:moveTo>
                    <a:pt x="454" y="148"/>
                  </a:moveTo>
                  <a:lnTo>
                    <a:pt x="309" y="3"/>
                  </a:lnTo>
                  <a:lnTo>
                    <a:pt x="305" y="1"/>
                  </a:lnTo>
                  <a:lnTo>
                    <a:pt x="301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0" y="72"/>
                  </a:lnTo>
                  <a:lnTo>
                    <a:pt x="118" y="72"/>
                  </a:lnTo>
                  <a:lnTo>
                    <a:pt x="122" y="74"/>
                  </a:lnTo>
                  <a:lnTo>
                    <a:pt x="127" y="76"/>
                  </a:lnTo>
                  <a:lnTo>
                    <a:pt x="286" y="235"/>
                  </a:lnTo>
                  <a:lnTo>
                    <a:pt x="288" y="239"/>
                  </a:lnTo>
                  <a:lnTo>
                    <a:pt x="289" y="244"/>
                  </a:lnTo>
                  <a:lnTo>
                    <a:pt x="289" y="626"/>
                  </a:lnTo>
                  <a:lnTo>
                    <a:pt x="446" y="626"/>
                  </a:lnTo>
                  <a:lnTo>
                    <a:pt x="450" y="625"/>
                  </a:lnTo>
                  <a:lnTo>
                    <a:pt x="454" y="623"/>
                  </a:lnTo>
                  <a:lnTo>
                    <a:pt x="457" y="619"/>
                  </a:lnTo>
                  <a:lnTo>
                    <a:pt x="457" y="614"/>
                  </a:lnTo>
                  <a:lnTo>
                    <a:pt x="457" y="156"/>
                  </a:lnTo>
                  <a:lnTo>
                    <a:pt x="457" y="152"/>
                  </a:lnTo>
                  <a:lnTo>
                    <a:pt x="454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Freeform 1089"/>
            <p:cNvSpPr>
              <a:spLocks noEditPoints="1"/>
            </p:cNvSpPr>
            <p:nvPr/>
          </p:nvSpPr>
          <p:spPr bwMode="auto">
            <a:xfrm>
              <a:off x="896938" y="1981200"/>
              <a:ext cx="173038" cy="249238"/>
            </a:xfrm>
            <a:custGeom>
              <a:avLst/>
              <a:gdLst>
                <a:gd name="T0" fmla="*/ 277 w 434"/>
                <a:gd name="T1" fmla="*/ 157 h 627"/>
                <a:gd name="T2" fmla="*/ 277 w 434"/>
                <a:gd name="T3" fmla="*/ 12 h 627"/>
                <a:gd name="T4" fmla="*/ 422 w 434"/>
                <a:gd name="T5" fmla="*/ 157 h 627"/>
                <a:gd name="T6" fmla="*/ 277 w 434"/>
                <a:gd name="T7" fmla="*/ 157 h 627"/>
                <a:gd name="T8" fmla="*/ 277 w 434"/>
                <a:gd name="T9" fmla="*/ 0 h 627"/>
                <a:gd name="T10" fmla="*/ 12 w 434"/>
                <a:gd name="T11" fmla="*/ 0 h 627"/>
                <a:gd name="T12" fmla="*/ 8 w 434"/>
                <a:gd name="T13" fmla="*/ 1 h 627"/>
                <a:gd name="T14" fmla="*/ 4 w 434"/>
                <a:gd name="T15" fmla="*/ 4 h 627"/>
                <a:gd name="T16" fmla="*/ 1 w 434"/>
                <a:gd name="T17" fmla="*/ 8 h 627"/>
                <a:gd name="T18" fmla="*/ 0 w 434"/>
                <a:gd name="T19" fmla="*/ 12 h 627"/>
                <a:gd name="T20" fmla="*/ 0 w 434"/>
                <a:gd name="T21" fmla="*/ 615 h 627"/>
                <a:gd name="T22" fmla="*/ 1 w 434"/>
                <a:gd name="T23" fmla="*/ 620 h 627"/>
                <a:gd name="T24" fmla="*/ 4 w 434"/>
                <a:gd name="T25" fmla="*/ 623 h 627"/>
                <a:gd name="T26" fmla="*/ 8 w 434"/>
                <a:gd name="T27" fmla="*/ 626 h 627"/>
                <a:gd name="T28" fmla="*/ 12 w 434"/>
                <a:gd name="T29" fmla="*/ 627 h 627"/>
                <a:gd name="T30" fmla="*/ 422 w 434"/>
                <a:gd name="T31" fmla="*/ 627 h 627"/>
                <a:gd name="T32" fmla="*/ 426 w 434"/>
                <a:gd name="T33" fmla="*/ 626 h 627"/>
                <a:gd name="T34" fmla="*/ 430 w 434"/>
                <a:gd name="T35" fmla="*/ 623 h 627"/>
                <a:gd name="T36" fmla="*/ 433 w 434"/>
                <a:gd name="T37" fmla="*/ 620 h 627"/>
                <a:gd name="T38" fmla="*/ 434 w 434"/>
                <a:gd name="T39" fmla="*/ 615 h 627"/>
                <a:gd name="T40" fmla="*/ 434 w 434"/>
                <a:gd name="T41" fmla="*/ 157 h 627"/>
                <a:gd name="T42" fmla="*/ 434 w 434"/>
                <a:gd name="T43" fmla="*/ 152 h 627"/>
                <a:gd name="T44" fmla="*/ 282 w 434"/>
                <a:gd name="T45" fmla="*/ 0 h 627"/>
                <a:gd name="T46" fmla="*/ 277 w 434"/>
                <a:gd name="T47" fmla="*/ 0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4" h="627">
                  <a:moveTo>
                    <a:pt x="277" y="157"/>
                  </a:moveTo>
                  <a:lnTo>
                    <a:pt x="277" y="12"/>
                  </a:lnTo>
                  <a:lnTo>
                    <a:pt x="422" y="157"/>
                  </a:lnTo>
                  <a:lnTo>
                    <a:pt x="277" y="157"/>
                  </a:lnTo>
                  <a:close/>
                  <a:moveTo>
                    <a:pt x="277" y="0"/>
                  </a:moveTo>
                  <a:lnTo>
                    <a:pt x="12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615"/>
                  </a:lnTo>
                  <a:lnTo>
                    <a:pt x="1" y="620"/>
                  </a:lnTo>
                  <a:lnTo>
                    <a:pt x="4" y="623"/>
                  </a:lnTo>
                  <a:lnTo>
                    <a:pt x="8" y="626"/>
                  </a:lnTo>
                  <a:lnTo>
                    <a:pt x="12" y="627"/>
                  </a:lnTo>
                  <a:lnTo>
                    <a:pt x="422" y="627"/>
                  </a:lnTo>
                  <a:lnTo>
                    <a:pt x="426" y="626"/>
                  </a:lnTo>
                  <a:lnTo>
                    <a:pt x="430" y="623"/>
                  </a:lnTo>
                  <a:lnTo>
                    <a:pt x="433" y="620"/>
                  </a:lnTo>
                  <a:lnTo>
                    <a:pt x="434" y="615"/>
                  </a:lnTo>
                  <a:lnTo>
                    <a:pt x="434" y="157"/>
                  </a:lnTo>
                  <a:lnTo>
                    <a:pt x="434" y="152"/>
                  </a:lnTo>
                  <a:lnTo>
                    <a:pt x="282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580288" y="2952750"/>
            <a:ext cx="511474" cy="500108"/>
            <a:chOff x="7600950" y="3048000"/>
            <a:chExt cx="285750" cy="279400"/>
          </a:xfrm>
          <a:solidFill>
            <a:srgbClr val="125680"/>
          </a:solidFill>
          <a:effectLst/>
        </p:grpSpPr>
        <p:sp>
          <p:nvSpPr>
            <p:cNvPr id="79" name="Freeform 3039"/>
            <p:cNvSpPr>
              <a:spLocks/>
            </p:cNvSpPr>
            <p:nvPr/>
          </p:nvSpPr>
          <p:spPr bwMode="auto">
            <a:xfrm>
              <a:off x="7681913" y="3048000"/>
              <a:ext cx="123825" cy="128588"/>
            </a:xfrm>
            <a:custGeom>
              <a:avLst/>
              <a:gdLst>
                <a:gd name="T0" fmla="*/ 263 w 310"/>
                <a:gd name="T1" fmla="*/ 323 h 323"/>
                <a:gd name="T2" fmla="*/ 268 w 310"/>
                <a:gd name="T3" fmla="*/ 323 h 323"/>
                <a:gd name="T4" fmla="*/ 271 w 310"/>
                <a:gd name="T5" fmla="*/ 321 h 323"/>
                <a:gd name="T6" fmla="*/ 274 w 310"/>
                <a:gd name="T7" fmla="*/ 317 h 323"/>
                <a:gd name="T8" fmla="*/ 275 w 310"/>
                <a:gd name="T9" fmla="*/ 314 h 323"/>
                <a:gd name="T10" fmla="*/ 275 w 310"/>
                <a:gd name="T11" fmla="*/ 310 h 323"/>
                <a:gd name="T12" fmla="*/ 274 w 310"/>
                <a:gd name="T13" fmla="*/ 307 h 323"/>
                <a:gd name="T14" fmla="*/ 231 w 310"/>
                <a:gd name="T15" fmla="*/ 207 h 323"/>
                <a:gd name="T16" fmla="*/ 307 w 310"/>
                <a:gd name="T17" fmla="*/ 141 h 323"/>
                <a:gd name="T18" fmla="*/ 309 w 310"/>
                <a:gd name="T19" fmla="*/ 138 h 323"/>
                <a:gd name="T20" fmla="*/ 310 w 310"/>
                <a:gd name="T21" fmla="*/ 135 h 323"/>
                <a:gd name="T22" fmla="*/ 310 w 310"/>
                <a:gd name="T23" fmla="*/ 132 h 323"/>
                <a:gd name="T24" fmla="*/ 310 w 310"/>
                <a:gd name="T25" fmla="*/ 128 h 323"/>
                <a:gd name="T26" fmla="*/ 308 w 310"/>
                <a:gd name="T27" fmla="*/ 125 h 323"/>
                <a:gd name="T28" fmla="*/ 306 w 310"/>
                <a:gd name="T29" fmla="*/ 122 h 323"/>
                <a:gd name="T30" fmla="*/ 302 w 310"/>
                <a:gd name="T31" fmla="*/ 121 h 323"/>
                <a:gd name="T32" fmla="*/ 299 w 310"/>
                <a:gd name="T33" fmla="*/ 120 h 323"/>
                <a:gd name="T34" fmla="*/ 200 w 310"/>
                <a:gd name="T35" fmla="*/ 120 h 323"/>
                <a:gd name="T36" fmla="*/ 167 w 310"/>
                <a:gd name="T37" fmla="*/ 9 h 323"/>
                <a:gd name="T38" fmla="*/ 165 w 310"/>
                <a:gd name="T39" fmla="*/ 6 h 323"/>
                <a:gd name="T40" fmla="*/ 163 w 310"/>
                <a:gd name="T41" fmla="*/ 2 h 323"/>
                <a:gd name="T42" fmla="*/ 159 w 310"/>
                <a:gd name="T43" fmla="*/ 1 h 323"/>
                <a:gd name="T44" fmla="*/ 156 w 310"/>
                <a:gd name="T45" fmla="*/ 0 h 323"/>
                <a:gd name="T46" fmla="*/ 151 w 310"/>
                <a:gd name="T47" fmla="*/ 1 h 323"/>
                <a:gd name="T48" fmla="*/ 149 w 310"/>
                <a:gd name="T49" fmla="*/ 2 h 323"/>
                <a:gd name="T50" fmla="*/ 145 w 310"/>
                <a:gd name="T51" fmla="*/ 6 h 323"/>
                <a:gd name="T52" fmla="*/ 144 w 310"/>
                <a:gd name="T53" fmla="*/ 9 h 323"/>
                <a:gd name="T54" fmla="*/ 111 w 310"/>
                <a:gd name="T55" fmla="*/ 120 h 323"/>
                <a:gd name="T56" fmla="*/ 12 w 310"/>
                <a:gd name="T57" fmla="*/ 120 h 323"/>
                <a:gd name="T58" fmla="*/ 8 w 310"/>
                <a:gd name="T59" fmla="*/ 121 h 323"/>
                <a:gd name="T60" fmla="*/ 5 w 310"/>
                <a:gd name="T61" fmla="*/ 122 h 323"/>
                <a:gd name="T62" fmla="*/ 2 w 310"/>
                <a:gd name="T63" fmla="*/ 125 h 323"/>
                <a:gd name="T64" fmla="*/ 0 w 310"/>
                <a:gd name="T65" fmla="*/ 128 h 323"/>
                <a:gd name="T66" fmla="*/ 0 w 310"/>
                <a:gd name="T67" fmla="*/ 132 h 323"/>
                <a:gd name="T68" fmla="*/ 0 w 310"/>
                <a:gd name="T69" fmla="*/ 135 h 323"/>
                <a:gd name="T70" fmla="*/ 1 w 310"/>
                <a:gd name="T71" fmla="*/ 138 h 323"/>
                <a:gd name="T72" fmla="*/ 4 w 310"/>
                <a:gd name="T73" fmla="*/ 141 h 323"/>
                <a:gd name="T74" fmla="*/ 81 w 310"/>
                <a:gd name="T75" fmla="*/ 205 h 323"/>
                <a:gd name="T76" fmla="*/ 37 w 310"/>
                <a:gd name="T77" fmla="*/ 307 h 323"/>
                <a:gd name="T78" fmla="*/ 36 w 310"/>
                <a:gd name="T79" fmla="*/ 310 h 323"/>
                <a:gd name="T80" fmla="*/ 36 w 310"/>
                <a:gd name="T81" fmla="*/ 314 h 323"/>
                <a:gd name="T82" fmla="*/ 37 w 310"/>
                <a:gd name="T83" fmla="*/ 317 h 323"/>
                <a:gd name="T84" fmla="*/ 39 w 310"/>
                <a:gd name="T85" fmla="*/ 321 h 323"/>
                <a:gd name="T86" fmla="*/ 43 w 310"/>
                <a:gd name="T87" fmla="*/ 323 h 323"/>
                <a:gd name="T88" fmla="*/ 46 w 310"/>
                <a:gd name="T89" fmla="*/ 323 h 323"/>
                <a:gd name="T90" fmla="*/ 51 w 310"/>
                <a:gd name="T91" fmla="*/ 323 h 323"/>
                <a:gd name="T92" fmla="*/ 55 w 310"/>
                <a:gd name="T93" fmla="*/ 322 h 323"/>
                <a:gd name="T94" fmla="*/ 156 w 310"/>
                <a:gd name="T95" fmla="*/ 254 h 323"/>
                <a:gd name="T96" fmla="*/ 257 w 310"/>
                <a:gd name="T97" fmla="*/ 322 h 323"/>
                <a:gd name="T98" fmla="*/ 259 w 310"/>
                <a:gd name="T99" fmla="*/ 323 h 323"/>
                <a:gd name="T100" fmla="*/ 263 w 310"/>
                <a:gd name="T101" fmla="*/ 323 h 323"/>
                <a:gd name="T102" fmla="*/ 263 w 310"/>
                <a:gd name="T103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10" h="323">
                  <a:moveTo>
                    <a:pt x="263" y="323"/>
                  </a:moveTo>
                  <a:lnTo>
                    <a:pt x="268" y="323"/>
                  </a:lnTo>
                  <a:lnTo>
                    <a:pt x="271" y="321"/>
                  </a:lnTo>
                  <a:lnTo>
                    <a:pt x="274" y="317"/>
                  </a:lnTo>
                  <a:lnTo>
                    <a:pt x="275" y="314"/>
                  </a:lnTo>
                  <a:lnTo>
                    <a:pt x="275" y="310"/>
                  </a:lnTo>
                  <a:lnTo>
                    <a:pt x="274" y="307"/>
                  </a:lnTo>
                  <a:lnTo>
                    <a:pt x="231" y="207"/>
                  </a:lnTo>
                  <a:lnTo>
                    <a:pt x="307" y="141"/>
                  </a:lnTo>
                  <a:lnTo>
                    <a:pt x="309" y="138"/>
                  </a:lnTo>
                  <a:lnTo>
                    <a:pt x="310" y="135"/>
                  </a:lnTo>
                  <a:lnTo>
                    <a:pt x="310" y="132"/>
                  </a:lnTo>
                  <a:lnTo>
                    <a:pt x="310" y="128"/>
                  </a:lnTo>
                  <a:lnTo>
                    <a:pt x="308" y="125"/>
                  </a:lnTo>
                  <a:lnTo>
                    <a:pt x="306" y="122"/>
                  </a:lnTo>
                  <a:lnTo>
                    <a:pt x="302" y="121"/>
                  </a:lnTo>
                  <a:lnTo>
                    <a:pt x="299" y="120"/>
                  </a:lnTo>
                  <a:lnTo>
                    <a:pt x="200" y="120"/>
                  </a:lnTo>
                  <a:lnTo>
                    <a:pt x="167" y="9"/>
                  </a:lnTo>
                  <a:lnTo>
                    <a:pt x="165" y="6"/>
                  </a:lnTo>
                  <a:lnTo>
                    <a:pt x="163" y="2"/>
                  </a:lnTo>
                  <a:lnTo>
                    <a:pt x="159" y="1"/>
                  </a:lnTo>
                  <a:lnTo>
                    <a:pt x="156" y="0"/>
                  </a:lnTo>
                  <a:lnTo>
                    <a:pt x="151" y="1"/>
                  </a:lnTo>
                  <a:lnTo>
                    <a:pt x="149" y="2"/>
                  </a:lnTo>
                  <a:lnTo>
                    <a:pt x="145" y="6"/>
                  </a:lnTo>
                  <a:lnTo>
                    <a:pt x="144" y="9"/>
                  </a:lnTo>
                  <a:lnTo>
                    <a:pt x="111" y="120"/>
                  </a:lnTo>
                  <a:lnTo>
                    <a:pt x="12" y="120"/>
                  </a:lnTo>
                  <a:lnTo>
                    <a:pt x="8" y="121"/>
                  </a:lnTo>
                  <a:lnTo>
                    <a:pt x="5" y="122"/>
                  </a:lnTo>
                  <a:lnTo>
                    <a:pt x="2" y="125"/>
                  </a:lnTo>
                  <a:lnTo>
                    <a:pt x="0" y="128"/>
                  </a:lnTo>
                  <a:lnTo>
                    <a:pt x="0" y="132"/>
                  </a:lnTo>
                  <a:lnTo>
                    <a:pt x="0" y="135"/>
                  </a:lnTo>
                  <a:lnTo>
                    <a:pt x="1" y="138"/>
                  </a:lnTo>
                  <a:lnTo>
                    <a:pt x="4" y="141"/>
                  </a:lnTo>
                  <a:lnTo>
                    <a:pt x="81" y="205"/>
                  </a:lnTo>
                  <a:lnTo>
                    <a:pt x="37" y="307"/>
                  </a:lnTo>
                  <a:lnTo>
                    <a:pt x="36" y="310"/>
                  </a:lnTo>
                  <a:lnTo>
                    <a:pt x="36" y="314"/>
                  </a:lnTo>
                  <a:lnTo>
                    <a:pt x="37" y="317"/>
                  </a:lnTo>
                  <a:lnTo>
                    <a:pt x="39" y="321"/>
                  </a:lnTo>
                  <a:lnTo>
                    <a:pt x="43" y="323"/>
                  </a:lnTo>
                  <a:lnTo>
                    <a:pt x="46" y="323"/>
                  </a:lnTo>
                  <a:lnTo>
                    <a:pt x="51" y="323"/>
                  </a:lnTo>
                  <a:lnTo>
                    <a:pt x="55" y="322"/>
                  </a:lnTo>
                  <a:lnTo>
                    <a:pt x="156" y="254"/>
                  </a:lnTo>
                  <a:lnTo>
                    <a:pt x="257" y="322"/>
                  </a:lnTo>
                  <a:lnTo>
                    <a:pt x="259" y="323"/>
                  </a:lnTo>
                  <a:lnTo>
                    <a:pt x="263" y="323"/>
                  </a:lnTo>
                  <a:lnTo>
                    <a:pt x="263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3040"/>
            <p:cNvSpPr>
              <a:spLocks/>
            </p:cNvSpPr>
            <p:nvPr/>
          </p:nvSpPr>
          <p:spPr bwMode="auto">
            <a:xfrm>
              <a:off x="7762875" y="3200400"/>
              <a:ext cx="123825" cy="127000"/>
            </a:xfrm>
            <a:custGeom>
              <a:avLst/>
              <a:gdLst>
                <a:gd name="T0" fmla="*/ 311 w 312"/>
                <a:gd name="T1" fmla="*/ 127 h 322"/>
                <a:gd name="T2" fmla="*/ 308 w 312"/>
                <a:gd name="T3" fmla="*/ 124 h 322"/>
                <a:gd name="T4" fmla="*/ 306 w 312"/>
                <a:gd name="T5" fmla="*/ 121 h 322"/>
                <a:gd name="T6" fmla="*/ 304 w 312"/>
                <a:gd name="T7" fmla="*/ 120 h 322"/>
                <a:gd name="T8" fmla="*/ 300 w 312"/>
                <a:gd name="T9" fmla="*/ 119 h 322"/>
                <a:gd name="T10" fmla="*/ 200 w 312"/>
                <a:gd name="T11" fmla="*/ 119 h 322"/>
                <a:gd name="T12" fmla="*/ 167 w 312"/>
                <a:gd name="T13" fmla="*/ 8 h 322"/>
                <a:gd name="T14" fmla="*/ 166 w 312"/>
                <a:gd name="T15" fmla="*/ 5 h 322"/>
                <a:gd name="T16" fmla="*/ 163 w 312"/>
                <a:gd name="T17" fmla="*/ 2 h 322"/>
                <a:gd name="T18" fmla="*/ 160 w 312"/>
                <a:gd name="T19" fmla="*/ 0 h 322"/>
                <a:gd name="T20" fmla="*/ 156 w 312"/>
                <a:gd name="T21" fmla="*/ 0 h 322"/>
                <a:gd name="T22" fmla="*/ 153 w 312"/>
                <a:gd name="T23" fmla="*/ 0 h 322"/>
                <a:gd name="T24" fmla="*/ 149 w 312"/>
                <a:gd name="T25" fmla="*/ 2 h 322"/>
                <a:gd name="T26" fmla="*/ 146 w 312"/>
                <a:gd name="T27" fmla="*/ 5 h 322"/>
                <a:gd name="T28" fmla="*/ 144 w 312"/>
                <a:gd name="T29" fmla="*/ 8 h 322"/>
                <a:gd name="T30" fmla="*/ 111 w 312"/>
                <a:gd name="T31" fmla="*/ 119 h 322"/>
                <a:gd name="T32" fmla="*/ 12 w 312"/>
                <a:gd name="T33" fmla="*/ 119 h 322"/>
                <a:gd name="T34" fmla="*/ 9 w 312"/>
                <a:gd name="T35" fmla="*/ 120 h 322"/>
                <a:gd name="T36" fmla="*/ 5 w 312"/>
                <a:gd name="T37" fmla="*/ 121 h 322"/>
                <a:gd name="T38" fmla="*/ 3 w 312"/>
                <a:gd name="T39" fmla="*/ 124 h 322"/>
                <a:gd name="T40" fmla="*/ 0 w 312"/>
                <a:gd name="T41" fmla="*/ 127 h 322"/>
                <a:gd name="T42" fmla="*/ 0 w 312"/>
                <a:gd name="T43" fmla="*/ 131 h 322"/>
                <a:gd name="T44" fmla="*/ 0 w 312"/>
                <a:gd name="T45" fmla="*/ 134 h 322"/>
                <a:gd name="T46" fmla="*/ 2 w 312"/>
                <a:gd name="T47" fmla="*/ 138 h 322"/>
                <a:gd name="T48" fmla="*/ 4 w 312"/>
                <a:gd name="T49" fmla="*/ 140 h 322"/>
                <a:gd name="T50" fmla="*/ 81 w 312"/>
                <a:gd name="T51" fmla="*/ 204 h 322"/>
                <a:gd name="T52" fmla="*/ 37 w 312"/>
                <a:gd name="T53" fmla="*/ 306 h 322"/>
                <a:gd name="T54" fmla="*/ 36 w 312"/>
                <a:gd name="T55" fmla="*/ 309 h 322"/>
                <a:gd name="T56" fmla="*/ 36 w 312"/>
                <a:gd name="T57" fmla="*/ 314 h 322"/>
                <a:gd name="T58" fmla="*/ 38 w 312"/>
                <a:gd name="T59" fmla="*/ 317 h 322"/>
                <a:gd name="T60" fmla="*/ 41 w 312"/>
                <a:gd name="T61" fmla="*/ 320 h 322"/>
                <a:gd name="T62" fmla="*/ 43 w 312"/>
                <a:gd name="T63" fmla="*/ 322 h 322"/>
                <a:gd name="T64" fmla="*/ 48 w 312"/>
                <a:gd name="T65" fmla="*/ 322 h 322"/>
                <a:gd name="T66" fmla="*/ 52 w 312"/>
                <a:gd name="T67" fmla="*/ 322 h 322"/>
                <a:gd name="T68" fmla="*/ 55 w 312"/>
                <a:gd name="T69" fmla="*/ 321 h 322"/>
                <a:gd name="T70" fmla="*/ 156 w 312"/>
                <a:gd name="T71" fmla="*/ 253 h 322"/>
                <a:gd name="T72" fmla="*/ 257 w 312"/>
                <a:gd name="T73" fmla="*/ 321 h 322"/>
                <a:gd name="T74" fmla="*/ 260 w 312"/>
                <a:gd name="T75" fmla="*/ 322 h 322"/>
                <a:gd name="T76" fmla="*/ 263 w 312"/>
                <a:gd name="T77" fmla="*/ 322 h 322"/>
                <a:gd name="T78" fmla="*/ 268 w 312"/>
                <a:gd name="T79" fmla="*/ 322 h 322"/>
                <a:gd name="T80" fmla="*/ 272 w 312"/>
                <a:gd name="T81" fmla="*/ 320 h 322"/>
                <a:gd name="T82" fmla="*/ 274 w 312"/>
                <a:gd name="T83" fmla="*/ 317 h 322"/>
                <a:gd name="T84" fmla="*/ 275 w 312"/>
                <a:gd name="T85" fmla="*/ 314 h 322"/>
                <a:gd name="T86" fmla="*/ 275 w 312"/>
                <a:gd name="T87" fmla="*/ 310 h 322"/>
                <a:gd name="T88" fmla="*/ 275 w 312"/>
                <a:gd name="T89" fmla="*/ 306 h 322"/>
                <a:gd name="T90" fmla="*/ 231 w 312"/>
                <a:gd name="T91" fmla="*/ 207 h 322"/>
                <a:gd name="T92" fmla="*/ 307 w 312"/>
                <a:gd name="T93" fmla="*/ 140 h 322"/>
                <a:gd name="T94" fmla="*/ 310 w 312"/>
                <a:gd name="T95" fmla="*/ 138 h 322"/>
                <a:gd name="T96" fmla="*/ 311 w 312"/>
                <a:gd name="T97" fmla="*/ 134 h 322"/>
                <a:gd name="T98" fmla="*/ 312 w 312"/>
                <a:gd name="T99" fmla="*/ 131 h 322"/>
                <a:gd name="T100" fmla="*/ 311 w 312"/>
                <a:gd name="T101" fmla="*/ 127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2" h="322">
                  <a:moveTo>
                    <a:pt x="311" y="127"/>
                  </a:moveTo>
                  <a:lnTo>
                    <a:pt x="308" y="124"/>
                  </a:lnTo>
                  <a:lnTo>
                    <a:pt x="306" y="121"/>
                  </a:lnTo>
                  <a:lnTo>
                    <a:pt x="304" y="120"/>
                  </a:lnTo>
                  <a:lnTo>
                    <a:pt x="300" y="119"/>
                  </a:lnTo>
                  <a:lnTo>
                    <a:pt x="200" y="119"/>
                  </a:lnTo>
                  <a:lnTo>
                    <a:pt x="167" y="8"/>
                  </a:lnTo>
                  <a:lnTo>
                    <a:pt x="166" y="5"/>
                  </a:lnTo>
                  <a:lnTo>
                    <a:pt x="163" y="2"/>
                  </a:lnTo>
                  <a:lnTo>
                    <a:pt x="160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2"/>
                  </a:lnTo>
                  <a:lnTo>
                    <a:pt x="146" y="5"/>
                  </a:lnTo>
                  <a:lnTo>
                    <a:pt x="144" y="8"/>
                  </a:lnTo>
                  <a:lnTo>
                    <a:pt x="111" y="119"/>
                  </a:lnTo>
                  <a:lnTo>
                    <a:pt x="12" y="119"/>
                  </a:lnTo>
                  <a:lnTo>
                    <a:pt x="9" y="120"/>
                  </a:lnTo>
                  <a:lnTo>
                    <a:pt x="5" y="121"/>
                  </a:lnTo>
                  <a:lnTo>
                    <a:pt x="3" y="124"/>
                  </a:lnTo>
                  <a:lnTo>
                    <a:pt x="0" y="127"/>
                  </a:lnTo>
                  <a:lnTo>
                    <a:pt x="0" y="131"/>
                  </a:lnTo>
                  <a:lnTo>
                    <a:pt x="0" y="134"/>
                  </a:lnTo>
                  <a:lnTo>
                    <a:pt x="2" y="138"/>
                  </a:lnTo>
                  <a:lnTo>
                    <a:pt x="4" y="140"/>
                  </a:lnTo>
                  <a:lnTo>
                    <a:pt x="81" y="204"/>
                  </a:lnTo>
                  <a:lnTo>
                    <a:pt x="37" y="306"/>
                  </a:lnTo>
                  <a:lnTo>
                    <a:pt x="36" y="309"/>
                  </a:lnTo>
                  <a:lnTo>
                    <a:pt x="36" y="314"/>
                  </a:lnTo>
                  <a:lnTo>
                    <a:pt x="38" y="317"/>
                  </a:lnTo>
                  <a:lnTo>
                    <a:pt x="41" y="320"/>
                  </a:lnTo>
                  <a:lnTo>
                    <a:pt x="43" y="322"/>
                  </a:lnTo>
                  <a:lnTo>
                    <a:pt x="48" y="322"/>
                  </a:lnTo>
                  <a:lnTo>
                    <a:pt x="52" y="322"/>
                  </a:lnTo>
                  <a:lnTo>
                    <a:pt x="55" y="321"/>
                  </a:lnTo>
                  <a:lnTo>
                    <a:pt x="156" y="253"/>
                  </a:lnTo>
                  <a:lnTo>
                    <a:pt x="257" y="321"/>
                  </a:lnTo>
                  <a:lnTo>
                    <a:pt x="260" y="322"/>
                  </a:lnTo>
                  <a:lnTo>
                    <a:pt x="263" y="322"/>
                  </a:lnTo>
                  <a:lnTo>
                    <a:pt x="268" y="322"/>
                  </a:lnTo>
                  <a:lnTo>
                    <a:pt x="272" y="320"/>
                  </a:lnTo>
                  <a:lnTo>
                    <a:pt x="274" y="317"/>
                  </a:lnTo>
                  <a:lnTo>
                    <a:pt x="275" y="314"/>
                  </a:lnTo>
                  <a:lnTo>
                    <a:pt x="275" y="310"/>
                  </a:lnTo>
                  <a:lnTo>
                    <a:pt x="275" y="306"/>
                  </a:lnTo>
                  <a:lnTo>
                    <a:pt x="231" y="207"/>
                  </a:lnTo>
                  <a:lnTo>
                    <a:pt x="307" y="140"/>
                  </a:lnTo>
                  <a:lnTo>
                    <a:pt x="310" y="138"/>
                  </a:lnTo>
                  <a:lnTo>
                    <a:pt x="311" y="134"/>
                  </a:lnTo>
                  <a:lnTo>
                    <a:pt x="312" y="131"/>
                  </a:lnTo>
                  <a:lnTo>
                    <a:pt x="311" y="1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041"/>
            <p:cNvSpPr>
              <a:spLocks/>
            </p:cNvSpPr>
            <p:nvPr/>
          </p:nvSpPr>
          <p:spPr bwMode="auto">
            <a:xfrm>
              <a:off x="7600950" y="3200400"/>
              <a:ext cx="123825" cy="127000"/>
            </a:xfrm>
            <a:custGeom>
              <a:avLst/>
              <a:gdLst>
                <a:gd name="T0" fmla="*/ 300 w 312"/>
                <a:gd name="T1" fmla="*/ 119 h 322"/>
                <a:gd name="T2" fmla="*/ 201 w 312"/>
                <a:gd name="T3" fmla="*/ 119 h 322"/>
                <a:gd name="T4" fmla="*/ 168 w 312"/>
                <a:gd name="T5" fmla="*/ 8 h 322"/>
                <a:gd name="T6" fmla="*/ 167 w 312"/>
                <a:gd name="T7" fmla="*/ 5 h 322"/>
                <a:gd name="T8" fmla="*/ 163 w 312"/>
                <a:gd name="T9" fmla="*/ 2 h 322"/>
                <a:gd name="T10" fmla="*/ 161 w 312"/>
                <a:gd name="T11" fmla="*/ 0 h 322"/>
                <a:gd name="T12" fmla="*/ 156 w 312"/>
                <a:gd name="T13" fmla="*/ 0 h 322"/>
                <a:gd name="T14" fmla="*/ 153 w 312"/>
                <a:gd name="T15" fmla="*/ 0 h 322"/>
                <a:gd name="T16" fmla="*/ 149 w 312"/>
                <a:gd name="T17" fmla="*/ 2 h 322"/>
                <a:gd name="T18" fmla="*/ 147 w 312"/>
                <a:gd name="T19" fmla="*/ 5 h 322"/>
                <a:gd name="T20" fmla="*/ 146 w 312"/>
                <a:gd name="T21" fmla="*/ 8 h 322"/>
                <a:gd name="T22" fmla="*/ 112 w 312"/>
                <a:gd name="T23" fmla="*/ 119 h 322"/>
                <a:gd name="T24" fmla="*/ 13 w 312"/>
                <a:gd name="T25" fmla="*/ 119 h 322"/>
                <a:gd name="T26" fmla="*/ 9 w 312"/>
                <a:gd name="T27" fmla="*/ 120 h 322"/>
                <a:gd name="T28" fmla="*/ 6 w 312"/>
                <a:gd name="T29" fmla="*/ 121 h 322"/>
                <a:gd name="T30" fmla="*/ 4 w 312"/>
                <a:gd name="T31" fmla="*/ 124 h 322"/>
                <a:gd name="T32" fmla="*/ 2 w 312"/>
                <a:gd name="T33" fmla="*/ 127 h 322"/>
                <a:gd name="T34" fmla="*/ 0 w 312"/>
                <a:gd name="T35" fmla="*/ 131 h 322"/>
                <a:gd name="T36" fmla="*/ 2 w 312"/>
                <a:gd name="T37" fmla="*/ 134 h 322"/>
                <a:gd name="T38" fmla="*/ 3 w 312"/>
                <a:gd name="T39" fmla="*/ 138 h 322"/>
                <a:gd name="T40" fmla="*/ 5 w 312"/>
                <a:gd name="T41" fmla="*/ 140 h 322"/>
                <a:gd name="T42" fmla="*/ 82 w 312"/>
                <a:gd name="T43" fmla="*/ 204 h 322"/>
                <a:gd name="T44" fmla="*/ 38 w 312"/>
                <a:gd name="T45" fmla="*/ 306 h 322"/>
                <a:gd name="T46" fmla="*/ 37 w 312"/>
                <a:gd name="T47" fmla="*/ 309 h 322"/>
                <a:gd name="T48" fmla="*/ 37 w 312"/>
                <a:gd name="T49" fmla="*/ 314 h 322"/>
                <a:gd name="T50" fmla="*/ 38 w 312"/>
                <a:gd name="T51" fmla="*/ 317 h 322"/>
                <a:gd name="T52" fmla="*/ 41 w 312"/>
                <a:gd name="T53" fmla="*/ 320 h 322"/>
                <a:gd name="T54" fmla="*/ 44 w 312"/>
                <a:gd name="T55" fmla="*/ 322 h 322"/>
                <a:gd name="T56" fmla="*/ 48 w 312"/>
                <a:gd name="T57" fmla="*/ 322 h 322"/>
                <a:gd name="T58" fmla="*/ 52 w 312"/>
                <a:gd name="T59" fmla="*/ 322 h 322"/>
                <a:gd name="T60" fmla="*/ 55 w 312"/>
                <a:gd name="T61" fmla="*/ 321 h 322"/>
                <a:gd name="T62" fmla="*/ 156 w 312"/>
                <a:gd name="T63" fmla="*/ 253 h 322"/>
                <a:gd name="T64" fmla="*/ 257 w 312"/>
                <a:gd name="T65" fmla="*/ 321 h 322"/>
                <a:gd name="T66" fmla="*/ 261 w 312"/>
                <a:gd name="T67" fmla="*/ 322 h 322"/>
                <a:gd name="T68" fmla="*/ 264 w 312"/>
                <a:gd name="T69" fmla="*/ 322 h 322"/>
                <a:gd name="T70" fmla="*/ 268 w 312"/>
                <a:gd name="T71" fmla="*/ 322 h 322"/>
                <a:gd name="T72" fmla="*/ 272 w 312"/>
                <a:gd name="T73" fmla="*/ 320 h 322"/>
                <a:gd name="T74" fmla="*/ 275 w 312"/>
                <a:gd name="T75" fmla="*/ 317 h 322"/>
                <a:gd name="T76" fmla="*/ 276 w 312"/>
                <a:gd name="T77" fmla="*/ 314 h 322"/>
                <a:gd name="T78" fmla="*/ 276 w 312"/>
                <a:gd name="T79" fmla="*/ 310 h 322"/>
                <a:gd name="T80" fmla="*/ 275 w 312"/>
                <a:gd name="T81" fmla="*/ 306 h 322"/>
                <a:gd name="T82" fmla="*/ 231 w 312"/>
                <a:gd name="T83" fmla="*/ 207 h 322"/>
                <a:gd name="T84" fmla="*/ 308 w 312"/>
                <a:gd name="T85" fmla="*/ 140 h 322"/>
                <a:gd name="T86" fmla="*/ 311 w 312"/>
                <a:gd name="T87" fmla="*/ 138 h 322"/>
                <a:gd name="T88" fmla="*/ 312 w 312"/>
                <a:gd name="T89" fmla="*/ 134 h 322"/>
                <a:gd name="T90" fmla="*/ 312 w 312"/>
                <a:gd name="T91" fmla="*/ 131 h 322"/>
                <a:gd name="T92" fmla="*/ 312 w 312"/>
                <a:gd name="T93" fmla="*/ 127 h 322"/>
                <a:gd name="T94" fmla="*/ 310 w 312"/>
                <a:gd name="T95" fmla="*/ 124 h 322"/>
                <a:gd name="T96" fmla="*/ 307 w 312"/>
                <a:gd name="T97" fmla="*/ 121 h 322"/>
                <a:gd name="T98" fmla="*/ 304 w 312"/>
                <a:gd name="T99" fmla="*/ 120 h 322"/>
                <a:gd name="T100" fmla="*/ 300 w 312"/>
                <a:gd name="T101" fmla="*/ 119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2" h="322">
                  <a:moveTo>
                    <a:pt x="300" y="119"/>
                  </a:moveTo>
                  <a:lnTo>
                    <a:pt x="201" y="119"/>
                  </a:lnTo>
                  <a:lnTo>
                    <a:pt x="168" y="8"/>
                  </a:lnTo>
                  <a:lnTo>
                    <a:pt x="167" y="5"/>
                  </a:lnTo>
                  <a:lnTo>
                    <a:pt x="163" y="2"/>
                  </a:lnTo>
                  <a:lnTo>
                    <a:pt x="161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2"/>
                  </a:lnTo>
                  <a:lnTo>
                    <a:pt x="147" y="5"/>
                  </a:lnTo>
                  <a:lnTo>
                    <a:pt x="146" y="8"/>
                  </a:lnTo>
                  <a:lnTo>
                    <a:pt x="112" y="119"/>
                  </a:lnTo>
                  <a:lnTo>
                    <a:pt x="13" y="119"/>
                  </a:lnTo>
                  <a:lnTo>
                    <a:pt x="9" y="120"/>
                  </a:lnTo>
                  <a:lnTo>
                    <a:pt x="6" y="121"/>
                  </a:lnTo>
                  <a:lnTo>
                    <a:pt x="4" y="124"/>
                  </a:lnTo>
                  <a:lnTo>
                    <a:pt x="2" y="127"/>
                  </a:lnTo>
                  <a:lnTo>
                    <a:pt x="0" y="131"/>
                  </a:lnTo>
                  <a:lnTo>
                    <a:pt x="2" y="134"/>
                  </a:lnTo>
                  <a:lnTo>
                    <a:pt x="3" y="138"/>
                  </a:lnTo>
                  <a:lnTo>
                    <a:pt x="5" y="140"/>
                  </a:lnTo>
                  <a:lnTo>
                    <a:pt x="82" y="204"/>
                  </a:lnTo>
                  <a:lnTo>
                    <a:pt x="38" y="306"/>
                  </a:lnTo>
                  <a:lnTo>
                    <a:pt x="37" y="309"/>
                  </a:lnTo>
                  <a:lnTo>
                    <a:pt x="37" y="314"/>
                  </a:lnTo>
                  <a:lnTo>
                    <a:pt x="38" y="317"/>
                  </a:lnTo>
                  <a:lnTo>
                    <a:pt x="41" y="320"/>
                  </a:lnTo>
                  <a:lnTo>
                    <a:pt x="44" y="322"/>
                  </a:lnTo>
                  <a:lnTo>
                    <a:pt x="48" y="322"/>
                  </a:lnTo>
                  <a:lnTo>
                    <a:pt x="52" y="322"/>
                  </a:lnTo>
                  <a:lnTo>
                    <a:pt x="55" y="321"/>
                  </a:lnTo>
                  <a:lnTo>
                    <a:pt x="156" y="253"/>
                  </a:lnTo>
                  <a:lnTo>
                    <a:pt x="257" y="321"/>
                  </a:lnTo>
                  <a:lnTo>
                    <a:pt x="261" y="322"/>
                  </a:lnTo>
                  <a:lnTo>
                    <a:pt x="264" y="322"/>
                  </a:lnTo>
                  <a:lnTo>
                    <a:pt x="268" y="322"/>
                  </a:lnTo>
                  <a:lnTo>
                    <a:pt x="272" y="320"/>
                  </a:lnTo>
                  <a:lnTo>
                    <a:pt x="275" y="317"/>
                  </a:lnTo>
                  <a:lnTo>
                    <a:pt x="276" y="314"/>
                  </a:lnTo>
                  <a:lnTo>
                    <a:pt x="276" y="310"/>
                  </a:lnTo>
                  <a:lnTo>
                    <a:pt x="275" y="306"/>
                  </a:lnTo>
                  <a:lnTo>
                    <a:pt x="231" y="207"/>
                  </a:lnTo>
                  <a:lnTo>
                    <a:pt x="308" y="140"/>
                  </a:lnTo>
                  <a:lnTo>
                    <a:pt x="311" y="138"/>
                  </a:lnTo>
                  <a:lnTo>
                    <a:pt x="312" y="134"/>
                  </a:lnTo>
                  <a:lnTo>
                    <a:pt x="312" y="131"/>
                  </a:lnTo>
                  <a:lnTo>
                    <a:pt x="312" y="127"/>
                  </a:lnTo>
                  <a:lnTo>
                    <a:pt x="310" y="124"/>
                  </a:lnTo>
                  <a:lnTo>
                    <a:pt x="307" y="121"/>
                  </a:lnTo>
                  <a:lnTo>
                    <a:pt x="304" y="120"/>
                  </a:lnTo>
                  <a:lnTo>
                    <a:pt x="300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0375795" y="4813300"/>
            <a:ext cx="568534" cy="436608"/>
            <a:chOff x="1450975" y="2559050"/>
            <a:chExt cx="287338" cy="220663"/>
          </a:xfrm>
          <a:solidFill>
            <a:schemeClr val="bg1"/>
          </a:solidFill>
          <a:effectLst/>
        </p:grpSpPr>
        <p:sp>
          <p:nvSpPr>
            <p:cNvPr id="85" name="Freeform 518"/>
            <p:cNvSpPr>
              <a:spLocks/>
            </p:cNvSpPr>
            <p:nvPr/>
          </p:nvSpPr>
          <p:spPr bwMode="auto">
            <a:xfrm>
              <a:off x="1552575" y="2559050"/>
              <a:ext cx="185738" cy="187325"/>
            </a:xfrm>
            <a:custGeom>
              <a:avLst/>
              <a:gdLst>
                <a:gd name="T0" fmla="*/ 15 w 587"/>
                <a:gd name="T1" fmla="*/ 0 h 588"/>
                <a:gd name="T2" fmla="*/ 9 w 587"/>
                <a:gd name="T3" fmla="*/ 2 h 588"/>
                <a:gd name="T4" fmla="*/ 4 w 587"/>
                <a:gd name="T5" fmla="*/ 5 h 588"/>
                <a:gd name="T6" fmla="*/ 1 w 587"/>
                <a:gd name="T7" fmla="*/ 10 h 588"/>
                <a:gd name="T8" fmla="*/ 0 w 587"/>
                <a:gd name="T9" fmla="*/ 15 h 588"/>
                <a:gd name="T10" fmla="*/ 14 w 587"/>
                <a:gd name="T11" fmla="*/ 453 h 588"/>
                <a:gd name="T12" fmla="*/ 40 w 587"/>
                <a:gd name="T13" fmla="*/ 458 h 588"/>
                <a:gd name="T14" fmla="*/ 64 w 587"/>
                <a:gd name="T15" fmla="*/ 469 h 588"/>
                <a:gd name="T16" fmla="*/ 85 w 587"/>
                <a:gd name="T17" fmla="*/ 483 h 588"/>
                <a:gd name="T18" fmla="*/ 105 w 587"/>
                <a:gd name="T19" fmla="*/ 501 h 588"/>
                <a:gd name="T20" fmla="*/ 119 w 587"/>
                <a:gd name="T21" fmla="*/ 524 h 588"/>
                <a:gd name="T22" fmla="*/ 129 w 587"/>
                <a:gd name="T23" fmla="*/ 548 h 588"/>
                <a:gd name="T24" fmla="*/ 135 w 587"/>
                <a:gd name="T25" fmla="*/ 574 h 588"/>
                <a:gd name="T26" fmla="*/ 286 w 587"/>
                <a:gd name="T27" fmla="*/ 588 h 588"/>
                <a:gd name="T28" fmla="*/ 288 w 587"/>
                <a:gd name="T29" fmla="*/ 560 h 588"/>
                <a:gd name="T30" fmla="*/ 297 w 587"/>
                <a:gd name="T31" fmla="*/ 536 h 588"/>
                <a:gd name="T32" fmla="*/ 308 w 587"/>
                <a:gd name="T33" fmla="*/ 512 h 588"/>
                <a:gd name="T34" fmla="*/ 326 w 587"/>
                <a:gd name="T35" fmla="*/ 492 h 588"/>
                <a:gd name="T36" fmla="*/ 346 w 587"/>
                <a:gd name="T37" fmla="*/ 476 h 588"/>
                <a:gd name="T38" fmla="*/ 369 w 587"/>
                <a:gd name="T39" fmla="*/ 463 h 588"/>
                <a:gd name="T40" fmla="*/ 394 w 587"/>
                <a:gd name="T41" fmla="*/ 455 h 588"/>
                <a:gd name="T42" fmla="*/ 421 w 587"/>
                <a:gd name="T43" fmla="*/ 452 h 588"/>
                <a:gd name="T44" fmla="*/ 449 w 587"/>
                <a:gd name="T45" fmla="*/ 455 h 588"/>
                <a:gd name="T46" fmla="*/ 474 w 587"/>
                <a:gd name="T47" fmla="*/ 463 h 588"/>
                <a:gd name="T48" fmla="*/ 497 w 587"/>
                <a:gd name="T49" fmla="*/ 476 h 588"/>
                <a:gd name="T50" fmla="*/ 517 w 587"/>
                <a:gd name="T51" fmla="*/ 492 h 588"/>
                <a:gd name="T52" fmla="*/ 534 w 587"/>
                <a:gd name="T53" fmla="*/ 512 h 588"/>
                <a:gd name="T54" fmla="*/ 547 w 587"/>
                <a:gd name="T55" fmla="*/ 536 h 588"/>
                <a:gd name="T56" fmla="*/ 554 w 587"/>
                <a:gd name="T57" fmla="*/ 560 h 588"/>
                <a:gd name="T58" fmla="*/ 556 w 587"/>
                <a:gd name="T59" fmla="*/ 588 h 588"/>
                <a:gd name="T60" fmla="*/ 574 w 587"/>
                <a:gd name="T61" fmla="*/ 587 h 588"/>
                <a:gd name="T62" fmla="*/ 580 w 587"/>
                <a:gd name="T63" fmla="*/ 585 h 588"/>
                <a:gd name="T64" fmla="*/ 584 w 587"/>
                <a:gd name="T65" fmla="*/ 582 h 588"/>
                <a:gd name="T66" fmla="*/ 586 w 587"/>
                <a:gd name="T67" fmla="*/ 576 h 588"/>
                <a:gd name="T68" fmla="*/ 587 w 587"/>
                <a:gd name="T69" fmla="*/ 15 h 588"/>
                <a:gd name="T70" fmla="*/ 585 w 587"/>
                <a:gd name="T71" fmla="*/ 10 h 588"/>
                <a:gd name="T72" fmla="*/ 582 w 587"/>
                <a:gd name="T73" fmla="*/ 5 h 588"/>
                <a:gd name="T74" fmla="*/ 578 w 587"/>
                <a:gd name="T75" fmla="*/ 2 h 588"/>
                <a:gd name="T76" fmla="*/ 572 w 587"/>
                <a:gd name="T77" fmla="*/ 0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87" h="588">
                  <a:moveTo>
                    <a:pt x="572" y="0"/>
                  </a:moveTo>
                  <a:lnTo>
                    <a:pt x="15" y="0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4"/>
                  </a:lnTo>
                  <a:lnTo>
                    <a:pt x="4" y="5"/>
                  </a:lnTo>
                  <a:lnTo>
                    <a:pt x="3" y="8"/>
                  </a:lnTo>
                  <a:lnTo>
                    <a:pt x="1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452"/>
                  </a:lnTo>
                  <a:lnTo>
                    <a:pt x="14" y="453"/>
                  </a:lnTo>
                  <a:lnTo>
                    <a:pt x="27" y="455"/>
                  </a:lnTo>
                  <a:lnTo>
                    <a:pt x="40" y="458"/>
                  </a:lnTo>
                  <a:lnTo>
                    <a:pt x="52" y="463"/>
                  </a:lnTo>
                  <a:lnTo>
                    <a:pt x="64" y="469"/>
                  </a:lnTo>
                  <a:lnTo>
                    <a:pt x="76" y="476"/>
                  </a:lnTo>
                  <a:lnTo>
                    <a:pt x="85" y="483"/>
                  </a:lnTo>
                  <a:lnTo>
                    <a:pt x="95" y="492"/>
                  </a:lnTo>
                  <a:lnTo>
                    <a:pt x="105" y="501"/>
                  </a:lnTo>
                  <a:lnTo>
                    <a:pt x="112" y="512"/>
                  </a:lnTo>
                  <a:lnTo>
                    <a:pt x="119" y="524"/>
                  </a:lnTo>
                  <a:lnTo>
                    <a:pt x="125" y="536"/>
                  </a:lnTo>
                  <a:lnTo>
                    <a:pt x="129" y="548"/>
                  </a:lnTo>
                  <a:lnTo>
                    <a:pt x="133" y="560"/>
                  </a:lnTo>
                  <a:lnTo>
                    <a:pt x="135" y="574"/>
                  </a:lnTo>
                  <a:lnTo>
                    <a:pt x="135" y="588"/>
                  </a:lnTo>
                  <a:lnTo>
                    <a:pt x="286" y="588"/>
                  </a:lnTo>
                  <a:lnTo>
                    <a:pt x="286" y="574"/>
                  </a:lnTo>
                  <a:lnTo>
                    <a:pt x="288" y="560"/>
                  </a:lnTo>
                  <a:lnTo>
                    <a:pt x="292" y="548"/>
                  </a:lnTo>
                  <a:lnTo>
                    <a:pt x="297" y="536"/>
                  </a:lnTo>
                  <a:lnTo>
                    <a:pt x="302" y="524"/>
                  </a:lnTo>
                  <a:lnTo>
                    <a:pt x="308" y="512"/>
                  </a:lnTo>
                  <a:lnTo>
                    <a:pt x="317" y="501"/>
                  </a:lnTo>
                  <a:lnTo>
                    <a:pt x="326" y="492"/>
                  </a:lnTo>
                  <a:lnTo>
                    <a:pt x="335" y="483"/>
                  </a:lnTo>
                  <a:lnTo>
                    <a:pt x="346" y="476"/>
                  </a:lnTo>
                  <a:lnTo>
                    <a:pt x="357" y="469"/>
                  </a:lnTo>
                  <a:lnTo>
                    <a:pt x="369" y="463"/>
                  </a:lnTo>
                  <a:lnTo>
                    <a:pt x="381" y="458"/>
                  </a:lnTo>
                  <a:lnTo>
                    <a:pt x="394" y="455"/>
                  </a:lnTo>
                  <a:lnTo>
                    <a:pt x="407" y="453"/>
                  </a:lnTo>
                  <a:lnTo>
                    <a:pt x="421" y="452"/>
                  </a:lnTo>
                  <a:lnTo>
                    <a:pt x="435" y="453"/>
                  </a:lnTo>
                  <a:lnTo>
                    <a:pt x="449" y="455"/>
                  </a:lnTo>
                  <a:lnTo>
                    <a:pt x="462" y="458"/>
                  </a:lnTo>
                  <a:lnTo>
                    <a:pt x="474" y="463"/>
                  </a:lnTo>
                  <a:lnTo>
                    <a:pt x="485" y="469"/>
                  </a:lnTo>
                  <a:lnTo>
                    <a:pt x="497" y="476"/>
                  </a:lnTo>
                  <a:lnTo>
                    <a:pt x="507" y="483"/>
                  </a:lnTo>
                  <a:lnTo>
                    <a:pt x="517" y="492"/>
                  </a:lnTo>
                  <a:lnTo>
                    <a:pt x="526" y="501"/>
                  </a:lnTo>
                  <a:lnTo>
                    <a:pt x="534" y="512"/>
                  </a:lnTo>
                  <a:lnTo>
                    <a:pt x="540" y="524"/>
                  </a:lnTo>
                  <a:lnTo>
                    <a:pt x="547" y="536"/>
                  </a:lnTo>
                  <a:lnTo>
                    <a:pt x="551" y="548"/>
                  </a:lnTo>
                  <a:lnTo>
                    <a:pt x="554" y="560"/>
                  </a:lnTo>
                  <a:lnTo>
                    <a:pt x="556" y="574"/>
                  </a:lnTo>
                  <a:lnTo>
                    <a:pt x="556" y="588"/>
                  </a:lnTo>
                  <a:lnTo>
                    <a:pt x="572" y="588"/>
                  </a:lnTo>
                  <a:lnTo>
                    <a:pt x="574" y="587"/>
                  </a:lnTo>
                  <a:lnTo>
                    <a:pt x="578" y="587"/>
                  </a:lnTo>
                  <a:lnTo>
                    <a:pt x="580" y="585"/>
                  </a:lnTo>
                  <a:lnTo>
                    <a:pt x="582" y="584"/>
                  </a:lnTo>
                  <a:lnTo>
                    <a:pt x="584" y="582"/>
                  </a:lnTo>
                  <a:lnTo>
                    <a:pt x="585" y="579"/>
                  </a:lnTo>
                  <a:lnTo>
                    <a:pt x="586" y="576"/>
                  </a:lnTo>
                  <a:lnTo>
                    <a:pt x="587" y="573"/>
                  </a:lnTo>
                  <a:lnTo>
                    <a:pt x="587" y="15"/>
                  </a:lnTo>
                  <a:lnTo>
                    <a:pt x="586" y="13"/>
                  </a:lnTo>
                  <a:lnTo>
                    <a:pt x="585" y="10"/>
                  </a:lnTo>
                  <a:lnTo>
                    <a:pt x="584" y="8"/>
                  </a:lnTo>
                  <a:lnTo>
                    <a:pt x="582" y="5"/>
                  </a:lnTo>
                  <a:lnTo>
                    <a:pt x="580" y="4"/>
                  </a:lnTo>
                  <a:lnTo>
                    <a:pt x="578" y="2"/>
                  </a:lnTo>
                  <a:lnTo>
                    <a:pt x="574" y="2"/>
                  </a:lnTo>
                  <a:lnTo>
                    <a:pt x="57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519"/>
            <p:cNvSpPr>
              <a:spLocks noEditPoints="1"/>
            </p:cNvSpPr>
            <p:nvPr/>
          </p:nvSpPr>
          <p:spPr bwMode="auto">
            <a:xfrm>
              <a:off x="1450975" y="2606675"/>
              <a:ext cx="92075" cy="115888"/>
            </a:xfrm>
            <a:custGeom>
              <a:avLst/>
              <a:gdLst>
                <a:gd name="T0" fmla="*/ 145 w 287"/>
                <a:gd name="T1" fmla="*/ 121 h 362"/>
                <a:gd name="T2" fmla="*/ 134 w 287"/>
                <a:gd name="T3" fmla="*/ 125 h 362"/>
                <a:gd name="T4" fmla="*/ 127 w 287"/>
                <a:gd name="T5" fmla="*/ 133 h 362"/>
                <a:gd name="T6" fmla="*/ 121 w 287"/>
                <a:gd name="T7" fmla="*/ 143 h 362"/>
                <a:gd name="T8" fmla="*/ 121 w 287"/>
                <a:gd name="T9" fmla="*/ 225 h 362"/>
                <a:gd name="T10" fmla="*/ 120 w 287"/>
                <a:gd name="T11" fmla="*/ 231 h 362"/>
                <a:gd name="T12" fmla="*/ 117 w 287"/>
                <a:gd name="T13" fmla="*/ 236 h 362"/>
                <a:gd name="T14" fmla="*/ 112 w 287"/>
                <a:gd name="T15" fmla="*/ 239 h 362"/>
                <a:gd name="T16" fmla="*/ 106 w 287"/>
                <a:gd name="T17" fmla="*/ 240 h 362"/>
                <a:gd name="T18" fmla="*/ 100 w 287"/>
                <a:gd name="T19" fmla="*/ 239 h 362"/>
                <a:gd name="T20" fmla="*/ 96 w 287"/>
                <a:gd name="T21" fmla="*/ 236 h 362"/>
                <a:gd name="T22" fmla="*/ 92 w 287"/>
                <a:gd name="T23" fmla="*/ 231 h 362"/>
                <a:gd name="T24" fmla="*/ 91 w 287"/>
                <a:gd name="T25" fmla="*/ 225 h 362"/>
                <a:gd name="T26" fmla="*/ 91 w 287"/>
                <a:gd name="T27" fmla="*/ 143 h 362"/>
                <a:gd name="T28" fmla="*/ 93 w 287"/>
                <a:gd name="T29" fmla="*/ 132 h 362"/>
                <a:gd name="T30" fmla="*/ 98 w 287"/>
                <a:gd name="T31" fmla="*/ 121 h 362"/>
                <a:gd name="T32" fmla="*/ 104 w 287"/>
                <a:gd name="T33" fmla="*/ 111 h 362"/>
                <a:gd name="T34" fmla="*/ 113 w 287"/>
                <a:gd name="T35" fmla="*/ 104 h 362"/>
                <a:gd name="T36" fmla="*/ 122 w 287"/>
                <a:gd name="T37" fmla="*/ 97 h 362"/>
                <a:gd name="T38" fmla="*/ 133 w 287"/>
                <a:gd name="T39" fmla="*/ 92 h 362"/>
                <a:gd name="T40" fmla="*/ 145 w 287"/>
                <a:gd name="T41" fmla="*/ 90 h 362"/>
                <a:gd name="T42" fmla="*/ 226 w 287"/>
                <a:gd name="T43" fmla="*/ 90 h 362"/>
                <a:gd name="T44" fmla="*/ 232 w 287"/>
                <a:gd name="T45" fmla="*/ 91 h 362"/>
                <a:gd name="T46" fmla="*/ 237 w 287"/>
                <a:gd name="T47" fmla="*/ 94 h 362"/>
                <a:gd name="T48" fmla="*/ 240 w 287"/>
                <a:gd name="T49" fmla="*/ 98 h 362"/>
                <a:gd name="T50" fmla="*/ 241 w 287"/>
                <a:gd name="T51" fmla="*/ 105 h 362"/>
                <a:gd name="T52" fmla="*/ 240 w 287"/>
                <a:gd name="T53" fmla="*/ 110 h 362"/>
                <a:gd name="T54" fmla="*/ 237 w 287"/>
                <a:gd name="T55" fmla="*/ 116 h 362"/>
                <a:gd name="T56" fmla="*/ 232 w 287"/>
                <a:gd name="T57" fmla="*/ 119 h 362"/>
                <a:gd name="T58" fmla="*/ 226 w 287"/>
                <a:gd name="T59" fmla="*/ 120 h 362"/>
                <a:gd name="T60" fmla="*/ 287 w 287"/>
                <a:gd name="T61" fmla="*/ 304 h 362"/>
                <a:gd name="T62" fmla="*/ 287 w 287"/>
                <a:gd name="T63" fmla="*/ 12 h 362"/>
                <a:gd name="T64" fmla="*/ 284 w 287"/>
                <a:gd name="T65" fmla="*/ 6 h 362"/>
                <a:gd name="T66" fmla="*/ 280 w 287"/>
                <a:gd name="T67" fmla="*/ 2 h 362"/>
                <a:gd name="T68" fmla="*/ 275 w 287"/>
                <a:gd name="T69" fmla="*/ 0 h 362"/>
                <a:gd name="T70" fmla="*/ 136 w 287"/>
                <a:gd name="T71" fmla="*/ 0 h 362"/>
                <a:gd name="T72" fmla="*/ 109 w 287"/>
                <a:gd name="T73" fmla="*/ 2 h 362"/>
                <a:gd name="T74" fmla="*/ 84 w 287"/>
                <a:gd name="T75" fmla="*/ 10 h 362"/>
                <a:gd name="T76" fmla="*/ 60 w 287"/>
                <a:gd name="T77" fmla="*/ 22 h 362"/>
                <a:gd name="T78" fmla="*/ 40 w 287"/>
                <a:gd name="T79" fmla="*/ 39 h 362"/>
                <a:gd name="T80" fmla="*/ 24 w 287"/>
                <a:gd name="T81" fmla="*/ 59 h 362"/>
                <a:gd name="T82" fmla="*/ 11 w 287"/>
                <a:gd name="T83" fmla="*/ 82 h 362"/>
                <a:gd name="T84" fmla="*/ 3 w 287"/>
                <a:gd name="T85" fmla="*/ 108 h 362"/>
                <a:gd name="T86" fmla="*/ 0 w 287"/>
                <a:gd name="T87" fmla="*/ 135 h 362"/>
                <a:gd name="T88" fmla="*/ 196 w 287"/>
                <a:gd name="T89" fmla="*/ 361 h 362"/>
                <a:gd name="T90" fmla="*/ 203 w 287"/>
                <a:gd name="T91" fmla="*/ 362 h 362"/>
                <a:gd name="T92" fmla="*/ 219 w 287"/>
                <a:gd name="T93" fmla="*/ 342 h 362"/>
                <a:gd name="T94" fmla="*/ 239 w 287"/>
                <a:gd name="T95" fmla="*/ 326 h 362"/>
                <a:gd name="T96" fmla="*/ 262 w 287"/>
                <a:gd name="T97" fmla="*/ 312 h 362"/>
                <a:gd name="T98" fmla="*/ 287 w 287"/>
                <a:gd name="T99" fmla="*/ 304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7" h="362">
                  <a:moveTo>
                    <a:pt x="151" y="120"/>
                  </a:moveTo>
                  <a:lnTo>
                    <a:pt x="145" y="121"/>
                  </a:lnTo>
                  <a:lnTo>
                    <a:pt x="140" y="122"/>
                  </a:lnTo>
                  <a:lnTo>
                    <a:pt x="134" y="125"/>
                  </a:lnTo>
                  <a:lnTo>
                    <a:pt x="130" y="128"/>
                  </a:lnTo>
                  <a:lnTo>
                    <a:pt x="127" y="133"/>
                  </a:lnTo>
                  <a:lnTo>
                    <a:pt x="124" y="138"/>
                  </a:lnTo>
                  <a:lnTo>
                    <a:pt x="121" y="143"/>
                  </a:lnTo>
                  <a:lnTo>
                    <a:pt x="121" y="150"/>
                  </a:lnTo>
                  <a:lnTo>
                    <a:pt x="121" y="225"/>
                  </a:lnTo>
                  <a:lnTo>
                    <a:pt x="120" y="228"/>
                  </a:lnTo>
                  <a:lnTo>
                    <a:pt x="120" y="231"/>
                  </a:lnTo>
                  <a:lnTo>
                    <a:pt x="118" y="234"/>
                  </a:lnTo>
                  <a:lnTo>
                    <a:pt x="117" y="236"/>
                  </a:lnTo>
                  <a:lnTo>
                    <a:pt x="115" y="238"/>
                  </a:lnTo>
                  <a:lnTo>
                    <a:pt x="112" y="239"/>
                  </a:lnTo>
                  <a:lnTo>
                    <a:pt x="110" y="240"/>
                  </a:lnTo>
                  <a:lnTo>
                    <a:pt x="106" y="240"/>
                  </a:lnTo>
                  <a:lnTo>
                    <a:pt x="103" y="240"/>
                  </a:lnTo>
                  <a:lnTo>
                    <a:pt x="100" y="239"/>
                  </a:lnTo>
                  <a:lnTo>
                    <a:pt x="98" y="238"/>
                  </a:lnTo>
                  <a:lnTo>
                    <a:pt x="96" y="236"/>
                  </a:lnTo>
                  <a:lnTo>
                    <a:pt x="93" y="234"/>
                  </a:lnTo>
                  <a:lnTo>
                    <a:pt x="92" y="231"/>
                  </a:lnTo>
                  <a:lnTo>
                    <a:pt x="91" y="228"/>
                  </a:lnTo>
                  <a:lnTo>
                    <a:pt x="91" y="225"/>
                  </a:lnTo>
                  <a:lnTo>
                    <a:pt x="91" y="150"/>
                  </a:lnTo>
                  <a:lnTo>
                    <a:pt x="91" y="143"/>
                  </a:lnTo>
                  <a:lnTo>
                    <a:pt x="92" y="138"/>
                  </a:lnTo>
                  <a:lnTo>
                    <a:pt x="93" y="132"/>
                  </a:lnTo>
                  <a:lnTo>
                    <a:pt x="96" y="126"/>
                  </a:lnTo>
                  <a:lnTo>
                    <a:pt x="98" y="121"/>
                  </a:lnTo>
                  <a:lnTo>
                    <a:pt x="101" y="117"/>
                  </a:lnTo>
                  <a:lnTo>
                    <a:pt x="104" y="111"/>
                  </a:lnTo>
                  <a:lnTo>
                    <a:pt x="109" y="107"/>
                  </a:lnTo>
                  <a:lnTo>
                    <a:pt x="113" y="104"/>
                  </a:lnTo>
                  <a:lnTo>
                    <a:pt x="117" y="99"/>
                  </a:lnTo>
                  <a:lnTo>
                    <a:pt x="122" y="97"/>
                  </a:lnTo>
                  <a:lnTo>
                    <a:pt x="128" y="94"/>
                  </a:lnTo>
                  <a:lnTo>
                    <a:pt x="133" y="92"/>
                  </a:lnTo>
                  <a:lnTo>
                    <a:pt x="139" y="91"/>
                  </a:lnTo>
                  <a:lnTo>
                    <a:pt x="145" y="90"/>
                  </a:lnTo>
                  <a:lnTo>
                    <a:pt x="151" y="90"/>
                  </a:lnTo>
                  <a:lnTo>
                    <a:pt x="226" y="90"/>
                  </a:lnTo>
                  <a:lnTo>
                    <a:pt x="230" y="90"/>
                  </a:lnTo>
                  <a:lnTo>
                    <a:pt x="232" y="91"/>
                  </a:lnTo>
                  <a:lnTo>
                    <a:pt x="235" y="92"/>
                  </a:lnTo>
                  <a:lnTo>
                    <a:pt x="237" y="94"/>
                  </a:lnTo>
                  <a:lnTo>
                    <a:pt x="239" y="96"/>
                  </a:lnTo>
                  <a:lnTo>
                    <a:pt x="240" y="98"/>
                  </a:lnTo>
                  <a:lnTo>
                    <a:pt x="241" y="102"/>
                  </a:lnTo>
                  <a:lnTo>
                    <a:pt x="241" y="105"/>
                  </a:lnTo>
                  <a:lnTo>
                    <a:pt x="241" y="108"/>
                  </a:lnTo>
                  <a:lnTo>
                    <a:pt x="240" y="110"/>
                  </a:lnTo>
                  <a:lnTo>
                    <a:pt x="239" y="113"/>
                  </a:lnTo>
                  <a:lnTo>
                    <a:pt x="237" y="116"/>
                  </a:lnTo>
                  <a:lnTo>
                    <a:pt x="235" y="118"/>
                  </a:lnTo>
                  <a:lnTo>
                    <a:pt x="232" y="119"/>
                  </a:lnTo>
                  <a:lnTo>
                    <a:pt x="230" y="120"/>
                  </a:lnTo>
                  <a:lnTo>
                    <a:pt x="226" y="120"/>
                  </a:lnTo>
                  <a:lnTo>
                    <a:pt x="151" y="120"/>
                  </a:lnTo>
                  <a:close/>
                  <a:moveTo>
                    <a:pt x="287" y="304"/>
                  </a:moveTo>
                  <a:lnTo>
                    <a:pt x="287" y="15"/>
                  </a:lnTo>
                  <a:lnTo>
                    <a:pt x="287" y="12"/>
                  </a:lnTo>
                  <a:lnTo>
                    <a:pt x="285" y="8"/>
                  </a:lnTo>
                  <a:lnTo>
                    <a:pt x="284" y="6"/>
                  </a:lnTo>
                  <a:lnTo>
                    <a:pt x="282" y="4"/>
                  </a:lnTo>
                  <a:lnTo>
                    <a:pt x="280" y="2"/>
                  </a:lnTo>
                  <a:lnTo>
                    <a:pt x="278" y="1"/>
                  </a:lnTo>
                  <a:lnTo>
                    <a:pt x="275" y="0"/>
                  </a:lnTo>
                  <a:lnTo>
                    <a:pt x="272" y="0"/>
                  </a:lnTo>
                  <a:lnTo>
                    <a:pt x="136" y="0"/>
                  </a:lnTo>
                  <a:lnTo>
                    <a:pt x="122" y="0"/>
                  </a:lnTo>
                  <a:lnTo>
                    <a:pt x="109" y="2"/>
                  </a:lnTo>
                  <a:lnTo>
                    <a:pt x="96" y="5"/>
                  </a:lnTo>
                  <a:lnTo>
                    <a:pt x="84" y="10"/>
                  </a:lnTo>
                  <a:lnTo>
                    <a:pt x="72" y="16"/>
                  </a:lnTo>
                  <a:lnTo>
                    <a:pt x="60" y="22"/>
                  </a:lnTo>
                  <a:lnTo>
                    <a:pt x="50" y="31"/>
                  </a:lnTo>
                  <a:lnTo>
                    <a:pt x="40" y="39"/>
                  </a:lnTo>
                  <a:lnTo>
                    <a:pt x="31" y="49"/>
                  </a:lnTo>
                  <a:lnTo>
                    <a:pt x="24" y="59"/>
                  </a:lnTo>
                  <a:lnTo>
                    <a:pt x="17" y="71"/>
                  </a:lnTo>
                  <a:lnTo>
                    <a:pt x="11" y="82"/>
                  </a:lnTo>
                  <a:lnTo>
                    <a:pt x="7" y="94"/>
                  </a:lnTo>
                  <a:lnTo>
                    <a:pt x="3" y="108"/>
                  </a:lnTo>
                  <a:lnTo>
                    <a:pt x="1" y="121"/>
                  </a:lnTo>
                  <a:lnTo>
                    <a:pt x="0" y="135"/>
                  </a:lnTo>
                  <a:lnTo>
                    <a:pt x="0" y="361"/>
                  </a:lnTo>
                  <a:lnTo>
                    <a:pt x="196" y="361"/>
                  </a:lnTo>
                  <a:lnTo>
                    <a:pt x="200" y="361"/>
                  </a:lnTo>
                  <a:lnTo>
                    <a:pt x="203" y="362"/>
                  </a:lnTo>
                  <a:lnTo>
                    <a:pt x="210" y="352"/>
                  </a:lnTo>
                  <a:lnTo>
                    <a:pt x="219" y="342"/>
                  </a:lnTo>
                  <a:lnTo>
                    <a:pt x="229" y="333"/>
                  </a:lnTo>
                  <a:lnTo>
                    <a:pt x="239" y="326"/>
                  </a:lnTo>
                  <a:lnTo>
                    <a:pt x="250" y="318"/>
                  </a:lnTo>
                  <a:lnTo>
                    <a:pt x="262" y="312"/>
                  </a:lnTo>
                  <a:lnTo>
                    <a:pt x="274" y="308"/>
                  </a:ln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520"/>
            <p:cNvSpPr>
              <a:spLocks/>
            </p:cNvSpPr>
            <p:nvPr/>
          </p:nvSpPr>
          <p:spPr bwMode="auto">
            <a:xfrm>
              <a:off x="1450975" y="2732088"/>
              <a:ext cx="60325" cy="28575"/>
            </a:xfrm>
            <a:custGeom>
              <a:avLst/>
              <a:gdLst>
                <a:gd name="T0" fmla="*/ 0 w 189"/>
                <a:gd name="T1" fmla="*/ 0 h 90"/>
                <a:gd name="T2" fmla="*/ 0 w 189"/>
                <a:gd name="T3" fmla="*/ 75 h 90"/>
                <a:gd name="T4" fmla="*/ 1 w 189"/>
                <a:gd name="T5" fmla="*/ 79 h 90"/>
                <a:gd name="T6" fmla="*/ 2 w 189"/>
                <a:gd name="T7" fmla="*/ 81 h 90"/>
                <a:gd name="T8" fmla="*/ 3 w 189"/>
                <a:gd name="T9" fmla="*/ 84 h 90"/>
                <a:gd name="T10" fmla="*/ 6 w 189"/>
                <a:gd name="T11" fmla="*/ 86 h 90"/>
                <a:gd name="T12" fmla="*/ 8 w 189"/>
                <a:gd name="T13" fmla="*/ 87 h 90"/>
                <a:gd name="T14" fmla="*/ 10 w 189"/>
                <a:gd name="T15" fmla="*/ 89 h 90"/>
                <a:gd name="T16" fmla="*/ 13 w 189"/>
                <a:gd name="T17" fmla="*/ 90 h 90"/>
                <a:gd name="T18" fmla="*/ 15 w 189"/>
                <a:gd name="T19" fmla="*/ 90 h 90"/>
                <a:gd name="T20" fmla="*/ 189 w 189"/>
                <a:gd name="T21" fmla="*/ 90 h 90"/>
                <a:gd name="T22" fmla="*/ 186 w 189"/>
                <a:gd name="T23" fmla="*/ 80 h 90"/>
                <a:gd name="T24" fmla="*/ 184 w 189"/>
                <a:gd name="T25" fmla="*/ 68 h 90"/>
                <a:gd name="T26" fmla="*/ 181 w 189"/>
                <a:gd name="T27" fmla="*/ 57 h 90"/>
                <a:gd name="T28" fmla="*/ 181 w 189"/>
                <a:gd name="T29" fmla="*/ 45 h 90"/>
                <a:gd name="T30" fmla="*/ 181 w 189"/>
                <a:gd name="T31" fmla="*/ 33 h 90"/>
                <a:gd name="T32" fmla="*/ 184 w 189"/>
                <a:gd name="T33" fmla="*/ 22 h 90"/>
                <a:gd name="T34" fmla="*/ 186 w 189"/>
                <a:gd name="T35" fmla="*/ 11 h 90"/>
                <a:gd name="T36" fmla="*/ 189 w 189"/>
                <a:gd name="T37" fmla="*/ 0 h 90"/>
                <a:gd name="T38" fmla="*/ 0 w 189"/>
                <a:gd name="T3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9" h="90">
                  <a:moveTo>
                    <a:pt x="0" y="0"/>
                  </a:moveTo>
                  <a:lnTo>
                    <a:pt x="0" y="75"/>
                  </a:lnTo>
                  <a:lnTo>
                    <a:pt x="1" y="79"/>
                  </a:lnTo>
                  <a:lnTo>
                    <a:pt x="2" y="81"/>
                  </a:lnTo>
                  <a:lnTo>
                    <a:pt x="3" y="84"/>
                  </a:lnTo>
                  <a:lnTo>
                    <a:pt x="6" y="86"/>
                  </a:lnTo>
                  <a:lnTo>
                    <a:pt x="8" y="87"/>
                  </a:lnTo>
                  <a:lnTo>
                    <a:pt x="10" y="89"/>
                  </a:lnTo>
                  <a:lnTo>
                    <a:pt x="13" y="90"/>
                  </a:lnTo>
                  <a:lnTo>
                    <a:pt x="15" y="90"/>
                  </a:lnTo>
                  <a:lnTo>
                    <a:pt x="189" y="90"/>
                  </a:lnTo>
                  <a:lnTo>
                    <a:pt x="186" y="80"/>
                  </a:lnTo>
                  <a:lnTo>
                    <a:pt x="184" y="68"/>
                  </a:lnTo>
                  <a:lnTo>
                    <a:pt x="181" y="57"/>
                  </a:lnTo>
                  <a:lnTo>
                    <a:pt x="181" y="45"/>
                  </a:lnTo>
                  <a:lnTo>
                    <a:pt x="181" y="33"/>
                  </a:lnTo>
                  <a:lnTo>
                    <a:pt x="184" y="22"/>
                  </a:lnTo>
                  <a:lnTo>
                    <a:pt x="186" y="11"/>
                  </a:lnTo>
                  <a:lnTo>
                    <a:pt x="18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521"/>
            <p:cNvSpPr>
              <a:spLocks/>
            </p:cNvSpPr>
            <p:nvPr/>
          </p:nvSpPr>
          <p:spPr bwMode="auto">
            <a:xfrm>
              <a:off x="1652588" y="2711450"/>
              <a:ext cx="66675" cy="68263"/>
            </a:xfrm>
            <a:custGeom>
              <a:avLst/>
              <a:gdLst>
                <a:gd name="T0" fmla="*/ 94 w 210"/>
                <a:gd name="T1" fmla="*/ 1 h 211"/>
                <a:gd name="T2" fmla="*/ 74 w 210"/>
                <a:gd name="T3" fmla="*/ 5 h 211"/>
                <a:gd name="T4" fmla="*/ 55 w 210"/>
                <a:gd name="T5" fmla="*/ 13 h 211"/>
                <a:gd name="T6" fmla="*/ 39 w 210"/>
                <a:gd name="T7" fmla="*/ 25 h 211"/>
                <a:gd name="T8" fmla="*/ 24 w 210"/>
                <a:gd name="T9" fmla="*/ 39 h 211"/>
                <a:gd name="T10" fmla="*/ 13 w 210"/>
                <a:gd name="T11" fmla="*/ 56 h 211"/>
                <a:gd name="T12" fmla="*/ 4 w 210"/>
                <a:gd name="T13" fmla="*/ 75 h 211"/>
                <a:gd name="T14" fmla="*/ 0 w 210"/>
                <a:gd name="T15" fmla="*/ 96 h 211"/>
                <a:gd name="T16" fmla="*/ 0 w 210"/>
                <a:gd name="T17" fmla="*/ 117 h 211"/>
                <a:gd name="T18" fmla="*/ 4 w 210"/>
                <a:gd name="T19" fmla="*/ 137 h 211"/>
                <a:gd name="T20" fmla="*/ 13 w 210"/>
                <a:gd name="T21" fmla="*/ 156 h 211"/>
                <a:gd name="T22" fmla="*/ 24 w 210"/>
                <a:gd name="T23" fmla="*/ 173 h 211"/>
                <a:gd name="T24" fmla="*/ 39 w 210"/>
                <a:gd name="T25" fmla="*/ 187 h 211"/>
                <a:gd name="T26" fmla="*/ 55 w 210"/>
                <a:gd name="T27" fmla="*/ 199 h 211"/>
                <a:gd name="T28" fmla="*/ 74 w 210"/>
                <a:gd name="T29" fmla="*/ 207 h 211"/>
                <a:gd name="T30" fmla="*/ 94 w 210"/>
                <a:gd name="T31" fmla="*/ 210 h 211"/>
                <a:gd name="T32" fmla="*/ 116 w 210"/>
                <a:gd name="T33" fmla="*/ 210 h 211"/>
                <a:gd name="T34" fmla="*/ 136 w 210"/>
                <a:gd name="T35" fmla="*/ 207 h 211"/>
                <a:gd name="T36" fmla="*/ 155 w 210"/>
                <a:gd name="T37" fmla="*/ 199 h 211"/>
                <a:gd name="T38" fmla="*/ 173 w 210"/>
                <a:gd name="T39" fmla="*/ 187 h 211"/>
                <a:gd name="T40" fmla="*/ 187 w 210"/>
                <a:gd name="T41" fmla="*/ 173 h 211"/>
                <a:gd name="T42" fmla="*/ 198 w 210"/>
                <a:gd name="T43" fmla="*/ 156 h 211"/>
                <a:gd name="T44" fmla="*/ 206 w 210"/>
                <a:gd name="T45" fmla="*/ 137 h 211"/>
                <a:gd name="T46" fmla="*/ 210 w 210"/>
                <a:gd name="T47" fmla="*/ 117 h 211"/>
                <a:gd name="T48" fmla="*/ 210 w 210"/>
                <a:gd name="T49" fmla="*/ 96 h 211"/>
                <a:gd name="T50" fmla="*/ 206 w 210"/>
                <a:gd name="T51" fmla="*/ 74 h 211"/>
                <a:gd name="T52" fmla="*/ 198 w 210"/>
                <a:gd name="T53" fmla="*/ 56 h 211"/>
                <a:gd name="T54" fmla="*/ 187 w 210"/>
                <a:gd name="T55" fmla="*/ 39 h 211"/>
                <a:gd name="T56" fmla="*/ 173 w 210"/>
                <a:gd name="T57" fmla="*/ 25 h 211"/>
                <a:gd name="T58" fmla="*/ 155 w 210"/>
                <a:gd name="T59" fmla="*/ 13 h 211"/>
                <a:gd name="T60" fmla="*/ 136 w 210"/>
                <a:gd name="T61" fmla="*/ 5 h 211"/>
                <a:gd name="T62" fmla="*/ 116 w 210"/>
                <a:gd name="T63" fmla="*/ 1 h 211"/>
                <a:gd name="T64" fmla="*/ 105 w 210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0" h="211">
                  <a:moveTo>
                    <a:pt x="105" y="0"/>
                  </a:moveTo>
                  <a:lnTo>
                    <a:pt x="94" y="1"/>
                  </a:lnTo>
                  <a:lnTo>
                    <a:pt x="84" y="2"/>
                  </a:lnTo>
                  <a:lnTo>
                    <a:pt x="74" y="5"/>
                  </a:lnTo>
                  <a:lnTo>
                    <a:pt x="64" y="9"/>
                  </a:lnTo>
                  <a:lnTo>
                    <a:pt x="55" y="13"/>
                  </a:lnTo>
                  <a:lnTo>
                    <a:pt x="46" y="18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4" y="39"/>
                  </a:lnTo>
                  <a:lnTo>
                    <a:pt x="18" y="47"/>
                  </a:lnTo>
                  <a:lnTo>
                    <a:pt x="13" y="56"/>
                  </a:lnTo>
                  <a:lnTo>
                    <a:pt x="9" y="64"/>
                  </a:lnTo>
                  <a:lnTo>
                    <a:pt x="4" y="75"/>
                  </a:lnTo>
                  <a:lnTo>
                    <a:pt x="2" y="85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2" y="127"/>
                  </a:lnTo>
                  <a:lnTo>
                    <a:pt x="4" y="137"/>
                  </a:lnTo>
                  <a:lnTo>
                    <a:pt x="9" y="147"/>
                  </a:lnTo>
                  <a:lnTo>
                    <a:pt x="13" y="156"/>
                  </a:lnTo>
                  <a:lnTo>
                    <a:pt x="18" y="165"/>
                  </a:lnTo>
                  <a:lnTo>
                    <a:pt x="24" y="173"/>
                  </a:lnTo>
                  <a:lnTo>
                    <a:pt x="31" y="180"/>
                  </a:lnTo>
                  <a:lnTo>
                    <a:pt x="39" y="187"/>
                  </a:lnTo>
                  <a:lnTo>
                    <a:pt x="46" y="193"/>
                  </a:lnTo>
                  <a:lnTo>
                    <a:pt x="55" y="199"/>
                  </a:lnTo>
                  <a:lnTo>
                    <a:pt x="64" y="203"/>
                  </a:lnTo>
                  <a:lnTo>
                    <a:pt x="74" y="207"/>
                  </a:lnTo>
                  <a:lnTo>
                    <a:pt x="84" y="209"/>
                  </a:lnTo>
                  <a:lnTo>
                    <a:pt x="94" y="210"/>
                  </a:lnTo>
                  <a:lnTo>
                    <a:pt x="105" y="211"/>
                  </a:lnTo>
                  <a:lnTo>
                    <a:pt x="116" y="210"/>
                  </a:lnTo>
                  <a:lnTo>
                    <a:pt x="127" y="209"/>
                  </a:lnTo>
                  <a:lnTo>
                    <a:pt x="136" y="207"/>
                  </a:lnTo>
                  <a:lnTo>
                    <a:pt x="146" y="203"/>
                  </a:lnTo>
                  <a:lnTo>
                    <a:pt x="155" y="199"/>
                  </a:lnTo>
                  <a:lnTo>
                    <a:pt x="164" y="193"/>
                  </a:lnTo>
                  <a:lnTo>
                    <a:pt x="173" y="187"/>
                  </a:lnTo>
                  <a:lnTo>
                    <a:pt x="180" y="180"/>
                  </a:lnTo>
                  <a:lnTo>
                    <a:pt x="187" y="173"/>
                  </a:lnTo>
                  <a:lnTo>
                    <a:pt x="193" y="165"/>
                  </a:lnTo>
                  <a:lnTo>
                    <a:pt x="198" y="156"/>
                  </a:lnTo>
                  <a:lnTo>
                    <a:pt x="203" y="147"/>
                  </a:lnTo>
                  <a:lnTo>
                    <a:pt x="206" y="137"/>
                  </a:lnTo>
                  <a:lnTo>
                    <a:pt x="208" y="127"/>
                  </a:lnTo>
                  <a:lnTo>
                    <a:pt x="210" y="117"/>
                  </a:lnTo>
                  <a:lnTo>
                    <a:pt x="210" y="106"/>
                  </a:lnTo>
                  <a:lnTo>
                    <a:pt x="210" y="96"/>
                  </a:lnTo>
                  <a:lnTo>
                    <a:pt x="208" y="85"/>
                  </a:lnTo>
                  <a:lnTo>
                    <a:pt x="206" y="74"/>
                  </a:lnTo>
                  <a:lnTo>
                    <a:pt x="203" y="64"/>
                  </a:lnTo>
                  <a:lnTo>
                    <a:pt x="198" y="56"/>
                  </a:lnTo>
                  <a:lnTo>
                    <a:pt x="193" y="47"/>
                  </a:lnTo>
                  <a:lnTo>
                    <a:pt x="187" y="39"/>
                  </a:lnTo>
                  <a:lnTo>
                    <a:pt x="180" y="31"/>
                  </a:lnTo>
                  <a:lnTo>
                    <a:pt x="173" y="25"/>
                  </a:lnTo>
                  <a:lnTo>
                    <a:pt x="164" y="18"/>
                  </a:lnTo>
                  <a:lnTo>
                    <a:pt x="155" y="13"/>
                  </a:lnTo>
                  <a:lnTo>
                    <a:pt x="146" y="9"/>
                  </a:lnTo>
                  <a:lnTo>
                    <a:pt x="136" y="5"/>
                  </a:lnTo>
                  <a:lnTo>
                    <a:pt x="127" y="2"/>
                  </a:lnTo>
                  <a:lnTo>
                    <a:pt x="116" y="1"/>
                  </a:lnTo>
                  <a:lnTo>
                    <a:pt x="105" y="0"/>
                  </a:lnTo>
                  <a:lnTo>
                    <a:pt x="10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522"/>
            <p:cNvSpPr>
              <a:spLocks/>
            </p:cNvSpPr>
            <p:nvPr/>
          </p:nvSpPr>
          <p:spPr bwMode="auto">
            <a:xfrm>
              <a:off x="1519238" y="2711450"/>
              <a:ext cx="66675" cy="68263"/>
            </a:xfrm>
            <a:custGeom>
              <a:avLst/>
              <a:gdLst>
                <a:gd name="T0" fmla="*/ 95 w 211"/>
                <a:gd name="T1" fmla="*/ 1 h 211"/>
                <a:gd name="T2" fmla="*/ 74 w 211"/>
                <a:gd name="T3" fmla="*/ 5 h 211"/>
                <a:gd name="T4" fmla="*/ 55 w 211"/>
                <a:gd name="T5" fmla="*/ 13 h 211"/>
                <a:gd name="T6" fmla="*/ 39 w 211"/>
                <a:gd name="T7" fmla="*/ 25 h 211"/>
                <a:gd name="T8" fmla="*/ 24 w 211"/>
                <a:gd name="T9" fmla="*/ 39 h 211"/>
                <a:gd name="T10" fmla="*/ 13 w 211"/>
                <a:gd name="T11" fmla="*/ 56 h 211"/>
                <a:gd name="T12" fmla="*/ 5 w 211"/>
                <a:gd name="T13" fmla="*/ 75 h 211"/>
                <a:gd name="T14" fmla="*/ 0 w 211"/>
                <a:gd name="T15" fmla="*/ 96 h 211"/>
                <a:gd name="T16" fmla="*/ 0 w 211"/>
                <a:gd name="T17" fmla="*/ 117 h 211"/>
                <a:gd name="T18" fmla="*/ 5 w 211"/>
                <a:gd name="T19" fmla="*/ 137 h 211"/>
                <a:gd name="T20" fmla="*/ 13 w 211"/>
                <a:gd name="T21" fmla="*/ 156 h 211"/>
                <a:gd name="T22" fmla="*/ 24 w 211"/>
                <a:gd name="T23" fmla="*/ 173 h 211"/>
                <a:gd name="T24" fmla="*/ 39 w 211"/>
                <a:gd name="T25" fmla="*/ 187 h 211"/>
                <a:gd name="T26" fmla="*/ 55 w 211"/>
                <a:gd name="T27" fmla="*/ 199 h 211"/>
                <a:gd name="T28" fmla="*/ 74 w 211"/>
                <a:gd name="T29" fmla="*/ 207 h 211"/>
                <a:gd name="T30" fmla="*/ 95 w 211"/>
                <a:gd name="T31" fmla="*/ 210 h 211"/>
                <a:gd name="T32" fmla="*/ 116 w 211"/>
                <a:gd name="T33" fmla="*/ 210 h 211"/>
                <a:gd name="T34" fmla="*/ 137 w 211"/>
                <a:gd name="T35" fmla="*/ 207 h 211"/>
                <a:gd name="T36" fmla="*/ 156 w 211"/>
                <a:gd name="T37" fmla="*/ 199 h 211"/>
                <a:gd name="T38" fmla="*/ 173 w 211"/>
                <a:gd name="T39" fmla="*/ 187 h 211"/>
                <a:gd name="T40" fmla="*/ 187 w 211"/>
                <a:gd name="T41" fmla="*/ 173 h 211"/>
                <a:gd name="T42" fmla="*/ 199 w 211"/>
                <a:gd name="T43" fmla="*/ 156 h 211"/>
                <a:gd name="T44" fmla="*/ 206 w 211"/>
                <a:gd name="T45" fmla="*/ 137 h 211"/>
                <a:gd name="T46" fmla="*/ 211 w 211"/>
                <a:gd name="T47" fmla="*/ 117 h 211"/>
                <a:gd name="T48" fmla="*/ 211 w 211"/>
                <a:gd name="T49" fmla="*/ 96 h 211"/>
                <a:gd name="T50" fmla="*/ 206 w 211"/>
                <a:gd name="T51" fmla="*/ 74 h 211"/>
                <a:gd name="T52" fmla="*/ 199 w 211"/>
                <a:gd name="T53" fmla="*/ 56 h 211"/>
                <a:gd name="T54" fmla="*/ 187 w 211"/>
                <a:gd name="T55" fmla="*/ 39 h 211"/>
                <a:gd name="T56" fmla="*/ 173 w 211"/>
                <a:gd name="T57" fmla="*/ 25 h 211"/>
                <a:gd name="T58" fmla="*/ 156 w 211"/>
                <a:gd name="T59" fmla="*/ 13 h 211"/>
                <a:gd name="T60" fmla="*/ 137 w 211"/>
                <a:gd name="T61" fmla="*/ 5 h 211"/>
                <a:gd name="T62" fmla="*/ 116 w 211"/>
                <a:gd name="T63" fmla="*/ 1 h 211"/>
                <a:gd name="T64" fmla="*/ 106 w 211"/>
                <a:gd name="T65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1" h="211">
                  <a:moveTo>
                    <a:pt x="106" y="0"/>
                  </a:moveTo>
                  <a:lnTo>
                    <a:pt x="95" y="1"/>
                  </a:lnTo>
                  <a:lnTo>
                    <a:pt x="84" y="2"/>
                  </a:lnTo>
                  <a:lnTo>
                    <a:pt x="74" y="5"/>
                  </a:lnTo>
                  <a:lnTo>
                    <a:pt x="65" y="9"/>
                  </a:lnTo>
                  <a:lnTo>
                    <a:pt x="55" y="13"/>
                  </a:lnTo>
                  <a:lnTo>
                    <a:pt x="47" y="18"/>
                  </a:lnTo>
                  <a:lnTo>
                    <a:pt x="39" y="25"/>
                  </a:lnTo>
                  <a:lnTo>
                    <a:pt x="32" y="31"/>
                  </a:lnTo>
                  <a:lnTo>
                    <a:pt x="24" y="39"/>
                  </a:lnTo>
                  <a:lnTo>
                    <a:pt x="19" y="47"/>
                  </a:lnTo>
                  <a:lnTo>
                    <a:pt x="13" y="56"/>
                  </a:lnTo>
                  <a:lnTo>
                    <a:pt x="9" y="64"/>
                  </a:lnTo>
                  <a:lnTo>
                    <a:pt x="5" y="75"/>
                  </a:lnTo>
                  <a:lnTo>
                    <a:pt x="3" y="85"/>
                  </a:lnTo>
                  <a:lnTo>
                    <a:pt x="0" y="96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3" y="127"/>
                  </a:lnTo>
                  <a:lnTo>
                    <a:pt x="5" y="137"/>
                  </a:lnTo>
                  <a:lnTo>
                    <a:pt x="9" y="147"/>
                  </a:lnTo>
                  <a:lnTo>
                    <a:pt x="13" y="156"/>
                  </a:lnTo>
                  <a:lnTo>
                    <a:pt x="19" y="165"/>
                  </a:lnTo>
                  <a:lnTo>
                    <a:pt x="24" y="173"/>
                  </a:lnTo>
                  <a:lnTo>
                    <a:pt x="32" y="180"/>
                  </a:lnTo>
                  <a:lnTo>
                    <a:pt x="39" y="187"/>
                  </a:lnTo>
                  <a:lnTo>
                    <a:pt x="47" y="193"/>
                  </a:lnTo>
                  <a:lnTo>
                    <a:pt x="55" y="199"/>
                  </a:lnTo>
                  <a:lnTo>
                    <a:pt x="65" y="203"/>
                  </a:lnTo>
                  <a:lnTo>
                    <a:pt x="74" y="207"/>
                  </a:lnTo>
                  <a:lnTo>
                    <a:pt x="84" y="209"/>
                  </a:lnTo>
                  <a:lnTo>
                    <a:pt x="95" y="210"/>
                  </a:lnTo>
                  <a:lnTo>
                    <a:pt x="106" y="211"/>
                  </a:lnTo>
                  <a:lnTo>
                    <a:pt x="116" y="210"/>
                  </a:lnTo>
                  <a:lnTo>
                    <a:pt x="127" y="209"/>
                  </a:lnTo>
                  <a:lnTo>
                    <a:pt x="137" y="207"/>
                  </a:lnTo>
                  <a:lnTo>
                    <a:pt x="146" y="203"/>
                  </a:lnTo>
                  <a:lnTo>
                    <a:pt x="156" y="199"/>
                  </a:lnTo>
                  <a:lnTo>
                    <a:pt x="165" y="193"/>
                  </a:lnTo>
                  <a:lnTo>
                    <a:pt x="173" y="187"/>
                  </a:lnTo>
                  <a:lnTo>
                    <a:pt x="181" y="180"/>
                  </a:lnTo>
                  <a:lnTo>
                    <a:pt x="187" y="173"/>
                  </a:lnTo>
                  <a:lnTo>
                    <a:pt x="194" y="165"/>
                  </a:lnTo>
                  <a:lnTo>
                    <a:pt x="199" y="156"/>
                  </a:lnTo>
                  <a:lnTo>
                    <a:pt x="203" y="147"/>
                  </a:lnTo>
                  <a:lnTo>
                    <a:pt x="206" y="137"/>
                  </a:lnTo>
                  <a:lnTo>
                    <a:pt x="209" y="127"/>
                  </a:lnTo>
                  <a:lnTo>
                    <a:pt x="211" y="117"/>
                  </a:lnTo>
                  <a:lnTo>
                    <a:pt x="211" y="106"/>
                  </a:lnTo>
                  <a:lnTo>
                    <a:pt x="211" y="96"/>
                  </a:lnTo>
                  <a:lnTo>
                    <a:pt x="209" y="85"/>
                  </a:lnTo>
                  <a:lnTo>
                    <a:pt x="206" y="74"/>
                  </a:lnTo>
                  <a:lnTo>
                    <a:pt x="203" y="64"/>
                  </a:lnTo>
                  <a:lnTo>
                    <a:pt x="199" y="56"/>
                  </a:lnTo>
                  <a:lnTo>
                    <a:pt x="194" y="47"/>
                  </a:lnTo>
                  <a:lnTo>
                    <a:pt x="187" y="39"/>
                  </a:lnTo>
                  <a:lnTo>
                    <a:pt x="181" y="31"/>
                  </a:lnTo>
                  <a:lnTo>
                    <a:pt x="173" y="25"/>
                  </a:lnTo>
                  <a:lnTo>
                    <a:pt x="165" y="18"/>
                  </a:lnTo>
                  <a:lnTo>
                    <a:pt x="156" y="13"/>
                  </a:lnTo>
                  <a:lnTo>
                    <a:pt x="146" y="9"/>
                  </a:lnTo>
                  <a:lnTo>
                    <a:pt x="137" y="5"/>
                  </a:lnTo>
                  <a:lnTo>
                    <a:pt x="127" y="2"/>
                  </a:lnTo>
                  <a:lnTo>
                    <a:pt x="116" y="1"/>
                  </a:lnTo>
                  <a:lnTo>
                    <a:pt x="106" y="0"/>
                  </a:lnTo>
                  <a:lnTo>
                    <a:pt x="1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0" name="Text Placeholder 2"/>
          <p:cNvSpPr txBox="1">
            <a:spLocks/>
          </p:cNvSpPr>
          <p:nvPr/>
        </p:nvSpPr>
        <p:spPr>
          <a:xfrm>
            <a:off x="730249" y="4369921"/>
            <a:ext cx="160769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 err="1" smtClean="0">
                <a:solidFill>
                  <a:schemeClr val="bg1"/>
                </a:solidFill>
              </a:rPr>
              <a:t>Leder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Role 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1" name="Text Placeholder 2"/>
          <p:cNvSpPr txBox="1">
            <a:spLocks/>
          </p:cNvSpPr>
          <p:nvPr/>
        </p:nvSpPr>
        <p:spPr>
          <a:xfrm>
            <a:off x="730249" y="4746425"/>
            <a:ext cx="1609725" cy="1218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Manajer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bertanggung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jawab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membuat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fungsi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organisasinya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dapat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mencapai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tujuan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.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Arahan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motivasi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menciptakan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lingkungan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baik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bekerja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92" name="Text Placeholder 2"/>
          <p:cNvSpPr txBox="1">
            <a:spLocks/>
          </p:cNvSpPr>
          <p:nvPr/>
        </p:nvSpPr>
        <p:spPr>
          <a:xfrm>
            <a:off x="4381941" y="4369921"/>
            <a:ext cx="160769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  <a:sym typeface="Wingdings" panose="05000000000000000000" pitchFamily="2" charset="2"/>
              </a:rPr>
              <a:t>Figurehead Role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3" name="Text Placeholder 2"/>
          <p:cNvSpPr txBox="1">
            <a:spLocks/>
          </p:cNvSpPr>
          <p:nvPr/>
        </p:nvSpPr>
        <p:spPr>
          <a:xfrm>
            <a:off x="4379276" y="4986845"/>
            <a:ext cx="1609725" cy="16758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kepala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/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pemimpin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dari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subunit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tertentu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simbolik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dari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otoritas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formal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organisasi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).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Tugas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menandatangani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dokumen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menghadiri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rapat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/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seremonial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menerima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berbagai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tamu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resmi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4" name="Text Placeholder 2"/>
          <p:cNvSpPr txBox="1">
            <a:spLocks/>
          </p:cNvSpPr>
          <p:nvPr/>
        </p:nvSpPr>
        <p:spPr>
          <a:xfrm>
            <a:off x="8033191" y="4369921"/>
            <a:ext cx="160769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Disseminator Role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5" name="Text Placeholder 2"/>
          <p:cNvSpPr txBox="1">
            <a:spLocks/>
          </p:cNvSpPr>
          <p:nvPr/>
        </p:nvSpPr>
        <p:spPr>
          <a:xfrm>
            <a:off x="8016728" y="5084926"/>
            <a:ext cx="1609725" cy="6093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Manajer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memiliki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akses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mendapatkan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informasi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tidak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dimiliki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bawahan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. 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2554288" y="1821788"/>
            <a:ext cx="8910637" cy="2261496"/>
            <a:chOff x="2554288" y="1849137"/>
            <a:chExt cx="8910637" cy="2261496"/>
          </a:xfrm>
        </p:grpSpPr>
        <p:sp>
          <p:nvSpPr>
            <p:cNvPr id="96" name="Text Placeholder 2"/>
            <p:cNvSpPr txBox="1">
              <a:spLocks/>
            </p:cNvSpPr>
            <p:nvPr/>
          </p:nvSpPr>
          <p:spPr>
            <a:xfrm>
              <a:off x="2556316" y="2425291"/>
              <a:ext cx="1607697" cy="24622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dirty="0">
                  <a:solidFill>
                    <a:schemeClr val="bg1"/>
                  </a:solidFill>
                  <a:sym typeface="Wingdings" panose="05000000000000000000" pitchFamily="2" charset="2"/>
                </a:rPr>
                <a:t>Liaison Role</a:t>
              </a:r>
              <a:endParaRPr lang="en-US" sz="1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97" name="Text Placeholder 2"/>
            <p:cNvSpPr txBox="1">
              <a:spLocks/>
            </p:cNvSpPr>
            <p:nvPr/>
          </p:nvSpPr>
          <p:spPr>
            <a:xfrm>
              <a:off x="2554288" y="2801048"/>
              <a:ext cx="1609725" cy="12187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Manajer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membangun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menjaga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jejaring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relasi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dengan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individu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grup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diluar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unit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organisasi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.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Peran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ini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juga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berfungsi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untuk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mendapatkan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informasi</a:t>
              </a:r>
              <a:endParaRPr lang="en-US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</p:txBody>
        </p:sp>
        <p:sp>
          <p:nvSpPr>
            <p:cNvPr id="98" name="Text Placeholder 2"/>
            <p:cNvSpPr txBox="1">
              <a:spLocks/>
            </p:cNvSpPr>
            <p:nvPr/>
          </p:nvSpPr>
          <p:spPr>
            <a:xfrm>
              <a:off x="6136405" y="1849137"/>
              <a:ext cx="1607697" cy="24622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dirty="0">
                  <a:solidFill>
                    <a:schemeClr val="bg1"/>
                  </a:solidFill>
                </a:rPr>
                <a:t>Monitor Role</a:t>
              </a:r>
              <a:endParaRPr lang="en-US" sz="1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99" name="Text Placeholder 2"/>
            <p:cNvSpPr txBox="1">
              <a:spLocks/>
            </p:cNvSpPr>
            <p:nvPr/>
          </p:nvSpPr>
          <p:spPr>
            <a:xfrm>
              <a:off x="6203157" y="2282440"/>
              <a:ext cx="1609725" cy="182819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Manager </a:t>
              </a:r>
              <a:r>
                <a:rPr lang="en-US" dirty="0" err="1">
                  <a:solidFill>
                    <a:schemeClr val="bg1"/>
                  </a:solidFill>
                </a:rPr>
                <a:t>mencari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informasi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dari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berbagai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sumber</a:t>
              </a:r>
              <a:r>
                <a:rPr lang="en-US" dirty="0">
                  <a:solidFill>
                    <a:schemeClr val="bg1"/>
                  </a:solidFill>
                </a:rPr>
                <a:t>, </a:t>
              </a:r>
              <a:r>
                <a:rPr lang="en-US" dirty="0" err="1">
                  <a:solidFill>
                    <a:schemeClr val="bg1"/>
                  </a:solidFill>
                </a:rPr>
                <a:t>seperti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membaca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laporan</a:t>
              </a:r>
              <a:r>
                <a:rPr lang="en-US" dirty="0">
                  <a:solidFill>
                    <a:schemeClr val="bg1"/>
                  </a:solidFill>
                </a:rPr>
                <a:t>/memo, </a:t>
              </a:r>
              <a:r>
                <a:rPr lang="en-US" dirty="0" err="1">
                  <a:solidFill>
                    <a:schemeClr val="bg1"/>
                  </a:solidFill>
                </a:rPr>
                <a:t>menghadiri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rapat</a:t>
              </a:r>
              <a:r>
                <a:rPr lang="en-US" dirty="0">
                  <a:solidFill>
                    <a:schemeClr val="bg1"/>
                  </a:solidFill>
                </a:rPr>
                <a:t>/briefing </a:t>
              </a:r>
              <a:r>
                <a:rPr lang="en-US" dirty="0" err="1">
                  <a:solidFill>
                    <a:schemeClr val="bg1"/>
                  </a:solidFill>
                </a:rPr>
                <a:t>dan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observasi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lapangan</a:t>
              </a:r>
              <a:r>
                <a:rPr lang="en-US" dirty="0">
                  <a:solidFill>
                    <a:schemeClr val="bg1"/>
                  </a:solidFill>
                </a:rPr>
                <a:t>. </a:t>
              </a:r>
              <a:r>
                <a:rPr lang="en-US" dirty="0" err="1">
                  <a:solidFill>
                    <a:schemeClr val="bg1"/>
                  </a:solidFill>
                </a:rPr>
                <a:t>Informasi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tersebut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dianalisa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untuk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mendapatkan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masalah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atau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  <a:r>
                <a:rPr lang="en-US" dirty="0" err="1">
                  <a:solidFill>
                    <a:schemeClr val="bg1"/>
                  </a:solidFill>
                </a:rPr>
                <a:t>peluang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0" name="Text Placeholder 2"/>
            <p:cNvSpPr txBox="1">
              <a:spLocks/>
            </p:cNvSpPr>
            <p:nvPr/>
          </p:nvSpPr>
          <p:spPr>
            <a:xfrm>
              <a:off x="9842434" y="2129445"/>
              <a:ext cx="1607697" cy="49244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dirty="0">
                  <a:solidFill>
                    <a:schemeClr val="bg1"/>
                  </a:solidFill>
                  <a:sym typeface="Wingdings" panose="05000000000000000000" pitchFamily="2" charset="2"/>
                </a:rPr>
                <a:t>Spokesperson Role</a:t>
              </a:r>
              <a:endParaRPr lang="en-US" sz="1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101" name="Text Placeholder 2"/>
            <p:cNvSpPr txBox="1">
              <a:spLocks/>
            </p:cNvSpPr>
            <p:nvPr/>
          </p:nvSpPr>
          <p:spPr>
            <a:xfrm>
              <a:off x="9855200" y="2801048"/>
              <a:ext cx="1609725" cy="109004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Manajer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berkewajiban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untuk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memberikan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informasi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menampilkan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nilai-nilai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organisasi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kepada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pihak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i="1" dirty="0">
                  <a:solidFill>
                    <a:schemeClr val="bg1"/>
                  </a:solidFill>
                  <a:sym typeface="Wingdings" panose="05000000000000000000" pitchFamily="2" charset="2"/>
                </a:rPr>
                <a:t>outsider/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diluar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organisasi</a:t>
              </a:r>
              <a:endParaRPr lang="en-US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1535112" y="4005286"/>
            <a:ext cx="7300913" cy="189920"/>
            <a:chOff x="1535112" y="4005286"/>
            <a:chExt cx="7300913" cy="189920"/>
          </a:xfrm>
        </p:grpSpPr>
        <p:cxnSp>
          <p:nvCxnSpPr>
            <p:cNvPr id="106" name="Straight Connector 105"/>
            <p:cNvCxnSpPr/>
            <p:nvPr/>
          </p:nvCxnSpPr>
          <p:spPr>
            <a:xfrm>
              <a:off x="1535112" y="4005286"/>
              <a:ext cx="0" cy="189920"/>
            </a:xfrm>
            <a:prstGeom prst="line">
              <a:avLst/>
            </a:prstGeom>
            <a:ln>
              <a:solidFill>
                <a:srgbClr val="B0F7F4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186363" y="4005286"/>
              <a:ext cx="0" cy="189920"/>
            </a:xfrm>
            <a:prstGeom prst="line">
              <a:avLst/>
            </a:prstGeom>
            <a:ln>
              <a:solidFill>
                <a:srgbClr val="B0F7F4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8836025" y="4005286"/>
              <a:ext cx="0" cy="189920"/>
            </a:xfrm>
            <a:prstGeom prst="line">
              <a:avLst/>
            </a:prstGeom>
            <a:ln>
              <a:solidFill>
                <a:srgbClr val="B0F7F4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1446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0" y="0"/>
            <a:ext cx="12192000" cy="2210338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Rectangle 48"/>
          <p:cNvSpPr>
            <a:spLocks noChangeArrowheads="1"/>
          </p:cNvSpPr>
          <p:nvPr/>
        </p:nvSpPr>
        <p:spPr bwMode="auto">
          <a:xfrm>
            <a:off x="3110" y="1563362"/>
            <a:ext cx="12188890" cy="5294638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10781752" y="73439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8212883" y="980142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9"/>
          <p:cNvSpPr>
            <a:spLocks/>
          </p:cNvSpPr>
          <p:nvPr/>
        </p:nvSpPr>
        <p:spPr bwMode="auto">
          <a:xfrm>
            <a:off x="9427288" y="709745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3"/>
          <p:cNvSpPr>
            <a:spLocks/>
          </p:cNvSpPr>
          <p:nvPr/>
        </p:nvSpPr>
        <p:spPr bwMode="auto">
          <a:xfrm>
            <a:off x="11273234" y="1229014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4"/>
          <p:cNvSpPr>
            <a:spLocks/>
          </p:cNvSpPr>
          <p:nvPr/>
        </p:nvSpPr>
        <p:spPr bwMode="auto">
          <a:xfrm>
            <a:off x="9171688" y="1308385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5"/>
          <p:cNvSpPr>
            <a:spLocks/>
          </p:cNvSpPr>
          <p:nvPr/>
        </p:nvSpPr>
        <p:spPr bwMode="auto">
          <a:xfrm>
            <a:off x="8983352" y="1397171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8"/>
          <p:cNvSpPr>
            <a:spLocks/>
          </p:cNvSpPr>
          <p:nvPr/>
        </p:nvSpPr>
        <p:spPr bwMode="auto">
          <a:xfrm>
            <a:off x="-28325" y="980142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19"/>
          <p:cNvSpPr>
            <a:spLocks/>
          </p:cNvSpPr>
          <p:nvPr/>
        </p:nvSpPr>
        <p:spPr bwMode="auto">
          <a:xfrm>
            <a:off x="-992576" y="709745"/>
            <a:ext cx="1717892" cy="852893"/>
          </a:xfrm>
          <a:custGeom>
            <a:avLst/>
            <a:gdLst>
              <a:gd name="T0" fmla="*/ 0 w 1277"/>
              <a:gd name="T1" fmla="*/ 634 h 634"/>
              <a:gd name="T2" fmla="*/ 1277 w 1277"/>
              <a:gd name="T3" fmla="*/ 634 h 634"/>
              <a:gd name="T4" fmla="*/ 641 w 1277"/>
              <a:gd name="T5" fmla="*/ 0 h 634"/>
              <a:gd name="T6" fmla="*/ 0 w 1277"/>
              <a:gd name="T7" fmla="*/ 634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7" h="634">
                <a:moveTo>
                  <a:pt x="0" y="634"/>
                </a:moveTo>
                <a:lnTo>
                  <a:pt x="1277" y="634"/>
                </a:lnTo>
                <a:lnTo>
                  <a:pt x="641" y="0"/>
                </a:lnTo>
                <a:lnTo>
                  <a:pt x="0" y="634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853370" y="1229014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51"/>
          <p:cNvSpPr>
            <a:spLocks/>
          </p:cNvSpPr>
          <p:nvPr/>
        </p:nvSpPr>
        <p:spPr bwMode="auto">
          <a:xfrm>
            <a:off x="-663933" y="15630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51"/>
          <p:cNvSpPr>
            <a:spLocks/>
          </p:cNvSpPr>
          <p:nvPr/>
        </p:nvSpPr>
        <p:spPr bwMode="auto">
          <a:xfrm>
            <a:off x="9763778" y="1563000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51"/>
          <p:cNvSpPr>
            <a:spLocks/>
          </p:cNvSpPr>
          <p:nvPr/>
        </p:nvSpPr>
        <p:spPr bwMode="auto">
          <a:xfrm>
            <a:off x="8616906" y="1563000"/>
            <a:ext cx="700070" cy="347692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51"/>
          <p:cNvSpPr>
            <a:spLocks/>
          </p:cNvSpPr>
          <p:nvPr/>
        </p:nvSpPr>
        <p:spPr bwMode="auto">
          <a:xfrm>
            <a:off x="10959405" y="1562999"/>
            <a:ext cx="3630126" cy="1802913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1"/>
          <p:cNvSpPr>
            <a:spLocks/>
          </p:cNvSpPr>
          <p:nvPr/>
        </p:nvSpPr>
        <p:spPr bwMode="auto">
          <a:xfrm>
            <a:off x="11360415" y="1563000"/>
            <a:ext cx="536540" cy="266474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273823" y="219072"/>
            <a:ext cx="8462323" cy="1151539"/>
            <a:chOff x="3273823" y="-1579979"/>
            <a:chExt cx="8462323" cy="1151539"/>
          </a:xfrm>
        </p:grpSpPr>
        <p:sp>
          <p:nvSpPr>
            <p:cNvPr id="38" name="Oval 58"/>
            <p:cNvSpPr>
              <a:spLocks noChangeArrowheads="1"/>
            </p:cNvSpPr>
            <p:nvPr/>
          </p:nvSpPr>
          <p:spPr bwMode="auto">
            <a:xfrm>
              <a:off x="5450338" y="-50242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59"/>
            <p:cNvSpPr>
              <a:spLocks noChangeArrowheads="1"/>
            </p:cNvSpPr>
            <p:nvPr/>
          </p:nvSpPr>
          <p:spPr bwMode="auto">
            <a:xfrm>
              <a:off x="8782823" y="-1505282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60"/>
            <p:cNvSpPr>
              <a:spLocks noChangeArrowheads="1"/>
            </p:cNvSpPr>
            <p:nvPr/>
          </p:nvSpPr>
          <p:spPr bwMode="auto">
            <a:xfrm>
              <a:off x="6211676" y="-55758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61"/>
            <p:cNvSpPr>
              <a:spLocks noChangeArrowheads="1"/>
            </p:cNvSpPr>
            <p:nvPr/>
          </p:nvSpPr>
          <p:spPr bwMode="auto">
            <a:xfrm>
              <a:off x="3744983" y="-92846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62"/>
            <p:cNvSpPr>
              <a:spLocks noChangeArrowheads="1"/>
            </p:cNvSpPr>
            <p:nvPr/>
          </p:nvSpPr>
          <p:spPr bwMode="auto">
            <a:xfrm>
              <a:off x="4880380" y="-8965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63"/>
            <p:cNvSpPr>
              <a:spLocks noChangeArrowheads="1"/>
            </p:cNvSpPr>
            <p:nvPr/>
          </p:nvSpPr>
          <p:spPr bwMode="auto">
            <a:xfrm>
              <a:off x="6848490" y="-1103758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64"/>
            <p:cNvSpPr>
              <a:spLocks noChangeArrowheads="1"/>
            </p:cNvSpPr>
            <p:nvPr/>
          </p:nvSpPr>
          <p:spPr bwMode="auto">
            <a:xfrm>
              <a:off x="6277220" y="-10882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65"/>
            <p:cNvSpPr>
              <a:spLocks noChangeArrowheads="1"/>
            </p:cNvSpPr>
            <p:nvPr/>
          </p:nvSpPr>
          <p:spPr bwMode="auto">
            <a:xfrm>
              <a:off x="8325596" y="-618564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66"/>
            <p:cNvSpPr>
              <a:spLocks noChangeArrowheads="1"/>
            </p:cNvSpPr>
            <p:nvPr/>
          </p:nvSpPr>
          <p:spPr bwMode="auto">
            <a:xfrm>
              <a:off x="4670520" y="-12973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7"/>
            <p:cNvSpPr>
              <a:spLocks noChangeArrowheads="1"/>
            </p:cNvSpPr>
            <p:nvPr/>
          </p:nvSpPr>
          <p:spPr bwMode="auto">
            <a:xfrm>
              <a:off x="4361279" y="-563432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68"/>
            <p:cNvSpPr>
              <a:spLocks noChangeArrowheads="1"/>
            </p:cNvSpPr>
            <p:nvPr/>
          </p:nvSpPr>
          <p:spPr bwMode="auto">
            <a:xfrm>
              <a:off x="9297913" y="-856961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69"/>
            <p:cNvSpPr>
              <a:spLocks noChangeArrowheads="1"/>
            </p:cNvSpPr>
            <p:nvPr/>
          </p:nvSpPr>
          <p:spPr bwMode="auto">
            <a:xfrm>
              <a:off x="11127922" y="-1001845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70"/>
            <p:cNvSpPr>
              <a:spLocks noChangeArrowheads="1"/>
            </p:cNvSpPr>
            <p:nvPr/>
          </p:nvSpPr>
          <p:spPr bwMode="auto">
            <a:xfrm>
              <a:off x="10705680" y="-1528630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71"/>
            <p:cNvSpPr>
              <a:spLocks noChangeArrowheads="1"/>
            </p:cNvSpPr>
            <p:nvPr/>
          </p:nvSpPr>
          <p:spPr bwMode="auto">
            <a:xfrm>
              <a:off x="7440402" y="-68672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72"/>
            <p:cNvSpPr>
              <a:spLocks noChangeArrowheads="1"/>
            </p:cNvSpPr>
            <p:nvPr/>
          </p:nvSpPr>
          <p:spPr bwMode="auto">
            <a:xfrm>
              <a:off x="7380314" y="-1098865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73"/>
            <p:cNvSpPr>
              <a:spLocks noChangeArrowheads="1"/>
            </p:cNvSpPr>
            <p:nvPr/>
          </p:nvSpPr>
          <p:spPr bwMode="auto">
            <a:xfrm>
              <a:off x="3273823" y="-1299228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74"/>
            <p:cNvSpPr>
              <a:spLocks noChangeArrowheads="1"/>
            </p:cNvSpPr>
            <p:nvPr/>
          </p:nvSpPr>
          <p:spPr bwMode="auto">
            <a:xfrm>
              <a:off x="5818023" y="-157997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75"/>
            <p:cNvSpPr>
              <a:spLocks noChangeArrowheads="1"/>
            </p:cNvSpPr>
            <p:nvPr/>
          </p:nvSpPr>
          <p:spPr bwMode="auto">
            <a:xfrm>
              <a:off x="6956110" y="-8965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76"/>
            <p:cNvSpPr>
              <a:spLocks noChangeArrowheads="1"/>
            </p:cNvSpPr>
            <p:nvPr/>
          </p:nvSpPr>
          <p:spPr bwMode="auto">
            <a:xfrm>
              <a:off x="11662157" y="-1286484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77"/>
            <p:cNvSpPr>
              <a:spLocks noChangeArrowheads="1"/>
            </p:cNvSpPr>
            <p:nvPr/>
          </p:nvSpPr>
          <p:spPr bwMode="auto">
            <a:xfrm>
              <a:off x="9845429" y="-899050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78"/>
            <p:cNvSpPr>
              <a:spLocks noChangeArrowheads="1"/>
            </p:cNvSpPr>
            <p:nvPr/>
          </p:nvSpPr>
          <p:spPr bwMode="auto">
            <a:xfrm>
              <a:off x="10735070" y="-823945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79"/>
            <p:cNvSpPr>
              <a:spLocks noChangeArrowheads="1"/>
            </p:cNvSpPr>
            <p:nvPr/>
          </p:nvSpPr>
          <p:spPr bwMode="auto">
            <a:xfrm>
              <a:off x="8007945" y="-1393167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826809" y="666434"/>
            <a:ext cx="8066183" cy="461665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cy-GB" sz="3000" dirty="0" smtClean="0">
                <a:solidFill>
                  <a:schemeClr val="bg1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MINTZBERG’S MANAGERIAL ROLES (Lanjutan)</a:t>
            </a:r>
            <a:endParaRPr lang="en-US" sz="30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1690688" y="3356792"/>
            <a:ext cx="1339850" cy="1346200"/>
          </a:xfrm>
          <a:custGeom>
            <a:avLst/>
            <a:gdLst>
              <a:gd name="T0" fmla="*/ 499 w 844"/>
              <a:gd name="T1" fmla="*/ 424 h 848"/>
              <a:gd name="T2" fmla="*/ 388 w 844"/>
              <a:gd name="T3" fmla="*/ 0 h 848"/>
              <a:gd name="T4" fmla="*/ 194 w 844"/>
              <a:gd name="T5" fmla="*/ 195 h 848"/>
              <a:gd name="T6" fmla="*/ 0 w 844"/>
              <a:gd name="T7" fmla="*/ 389 h 848"/>
              <a:gd name="T8" fmla="*/ 423 w 844"/>
              <a:gd name="T9" fmla="*/ 500 h 848"/>
              <a:gd name="T10" fmla="*/ 610 w 844"/>
              <a:gd name="T11" fmla="*/ 848 h 848"/>
              <a:gd name="T12" fmla="*/ 728 w 844"/>
              <a:gd name="T13" fmla="*/ 730 h 848"/>
              <a:gd name="T14" fmla="*/ 844 w 844"/>
              <a:gd name="T15" fmla="*/ 612 h 848"/>
              <a:gd name="T16" fmla="*/ 499 w 844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4" h="848">
                <a:moveTo>
                  <a:pt x="499" y="424"/>
                </a:moveTo>
                <a:lnTo>
                  <a:pt x="388" y="0"/>
                </a:lnTo>
                <a:lnTo>
                  <a:pt x="194" y="195"/>
                </a:lnTo>
                <a:lnTo>
                  <a:pt x="0" y="389"/>
                </a:lnTo>
                <a:lnTo>
                  <a:pt x="423" y="500"/>
                </a:lnTo>
                <a:lnTo>
                  <a:pt x="610" y="848"/>
                </a:lnTo>
                <a:lnTo>
                  <a:pt x="728" y="730"/>
                </a:lnTo>
                <a:lnTo>
                  <a:pt x="844" y="612"/>
                </a:lnTo>
                <a:lnTo>
                  <a:pt x="499" y="424"/>
                </a:lnTo>
                <a:close/>
              </a:path>
            </a:pathLst>
          </a:custGeom>
          <a:gradFill flip="none" rotWithShape="1">
            <a:gsLst>
              <a:gs pos="4000">
                <a:srgbClr val="4E2230"/>
              </a:gs>
              <a:gs pos="100000">
                <a:srgbClr val="4E2230"/>
              </a:gs>
              <a:gs pos="46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730250" y="2397942"/>
            <a:ext cx="1609725" cy="1609725"/>
          </a:xfrm>
          <a:prstGeom prst="ellipse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730250" y="2397942"/>
            <a:ext cx="1609725" cy="1609725"/>
          </a:xfrm>
          <a:custGeom>
            <a:avLst/>
            <a:gdLst>
              <a:gd name="T0" fmla="*/ 1014 w 1014"/>
              <a:gd name="T1" fmla="*/ 507 h 1014"/>
              <a:gd name="T2" fmla="*/ 508 w 1014"/>
              <a:gd name="T3" fmla="*/ 1014 h 1014"/>
              <a:gd name="T4" fmla="*/ 0 w 1014"/>
              <a:gd name="T5" fmla="*/ 507 h 1014"/>
              <a:gd name="T6" fmla="*/ 508 w 1014"/>
              <a:gd name="T7" fmla="*/ 0 h 1014"/>
              <a:gd name="T8" fmla="*/ 1014 w 1014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" h="1014">
                <a:moveTo>
                  <a:pt x="1014" y="507"/>
                </a:moveTo>
                <a:lnTo>
                  <a:pt x="508" y="1014"/>
                </a:lnTo>
                <a:lnTo>
                  <a:pt x="0" y="507"/>
                </a:lnTo>
                <a:lnTo>
                  <a:pt x="508" y="0"/>
                </a:lnTo>
                <a:lnTo>
                  <a:pt x="1014" y="507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3687763" y="3356792"/>
            <a:ext cx="1344613" cy="1346200"/>
          </a:xfrm>
          <a:custGeom>
            <a:avLst/>
            <a:gdLst>
              <a:gd name="T0" fmla="*/ 348 w 847"/>
              <a:gd name="T1" fmla="*/ 424 h 848"/>
              <a:gd name="T2" fmla="*/ 459 w 847"/>
              <a:gd name="T3" fmla="*/ 0 h 848"/>
              <a:gd name="T4" fmla="*/ 653 w 847"/>
              <a:gd name="T5" fmla="*/ 195 h 848"/>
              <a:gd name="T6" fmla="*/ 847 w 847"/>
              <a:gd name="T7" fmla="*/ 389 h 848"/>
              <a:gd name="T8" fmla="*/ 423 w 847"/>
              <a:gd name="T9" fmla="*/ 500 h 848"/>
              <a:gd name="T10" fmla="*/ 234 w 847"/>
              <a:gd name="T11" fmla="*/ 848 h 848"/>
              <a:gd name="T12" fmla="*/ 118 w 847"/>
              <a:gd name="T13" fmla="*/ 730 h 848"/>
              <a:gd name="T14" fmla="*/ 0 w 847"/>
              <a:gd name="T15" fmla="*/ 612 h 848"/>
              <a:gd name="T16" fmla="*/ 348 w 847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7" h="848">
                <a:moveTo>
                  <a:pt x="348" y="424"/>
                </a:moveTo>
                <a:lnTo>
                  <a:pt x="459" y="0"/>
                </a:lnTo>
                <a:lnTo>
                  <a:pt x="653" y="195"/>
                </a:lnTo>
                <a:lnTo>
                  <a:pt x="847" y="389"/>
                </a:lnTo>
                <a:lnTo>
                  <a:pt x="423" y="500"/>
                </a:lnTo>
                <a:lnTo>
                  <a:pt x="234" y="848"/>
                </a:lnTo>
                <a:lnTo>
                  <a:pt x="118" y="730"/>
                </a:lnTo>
                <a:lnTo>
                  <a:pt x="0" y="612"/>
                </a:lnTo>
                <a:lnTo>
                  <a:pt x="348" y="424"/>
                </a:lnTo>
                <a:close/>
              </a:path>
            </a:pathLst>
          </a:custGeom>
          <a:gradFill flip="none" rotWithShape="1">
            <a:gsLst>
              <a:gs pos="51000">
                <a:srgbClr val="69AFC0"/>
              </a:gs>
              <a:gs pos="0">
                <a:srgbClr val="125680"/>
              </a:gs>
              <a:gs pos="96000">
                <a:srgbClr val="125680"/>
              </a:gs>
            </a:gsLst>
            <a:lin ang="81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5338763" y="3356792"/>
            <a:ext cx="1344613" cy="1346200"/>
          </a:xfrm>
          <a:custGeom>
            <a:avLst/>
            <a:gdLst>
              <a:gd name="T0" fmla="*/ 499 w 847"/>
              <a:gd name="T1" fmla="*/ 424 h 848"/>
              <a:gd name="T2" fmla="*/ 388 w 847"/>
              <a:gd name="T3" fmla="*/ 0 h 848"/>
              <a:gd name="T4" fmla="*/ 194 w 847"/>
              <a:gd name="T5" fmla="*/ 195 h 848"/>
              <a:gd name="T6" fmla="*/ 0 w 847"/>
              <a:gd name="T7" fmla="*/ 389 h 848"/>
              <a:gd name="T8" fmla="*/ 424 w 847"/>
              <a:gd name="T9" fmla="*/ 500 h 848"/>
              <a:gd name="T10" fmla="*/ 613 w 847"/>
              <a:gd name="T11" fmla="*/ 848 h 848"/>
              <a:gd name="T12" fmla="*/ 729 w 847"/>
              <a:gd name="T13" fmla="*/ 730 h 848"/>
              <a:gd name="T14" fmla="*/ 847 w 847"/>
              <a:gd name="T15" fmla="*/ 612 h 848"/>
              <a:gd name="T16" fmla="*/ 499 w 847"/>
              <a:gd name="T17" fmla="*/ 424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7" h="848">
                <a:moveTo>
                  <a:pt x="499" y="424"/>
                </a:moveTo>
                <a:lnTo>
                  <a:pt x="388" y="0"/>
                </a:lnTo>
                <a:lnTo>
                  <a:pt x="194" y="195"/>
                </a:lnTo>
                <a:lnTo>
                  <a:pt x="0" y="389"/>
                </a:lnTo>
                <a:lnTo>
                  <a:pt x="424" y="500"/>
                </a:lnTo>
                <a:lnTo>
                  <a:pt x="613" y="848"/>
                </a:lnTo>
                <a:lnTo>
                  <a:pt x="729" y="730"/>
                </a:lnTo>
                <a:lnTo>
                  <a:pt x="847" y="612"/>
                </a:lnTo>
                <a:lnTo>
                  <a:pt x="499" y="424"/>
                </a:lnTo>
                <a:close/>
              </a:path>
            </a:pathLst>
          </a:custGeom>
          <a:gradFill flip="none" rotWithShape="1">
            <a:gsLst>
              <a:gs pos="4000">
                <a:srgbClr val="4E2230"/>
              </a:gs>
              <a:gs pos="100000">
                <a:srgbClr val="4E2230"/>
              </a:gs>
              <a:gs pos="46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4383088" y="2397942"/>
            <a:ext cx="1606550" cy="1609725"/>
          </a:xfrm>
          <a:prstGeom prst="ellipse">
            <a:avLst/>
          </a:prstGeom>
          <a:gradFill flip="none" rotWithShape="1">
            <a:gsLst>
              <a:gs pos="100000">
                <a:srgbClr val="4186A2"/>
              </a:gs>
              <a:gs pos="0">
                <a:srgbClr val="B0F7F4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4383088" y="23979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6207125" y="4226742"/>
            <a:ext cx="1606550" cy="1609725"/>
          </a:xfrm>
          <a:prstGeom prst="ellipse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6207125" y="42267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557463" y="4226742"/>
            <a:ext cx="1606550" cy="1609725"/>
          </a:xfrm>
          <a:prstGeom prst="ellipse">
            <a:avLst/>
          </a:prstGeom>
          <a:gradFill flip="none" rotWithShape="1">
            <a:gsLst>
              <a:gs pos="0">
                <a:srgbClr val="4E2230"/>
              </a:gs>
              <a:gs pos="100000">
                <a:srgbClr val="F6443B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9"/>
          <p:cNvSpPr>
            <a:spLocks/>
          </p:cNvSpPr>
          <p:nvPr/>
        </p:nvSpPr>
        <p:spPr bwMode="auto">
          <a:xfrm>
            <a:off x="2557463" y="4226742"/>
            <a:ext cx="1606550" cy="1609725"/>
          </a:xfrm>
          <a:custGeom>
            <a:avLst/>
            <a:gdLst>
              <a:gd name="T0" fmla="*/ 1012 w 1012"/>
              <a:gd name="T1" fmla="*/ 507 h 1014"/>
              <a:gd name="T2" fmla="*/ 506 w 1012"/>
              <a:gd name="T3" fmla="*/ 1014 h 1014"/>
              <a:gd name="T4" fmla="*/ 0 w 1012"/>
              <a:gd name="T5" fmla="*/ 507 h 1014"/>
              <a:gd name="T6" fmla="*/ 506 w 1012"/>
              <a:gd name="T7" fmla="*/ 0 h 1014"/>
              <a:gd name="T8" fmla="*/ 1012 w 1012"/>
              <a:gd name="T9" fmla="*/ 507 h 1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2" h="1014">
                <a:moveTo>
                  <a:pt x="1012" y="507"/>
                </a:moveTo>
                <a:lnTo>
                  <a:pt x="506" y="1014"/>
                </a:lnTo>
                <a:lnTo>
                  <a:pt x="0" y="507"/>
                </a:lnTo>
                <a:lnTo>
                  <a:pt x="506" y="0"/>
                </a:lnTo>
                <a:lnTo>
                  <a:pt x="1012" y="507"/>
                </a:lnTo>
                <a:close/>
              </a:path>
            </a:pathLst>
          </a:custGeom>
          <a:gradFill flip="none" rotWithShape="1">
            <a:gsLst>
              <a:gs pos="100000">
                <a:srgbClr val="F6443B"/>
              </a:gs>
              <a:gs pos="0">
                <a:srgbClr val="F9857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347779" y="2933700"/>
            <a:ext cx="374666" cy="538208"/>
            <a:chOff x="10502900" y="815975"/>
            <a:chExt cx="200025" cy="287338"/>
          </a:xfrm>
          <a:solidFill>
            <a:srgbClr val="125680"/>
          </a:solidFill>
          <a:effectLst/>
        </p:grpSpPr>
        <p:sp>
          <p:nvSpPr>
            <p:cNvPr id="63" name="Freeform 2127"/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128"/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129"/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130"/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082577" y="4838700"/>
            <a:ext cx="556322" cy="512808"/>
            <a:chOff x="4313201" y="1920875"/>
            <a:chExt cx="284163" cy="261938"/>
          </a:xfrm>
          <a:solidFill>
            <a:schemeClr val="bg1"/>
          </a:solidFill>
          <a:effectLst/>
        </p:grpSpPr>
        <p:sp>
          <p:nvSpPr>
            <p:cNvPr id="68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914857" y="2988617"/>
            <a:ext cx="543012" cy="428374"/>
            <a:chOff x="9883775" y="5410200"/>
            <a:chExt cx="285750" cy="225425"/>
          </a:xfrm>
          <a:solidFill>
            <a:srgbClr val="125680"/>
          </a:solidFill>
          <a:effectLst/>
        </p:grpSpPr>
        <p:sp>
          <p:nvSpPr>
            <p:cNvPr id="71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780961" y="4767091"/>
            <a:ext cx="458878" cy="529026"/>
            <a:chOff x="896938" y="1943100"/>
            <a:chExt cx="249237" cy="287338"/>
          </a:xfrm>
          <a:solidFill>
            <a:schemeClr val="bg1"/>
          </a:solidFill>
          <a:effectLst/>
        </p:grpSpPr>
        <p:sp>
          <p:nvSpPr>
            <p:cNvPr id="74" name="Freeform 1088"/>
            <p:cNvSpPr>
              <a:spLocks noEditPoints="1"/>
            </p:cNvSpPr>
            <p:nvPr/>
          </p:nvSpPr>
          <p:spPr bwMode="auto">
            <a:xfrm>
              <a:off x="965200" y="1943100"/>
              <a:ext cx="180975" cy="249238"/>
            </a:xfrm>
            <a:custGeom>
              <a:avLst/>
              <a:gdLst>
                <a:gd name="T0" fmla="*/ 301 w 457"/>
                <a:gd name="T1" fmla="*/ 156 h 626"/>
                <a:gd name="T2" fmla="*/ 301 w 457"/>
                <a:gd name="T3" fmla="*/ 12 h 626"/>
                <a:gd name="T4" fmla="*/ 446 w 457"/>
                <a:gd name="T5" fmla="*/ 156 h 626"/>
                <a:gd name="T6" fmla="*/ 301 w 457"/>
                <a:gd name="T7" fmla="*/ 156 h 626"/>
                <a:gd name="T8" fmla="*/ 454 w 457"/>
                <a:gd name="T9" fmla="*/ 148 h 626"/>
                <a:gd name="T10" fmla="*/ 309 w 457"/>
                <a:gd name="T11" fmla="*/ 3 h 626"/>
                <a:gd name="T12" fmla="*/ 305 w 457"/>
                <a:gd name="T13" fmla="*/ 1 h 626"/>
                <a:gd name="T14" fmla="*/ 301 w 457"/>
                <a:gd name="T15" fmla="*/ 0 h 626"/>
                <a:gd name="T16" fmla="*/ 12 w 457"/>
                <a:gd name="T17" fmla="*/ 0 h 626"/>
                <a:gd name="T18" fmla="*/ 7 w 457"/>
                <a:gd name="T19" fmla="*/ 1 h 626"/>
                <a:gd name="T20" fmla="*/ 3 w 457"/>
                <a:gd name="T21" fmla="*/ 4 h 626"/>
                <a:gd name="T22" fmla="*/ 1 w 457"/>
                <a:gd name="T23" fmla="*/ 7 h 626"/>
                <a:gd name="T24" fmla="*/ 0 w 457"/>
                <a:gd name="T25" fmla="*/ 12 h 626"/>
                <a:gd name="T26" fmla="*/ 0 w 457"/>
                <a:gd name="T27" fmla="*/ 72 h 626"/>
                <a:gd name="T28" fmla="*/ 118 w 457"/>
                <a:gd name="T29" fmla="*/ 72 h 626"/>
                <a:gd name="T30" fmla="*/ 122 w 457"/>
                <a:gd name="T31" fmla="*/ 74 h 626"/>
                <a:gd name="T32" fmla="*/ 127 w 457"/>
                <a:gd name="T33" fmla="*/ 76 h 626"/>
                <a:gd name="T34" fmla="*/ 286 w 457"/>
                <a:gd name="T35" fmla="*/ 235 h 626"/>
                <a:gd name="T36" fmla="*/ 288 w 457"/>
                <a:gd name="T37" fmla="*/ 239 h 626"/>
                <a:gd name="T38" fmla="*/ 289 w 457"/>
                <a:gd name="T39" fmla="*/ 244 h 626"/>
                <a:gd name="T40" fmla="*/ 289 w 457"/>
                <a:gd name="T41" fmla="*/ 626 h 626"/>
                <a:gd name="T42" fmla="*/ 446 w 457"/>
                <a:gd name="T43" fmla="*/ 626 h 626"/>
                <a:gd name="T44" fmla="*/ 450 w 457"/>
                <a:gd name="T45" fmla="*/ 625 h 626"/>
                <a:gd name="T46" fmla="*/ 454 w 457"/>
                <a:gd name="T47" fmla="*/ 623 h 626"/>
                <a:gd name="T48" fmla="*/ 457 w 457"/>
                <a:gd name="T49" fmla="*/ 619 h 626"/>
                <a:gd name="T50" fmla="*/ 457 w 457"/>
                <a:gd name="T51" fmla="*/ 614 h 626"/>
                <a:gd name="T52" fmla="*/ 457 w 457"/>
                <a:gd name="T53" fmla="*/ 156 h 626"/>
                <a:gd name="T54" fmla="*/ 457 w 457"/>
                <a:gd name="T55" fmla="*/ 152 h 626"/>
                <a:gd name="T56" fmla="*/ 454 w 457"/>
                <a:gd name="T57" fmla="*/ 148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57" h="626">
                  <a:moveTo>
                    <a:pt x="301" y="156"/>
                  </a:moveTo>
                  <a:lnTo>
                    <a:pt x="301" y="12"/>
                  </a:lnTo>
                  <a:lnTo>
                    <a:pt x="446" y="156"/>
                  </a:lnTo>
                  <a:lnTo>
                    <a:pt x="301" y="156"/>
                  </a:lnTo>
                  <a:close/>
                  <a:moveTo>
                    <a:pt x="454" y="148"/>
                  </a:moveTo>
                  <a:lnTo>
                    <a:pt x="309" y="3"/>
                  </a:lnTo>
                  <a:lnTo>
                    <a:pt x="305" y="1"/>
                  </a:lnTo>
                  <a:lnTo>
                    <a:pt x="301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0" y="72"/>
                  </a:lnTo>
                  <a:lnTo>
                    <a:pt x="118" y="72"/>
                  </a:lnTo>
                  <a:lnTo>
                    <a:pt x="122" y="74"/>
                  </a:lnTo>
                  <a:lnTo>
                    <a:pt x="127" y="76"/>
                  </a:lnTo>
                  <a:lnTo>
                    <a:pt x="286" y="235"/>
                  </a:lnTo>
                  <a:lnTo>
                    <a:pt x="288" y="239"/>
                  </a:lnTo>
                  <a:lnTo>
                    <a:pt x="289" y="244"/>
                  </a:lnTo>
                  <a:lnTo>
                    <a:pt x="289" y="626"/>
                  </a:lnTo>
                  <a:lnTo>
                    <a:pt x="446" y="626"/>
                  </a:lnTo>
                  <a:lnTo>
                    <a:pt x="450" y="625"/>
                  </a:lnTo>
                  <a:lnTo>
                    <a:pt x="454" y="623"/>
                  </a:lnTo>
                  <a:lnTo>
                    <a:pt x="457" y="619"/>
                  </a:lnTo>
                  <a:lnTo>
                    <a:pt x="457" y="614"/>
                  </a:lnTo>
                  <a:lnTo>
                    <a:pt x="457" y="156"/>
                  </a:lnTo>
                  <a:lnTo>
                    <a:pt x="457" y="152"/>
                  </a:lnTo>
                  <a:lnTo>
                    <a:pt x="454" y="1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Freeform 1089"/>
            <p:cNvSpPr>
              <a:spLocks noEditPoints="1"/>
            </p:cNvSpPr>
            <p:nvPr/>
          </p:nvSpPr>
          <p:spPr bwMode="auto">
            <a:xfrm>
              <a:off x="896938" y="1981200"/>
              <a:ext cx="173038" cy="249238"/>
            </a:xfrm>
            <a:custGeom>
              <a:avLst/>
              <a:gdLst>
                <a:gd name="T0" fmla="*/ 277 w 434"/>
                <a:gd name="T1" fmla="*/ 157 h 627"/>
                <a:gd name="T2" fmla="*/ 277 w 434"/>
                <a:gd name="T3" fmla="*/ 12 h 627"/>
                <a:gd name="T4" fmla="*/ 422 w 434"/>
                <a:gd name="T5" fmla="*/ 157 h 627"/>
                <a:gd name="T6" fmla="*/ 277 w 434"/>
                <a:gd name="T7" fmla="*/ 157 h 627"/>
                <a:gd name="T8" fmla="*/ 277 w 434"/>
                <a:gd name="T9" fmla="*/ 0 h 627"/>
                <a:gd name="T10" fmla="*/ 12 w 434"/>
                <a:gd name="T11" fmla="*/ 0 h 627"/>
                <a:gd name="T12" fmla="*/ 8 w 434"/>
                <a:gd name="T13" fmla="*/ 1 h 627"/>
                <a:gd name="T14" fmla="*/ 4 w 434"/>
                <a:gd name="T15" fmla="*/ 4 h 627"/>
                <a:gd name="T16" fmla="*/ 1 w 434"/>
                <a:gd name="T17" fmla="*/ 8 h 627"/>
                <a:gd name="T18" fmla="*/ 0 w 434"/>
                <a:gd name="T19" fmla="*/ 12 h 627"/>
                <a:gd name="T20" fmla="*/ 0 w 434"/>
                <a:gd name="T21" fmla="*/ 615 h 627"/>
                <a:gd name="T22" fmla="*/ 1 w 434"/>
                <a:gd name="T23" fmla="*/ 620 h 627"/>
                <a:gd name="T24" fmla="*/ 4 w 434"/>
                <a:gd name="T25" fmla="*/ 623 h 627"/>
                <a:gd name="T26" fmla="*/ 8 w 434"/>
                <a:gd name="T27" fmla="*/ 626 h 627"/>
                <a:gd name="T28" fmla="*/ 12 w 434"/>
                <a:gd name="T29" fmla="*/ 627 h 627"/>
                <a:gd name="T30" fmla="*/ 422 w 434"/>
                <a:gd name="T31" fmla="*/ 627 h 627"/>
                <a:gd name="T32" fmla="*/ 426 w 434"/>
                <a:gd name="T33" fmla="*/ 626 h 627"/>
                <a:gd name="T34" fmla="*/ 430 w 434"/>
                <a:gd name="T35" fmla="*/ 623 h 627"/>
                <a:gd name="T36" fmla="*/ 433 w 434"/>
                <a:gd name="T37" fmla="*/ 620 h 627"/>
                <a:gd name="T38" fmla="*/ 434 w 434"/>
                <a:gd name="T39" fmla="*/ 615 h 627"/>
                <a:gd name="T40" fmla="*/ 434 w 434"/>
                <a:gd name="T41" fmla="*/ 157 h 627"/>
                <a:gd name="T42" fmla="*/ 434 w 434"/>
                <a:gd name="T43" fmla="*/ 152 h 627"/>
                <a:gd name="T44" fmla="*/ 282 w 434"/>
                <a:gd name="T45" fmla="*/ 0 h 627"/>
                <a:gd name="T46" fmla="*/ 277 w 434"/>
                <a:gd name="T47" fmla="*/ 0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34" h="627">
                  <a:moveTo>
                    <a:pt x="277" y="157"/>
                  </a:moveTo>
                  <a:lnTo>
                    <a:pt x="277" y="12"/>
                  </a:lnTo>
                  <a:lnTo>
                    <a:pt x="422" y="157"/>
                  </a:lnTo>
                  <a:lnTo>
                    <a:pt x="277" y="157"/>
                  </a:lnTo>
                  <a:close/>
                  <a:moveTo>
                    <a:pt x="277" y="0"/>
                  </a:moveTo>
                  <a:lnTo>
                    <a:pt x="12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615"/>
                  </a:lnTo>
                  <a:lnTo>
                    <a:pt x="1" y="620"/>
                  </a:lnTo>
                  <a:lnTo>
                    <a:pt x="4" y="623"/>
                  </a:lnTo>
                  <a:lnTo>
                    <a:pt x="8" y="626"/>
                  </a:lnTo>
                  <a:lnTo>
                    <a:pt x="12" y="627"/>
                  </a:lnTo>
                  <a:lnTo>
                    <a:pt x="422" y="627"/>
                  </a:lnTo>
                  <a:lnTo>
                    <a:pt x="426" y="626"/>
                  </a:lnTo>
                  <a:lnTo>
                    <a:pt x="430" y="623"/>
                  </a:lnTo>
                  <a:lnTo>
                    <a:pt x="433" y="620"/>
                  </a:lnTo>
                  <a:lnTo>
                    <a:pt x="434" y="615"/>
                  </a:lnTo>
                  <a:lnTo>
                    <a:pt x="434" y="157"/>
                  </a:lnTo>
                  <a:lnTo>
                    <a:pt x="434" y="152"/>
                  </a:lnTo>
                  <a:lnTo>
                    <a:pt x="282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90" name="Text Placeholder 2"/>
          <p:cNvSpPr txBox="1">
            <a:spLocks/>
          </p:cNvSpPr>
          <p:nvPr/>
        </p:nvSpPr>
        <p:spPr>
          <a:xfrm>
            <a:off x="730249" y="4369921"/>
            <a:ext cx="160769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 err="1">
                <a:solidFill>
                  <a:schemeClr val="bg1"/>
                </a:solidFill>
                <a:sym typeface="Wingdings" panose="05000000000000000000" pitchFamily="2" charset="2"/>
              </a:rPr>
              <a:t>Entrepeneur</a:t>
            </a:r>
            <a:r>
              <a:rPr lang="en-US" sz="1600" dirty="0">
                <a:solidFill>
                  <a:schemeClr val="bg1"/>
                </a:solidFill>
                <a:sym typeface="Wingdings" panose="05000000000000000000" pitchFamily="2" charset="2"/>
              </a:rPr>
              <a:t> Role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1" name="Text Placeholder 2"/>
          <p:cNvSpPr txBox="1">
            <a:spLocks/>
          </p:cNvSpPr>
          <p:nvPr/>
        </p:nvSpPr>
        <p:spPr>
          <a:xfrm>
            <a:off x="758724" y="4958091"/>
            <a:ext cx="1609725" cy="10900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Manajer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merupakan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inisiator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orang yang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mendesain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perubahan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mendapatkan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peluang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pengembangan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bisnis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perusahaan</a:t>
            </a:r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sp>
        <p:nvSpPr>
          <p:cNvPr id="92" name="Text Placeholder 2"/>
          <p:cNvSpPr txBox="1">
            <a:spLocks/>
          </p:cNvSpPr>
          <p:nvPr/>
        </p:nvSpPr>
        <p:spPr>
          <a:xfrm>
            <a:off x="4381941" y="4369921"/>
            <a:ext cx="1607697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/>
                </a:solidFill>
              </a:rPr>
              <a:t>Resources Allocator Role</a:t>
            </a:r>
            <a:endParaRPr lang="en-US" sz="16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3" name="Text Placeholder 2"/>
          <p:cNvSpPr txBox="1">
            <a:spLocks/>
          </p:cNvSpPr>
          <p:nvPr/>
        </p:nvSpPr>
        <p:spPr>
          <a:xfrm>
            <a:off x="4453250" y="5055115"/>
            <a:ext cx="1609725" cy="10900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Manajer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mengalokasikan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berbagai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sumber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daya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seperti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keuangan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personil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material,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fasilitas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perlengkapan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jasa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2521147" y="1879556"/>
            <a:ext cx="5292528" cy="2150336"/>
            <a:chOff x="2521147" y="1906905"/>
            <a:chExt cx="5292528" cy="2150336"/>
          </a:xfrm>
        </p:grpSpPr>
        <p:sp>
          <p:nvSpPr>
            <p:cNvPr id="96" name="Text Placeholder 2"/>
            <p:cNvSpPr txBox="1">
              <a:spLocks/>
            </p:cNvSpPr>
            <p:nvPr/>
          </p:nvSpPr>
          <p:spPr>
            <a:xfrm>
              <a:off x="2521147" y="1906905"/>
              <a:ext cx="1607697" cy="49244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dirty="0">
                  <a:solidFill>
                    <a:schemeClr val="bg1"/>
                  </a:solidFill>
                  <a:sym typeface="Wingdings" panose="05000000000000000000" pitchFamily="2" charset="2"/>
                </a:rPr>
                <a:t>Disturbance Handler Role</a:t>
              </a:r>
              <a:endParaRPr lang="en-US" sz="1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97" name="Text Placeholder 2"/>
            <p:cNvSpPr txBox="1">
              <a:spLocks/>
            </p:cNvSpPr>
            <p:nvPr/>
          </p:nvSpPr>
          <p:spPr>
            <a:xfrm>
              <a:off x="2582062" y="2533747"/>
              <a:ext cx="1609725" cy="152349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Manajer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berhadapan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dengan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krisis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.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Berhadapan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dengan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masalah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membuatnya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menjadi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peluang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baru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.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Kiris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bisa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berbentuk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konflik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antar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bawahan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,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kecelakaan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atau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kebakaran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,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serangan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dsbnya</a:t>
              </a:r>
              <a:endParaRPr lang="en-US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</p:txBody>
        </p:sp>
        <p:sp>
          <p:nvSpPr>
            <p:cNvPr id="98" name="Text Placeholder 2"/>
            <p:cNvSpPr txBox="1">
              <a:spLocks/>
            </p:cNvSpPr>
            <p:nvPr/>
          </p:nvSpPr>
          <p:spPr>
            <a:xfrm>
              <a:off x="6205978" y="2425291"/>
              <a:ext cx="1607697" cy="24622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1">
                <a:lnSpc>
                  <a:spcPct val="100000"/>
                </a:lnSpc>
                <a:spcBef>
                  <a:spcPts val="0"/>
                </a:spcBef>
              </a:pPr>
              <a:r>
                <a:rPr lang="en-US" sz="1600" dirty="0">
                  <a:solidFill>
                    <a:schemeClr val="bg1"/>
                  </a:solidFill>
                </a:rPr>
                <a:t>Negotiator Role</a:t>
              </a:r>
              <a:endParaRPr lang="en-US" sz="16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99" name="Text Placeholder 2"/>
            <p:cNvSpPr txBox="1">
              <a:spLocks/>
            </p:cNvSpPr>
            <p:nvPr/>
          </p:nvSpPr>
          <p:spPr>
            <a:xfrm>
              <a:off x="6203950" y="2801048"/>
              <a:ext cx="1609725" cy="9140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000" indent="-234000" algn="l" defTabSz="914400" rtl="0" eaLnBrk="1" latinLnBrk="0" hangingPunct="1">
                <a:lnSpc>
                  <a:spcPct val="9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Manajer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dapat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terlibat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di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berbagai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tipe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negoasiasi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,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termasuk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negoasiasi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dengan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pelanggan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, supplier,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konsultan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sym typeface="Wingdings" panose="05000000000000000000" pitchFamily="2" charset="2"/>
                </a:rPr>
                <a:t>dsbnya</a:t>
              </a:r>
              <a:r>
                <a:rPr lang="en-US" dirty="0">
                  <a:solidFill>
                    <a:schemeClr val="bg1"/>
                  </a:solidFill>
                  <a:sym typeface="Wingdings" panose="05000000000000000000" pitchFamily="2" charset="2"/>
                </a:rPr>
                <a:t>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1246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Tuntutan</a:t>
            </a:r>
            <a:r>
              <a:rPr lang="en-US" dirty="0" smtClean="0"/>
              <a:t>,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00426" cy="3416300"/>
          </a:xfrm>
        </p:spPr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(Stewart, 1967, 1976, 1982) </a:t>
            </a:r>
          </a:p>
          <a:p>
            <a:pPr>
              <a:buAutoNum type="arabicPeriod"/>
            </a:pPr>
            <a:r>
              <a:rPr lang="en-US" dirty="0" smtClean="0"/>
              <a:t>Core Components </a:t>
            </a:r>
          </a:p>
          <a:p>
            <a:pPr lvl="1">
              <a:buAutoNum type="arabicPeriod"/>
            </a:pPr>
            <a:r>
              <a:rPr lang="en-US" dirty="0" smtClean="0"/>
              <a:t>Demands (</a:t>
            </a:r>
            <a:r>
              <a:rPr lang="en-US" dirty="0" err="1" smtClean="0"/>
              <a:t>tuntutan</a:t>
            </a:r>
            <a:r>
              <a:rPr lang="en-US" dirty="0" smtClean="0"/>
              <a:t>)</a:t>
            </a:r>
          </a:p>
          <a:p>
            <a:pPr lvl="1">
              <a:buAutoNum type="arabicPeriod"/>
            </a:pPr>
            <a:r>
              <a:rPr lang="en-US" dirty="0" smtClean="0"/>
              <a:t>Constraints (</a:t>
            </a:r>
            <a:r>
              <a:rPr lang="en-US" dirty="0" err="1" smtClean="0"/>
              <a:t>kendala</a:t>
            </a:r>
            <a:r>
              <a:rPr lang="en-US" dirty="0" smtClean="0"/>
              <a:t>)</a:t>
            </a:r>
          </a:p>
          <a:p>
            <a:pPr lvl="1">
              <a:buAutoNum type="arabicPeriod"/>
            </a:pPr>
            <a:r>
              <a:rPr lang="en-US" dirty="0" err="1" smtClean="0"/>
              <a:t>Pilihan</a:t>
            </a:r>
            <a:r>
              <a:rPr lang="en-US" dirty="0" smtClean="0"/>
              <a:t> (Choices)</a:t>
            </a:r>
          </a:p>
          <a:p>
            <a:pPr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55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88891" cy="3236914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0" y="3230294"/>
            <a:ext cx="12188890" cy="3627706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0" y="3489326"/>
            <a:ext cx="10500346" cy="0"/>
          </a:xfrm>
          <a:prstGeom prst="line">
            <a:avLst/>
          </a:prstGeom>
          <a:ln w="28575">
            <a:solidFill>
              <a:srgbClr val="B0F7F4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21677" y="901249"/>
            <a:ext cx="10809135" cy="1239841"/>
            <a:chOff x="814298" y="3603943"/>
            <a:chExt cx="10809135" cy="1239841"/>
          </a:xfrm>
        </p:grpSpPr>
        <p:sp>
          <p:nvSpPr>
            <p:cNvPr id="17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59"/>
            <p:cNvSpPr>
              <a:spLocks noChangeArrowheads="1"/>
            </p:cNvSpPr>
            <p:nvPr/>
          </p:nvSpPr>
          <p:spPr bwMode="auto">
            <a:xfrm>
              <a:off x="4933869" y="474362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60"/>
            <p:cNvSpPr>
              <a:spLocks noChangeArrowheads="1"/>
            </p:cNvSpPr>
            <p:nvPr/>
          </p:nvSpPr>
          <p:spPr bwMode="auto">
            <a:xfrm>
              <a:off x="5415075" y="3921423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4"/>
            <p:cNvSpPr>
              <a:spLocks noChangeArrowheads="1"/>
            </p:cNvSpPr>
            <p:nvPr/>
          </p:nvSpPr>
          <p:spPr bwMode="auto">
            <a:xfrm>
              <a:off x="7754634" y="4693116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65"/>
            <p:cNvSpPr>
              <a:spLocks noChangeArrowheads="1"/>
            </p:cNvSpPr>
            <p:nvPr/>
          </p:nvSpPr>
          <p:spPr bwMode="auto">
            <a:xfrm>
              <a:off x="6117299" y="4625688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66"/>
            <p:cNvSpPr>
              <a:spLocks noChangeArrowheads="1"/>
            </p:cNvSpPr>
            <p:nvPr/>
          </p:nvSpPr>
          <p:spPr bwMode="auto">
            <a:xfrm>
              <a:off x="9675018" y="4768450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7"/>
            <p:cNvSpPr>
              <a:spLocks noChangeArrowheads="1"/>
            </p:cNvSpPr>
            <p:nvPr/>
          </p:nvSpPr>
          <p:spPr bwMode="auto">
            <a:xfrm>
              <a:off x="1189625" y="4272535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8"/>
            <p:cNvSpPr>
              <a:spLocks noChangeArrowheads="1"/>
            </p:cNvSpPr>
            <p:nvPr/>
          </p:nvSpPr>
          <p:spPr bwMode="auto">
            <a:xfrm>
              <a:off x="6664818" y="3816493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1"/>
            <p:cNvSpPr>
              <a:spLocks noChangeArrowheads="1"/>
            </p:cNvSpPr>
            <p:nvPr/>
          </p:nvSpPr>
          <p:spPr bwMode="auto">
            <a:xfrm>
              <a:off x="9224973" y="392142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3"/>
            <p:cNvSpPr>
              <a:spLocks noChangeArrowheads="1"/>
            </p:cNvSpPr>
            <p:nvPr/>
          </p:nvSpPr>
          <p:spPr bwMode="auto">
            <a:xfrm>
              <a:off x="8406483" y="4471768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4"/>
            <p:cNvSpPr>
              <a:spLocks noChangeArrowheads="1"/>
            </p:cNvSpPr>
            <p:nvPr/>
          </p:nvSpPr>
          <p:spPr bwMode="auto">
            <a:xfrm>
              <a:off x="2841598" y="4281114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77"/>
            <p:cNvSpPr>
              <a:spLocks noChangeArrowheads="1"/>
            </p:cNvSpPr>
            <p:nvPr/>
          </p:nvSpPr>
          <p:spPr bwMode="auto">
            <a:xfrm>
              <a:off x="6738807" y="4421859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826809" y="3299924"/>
            <a:ext cx="1384300" cy="548177"/>
            <a:chOff x="929805" y="4201624"/>
            <a:chExt cx="1384300" cy="548177"/>
          </a:xfrm>
        </p:grpSpPr>
        <p:sp>
          <p:nvSpPr>
            <p:cNvPr id="5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0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52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3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4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1421937" y="602130"/>
            <a:ext cx="10380190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</a:rPr>
              <a:t>Tipe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Pola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Aktivitas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Pekerjaan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Manajerial</a:t>
            </a:r>
            <a:endParaRPr lang="en-US" sz="40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3064292" y="3299924"/>
            <a:ext cx="1384300" cy="548177"/>
            <a:chOff x="929805" y="4201624"/>
            <a:chExt cx="1384300" cy="548177"/>
          </a:xfrm>
        </p:grpSpPr>
        <p:sp>
          <p:nvSpPr>
            <p:cNvPr id="92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3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94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5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6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5301775" y="3299924"/>
            <a:ext cx="1384300" cy="548177"/>
            <a:chOff x="929805" y="4201624"/>
            <a:chExt cx="1384300" cy="548177"/>
          </a:xfrm>
        </p:grpSpPr>
        <p:sp>
          <p:nvSpPr>
            <p:cNvPr id="9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9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00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1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2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03" name="Group 102"/>
          <p:cNvGrpSpPr/>
          <p:nvPr/>
        </p:nvGrpSpPr>
        <p:grpSpPr>
          <a:xfrm>
            <a:off x="7539258" y="3299924"/>
            <a:ext cx="1384300" cy="548177"/>
            <a:chOff x="929805" y="4201624"/>
            <a:chExt cx="1384300" cy="548177"/>
          </a:xfrm>
        </p:grpSpPr>
        <p:sp>
          <p:nvSpPr>
            <p:cNvPr id="104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5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06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7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08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26" name="Group 125"/>
          <p:cNvGrpSpPr/>
          <p:nvPr/>
        </p:nvGrpSpPr>
        <p:grpSpPr>
          <a:xfrm>
            <a:off x="1119850" y="2200438"/>
            <a:ext cx="798223" cy="798223"/>
            <a:chOff x="1119850" y="3102138"/>
            <a:chExt cx="798223" cy="798223"/>
          </a:xfrm>
        </p:grpSpPr>
        <p:sp>
          <p:nvSpPr>
            <p:cNvPr id="117" name="Rectangle 116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3357333" y="2200438"/>
            <a:ext cx="798223" cy="798223"/>
            <a:chOff x="1119850" y="3102138"/>
            <a:chExt cx="798223" cy="798223"/>
          </a:xfrm>
        </p:grpSpPr>
        <p:sp>
          <p:nvSpPr>
            <p:cNvPr id="128" name="Rectangle 127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594816" y="2200438"/>
            <a:ext cx="798223" cy="798223"/>
            <a:chOff x="1119850" y="3102138"/>
            <a:chExt cx="798223" cy="798223"/>
          </a:xfrm>
        </p:grpSpPr>
        <p:sp>
          <p:nvSpPr>
            <p:cNvPr id="131" name="Rectangle 130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7832299" y="2200438"/>
            <a:ext cx="798223" cy="798223"/>
            <a:chOff x="1119850" y="3102138"/>
            <a:chExt cx="798223" cy="798223"/>
          </a:xfrm>
        </p:grpSpPr>
        <p:sp>
          <p:nvSpPr>
            <p:cNvPr id="134" name="Rectangle 133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0069780" y="2205769"/>
            <a:ext cx="798223" cy="798223"/>
            <a:chOff x="1119850" y="3102138"/>
            <a:chExt cx="798223" cy="798223"/>
          </a:xfrm>
        </p:grpSpPr>
        <p:sp>
          <p:nvSpPr>
            <p:cNvPr id="137" name="Rectangle 136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8088535" y="2477862"/>
            <a:ext cx="285750" cy="287338"/>
            <a:chOff x="2025650" y="4786313"/>
            <a:chExt cx="285750" cy="287338"/>
          </a:xfrm>
          <a:solidFill>
            <a:srgbClr val="125680"/>
          </a:solidFill>
          <a:effectLst/>
        </p:grpSpPr>
        <p:sp>
          <p:nvSpPr>
            <p:cNvPr id="140" name="Freeform 565"/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566"/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5851052" y="2486837"/>
            <a:ext cx="285750" cy="225425"/>
            <a:chOff x="9883775" y="5410200"/>
            <a:chExt cx="285750" cy="225425"/>
          </a:xfrm>
          <a:solidFill>
            <a:srgbClr val="125680"/>
          </a:solidFill>
          <a:effectLst/>
        </p:grpSpPr>
        <p:sp>
          <p:nvSpPr>
            <p:cNvPr id="143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614363" y="2468580"/>
            <a:ext cx="284163" cy="261938"/>
            <a:chOff x="4313201" y="1920875"/>
            <a:chExt cx="284163" cy="261938"/>
          </a:xfrm>
          <a:solidFill>
            <a:srgbClr val="125680"/>
          </a:solidFill>
          <a:effectLst/>
        </p:grpSpPr>
        <p:sp>
          <p:nvSpPr>
            <p:cNvPr id="146" name="Freeform 3131"/>
            <p:cNvSpPr>
              <a:spLocks/>
            </p:cNvSpPr>
            <p:nvPr/>
          </p:nvSpPr>
          <p:spPr bwMode="auto">
            <a:xfrm>
              <a:off x="4313201" y="1920875"/>
              <a:ext cx="236538" cy="200025"/>
            </a:xfrm>
            <a:custGeom>
              <a:avLst/>
              <a:gdLst>
                <a:gd name="T0" fmla="*/ 599 w 599"/>
                <a:gd name="T1" fmla="*/ 12 h 503"/>
                <a:gd name="T2" fmla="*/ 599 w 599"/>
                <a:gd name="T3" fmla="*/ 7 h 503"/>
                <a:gd name="T4" fmla="*/ 595 w 599"/>
                <a:gd name="T5" fmla="*/ 3 h 503"/>
                <a:gd name="T6" fmla="*/ 592 w 599"/>
                <a:gd name="T7" fmla="*/ 1 h 503"/>
                <a:gd name="T8" fmla="*/ 587 w 599"/>
                <a:gd name="T9" fmla="*/ 0 h 503"/>
                <a:gd name="T10" fmla="*/ 12 w 599"/>
                <a:gd name="T11" fmla="*/ 0 h 503"/>
                <a:gd name="T12" fmla="*/ 8 w 599"/>
                <a:gd name="T13" fmla="*/ 1 h 503"/>
                <a:gd name="T14" fmla="*/ 4 w 599"/>
                <a:gd name="T15" fmla="*/ 3 h 503"/>
                <a:gd name="T16" fmla="*/ 2 w 599"/>
                <a:gd name="T17" fmla="*/ 7 h 503"/>
                <a:gd name="T18" fmla="*/ 0 w 599"/>
                <a:gd name="T19" fmla="*/ 12 h 503"/>
                <a:gd name="T20" fmla="*/ 0 w 599"/>
                <a:gd name="T21" fmla="*/ 371 h 503"/>
                <a:gd name="T22" fmla="*/ 2 w 599"/>
                <a:gd name="T23" fmla="*/ 376 h 503"/>
                <a:gd name="T24" fmla="*/ 4 w 599"/>
                <a:gd name="T25" fmla="*/ 379 h 503"/>
                <a:gd name="T26" fmla="*/ 8 w 599"/>
                <a:gd name="T27" fmla="*/ 382 h 503"/>
                <a:gd name="T28" fmla="*/ 12 w 599"/>
                <a:gd name="T29" fmla="*/ 383 h 503"/>
                <a:gd name="T30" fmla="*/ 96 w 599"/>
                <a:gd name="T31" fmla="*/ 383 h 503"/>
                <a:gd name="T32" fmla="*/ 96 w 599"/>
                <a:gd name="T33" fmla="*/ 490 h 503"/>
                <a:gd name="T34" fmla="*/ 97 w 599"/>
                <a:gd name="T35" fmla="*/ 493 h 503"/>
                <a:gd name="T36" fmla="*/ 98 w 599"/>
                <a:gd name="T37" fmla="*/ 497 h 503"/>
                <a:gd name="T38" fmla="*/ 100 w 599"/>
                <a:gd name="T39" fmla="*/ 499 h 503"/>
                <a:gd name="T40" fmla="*/ 104 w 599"/>
                <a:gd name="T41" fmla="*/ 502 h 503"/>
                <a:gd name="T42" fmla="*/ 106 w 599"/>
                <a:gd name="T43" fmla="*/ 502 h 503"/>
                <a:gd name="T44" fmla="*/ 109 w 599"/>
                <a:gd name="T45" fmla="*/ 503 h 503"/>
                <a:gd name="T46" fmla="*/ 112 w 599"/>
                <a:gd name="T47" fmla="*/ 502 h 503"/>
                <a:gd name="T48" fmla="*/ 117 w 599"/>
                <a:gd name="T49" fmla="*/ 499 h 503"/>
                <a:gd name="T50" fmla="*/ 232 w 599"/>
                <a:gd name="T51" fmla="*/ 383 h 503"/>
                <a:gd name="T52" fmla="*/ 288 w 599"/>
                <a:gd name="T53" fmla="*/ 383 h 503"/>
                <a:gd name="T54" fmla="*/ 288 w 599"/>
                <a:gd name="T55" fmla="*/ 251 h 503"/>
                <a:gd name="T56" fmla="*/ 288 w 599"/>
                <a:gd name="T57" fmla="*/ 246 h 503"/>
                <a:gd name="T58" fmla="*/ 291 w 599"/>
                <a:gd name="T59" fmla="*/ 242 h 503"/>
                <a:gd name="T60" fmla="*/ 295 w 599"/>
                <a:gd name="T61" fmla="*/ 240 h 503"/>
                <a:gd name="T62" fmla="*/ 300 w 599"/>
                <a:gd name="T63" fmla="*/ 239 h 503"/>
                <a:gd name="T64" fmla="*/ 599 w 599"/>
                <a:gd name="T65" fmla="*/ 239 h 503"/>
                <a:gd name="T66" fmla="*/ 599 w 599"/>
                <a:gd name="T67" fmla="*/ 12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9" h="503">
                  <a:moveTo>
                    <a:pt x="599" y="12"/>
                  </a:moveTo>
                  <a:lnTo>
                    <a:pt x="599" y="7"/>
                  </a:lnTo>
                  <a:lnTo>
                    <a:pt x="595" y="3"/>
                  </a:lnTo>
                  <a:lnTo>
                    <a:pt x="592" y="1"/>
                  </a:lnTo>
                  <a:lnTo>
                    <a:pt x="587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4" y="379"/>
                  </a:lnTo>
                  <a:lnTo>
                    <a:pt x="8" y="382"/>
                  </a:lnTo>
                  <a:lnTo>
                    <a:pt x="12" y="383"/>
                  </a:lnTo>
                  <a:lnTo>
                    <a:pt x="96" y="383"/>
                  </a:lnTo>
                  <a:lnTo>
                    <a:pt x="96" y="490"/>
                  </a:lnTo>
                  <a:lnTo>
                    <a:pt x="97" y="493"/>
                  </a:lnTo>
                  <a:lnTo>
                    <a:pt x="98" y="497"/>
                  </a:lnTo>
                  <a:lnTo>
                    <a:pt x="100" y="499"/>
                  </a:lnTo>
                  <a:lnTo>
                    <a:pt x="104" y="502"/>
                  </a:lnTo>
                  <a:lnTo>
                    <a:pt x="106" y="502"/>
                  </a:lnTo>
                  <a:lnTo>
                    <a:pt x="109" y="503"/>
                  </a:lnTo>
                  <a:lnTo>
                    <a:pt x="112" y="502"/>
                  </a:lnTo>
                  <a:lnTo>
                    <a:pt x="117" y="499"/>
                  </a:lnTo>
                  <a:lnTo>
                    <a:pt x="232" y="383"/>
                  </a:lnTo>
                  <a:lnTo>
                    <a:pt x="288" y="383"/>
                  </a:lnTo>
                  <a:lnTo>
                    <a:pt x="288" y="251"/>
                  </a:lnTo>
                  <a:lnTo>
                    <a:pt x="288" y="246"/>
                  </a:lnTo>
                  <a:lnTo>
                    <a:pt x="291" y="242"/>
                  </a:lnTo>
                  <a:lnTo>
                    <a:pt x="295" y="240"/>
                  </a:lnTo>
                  <a:lnTo>
                    <a:pt x="300" y="239"/>
                  </a:lnTo>
                  <a:lnTo>
                    <a:pt x="599" y="239"/>
                  </a:lnTo>
                  <a:lnTo>
                    <a:pt x="59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3132"/>
            <p:cNvSpPr>
              <a:spLocks/>
            </p:cNvSpPr>
            <p:nvPr/>
          </p:nvSpPr>
          <p:spPr bwMode="auto">
            <a:xfrm>
              <a:off x="4437026" y="2025650"/>
              <a:ext cx="160338" cy="157163"/>
            </a:xfrm>
            <a:custGeom>
              <a:avLst/>
              <a:gdLst>
                <a:gd name="T0" fmla="*/ 395 w 407"/>
                <a:gd name="T1" fmla="*/ 0 h 394"/>
                <a:gd name="T2" fmla="*/ 12 w 407"/>
                <a:gd name="T3" fmla="*/ 0 h 394"/>
                <a:gd name="T4" fmla="*/ 0 w 407"/>
                <a:gd name="T5" fmla="*/ 0 h 394"/>
                <a:gd name="T6" fmla="*/ 0 w 407"/>
                <a:gd name="T7" fmla="*/ 11 h 394"/>
                <a:gd name="T8" fmla="*/ 0 w 407"/>
                <a:gd name="T9" fmla="*/ 252 h 394"/>
                <a:gd name="T10" fmla="*/ 0 w 407"/>
                <a:gd name="T11" fmla="*/ 255 h 394"/>
                <a:gd name="T12" fmla="*/ 4 w 407"/>
                <a:gd name="T13" fmla="*/ 260 h 394"/>
                <a:gd name="T14" fmla="*/ 7 w 407"/>
                <a:gd name="T15" fmla="*/ 262 h 394"/>
                <a:gd name="T16" fmla="*/ 12 w 407"/>
                <a:gd name="T17" fmla="*/ 264 h 394"/>
                <a:gd name="T18" fmla="*/ 193 w 407"/>
                <a:gd name="T19" fmla="*/ 264 h 394"/>
                <a:gd name="T20" fmla="*/ 198 w 407"/>
                <a:gd name="T21" fmla="*/ 264 h 394"/>
                <a:gd name="T22" fmla="*/ 314 w 407"/>
                <a:gd name="T23" fmla="*/ 391 h 394"/>
                <a:gd name="T24" fmla="*/ 319 w 407"/>
                <a:gd name="T25" fmla="*/ 394 h 394"/>
                <a:gd name="T26" fmla="*/ 324 w 407"/>
                <a:gd name="T27" fmla="*/ 394 h 394"/>
                <a:gd name="T28" fmla="*/ 325 w 407"/>
                <a:gd name="T29" fmla="*/ 394 h 394"/>
                <a:gd name="T30" fmla="*/ 327 w 407"/>
                <a:gd name="T31" fmla="*/ 394 h 394"/>
                <a:gd name="T32" fmla="*/ 331 w 407"/>
                <a:gd name="T33" fmla="*/ 392 h 394"/>
                <a:gd name="T34" fmla="*/ 333 w 407"/>
                <a:gd name="T35" fmla="*/ 390 h 394"/>
                <a:gd name="T36" fmla="*/ 334 w 407"/>
                <a:gd name="T37" fmla="*/ 386 h 394"/>
                <a:gd name="T38" fmla="*/ 336 w 407"/>
                <a:gd name="T39" fmla="*/ 383 h 394"/>
                <a:gd name="T40" fmla="*/ 336 w 407"/>
                <a:gd name="T41" fmla="*/ 276 h 394"/>
                <a:gd name="T42" fmla="*/ 336 w 407"/>
                <a:gd name="T43" fmla="*/ 264 h 394"/>
                <a:gd name="T44" fmla="*/ 347 w 407"/>
                <a:gd name="T45" fmla="*/ 264 h 394"/>
                <a:gd name="T46" fmla="*/ 395 w 407"/>
                <a:gd name="T47" fmla="*/ 264 h 394"/>
                <a:gd name="T48" fmla="*/ 400 w 407"/>
                <a:gd name="T49" fmla="*/ 262 h 394"/>
                <a:gd name="T50" fmla="*/ 403 w 407"/>
                <a:gd name="T51" fmla="*/ 260 h 394"/>
                <a:gd name="T52" fmla="*/ 406 w 407"/>
                <a:gd name="T53" fmla="*/ 257 h 394"/>
                <a:gd name="T54" fmla="*/ 407 w 407"/>
                <a:gd name="T55" fmla="*/ 252 h 394"/>
                <a:gd name="T56" fmla="*/ 407 w 407"/>
                <a:gd name="T57" fmla="*/ 11 h 394"/>
                <a:gd name="T58" fmla="*/ 406 w 407"/>
                <a:gd name="T59" fmla="*/ 7 h 394"/>
                <a:gd name="T60" fmla="*/ 403 w 407"/>
                <a:gd name="T61" fmla="*/ 3 h 394"/>
                <a:gd name="T62" fmla="*/ 400 w 407"/>
                <a:gd name="T63" fmla="*/ 1 h 394"/>
                <a:gd name="T64" fmla="*/ 395 w 407"/>
                <a:gd name="T65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7" h="394">
                  <a:moveTo>
                    <a:pt x="39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52"/>
                  </a:lnTo>
                  <a:lnTo>
                    <a:pt x="0" y="255"/>
                  </a:lnTo>
                  <a:lnTo>
                    <a:pt x="4" y="260"/>
                  </a:lnTo>
                  <a:lnTo>
                    <a:pt x="7" y="262"/>
                  </a:lnTo>
                  <a:lnTo>
                    <a:pt x="12" y="264"/>
                  </a:lnTo>
                  <a:lnTo>
                    <a:pt x="193" y="264"/>
                  </a:lnTo>
                  <a:lnTo>
                    <a:pt x="198" y="264"/>
                  </a:lnTo>
                  <a:lnTo>
                    <a:pt x="314" y="391"/>
                  </a:lnTo>
                  <a:lnTo>
                    <a:pt x="319" y="394"/>
                  </a:lnTo>
                  <a:lnTo>
                    <a:pt x="324" y="394"/>
                  </a:lnTo>
                  <a:lnTo>
                    <a:pt x="325" y="394"/>
                  </a:lnTo>
                  <a:lnTo>
                    <a:pt x="327" y="394"/>
                  </a:lnTo>
                  <a:lnTo>
                    <a:pt x="331" y="392"/>
                  </a:lnTo>
                  <a:lnTo>
                    <a:pt x="333" y="390"/>
                  </a:lnTo>
                  <a:lnTo>
                    <a:pt x="334" y="386"/>
                  </a:lnTo>
                  <a:lnTo>
                    <a:pt x="336" y="383"/>
                  </a:lnTo>
                  <a:lnTo>
                    <a:pt x="336" y="276"/>
                  </a:lnTo>
                  <a:lnTo>
                    <a:pt x="336" y="264"/>
                  </a:lnTo>
                  <a:lnTo>
                    <a:pt x="347" y="264"/>
                  </a:lnTo>
                  <a:lnTo>
                    <a:pt x="395" y="264"/>
                  </a:lnTo>
                  <a:lnTo>
                    <a:pt x="400" y="262"/>
                  </a:lnTo>
                  <a:lnTo>
                    <a:pt x="403" y="260"/>
                  </a:lnTo>
                  <a:lnTo>
                    <a:pt x="406" y="257"/>
                  </a:lnTo>
                  <a:lnTo>
                    <a:pt x="407" y="252"/>
                  </a:lnTo>
                  <a:lnTo>
                    <a:pt x="407" y="11"/>
                  </a:lnTo>
                  <a:lnTo>
                    <a:pt x="406" y="7"/>
                  </a:lnTo>
                  <a:lnTo>
                    <a:pt x="403" y="3"/>
                  </a:lnTo>
                  <a:lnTo>
                    <a:pt x="400" y="1"/>
                  </a:lnTo>
                  <a:lnTo>
                    <a:pt x="3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1418949" y="2455880"/>
            <a:ext cx="200025" cy="287338"/>
            <a:chOff x="10502900" y="815975"/>
            <a:chExt cx="200025" cy="287338"/>
          </a:xfrm>
          <a:solidFill>
            <a:srgbClr val="125680"/>
          </a:solidFill>
          <a:effectLst/>
        </p:grpSpPr>
        <p:sp>
          <p:nvSpPr>
            <p:cNvPr id="149" name="Freeform 2127"/>
            <p:cNvSpPr>
              <a:spLocks/>
            </p:cNvSpPr>
            <p:nvPr/>
          </p:nvSpPr>
          <p:spPr bwMode="auto">
            <a:xfrm>
              <a:off x="10502900" y="815975"/>
              <a:ext cx="200025" cy="201613"/>
            </a:xfrm>
            <a:custGeom>
              <a:avLst/>
              <a:gdLst>
                <a:gd name="T0" fmla="*/ 284 w 632"/>
                <a:gd name="T1" fmla="*/ 3 h 632"/>
                <a:gd name="T2" fmla="*/ 237 w 632"/>
                <a:gd name="T3" fmla="*/ 10 h 632"/>
                <a:gd name="T4" fmla="*/ 193 w 632"/>
                <a:gd name="T5" fmla="*/ 26 h 632"/>
                <a:gd name="T6" fmla="*/ 152 w 632"/>
                <a:gd name="T7" fmla="*/ 47 h 632"/>
                <a:gd name="T8" fmla="*/ 115 w 632"/>
                <a:gd name="T9" fmla="*/ 72 h 632"/>
                <a:gd name="T10" fmla="*/ 82 w 632"/>
                <a:gd name="T11" fmla="*/ 104 h 632"/>
                <a:gd name="T12" fmla="*/ 54 w 632"/>
                <a:gd name="T13" fmla="*/ 139 h 632"/>
                <a:gd name="T14" fmla="*/ 31 w 632"/>
                <a:gd name="T15" fmla="*/ 180 h 632"/>
                <a:gd name="T16" fmla="*/ 14 w 632"/>
                <a:gd name="T17" fmla="*/ 222 h 632"/>
                <a:gd name="T18" fmla="*/ 4 w 632"/>
                <a:gd name="T19" fmla="*/ 269 h 632"/>
                <a:gd name="T20" fmla="*/ 0 w 632"/>
                <a:gd name="T21" fmla="*/ 316 h 632"/>
                <a:gd name="T22" fmla="*/ 3 w 632"/>
                <a:gd name="T23" fmla="*/ 363 h 632"/>
                <a:gd name="T24" fmla="*/ 14 w 632"/>
                <a:gd name="T25" fmla="*/ 407 h 632"/>
                <a:gd name="T26" fmla="*/ 30 w 632"/>
                <a:gd name="T27" fmla="*/ 450 h 632"/>
                <a:gd name="T28" fmla="*/ 50 w 632"/>
                <a:gd name="T29" fmla="*/ 489 h 632"/>
                <a:gd name="T30" fmla="*/ 77 w 632"/>
                <a:gd name="T31" fmla="*/ 523 h 632"/>
                <a:gd name="T32" fmla="*/ 109 w 632"/>
                <a:gd name="T33" fmla="*/ 555 h 632"/>
                <a:gd name="T34" fmla="*/ 144 w 632"/>
                <a:gd name="T35" fmla="*/ 581 h 632"/>
                <a:gd name="T36" fmla="*/ 183 w 632"/>
                <a:gd name="T37" fmla="*/ 602 h 632"/>
                <a:gd name="T38" fmla="*/ 225 w 632"/>
                <a:gd name="T39" fmla="*/ 618 h 632"/>
                <a:gd name="T40" fmla="*/ 270 w 632"/>
                <a:gd name="T41" fmla="*/ 628 h 632"/>
                <a:gd name="T42" fmla="*/ 301 w 632"/>
                <a:gd name="T43" fmla="*/ 473 h 632"/>
                <a:gd name="T44" fmla="*/ 256 w 632"/>
                <a:gd name="T45" fmla="*/ 512 h 632"/>
                <a:gd name="T46" fmla="*/ 185 w 632"/>
                <a:gd name="T47" fmla="*/ 447 h 632"/>
                <a:gd name="T48" fmla="*/ 181 w 632"/>
                <a:gd name="T49" fmla="*/ 431 h 632"/>
                <a:gd name="T50" fmla="*/ 196 w 632"/>
                <a:gd name="T51" fmla="*/ 421 h 632"/>
                <a:gd name="T52" fmla="*/ 256 w 632"/>
                <a:gd name="T53" fmla="*/ 475 h 632"/>
                <a:gd name="T54" fmla="*/ 309 w 632"/>
                <a:gd name="T55" fmla="*/ 423 h 632"/>
                <a:gd name="T56" fmla="*/ 319 w 632"/>
                <a:gd name="T57" fmla="*/ 421 h 632"/>
                <a:gd name="T58" fmla="*/ 326 w 632"/>
                <a:gd name="T59" fmla="*/ 426 h 632"/>
                <a:gd name="T60" fmla="*/ 430 w 632"/>
                <a:gd name="T61" fmla="*/ 423 h 632"/>
                <a:gd name="T62" fmla="*/ 446 w 632"/>
                <a:gd name="T63" fmla="*/ 426 h 632"/>
                <a:gd name="T64" fmla="*/ 450 w 632"/>
                <a:gd name="T65" fmla="*/ 442 h 632"/>
                <a:gd name="T66" fmla="*/ 381 w 632"/>
                <a:gd name="T67" fmla="*/ 511 h 632"/>
                <a:gd name="T68" fmla="*/ 365 w 632"/>
                <a:gd name="T69" fmla="*/ 507 h 632"/>
                <a:gd name="T70" fmla="*/ 346 w 632"/>
                <a:gd name="T71" fmla="*/ 630 h 632"/>
                <a:gd name="T72" fmla="*/ 391 w 632"/>
                <a:gd name="T73" fmla="*/ 623 h 632"/>
                <a:gd name="T74" fmla="*/ 434 w 632"/>
                <a:gd name="T75" fmla="*/ 608 h 632"/>
                <a:gd name="T76" fmla="*/ 474 w 632"/>
                <a:gd name="T77" fmla="*/ 589 h 632"/>
                <a:gd name="T78" fmla="*/ 511 w 632"/>
                <a:gd name="T79" fmla="*/ 564 h 632"/>
                <a:gd name="T80" fmla="*/ 544 w 632"/>
                <a:gd name="T81" fmla="*/ 534 h 632"/>
                <a:gd name="T82" fmla="*/ 572 w 632"/>
                <a:gd name="T83" fmla="*/ 501 h 632"/>
                <a:gd name="T84" fmla="*/ 595 w 632"/>
                <a:gd name="T85" fmla="*/ 463 h 632"/>
                <a:gd name="T86" fmla="*/ 613 w 632"/>
                <a:gd name="T87" fmla="*/ 421 h 632"/>
                <a:gd name="T88" fmla="*/ 626 w 632"/>
                <a:gd name="T89" fmla="*/ 378 h 632"/>
                <a:gd name="T90" fmla="*/ 631 w 632"/>
                <a:gd name="T91" fmla="*/ 332 h 632"/>
                <a:gd name="T92" fmla="*/ 629 w 632"/>
                <a:gd name="T93" fmla="*/ 283 h 632"/>
                <a:gd name="T94" fmla="*/ 622 w 632"/>
                <a:gd name="T95" fmla="*/ 237 h 632"/>
                <a:gd name="T96" fmla="*/ 606 w 632"/>
                <a:gd name="T97" fmla="*/ 193 h 632"/>
                <a:gd name="T98" fmla="*/ 585 w 632"/>
                <a:gd name="T99" fmla="*/ 153 h 632"/>
                <a:gd name="T100" fmla="*/ 560 w 632"/>
                <a:gd name="T101" fmla="*/ 115 h 632"/>
                <a:gd name="T102" fmla="*/ 528 w 632"/>
                <a:gd name="T103" fmla="*/ 82 h 632"/>
                <a:gd name="T104" fmla="*/ 492 w 632"/>
                <a:gd name="T105" fmla="*/ 54 h 632"/>
                <a:gd name="T106" fmla="*/ 452 w 632"/>
                <a:gd name="T107" fmla="*/ 32 h 632"/>
                <a:gd name="T108" fmla="*/ 409 w 632"/>
                <a:gd name="T109" fmla="*/ 15 h 632"/>
                <a:gd name="T110" fmla="*/ 364 w 632"/>
                <a:gd name="T111" fmla="*/ 4 h 632"/>
                <a:gd name="T112" fmla="*/ 315 w 632"/>
                <a:gd name="T11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32" h="632">
                  <a:moveTo>
                    <a:pt x="315" y="0"/>
                  </a:moveTo>
                  <a:lnTo>
                    <a:pt x="299" y="1"/>
                  </a:lnTo>
                  <a:lnTo>
                    <a:pt x="284" y="3"/>
                  </a:lnTo>
                  <a:lnTo>
                    <a:pt x="268" y="4"/>
                  </a:lnTo>
                  <a:lnTo>
                    <a:pt x="252" y="6"/>
                  </a:lnTo>
                  <a:lnTo>
                    <a:pt x="237" y="10"/>
                  </a:lnTo>
                  <a:lnTo>
                    <a:pt x="221" y="15"/>
                  </a:lnTo>
                  <a:lnTo>
                    <a:pt x="207" y="20"/>
                  </a:lnTo>
                  <a:lnTo>
                    <a:pt x="193" y="26"/>
                  </a:lnTo>
                  <a:lnTo>
                    <a:pt x="179" y="32"/>
                  </a:lnTo>
                  <a:lnTo>
                    <a:pt x="165" y="38"/>
                  </a:lnTo>
                  <a:lnTo>
                    <a:pt x="152" y="47"/>
                  </a:lnTo>
                  <a:lnTo>
                    <a:pt x="139" y="54"/>
                  </a:lnTo>
                  <a:lnTo>
                    <a:pt x="127" y="64"/>
                  </a:lnTo>
                  <a:lnTo>
                    <a:pt x="115" y="72"/>
                  </a:lnTo>
                  <a:lnTo>
                    <a:pt x="103" y="82"/>
                  </a:lnTo>
                  <a:lnTo>
                    <a:pt x="92" y="93"/>
                  </a:lnTo>
                  <a:lnTo>
                    <a:pt x="82" y="104"/>
                  </a:lnTo>
                  <a:lnTo>
                    <a:pt x="72" y="115"/>
                  </a:lnTo>
                  <a:lnTo>
                    <a:pt x="63" y="127"/>
                  </a:lnTo>
                  <a:lnTo>
                    <a:pt x="54" y="139"/>
                  </a:lnTo>
                  <a:lnTo>
                    <a:pt x="45" y="153"/>
                  </a:lnTo>
                  <a:lnTo>
                    <a:pt x="38" y="166"/>
                  </a:lnTo>
                  <a:lnTo>
                    <a:pt x="31" y="180"/>
                  </a:lnTo>
                  <a:lnTo>
                    <a:pt x="25" y="193"/>
                  </a:lnTo>
                  <a:lnTo>
                    <a:pt x="19" y="208"/>
                  </a:lnTo>
                  <a:lnTo>
                    <a:pt x="14" y="222"/>
                  </a:lnTo>
                  <a:lnTo>
                    <a:pt x="10" y="237"/>
                  </a:lnTo>
                  <a:lnTo>
                    <a:pt x="6" y="253"/>
                  </a:lnTo>
                  <a:lnTo>
                    <a:pt x="4" y="269"/>
                  </a:lnTo>
                  <a:lnTo>
                    <a:pt x="1" y="283"/>
                  </a:lnTo>
                  <a:lnTo>
                    <a:pt x="0" y="301"/>
                  </a:lnTo>
                  <a:lnTo>
                    <a:pt x="0" y="316"/>
                  </a:lnTo>
                  <a:lnTo>
                    <a:pt x="0" y="332"/>
                  </a:lnTo>
                  <a:lnTo>
                    <a:pt x="1" y="347"/>
                  </a:lnTo>
                  <a:lnTo>
                    <a:pt x="3" y="363"/>
                  </a:lnTo>
                  <a:lnTo>
                    <a:pt x="6" y="378"/>
                  </a:lnTo>
                  <a:lnTo>
                    <a:pt x="9" y="393"/>
                  </a:lnTo>
                  <a:lnTo>
                    <a:pt x="14" y="407"/>
                  </a:lnTo>
                  <a:lnTo>
                    <a:pt x="17" y="421"/>
                  </a:lnTo>
                  <a:lnTo>
                    <a:pt x="23" y="436"/>
                  </a:lnTo>
                  <a:lnTo>
                    <a:pt x="30" y="450"/>
                  </a:lnTo>
                  <a:lnTo>
                    <a:pt x="36" y="463"/>
                  </a:lnTo>
                  <a:lnTo>
                    <a:pt x="43" y="475"/>
                  </a:lnTo>
                  <a:lnTo>
                    <a:pt x="50" y="489"/>
                  </a:lnTo>
                  <a:lnTo>
                    <a:pt x="59" y="501"/>
                  </a:lnTo>
                  <a:lnTo>
                    <a:pt x="69" y="512"/>
                  </a:lnTo>
                  <a:lnTo>
                    <a:pt x="77" y="523"/>
                  </a:lnTo>
                  <a:lnTo>
                    <a:pt x="87" y="534"/>
                  </a:lnTo>
                  <a:lnTo>
                    <a:pt x="98" y="545"/>
                  </a:lnTo>
                  <a:lnTo>
                    <a:pt x="109" y="555"/>
                  </a:lnTo>
                  <a:lnTo>
                    <a:pt x="120" y="564"/>
                  </a:lnTo>
                  <a:lnTo>
                    <a:pt x="132" y="573"/>
                  </a:lnTo>
                  <a:lnTo>
                    <a:pt x="144" y="581"/>
                  </a:lnTo>
                  <a:lnTo>
                    <a:pt x="157" y="589"/>
                  </a:lnTo>
                  <a:lnTo>
                    <a:pt x="170" y="596"/>
                  </a:lnTo>
                  <a:lnTo>
                    <a:pt x="183" y="602"/>
                  </a:lnTo>
                  <a:lnTo>
                    <a:pt x="197" y="608"/>
                  </a:lnTo>
                  <a:lnTo>
                    <a:pt x="210" y="613"/>
                  </a:lnTo>
                  <a:lnTo>
                    <a:pt x="225" y="618"/>
                  </a:lnTo>
                  <a:lnTo>
                    <a:pt x="240" y="623"/>
                  </a:lnTo>
                  <a:lnTo>
                    <a:pt x="254" y="625"/>
                  </a:lnTo>
                  <a:lnTo>
                    <a:pt x="270" y="628"/>
                  </a:lnTo>
                  <a:lnTo>
                    <a:pt x="285" y="630"/>
                  </a:lnTo>
                  <a:lnTo>
                    <a:pt x="301" y="632"/>
                  </a:lnTo>
                  <a:lnTo>
                    <a:pt x="301" y="473"/>
                  </a:lnTo>
                  <a:lnTo>
                    <a:pt x="267" y="507"/>
                  </a:lnTo>
                  <a:lnTo>
                    <a:pt x="262" y="511"/>
                  </a:lnTo>
                  <a:lnTo>
                    <a:pt x="256" y="512"/>
                  </a:lnTo>
                  <a:lnTo>
                    <a:pt x="249" y="511"/>
                  </a:lnTo>
                  <a:lnTo>
                    <a:pt x="245" y="507"/>
                  </a:lnTo>
                  <a:lnTo>
                    <a:pt x="185" y="447"/>
                  </a:lnTo>
                  <a:lnTo>
                    <a:pt x="181" y="442"/>
                  </a:lnTo>
                  <a:lnTo>
                    <a:pt x="180" y="436"/>
                  </a:lnTo>
                  <a:lnTo>
                    <a:pt x="181" y="431"/>
                  </a:lnTo>
                  <a:lnTo>
                    <a:pt x="185" y="426"/>
                  </a:lnTo>
                  <a:lnTo>
                    <a:pt x="190" y="423"/>
                  </a:lnTo>
                  <a:lnTo>
                    <a:pt x="196" y="421"/>
                  </a:lnTo>
                  <a:lnTo>
                    <a:pt x="201" y="423"/>
                  </a:lnTo>
                  <a:lnTo>
                    <a:pt x="205" y="426"/>
                  </a:lnTo>
                  <a:lnTo>
                    <a:pt x="256" y="475"/>
                  </a:lnTo>
                  <a:lnTo>
                    <a:pt x="304" y="426"/>
                  </a:lnTo>
                  <a:lnTo>
                    <a:pt x="307" y="424"/>
                  </a:lnTo>
                  <a:lnTo>
                    <a:pt x="309" y="423"/>
                  </a:lnTo>
                  <a:lnTo>
                    <a:pt x="313" y="421"/>
                  </a:lnTo>
                  <a:lnTo>
                    <a:pt x="315" y="421"/>
                  </a:lnTo>
                  <a:lnTo>
                    <a:pt x="319" y="421"/>
                  </a:lnTo>
                  <a:lnTo>
                    <a:pt x="321" y="423"/>
                  </a:lnTo>
                  <a:lnTo>
                    <a:pt x="324" y="424"/>
                  </a:lnTo>
                  <a:lnTo>
                    <a:pt x="326" y="426"/>
                  </a:lnTo>
                  <a:lnTo>
                    <a:pt x="375" y="475"/>
                  </a:lnTo>
                  <a:lnTo>
                    <a:pt x="425" y="426"/>
                  </a:lnTo>
                  <a:lnTo>
                    <a:pt x="430" y="423"/>
                  </a:lnTo>
                  <a:lnTo>
                    <a:pt x="436" y="421"/>
                  </a:lnTo>
                  <a:lnTo>
                    <a:pt x="441" y="423"/>
                  </a:lnTo>
                  <a:lnTo>
                    <a:pt x="446" y="426"/>
                  </a:lnTo>
                  <a:lnTo>
                    <a:pt x="450" y="431"/>
                  </a:lnTo>
                  <a:lnTo>
                    <a:pt x="451" y="436"/>
                  </a:lnTo>
                  <a:lnTo>
                    <a:pt x="450" y="442"/>
                  </a:lnTo>
                  <a:lnTo>
                    <a:pt x="446" y="447"/>
                  </a:lnTo>
                  <a:lnTo>
                    <a:pt x="386" y="507"/>
                  </a:lnTo>
                  <a:lnTo>
                    <a:pt x="381" y="511"/>
                  </a:lnTo>
                  <a:lnTo>
                    <a:pt x="375" y="512"/>
                  </a:lnTo>
                  <a:lnTo>
                    <a:pt x="370" y="511"/>
                  </a:lnTo>
                  <a:lnTo>
                    <a:pt x="365" y="507"/>
                  </a:lnTo>
                  <a:lnTo>
                    <a:pt x="330" y="473"/>
                  </a:lnTo>
                  <a:lnTo>
                    <a:pt x="330" y="632"/>
                  </a:lnTo>
                  <a:lnTo>
                    <a:pt x="346" y="630"/>
                  </a:lnTo>
                  <a:lnTo>
                    <a:pt x="362" y="628"/>
                  </a:lnTo>
                  <a:lnTo>
                    <a:pt x="376" y="625"/>
                  </a:lnTo>
                  <a:lnTo>
                    <a:pt x="391" y="623"/>
                  </a:lnTo>
                  <a:lnTo>
                    <a:pt x="406" y="618"/>
                  </a:lnTo>
                  <a:lnTo>
                    <a:pt x="420" y="613"/>
                  </a:lnTo>
                  <a:lnTo>
                    <a:pt x="434" y="608"/>
                  </a:lnTo>
                  <a:lnTo>
                    <a:pt x="449" y="602"/>
                  </a:lnTo>
                  <a:lnTo>
                    <a:pt x="462" y="596"/>
                  </a:lnTo>
                  <a:lnTo>
                    <a:pt x="474" y="589"/>
                  </a:lnTo>
                  <a:lnTo>
                    <a:pt x="488" y="581"/>
                  </a:lnTo>
                  <a:lnTo>
                    <a:pt x="500" y="573"/>
                  </a:lnTo>
                  <a:lnTo>
                    <a:pt x="511" y="564"/>
                  </a:lnTo>
                  <a:lnTo>
                    <a:pt x="522" y="555"/>
                  </a:lnTo>
                  <a:lnTo>
                    <a:pt x="533" y="545"/>
                  </a:lnTo>
                  <a:lnTo>
                    <a:pt x="544" y="534"/>
                  </a:lnTo>
                  <a:lnTo>
                    <a:pt x="554" y="523"/>
                  </a:lnTo>
                  <a:lnTo>
                    <a:pt x="563" y="512"/>
                  </a:lnTo>
                  <a:lnTo>
                    <a:pt x="572" y="501"/>
                  </a:lnTo>
                  <a:lnTo>
                    <a:pt x="580" y="489"/>
                  </a:lnTo>
                  <a:lnTo>
                    <a:pt x="588" y="475"/>
                  </a:lnTo>
                  <a:lnTo>
                    <a:pt x="595" y="463"/>
                  </a:lnTo>
                  <a:lnTo>
                    <a:pt x="602" y="450"/>
                  </a:lnTo>
                  <a:lnTo>
                    <a:pt x="609" y="436"/>
                  </a:lnTo>
                  <a:lnTo>
                    <a:pt x="613" y="421"/>
                  </a:lnTo>
                  <a:lnTo>
                    <a:pt x="618" y="408"/>
                  </a:lnTo>
                  <a:lnTo>
                    <a:pt x="622" y="393"/>
                  </a:lnTo>
                  <a:lnTo>
                    <a:pt x="626" y="378"/>
                  </a:lnTo>
                  <a:lnTo>
                    <a:pt x="628" y="363"/>
                  </a:lnTo>
                  <a:lnTo>
                    <a:pt x="631" y="347"/>
                  </a:lnTo>
                  <a:lnTo>
                    <a:pt x="631" y="332"/>
                  </a:lnTo>
                  <a:lnTo>
                    <a:pt x="632" y="316"/>
                  </a:lnTo>
                  <a:lnTo>
                    <a:pt x="631" y="301"/>
                  </a:lnTo>
                  <a:lnTo>
                    <a:pt x="629" y="283"/>
                  </a:lnTo>
                  <a:lnTo>
                    <a:pt x="628" y="269"/>
                  </a:lnTo>
                  <a:lnTo>
                    <a:pt x="626" y="253"/>
                  </a:lnTo>
                  <a:lnTo>
                    <a:pt x="622" y="237"/>
                  </a:lnTo>
                  <a:lnTo>
                    <a:pt x="617" y="222"/>
                  </a:lnTo>
                  <a:lnTo>
                    <a:pt x="612" y="208"/>
                  </a:lnTo>
                  <a:lnTo>
                    <a:pt x="606" y="193"/>
                  </a:lnTo>
                  <a:lnTo>
                    <a:pt x="600" y="180"/>
                  </a:lnTo>
                  <a:lnTo>
                    <a:pt x="594" y="166"/>
                  </a:lnTo>
                  <a:lnTo>
                    <a:pt x="585" y="153"/>
                  </a:lnTo>
                  <a:lnTo>
                    <a:pt x="578" y="139"/>
                  </a:lnTo>
                  <a:lnTo>
                    <a:pt x="568" y="127"/>
                  </a:lnTo>
                  <a:lnTo>
                    <a:pt x="560" y="115"/>
                  </a:lnTo>
                  <a:lnTo>
                    <a:pt x="550" y="104"/>
                  </a:lnTo>
                  <a:lnTo>
                    <a:pt x="539" y="93"/>
                  </a:lnTo>
                  <a:lnTo>
                    <a:pt x="528" y="82"/>
                  </a:lnTo>
                  <a:lnTo>
                    <a:pt x="517" y="72"/>
                  </a:lnTo>
                  <a:lnTo>
                    <a:pt x="505" y="64"/>
                  </a:lnTo>
                  <a:lnTo>
                    <a:pt x="492" y="54"/>
                  </a:lnTo>
                  <a:lnTo>
                    <a:pt x="479" y="47"/>
                  </a:lnTo>
                  <a:lnTo>
                    <a:pt x="466" y="38"/>
                  </a:lnTo>
                  <a:lnTo>
                    <a:pt x="452" y="32"/>
                  </a:lnTo>
                  <a:lnTo>
                    <a:pt x="439" y="26"/>
                  </a:lnTo>
                  <a:lnTo>
                    <a:pt x="424" y="20"/>
                  </a:lnTo>
                  <a:lnTo>
                    <a:pt x="409" y="15"/>
                  </a:lnTo>
                  <a:lnTo>
                    <a:pt x="395" y="10"/>
                  </a:lnTo>
                  <a:lnTo>
                    <a:pt x="379" y="6"/>
                  </a:lnTo>
                  <a:lnTo>
                    <a:pt x="364" y="4"/>
                  </a:lnTo>
                  <a:lnTo>
                    <a:pt x="348" y="3"/>
                  </a:lnTo>
                  <a:lnTo>
                    <a:pt x="331" y="1"/>
                  </a:lnTo>
                  <a:lnTo>
                    <a:pt x="3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2128"/>
            <p:cNvSpPr>
              <a:spLocks/>
            </p:cNvSpPr>
            <p:nvPr/>
          </p:nvSpPr>
          <p:spPr bwMode="auto">
            <a:xfrm>
              <a:off x="10569575" y="1036638"/>
              <a:ext cx="66675" cy="9525"/>
            </a:xfrm>
            <a:custGeom>
              <a:avLst/>
              <a:gdLst>
                <a:gd name="T0" fmla="*/ 196 w 210"/>
                <a:gd name="T1" fmla="*/ 0 h 29"/>
                <a:gd name="T2" fmla="*/ 15 w 210"/>
                <a:gd name="T3" fmla="*/ 0 h 29"/>
                <a:gd name="T4" fmla="*/ 9 w 210"/>
                <a:gd name="T5" fmla="*/ 1 h 29"/>
                <a:gd name="T6" fmla="*/ 5 w 210"/>
                <a:gd name="T7" fmla="*/ 3 h 29"/>
                <a:gd name="T8" fmla="*/ 2 w 210"/>
                <a:gd name="T9" fmla="*/ 8 h 29"/>
                <a:gd name="T10" fmla="*/ 0 w 210"/>
                <a:gd name="T11" fmla="*/ 14 h 29"/>
                <a:gd name="T12" fmla="*/ 2 w 210"/>
                <a:gd name="T13" fmla="*/ 20 h 29"/>
                <a:gd name="T14" fmla="*/ 5 w 210"/>
                <a:gd name="T15" fmla="*/ 25 h 29"/>
                <a:gd name="T16" fmla="*/ 9 w 210"/>
                <a:gd name="T17" fmla="*/ 28 h 29"/>
                <a:gd name="T18" fmla="*/ 15 w 210"/>
                <a:gd name="T19" fmla="*/ 29 h 29"/>
                <a:gd name="T20" fmla="*/ 196 w 210"/>
                <a:gd name="T21" fmla="*/ 29 h 29"/>
                <a:gd name="T22" fmla="*/ 202 w 210"/>
                <a:gd name="T23" fmla="*/ 28 h 29"/>
                <a:gd name="T24" fmla="*/ 207 w 210"/>
                <a:gd name="T25" fmla="*/ 25 h 29"/>
                <a:gd name="T26" fmla="*/ 209 w 210"/>
                <a:gd name="T27" fmla="*/ 20 h 29"/>
                <a:gd name="T28" fmla="*/ 210 w 210"/>
                <a:gd name="T29" fmla="*/ 14 h 29"/>
                <a:gd name="T30" fmla="*/ 209 w 210"/>
                <a:gd name="T31" fmla="*/ 8 h 29"/>
                <a:gd name="T32" fmla="*/ 207 w 210"/>
                <a:gd name="T33" fmla="*/ 3 h 29"/>
                <a:gd name="T34" fmla="*/ 202 w 210"/>
                <a:gd name="T35" fmla="*/ 1 h 29"/>
                <a:gd name="T36" fmla="*/ 196 w 210"/>
                <a:gd name="T3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29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5" y="25"/>
                  </a:lnTo>
                  <a:lnTo>
                    <a:pt x="9" y="28"/>
                  </a:lnTo>
                  <a:lnTo>
                    <a:pt x="15" y="29"/>
                  </a:lnTo>
                  <a:lnTo>
                    <a:pt x="196" y="29"/>
                  </a:lnTo>
                  <a:lnTo>
                    <a:pt x="202" y="28"/>
                  </a:lnTo>
                  <a:lnTo>
                    <a:pt x="207" y="25"/>
                  </a:lnTo>
                  <a:lnTo>
                    <a:pt x="209" y="20"/>
                  </a:lnTo>
                  <a:lnTo>
                    <a:pt x="210" y="14"/>
                  </a:lnTo>
                  <a:lnTo>
                    <a:pt x="209" y="8"/>
                  </a:lnTo>
                  <a:lnTo>
                    <a:pt x="207" y="3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2129"/>
            <p:cNvSpPr>
              <a:spLocks/>
            </p:cNvSpPr>
            <p:nvPr/>
          </p:nvSpPr>
          <p:spPr bwMode="auto">
            <a:xfrm>
              <a:off x="10569575" y="1055688"/>
              <a:ext cx="66675" cy="9525"/>
            </a:xfrm>
            <a:custGeom>
              <a:avLst/>
              <a:gdLst>
                <a:gd name="T0" fmla="*/ 196 w 210"/>
                <a:gd name="T1" fmla="*/ 0 h 31"/>
                <a:gd name="T2" fmla="*/ 15 w 210"/>
                <a:gd name="T3" fmla="*/ 0 h 31"/>
                <a:gd name="T4" fmla="*/ 9 w 210"/>
                <a:gd name="T5" fmla="*/ 2 h 31"/>
                <a:gd name="T6" fmla="*/ 5 w 210"/>
                <a:gd name="T7" fmla="*/ 5 h 31"/>
                <a:gd name="T8" fmla="*/ 2 w 210"/>
                <a:gd name="T9" fmla="*/ 10 h 31"/>
                <a:gd name="T10" fmla="*/ 0 w 210"/>
                <a:gd name="T11" fmla="*/ 15 h 31"/>
                <a:gd name="T12" fmla="*/ 2 w 210"/>
                <a:gd name="T13" fmla="*/ 21 h 31"/>
                <a:gd name="T14" fmla="*/ 5 w 210"/>
                <a:gd name="T15" fmla="*/ 26 h 31"/>
                <a:gd name="T16" fmla="*/ 9 w 210"/>
                <a:gd name="T17" fmla="*/ 30 h 31"/>
                <a:gd name="T18" fmla="*/ 15 w 210"/>
                <a:gd name="T19" fmla="*/ 31 h 31"/>
                <a:gd name="T20" fmla="*/ 196 w 210"/>
                <a:gd name="T21" fmla="*/ 31 h 31"/>
                <a:gd name="T22" fmla="*/ 202 w 210"/>
                <a:gd name="T23" fmla="*/ 30 h 31"/>
                <a:gd name="T24" fmla="*/ 207 w 210"/>
                <a:gd name="T25" fmla="*/ 26 h 31"/>
                <a:gd name="T26" fmla="*/ 209 w 210"/>
                <a:gd name="T27" fmla="*/ 21 h 31"/>
                <a:gd name="T28" fmla="*/ 210 w 210"/>
                <a:gd name="T29" fmla="*/ 15 h 31"/>
                <a:gd name="T30" fmla="*/ 209 w 210"/>
                <a:gd name="T31" fmla="*/ 10 h 31"/>
                <a:gd name="T32" fmla="*/ 207 w 210"/>
                <a:gd name="T33" fmla="*/ 5 h 31"/>
                <a:gd name="T34" fmla="*/ 202 w 210"/>
                <a:gd name="T35" fmla="*/ 2 h 31"/>
                <a:gd name="T36" fmla="*/ 196 w 210"/>
                <a:gd name="T3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0" h="31">
                  <a:moveTo>
                    <a:pt x="196" y="0"/>
                  </a:moveTo>
                  <a:lnTo>
                    <a:pt x="15" y="0"/>
                  </a:lnTo>
                  <a:lnTo>
                    <a:pt x="9" y="2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5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2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2130"/>
            <p:cNvSpPr>
              <a:spLocks/>
            </p:cNvSpPr>
            <p:nvPr/>
          </p:nvSpPr>
          <p:spPr bwMode="auto">
            <a:xfrm>
              <a:off x="10569575" y="1074738"/>
              <a:ext cx="66675" cy="28575"/>
            </a:xfrm>
            <a:custGeom>
              <a:avLst/>
              <a:gdLst>
                <a:gd name="T0" fmla="*/ 196 w 210"/>
                <a:gd name="T1" fmla="*/ 0 h 91"/>
                <a:gd name="T2" fmla="*/ 15 w 210"/>
                <a:gd name="T3" fmla="*/ 0 h 91"/>
                <a:gd name="T4" fmla="*/ 9 w 210"/>
                <a:gd name="T5" fmla="*/ 1 h 91"/>
                <a:gd name="T6" fmla="*/ 5 w 210"/>
                <a:gd name="T7" fmla="*/ 5 h 91"/>
                <a:gd name="T8" fmla="*/ 2 w 210"/>
                <a:gd name="T9" fmla="*/ 10 h 91"/>
                <a:gd name="T10" fmla="*/ 0 w 210"/>
                <a:gd name="T11" fmla="*/ 16 h 91"/>
                <a:gd name="T12" fmla="*/ 2 w 210"/>
                <a:gd name="T13" fmla="*/ 21 h 91"/>
                <a:gd name="T14" fmla="*/ 5 w 210"/>
                <a:gd name="T15" fmla="*/ 26 h 91"/>
                <a:gd name="T16" fmla="*/ 9 w 210"/>
                <a:gd name="T17" fmla="*/ 30 h 91"/>
                <a:gd name="T18" fmla="*/ 15 w 210"/>
                <a:gd name="T19" fmla="*/ 31 h 91"/>
                <a:gd name="T20" fmla="*/ 91 w 210"/>
                <a:gd name="T21" fmla="*/ 31 h 91"/>
                <a:gd name="T22" fmla="*/ 91 w 210"/>
                <a:gd name="T23" fmla="*/ 76 h 91"/>
                <a:gd name="T24" fmla="*/ 92 w 210"/>
                <a:gd name="T25" fmla="*/ 82 h 91"/>
                <a:gd name="T26" fmla="*/ 94 w 210"/>
                <a:gd name="T27" fmla="*/ 87 h 91"/>
                <a:gd name="T28" fmla="*/ 99 w 210"/>
                <a:gd name="T29" fmla="*/ 89 h 91"/>
                <a:gd name="T30" fmla="*/ 105 w 210"/>
                <a:gd name="T31" fmla="*/ 91 h 91"/>
                <a:gd name="T32" fmla="*/ 111 w 210"/>
                <a:gd name="T33" fmla="*/ 89 h 91"/>
                <a:gd name="T34" fmla="*/ 116 w 210"/>
                <a:gd name="T35" fmla="*/ 87 h 91"/>
                <a:gd name="T36" fmla="*/ 120 w 210"/>
                <a:gd name="T37" fmla="*/ 82 h 91"/>
                <a:gd name="T38" fmla="*/ 120 w 210"/>
                <a:gd name="T39" fmla="*/ 76 h 91"/>
                <a:gd name="T40" fmla="*/ 120 w 210"/>
                <a:gd name="T41" fmla="*/ 31 h 91"/>
                <a:gd name="T42" fmla="*/ 196 w 210"/>
                <a:gd name="T43" fmla="*/ 31 h 91"/>
                <a:gd name="T44" fmla="*/ 202 w 210"/>
                <a:gd name="T45" fmla="*/ 30 h 91"/>
                <a:gd name="T46" fmla="*/ 207 w 210"/>
                <a:gd name="T47" fmla="*/ 26 h 91"/>
                <a:gd name="T48" fmla="*/ 209 w 210"/>
                <a:gd name="T49" fmla="*/ 21 h 91"/>
                <a:gd name="T50" fmla="*/ 210 w 210"/>
                <a:gd name="T51" fmla="*/ 16 h 91"/>
                <a:gd name="T52" fmla="*/ 209 w 210"/>
                <a:gd name="T53" fmla="*/ 10 h 91"/>
                <a:gd name="T54" fmla="*/ 207 w 210"/>
                <a:gd name="T55" fmla="*/ 5 h 91"/>
                <a:gd name="T56" fmla="*/ 202 w 210"/>
                <a:gd name="T57" fmla="*/ 1 h 91"/>
                <a:gd name="T58" fmla="*/ 196 w 210"/>
                <a:gd name="T5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" h="91">
                  <a:moveTo>
                    <a:pt x="196" y="0"/>
                  </a:moveTo>
                  <a:lnTo>
                    <a:pt x="15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" y="21"/>
                  </a:lnTo>
                  <a:lnTo>
                    <a:pt x="5" y="26"/>
                  </a:lnTo>
                  <a:lnTo>
                    <a:pt x="9" y="30"/>
                  </a:lnTo>
                  <a:lnTo>
                    <a:pt x="15" y="31"/>
                  </a:lnTo>
                  <a:lnTo>
                    <a:pt x="91" y="31"/>
                  </a:lnTo>
                  <a:lnTo>
                    <a:pt x="91" y="76"/>
                  </a:lnTo>
                  <a:lnTo>
                    <a:pt x="92" y="82"/>
                  </a:lnTo>
                  <a:lnTo>
                    <a:pt x="94" y="87"/>
                  </a:lnTo>
                  <a:lnTo>
                    <a:pt x="99" y="89"/>
                  </a:lnTo>
                  <a:lnTo>
                    <a:pt x="105" y="91"/>
                  </a:lnTo>
                  <a:lnTo>
                    <a:pt x="111" y="89"/>
                  </a:lnTo>
                  <a:lnTo>
                    <a:pt x="116" y="87"/>
                  </a:lnTo>
                  <a:lnTo>
                    <a:pt x="120" y="82"/>
                  </a:lnTo>
                  <a:lnTo>
                    <a:pt x="120" y="76"/>
                  </a:lnTo>
                  <a:lnTo>
                    <a:pt x="120" y="31"/>
                  </a:lnTo>
                  <a:lnTo>
                    <a:pt x="196" y="31"/>
                  </a:lnTo>
                  <a:lnTo>
                    <a:pt x="202" y="30"/>
                  </a:lnTo>
                  <a:lnTo>
                    <a:pt x="207" y="26"/>
                  </a:lnTo>
                  <a:lnTo>
                    <a:pt x="209" y="21"/>
                  </a:lnTo>
                  <a:lnTo>
                    <a:pt x="210" y="16"/>
                  </a:lnTo>
                  <a:lnTo>
                    <a:pt x="209" y="10"/>
                  </a:lnTo>
                  <a:lnTo>
                    <a:pt x="207" y="5"/>
                  </a:lnTo>
                  <a:lnTo>
                    <a:pt x="202" y="1"/>
                  </a:lnTo>
                  <a:lnTo>
                    <a:pt x="19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3" name="Freeform 3073"/>
          <p:cNvSpPr>
            <a:spLocks noEditPoints="1"/>
          </p:cNvSpPr>
          <p:nvPr/>
        </p:nvSpPr>
        <p:spPr bwMode="auto">
          <a:xfrm>
            <a:off x="10326016" y="2462005"/>
            <a:ext cx="285750" cy="285750"/>
          </a:xfrm>
          <a:custGeom>
            <a:avLst/>
            <a:gdLst>
              <a:gd name="T0" fmla="*/ 620 w 720"/>
              <a:gd name="T1" fmla="*/ 289 h 719"/>
              <a:gd name="T2" fmla="*/ 600 w 720"/>
              <a:gd name="T3" fmla="*/ 278 h 719"/>
              <a:gd name="T4" fmla="*/ 636 w 720"/>
              <a:gd name="T5" fmla="*/ 145 h 719"/>
              <a:gd name="T6" fmla="*/ 695 w 720"/>
              <a:gd name="T7" fmla="*/ 114 h 719"/>
              <a:gd name="T8" fmla="*/ 680 w 720"/>
              <a:gd name="T9" fmla="*/ 209 h 719"/>
              <a:gd name="T10" fmla="*/ 645 w 720"/>
              <a:gd name="T11" fmla="*/ 270 h 719"/>
              <a:gd name="T12" fmla="*/ 425 w 720"/>
              <a:gd name="T13" fmla="*/ 278 h 719"/>
              <a:gd name="T14" fmla="*/ 416 w 720"/>
              <a:gd name="T15" fmla="*/ 280 h 719"/>
              <a:gd name="T16" fmla="*/ 298 w 720"/>
              <a:gd name="T17" fmla="*/ 282 h 719"/>
              <a:gd name="T18" fmla="*/ 261 w 720"/>
              <a:gd name="T19" fmla="*/ 160 h 719"/>
              <a:gd name="T20" fmla="*/ 332 w 720"/>
              <a:gd name="T21" fmla="*/ 150 h 719"/>
              <a:gd name="T22" fmla="*/ 364 w 720"/>
              <a:gd name="T23" fmla="*/ 101 h 719"/>
              <a:gd name="T24" fmla="*/ 462 w 720"/>
              <a:gd name="T25" fmla="*/ 158 h 719"/>
              <a:gd name="T26" fmla="*/ 49 w 720"/>
              <a:gd name="T27" fmla="*/ 236 h 719"/>
              <a:gd name="T28" fmla="*/ 29 w 720"/>
              <a:gd name="T29" fmla="*/ 170 h 719"/>
              <a:gd name="T30" fmla="*/ 24 w 720"/>
              <a:gd name="T31" fmla="*/ 72 h 719"/>
              <a:gd name="T32" fmla="*/ 90 w 720"/>
              <a:gd name="T33" fmla="*/ 177 h 719"/>
              <a:gd name="T34" fmla="*/ 129 w 720"/>
              <a:gd name="T35" fmla="*/ 298 h 719"/>
              <a:gd name="T36" fmla="*/ 91 w 720"/>
              <a:gd name="T37" fmla="*/ 284 h 719"/>
              <a:gd name="T38" fmla="*/ 719 w 720"/>
              <a:gd name="T39" fmla="*/ 69 h 719"/>
              <a:gd name="T40" fmla="*/ 712 w 720"/>
              <a:gd name="T41" fmla="*/ 50 h 719"/>
              <a:gd name="T42" fmla="*/ 644 w 720"/>
              <a:gd name="T43" fmla="*/ 21 h 719"/>
              <a:gd name="T44" fmla="*/ 632 w 720"/>
              <a:gd name="T45" fmla="*/ 0 h 719"/>
              <a:gd name="T46" fmla="*/ 77 w 720"/>
              <a:gd name="T47" fmla="*/ 13 h 719"/>
              <a:gd name="T48" fmla="*/ 12 w 720"/>
              <a:gd name="T49" fmla="*/ 48 h 719"/>
              <a:gd name="T50" fmla="*/ 0 w 720"/>
              <a:gd name="T51" fmla="*/ 66 h 719"/>
              <a:gd name="T52" fmla="*/ 6 w 720"/>
              <a:gd name="T53" fmla="*/ 177 h 719"/>
              <a:gd name="T54" fmla="*/ 29 w 720"/>
              <a:gd name="T55" fmla="*/ 250 h 719"/>
              <a:gd name="T56" fmla="*/ 73 w 720"/>
              <a:gd name="T57" fmla="*/ 302 h 719"/>
              <a:gd name="T58" fmla="*/ 130 w 720"/>
              <a:gd name="T59" fmla="*/ 322 h 719"/>
              <a:gd name="T60" fmla="*/ 195 w 720"/>
              <a:gd name="T61" fmla="*/ 379 h 719"/>
              <a:gd name="T62" fmla="*/ 288 w 720"/>
              <a:gd name="T63" fmla="*/ 441 h 719"/>
              <a:gd name="T64" fmla="*/ 312 w 720"/>
              <a:gd name="T65" fmla="*/ 476 h 719"/>
              <a:gd name="T66" fmla="*/ 316 w 720"/>
              <a:gd name="T67" fmla="*/ 529 h 719"/>
              <a:gd name="T68" fmla="*/ 299 w 720"/>
              <a:gd name="T69" fmla="*/ 596 h 719"/>
              <a:gd name="T70" fmla="*/ 262 w 720"/>
              <a:gd name="T71" fmla="*/ 628 h 719"/>
              <a:gd name="T72" fmla="*/ 204 w 720"/>
              <a:gd name="T73" fmla="*/ 635 h 719"/>
              <a:gd name="T74" fmla="*/ 192 w 720"/>
              <a:gd name="T75" fmla="*/ 707 h 719"/>
              <a:gd name="T76" fmla="*/ 515 w 720"/>
              <a:gd name="T77" fmla="*/ 719 h 719"/>
              <a:gd name="T78" fmla="*/ 527 w 720"/>
              <a:gd name="T79" fmla="*/ 647 h 719"/>
              <a:gd name="T80" fmla="*/ 501 w 720"/>
              <a:gd name="T81" fmla="*/ 635 h 719"/>
              <a:gd name="T82" fmla="*/ 445 w 720"/>
              <a:gd name="T83" fmla="*/ 618 h 719"/>
              <a:gd name="T84" fmla="*/ 412 w 720"/>
              <a:gd name="T85" fmla="*/ 577 h 719"/>
              <a:gd name="T86" fmla="*/ 401 w 720"/>
              <a:gd name="T87" fmla="*/ 511 h 719"/>
              <a:gd name="T88" fmla="*/ 410 w 720"/>
              <a:gd name="T89" fmla="*/ 470 h 719"/>
              <a:gd name="T90" fmla="*/ 443 w 720"/>
              <a:gd name="T91" fmla="*/ 431 h 719"/>
              <a:gd name="T92" fmla="*/ 537 w 720"/>
              <a:gd name="T93" fmla="*/ 367 h 719"/>
              <a:gd name="T94" fmla="*/ 601 w 720"/>
              <a:gd name="T95" fmla="*/ 321 h 719"/>
              <a:gd name="T96" fmla="*/ 653 w 720"/>
              <a:gd name="T97" fmla="*/ 295 h 719"/>
              <a:gd name="T98" fmla="*/ 696 w 720"/>
              <a:gd name="T99" fmla="*/ 233 h 719"/>
              <a:gd name="T100" fmla="*/ 718 w 720"/>
              <a:gd name="T101" fmla="*/ 141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20" h="719">
                <a:moveTo>
                  <a:pt x="645" y="270"/>
                </a:moveTo>
                <a:lnTo>
                  <a:pt x="640" y="276"/>
                </a:lnTo>
                <a:lnTo>
                  <a:pt x="633" y="280"/>
                </a:lnTo>
                <a:lnTo>
                  <a:pt x="627" y="284"/>
                </a:lnTo>
                <a:lnTo>
                  <a:pt x="620" y="289"/>
                </a:lnTo>
                <a:lnTo>
                  <a:pt x="614" y="291"/>
                </a:lnTo>
                <a:lnTo>
                  <a:pt x="606" y="295"/>
                </a:lnTo>
                <a:lnTo>
                  <a:pt x="599" y="296"/>
                </a:lnTo>
                <a:lnTo>
                  <a:pt x="590" y="298"/>
                </a:lnTo>
                <a:lnTo>
                  <a:pt x="600" y="278"/>
                </a:lnTo>
                <a:lnTo>
                  <a:pt x="609" y="257"/>
                </a:lnTo>
                <a:lnTo>
                  <a:pt x="618" y="233"/>
                </a:lnTo>
                <a:lnTo>
                  <a:pt x="625" y="207"/>
                </a:lnTo>
                <a:lnTo>
                  <a:pt x="631" y="177"/>
                </a:lnTo>
                <a:lnTo>
                  <a:pt x="636" y="145"/>
                </a:lnTo>
                <a:lnTo>
                  <a:pt x="639" y="110"/>
                </a:lnTo>
                <a:lnTo>
                  <a:pt x="643" y="72"/>
                </a:lnTo>
                <a:lnTo>
                  <a:pt x="695" y="72"/>
                </a:lnTo>
                <a:lnTo>
                  <a:pt x="695" y="90"/>
                </a:lnTo>
                <a:lnTo>
                  <a:pt x="695" y="114"/>
                </a:lnTo>
                <a:lnTo>
                  <a:pt x="694" y="140"/>
                </a:lnTo>
                <a:lnTo>
                  <a:pt x="690" y="167"/>
                </a:lnTo>
                <a:lnTo>
                  <a:pt x="687" y="182"/>
                </a:lnTo>
                <a:lnTo>
                  <a:pt x="684" y="196"/>
                </a:lnTo>
                <a:lnTo>
                  <a:pt x="680" y="209"/>
                </a:lnTo>
                <a:lnTo>
                  <a:pt x="675" y="223"/>
                </a:lnTo>
                <a:lnTo>
                  <a:pt x="669" y="236"/>
                </a:lnTo>
                <a:lnTo>
                  <a:pt x="662" y="248"/>
                </a:lnTo>
                <a:lnTo>
                  <a:pt x="655" y="259"/>
                </a:lnTo>
                <a:lnTo>
                  <a:pt x="645" y="270"/>
                </a:lnTo>
                <a:lnTo>
                  <a:pt x="645" y="270"/>
                </a:lnTo>
                <a:close/>
                <a:moveTo>
                  <a:pt x="460" y="160"/>
                </a:moveTo>
                <a:lnTo>
                  <a:pt x="402" y="205"/>
                </a:lnTo>
                <a:lnTo>
                  <a:pt x="425" y="273"/>
                </a:lnTo>
                <a:lnTo>
                  <a:pt x="425" y="278"/>
                </a:lnTo>
                <a:lnTo>
                  <a:pt x="424" y="280"/>
                </a:lnTo>
                <a:lnTo>
                  <a:pt x="421" y="282"/>
                </a:lnTo>
                <a:lnTo>
                  <a:pt x="420" y="282"/>
                </a:lnTo>
                <a:lnTo>
                  <a:pt x="418" y="282"/>
                </a:lnTo>
                <a:lnTo>
                  <a:pt x="416" y="280"/>
                </a:lnTo>
                <a:lnTo>
                  <a:pt x="360" y="235"/>
                </a:lnTo>
                <a:lnTo>
                  <a:pt x="304" y="280"/>
                </a:lnTo>
                <a:lnTo>
                  <a:pt x="303" y="282"/>
                </a:lnTo>
                <a:lnTo>
                  <a:pt x="300" y="282"/>
                </a:lnTo>
                <a:lnTo>
                  <a:pt x="298" y="282"/>
                </a:lnTo>
                <a:lnTo>
                  <a:pt x="297" y="280"/>
                </a:lnTo>
                <a:lnTo>
                  <a:pt x="294" y="278"/>
                </a:lnTo>
                <a:lnTo>
                  <a:pt x="294" y="273"/>
                </a:lnTo>
                <a:lnTo>
                  <a:pt x="317" y="205"/>
                </a:lnTo>
                <a:lnTo>
                  <a:pt x="261" y="160"/>
                </a:lnTo>
                <a:lnTo>
                  <a:pt x="259" y="158"/>
                </a:lnTo>
                <a:lnTo>
                  <a:pt x="259" y="154"/>
                </a:lnTo>
                <a:lnTo>
                  <a:pt x="261" y="151"/>
                </a:lnTo>
                <a:lnTo>
                  <a:pt x="264" y="150"/>
                </a:lnTo>
                <a:lnTo>
                  <a:pt x="332" y="150"/>
                </a:lnTo>
                <a:lnTo>
                  <a:pt x="354" y="101"/>
                </a:lnTo>
                <a:lnTo>
                  <a:pt x="356" y="97"/>
                </a:lnTo>
                <a:lnTo>
                  <a:pt x="358" y="97"/>
                </a:lnTo>
                <a:lnTo>
                  <a:pt x="362" y="97"/>
                </a:lnTo>
                <a:lnTo>
                  <a:pt x="364" y="101"/>
                </a:lnTo>
                <a:lnTo>
                  <a:pt x="388" y="150"/>
                </a:lnTo>
                <a:lnTo>
                  <a:pt x="456" y="150"/>
                </a:lnTo>
                <a:lnTo>
                  <a:pt x="460" y="151"/>
                </a:lnTo>
                <a:lnTo>
                  <a:pt x="462" y="154"/>
                </a:lnTo>
                <a:lnTo>
                  <a:pt x="462" y="158"/>
                </a:lnTo>
                <a:lnTo>
                  <a:pt x="460" y="160"/>
                </a:lnTo>
                <a:close/>
                <a:moveTo>
                  <a:pt x="72" y="270"/>
                </a:moveTo>
                <a:lnTo>
                  <a:pt x="63" y="260"/>
                </a:lnTo>
                <a:lnTo>
                  <a:pt x="55" y="248"/>
                </a:lnTo>
                <a:lnTo>
                  <a:pt x="49" y="236"/>
                </a:lnTo>
                <a:lnTo>
                  <a:pt x="43" y="225"/>
                </a:lnTo>
                <a:lnTo>
                  <a:pt x="38" y="211"/>
                </a:lnTo>
                <a:lnTo>
                  <a:pt x="35" y="198"/>
                </a:lnTo>
                <a:lnTo>
                  <a:pt x="31" y="184"/>
                </a:lnTo>
                <a:lnTo>
                  <a:pt x="29" y="170"/>
                </a:lnTo>
                <a:lnTo>
                  <a:pt x="27" y="142"/>
                </a:lnTo>
                <a:lnTo>
                  <a:pt x="24" y="116"/>
                </a:lnTo>
                <a:lnTo>
                  <a:pt x="24" y="92"/>
                </a:lnTo>
                <a:lnTo>
                  <a:pt x="24" y="72"/>
                </a:lnTo>
                <a:lnTo>
                  <a:pt x="24" y="72"/>
                </a:lnTo>
                <a:lnTo>
                  <a:pt x="24" y="72"/>
                </a:lnTo>
                <a:lnTo>
                  <a:pt x="78" y="72"/>
                </a:lnTo>
                <a:lnTo>
                  <a:pt x="80" y="110"/>
                </a:lnTo>
                <a:lnTo>
                  <a:pt x="85" y="145"/>
                </a:lnTo>
                <a:lnTo>
                  <a:pt x="90" y="177"/>
                </a:lnTo>
                <a:lnTo>
                  <a:pt x="96" y="207"/>
                </a:lnTo>
                <a:lnTo>
                  <a:pt x="103" y="233"/>
                </a:lnTo>
                <a:lnTo>
                  <a:pt x="111" y="257"/>
                </a:lnTo>
                <a:lnTo>
                  <a:pt x="119" y="278"/>
                </a:lnTo>
                <a:lnTo>
                  <a:pt x="129" y="298"/>
                </a:lnTo>
                <a:lnTo>
                  <a:pt x="121" y="296"/>
                </a:lnTo>
                <a:lnTo>
                  <a:pt x="112" y="295"/>
                </a:lnTo>
                <a:lnTo>
                  <a:pt x="105" y="291"/>
                </a:lnTo>
                <a:lnTo>
                  <a:pt x="98" y="289"/>
                </a:lnTo>
                <a:lnTo>
                  <a:pt x="91" y="284"/>
                </a:lnTo>
                <a:lnTo>
                  <a:pt x="84" y="280"/>
                </a:lnTo>
                <a:lnTo>
                  <a:pt x="78" y="276"/>
                </a:lnTo>
                <a:lnTo>
                  <a:pt x="72" y="270"/>
                </a:lnTo>
                <a:lnTo>
                  <a:pt x="72" y="270"/>
                </a:lnTo>
                <a:close/>
                <a:moveTo>
                  <a:pt x="719" y="69"/>
                </a:moveTo>
                <a:lnTo>
                  <a:pt x="719" y="64"/>
                </a:lnTo>
                <a:lnTo>
                  <a:pt x="719" y="60"/>
                </a:lnTo>
                <a:lnTo>
                  <a:pt x="719" y="56"/>
                </a:lnTo>
                <a:lnTo>
                  <a:pt x="715" y="52"/>
                </a:lnTo>
                <a:lnTo>
                  <a:pt x="712" y="50"/>
                </a:lnTo>
                <a:lnTo>
                  <a:pt x="707" y="48"/>
                </a:lnTo>
                <a:lnTo>
                  <a:pt x="643" y="48"/>
                </a:lnTo>
                <a:lnTo>
                  <a:pt x="644" y="39"/>
                </a:lnTo>
                <a:lnTo>
                  <a:pt x="644" y="31"/>
                </a:lnTo>
                <a:lnTo>
                  <a:pt x="644" y="21"/>
                </a:lnTo>
                <a:lnTo>
                  <a:pt x="644" y="13"/>
                </a:lnTo>
                <a:lnTo>
                  <a:pt x="643" y="8"/>
                </a:lnTo>
                <a:lnTo>
                  <a:pt x="640" y="3"/>
                </a:lnTo>
                <a:lnTo>
                  <a:pt x="637" y="1"/>
                </a:lnTo>
                <a:lnTo>
                  <a:pt x="632" y="0"/>
                </a:lnTo>
                <a:lnTo>
                  <a:pt x="88" y="0"/>
                </a:lnTo>
                <a:lnTo>
                  <a:pt x="84" y="1"/>
                </a:lnTo>
                <a:lnTo>
                  <a:pt x="80" y="3"/>
                </a:lnTo>
                <a:lnTo>
                  <a:pt x="78" y="8"/>
                </a:lnTo>
                <a:lnTo>
                  <a:pt x="77" y="13"/>
                </a:lnTo>
                <a:lnTo>
                  <a:pt x="77" y="21"/>
                </a:lnTo>
                <a:lnTo>
                  <a:pt x="77" y="31"/>
                </a:lnTo>
                <a:lnTo>
                  <a:pt x="77" y="39"/>
                </a:lnTo>
                <a:lnTo>
                  <a:pt x="77" y="48"/>
                </a:lnTo>
                <a:lnTo>
                  <a:pt x="12" y="48"/>
                </a:lnTo>
                <a:lnTo>
                  <a:pt x="8" y="50"/>
                </a:lnTo>
                <a:lnTo>
                  <a:pt x="4" y="52"/>
                </a:lnTo>
                <a:lnTo>
                  <a:pt x="2" y="56"/>
                </a:lnTo>
                <a:lnTo>
                  <a:pt x="0" y="60"/>
                </a:lnTo>
                <a:lnTo>
                  <a:pt x="0" y="66"/>
                </a:lnTo>
                <a:lnTo>
                  <a:pt x="0" y="72"/>
                </a:lnTo>
                <a:lnTo>
                  <a:pt x="0" y="94"/>
                </a:lnTo>
                <a:lnTo>
                  <a:pt x="0" y="119"/>
                </a:lnTo>
                <a:lnTo>
                  <a:pt x="3" y="147"/>
                </a:lnTo>
                <a:lnTo>
                  <a:pt x="6" y="177"/>
                </a:lnTo>
                <a:lnTo>
                  <a:pt x="9" y="192"/>
                </a:lnTo>
                <a:lnTo>
                  <a:pt x="12" y="207"/>
                </a:lnTo>
                <a:lnTo>
                  <a:pt x="17" y="222"/>
                </a:lnTo>
                <a:lnTo>
                  <a:pt x="22" y="236"/>
                </a:lnTo>
                <a:lnTo>
                  <a:pt x="29" y="250"/>
                </a:lnTo>
                <a:lnTo>
                  <a:pt x="36" y="263"/>
                </a:lnTo>
                <a:lnTo>
                  <a:pt x="44" y="276"/>
                </a:lnTo>
                <a:lnTo>
                  <a:pt x="55" y="286"/>
                </a:lnTo>
                <a:lnTo>
                  <a:pt x="63" y="295"/>
                </a:lnTo>
                <a:lnTo>
                  <a:pt x="73" y="302"/>
                </a:lnTo>
                <a:lnTo>
                  <a:pt x="84" y="308"/>
                </a:lnTo>
                <a:lnTo>
                  <a:pt x="94" y="314"/>
                </a:lnTo>
                <a:lnTo>
                  <a:pt x="106" y="317"/>
                </a:lnTo>
                <a:lnTo>
                  <a:pt x="118" y="321"/>
                </a:lnTo>
                <a:lnTo>
                  <a:pt x="130" y="322"/>
                </a:lnTo>
                <a:lnTo>
                  <a:pt x="143" y="323"/>
                </a:lnTo>
                <a:lnTo>
                  <a:pt x="156" y="340"/>
                </a:lnTo>
                <a:lnTo>
                  <a:pt x="169" y="355"/>
                </a:lnTo>
                <a:lnTo>
                  <a:pt x="182" y="368"/>
                </a:lnTo>
                <a:lnTo>
                  <a:pt x="195" y="379"/>
                </a:lnTo>
                <a:lnTo>
                  <a:pt x="222" y="398"/>
                </a:lnTo>
                <a:lnTo>
                  <a:pt x="248" y="414"/>
                </a:lnTo>
                <a:lnTo>
                  <a:pt x="262" y="423"/>
                </a:lnTo>
                <a:lnTo>
                  <a:pt x="276" y="433"/>
                </a:lnTo>
                <a:lnTo>
                  <a:pt x="288" y="441"/>
                </a:lnTo>
                <a:lnTo>
                  <a:pt x="298" y="452"/>
                </a:lnTo>
                <a:lnTo>
                  <a:pt x="303" y="456"/>
                </a:lnTo>
                <a:lnTo>
                  <a:pt x="306" y="462"/>
                </a:lnTo>
                <a:lnTo>
                  <a:pt x="310" y="470"/>
                </a:lnTo>
                <a:lnTo>
                  <a:pt x="312" y="476"/>
                </a:lnTo>
                <a:lnTo>
                  <a:pt x="314" y="484"/>
                </a:lnTo>
                <a:lnTo>
                  <a:pt x="316" y="492"/>
                </a:lnTo>
                <a:lnTo>
                  <a:pt x="317" y="500"/>
                </a:lnTo>
                <a:lnTo>
                  <a:pt x="317" y="510"/>
                </a:lnTo>
                <a:lnTo>
                  <a:pt x="316" y="529"/>
                </a:lnTo>
                <a:lnTo>
                  <a:pt x="314" y="546"/>
                </a:lnTo>
                <a:lnTo>
                  <a:pt x="312" y="561"/>
                </a:lnTo>
                <a:lnTo>
                  <a:pt x="308" y="574"/>
                </a:lnTo>
                <a:lnTo>
                  <a:pt x="305" y="586"/>
                </a:lnTo>
                <a:lnTo>
                  <a:pt x="299" y="596"/>
                </a:lnTo>
                <a:lnTo>
                  <a:pt x="293" y="605"/>
                </a:lnTo>
                <a:lnTo>
                  <a:pt x="287" y="612"/>
                </a:lnTo>
                <a:lnTo>
                  <a:pt x="279" y="618"/>
                </a:lnTo>
                <a:lnTo>
                  <a:pt x="270" y="623"/>
                </a:lnTo>
                <a:lnTo>
                  <a:pt x="262" y="628"/>
                </a:lnTo>
                <a:lnTo>
                  <a:pt x="251" y="630"/>
                </a:lnTo>
                <a:lnTo>
                  <a:pt x="241" y="633"/>
                </a:lnTo>
                <a:lnTo>
                  <a:pt x="230" y="634"/>
                </a:lnTo>
                <a:lnTo>
                  <a:pt x="217" y="635"/>
                </a:lnTo>
                <a:lnTo>
                  <a:pt x="204" y="635"/>
                </a:lnTo>
                <a:lnTo>
                  <a:pt x="199" y="636"/>
                </a:lnTo>
                <a:lnTo>
                  <a:pt x="195" y="638"/>
                </a:lnTo>
                <a:lnTo>
                  <a:pt x="193" y="642"/>
                </a:lnTo>
                <a:lnTo>
                  <a:pt x="192" y="647"/>
                </a:lnTo>
                <a:lnTo>
                  <a:pt x="192" y="707"/>
                </a:lnTo>
                <a:lnTo>
                  <a:pt x="193" y="711"/>
                </a:lnTo>
                <a:lnTo>
                  <a:pt x="195" y="716"/>
                </a:lnTo>
                <a:lnTo>
                  <a:pt x="199" y="718"/>
                </a:lnTo>
                <a:lnTo>
                  <a:pt x="204" y="719"/>
                </a:lnTo>
                <a:lnTo>
                  <a:pt x="515" y="719"/>
                </a:lnTo>
                <a:lnTo>
                  <a:pt x="520" y="718"/>
                </a:lnTo>
                <a:lnTo>
                  <a:pt x="524" y="716"/>
                </a:lnTo>
                <a:lnTo>
                  <a:pt x="526" y="711"/>
                </a:lnTo>
                <a:lnTo>
                  <a:pt x="527" y="707"/>
                </a:lnTo>
                <a:lnTo>
                  <a:pt x="527" y="647"/>
                </a:lnTo>
                <a:lnTo>
                  <a:pt x="526" y="642"/>
                </a:lnTo>
                <a:lnTo>
                  <a:pt x="524" y="638"/>
                </a:lnTo>
                <a:lnTo>
                  <a:pt x="520" y="636"/>
                </a:lnTo>
                <a:lnTo>
                  <a:pt x="515" y="635"/>
                </a:lnTo>
                <a:lnTo>
                  <a:pt x="501" y="635"/>
                </a:lnTo>
                <a:lnTo>
                  <a:pt x="488" y="634"/>
                </a:lnTo>
                <a:lnTo>
                  <a:pt x="476" y="631"/>
                </a:lnTo>
                <a:lnTo>
                  <a:pt x="464" y="628"/>
                </a:lnTo>
                <a:lnTo>
                  <a:pt x="455" y="623"/>
                </a:lnTo>
                <a:lnTo>
                  <a:pt x="445" y="618"/>
                </a:lnTo>
                <a:lnTo>
                  <a:pt x="437" y="612"/>
                </a:lnTo>
                <a:lnTo>
                  <a:pt x="429" y="605"/>
                </a:lnTo>
                <a:lnTo>
                  <a:pt x="423" y="597"/>
                </a:lnTo>
                <a:lnTo>
                  <a:pt x="417" y="587"/>
                </a:lnTo>
                <a:lnTo>
                  <a:pt x="412" y="577"/>
                </a:lnTo>
                <a:lnTo>
                  <a:pt x="408" y="566"/>
                </a:lnTo>
                <a:lnTo>
                  <a:pt x="405" y="554"/>
                </a:lnTo>
                <a:lnTo>
                  <a:pt x="402" y="541"/>
                </a:lnTo>
                <a:lnTo>
                  <a:pt x="401" y="525"/>
                </a:lnTo>
                <a:lnTo>
                  <a:pt x="401" y="511"/>
                </a:lnTo>
                <a:lnTo>
                  <a:pt x="401" y="500"/>
                </a:lnTo>
                <a:lnTo>
                  <a:pt x="402" y="492"/>
                </a:lnTo>
                <a:lnTo>
                  <a:pt x="404" y="484"/>
                </a:lnTo>
                <a:lnTo>
                  <a:pt x="406" y="476"/>
                </a:lnTo>
                <a:lnTo>
                  <a:pt x="410" y="470"/>
                </a:lnTo>
                <a:lnTo>
                  <a:pt x="412" y="462"/>
                </a:lnTo>
                <a:lnTo>
                  <a:pt x="417" y="456"/>
                </a:lnTo>
                <a:lnTo>
                  <a:pt x="420" y="451"/>
                </a:lnTo>
                <a:lnTo>
                  <a:pt x="431" y="441"/>
                </a:lnTo>
                <a:lnTo>
                  <a:pt x="443" y="431"/>
                </a:lnTo>
                <a:lnTo>
                  <a:pt x="456" y="423"/>
                </a:lnTo>
                <a:lnTo>
                  <a:pt x="471" y="414"/>
                </a:lnTo>
                <a:lnTo>
                  <a:pt x="498" y="398"/>
                </a:lnTo>
                <a:lnTo>
                  <a:pt x="524" y="379"/>
                </a:lnTo>
                <a:lnTo>
                  <a:pt x="537" y="367"/>
                </a:lnTo>
                <a:lnTo>
                  <a:pt x="550" y="354"/>
                </a:lnTo>
                <a:lnTo>
                  <a:pt x="563" y="340"/>
                </a:lnTo>
                <a:lnTo>
                  <a:pt x="575" y="323"/>
                </a:lnTo>
                <a:lnTo>
                  <a:pt x="588" y="322"/>
                </a:lnTo>
                <a:lnTo>
                  <a:pt x="601" y="321"/>
                </a:lnTo>
                <a:lnTo>
                  <a:pt x="612" y="317"/>
                </a:lnTo>
                <a:lnTo>
                  <a:pt x="624" y="314"/>
                </a:lnTo>
                <a:lnTo>
                  <a:pt x="634" y="308"/>
                </a:lnTo>
                <a:lnTo>
                  <a:pt x="644" y="302"/>
                </a:lnTo>
                <a:lnTo>
                  <a:pt x="653" y="295"/>
                </a:lnTo>
                <a:lnTo>
                  <a:pt x="663" y="286"/>
                </a:lnTo>
                <a:lnTo>
                  <a:pt x="672" y="274"/>
                </a:lnTo>
                <a:lnTo>
                  <a:pt x="682" y="261"/>
                </a:lnTo>
                <a:lnTo>
                  <a:pt x="690" y="248"/>
                </a:lnTo>
                <a:lnTo>
                  <a:pt x="696" y="233"/>
                </a:lnTo>
                <a:lnTo>
                  <a:pt x="702" y="219"/>
                </a:lnTo>
                <a:lnTo>
                  <a:pt x="707" y="203"/>
                </a:lnTo>
                <a:lnTo>
                  <a:pt x="711" y="188"/>
                </a:lnTo>
                <a:lnTo>
                  <a:pt x="713" y="171"/>
                </a:lnTo>
                <a:lnTo>
                  <a:pt x="718" y="141"/>
                </a:lnTo>
                <a:lnTo>
                  <a:pt x="719" y="113"/>
                </a:lnTo>
                <a:lnTo>
                  <a:pt x="720" y="88"/>
                </a:lnTo>
                <a:lnTo>
                  <a:pt x="719" y="69"/>
                </a:lnTo>
                <a:close/>
              </a:path>
            </a:pathLst>
          </a:custGeom>
          <a:solidFill>
            <a:srgbClr val="F6443B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814298" y="3877414"/>
            <a:ext cx="1751524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Kecepatan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kerja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tinggi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064292" y="3738914"/>
            <a:ext cx="1751524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Konten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pekerjaan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bervariasi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5299676" y="3738914"/>
            <a:ext cx="1751524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Pekerjaan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reaktif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7535060" y="3600414"/>
            <a:ext cx="1751524" cy="110799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rekan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pihak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luar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9810839" y="3742431"/>
            <a:ext cx="1751524" cy="138499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Interaksi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komunikasi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langsung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lisan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115" name="Group 114"/>
          <p:cNvGrpSpPr/>
          <p:nvPr/>
        </p:nvGrpSpPr>
        <p:grpSpPr>
          <a:xfrm>
            <a:off x="9776740" y="3326151"/>
            <a:ext cx="1384300" cy="548177"/>
            <a:chOff x="929805" y="4201624"/>
            <a:chExt cx="1384300" cy="548177"/>
          </a:xfrm>
        </p:grpSpPr>
        <p:sp>
          <p:nvSpPr>
            <p:cNvPr id="118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9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20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22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23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cxnSp>
        <p:nvCxnSpPr>
          <p:cNvPr id="124" name="Straight Connector 123"/>
          <p:cNvCxnSpPr/>
          <p:nvPr/>
        </p:nvCxnSpPr>
        <p:spPr>
          <a:xfrm>
            <a:off x="4550996" y="5860639"/>
            <a:ext cx="3380940" cy="4274"/>
          </a:xfrm>
          <a:prstGeom prst="line">
            <a:avLst/>
          </a:prstGeom>
          <a:ln w="28575">
            <a:solidFill>
              <a:srgbClr val="B0F7F4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3326340" y="5695946"/>
            <a:ext cx="1384300" cy="548177"/>
            <a:chOff x="929805" y="4201624"/>
            <a:chExt cx="1384300" cy="548177"/>
          </a:xfrm>
        </p:grpSpPr>
        <p:sp>
          <p:nvSpPr>
            <p:cNvPr id="154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65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66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7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8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6965884" y="5738765"/>
            <a:ext cx="1384300" cy="548177"/>
            <a:chOff x="929805" y="4201624"/>
            <a:chExt cx="1384300" cy="548177"/>
          </a:xfrm>
        </p:grpSpPr>
        <p:sp>
          <p:nvSpPr>
            <p:cNvPr id="170" name="Freeform 11"/>
            <p:cNvSpPr>
              <a:spLocks/>
            </p:cNvSpPr>
            <p:nvPr/>
          </p:nvSpPr>
          <p:spPr bwMode="auto">
            <a:xfrm>
              <a:off x="929805" y="4391026"/>
              <a:ext cx="1384300" cy="358775"/>
            </a:xfrm>
            <a:custGeom>
              <a:avLst/>
              <a:gdLst>
                <a:gd name="T0" fmla="*/ 872 w 872"/>
                <a:gd name="T1" fmla="*/ 0 h 226"/>
                <a:gd name="T2" fmla="*/ 872 w 872"/>
                <a:gd name="T3" fmla="*/ 126 h 226"/>
                <a:gd name="T4" fmla="*/ 655 w 872"/>
                <a:gd name="T5" fmla="*/ 226 h 226"/>
                <a:gd name="T6" fmla="*/ 0 w 872"/>
                <a:gd name="T7" fmla="*/ 226 h 226"/>
                <a:gd name="T8" fmla="*/ 0 w 872"/>
                <a:gd name="T9" fmla="*/ 87 h 226"/>
                <a:gd name="T10" fmla="*/ 872 w 872"/>
                <a:gd name="T11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2" h="226">
                  <a:moveTo>
                    <a:pt x="872" y="0"/>
                  </a:moveTo>
                  <a:lnTo>
                    <a:pt x="872" y="126"/>
                  </a:lnTo>
                  <a:lnTo>
                    <a:pt x="655" y="226"/>
                  </a:lnTo>
                  <a:lnTo>
                    <a:pt x="0" y="226"/>
                  </a:lnTo>
                  <a:lnTo>
                    <a:pt x="0" y="87"/>
                  </a:lnTo>
                  <a:lnTo>
                    <a:pt x="8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B0F7F4">
                    <a:alpha val="20000"/>
                  </a:srgbClr>
                </a:gs>
                <a:gs pos="0">
                  <a:srgbClr val="B0F7F4">
                    <a:alpha val="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71" name="Group 4"/>
            <p:cNvGrpSpPr>
              <a:grpSpLocks noChangeAspect="1"/>
            </p:cNvGrpSpPr>
            <p:nvPr/>
          </p:nvGrpSpPr>
          <p:grpSpPr bwMode="auto">
            <a:xfrm>
              <a:off x="929805" y="4201624"/>
              <a:ext cx="1384300" cy="333375"/>
              <a:chOff x="3404" y="2519"/>
              <a:chExt cx="872" cy="210"/>
            </a:xfrm>
          </p:grpSpPr>
          <p:sp>
            <p:nvSpPr>
              <p:cNvPr id="172" name="Freeform 5"/>
              <p:cNvSpPr>
                <a:spLocks/>
              </p:cNvSpPr>
              <p:nvPr/>
            </p:nvSpPr>
            <p:spPr bwMode="auto">
              <a:xfrm>
                <a:off x="3404" y="2519"/>
                <a:ext cx="655" cy="210"/>
              </a:xfrm>
              <a:custGeom>
                <a:avLst/>
                <a:gdLst>
                  <a:gd name="T0" fmla="*/ 107 w 655"/>
                  <a:gd name="T1" fmla="*/ 0 h 210"/>
                  <a:gd name="T2" fmla="*/ 107 w 655"/>
                  <a:gd name="T3" fmla="*/ 93 h 210"/>
                  <a:gd name="T4" fmla="*/ 0 w 655"/>
                  <a:gd name="T5" fmla="*/ 141 h 210"/>
                  <a:gd name="T6" fmla="*/ 0 w 655"/>
                  <a:gd name="T7" fmla="*/ 210 h 210"/>
                  <a:gd name="T8" fmla="*/ 655 w 655"/>
                  <a:gd name="T9" fmla="*/ 210 h 210"/>
                  <a:gd name="T10" fmla="*/ 655 w 655"/>
                  <a:gd name="T11" fmla="*/ 141 h 210"/>
                  <a:gd name="T12" fmla="*/ 107 w 655"/>
                  <a:gd name="T1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210">
                    <a:moveTo>
                      <a:pt x="107" y="0"/>
                    </a:moveTo>
                    <a:lnTo>
                      <a:pt x="107" y="93"/>
                    </a:lnTo>
                    <a:lnTo>
                      <a:pt x="0" y="141"/>
                    </a:lnTo>
                    <a:lnTo>
                      <a:pt x="0" y="210"/>
                    </a:lnTo>
                    <a:lnTo>
                      <a:pt x="655" y="210"/>
                    </a:lnTo>
                    <a:lnTo>
                      <a:pt x="655" y="14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73" name="Freeform 6"/>
              <p:cNvSpPr>
                <a:spLocks/>
              </p:cNvSpPr>
              <p:nvPr/>
            </p:nvSpPr>
            <p:spPr bwMode="auto">
              <a:xfrm>
                <a:off x="3404" y="2519"/>
                <a:ext cx="872" cy="141"/>
              </a:xfrm>
              <a:custGeom>
                <a:avLst/>
                <a:gdLst>
                  <a:gd name="T0" fmla="*/ 107 w 872"/>
                  <a:gd name="T1" fmla="*/ 0 h 141"/>
                  <a:gd name="T2" fmla="*/ 724 w 872"/>
                  <a:gd name="T3" fmla="*/ 0 h 141"/>
                  <a:gd name="T4" fmla="*/ 872 w 872"/>
                  <a:gd name="T5" fmla="*/ 51 h 141"/>
                  <a:gd name="T6" fmla="*/ 655 w 872"/>
                  <a:gd name="T7" fmla="*/ 141 h 141"/>
                  <a:gd name="T8" fmla="*/ 0 w 872"/>
                  <a:gd name="T9" fmla="*/ 141 h 141"/>
                  <a:gd name="T10" fmla="*/ 164 w 872"/>
                  <a:gd name="T11" fmla="*/ 51 h 141"/>
                  <a:gd name="T12" fmla="*/ 107 w 872"/>
                  <a:gd name="T13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72" h="141">
                    <a:moveTo>
                      <a:pt x="107" y="0"/>
                    </a:moveTo>
                    <a:lnTo>
                      <a:pt x="724" y="0"/>
                    </a:lnTo>
                    <a:lnTo>
                      <a:pt x="872" y="51"/>
                    </a:lnTo>
                    <a:lnTo>
                      <a:pt x="655" y="141"/>
                    </a:lnTo>
                    <a:lnTo>
                      <a:pt x="0" y="141"/>
                    </a:lnTo>
                    <a:lnTo>
                      <a:pt x="164" y="51"/>
                    </a:lnTo>
                    <a:lnTo>
                      <a:pt x="107" y="0"/>
                    </a:lnTo>
                    <a:close/>
                  </a:path>
                </a:pathLst>
              </a:custGeom>
              <a:gradFill>
                <a:gsLst>
                  <a:gs pos="100000">
                    <a:srgbClr val="125680"/>
                  </a:gs>
                  <a:gs pos="0">
                    <a:srgbClr val="12395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74" name="Freeform 7"/>
              <p:cNvSpPr>
                <a:spLocks/>
              </p:cNvSpPr>
              <p:nvPr/>
            </p:nvSpPr>
            <p:spPr bwMode="auto">
              <a:xfrm>
                <a:off x="4059" y="2570"/>
                <a:ext cx="217" cy="159"/>
              </a:xfrm>
              <a:custGeom>
                <a:avLst/>
                <a:gdLst>
                  <a:gd name="T0" fmla="*/ 217 w 217"/>
                  <a:gd name="T1" fmla="*/ 0 h 159"/>
                  <a:gd name="T2" fmla="*/ 217 w 217"/>
                  <a:gd name="T3" fmla="*/ 71 h 159"/>
                  <a:gd name="T4" fmla="*/ 0 w 217"/>
                  <a:gd name="T5" fmla="*/ 159 h 159"/>
                  <a:gd name="T6" fmla="*/ 0 w 217"/>
                  <a:gd name="T7" fmla="*/ 90 h 159"/>
                  <a:gd name="T8" fmla="*/ 217 w 217"/>
                  <a:gd name="T9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7" h="159">
                    <a:moveTo>
                      <a:pt x="217" y="0"/>
                    </a:moveTo>
                    <a:lnTo>
                      <a:pt x="217" y="71"/>
                    </a:lnTo>
                    <a:lnTo>
                      <a:pt x="0" y="159"/>
                    </a:lnTo>
                    <a:lnTo>
                      <a:pt x="0" y="90"/>
                    </a:lnTo>
                    <a:lnTo>
                      <a:pt x="217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B0F7F4"/>
                  </a:gs>
                  <a:gs pos="0">
                    <a:schemeClr val="bg1"/>
                  </a:gs>
                </a:gsLst>
                <a:lin ang="18900000" scaled="1"/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</p:grpSp>
      <p:grpSp>
        <p:nvGrpSpPr>
          <p:cNvPr id="175" name="Group 174"/>
          <p:cNvGrpSpPr/>
          <p:nvPr/>
        </p:nvGrpSpPr>
        <p:grpSpPr>
          <a:xfrm>
            <a:off x="3569705" y="4920340"/>
            <a:ext cx="798223" cy="798223"/>
            <a:chOff x="1119850" y="3102138"/>
            <a:chExt cx="798223" cy="798223"/>
          </a:xfrm>
        </p:grpSpPr>
        <p:sp>
          <p:nvSpPr>
            <p:cNvPr id="176" name="Rectangle 175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7290312" y="4973465"/>
            <a:ext cx="798223" cy="798223"/>
            <a:chOff x="1119850" y="3102138"/>
            <a:chExt cx="798223" cy="798223"/>
          </a:xfrm>
        </p:grpSpPr>
        <p:sp>
          <p:nvSpPr>
            <p:cNvPr id="179" name="Rectangle 178"/>
            <p:cNvSpPr/>
            <p:nvPr/>
          </p:nvSpPr>
          <p:spPr>
            <a:xfrm rot="2700000">
              <a:off x="1119850" y="3102138"/>
              <a:ext cx="798223" cy="798223"/>
            </a:xfrm>
            <a:prstGeom prst="rect">
              <a:avLst/>
            </a:prstGeom>
            <a:gradFill>
              <a:gsLst>
                <a:gs pos="100000">
                  <a:srgbClr val="B0F7F4"/>
                </a:gs>
                <a:gs pos="0">
                  <a:schemeClr val="bg1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 rot="2700000">
              <a:off x="1211935" y="3194225"/>
              <a:ext cx="614052" cy="614052"/>
            </a:xfrm>
            <a:prstGeom prst="rect">
              <a:avLst/>
            </a:prstGeom>
            <a:gradFill flip="none" rotWithShape="1">
              <a:gsLst>
                <a:gs pos="100000">
                  <a:srgbClr val="B0F7F4"/>
                </a:gs>
                <a:gs pos="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6385397" y="6217507"/>
            <a:ext cx="3463425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Perencanaan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informal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adaptif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terkait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situasi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2600499" y="6216405"/>
            <a:ext cx="3536303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Pengambilan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teratur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politis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7524062" y="5245715"/>
            <a:ext cx="285750" cy="287338"/>
            <a:chOff x="2025650" y="4786313"/>
            <a:chExt cx="285750" cy="287338"/>
          </a:xfrm>
          <a:solidFill>
            <a:srgbClr val="125680"/>
          </a:solidFill>
          <a:effectLst/>
        </p:grpSpPr>
        <p:sp>
          <p:nvSpPr>
            <p:cNvPr id="185" name="Freeform 565"/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66"/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3797179" y="5172422"/>
            <a:ext cx="285750" cy="225425"/>
            <a:chOff x="9883775" y="5410200"/>
            <a:chExt cx="285750" cy="225425"/>
          </a:xfrm>
          <a:solidFill>
            <a:srgbClr val="125680"/>
          </a:solidFill>
          <a:effectLst/>
        </p:grpSpPr>
        <p:sp>
          <p:nvSpPr>
            <p:cNvPr id="188" name="Freeform 3677"/>
            <p:cNvSpPr>
              <a:spLocks/>
            </p:cNvSpPr>
            <p:nvPr/>
          </p:nvSpPr>
          <p:spPr bwMode="auto">
            <a:xfrm>
              <a:off x="10052050" y="5445125"/>
              <a:ext cx="117475" cy="190500"/>
            </a:xfrm>
            <a:custGeom>
              <a:avLst/>
              <a:gdLst>
                <a:gd name="T0" fmla="*/ 201 w 296"/>
                <a:gd name="T1" fmla="*/ 285 h 482"/>
                <a:gd name="T2" fmla="*/ 168 w 296"/>
                <a:gd name="T3" fmla="*/ 275 h 482"/>
                <a:gd name="T4" fmla="*/ 153 w 296"/>
                <a:gd name="T5" fmla="*/ 238 h 482"/>
                <a:gd name="T6" fmla="*/ 163 w 296"/>
                <a:gd name="T7" fmla="*/ 230 h 482"/>
                <a:gd name="T8" fmla="*/ 176 w 296"/>
                <a:gd name="T9" fmla="*/ 219 h 482"/>
                <a:gd name="T10" fmla="*/ 185 w 296"/>
                <a:gd name="T11" fmla="*/ 201 h 482"/>
                <a:gd name="T12" fmla="*/ 190 w 296"/>
                <a:gd name="T13" fmla="*/ 175 h 482"/>
                <a:gd name="T14" fmla="*/ 198 w 296"/>
                <a:gd name="T15" fmla="*/ 167 h 482"/>
                <a:gd name="T16" fmla="*/ 201 w 296"/>
                <a:gd name="T17" fmla="*/ 158 h 482"/>
                <a:gd name="T18" fmla="*/ 205 w 296"/>
                <a:gd name="T19" fmla="*/ 133 h 482"/>
                <a:gd name="T20" fmla="*/ 205 w 296"/>
                <a:gd name="T21" fmla="*/ 122 h 482"/>
                <a:gd name="T22" fmla="*/ 201 w 296"/>
                <a:gd name="T23" fmla="*/ 110 h 482"/>
                <a:gd name="T24" fmla="*/ 195 w 296"/>
                <a:gd name="T25" fmla="*/ 101 h 482"/>
                <a:gd name="T26" fmla="*/ 205 w 296"/>
                <a:gd name="T27" fmla="*/ 76 h 482"/>
                <a:gd name="T28" fmla="*/ 208 w 296"/>
                <a:gd name="T29" fmla="*/ 59 h 482"/>
                <a:gd name="T30" fmla="*/ 205 w 296"/>
                <a:gd name="T31" fmla="*/ 43 h 482"/>
                <a:gd name="T32" fmla="*/ 200 w 296"/>
                <a:gd name="T33" fmla="*/ 31 h 482"/>
                <a:gd name="T34" fmla="*/ 192 w 296"/>
                <a:gd name="T35" fmla="*/ 22 h 482"/>
                <a:gd name="T36" fmla="*/ 171 w 296"/>
                <a:gd name="T37" fmla="*/ 9 h 482"/>
                <a:gd name="T38" fmla="*/ 145 w 296"/>
                <a:gd name="T39" fmla="*/ 2 h 482"/>
                <a:gd name="T40" fmla="*/ 118 w 296"/>
                <a:gd name="T41" fmla="*/ 0 h 482"/>
                <a:gd name="T42" fmla="*/ 95 w 296"/>
                <a:gd name="T43" fmla="*/ 2 h 482"/>
                <a:gd name="T44" fmla="*/ 70 w 296"/>
                <a:gd name="T45" fmla="*/ 7 h 482"/>
                <a:gd name="T46" fmla="*/ 50 w 296"/>
                <a:gd name="T47" fmla="*/ 17 h 482"/>
                <a:gd name="T48" fmla="*/ 36 w 296"/>
                <a:gd name="T49" fmla="*/ 32 h 482"/>
                <a:gd name="T50" fmla="*/ 16 w 296"/>
                <a:gd name="T51" fmla="*/ 36 h 482"/>
                <a:gd name="T52" fmla="*/ 7 w 296"/>
                <a:gd name="T53" fmla="*/ 44 h 482"/>
                <a:gd name="T54" fmla="*/ 4 w 296"/>
                <a:gd name="T55" fmla="*/ 57 h 482"/>
                <a:gd name="T56" fmla="*/ 4 w 296"/>
                <a:gd name="T57" fmla="*/ 71 h 482"/>
                <a:gd name="T58" fmla="*/ 13 w 296"/>
                <a:gd name="T59" fmla="*/ 99 h 482"/>
                <a:gd name="T60" fmla="*/ 5 w 296"/>
                <a:gd name="T61" fmla="*/ 110 h 482"/>
                <a:gd name="T62" fmla="*/ 0 w 296"/>
                <a:gd name="T63" fmla="*/ 121 h 482"/>
                <a:gd name="T64" fmla="*/ 0 w 296"/>
                <a:gd name="T65" fmla="*/ 133 h 482"/>
                <a:gd name="T66" fmla="*/ 4 w 296"/>
                <a:gd name="T67" fmla="*/ 158 h 482"/>
                <a:gd name="T68" fmla="*/ 9 w 296"/>
                <a:gd name="T69" fmla="*/ 167 h 482"/>
                <a:gd name="T70" fmla="*/ 15 w 296"/>
                <a:gd name="T71" fmla="*/ 175 h 482"/>
                <a:gd name="T72" fmla="*/ 20 w 296"/>
                <a:gd name="T73" fmla="*/ 199 h 482"/>
                <a:gd name="T74" fmla="*/ 31 w 296"/>
                <a:gd name="T75" fmla="*/ 217 h 482"/>
                <a:gd name="T76" fmla="*/ 43 w 296"/>
                <a:gd name="T77" fmla="*/ 230 h 482"/>
                <a:gd name="T78" fmla="*/ 56 w 296"/>
                <a:gd name="T79" fmla="*/ 238 h 482"/>
                <a:gd name="T80" fmla="*/ 43 w 296"/>
                <a:gd name="T81" fmla="*/ 274 h 482"/>
                <a:gd name="T82" fmla="*/ 42 w 296"/>
                <a:gd name="T83" fmla="*/ 287 h 482"/>
                <a:gd name="T84" fmla="*/ 61 w 296"/>
                <a:gd name="T85" fmla="*/ 302 h 482"/>
                <a:gd name="T86" fmla="*/ 73 w 296"/>
                <a:gd name="T87" fmla="*/ 318 h 482"/>
                <a:gd name="T88" fmla="*/ 79 w 296"/>
                <a:gd name="T89" fmla="*/ 332 h 482"/>
                <a:gd name="T90" fmla="*/ 81 w 296"/>
                <a:gd name="T91" fmla="*/ 482 h 482"/>
                <a:gd name="T92" fmla="*/ 289 w 296"/>
                <a:gd name="T93" fmla="*/ 481 h 482"/>
                <a:gd name="T94" fmla="*/ 295 w 296"/>
                <a:gd name="T95" fmla="*/ 474 h 482"/>
                <a:gd name="T96" fmla="*/ 296 w 296"/>
                <a:gd name="T97" fmla="*/ 334 h 482"/>
                <a:gd name="T98" fmla="*/ 293 w 296"/>
                <a:gd name="T99" fmla="*/ 323 h 482"/>
                <a:gd name="T100" fmla="*/ 278 w 296"/>
                <a:gd name="T101" fmla="*/ 312 h 482"/>
                <a:gd name="T102" fmla="*/ 217 w 296"/>
                <a:gd name="T103" fmla="*/ 291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482">
                  <a:moveTo>
                    <a:pt x="217" y="291"/>
                  </a:moveTo>
                  <a:lnTo>
                    <a:pt x="201" y="285"/>
                  </a:lnTo>
                  <a:lnTo>
                    <a:pt x="185" y="280"/>
                  </a:lnTo>
                  <a:lnTo>
                    <a:pt x="168" y="275"/>
                  </a:lnTo>
                  <a:lnTo>
                    <a:pt x="153" y="270"/>
                  </a:lnTo>
                  <a:lnTo>
                    <a:pt x="153" y="238"/>
                  </a:lnTo>
                  <a:lnTo>
                    <a:pt x="158" y="235"/>
                  </a:lnTo>
                  <a:lnTo>
                    <a:pt x="163" y="230"/>
                  </a:lnTo>
                  <a:lnTo>
                    <a:pt x="169" y="225"/>
                  </a:lnTo>
                  <a:lnTo>
                    <a:pt x="176" y="219"/>
                  </a:lnTo>
                  <a:lnTo>
                    <a:pt x="181" y="210"/>
                  </a:lnTo>
                  <a:lnTo>
                    <a:pt x="185" y="201"/>
                  </a:lnTo>
                  <a:lnTo>
                    <a:pt x="189" y="189"/>
                  </a:lnTo>
                  <a:lnTo>
                    <a:pt x="190" y="175"/>
                  </a:lnTo>
                  <a:lnTo>
                    <a:pt x="194" y="172"/>
                  </a:lnTo>
                  <a:lnTo>
                    <a:pt x="198" y="167"/>
                  </a:lnTo>
                  <a:lnTo>
                    <a:pt x="200" y="163"/>
                  </a:lnTo>
                  <a:lnTo>
                    <a:pt x="201" y="158"/>
                  </a:lnTo>
                  <a:lnTo>
                    <a:pt x="205" y="145"/>
                  </a:lnTo>
                  <a:lnTo>
                    <a:pt x="205" y="133"/>
                  </a:lnTo>
                  <a:lnTo>
                    <a:pt x="205" y="127"/>
                  </a:lnTo>
                  <a:lnTo>
                    <a:pt x="205" y="122"/>
                  </a:lnTo>
                  <a:lnTo>
                    <a:pt x="204" y="116"/>
                  </a:lnTo>
                  <a:lnTo>
                    <a:pt x="201" y="110"/>
                  </a:lnTo>
                  <a:lnTo>
                    <a:pt x="198" y="104"/>
                  </a:lnTo>
                  <a:lnTo>
                    <a:pt x="195" y="101"/>
                  </a:lnTo>
                  <a:lnTo>
                    <a:pt x="200" y="90"/>
                  </a:lnTo>
                  <a:lnTo>
                    <a:pt x="205" y="76"/>
                  </a:lnTo>
                  <a:lnTo>
                    <a:pt x="208" y="67"/>
                  </a:lnTo>
                  <a:lnTo>
                    <a:pt x="208" y="59"/>
                  </a:lnTo>
                  <a:lnTo>
                    <a:pt x="208" y="50"/>
                  </a:lnTo>
                  <a:lnTo>
                    <a:pt x="205" y="43"/>
                  </a:lnTo>
                  <a:lnTo>
                    <a:pt x="203" y="36"/>
                  </a:lnTo>
                  <a:lnTo>
                    <a:pt x="200" y="31"/>
                  </a:lnTo>
                  <a:lnTo>
                    <a:pt x="196" y="26"/>
                  </a:lnTo>
                  <a:lnTo>
                    <a:pt x="192" y="22"/>
                  </a:lnTo>
                  <a:lnTo>
                    <a:pt x="182" y="14"/>
                  </a:lnTo>
                  <a:lnTo>
                    <a:pt x="171" y="9"/>
                  </a:lnTo>
                  <a:lnTo>
                    <a:pt x="158" y="5"/>
                  </a:lnTo>
                  <a:lnTo>
                    <a:pt x="145" y="2"/>
                  </a:lnTo>
                  <a:lnTo>
                    <a:pt x="131" y="0"/>
                  </a:lnTo>
                  <a:lnTo>
                    <a:pt x="118" y="0"/>
                  </a:lnTo>
                  <a:lnTo>
                    <a:pt x="106" y="0"/>
                  </a:lnTo>
                  <a:lnTo>
                    <a:pt x="95" y="2"/>
                  </a:lnTo>
                  <a:lnTo>
                    <a:pt x="82" y="4"/>
                  </a:lnTo>
                  <a:lnTo>
                    <a:pt x="70" y="7"/>
                  </a:lnTo>
                  <a:lnTo>
                    <a:pt x="60" y="12"/>
                  </a:lnTo>
                  <a:lnTo>
                    <a:pt x="50" y="17"/>
                  </a:lnTo>
                  <a:lnTo>
                    <a:pt x="42" y="25"/>
                  </a:lnTo>
                  <a:lnTo>
                    <a:pt x="36" y="32"/>
                  </a:lnTo>
                  <a:lnTo>
                    <a:pt x="24" y="34"/>
                  </a:lnTo>
                  <a:lnTo>
                    <a:pt x="16" y="36"/>
                  </a:lnTo>
                  <a:lnTo>
                    <a:pt x="11" y="40"/>
                  </a:lnTo>
                  <a:lnTo>
                    <a:pt x="7" y="44"/>
                  </a:lnTo>
                  <a:lnTo>
                    <a:pt x="5" y="50"/>
                  </a:lnTo>
                  <a:lnTo>
                    <a:pt x="4" y="57"/>
                  </a:lnTo>
                  <a:lnTo>
                    <a:pt x="2" y="65"/>
                  </a:lnTo>
                  <a:lnTo>
                    <a:pt x="4" y="71"/>
                  </a:lnTo>
                  <a:lnTo>
                    <a:pt x="7" y="86"/>
                  </a:lnTo>
                  <a:lnTo>
                    <a:pt x="13" y="99"/>
                  </a:lnTo>
                  <a:lnTo>
                    <a:pt x="7" y="104"/>
                  </a:lnTo>
                  <a:lnTo>
                    <a:pt x="5" y="110"/>
                  </a:lnTo>
                  <a:lnTo>
                    <a:pt x="2" y="115"/>
                  </a:lnTo>
                  <a:lnTo>
                    <a:pt x="0" y="121"/>
                  </a:lnTo>
                  <a:lnTo>
                    <a:pt x="0" y="127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8"/>
                  </a:lnTo>
                  <a:lnTo>
                    <a:pt x="6" y="163"/>
                  </a:lnTo>
                  <a:lnTo>
                    <a:pt x="9" y="167"/>
                  </a:lnTo>
                  <a:lnTo>
                    <a:pt x="11" y="172"/>
                  </a:lnTo>
                  <a:lnTo>
                    <a:pt x="15" y="175"/>
                  </a:lnTo>
                  <a:lnTo>
                    <a:pt x="18" y="188"/>
                  </a:lnTo>
                  <a:lnTo>
                    <a:pt x="20" y="199"/>
                  </a:lnTo>
                  <a:lnTo>
                    <a:pt x="25" y="208"/>
                  </a:lnTo>
                  <a:lnTo>
                    <a:pt x="31" y="217"/>
                  </a:lnTo>
                  <a:lnTo>
                    <a:pt x="37" y="224"/>
                  </a:lnTo>
                  <a:lnTo>
                    <a:pt x="43" y="230"/>
                  </a:lnTo>
                  <a:lnTo>
                    <a:pt x="50" y="234"/>
                  </a:lnTo>
                  <a:lnTo>
                    <a:pt x="56" y="238"/>
                  </a:lnTo>
                  <a:lnTo>
                    <a:pt x="56" y="270"/>
                  </a:lnTo>
                  <a:lnTo>
                    <a:pt x="43" y="274"/>
                  </a:lnTo>
                  <a:lnTo>
                    <a:pt x="31" y="279"/>
                  </a:lnTo>
                  <a:lnTo>
                    <a:pt x="42" y="287"/>
                  </a:lnTo>
                  <a:lnTo>
                    <a:pt x="52" y="294"/>
                  </a:lnTo>
                  <a:lnTo>
                    <a:pt x="61" y="302"/>
                  </a:lnTo>
                  <a:lnTo>
                    <a:pt x="68" y="310"/>
                  </a:lnTo>
                  <a:lnTo>
                    <a:pt x="73" y="318"/>
                  </a:lnTo>
                  <a:lnTo>
                    <a:pt x="77" y="324"/>
                  </a:lnTo>
                  <a:lnTo>
                    <a:pt x="79" y="332"/>
                  </a:lnTo>
                  <a:lnTo>
                    <a:pt x="81" y="338"/>
                  </a:lnTo>
                  <a:lnTo>
                    <a:pt x="81" y="482"/>
                  </a:lnTo>
                  <a:lnTo>
                    <a:pt x="285" y="482"/>
                  </a:lnTo>
                  <a:lnTo>
                    <a:pt x="289" y="481"/>
                  </a:lnTo>
                  <a:lnTo>
                    <a:pt x="293" y="478"/>
                  </a:lnTo>
                  <a:lnTo>
                    <a:pt x="295" y="474"/>
                  </a:lnTo>
                  <a:lnTo>
                    <a:pt x="296" y="470"/>
                  </a:lnTo>
                  <a:lnTo>
                    <a:pt x="296" y="334"/>
                  </a:lnTo>
                  <a:lnTo>
                    <a:pt x="295" y="328"/>
                  </a:lnTo>
                  <a:lnTo>
                    <a:pt x="293" y="323"/>
                  </a:lnTo>
                  <a:lnTo>
                    <a:pt x="286" y="318"/>
                  </a:lnTo>
                  <a:lnTo>
                    <a:pt x="278" y="312"/>
                  </a:lnTo>
                  <a:lnTo>
                    <a:pt x="253" y="302"/>
                  </a:lnTo>
                  <a:lnTo>
                    <a:pt x="217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3678"/>
            <p:cNvSpPr>
              <a:spLocks/>
            </p:cNvSpPr>
            <p:nvPr/>
          </p:nvSpPr>
          <p:spPr bwMode="auto">
            <a:xfrm>
              <a:off x="9883775" y="5410200"/>
              <a:ext cx="190500" cy="225425"/>
            </a:xfrm>
            <a:custGeom>
              <a:avLst/>
              <a:gdLst>
                <a:gd name="T0" fmla="*/ 421 w 480"/>
                <a:gd name="T1" fmla="*/ 374 h 569"/>
                <a:gd name="T2" fmla="*/ 339 w 480"/>
                <a:gd name="T3" fmla="*/ 333 h 569"/>
                <a:gd name="T4" fmla="*/ 312 w 480"/>
                <a:gd name="T5" fmla="*/ 276 h 569"/>
                <a:gd name="T6" fmla="*/ 316 w 480"/>
                <a:gd name="T7" fmla="*/ 272 h 569"/>
                <a:gd name="T8" fmla="*/ 339 w 480"/>
                <a:gd name="T9" fmla="*/ 226 h 569"/>
                <a:gd name="T10" fmla="*/ 340 w 480"/>
                <a:gd name="T11" fmla="*/ 214 h 569"/>
                <a:gd name="T12" fmla="*/ 345 w 480"/>
                <a:gd name="T13" fmla="*/ 199 h 569"/>
                <a:gd name="T14" fmla="*/ 353 w 480"/>
                <a:gd name="T15" fmla="*/ 190 h 569"/>
                <a:gd name="T16" fmla="*/ 360 w 480"/>
                <a:gd name="T17" fmla="*/ 176 h 569"/>
                <a:gd name="T18" fmla="*/ 361 w 480"/>
                <a:gd name="T19" fmla="*/ 168 h 569"/>
                <a:gd name="T20" fmla="*/ 361 w 480"/>
                <a:gd name="T21" fmla="*/ 159 h 569"/>
                <a:gd name="T22" fmla="*/ 356 w 480"/>
                <a:gd name="T23" fmla="*/ 135 h 569"/>
                <a:gd name="T24" fmla="*/ 347 w 480"/>
                <a:gd name="T25" fmla="*/ 126 h 569"/>
                <a:gd name="T26" fmla="*/ 356 w 480"/>
                <a:gd name="T27" fmla="*/ 100 h 569"/>
                <a:gd name="T28" fmla="*/ 358 w 480"/>
                <a:gd name="T29" fmla="*/ 85 h 569"/>
                <a:gd name="T30" fmla="*/ 358 w 480"/>
                <a:gd name="T31" fmla="*/ 71 h 569"/>
                <a:gd name="T32" fmla="*/ 357 w 480"/>
                <a:gd name="T33" fmla="*/ 54 h 569"/>
                <a:gd name="T34" fmla="*/ 353 w 480"/>
                <a:gd name="T35" fmla="*/ 44 h 569"/>
                <a:gd name="T36" fmla="*/ 349 w 480"/>
                <a:gd name="T37" fmla="*/ 37 h 569"/>
                <a:gd name="T38" fmla="*/ 340 w 480"/>
                <a:gd name="T39" fmla="*/ 27 h 569"/>
                <a:gd name="T40" fmla="*/ 329 w 480"/>
                <a:gd name="T41" fmla="*/ 18 h 569"/>
                <a:gd name="T42" fmla="*/ 298 w 480"/>
                <a:gd name="T43" fmla="*/ 5 h 569"/>
                <a:gd name="T44" fmla="*/ 270 w 480"/>
                <a:gd name="T45" fmla="*/ 0 h 569"/>
                <a:gd name="T46" fmla="*/ 254 w 480"/>
                <a:gd name="T47" fmla="*/ 0 h 569"/>
                <a:gd name="T48" fmla="*/ 235 w 480"/>
                <a:gd name="T49" fmla="*/ 0 h 569"/>
                <a:gd name="T50" fmla="*/ 218 w 480"/>
                <a:gd name="T51" fmla="*/ 3 h 569"/>
                <a:gd name="T52" fmla="*/ 205 w 480"/>
                <a:gd name="T53" fmla="*/ 6 h 569"/>
                <a:gd name="T54" fmla="*/ 194 w 480"/>
                <a:gd name="T55" fmla="*/ 10 h 569"/>
                <a:gd name="T56" fmla="*/ 158 w 480"/>
                <a:gd name="T57" fmla="*/ 39 h 569"/>
                <a:gd name="T58" fmla="*/ 155 w 480"/>
                <a:gd name="T59" fmla="*/ 44 h 569"/>
                <a:gd name="T60" fmla="*/ 141 w 480"/>
                <a:gd name="T61" fmla="*/ 45 h 569"/>
                <a:gd name="T62" fmla="*/ 133 w 480"/>
                <a:gd name="T63" fmla="*/ 48 h 569"/>
                <a:gd name="T64" fmla="*/ 127 w 480"/>
                <a:gd name="T65" fmla="*/ 51 h 569"/>
                <a:gd name="T66" fmla="*/ 123 w 480"/>
                <a:gd name="T67" fmla="*/ 57 h 569"/>
                <a:gd name="T68" fmla="*/ 119 w 480"/>
                <a:gd name="T69" fmla="*/ 66 h 569"/>
                <a:gd name="T70" fmla="*/ 118 w 480"/>
                <a:gd name="T71" fmla="*/ 73 h 569"/>
                <a:gd name="T72" fmla="*/ 118 w 480"/>
                <a:gd name="T73" fmla="*/ 82 h 569"/>
                <a:gd name="T74" fmla="*/ 121 w 480"/>
                <a:gd name="T75" fmla="*/ 91 h 569"/>
                <a:gd name="T76" fmla="*/ 122 w 480"/>
                <a:gd name="T77" fmla="*/ 100 h 569"/>
                <a:gd name="T78" fmla="*/ 126 w 480"/>
                <a:gd name="T79" fmla="*/ 108 h 569"/>
                <a:gd name="T80" fmla="*/ 132 w 480"/>
                <a:gd name="T81" fmla="*/ 125 h 569"/>
                <a:gd name="T82" fmla="*/ 118 w 480"/>
                <a:gd name="T83" fmla="*/ 145 h 569"/>
                <a:gd name="T84" fmla="*/ 117 w 480"/>
                <a:gd name="T85" fmla="*/ 166 h 569"/>
                <a:gd name="T86" fmla="*/ 118 w 480"/>
                <a:gd name="T87" fmla="*/ 171 h 569"/>
                <a:gd name="T88" fmla="*/ 119 w 480"/>
                <a:gd name="T89" fmla="*/ 177 h 569"/>
                <a:gd name="T90" fmla="*/ 132 w 480"/>
                <a:gd name="T91" fmla="*/ 199 h 569"/>
                <a:gd name="T92" fmla="*/ 136 w 480"/>
                <a:gd name="T93" fmla="*/ 202 h 569"/>
                <a:gd name="T94" fmla="*/ 137 w 480"/>
                <a:gd name="T95" fmla="*/ 220 h 569"/>
                <a:gd name="T96" fmla="*/ 151 w 480"/>
                <a:gd name="T97" fmla="*/ 258 h 569"/>
                <a:gd name="T98" fmla="*/ 168 w 480"/>
                <a:gd name="T99" fmla="*/ 312 h 569"/>
                <a:gd name="T100" fmla="*/ 86 w 480"/>
                <a:gd name="T101" fmla="*/ 358 h 569"/>
                <a:gd name="T102" fmla="*/ 18 w 480"/>
                <a:gd name="T103" fmla="*/ 401 h 569"/>
                <a:gd name="T104" fmla="*/ 0 w 480"/>
                <a:gd name="T105" fmla="*/ 421 h 569"/>
                <a:gd name="T106" fmla="*/ 2 w 480"/>
                <a:gd name="T107" fmla="*/ 565 h 569"/>
                <a:gd name="T108" fmla="*/ 469 w 480"/>
                <a:gd name="T109" fmla="*/ 569 h 569"/>
                <a:gd name="T110" fmla="*/ 479 w 480"/>
                <a:gd name="T111" fmla="*/ 421 h 569"/>
                <a:gd name="T112" fmla="*/ 449 w 480"/>
                <a:gd name="T113" fmla="*/ 39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80" h="569">
                  <a:moveTo>
                    <a:pt x="425" y="375"/>
                  </a:moveTo>
                  <a:lnTo>
                    <a:pt x="425" y="375"/>
                  </a:lnTo>
                  <a:lnTo>
                    <a:pt x="424" y="375"/>
                  </a:lnTo>
                  <a:lnTo>
                    <a:pt x="421" y="374"/>
                  </a:lnTo>
                  <a:lnTo>
                    <a:pt x="419" y="372"/>
                  </a:lnTo>
                  <a:lnTo>
                    <a:pt x="393" y="358"/>
                  </a:lnTo>
                  <a:lnTo>
                    <a:pt x="366" y="345"/>
                  </a:lnTo>
                  <a:lnTo>
                    <a:pt x="339" y="333"/>
                  </a:lnTo>
                  <a:lnTo>
                    <a:pt x="312" y="321"/>
                  </a:lnTo>
                  <a:lnTo>
                    <a:pt x="312" y="312"/>
                  </a:lnTo>
                  <a:lnTo>
                    <a:pt x="312" y="281"/>
                  </a:lnTo>
                  <a:lnTo>
                    <a:pt x="312" y="276"/>
                  </a:lnTo>
                  <a:lnTo>
                    <a:pt x="313" y="275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16" y="272"/>
                  </a:lnTo>
                  <a:lnTo>
                    <a:pt x="322" y="266"/>
                  </a:lnTo>
                  <a:lnTo>
                    <a:pt x="329" y="256"/>
                  </a:lnTo>
                  <a:lnTo>
                    <a:pt x="334" y="243"/>
                  </a:lnTo>
                  <a:lnTo>
                    <a:pt x="339" y="226"/>
                  </a:lnTo>
                  <a:lnTo>
                    <a:pt x="339" y="223"/>
                  </a:lnTo>
                  <a:lnTo>
                    <a:pt x="340" y="220"/>
                  </a:lnTo>
                  <a:lnTo>
                    <a:pt x="340" y="217"/>
                  </a:lnTo>
                  <a:lnTo>
                    <a:pt x="340" y="214"/>
                  </a:lnTo>
                  <a:lnTo>
                    <a:pt x="342" y="208"/>
                  </a:lnTo>
                  <a:lnTo>
                    <a:pt x="342" y="202"/>
                  </a:lnTo>
                  <a:lnTo>
                    <a:pt x="344" y="202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5" y="199"/>
                  </a:lnTo>
                  <a:lnTo>
                    <a:pt x="349" y="195"/>
                  </a:lnTo>
                  <a:lnTo>
                    <a:pt x="353" y="190"/>
                  </a:lnTo>
                  <a:lnTo>
                    <a:pt x="357" y="184"/>
                  </a:lnTo>
                  <a:lnTo>
                    <a:pt x="358" y="177"/>
                  </a:lnTo>
                  <a:lnTo>
                    <a:pt x="358" y="176"/>
                  </a:lnTo>
                  <a:lnTo>
                    <a:pt x="360" y="176"/>
                  </a:lnTo>
                  <a:lnTo>
                    <a:pt x="360" y="173"/>
                  </a:lnTo>
                  <a:lnTo>
                    <a:pt x="360" y="171"/>
                  </a:lnTo>
                  <a:lnTo>
                    <a:pt x="361" y="170"/>
                  </a:lnTo>
                  <a:lnTo>
                    <a:pt x="361" y="168"/>
                  </a:lnTo>
                  <a:lnTo>
                    <a:pt x="361" y="167"/>
                  </a:lnTo>
                  <a:lnTo>
                    <a:pt x="361" y="164"/>
                  </a:lnTo>
                  <a:lnTo>
                    <a:pt x="361" y="162"/>
                  </a:lnTo>
                  <a:lnTo>
                    <a:pt x="361" y="159"/>
                  </a:lnTo>
                  <a:lnTo>
                    <a:pt x="361" y="152"/>
                  </a:lnTo>
                  <a:lnTo>
                    <a:pt x="360" y="145"/>
                  </a:lnTo>
                  <a:lnTo>
                    <a:pt x="358" y="140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6" y="135"/>
                  </a:lnTo>
                  <a:lnTo>
                    <a:pt x="351" y="130"/>
                  </a:lnTo>
                  <a:lnTo>
                    <a:pt x="347" y="126"/>
                  </a:lnTo>
                  <a:lnTo>
                    <a:pt x="348" y="122"/>
                  </a:lnTo>
                  <a:lnTo>
                    <a:pt x="349" y="117"/>
                  </a:lnTo>
                  <a:lnTo>
                    <a:pt x="353" y="109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6" y="100"/>
                  </a:lnTo>
                  <a:lnTo>
                    <a:pt x="357" y="92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85"/>
                  </a:lnTo>
                  <a:lnTo>
                    <a:pt x="358" y="77"/>
                  </a:lnTo>
                  <a:lnTo>
                    <a:pt x="358" y="71"/>
                  </a:lnTo>
                  <a:lnTo>
                    <a:pt x="358" y="69"/>
                  </a:lnTo>
                  <a:lnTo>
                    <a:pt x="358" y="68"/>
                  </a:lnTo>
                  <a:lnTo>
                    <a:pt x="358" y="60"/>
                  </a:lnTo>
                  <a:lnTo>
                    <a:pt x="357" y="54"/>
                  </a:lnTo>
                  <a:lnTo>
                    <a:pt x="356" y="51"/>
                  </a:lnTo>
                  <a:lnTo>
                    <a:pt x="354" y="48"/>
                  </a:lnTo>
                  <a:lnTo>
                    <a:pt x="353" y="46"/>
                  </a:lnTo>
                  <a:lnTo>
                    <a:pt x="353" y="44"/>
                  </a:lnTo>
                  <a:lnTo>
                    <a:pt x="352" y="42"/>
                  </a:lnTo>
                  <a:lnTo>
                    <a:pt x="352" y="42"/>
                  </a:lnTo>
                  <a:lnTo>
                    <a:pt x="351" y="40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9" y="37"/>
                  </a:lnTo>
                  <a:lnTo>
                    <a:pt x="344" y="32"/>
                  </a:lnTo>
                  <a:lnTo>
                    <a:pt x="340" y="27"/>
                  </a:lnTo>
                  <a:lnTo>
                    <a:pt x="335" y="22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9" y="18"/>
                  </a:lnTo>
                  <a:lnTo>
                    <a:pt x="326" y="17"/>
                  </a:lnTo>
                  <a:lnTo>
                    <a:pt x="324" y="15"/>
                  </a:lnTo>
                  <a:lnTo>
                    <a:pt x="311" y="9"/>
                  </a:lnTo>
                  <a:lnTo>
                    <a:pt x="298" y="5"/>
                  </a:lnTo>
                  <a:lnTo>
                    <a:pt x="284" y="3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266" y="0"/>
                  </a:lnTo>
                  <a:lnTo>
                    <a:pt x="262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39" y="0"/>
                  </a:lnTo>
                  <a:lnTo>
                    <a:pt x="238" y="0"/>
                  </a:lnTo>
                  <a:lnTo>
                    <a:pt x="235" y="0"/>
                  </a:lnTo>
                  <a:lnTo>
                    <a:pt x="231" y="1"/>
                  </a:lnTo>
                  <a:lnTo>
                    <a:pt x="226" y="1"/>
                  </a:lnTo>
                  <a:lnTo>
                    <a:pt x="222" y="3"/>
                  </a:lnTo>
                  <a:lnTo>
                    <a:pt x="218" y="3"/>
                  </a:lnTo>
                  <a:lnTo>
                    <a:pt x="216" y="4"/>
                  </a:lnTo>
                  <a:lnTo>
                    <a:pt x="214" y="4"/>
                  </a:lnTo>
                  <a:lnTo>
                    <a:pt x="209" y="5"/>
                  </a:lnTo>
                  <a:lnTo>
                    <a:pt x="205" y="6"/>
                  </a:lnTo>
                  <a:lnTo>
                    <a:pt x="200" y="8"/>
                  </a:lnTo>
                  <a:lnTo>
                    <a:pt x="196" y="9"/>
                  </a:lnTo>
                  <a:lnTo>
                    <a:pt x="195" y="10"/>
                  </a:lnTo>
                  <a:lnTo>
                    <a:pt x="194" y="10"/>
                  </a:lnTo>
                  <a:lnTo>
                    <a:pt x="184" y="15"/>
                  </a:lnTo>
                  <a:lnTo>
                    <a:pt x="173" y="23"/>
                  </a:lnTo>
                  <a:lnTo>
                    <a:pt x="166" y="30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8" y="39"/>
                  </a:lnTo>
                  <a:lnTo>
                    <a:pt x="157" y="41"/>
                  </a:lnTo>
                  <a:lnTo>
                    <a:pt x="155" y="44"/>
                  </a:lnTo>
                  <a:lnTo>
                    <a:pt x="151" y="44"/>
                  </a:lnTo>
                  <a:lnTo>
                    <a:pt x="148" y="44"/>
                  </a:lnTo>
                  <a:lnTo>
                    <a:pt x="144" y="44"/>
                  </a:lnTo>
                  <a:lnTo>
                    <a:pt x="141" y="45"/>
                  </a:lnTo>
                  <a:lnTo>
                    <a:pt x="140" y="45"/>
                  </a:lnTo>
                  <a:lnTo>
                    <a:pt x="139" y="45"/>
                  </a:lnTo>
                  <a:lnTo>
                    <a:pt x="136" y="46"/>
                  </a:lnTo>
                  <a:lnTo>
                    <a:pt x="133" y="48"/>
                  </a:lnTo>
                  <a:lnTo>
                    <a:pt x="132" y="49"/>
                  </a:lnTo>
                  <a:lnTo>
                    <a:pt x="131" y="49"/>
                  </a:lnTo>
                  <a:lnTo>
                    <a:pt x="128" y="50"/>
                  </a:lnTo>
                  <a:lnTo>
                    <a:pt x="127" y="51"/>
                  </a:lnTo>
                  <a:lnTo>
                    <a:pt x="127" y="53"/>
                  </a:lnTo>
                  <a:lnTo>
                    <a:pt x="126" y="53"/>
                  </a:lnTo>
                  <a:lnTo>
                    <a:pt x="125" y="54"/>
                  </a:lnTo>
                  <a:lnTo>
                    <a:pt x="123" y="57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4"/>
                  </a:lnTo>
                  <a:lnTo>
                    <a:pt x="119" y="66"/>
                  </a:lnTo>
                  <a:lnTo>
                    <a:pt x="119" y="68"/>
                  </a:lnTo>
                  <a:lnTo>
                    <a:pt x="118" y="72"/>
                  </a:lnTo>
                  <a:lnTo>
                    <a:pt x="118" y="72"/>
                  </a:lnTo>
                  <a:lnTo>
                    <a:pt x="118" y="73"/>
                  </a:lnTo>
                  <a:lnTo>
                    <a:pt x="118" y="77"/>
                  </a:lnTo>
                  <a:lnTo>
                    <a:pt x="118" y="80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9" y="86"/>
                  </a:lnTo>
                  <a:lnTo>
                    <a:pt x="119" y="89"/>
                  </a:lnTo>
                  <a:lnTo>
                    <a:pt x="119" y="90"/>
                  </a:lnTo>
                  <a:lnTo>
                    <a:pt x="121" y="91"/>
                  </a:lnTo>
                  <a:lnTo>
                    <a:pt x="121" y="95"/>
                  </a:lnTo>
                  <a:lnTo>
                    <a:pt x="122" y="99"/>
                  </a:lnTo>
                  <a:lnTo>
                    <a:pt x="122" y="99"/>
                  </a:lnTo>
                  <a:lnTo>
                    <a:pt x="122" y="100"/>
                  </a:lnTo>
                  <a:lnTo>
                    <a:pt x="123" y="104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6" y="108"/>
                  </a:lnTo>
                  <a:lnTo>
                    <a:pt x="128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7" y="128"/>
                  </a:lnTo>
                  <a:lnTo>
                    <a:pt x="123" y="135"/>
                  </a:lnTo>
                  <a:lnTo>
                    <a:pt x="121" y="140"/>
                  </a:lnTo>
                  <a:lnTo>
                    <a:pt x="118" y="145"/>
                  </a:lnTo>
                  <a:lnTo>
                    <a:pt x="117" y="152"/>
                  </a:lnTo>
                  <a:lnTo>
                    <a:pt x="117" y="159"/>
                  </a:lnTo>
                  <a:lnTo>
                    <a:pt x="117" y="162"/>
                  </a:lnTo>
                  <a:lnTo>
                    <a:pt x="117" y="166"/>
                  </a:lnTo>
                  <a:lnTo>
                    <a:pt x="117" y="167"/>
                  </a:lnTo>
                  <a:lnTo>
                    <a:pt x="117" y="170"/>
                  </a:lnTo>
                  <a:lnTo>
                    <a:pt x="118" y="171"/>
                  </a:lnTo>
                  <a:lnTo>
                    <a:pt x="118" y="171"/>
                  </a:lnTo>
                  <a:lnTo>
                    <a:pt x="118" y="175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19" y="177"/>
                  </a:lnTo>
                  <a:lnTo>
                    <a:pt x="121" y="184"/>
                  </a:lnTo>
                  <a:lnTo>
                    <a:pt x="125" y="190"/>
                  </a:lnTo>
                  <a:lnTo>
                    <a:pt x="128" y="195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2" y="199"/>
                  </a:lnTo>
                  <a:lnTo>
                    <a:pt x="133" y="202"/>
                  </a:lnTo>
                  <a:lnTo>
                    <a:pt x="136" y="202"/>
                  </a:lnTo>
                  <a:lnTo>
                    <a:pt x="136" y="209"/>
                  </a:lnTo>
                  <a:lnTo>
                    <a:pt x="137" y="216"/>
                  </a:lnTo>
                  <a:lnTo>
                    <a:pt x="137" y="217"/>
                  </a:lnTo>
                  <a:lnTo>
                    <a:pt x="137" y="220"/>
                  </a:lnTo>
                  <a:lnTo>
                    <a:pt x="140" y="231"/>
                  </a:lnTo>
                  <a:lnTo>
                    <a:pt x="144" y="241"/>
                  </a:lnTo>
                  <a:lnTo>
                    <a:pt x="146" y="250"/>
                  </a:lnTo>
                  <a:lnTo>
                    <a:pt x="151" y="258"/>
                  </a:lnTo>
                  <a:lnTo>
                    <a:pt x="159" y="268"/>
                  </a:lnTo>
                  <a:lnTo>
                    <a:pt x="168" y="276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21"/>
                  </a:lnTo>
                  <a:lnTo>
                    <a:pt x="141" y="333"/>
                  </a:lnTo>
                  <a:lnTo>
                    <a:pt x="113" y="345"/>
                  </a:lnTo>
                  <a:lnTo>
                    <a:pt x="86" y="358"/>
                  </a:lnTo>
                  <a:lnTo>
                    <a:pt x="62" y="372"/>
                  </a:lnTo>
                  <a:lnTo>
                    <a:pt x="46" y="381"/>
                  </a:lnTo>
                  <a:lnTo>
                    <a:pt x="33" y="389"/>
                  </a:lnTo>
                  <a:lnTo>
                    <a:pt x="18" y="401"/>
                  </a:lnTo>
                  <a:lnTo>
                    <a:pt x="8" y="410"/>
                  </a:lnTo>
                  <a:lnTo>
                    <a:pt x="4" y="415"/>
                  </a:lnTo>
                  <a:lnTo>
                    <a:pt x="1" y="419"/>
                  </a:lnTo>
                  <a:lnTo>
                    <a:pt x="0" y="421"/>
                  </a:lnTo>
                  <a:lnTo>
                    <a:pt x="0" y="425"/>
                  </a:lnTo>
                  <a:lnTo>
                    <a:pt x="0" y="557"/>
                  </a:lnTo>
                  <a:lnTo>
                    <a:pt x="0" y="561"/>
                  </a:lnTo>
                  <a:lnTo>
                    <a:pt x="2" y="565"/>
                  </a:lnTo>
                  <a:lnTo>
                    <a:pt x="6" y="568"/>
                  </a:lnTo>
                  <a:lnTo>
                    <a:pt x="11" y="569"/>
                  </a:lnTo>
                  <a:lnTo>
                    <a:pt x="348" y="569"/>
                  </a:lnTo>
                  <a:lnTo>
                    <a:pt x="469" y="569"/>
                  </a:lnTo>
                  <a:lnTo>
                    <a:pt x="480" y="569"/>
                  </a:lnTo>
                  <a:lnTo>
                    <a:pt x="480" y="557"/>
                  </a:lnTo>
                  <a:lnTo>
                    <a:pt x="480" y="425"/>
                  </a:lnTo>
                  <a:lnTo>
                    <a:pt x="479" y="421"/>
                  </a:lnTo>
                  <a:lnTo>
                    <a:pt x="476" y="416"/>
                  </a:lnTo>
                  <a:lnTo>
                    <a:pt x="473" y="411"/>
                  </a:lnTo>
                  <a:lnTo>
                    <a:pt x="466" y="405"/>
                  </a:lnTo>
                  <a:lnTo>
                    <a:pt x="449" y="390"/>
                  </a:lnTo>
                  <a:lnTo>
                    <a:pt x="425" y="3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68585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Situational Determinants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13" y="2603499"/>
            <a:ext cx="11204619" cy="3900331"/>
          </a:xfrm>
        </p:spPr>
        <p:txBody>
          <a:bodyPr>
            <a:normAutofit fontScale="85000" lnSpcReduction="10000"/>
          </a:bodyPr>
          <a:lstStyle/>
          <a:p>
            <a:pPr>
              <a:buAutoNum type="arabicPeriod"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Tuntutan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kerja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diperuntukkan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atasan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bawahan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rekan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pihak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eksternal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mempengaruhi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bagaimana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meluangkan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waktu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bagaimana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keterampilan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dibutuhkan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untuk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mengisi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tuntutan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tersebut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syarat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tuntutan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pekerjaan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berpengaruh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terhadap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perilaku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manajerial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pola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perilaku</a:t>
            </a:r>
            <a:r>
              <a:rPr lang="en-US" dirty="0" smtClean="0">
                <a:sym typeface="Wingdings" panose="05000000000000000000" pitchFamily="2" charset="2"/>
              </a:rPr>
              <a:t> juga </a:t>
            </a:r>
            <a:r>
              <a:rPr lang="en-US" dirty="0" err="1" smtClean="0">
                <a:sym typeface="Wingdings" panose="05000000000000000000" pitchFamily="2" charset="2"/>
              </a:rPr>
              <a:t>berpengaruh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terhadap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tipe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manajerial</a:t>
            </a:r>
            <a:r>
              <a:rPr lang="en-US" dirty="0" smtClean="0">
                <a:sym typeface="Wingdings" panose="05000000000000000000" pitchFamily="2" charset="2"/>
              </a:rPr>
              <a:t>.  </a:t>
            </a:r>
            <a:r>
              <a:rPr lang="en-US" dirty="0" err="1" smtClean="0">
                <a:sym typeface="Wingdings" panose="05000000000000000000" pitchFamily="2" charset="2"/>
              </a:rPr>
              <a:t>Faktor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dapat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digunakan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untuk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mengklasifikasi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tugas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manajerial</a:t>
            </a:r>
            <a:r>
              <a:rPr lang="en-US" dirty="0" smtClean="0">
                <a:sym typeface="Wingdings" panose="05000000000000000000" pitchFamily="2" charset="2"/>
              </a:rPr>
              <a:t> :</a:t>
            </a:r>
          </a:p>
          <a:p>
            <a:pPr lvl="1"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Tingkat </a:t>
            </a:r>
            <a:r>
              <a:rPr lang="en-US" dirty="0" err="1" smtClean="0">
                <a:sym typeface="Wingdings" panose="05000000000000000000" pitchFamily="2" charset="2"/>
              </a:rPr>
              <a:t>aktivitas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manajerial</a:t>
            </a:r>
            <a:endParaRPr lang="en-US" dirty="0" smtClean="0">
              <a:sym typeface="Wingdings" panose="05000000000000000000" pitchFamily="2" charset="2"/>
            </a:endParaRPr>
          </a:p>
          <a:p>
            <a:pPr lvl="1">
              <a:buAutoNum type="arabicPeriod"/>
            </a:pPr>
            <a:r>
              <a:rPr lang="en-US" dirty="0" err="1" smtClean="0"/>
              <a:t>Pengulangan</a:t>
            </a:r>
            <a:r>
              <a:rPr lang="en-US" dirty="0" smtClean="0"/>
              <a:t>/repetitive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pPr lvl="1"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endParaRPr lang="en-US" dirty="0" smtClean="0"/>
          </a:p>
          <a:p>
            <a:pPr lvl="1">
              <a:buAutoNum type="arabicPeriod"/>
            </a:pPr>
            <a:r>
              <a:rPr lang="en-US" dirty="0" smtClean="0"/>
              <a:t>Tingkat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yang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lama</a:t>
            </a:r>
          </a:p>
          <a:p>
            <a:pPr lvl="1"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i="1" dirty="0" smtClean="0"/>
              <a:t>deadline</a:t>
            </a:r>
            <a:endParaRPr lang="en-US" dirty="0" smtClean="0"/>
          </a:p>
          <a:p>
            <a:pPr>
              <a:buAutoNum type="arabicPeriod"/>
            </a:pPr>
            <a:r>
              <a:rPr lang="en-US" i="1" dirty="0" smtClean="0"/>
              <a:t>Exposure </a:t>
            </a:r>
            <a:r>
              <a:rPr lang="en-US" i="1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aspek</a:t>
            </a:r>
            <a:r>
              <a:rPr lang="en-US" dirty="0" smtClean="0">
                <a:sym typeface="Wingdings" panose="05000000000000000000" pitchFamily="2" charset="2"/>
              </a:rPr>
              <a:t> lain </a:t>
            </a:r>
            <a:r>
              <a:rPr lang="en-US" dirty="0" err="1" smtClean="0">
                <a:sym typeface="Wingdings" panose="05000000000000000000" pitchFamily="2" charset="2"/>
              </a:rPr>
              <a:t>dari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manajerial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menentukan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perilaku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keterampilan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dibutuhkan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manajer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adalah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jumlah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kewajiban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untuk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mengambil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keputusan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dengan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potensi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konsekuensi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serius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jumlah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waktu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antara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kesalahan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atau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efek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negatif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keputusan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sebelum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dapat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diatasi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9086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Picture 2065">
            <a:extLst>
              <a:ext uri="{FF2B5EF4-FFF2-40B4-BE49-F238E27FC236}">
                <a16:creationId xmlns:a16="http://schemas.microsoft.com/office/drawing/2014/main" xmlns="" id="{FA3EBE1C-DC8E-4716-9EB7-57D2A04154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5" b="4164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64" name="Rectangle 2063">
            <a:extLst>
              <a:ext uri="{FF2B5EF4-FFF2-40B4-BE49-F238E27FC236}">
                <a16:creationId xmlns:a16="http://schemas.microsoft.com/office/drawing/2014/main" xmlns="" id="{F5FAD3F5-8B24-41B5-81D5-5675B975515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82000">
                <a:schemeClr val="bg1">
                  <a:alpha val="98000"/>
                </a:schemeClr>
              </a:gs>
              <a:gs pos="16000">
                <a:srgbClr val="FFFFFF"/>
              </a:gs>
              <a:gs pos="0">
                <a:schemeClr val="bg1">
                  <a:alpha val="25000"/>
                </a:schemeClr>
              </a:gs>
              <a:gs pos="100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5D50D0E3-B2A2-4A57-899F-6D8146ABEE4A}"/>
              </a:ext>
            </a:extLst>
          </p:cNvPr>
          <p:cNvGrpSpPr/>
          <p:nvPr/>
        </p:nvGrpSpPr>
        <p:grpSpPr>
          <a:xfrm>
            <a:off x="2261236" y="-85925"/>
            <a:ext cx="7669528" cy="7664850"/>
            <a:chOff x="1642135" y="-1028523"/>
            <a:chExt cx="8909002" cy="8903571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72155F89-A4D7-4DEB-B937-16374398DE80}"/>
                </a:ext>
              </a:extLst>
            </p:cNvPr>
            <p:cNvSpPr/>
            <p:nvPr/>
          </p:nvSpPr>
          <p:spPr>
            <a:xfrm>
              <a:off x="6456316" y="-18986"/>
              <a:ext cx="4094821" cy="3447985"/>
            </a:xfrm>
            <a:custGeom>
              <a:avLst/>
              <a:gdLst>
                <a:gd name="connsiteX0" fmla="*/ 0 w 2266021"/>
                <a:gd name="connsiteY0" fmla="*/ 0 h 1911285"/>
                <a:gd name="connsiteX1" fmla="*/ 2266021 w 2266021"/>
                <a:gd name="connsiteY1" fmla="*/ 0 h 1911285"/>
                <a:gd name="connsiteX2" fmla="*/ 2266021 w 2266021"/>
                <a:gd name="connsiteY2" fmla="*/ 1911285 h 1911285"/>
                <a:gd name="connsiteX3" fmla="*/ 0 w 2266021"/>
                <a:gd name="connsiteY3" fmla="*/ 1911285 h 1911285"/>
                <a:gd name="connsiteX4" fmla="*/ 0 w 2266021"/>
                <a:gd name="connsiteY4" fmla="*/ 0 h 1911285"/>
                <a:gd name="connsiteX0" fmla="*/ 0 w 2266021"/>
                <a:gd name="connsiteY0" fmla="*/ 1219200 h 3130485"/>
                <a:gd name="connsiteX1" fmla="*/ 475321 w 2266021"/>
                <a:gd name="connsiteY1" fmla="*/ 0 h 3130485"/>
                <a:gd name="connsiteX2" fmla="*/ 2266021 w 2266021"/>
                <a:gd name="connsiteY2" fmla="*/ 3130485 h 3130485"/>
                <a:gd name="connsiteX3" fmla="*/ 0 w 2266021"/>
                <a:gd name="connsiteY3" fmla="*/ 3130485 h 3130485"/>
                <a:gd name="connsiteX4" fmla="*/ 0 w 2266021"/>
                <a:gd name="connsiteY4" fmla="*/ 1219200 h 3130485"/>
                <a:gd name="connsiteX0" fmla="*/ 0 w 4094821"/>
                <a:gd name="connsiteY0" fmla="*/ 1219200 h 3130485"/>
                <a:gd name="connsiteX1" fmla="*/ 475321 w 4094821"/>
                <a:gd name="connsiteY1" fmla="*/ 0 h 3130485"/>
                <a:gd name="connsiteX2" fmla="*/ 4094821 w 4094821"/>
                <a:gd name="connsiteY2" fmla="*/ 3130485 h 3130485"/>
                <a:gd name="connsiteX3" fmla="*/ 0 w 4094821"/>
                <a:gd name="connsiteY3" fmla="*/ 3130485 h 3130485"/>
                <a:gd name="connsiteX4" fmla="*/ 0 w 4094821"/>
                <a:gd name="connsiteY4" fmla="*/ 1219200 h 3130485"/>
                <a:gd name="connsiteX0" fmla="*/ 0 w 4094821"/>
                <a:gd name="connsiteY0" fmla="*/ 1536700 h 3447985"/>
                <a:gd name="connsiteX1" fmla="*/ 703921 w 4094821"/>
                <a:gd name="connsiteY1" fmla="*/ 0 h 3447985"/>
                <a:gd name="connsiteX2" fmla="*/ 4094821 w 4094821"/>
                <a:gd name="connsiteY2" fmla="*/ 3447985 h 3447985"/>
                <a:gd name="connsiteX3" fmla="*/ 0 w 4094821"/>
                <a:gd name="connsiteY3" fmla="*/ 3447985 h 3447985"/>
                <a:gd name="connsiteX4" fmla="*/ 0 w 4094821"/>
                <a:gd name="connsiteY4" fmla="*/ 1536700 h 344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4821" h="3447985">
                  <a:moveTo>
                    <a:pt x="0" y="1536700"/>
                  </a:moveTo>
                  <a:lnTo>
                    <a:pt x="703921" y="0"/>
                  </a:lnTo>
                  <a:lnTo>
                    <a:pt x="4094821" y="3447985"/>
                  </a:lnTo>
                  <a:lnTo>
                    <a:pt x="0" y="3447985"/>
                  </a:lnTo>
                  <a:lnTo>
                    <a:pt x="0" y="1536700"/>
                  </a:lnTo>
                  <a:close/>
                </a:path>
              </a:pathLst>
            </a:custGeom>
            <a:gradFill flip="none" rotWithShape="1">
              <a:gsLst>
                <a:gs pos="62000">
                  <a:srgbClr val="0D8683">
                    <a:alpha val="0"/>
                  </a:srgbClr>
                </a:gs>
                <a:gs pos="100000">
                  <a:srgbClr val="36D8DA"/>
                </a:gs>
              </a:gsLst>
              <a:lin ang="7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8" name="Rectangle 66">
              <a:extLst>
                <a:ext uri="{FF2B5EF4-FFF2-40B4-BE49-F238E27FC236}">
                  <a16:creationId xmlns:a16="http://schemas.microsoft.com/office/drawing/2014/main" xmlns="" id="{874B3AC9-4E9E-4B2A-BF8E-D4CD821F2CDE}"/>
                </a:ext>
              </a:extLst>
            </p:cNvPr>
            <p:cNvSpPr/>
            <p:nvPr/>
          </p:nvSpPr>
          <p:spPr>
            <a:xfrm rot="5400000">
              <a:off x="5772900" y="4103645"/>
              <a:ext cx="4094821" cy="3447985"/>
            </a:xfrm>
            <a:custGeom>
              <a:avLst/>
              <a:gdLst>
                <a:gd name="connsiteX0" fmla="*/ 0 w 2266021"/>
                <a:gd name="connsiteY0" fmla="*/ 0 h 1911285"/>
                <a:gd name="connsiteX1" fmla="*/ 2266021 w 2266021"/>
                <a:gd name="connsiteY1" fmla="*/ 0 h 1911285"/>
                <a:gd name="connsiteX2" fmla="*/ 2266021 w 2266021"/>
                <a:gd name="connsiteY2" fmla="*/ 1911285 h 1911285"/>
                <a:gd name="connsiteX3" fmla="*/ 0 w 2266021"/>
                <a:gd name="connsiteY3" fmla="*/ 1911285 h 1911285"/>
                <a:gd name="connsiteX4" fmla="*/ 0 w 2266021"/>
                <a:gd name="connsiteY4" fmla="*/ 0 h 1911285"/>
                <a:gd name="connsiteX0" fmla="*/ 0 w 2266021"/>
                <a:gd name="connsiteY0" fmla="*/ 1219200 h 3130485"/>
                <a:gd name="connsiteX1" fmla="*/ 475321 w 2266021"/>
                <a:gd name="connsiteY1" fmla="*/ 0 h 3130485"/>
                <a:gd name="connsiteX2" fmla="*/ 2266021 w 2266021"/>
                <a:gd name="connsiteY2" fmla="*/ 3130485 h 3130485"/>
                <a:gd name="connsiteX3" fmla="*/ 0 w 2266021"/>
                <a:gd name="connsiteY3" fmla="*/ 3130485 h 3130485"/>
                <a:gd name="connsiteX4" fmla="*/ 0 w 2266021"/>
                <a:gd name="connsiteY4" fmla="*/ 1219200 h 3130485"/>
                <a:gd name="connsiteX0" fmla="*/ 0 w 4094821"/>
                <a:gd name="connsiteY0" fmla="*/ 1219200 h 3130485"/>
                <a:gd name="connsiteX1" fmla="*/ 475321 w 4094821"/>
                <a:gd name="connsiteY1" fmla="*/ 0 h 3130485"/>
                <a:gd name="connsiteX2" fmla="*/ 4094821 w 4094821"/>
                <a:gd name="connsiteY2" fmla="*/ 3130485 h 3130485"/>
                <a:gd name="connsiteX3" fmla="*/ 0 w 4094821"/>
                <a:gd name="connsiteY3" fmla="*/ 3130485 h 3130485"/>
                <a:gd name="connsiteX4" fmla="*/ 0 w 4094821"/>
                <a:gd name="connsiteY4" fmla="*/ 1219200 h 3130485"/>
                <a:gd name="connsiteX0" fmla="*/ 0 w 4094821"/>
                <a:gd name="connsiteY0" fmla="*/ 1536700 h 3447985"/>
                <a:gd name="connsiteX1" fmla="*/ 703921 w 4094821"/>
                <a:gd name="connsiteY1" fmla="*/ 0 h 3447985"/>
                <a:gd name="connsiteX2" fmla="*/ 4094821 w 4094821"/>
                <a:gd name="connsiteY2" fmla="*/ 3447985 h 3447985"/>
                <a:gd name="connsiteX3" fmla="*/ 0 w 4094821"/>
                <a:gd name="connsiteY3" fmla="*/ 3447985 h 3447985"/>
                <a:gd name="connsiteX4" fmla="*/ 0 w 4094821"/>
                <a:gd name="connsiteY4" fmla="*/ 1536700 h 344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4821" h="3447985">
                  <a:moveTo>
                    <a:pt x="0" y="1536700"/>
                  </a:moveTo>
                  <a:lnTo>
                    <a:pt x="703921" y="0"/>
                  </a:lnTo>
                  <a:lnTo>
                    <a:pt x="4094821" y="3447985"/>
                  </a:lnTo>
                  <a:lnTo>
                    <a:pt x="0" y="3447985"/>
                  </a:lnTo>
                  <a:lnTo>
                    <a:pt x="0" y="153670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5F8C8D"/>
                </a:gs>
                <a:gs pos="59000">
                  <a:srgbClr val="2D4E4D">
                    <a:alpha val="0"/>
                  </a:srgbClr>
                </a:gs>
              </a:gsLst>
              <a:lin ang="84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xmlns="" id="{EDB5BCFB-134F-4C62-97FF-45AD2CA1A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954" y="1487808"/>
              <a:ext cx="1942465" cy="1941192"/>
            </a:xfrm>
            <a:custGeom>
              <a:avLst/>
              <a:gdLst>
                <a:gd name="T0" fmla="*/ 812 w 812"/>
                <a:gd name="T1" fmla="*/ 812 h 812"/>
                <a:gd name="T2" fmla="*/ 0 w 812"/>
                <a:gd name="T3" fmla="*/ 812 h 812"/>
                <a:gd name="T4" fmla="*/ 0 w 812"/>
                <a:gd name="T5" fmla="*/ 0 h 812"/>
                <a:gd name="T6" fmla="*/ 812 w 812"/>
                <a:gd name="T7" fmla="*/ 812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2" h="812">
                  <a:moveTo>
                    <a:pt x="812" y="812"/>
                  </a:moveTo>
                  <a:cubicBezTo>
                    <a:pt x="0" y="812"/>
                    <a:pt x="0" y="812"/>
                    <a:pt x="0" y="8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49" y="0"/>
                    <a:pt x="812" y="363"/>
                    <a:pt x="812" y="812"/>
                  </a:cubicBezTo>
                  <a:close/>
                </a:path>
              </a:pathLst>
            </a:custGeom>
            <a:gradFill flip="none" rotWithShape="1">
              <a:gsLst>
                <a:gs pos="91000">
                  <a:srgbClr val="0D8683"/>
                </a:gs>
                <a:gs pos="54000">
                  <a:srgbClr val="36D8DA"/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xmlns="" id="{5C30A852-BF39-4DE7-9DD3-988F291045B7}"/>
                </a:ext>
              </a:extLst>
            </p:cNvPr>
            <p:cNvSpPr/>
            <p:nvPr/>
          </p:nvSpPr>
          <p:spPr>
            <a:xfrm rot="16200000">
              <a:off x="2324915" y="-705105"/>
              <a:ext cx="4094821" cy="3447985"/>
            </a:xfrm>
            <a:custGeom>
              <a:avLst/>
              <a:gdLst>
                <a:gd name="connsiteX0" fmla="*/ 0 w 2266021"/>
                <a:gd name="connsiteY0" fmla="*/ 0 h 1911285"/>
                <a:gd name="connsiteX1" fmla="*/ 2266021 w 2266021"/>
                <a:gd name="connsiteY1" fmla="*/ 0 h 1911285"/>
                <a:gd name="connsiteX2" fmla="*/ 2266021 w 2266021"/>
                <a:gd name="connsiteY2" fmla="*/ 1911285 h 1911285"/>
                <a:gd name="connsiteX3" fmla="*/ 0 w 2266021"/>
                <a:gd name="connsiteY3" fmla="*/ 1911285 h 1911285"/>
                <a:gd name="connsiteX4" fmla="*/ 0 w 2266021"/>
                <a:gd name="connsiteY4" fmla="*/ 0 h 1911285"/>
                <a:gd name="connsiteX0" fmla="*/ 0 w 2266021"/>
                <a:gd name="connsiteY0" fmla="*/ 1219200 h 3130485"/>
                <a:gd name="connsiteX1" fmla="*/ 475321 w 2266021"/>
                <a:gd name="connsiteY1" fmla="*/ 0 h 3130485"/>
                <a:gd name="connsiteX2" fmla="*/ 2266021 w 2266021"/>
                <a:gd name="connsiteY2" fmla="*/ 3130485 h 3130485"/>
                <a:gd name="connsiteX3" fmla="*/ 0 w 2266021"/>
                <a:gd name="connsiteY3" fmla="*/ 3130485 h 3130485"/>
                <a:gd name="connsiteX4" fmla="*/ 0 w 2266021"/>
                <a:gd name="connsiteY4" fmla="*/ 1219200 h 3130485"/>
                <a:gd name="connsiteX0" fmla="*/ 0 w 4094821"/>
                <a:gd name="connsiteY0" fmla="*/ 1219200 h 3130485"/>
                <a:gd name="connsiteX1" fmla="*/ 475321 w 4094821"/>
                <a:gd name="connsiteY1" fmla="*/ 0 h 3130485"/>
                <a:gd name="connsiteX2" fmla="*/ 4094821 w 4094821"/>
                <a:gd name="connsiteY2" fmla="*/ 3130485 h 3130485"/>
                <a:gd name="connsiteX3" fmla="*/ 0 w 4094821"/>
                <a:gd name="connsiteY3" fmla="*/ 3130485 h 3130485"/>
                <a:gd name="connsiteX4" fmla="*/ 0 w 4094821"/>
                <a:gd name="connsiteY4" fmla="*/ 1219200 h 3130485"/>
                <a:gd name="connsiteX0" fmla="*/ 0 w 4094821"/>
                <a:gd name="connsiteY0" fmla="*/ 1536700 h 3447985"/>
                <a:gd name="connsiteX1" fmla="*/ 703921 w 4094821"/>
                <a:gd name="connsiteY1" fmla="*/ 0 h 3447985"/>
                <a:gd name="connsiteX2" fmla="*/ 4094821 w 4094821"/>
                <a:gd name="connsiteY2" fmla="*/ 3447985 h 3447985"/>
                <a:gd name="connsiteX3" fmla="*/ 0 w 4094821"/>
                <a:gd name="connsiteY3" fmla="*/ 3447985 h 3447985"/>
                <a:gd name="connsiteX4" fmla="*/ 0 w 4094821"/>
                <a:gd name="connsiteY4" fmla="*/ 1536700 h 344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4821" h="3447985">
                  <a:moveTo>
                    <a:pt x="0" y="1536700"/>
                  </a:moveTo>
                  <a:lnTo>
                    <a:pt x="703921" y="0"/>
                  </a:lnTo>
                  <a:lnTo>
                    <a:pt x="4094821" y="3447985"/>
                  </a:lnTo>
                  <a:lnTo>
                    <a:pt x="0" y="3447985"/>
                  </a:lnTo>
                  <a:lnTo>
                    <a:pt x="0" y="1536700"/>
                  </a:lnTo>
                  <a:close/>
                </a:path>
              </a:pathLst>
            </a:custGeom>
            <a:gradFill flip="none" rotWithShape="1">
              <a:gsLst>
                <a:gs pos="64000">
                  <a:srgbClr val="6CB10B">
                    <a:alpha val="0"/>
                  </a:srgbClr>
                </a:gs>
                <a:gs pos="100000">
                  <a:srgbClr val="AFE92C"/>
                </a:gs>
              </a:gsLst>
              <a:lin ang="84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xmlns="" id="{EC0297A9-69F2-4A08-A63B-6DC3E704B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2581" y="1487808"/>
              <a:ext cx="1943737" cy="1941192"/>
            </a:xfrm>
            <a:custGeom>
              <a:avLst/>
              <a:gdLst>
                <a:gd name="T0" fmla="*/ 812 w 812"/>
                <a:gd name="T1" fmla="*/ 0 h 812"/>
                <a:gd name="T2" fmla="*/ 812 w 812"/>
                <a:gd name="T3" fmla="*/ 812 h 812"/>
                <a:gd name="T4" fmla="*/ 0 w 812"/>
                <a:gd name="T5" fmla="*/ 812 h 812"/>
                <a:gd name="T6" fmla="*/ 812 w 812"/>
                <a:gd name="T7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2" h="812">
                  <a:moveTo>
                    <a:pt x="812" y="0"/>
                  </a:moveTo>
                  <a:cubicBezTo>
                    <a:pt x="812" y="812"/>
                    <a:pt x="812" y="812"/>
                    <a:pt x="812" y="812"/>
                  </a:cubicBezTo>
                  <a:cubicBezTo>
                    <a:pt x="0" y="812"/>
                    <a:pt x="0" y="812"/>
                    <a:pt x="0" y="812"/>
                  </a:cubicBezTo>
                  <a:cubicBezTo>
                    <a:pt x="0" y="363"/>
                    <a:pt x="363" y="0"/>
                    <a:pt x="812" y="0"/>
                  </a:cubicBezTo>
                  <a:close/>
                </a:path>
              </a:pathLst>
            </a:custGeom>
            <a:gradFill flip="none" rotWithShape="1">
              <a:gsLst>
                <a:gs pos="34000">
                  <a:srgbClr val="62A906"/>
                </a:gs>
                <a:gs pos="57000">
                  <a:srgbClr val="AFE92C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xmlns="" id="{7D1484EA-DAA0-4045-A492-B3BE12B4E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5549" y="1542508"/>
              <a:ext cx="3294685" cy="1778366"/>
            </a:xfrm>
            <a:custGeom>
              <a:avLst/>
              <a:gdLst>
                <a:gd name="T0" fmla="*/ 38 w 1377"/>
                <a:gd name="T1" fmla="*/ 744 h 744"/>
                <a:gd name="T2" fmla="*/ 34 w 1377"/>
                <a:gd name="T3" fmla="*/ 744 h 744"/>
                <a:gd name="T4" fmla="*/ 2 w 1377"/>
                <a:gd name="T5" fmla="*/ 704 h 744"/>
                <a:gd name="T6" fmla="*/ 257 w 1377"/>
                <a:gd name="T7" fmla="*/ 204 h 744"/>
                <a:gd name="T8" fmla="*/ 786 w 1377"/>
                <a:gd name="T9" fmla="*/ 0 h 744"/>
                <a:gd name="T10" fmla="*/ 1106 w 1377"/>
                <a:gd name="T11" fmla="*/ 68 h 744"/>
                <a:gd name="T12" fmla="*/ 1363 w 1377"/>
                <a:gd name="T13" fmla="*/ 252 h 744"/>
                <a:gd name="T14" fmla="*/ 1361 w 1377"/>
                <a:gd name="T15" fmla="*/ 303 h 744"/>
                <a:gd name="T16" fmla="*/ 1310 w 1377"/>
                <a:gd name="T17" fmla="*/ 301 h 744"/>
                <a:gd name="T18" fmla="*/ 786 w 1377"/>
                <a:gd name="T19" fmla="*/ 74 h 744"/>
                <a:gd name="T20" fmla="*/ 75 w 1377"/>
                <a:gd name="T21" fmla="*/ 711 h 744"/>
                <a:gd name="T22" fmla="*/ 38 w 1377"/>
                <a:gd name="T23" fmla="*/ 744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77" h="744">
                  <a:moveTo>
                    <a:pt x="38" y="744"/>
                  </a:moveTo>
                  <a:cubicBezTo>
                    <a:pt x="37" y="744"/>
                    <a:pt x="36" y="744"/>
                    <a:pt x="34" y="744"/>
                  </a:cubicBezTo>
                  <a:cubicBezTo>
                    <a:pt x="14" y="742"/>
                    <a:pt x="0" y="724"/>
                    <a:pt x="2" y="704"/>
                  </a:cubicBezTo>
                  <a:cubicBezTo>
                    <a:pt x="23" y="511"/>
                    <a:pt x="113" y="334"/>
                    <a:pt x="257" y="204"/>
                  </a:cubicBezTo>
                  <a:cubicBezTo>
                    <a:pt x="403" y="73"/>
                    <a:pt x="590" y="0"/>
                    <a:pt x="786" y="0"/>
                  </a:cubicBezTo>
                  <a:cubicBezTo>
                    <a:pt x="897" y="0"/>
                    <a:pt x="1005" y="23"/>
                    <a:pt x="1106" y="68"/>
                  </a:cubicBezTo>
                  <a:cubicBezTo>
                    <a:pt x="1204" y="111"/>
                    <a:pt x="1290" y="173"/>
                    <a:pt x="1363" y="252"/>
                  </a:cubicBezTo>
                  <a:cubicBezTo>
                    <a:pt x="1377" y="266"/>
                    <a:pt x="1376" y="290"/>
                    <a:pt x="1361" y="303"/>
                  </a:cubicBezTo>
                  <a:cubicBezTo>
                    <a:pt x="1347" y="317"/>
                    <a:pt x="1323" y="316"/>
                    <a:pt x="1310" y="301"/>
                  </a:cubicBezTo>
                  <a:cubicBezTo>
                    <a:pt x="1175" y="157"/>
                    <a:pt x="984" y="74"/>
                    <a:pt x="786" y="74"/>
                  </a:cubicBezTo>
                  <a:cubicBezTo>
                    <a:pt x="420" y="74"/>
                    <a:pt x="114" y="348"/>
                    <a:pt x="75" y="711"/>
                  </a:cubicBezTo>
                  <a:cubicBezTo>
                    <a:pt x="73" y="730"/>
                    <a:pt x="57" y="744"/>
                    <a:pt x="38" y="744"/>
                  </a:cubicBezTo>
                  <a:close/>
                </a:path>
              </a:pathLst>
            </a:custGeom>
            <a:solidFill>
              <a:srgbClr val="FFFFFF">
                <a:alpha val="24000"/>
              </a:srgbClr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Rectangle 66">
              <a:extLst>
                <a:ext uri="{FF2B5EF4-FFF2-40B4-BE49-F238E27FC236}">
                  <a16:creationId xmlns:a16="http://schemas.microsoft.com/office/drawing/2014/main" xmlns="" id="{7781C3E3-D2EC-41FD-A79A-DD9F9F682AC5}"/>
                </a:ext>
              </a:extLst>
            </p:cNvPr>
            <p:cNvSpPr/>
            <p:nvPr/>
          </p:nvSpPr>
          <p:spPr>
            <a:xfrm rot="10800000">
              <a:off x="1642135" y="3434267"/>
              <a:ext cx="4094821" cy="3447985"/>
            </a:xfrm>
            <a:custGeom>
              <a:avLst/>
              <a:gdLst>
                <a:gd name="connsiteX0" fmla="*/ 0 w 2266021"/>
                <a:gd name="connsiteY0" fmla="*/ 0 h 1911285"/>
                <a:gd name="connsiteX1" fmla="*/ 2266021 w 2266021"/>
                <a:gd name="connsiteY1" fmla="*/ 0 h 1911285"/>
                <a:gd name="connsiteX2" fmla="*/ 2266021 w 2266021"/>
                <a:gd name="connsiteY2" fmla="*/ 1911285 h 1911285"/>
                <a:gd name="connsiteX3" fmla="*/ 0 w 2266021"/>
                <a:gd name="connsiteY3" fmla="*/ 1911285 h 1911285"/>
                <a:gd name="connsiteX4" fmla="*/ 0 w 2266021"/>
                <a:gd name="connsiteY4" fmla="*/ 0 h 1911285"/>
                <a:gd name="connsiteX0" fmla="*/ 0 w 2266021"/>
                <a:gd name="connsiteY0" fmla="*/ 1219200 h 3130485"/>
                <a:gd name="connsiteX1" fmla="*/ 475321 w 2266021"/>
                <a:gd name="connsiteY1" fmla="*/ 0 h 3130485"/>
                <a:gd name="connsiteX2" fmla="*/ 2266021 w 2266021"/>
                <a:gd name="connsiteY2" fmla="*/ 3130485 h 3130485"/>
                <a:gd name="connsiteX3" fmla="*/ 0 w 2266021"/>
                <a:gd name="connsiteY3" fmla="*/ 3130485 h 3130485"/>
                <a:gd name="connsiteX4" fmla="*/ 0 w 2266021"/>
                <a:gd name="connsiteY4" fmla="*/ 1219200 h 3130485"/>
                <a:gd name="connsiteX0" fmla="*/ 0 w 4094821"/>
                <a:gd name="connsiteY0" fmla="*/ 1219200 h 3130485"/>
                <a:gd name="connsiteX1" fmla="*/ 475321 w 4094821"/>
                <a:gd name="connsiteY1" fmla="*/ 0 h 3130485"/>
                <a:gd name="connsiteX2" fmla="*/ 4094821 w 4094821"/>
                <a:gd name="connsiteY2" fmla="*/ 3130485 h 3130485"/>
                <a:gd name="connsiteX3" fmla="*/ 0 w 4094821"/>
                <a:gd name="connsiteY3" fmla="*/ 3130485 h 3130485"/>
                <a:gd name="connsiteX4" fmla="*/ 0 w 4094821"/>
                <a:gd name="connsiteY4" fmla="*/ 1219200 h 3130485"/>
                <a:gd name="connsiteX0" fmla="*/ 0 w 4094821"/>
                <a:gd name="connsiteY0" fmla="*/ 1536700 h 3447985"/>
                <a:gd name="connsiteX1" fmla="*/ 703921 w 4094821"/>
                <a:gd name="connsiteY1" fmla="*/ 0 h 3447985"/>
                <a:gd name="connsiteX2" fmla="*/ 4094821 w 4094821"/>
                <a:gd name="connsiteY2" fmla="*/ 3447985 h 3447985"/>
                <a:gd name="connsiteX3" fmla="*/ 0 w 4094821"/>
                <a:gd name="connsiteY3" fmla="*/ 3447985 h 3447985"/>
                <a:gd name="connsiteX4" fmla="*/ 0 w 4094821"/>
                <a:gd name="connsiteY4" fmla="*/ 1536700 h 344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4821" h="3447985">
                  <a:moveTo>
                    <a:pt x="0" y="1536700"/>
                  </a:moveTo>
                  <a:lnTo>
                    <a:pt x="703921" y="0"/>
                  </a:lnTo>
                  <a:lnTo>
                    <a:pt x="4094821" y="3447985"/>
                  </a:lnTo>
                  <a:lnTo>
                    <a:pt x="0" y="3447985"/>
                  </a:lnTo>
                  <a:lnTo>
                    <a:pt x="0" y="153670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34A4E7"/>
                </a:gs>
                <a:gs pos="63000">
                  <a:srgbClr val="093B73">
                    <a:alpha val="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xmlns="" id="{6FEF4EC8-DE60-492D-8082-902CF0DF2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3217" y="3429000"/>
              <a:ext cx="1943737" cy="1941192"/>
            </a:xfrm>
            <a:custGeom>
              <a:avLst/>
              <a:gdLst>
                <a:gd name="T0" fmla="*/ 812 w 812"/>
                <a:gd name="T1" fmla="*/ 0 h 812"/>
                <a:gd name="T2" fmla="*/ 812 w 812"/>
                <a:gd name="T3" fmla="*/ 812 h 812"/>
                <a:gd name="T4" fmla="*/ 0 w 812"/>
                <a:gd name="T5" fmla="*/ 0 h 812"/>
                <a:gd name="T6" fmla="*/ 812 w 812"/>
                <a:gd name="T7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2" h="812">
                  <a:moveTo>
                    <a:pt x="812" y="0"/>
                  </a:moveTo>
                  <a:cubicBezTo>
                    <a:pt x="812" y="812"/>
                    <a:pt x="812" y="812"/>
                    <a:pt x="812" y="812"/>
                  </a:cubicBezTo>
                  <a:cubicBezTo>
                    <a:pt x="363" y="812"/>
                    <a:pt x="0" y="449"/>
                    <a:pt x="0" y="0"/>
                  </a:cubicBezTo>
                  <a:lnTo>
                    <a:pt x="812" y="0"/>
                  </a:lnTo>
                  <a:close/>
                </a:path>
              </a:pathLst>
            </a:custGeom>
            <a:gradFill flip="none" rotWithShape="1">
              <a:gsLst>
                <a:gs pos="61000">
                  <a:srgbClr val="34A4E7"/>
                </a:gs>
                <a:gs pos="36000">
                  <a:srgbClr val="093B73"/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xmlns="" id="{6EF2EA91-DFAD-47C8-9E32-2BC9B7AEC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954" y="3429000"/>
              <a:ext cx="1942465" cy="1941192"/>
            </a:xfrm>
            <a:custGeom>
              <a:avLst/>
              <a:gdLst>
                <a:gd name="T0" fmla="*/ 812 w 812"/>
                <a:gd name="T1" fmla="*/ 0 h 812"/>
                <a:gd name="T2" fmla="*/ 0 w 812"/>
                <a:gd name="T3" fmla="*/ 812 h 812"/>
                <a:gd name="T4" fmla="*/ 0 w 812"/>
                <a:gd name="T5" fmla="*/ 0 h 812"/>
                <a:gd name="T6" fmla="*/ 812 w 812"/>
                <a:gd name="T7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2" h="812">
                  <a:moveTo>
                    <a:pt x="812" y="0"/>
                  </a:moveTo>
                  <a:cubicBezTo>
                    <a:pt x="812" y="449"/>
                    <a:pt x="449" y="812"/>
                    <a:pt x="0" y="812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12" y="0"/>
                  </a:lnTo>
                  <a:close/>
                </a:path>
              </a:pathLst>
            </a:custGeom>
            <a:gradFill flip="none" rotWithShape="1">
              <a:gsLst>
                <a:gs pos="68000">
                  <a:srgbClr val="5F8C8D"/>
                </a:gs>
                <a:gs pos="36000">
                  <a:srgbClr val="2D4E4D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xmlns="" id="{2467355A-D0E0-45A3-8B4D-35BA8AFED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954" y="1487808"/>
              <a:ext cx="1380206" cy="1941192"/>
            </a:xfrm>
            <a:custGeom>
              <a:avLst/>
              <a:gdLst>
                <a:gd name="T0" fmla="*/ 0 w 577"/>
                <a:gd name="T1" fmla="*/ 812 h 812"/>
                <a:gd name="T2" fmla="*/ 148 w 577"/>
                <a:gd name="T3" fmla="*/ 13 h 812"/>
                <a:gd name="T4" fmla="*/ 227 w 577"/>
                <a:gd name="T5" fmla="*/ 272 h 812"/>
                <a:gd name="T6" fmla="*/ 248 w 577"/>
                <a:gd name="T7" fmla="*/ 282 h 812"/>
                <a:gd name="T8" fmla="*/ 259 w 577"/>
                <a:gd name="T9" fmla="*/ 287 h 812"/>
                <a:gd name="T10" fmla="*/ 278 w 577"/>
                <a:gd name="T11" fmla="*/ 298 h 812"/>
                <a:gd name="T12" fmla="*/ 289 w 577"/>
                <a:gd name="T13" fmla="*/ 304 h 812"/>
                <a:gd name="T14" fmla="*/ 309 w 577"/>
                <a:gd name="T15" fmla="*/ 317 h 812"/>
                <a:gd name="T16" fmla="*/ 338 w 577"/>
                <a:gd name="T17" fmla="*/ 336 h 812"/>
                <a:gd name="T18" fmla="*/ 357 w 577"/>
                <a:gd name="T19" fmla="*/ 350 h 812"/>
                <a:gd name="T20" fmla="*/ 366 w 577"/>
                <a:gd name="T21" fmla="*/ 358 h 812"/>
                <a:gd name="T22" fmla="*/ 384 w 577"/>
                <a:gd name="T23" fmla="*/ 373 h 812"/>
                <a:gd name="T24" fmla="*/ 401 w 577"/>
                <a:gd name="T25" fmla="*/ 389 h 812"/>
                <a:gd name="T26" fmla="*/ 417 w 577"/>
                <a:gd name="T27" fmla="*/ 405 h 812"/>
                <a:gd name="T28" fmla="*/ 425 w 577"/>
                <a:gd name="T29" fmla="*/ 414 h 812"/>
                <a:gd name="T30" fmla="*/ 434 w 577"/>
                <a:gd name="T31" fmla="*/ 425 h 812"/>
                <a:gd name="T32" fmla="*/ 448 w 577"/>
                <a:gd name="T33" fmla="*/ 441 h 812"/>
                <a:gd name="T34" fmla="*/ 463 w 577"/>
                <a:gd name="T35" fmla="*/ 461 h 812"/>
                <a:gd name="T36" fmla="*/ 475 w 577"/>
                <a:gd name="T37" fmla="*/ 477 h 812"/>
                <a:gd name="T38" fmla="*/ 481 w 577"/>
                <a:gd name="T39" fmla="*/ 487 h 812"/>
                <a:gd name="T40" fmla="*/ 488 w 577"/>
                <a:gd name="T41" fmla="*/ 497 h 812"/>
                <a:gd name="T42" fmla="*/ 494 w 577"/>
                <a:gd name="T43" fmla="*/ 508 h 812"/>
                <a:gd name="T44" fmla="*/ 500 w 577"/>
                <a:gd name="T45" fmla="*/ 517 h 812"/>
                <a:gd name="T46" fmla="*/ 519 w 577"/>
                <a:gd name="T47" fmla="*/ 553 h 812"/>
                <a:gd name="T48" fmla="*/ 523 w 577"/>
                <a:gd name="T49" fmla="*/ 561 h 812"/>
                <a:gd name="T50" fmla="*/ 528 w 577"/>
                <a:gd name="T51" fmla="*/ 573 h 812"/>
                <a:gd name="T52" fmla="*/ 532 w 577"/>
                <a:gd name="T53" fmla="*/ 583 h 812"/>
                <a:gd name="T54" fmla="*/ 540 w 577"/>
                <a:gd name="T55" fmla="*/ 604 h 812"/>
                <a:gd name="T56" fmla="*/ 551 w 577"/>
                <a:gd name="T57" fmla="*/ 636 h 812"/>
                <a:gd name="T58" fmla="*/ 555 w 577"/>
                <a:gd name="T59" fmla="*/ 649 h 812"/>
                <a:gd name="T60" fmla="*/ 558 w 577"/>
                <a:gd name="T61" fmla="*/ 659 h 812"/>
                <a:gd name="T62" fmla="*/ 561 w 577"/>
                <a:gd name="T63" fmla="*/ 671 h 812"/>
                <a:gd name="T64" fmla="*/ 564 w 577"/>
                <a:gd name="T65" fmla="*/ 686 h 812"/>
                <a:gd name="T66" fmla="*/ 566 w 577"/>
                <a:gd name="T67" fmla="*/ 697 h 812"/>
                <a:gd name="T68" fmla="*/ 571 w 577"/>
                <a:gd name="T69" fmla="*/ 725 h 812"/>
                <a:gd name="T70" fmla="*/ 572 w 577"/>
                <a:gd name="T71" fmla="*/ 735 h 812"/>
                <a:gd name="T72" fmla="*/ 574 w 577"/>
                <a:gd name="T73" fmla="*/ 752 h 812"/>
                <a:gd name="T74" fmla="*/ 575 w 577"/>
                <a:gd name="T75" fmla="*/ 769 h 812"/>
                <a:gd name="T76" fmla="*/ 576 w 577"/>
                <a:gd name="T77" fmla="*/ 782 h 812"/>
                <a:gd name="T78" fmla="*/ 577 w 577"/>
                <a:gd name="T79" fmla="*/ 795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77" h="812">
                  <a:moveTo>
                    <a:pt x="577" y="812"/>
                  </a:moveTo>
                  <a:cubicBezTo>
                    <a:pt x="0" y="812"/>
                    <a:pt x="0" y="812"/>
                    <a:pt x="0" y="8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1" y="0"/>
                    <a:pt x="100" y="4"/>
                    <a:pt x="148" y="13"/>
                  </a:cubicBezTo>
                  <a:cubicBezTo>
                    <a:pt x="148" y="153"/>
                    <a:pt x="148" y="153"/>
                    <a:pt x="148" y="153"/>
                  </a:cubicBezTo>
                  <a:cubicBezTo>
                    <a:pt x="148" y="205"/>
                    <a:pt x="179" y="252"/>
                    <a:pt x="227" y="272"/>
                  </a:cubicBezTo>
                  <a:cubicBezTo>
                    <a:pt x="231" y="274"/>
                    <a:pt x="234" y="275"/>
                    <a:pt x="237" y="277"/>
                  </a:cubicBezTo>
                  <a:cubicBezTo>
                    <a:pt x="241" y="279"/>
                    <a:pt x="244" y="280"/>
                    <a:pt x="248" y="282"/>
                  </a:cubicBezTo>
                  <a:cubicBezTo>
                    <a:pt x="248" y="282"/>
                    <a:pt x="249" y="282"/>
                    <a:pt x="249" y="283"/>
                  </a:cubicBezTo>
                  <a:cubicBezTo>
                    <a:pt x="252" y="284"/>
                    <a:pt x="255" y="286"/>
                    <a:pt x="259" y="287"/>
                  </a:cubicBezTo>
                  <a:cubicBezTo>
                    <a:pt x="262" y="289"/>
                    <a:pt x="266" y="291"/>
                    <a:pt x="269" y="293"/>
                  </a:cubicBezTo>
                  <a:cubicBezTo>
                    <a:pt x="272" y="294"/>
                    <a:pt x="275" y="296"/>
                    <a:pt x="278" y="298"/>
                  </a:cubicBezTo>
                  <a:cubicBezTo>
                    <a:pt x="279" y="298"/>
                    <a:pt x="280" y="299"/>
                    <a:pt x="280" y="299"/>
                  </a:cubicBezTo>
                  <a:cubicBezTo>
                    <a:pt x="283" y="301"/>
                    <a:pt x="286" y="302"/>
                    <a:pt x="289" y="304"/>
                  </a:cubicBezTo>
                  <a:cubicBezTo>
                    <a:pt x="293" y="306"/>
                    <a:pt x="296" y="308"/>
                    <a:pt x="300" y="310"/>
                  </a:cubicBezTo>
                  <a:cubicBezTo>
                    <a:pt x="303" y="312"/>
                    <a:pt x="306" y="314"/>
                    <a:pt x="309" y="317"/>
                  </a:cubicBezTo>
                  <a:cubicBezTo>
                    <a:pt x="313" y="319"/>
                    <a:pt x="316" y="321"/>
                    <a:pt x="319" y="323"/>
                  </a:cubicBezTo>
                  <a:cubicBezTo>
                    <a:pt x="326" y="327"/>
                    <a:pt x="332" y="332"/>
                    <a:pt x="338" y="336"/>
                  </a:cubicBezTo>
                  <a:cubicBezTo>
                    <a:pt x="341" y="339"/>
                    <a:pt x="345" y="341"/>
                    <a:pt x="348" y="343"/>
                  </a:cubicBezTo>
                  <a:cubicBezTo>
                    <a:pt x="351" y="346"/>
                    <a:pt x="354" y="348"/>
                    <a:pt x="357" y="350"/>
                  </a:cubicBezTo>
                  <a:cubicBezTo>
                    <a:pt x="357" y="351"/>
                    <a:pt x="357" y="351"/>
                    <a:pt x="357" y="351"/>
                  </a:cubicBezTo>
                  <a:cubicBezTo>
                    <a:pt x="360" y="353"/>
                    <a:pt x="363" y="356"/>
                    <a:pt x="366" y="358"/>
                  </a:cubicBezTo>
                  <a:cubicBezTo>
                    <a:pt x="369" y="361"/>
                    <a:pt x="372" y="363"/>
                    <a:pt x="375" y="366"/>
                  </a:cubicBezTo>
                  <a:cubicBezTo>
                    <a:pt x="378" y="368"/>
                    <a:pt x="381" y="371"/>
                    <a:pt x="384" y="373"/>
                  </a:cubicBezTo>
                  <a:cubicBezTo>
                    <a:pt x="387" y="376"/>
                    <a:pt x="389" y="379"/>
                    <a:pt x="392" y="381"/>
                  </a:cubicBezTo>
                  <a:cubicBezTo>
                    <a:pt x="395" y="384"/>
                    <a:pt x="398" y="386"/>
                    <a:pt x="401" y="389"/>
                  </a:cubicBezTo>
                  <a:cubicBezTo>
                    <a:pt x="403" y="392"/>
                    <a:pt x="406" y="395"/>
                    <a:pt x="409" y="397"/>
                  </a:cubicBezTo>
                  <a:cubicBezTo>
                    <a:pt x="412" y="400"/>
                    <a:pt x="414" y="403"/>
                    <a:pt x="417" y="405"/>
                  </a:cubicBezTo>
                  <a:cubicBezTo>
                    <a:pt x="417" y="406"/>
                    <a:pt x="417" y="406"/>
                    <a:pt x="417" y="406"/>
                  </a:cubicBezTo>
                  <a:cubicBezTo>
                    <a:pt x="420" y="409"/>
                    <a:pt x="422" y="412"/>
                    <a:pt x="425" y="414"/>
                  </a:cubicBezTo>
                  <a:cubicBezTo>
                    <a:pt x="427" y="417"/>
                    <a:pt x="429" y="419"/>
                    <a:pt x="431" y="421"/>
                  </a:cubicBezTo>
                  <a:cubicBezTo>
                    <a:pt x="432" y="422"/>
                    <a:pt x="433" y="423"/>
                    <a:pt x="434" y="425"/>
                  </a:cubicBezTo>
                  <a:cubicBezTo>
                    <a:pt x="436" y="427"/>
                    <a:pt x="438" y="429"/>
                    <a:pt x="440" y="432"/>
                  </a:cubicBezTo>
                  <a:cubicBezTo>
                    <a:pt x="443" y="435"/>
                    <a:pt x="445" y="438"/>
                    <a:pt x="448" y="441"/>
                  </a:cubicBezTo>
                  <a:cubicBezTo>
                    <a:pt x="450" y="444"/>
                    <a:pt x="453" y="447"/>
                    <a:pt x="455" y="450"/>
                  </a:cubicBezTo>
                  <a:cubicBezTo>
                    <a:pt x="458" y="454"/>
                    <a:pt x="461" y="457"/>
                    <a:pt x="463" y="461"/>
                  </a:cubicBezTo>
                  <a:cubicBezTo>
                    <a:pt x="465" y="464"/>
                    <a:pt x="467" y="466"/>
                    <a:pt x="469" y="469"/>
                  </a:cubicBezTo>
                  <a:cubicBezTo>
                    <a:pt x="471" y="472"/>
                    <a:pt x="473" y="474"/>
                    <a:pt x="475" y="477"/>
                  </a:cubicBezTo>
                  <a:cubicBezTo>
                    <a:pt x="476" y="478"/>
                    <a:pt x="476" y="479"/>
                    <a:pt x="477" y="480"/>
                  </a:cubicBezTo>
                  <a:cubicBezTo>
                    <a:pt x="478" y="483"/>
                    <a:pt x="480" y="485"/>
                    <a:pt x="481" y="487"/>
                  </a:cubicBezTo>
                  <a:cubicBezTo>
                    <a:pt x="482" y="488"/>
                    <a:pt x="482" y="488"/>
                    <a:pt x="483" y="489"/>
                  </a:cubicBezTo>
                  <a:cubicBezTo>
                    <a:pt x="484" y="492"/>
                    <a:pt x="486" y="494"/>
                    <a:pt x="488" y="497"/>
                  </a:cubicBezTo>
                  <a:cubicBezTo>
                    <a:pt x="488" y="498"/>
                    <a:pt x="488" y="498"/>
                    <a:pt x="489" y="498"/>
                  </a:cubicBezTo>
                  <a:cubicBezTo>
                    <a:pt x="491" y="501"/>
                    <a:pt x="492" y="505"/>
                    <a:pt x="494" y="508"/>
                  </a:cubicBezTo>
                  <a:cubicBezTo>
                    <a:pt x="494" y="508"/>
                    <a:pt x="495" y="508"/>
                    <a:pt x="495" y="508"/>
                  </a:cubicBezTo>
                  <a:cubicBezTo>
                    <a:pt x="496" y="511"/>
                    <a:pt x="498" y="514"/>
                    <a:pt x="500" y="517"/>
                  </a:cubicBezTo>
                  <a:cubicBezTo>
                    <a:pt x="505" y="527"/>
                    <a:pt x="511" y="537"/>
                    <a:pt x="516" y="547"/>
                  </a:cubicBezTo>
                  <a:cubicBezTo>
                    <a:pt x="517" y="549"/>
                    <a:pt x="518" y="551"/>
                    <a:pt x="519" y="553"/>
                  </a:cubicBezTo>
                  <a:cubicBezTo>
                    <a:pt x="520" y="555"/>
                    <a:pt x="521" y="557"/>
                    <a:pt x="522" y="559"/>
                  </a:cubicBezTo>
                  <a:cubicBezTo>
                    <a:pt x="522" y="560"/>
                    <a:pt x="522" y="560"/>
                    <a:pt x="523" y="561"/>
                  </a:cubicBezTo>
                  <a:cubicBezTo>
                    <a:pt x="524" y="564"/>
                    <a:pt x="525" y="566"/>
                    <a:pt x="526" y="569"/>
                  </a:cubicBezTo>
                  <a:cubicBezTo>
                    <a:pt x="527" y="570"/>
                    <a:pt x="527" y="571"/>
                    <a:pt x="528" y="573"/>
                  </a:cubicBezTo>
                  <a:cubicBezTo>
                    <a:pt x="529" y="575"/>
                    <a:pt x="530" y="576"/>
                    <a:pt x="530" y="578"/>
                  </a:cubicBezTo>
                  <a:cubicBezTo>
                    <a:pt x="531" y="580"/>
                    <a:pt x="532" y="582"/>
                    <a:pt x="532" y="583"/>
                  </a:cubicBezTo>
                  <a:cubicBezTo>
                    <a:pt x="534" y="586"/>
                    <a:pt x="535" y="590"/>
                    <a:pt x="536" y="593"/>
                  </a:cubicBezTo>
                  <a:cubicBezTo>
                    <a:pt x="538" y="596"/>
                    <a:pt x="539" y="600"/>
                    <a:pt x="540" y="604"/>
                  </a:cubicBezTo>
                  <a:cubicBezTo>
                    <a:pt x="542" y="607"/>
                    <a:pt x="543" y="611"/>
                    <a:pt x="544" y="615"/>
                  </a:cubicBezTo>
                  <a:cubicBezTo>
                    <a:pt x="547" y="622"/>
                    <a:pt x="549" y="629"/>
                    <a:pt x="551" y="636"/>
                  </a:cubicBezTo>
                  <a:cubicBezTo>
                    <a:pt x="552" y="637"/>
                    <a:pt x="552" y="639"/>
                    <a:pt x="553" y="640"/>
                  </a:cubicBezTo>
                  <a:cubicBezTo>
                    <a:pt x="554" y="643"/>
                    <a:pt x="554" y="646"/>
                    <a:pt x="555" y="649"/>
                  </a:cubicBezTo>
                  <a:cubicBezTo>
                    <a:pt x="555" y="649"/>
                    <a:pt x="555" y="649"/>
                    <a:pt x="555" y="650"/>
                  </a:cubicBezTo>
                  <a:cubicBezTo>
                    <a:pt x="556" y="653"/>
                    <a:pt x="557" y="656"/>
                    <a:pt x="558" y="659"/>
                  </a:cubicBezTo>
                  <a:cubicBezTo>
                    <a:pt x="558" y="660"/>
                    <a:pt x="558" y="661"/>
                    <a:pt x="559" y="662"/>
                  </a:cubicBezTo>
                  <a:cubicBezTo>
                    <a:pt x="559" y="665"/>
                    <a:pt x="560" y="668"/>
                    <a:pt x="561" y="671"/>
                  </a:cubicBezTo>
                  <a:cubicBezTo>
                    <a:pt x="561" y="674"/>
                    <a:pt x="562" y="676"/>
                    <a:pt x="563" y="679"/>
                  </a:cubicBezTo>
                  <a:cubicBezTo>
                    <a:pt x="563" y="681"/>
                    <a:pt x="564" y="684"/>
                    <a:pt x="564" y="686"/>
                  </a:cubicBezTo>
                  <a:cubicBezTo>
                    <a:pt x="564" y="687"/>
                    <a:pt x="565" y="688"/>
                    <a:pt x="565" y="689"/>
                  </a:cubicBezTo>
                  <a:cubicBezTo>
                    <a:pt x="565" y="692"/>
                    <a:pt x="566" y="694"/>
                    <a:pt x="566" y="697"/>
                  </a:cubicBezTo>
                  <a:cubicBezTo>
                    <a:pt x="568" y="704"/>
                    <a:pt x="569" y="711"/>
                    <a:pt x="570" y="719"/>
                  </a:cubicBezTo>
                  <a:cubicBezTo>
                    <a:pt x="570" y="721"/>
                    <a:pt x="571" y="723"/>
                    <a:pt x="571" y="725"/>
                  </a:cubicBezTo>
                  <a:cubicBezTo>
                    <a:pt x="571" y="727"/>
                    <a:pt x="572" y="729"/>
                    <a:pt x="572" y="731"/>
                  </a:cubicBezTo>
                  <a:cubicBezTo>
                    <a:pt x="572" y="732"/>
                    <a:pt x="572" y="734"/>
                    <a:pt x="572" y="735"/>
                  </a:cubicBezTo>
                  <a:cubicBezTo>
                    <a:pt x="573" y="738"/>
                    <a:pt x="573" y="741"/>
                    <a:pt x="573" y="743"/>
                  </a:cubicBezTo>
                  <a:cubicBezTo>
                    <a:pt x="574" y="746"/>
                    <a:pt x="574" y="749"/>
                    <a:pt x="574" y="752"/>
                  </a:cubicBezTo>
                  <a:cubicBezTo>
                    <a:pt x="574" y="755"/>
                    <a:pt x="575" y="758"/>
                    <a:pt x="575" y="761"/>
                  </a:cubicBezTo>
                  <a:cubicBezTo>
                    <a:pt x="575" y="764"/>
                    <a:pt x="575" y="766"/>
                    <a:pt x="575" y="769"/>
                  </a:cubicBezTo>
                  <a:cubicBezTo>
                    <a:pt x="576" y="773"/>
                    <a:pt x="576" y="776"/>
                    <a:pt x="576" y="780"/>
                  </a:cubicBezTo>
                  <a:cubicBezTo>
                    <a:pt x="576" y="781"/>
                    <a:pt x="576" y="781"/>
                    <a:pt x="576" y="782"/>
                  </a:cubicBezTo>
                  <a:cubicBezTo>
                    <a:pt x="576" y="784"/>
                    <a:pt x="576" y="786"/>
                    <a:pt x="576" y="789"/>
                  </a:cubicBezTo>
                  <a:cubicBezTo>
                    <a:pt x="576" y="791"/>
                    <a:pt x="577" y="793"/>
                    <a:pt x="577" y="795"/>
                  </a:cubicBezTo>
                  <a:cubicBezTo>
                    <a:pt x="577" y="801"/>
                    <a:pt x="577" y="806"/>
                    <a:pt x="577" y="812"/>
                  </a:cubicBezTo>
                  <a:close/>
                </a:path>
              </a:pathLst>
            </a:custGeom>
            <a:gradFill>
              <a:gsLst>
                <a:gs pos="97000">
                  <a:srgbClr val="ADBAB0"/>
                </a:gs>
                <a:gs pos="33000">
                  <a:srgbClr val="E6F0F1"/>
                </a:gs>
              </a:gsLst>
              <a:lin ang="27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r="10800000" algn="r" rotWithShape="0">
                <a:prstClr val="black">
                  <a:alpha val="37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xmlns="" id="{41E5E795-3A4E-4505-8B76-AF6A1CDEF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954" y="3429000"/>
              <a:ext cx="1942465" cy="1378933"/>
            </a:xfrm>
            <a:custGeom>
              <a:avLst/>
              <a:gdLst>
                <a:gd name="T0" fmla="*/ 799 w 812"/>
                <a:gd name="T1" fmla="*/ 148 h 577"/>
                <a:gd name="T2" fmla="*/ 529 w 812"/>
                <a:gd name="T3" fmla="*/ 226 h 577"/>
                <a:gd name="T4" fmla="*/ 517 w 812"/>
                <a:gd name="T5" fmla="*/ 251 h 577"/>
                <a:gd name="T6" fmla="*/ 515 w 812"/>
                <a:gd name="T7" fmla="*/ 255 h 577"/>
                <a:gd name="T8" fmla="*/ 511 w 812"/>
                <a:gd name="T9" fmla="*/ 263 h 577"/>
                <a:gd name="T10" fmla="*/ 507 w 812"/>
                <a:gd name="T11" fmla="*/ 270 h 577"/>
                <a:gd name="T12" fmla="*/ 504 w 812"/>
                <a:gd name="T13" fmla="*/ 277 h 577"/>
                <a:gd name="T14" fmla="*/ 499 w 812"/>
                <a:gd name="T15" fmla="*/ 286 h 577"/>
                <a:gd name="T16" fmla="*/ 487 w 812"/>
                <a:gd name="T17" fmla="*/ 306 h 577"/>
                <a:gd name="T18" fmla="*/ 483 w 812"/>
                <a:gd name="T19" fmla="*/ 312 h 577"/>
                <a:gd name="T20" fmla="*/ 472 w 812"/>
                <a:gd name="T21" fmla="*/ 328 h 577"/>
                <a:gd name="T22" fmla="*/ 465 w 812"/>
                <a:gd name="T23" fmla="*/ 337 h 577"/>
                <a:gd name="T24" fmla="*/ 459 w 812"/>
                <a:gd name="T25" fmla="*/ 346 h 577"/>
                <a:gd name="T26" fmla="*/ 452 w 812"/>
                <a:gd name="T27" fmla="*/ 354 h 577"/>
                <a:gd name="T28" fmla="*/ 445 w 812"/>
                <a:gd name="T29" fmla="*/ 363 h 577"/>
                <a:gd name="T30" fmla="*/ 438 w 812"/>
                <a:gd name="T31" fmla="*/ 371 h 577"/>
                <a:gd name="T32" fmla="*/ 431 w 812"/>
                <a:gd name="T33" fmla="*/ 379 h 577"/>
                <a:gd name="T34" fmla="*/ 422 w 812"/>
                <a:gd name="T35" fmla="*/ 389 h 577"/>
                <a:gd name="T36" fmla="*/ 411 w 812"/>
                <a:gd name="T37" fmla="*/ 401 h 577"/>
                <a:gd name="T38" fmla="*/ 405 w 812"/>
                <a:gd name="T39" fmla="*/ 407 h 577"/>
                <a:gd name="T40" fmla="*/ 396 w 812"/>
                <a:gd name="T41" fmla="*/ 416 h 577"/>
                <a:gd name="T42" fmla="*/ 390 w 812"/>
                <a:gd name="T43" fmla="*/ 422 h 577"/>
                <a:gd name="T44" fmla="*/ 379 w 812"/>
                <a:gd name="T45" fmla="*/ 431 h 577"/>
                <a:gd name="T46" fmla="*/ 364 w 812"/>
                <a:gd name="T47" fmla="*/ 444 h 577"/>
                <a:gd name="T48" fmla="*/ 353 w 812"/>
                <a:gd name="T49" fmla="*/ 453 h 577"/>
                <a:gd name="T50" fmla="*/ 334 w 812"/>
                <a:gd name="T51" fmla="*/ 468 h 577"/>
                <a:gd name="T52" fmla="*/ 318 w 812"/>
                <a:gd name="T53" fmla="*/ 479 h 577"/>
                <a:gd name="T54" fmla="*/ 309 w 812"/>
                <a:gd name="T55" fmla="*/ 484 h 577"/>
                <a:gd name="T56" fmla="*/ 295 w 812"/>
                <a:gd name="T57" fmla="*/ 493 h 577"/>
                <a:gd name="T58" fmla="*/ 285 w 812"/>
                <a:gd name="T59" fmla="*/ 499 h 577"/>
                <a:gd name="T60" fmla="*/ 257 w 812"/>
                <a:gd name="T61" fmla="*/ 514 h 577"/>
                <a:gd name="T62" fmla="*/ 247 w 812"/>
                <a:gd name="T63" fmla="*/ 519 h 577"/>
                <a:gd name="T64" fmla="*/ 241 w 812"/>
                <a:gd name="T65" fmla="*/ 522 h 577"/>
                <a:gd name="T66" fmla="*/ 230 w 812"/>
                <a:gd name="T67" fmla="*/ 527 h 577"/>
                <a:gd name="T68" fmla="*/ 212 w 812"/>
                <a:gd name="T69" fmla="*/ 535 h 577"/>
                <a:gd name="T70" fmla="*/ 190 w 812"/>
                <a:gd name="T71" fmla="*/ 543 h 577"/>
                <a:gd name="T72" fmla="*/ 178 w 812"/>
                <a:gd name="T73" fmla="*/ 547 h 577"/>
                <a:gd name="T74" fmla="*/ 166 w 812"/>
                <a:gd name="T75" fmla="*/ 551 h 577"/>
                <a:gd name="T76" fmla="*/ 154 w 812"/>
                <a:gd name="T77" fmla="*/ 555 h 577"/>
                <a:gd name="T78" fmla="*/ 143 w 812"/>
                <a:gd name="T79" fmla="*/ 557 h 577"/>
                <a:gd name="T80" fmla="*/ 132 w 812"/>
                <a:gd name="T81" fmla="*/ 560 h 577"/>
                <a:gd name="T82" fmla="*/ 119 w 812"/>
                <a:gd name="T83" fmla="*/ 563 h 577"/>
                <a:gd name="T84" fmla="*/ 112 w 812"/>
                <a:gd name="T85" fmla="*/ 565 h 577"/>
                <a:gd name="T86" fmla="*/ 97 w 812"/>
                <a:gd name="T87" fmla="*/ 568 h 577"/>
                <a:gd name="T88" fmla="*/ 86 w 812"/>
                <a:gd name="T89" fmla="*/ 570 h 577"/>
                <a:gd name="T90" fmla="*/ 71 w 812"/>
                <a:gd name="T91" fmla="*/ 572 h 577"/>
                <a:gd name="T92" fmla="*/ 61 w 812"/>
                <a:gd name="T93" fmla="*/ 573 h 577"/>
                <a:gd name="T94" fmla="*/ 53 w 812"/>
                <a:gd name="T95" fmla="*/ 574 h 577"/>
                <a:gd name="T96" fmla="*/ 47 w 812"/>
                <a:gd name="T97" fmla="*/ 574 h 577"/>
                <a:gd name="T98" fmla="*/ 36 w 812"/>
                <a:gd name="T99" fmla="*/ 575 h 577"/>
                <a:gd name="T100" fmla="*/ 23 w 812"/>
                <a:gd name="T101" fmla="*/ 576 h 577"/>
                <a:gd name="T102" fmla="*/ 0 w 812"/>
                <a:gd name="T103" fmla="*/ 0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12" h="577">
                  <a:moveTo>
                    <a:pt x="812" y="0"/>
                  </a:moveTo>
                  <a:cubicBezTo>
                    <a:pt x="812" y="51"/>
                    <a:pt x="808" y="100"/>
                    <a:pt x="799" y="148"/>
                  </a:cubicBezTo>
                  <a:cubicBezTo>
                    <a:pt x="649" y="148"/>
                    <a:pt x="649" y="148"/>
                    <a:pt x="649" y="148"/>
                  </a:cubicBezTo>
                  <a:cubicBezTo>
                    <a:pt x="597" y="148"/>
                    <a:pt x="549" y="178"/>
                    <a:pt x="529" y="226"/>
                  </a:cubicBezTo>
                  <a:cubicBezTo>
                    <a:pt x="526" y="232"/>
                    <a:pt x="523" y="239"/>
                    <a:pt x="520" y="245"/>
                  </a:cubicBezTo>
                  <a:cubicBezTo>
                    <a:pt x="519" y="247"/>
                    <a:pt x="518" y="249"/>
                    <a:pt x="517" y="251"/>
                  </a:cubicBezTo>
                  <a:cubicBezTo>
                    <a:pt x="517" y="252"/>
                    <a:pt x="517" y="252"/>
                    <a:pt x="516" y="253"/>
                  </a:cubicBezTo>
                  <a:cubicBezTo>
                    <a:pt x="516" y="254"/>
                    <a:pt x="515" y="254"/>
                    <a:pt x="515" y="255"/>
                  </a:cubicBezTo>
                  <a:cubicBezTo>
                    <a:pt x="515" y="255"/>
                    <a:pt x="515" y="256"/>
                    <a:pt x="515" y="256"/>
                  </a:cubicBezTo>
                  <a:cubicBezTo>
                    <a:pt x="514" y="258"/>
                    <a:pt x="512" y="261"/>
                    <a:pt x="511" y="263"/>
                  </a:cubicBezTo>
                  <a:cubicBezTo>
                    <a:pt x="511" y="264"/>
                    <a:pt x="511" y="264"/>
                    <a:pt x="511" y="264"/>
                  </a:cubicBezTo>
                  <a:cubicBezTo>
                    <a:pt x="510" y="266"/>
                    <a:pt x="508" y="268"/>
                    <a:pt x="507" y="270"/>
                  </a:cubicBezTo>
                  <a:cubicBezTo>
                    <a:pt x="507" y="270"/>
                    <a:pt x="507" y="270"/>
                    <a:pt x="507" y="270"/>
                  </a:cubicBezTo>
                  <a:cubicBezTo>
                    <a:pt x="506" y="273"/>
                    <a:pt x="505" y="275"/>
                    <a:pt x="504" y="277"/>
                  </a:cubicBezTo>
                  <a:cubicBezTo>
                    <a:pt x="503" y="278"/>
                    <a:pt x="503" y="279"/>
                    <a:pt x="502" y="280"/>
                  </a:cubicBezTo>
                  <a:cubicBezTo>
                    <a:pt x="501" y="282"/>
                    <a:pt x="500" y="284"/>
                    <a:pt x="499" y="286"/>
                  </a:cubicBezTo>
                  <a:cubicBezTo>
                    <a:pt x="496" y="290"/>
                    <a:pt x="494" y="294"/>
                    <a:pt x="491" y="299"/>
                  </a:cubicBezTo>
                  <a:cubicBezTo>
                    <a:pt x="490" y="301"/>
                    <a:pt x="488" y="303"/>
                    <a:pt x="487" y="306"/>
                  </a:cubicBezTo>
                  <a:cubicBezTo>
                    <a:pt x="487" y="306"/>
                    <a:pt x="487" y="306"/>
                    <a:pt x="486" y="306"/>
                  </a:cubicBezTo>
                  <a:cubicBezTo>
                    <a:pt x="485" y="308"/>
                    <a:pt x="484" y="310"/>
                    <a:pt x="483" y="312"/>
                  </a:cubicBezTo>
                  <a:cubicBezTo>
                    <a:pt x="481" y="315"/>
                    <a:pt x="479" y="318"/>
                    <a:pt x="477" y="321"/>
                  </a:cubicBezTo>
                  <a:cubicBezTo>
                    <a:pt x="475" y="323"/>
                    <a:pt x="473" y="325"/>
                    <a:pt x="472" y="328"/>
                  </a:cubicBezTo>
                  <a:cubicBezTo>
                    <a:pt x="470" y="330"/>
                    <a:pt x="468" y="333"/>
                    <a:pt x="466" y="336"/>
                  </a:cubicBezTo>
                  <a:cubicBezTo>
                    <a:pt x="466" y="336"/>
                    <a:pt x="466" y="336"/>
                    <a:pt x="465" y="337"/>
                  </a:cubicBezTo>
                  <a:cubicBezTo>
                    <a:pt x="465" y="337"/>
                    <a:pt x="465" y="337"/>
                    <a:pt x="465" y="338"/>
                  </a:cubicBezTo>
                  <a:cubicBezTo>
                    <a:pt x="463" y="340"/>
                    <a:pt x="461" y="343"/>
                    <a:pt x="459" y="346"/>
                  </a:cubicBezTo>
                  <a:cubicBezTo>
                    <a:pt x="458" y="346"/>
                    <a:pt x="458" y="347"/>
                    <a:pt x="457" y="347"/>
                  </a:cubicBezTo>
                  <a:cubicBezTo>
                    <a:pt x="456" y="350"/>
                    <a:pt x="454" y="352"/>
                    <a:pt x="452" y="354"/>
                  </a:cubicBezTo>
                  <a:cubicBezTo>
                    <a:pt x="452" y="355"/>
                    <a:pt x="451" y="356"/>
                    <a:pt x="450" y="356"/>
                  </a:cubicBezTo>
                  <a:cubicBezTo>
                    <a:pt x="449" y="359"/>
                    <a:pt x="447" y="361"/>
                    <a:pt x="445" y="363"/>
                  </a:cubicBezTo>
                  <a:cubicBezTo>
                    <a:pt x="444" y="364"/>
                    <a:pt x="444" y="365"/>
                    <a:pt x="443" y="365"/>
                  </a:cubicBezTo>
                  <a:cubicBezTo>
                    <a:pt x="442" y="367"/>
                    <a:pt x="440" y="369"/>
                    <a:pt x="438" y="371"/>
                  </a:cubicBezTo>
                  <a:cubicBezTo>
                    <a:pt x="436" y="374"/>
                    <a:pt x="434" y="376"/>
                    <a:pt x="432" y="379"/>
                  </a:cubicBezTo>
                  <a:cubicBezTo>
                    <a:pt x="432" y="379"/>
                    <a:pt x="432" y="379"/>
                    <a:pt x="431" y="379"/>
                  </a:cubicBezTo>
                  <a:cubicBezTo>
                    <a:pt x="430" y="381"/>
                    <a:pt x="429" y="382"/>
                    <a:pt x="427" y="384"/>
                  </a:cubicBezTo>
                  <a:cubicBezTo>
                    <a:pt x="425" y="386"/>
                    <a:pt x="424" y="388"/>
                    <a:pt x="422" y="389"/>
                  </a:cubicBezTo>
                  <a:cubicBezTo>
                    <a:pt x="420" y="392"/>
                    <a:pt x="418" y="394"/>
                    <a:pt x="416" y="396"/>
                  </a:cubicBezTo>
                  <a:cubicBezTo>
                    <a:pt x="414" y="398"/>
                    <a:pt x="413" y="399"/>
                    <a:pt x="411" y="401"/>
                  </a:cubicBezTo>
                  <a:cubicBezTo>
                    <a:pt x="411" y="401"/>
                    <a:pt x="411" y="401"/>
                    <a:pt x="411" y="401"/>
                  </a:cubicBezTo>
                  <a:cubicBezTo>
                    <a:pt x="409" y="403"/>
                    <a:pt x="407" y="405"/>
                    <a:pt x="405" y="407"/>
                  </a:cubicBezTo>
                  <a:cubicBezTo>
                    <a:pt x="402" y="410"/>
                    <a:pt x="399" y="413"/>
                    <a:pt x="397" y="415"/>
                  </a:cubicBezTo>
                  <a:cubicBezTo>
                    <a:pt x="397" y="415"/>
                    <a:pt x="396" y="416"/>
                    <a:pt x="396" y="416"/>
                  </a:cubicBezTo>
                  <a:cubicBezTo>
                    <a:pt x="396" y="416"/>
                    <a:pt x="396" y="416"/>
                    <a:pt x="395" y="417"/>
                  </a:cubicBezTo>
                  <a:cubicBezTo>
                    <a:pt x="393" y="418"/>
                    <a:pt x="392" y="420"/>
                    <a:pt x="390" y="422"/>
                  </a:cubicBezTo>
                  <a:cubicBezTo>
                    <a:pt x="389" y="423"/>
                    <a:pt x="388" y="424"/>
                    <a:pt x="387" y="424"/>
                  </a:cubicBezTo>
                  <a:cubicBezTo>
                    <a:pt x="384" y="427"/>
                    <a:pt x="382" y="429"/>
                    <a:pt x="379" y="431"/>
                  </a:cubicBezTo>
                  <a:cubicBezTo>
                    <a:pt x="377" y="434"/>
                    <a:pt x="374" y="436"/>
                    <a:pt x="371" y="439"/>
                  </a:cubicBezTo>
                  <a:cubicBezTo>
                    <a:pt x="369" y="441"/>
                    <a:pt x="366" y="442"/>
                    <a:pt x="364" y="444"/>
                  </a:cubicBezTo>
                  <a:cubicBezTo>
                    <a:pt x="363" y="445"/>
                    <a:pt x="361" y="447"/>
                    <a:pt x="360" y="448"/>
                  </a:cubicBezTo>
                  <a:cubicBezTo>
                    <a:pt x="357" y="450"/>
                    <a:pt x="355" y="452"/>
                    <a:pt x="353" y="453"/>
                  </a:cubicBezTo>
                  <a:cubicBezTo>
                    <a:pt x="350" y="456"/>
                    <a:pt x="347" y="458"/>
                    <a:pt x="344" y="460"/>
                  </a:cubicBezTo>
                  <a:cubicBezTo>
                    <a:pt x="340" y="463"/>
                    <a:pt x="337" y="465"/>
                    <a:pt x="334" y="468"/>
                  </a:cubicBezTo>
                  <a:cubicBezTo>
                    <a:pt x="331" y="470"/>
                    <a:pt x="328" y="472"/>
                    <a:pt x="325" y="473"/>
                  </a:cubicBezTo>
                  <a:cubicBezTo>
                    <a:pt x="323" y="475"/>
                    <a:pt x="320" y="477"/>
                    <a:pt x="318" y="479"/>
                  </a:cubicBezTo>
                  <a:cubicBezTo>
                    <a:pt x="316" y="480"/>
                    <a:pt x="314" y="481"/>
                    <a:pt x="313" y="482"/>
                  </a:cubicBezTo>
                  <a:cubicBezTo>
                    <a:pt x="311" y="483"/>
                    <a:pt x="310" y="484"/>
                    <a:pt x="309" y="484"/>
                  </a:cubicBezTo>
                  <a:cubicBezTo>
                    <a:pt x="307" y="485"/>
                    <a:pt x="305" y="487"/>
                    <a:pt x="303" y="488"/>
                  </a:cubicBezTo>
                  <a:cubicBezTo>
                    <a:pt x="301" y="490"/>
                    <a:pt x="298" y="491"/>
                    <a:pt x="295" y="493"/>
                  </a:cubicBezTo>
                  <a:cubicBezTo>
                    <a:pt x="293" y="495"/>
                    <a:pt x="290" y="496"/>
                    <a:pt x="287" y="498"/>
                  </a:cubicBezTo>
                  <a:cubicBezTo>
                    <a:pt x="287" y="498"/>
                    <a:pt x="286" y="499"/>
                    <a:pt x="285" y="499"/>
                  </a:cubicBezTo>
                  <a:cubicBezTo>
                    <a:pt x="282" y="501"/>
                    <a:pt x="279" y="502"/>
                    <a:pt x="276" y="504"/>
                  </a:cubicBezTo>
                  <a:cubicBezTo>
                    <a:pt x="270" y="507"/>
                    <a:pt x="264" y="511"/>
                    <a:pt x="257" y="514"/>
                  </a:cubicBezTo>
                  <a:cubicBezTo>
                    <a:pt x="254" y="516"/>
                    <a:pt x="252" y="517"/>
                    <a:pt x="249" y="518"/>
                  </a:cubicBezTo>
                  <a:cubicBezTo>
                    <a:pt x="248" y="519"/>
                    <a:pt x="248" y="519"/>
                    <a:pt x="247" y="519"/>
                  </a:cubicBezTo>
                  <a:cubicBezTo>
                    <a:pt x="245" y="520"/>
                    <a:pt x="243" y="521"/>
                    <a:pt x="241" y="522"/>
                  </a:cubicBezTo>
                  <a:cubicBezTo>
                    <a:pt x="241" y="522"/>
                    <a:pt x="241" y="522"/>
                    <a:pt x="241" y="522"/>
                  </a:cubicBezTo>
                  <a:cubicBezTo>
                    <a:pt x="239" y="523"/>
                    <a:pt x="238" y="523"/>
                    <a:pt x="236" y="524"/>
                  </a:cubicBezTo>
                  <a:cubicBezTo>
                    <a:pt x="234" y="525"/>
                    <a:pt x="232" y="526"/>
                    <a:pt x="230" y="527"/>
                  </a:cubicBezTo>
                  <a:cubicBezTo>
                    <a:pt x="227" y="528"/>
                    <a:pt x="224" y="530"/>
                    <a:pt x="221" y="531"/>
                  </a:cubicBezTo>
                  <a:cubicBezTo>
                    <a:pt x="218" y="532"/>
                    <a:pt x="215" y="533"/>
                    <a:pt x="212" y="535"/>
                  </a:cubicBezTo>
                  <a:cubicBezTo>
                    <a:pt x="209" y="536"/>
                    <a:pt x="205" y="537"/>
                    <a:pt x="202" y="538"/>
                  </a:cubicBezTo>
                  <a:cubicBezTo>
                    <a:pt x="198" y="540"/>
                    <a:pt x="194" y="542"/>
                    <a:pt x="190" y="543"/>
                  </a:cubicBezTo>
                  <a:cubicBezTo>
                    <a:pt x="186" y="544"/>
                    <a:pt x="182" y="546"/>
                    <a:pt x="179" y="547"/>
                  </a:cubicBezTo>
                  <a:cubicBezTo>
                    <a:pt x="179" y="547"/>
                    <a:pt x="179" y="547"/>
                    <a:pt x="178" y="547"/>
                  </a:cubicBezTo>
                  <a:cubicBezTo>
                    <a:pt x="175" y="548"/>
                    <a:pt x="172" y="549"/>
                    <a:pt x="168" y="550"/>
                  </a:cubicBezTo>
                  <a:cubicBezTo>
                    <a:pt x="168" y="550"/>
                    <a:pt x="167" y="551"/>
                    <a:pt x="166" y="551"/>
                  </a:cubicBezTo>
                  <a:cubicBezTo>
                    <a:pt x="163" y="552"/>
                    <a:pt x="161" y="553"/>
                    <a:pt x="158" y="553"/>
                  </a:cubicBezTo>
                  <a:cubicBezTo>
                    <a:pt x="156" y="554"/>
                    <a:pt x="155" y="554"/>
                    <a:pt x="154" y="555"/>
                  </a:cubicBezTo>
                  <a:cubicBezTo>
                    <a:pt x="151" y="555"/>
                    <a:pt x="148" y="556"/>
                    <a:pt x="145" y="557"/>
                  </a:cubicBezTo>
                  <a:cubicBezTo>
                    <a:pt x="145" y="557"/>
                    <a:pt x="144" y="557"/>
                    <a:pt x="143" y="557"/>
                  </a:cubicBezTo>
                  <a:cubicBezTo>
                    <a:pt x="140" y="558"/>
                    <a:pt x="137" y="559"/>
                    <a:pt x="135" y="560"/>
                  </a:cubicBezTo>
                  <a:cubicBezTo>
                    <a:pt x="134" y="560"/>
                    <a:pt x="133" y="560"/>
                    <a:pt x="132" y="560"/>
                  </a:cubicBezTo>
                  <a:cubicBezTo>
                    <a:pt x="129" y="561"/>
                    <a:pt x="126" y="562"/>
                    <a:pt x="123" y="562"/>
                  </a:cubicBezTo>
                  <a:cubicBezTo>
                    <a:pt x="122" y="563"/>
                    <a:pt x="120" y="563"/>
                    <a:pt x="119" y="563"/>
                  </a:cubicBezTo>
                  <a:cubicBezTo>
                    <a:pt x="118" y="564"/>
                    <a:pt x="116" y="564"/>
                    <a:pt x="115" y="564"/>
                  </a:cubicBezTo>
                  <a:cubicBezTo>
                    <a:pt x="114" y="564"/>
                    <a:pt x="113" y="565"/>
                    <a:pt x="112" y="565"/>
                  </a:cubicBezTo>
                  <a:cubicBezTo>
                    <a:pt x="110" y="565"/>
                    <a:pt x="109" y="565"/>
                    <a:pt x="108" y="566"/>
                  </a:cubicBezTo>
                  <a:cubicBezTo>
                    <a:pt x="104" y="566"/>
                    <a:pt x="100" y="567"/>
                    <a:pt x="97" y="568"/>
                  </a:cubicBezTo>
                  <a:cubicBezTo>
                    <a:pt x="93" y="568"/>
                    <a:pt x="89" y="569"/>
                    <a:pt x="86" y="570"/>
                  </a:cubicBezTo>
                  <a:cubicBezTo>
                    <a:pt x="86" y="570"/>
                    <a:pt x="86" y="570"/>
                    <a:pt x="86" y="570"/>
                  </a:cubicBezTo>
                  <a:cubicBezTo>
                    <a:pt x="82" y="570"/>
                    <a:pt x="79" y="571"/>
                    <a:pt x="76" y="571"/>
                  </a:cubicBezTo>
                  <a:cubicBezTo>
                    <a:pt x="74" y="571"/>
                    <a:pt x="73" y="571"/>
                    <a:pt x="71" y="572"/>
                  </a:cubicBezTo>
                  <a:cubicBezTo>
                    <a:pt x="68" y="572"/>
                    <a:pt x="65" y="572"/>
                    <a:pt x="62" y="573"/>
                  </a:cubicBezTo>
                  <a:cubicBezTo>
                    <a:pt x="62" y="573"/>
                    <a:pt x="61" y="573"/>
                    <a:pt x="61" y="573"/>
                  </a:cubicBezTo>
                  <a:cubicBezTo>
                    <a:pt x="59" y="573"/>
                    <a:pt x="56" y="573"/>
                    <a:pt x="54" y="574"/>
                  </a:cubicBezTo>
                  <a:cubicBezTo>
                    <a:pt x="54" y="574"/>
                    <a:pt x="53" y="574"/>
                    <a:pt x="53" y="574"/>
                  </a:cubicBezTo>
                  <a:cubicBezTo>
                    <a:pt x="52" y="574"/>
                    <a:pt x="51" y="574"/>
                    <a:pt x="50" y="574"/>
                  </a:cubicBezTo>
                  <a:cubicBezTo>
                    <a:pt x="49" y="574"/>
                    <a:pt x="48" y="574"/>
                    <a:pt x="47" y="574"/>
                  </a:cubicBezTo>
                  <a:cubicBezTo>
                    <a:pt x="44" y="575"/>
                    <a:pt x="42" y="575"/>
                    <a:pt x="39" y="575"/>
                  </a:cubicBezTo>
                  <a:cubicBezTo>
                    <a:pt x="38" y="575"/>
                    <a:pt x="37" y="575"/>
                    <a:pt x="36" y="575"/>
                  </a:cubicBezTo>
                  <a:cubicBezTo>
                    <a:pt x="33" y="575"/>
                    <a:pt x="31" y="576"/>
                    <a:pt x="29" y="576"/>
                  </a:cubicBezTo>
                  <a:cubicBezTo>
                    <a:pt x="27" y="576"/>
                    <a:pt x="25" y="576"/>
                    <a:pt x="23" y="576"/>
                  </a:cubicBezTo>
                  <a:cubicBezTo>
                    <a:pt x="15" y="576"/>
                    <a:pt x="8" y="577"/>
                    <a:pt x="0" y="57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12" y="0"/>
                  </a:lnTo>
                  <a:close/>
                </a:path>
              </a:pathLst>
            </a:custGeom>
            <a:gradFill>
              <a:gsLst>
                <a:gs pos="97000">
                  <a:srgbClr val="ADBAB0"/>
                </a:gs>
                <a:gs pos="33000">
                  <a:srgbClr val="E6F0F1"/>
                </a:gs>
              </a:gsLst>
              <a:lin ang="27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r="10800000" algn="r" rotWithShape="0">
                <a:prstClr val="black">
                  <a:alpha val="37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xmlns="" id="{2E72FA05-26DB-48A8-887E-A67A900E2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3217" y="2023354"/>
              <a:ext cx="1943737" cy="1405647"/>
            </a:xfrm>
            <a:custGeom>
              <a:avLst/>
              <a:gdLst>
                <a:gd name="T0" fmla="*/ 812 w 812"/>
                <a:gd name="T1" fmla="*/ 588 h 588"/>
                <a:gd name="T2" fmla="*/ 13 w 812"/>
                <a:gd name="T3" fmla="*/ 440 h 588"/>
                <a:gd name="T4" fmla="*/ 268 w 812"/>
                <a:gd name="T5" fmla="*/ 360 h 588"/>
                <a:gd name="T6" fmla="*/ 282 w 812"/>
                <a:gd name="T7" fmla="*/ 330 h 588"/>
                <a:gd name="T8" fmla="*/ 288 w 812"/>
                <a:gd name="T9" fmla="*/ 317 h 588"/>
                <a:gd name="T10" fmla="*/ 293 w 812"/>
                <a:gd name="T11" fmla="*/ 308 h 588"/>
                <a:gd name="T12" fmla="*/ 298 w 812"/>
                <a:gd name="T13" fmla="*/ 298 h 588"/>
                <a:gd name="T14" fmla="*/ 306 w 812"/>
                <a:gd name="T15" fmla="*/ 283 h 588"/>
                <a:gd name="T16" fmla="*/ 335 w 812"/>
                <a:gd name="T17" fmla="*/ 240 h 588"/>
                <a:gd name="T18" fmla="*/ 341 w 812"/>
                <a:gd name="T19" fmla="*/ 232 h 588"/>
                <a:gd name="T20" fmla="*/ 355 w 812"/>
                <a:gd name="T21" fmla="*/ 215 h 588"/>
                <a:gd name="T22" fmla="*/ 362 w 812"/>
                <a:gd name="T23" fmla="*/ 206 h 588"/>
                <a:gd name="T24" fmla="*/ 395 w 812"/>
                <a:gd name="T25" fmla="*/ 170 h 588"/>
                <a:gd name="T26" fmla="*/ 412 w 812"/>
                <a:gd name="T27" fmla="*/ 154 h 588"/>
                <a:gd name="T28" fmla="*/ 419 w 812"/>
                <a:gd name="T29" fmla="*/ 148 h 588"/>
                <a:gd name="T30" fmla="*/ 458 w 812"/>
                <a:gd name="T31" fmla="*/ 116 h 588"/>
                <a:gd name="T32" fmla="*/ 472 w 812"/>
                <a:gd name="T33" fmla="*/ 106 h 588"/>
                <a:gd name="T34" fmla="*/ 482 w 812"/>
                <a:gd name="T35" fmla="*/ 99 h 588"/>
                <a:gd name="T36" fmla="*/ 545 w 812"/>
                <a:gd name="T37" fmla="*/ 62 h 588"/>
                <a:gd name="T38" fmla="*/ 556 w 812"/>
                <a:gd name="T39" fmla="*/ 56 h 588"/>
                <a:gd name="T40" fmla="*/ 566 w 812"/>
                <a:gd name="T41" fmla="*/ 52 h 588"/>
                <a:gd name="T42" fmla="*/ 578 w 812"/>
                <a:gd name="T43" fmla="*/ 47 h 588"/>
                <a:gd name="T44" fmla="*/ 588 w 812"/>
                <a:gd name="T45" fmla="*/ 42 h 588"/>
                <a:gd name="T46" fmla="*/ 602 w 812"/>
                <a:gd name="T47" fmla="*/ 37 h 588"/>
                <a:gd name="T48" fmla="*/ 635 w 812"/>
                <a:gd name="T49" fmla="*/ 26 h 588"/>
                <a:gd name="T50" fmla="*/ 647 w 812"/>
                <a:gd name="T51" fmla="*/ 22 h 588"/>
                <a:gd name="T52" fmla="*/ 659 w 812"/>
                <a:gd name="T53" fmla="*/ 19 h 588"/>
                <a:gd name="T54" fmla="*/ 673 w 812"/>
                <a:gd name="T55" fmla="*/ 15 h 588"/>
                <a:gd name="T56" fmla="*/ 692 w 812"/>
                <a:gd name="T57" fmla="*/ 11 h 588"/>
                <a:gd name="T58" fmla="*/ 719 w 812"/>
                <a:gd name="T59" fmla="*/ 7 h 588"/>
                <a:gd name="T60" fmla="*/ 741 w 812"/>
                <a:gd name="T61" fmla="*/ 4 h 588"/>
                <a:gd name="T62" fmla="*/ 752 w 812"/>
                <a:gd name="T63" fmla="*/ 3 h 588"/>
                <a:gd name="T64" fmla="*/ 768 w 812"/>
                <a:gd name="T65" fmla="*/ 1 h 588"/>
                <a:gd name="T66" fmla="*/ 780 w 812"/>
                <a:gd name="T67" fmla="*/ 1 h 588"/>
                <a:gd name="T68" fmla="*/ 787 w 812"/>
                <a:gd name="T69" fmla="*/ 0 h 588"/>
                <a:gd name="T70" fmla="*/ 812 w 812"/>
                <a:gd name="T71" fmla="*/ 0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12" h="588">
                  <a:moveTo>
                    <a:pt x="812" y="0"/>
                  </a:moveTo>
                  <a:cubicBezTo>
                    <a:pt x="812" y="588"/>
                    <a:pt x="812" y="588"/>
                    <a:pt x="812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37"/>
                    <a:pt x="4" y="488"/>
                    <a:pt x="13" y="440"/>
                  </a:cubicBezTo>
                  <a:cubicBezTo>
                    <a:pt x="148" y="440"/>
                    <a:pt x="148" y="440"/>
                    <a:pt x="148" y="440"/>
                  </a:cubicBezTo>
                  <a:cubicBezTo>
                    <a:pt x="201" y="440"/>
                    <a:pt x="248" y="408"/>
                    <a:pt x="268" y="360"/>
                  </a:cubicBezTo>
                  <a:cubicBezTo>
                    <a:pt x="268" y="360"/>
                    <a:pt x="268" y="359"/>
                    <a:pt x="268" y="359"/>
                  </a:cubicBezTo>
                  <a:cubicBezTo>
                    <a:pt x="273" y="349"/>
                    <a:pt x="277" y="339"/>
                    <a:pt x="282" y="330"/>
                  </a:cubicBezTo>
                  <a:cubicBezTo>
                    <a:pt x="283" y="327"/>
                    <a:pt x="284" y="325"/>
                    <a:pt x="285" y="323"/>
                  </a:cubicBezTo>
                  <a:cubicBezTo>
                    <a:pt x="286" y="321"/>
                    <a:pt x="287" y="319"/>
                    <a:pt x="288" y="317"/>
                  </a:cubicBezTo>
                  <a:cubicBezTo>
                    <a:pt x="288" y="316"/>
                    <a:pt x="289" y="316"/>
                    <a:pt x="289" y="315"/>
                  </a:cubicBezTo>
                  <a:cubicBezTo>
                    <a:pt x="290" y="312"/>
                    <a:pt x="292" y="310"/>
                    <a:pt x="293" y="308"/>
                  </a:cubicBezTo>
                  <a:cubicBezTo>
                    <a:pt x="293" y="306"/>
                    <a:pt x="294" y="305"/>
                    <a:pt x="295" y="304"/>
                  </a:cubicBezTo>
                  <a:cubicBezTo>
                    <a:pt x="296" y="302"/>
                    <a:pt x="297" y="300"/>
                    <a:pt x="298" y="298"/>
                  </a:cubicBezTo>
                  <a:cubicBezTo>
                    <a:pt x="300" y="295"/>
                    <a:pt x="301" y="293"/>
                    <a:pt x="302" y="291"/>
                  </a:cubicBezTo>
                  <a:cubicBezTo>
                    <a:pt x="304" y="289"/>
                    <a:pt x="305" y="286"/>
                    <a:pt x="306" y="283"/>
                  </a:cubicBezTo>
                  <a:cubicBezTo>
                    <a:pt x="314" y="271"/>
                    <a:pt x="322" y="259"/>
                    <a:pt x="330" y="247"/>
                  </a:cubicBezTo>
                  <a:cubicBezTo>
                    <a:pt x="332" y="245"/>
                    <a:pt x="333" y="243"/>
                    <a:pt x="335" y="240"/>
                  </a:cubicBezTo>
                  <a:cubicBezTo>
                    <a:pt x="335" y="240"/>
                    <a:pt x="336" y="239"/>
                    <a:pt x="336" y="238"/>
                  </a:cubicBezTo>
                  <a:cubicBezTo>
                    <a:pt x="338" y="236"/>
                    <a:pt x="339" y="234"/>
                    <a:pt x="341" y="232"/>
                  </a:cubicBezTo>
                  <a:cubicBezTo>
                    <a:pt x="344" y="228"/>
                    <a:pt x="347" y="224"/>
                    <a:pt x="350" y="220"/>
                  </a:cubicBezTo>
                  <a:cubicBezTo>
                    <a:pt x="352" y="218"/>
                    <a:pt x="353" y="217"/>
                    <a:pt x="355" y="215"/>
                  </a:cubicBezTo>
                  <a:cubicBezTo>
                    <a:pt x="355" y="214"/>
                    <a:pt x="356" y="213"/>
                    <a:pt x="357" y="212"/>
                  </a:cubicBezTo>
                  <a:cubicBezTo>
                    <a:pt x="358" y="210"/>
                    <a:pt x="360" y="208"/>
                    <a:pt x="362" y="206"/>
                  </a:cubicBezTo>
                  <a:cubicBezTo>
                    <a:pt x="371" y="195"/>
                    <a:pt x="381" y="184"/>
                    <a:pt x="391" y="174"/>
                  </a:cubicBezTo>
                  <a:cubicBezTo>
                    <a:pt x="395" y="170"/>
                    <a:pt x="395" y="170"/>
                    <a:pt x="395" y="170"/>
                  </a:cubicBezTo>
                  <a:cubicBezTo>
                    <a:pt x="399" y="166"/>
                    <a:pt x="402" y="163"/>
                    <a:pt x="406" y="160"/>
                  </a:cubicBezTo>
                  <a:cubicBezTo>
                    <a:pt x="408" y="158"/>
                    <a:pt x="410" y="156"/>
                    <a:pt x="412" y="154"/>
                  </a:cubicBezTo>
                  <a:cubicBezTo>
                    <a:pt x="413" y="153"/>
                    <a:pt x="415" y="151"/>
                    <a:pt x="417" y="149"/>
                  </a:cubicBezTo>
                  <a:cubicBezTo>
                    <a:pt x="418" y="149"/>
                    <a:pt x="418" y="148"/>
                    <a:pt x="419" y="148"/>
                  </a:cubicBezTo>
                  <a:cubicBezTo>
                    <a:pt x="421" y="146"/>
                    <a:pt x="423" y="144"/>
                    <a:pt x="426" y="142"/>
                  </a:cubicBezTo>
                  <a:cubicBezTo>
                    <a:pt x="436" y="133"/>
                    <a:pt x="447" y="124"/>
                    <a:pt x="458" y="116"/>
                  </a:cubicBezTo>
                  <a:cubicBezTo>
                    <a:pt x="460" y="114"/>
                    <a:pt x="462" y="113"/>
                    <a:pt x="464" y="111"/>
                  </a:cubicBezTo>
                  <a:cubicBezTo>
                    <a:pt x="466" y="109"/>
                    <a:pt x="469" y="108"/>
                    <a:pt x="472" y="106"/>
                  </a:cubicBezTo>
                  <a:cubicBezTo>
                    <a:pt x="473" y="105"/>
                    <a:pt x="475" y="103"/>
                    <a:pt x="477" y="102"/>
                  </a:cubicBezTo>
                  <a:cubicBezTo>
                    <a:pt x="479" y="101"/>
                    <a:pt x="480" y="100"/>
                    <a:pt x="482" y="99"/>
                  </a:cubicBezTo>
                  <a:cubicBezTo>
                    <a:pt x="500" y="87"/>
                    <a:pt x="518" y="76"/>
                    <a:pt x="537" y="66"/>
                  </a:cubicBezTo>
                  <a:cubicBezTo>
                    <a:pt x="540" y="65"/>
                    <a:pt x="542" y="63"/>
                    <a:pt x="545" y="62"/>
                  </a:cubicBezTo>
                  <a:cubicBezTo>
                    <a:pt x="546" y="61"/>
                    <a:pt x="546" y="61"/>
                    <a:pt x="547" y="61"/>
                  </a:cubicBezTo>
                  <a:cubicBezTo>
                    <a:pt x="550" y="59"/>
                    <a:pt x="553" y="58"/>
                    <a:pt x="556" y="56"/>
                  </a:cubicBezTo>
                  <a:cubicBezTo>
                    <a:pt x="557" y="56"/>
                    <a:pt x="557" y="56"/>
                    <a:pt x="557" y="56"/>
                  </a:cubicBezTo>
                  <a:cubicBezTo>
                    <a:pt x="560" y="55"/>
                    <a:pt x="563" y="53"/>
                    <a:pt x="566" y="52"/>
                  </a:cubicBezTo>
                  <a:cubicBezTo>
                    <a:pt x="567" y="51"/>
                    <a:pt x="568" y="51"/>
                    <a:pt x="569" y="51"/>
                  </a:cubicBezTo>
                  <a:cubicBezTo>
                    <a:pt x="572" y="49"/>
                    <a:pt x="575" y="48"/>
                    <a:pt x="578" y="47"/>
                  </a:cubicBezTo>
                  <a:cubicBezTo>
                    <a:pt x="578" y="46"/>
                    <a:pt x="578" y="46"/>
                    <a:pt x="579" y="46"/>
                  </a:cubicBezTo>
                  <a:cubicBezTo>
                    <a:pt x="582" y="45"/>
                    <a:pt x="585" y="44"/>
                    <a:pt x="588" y="42"/>
                  </a:cubicBezTo>
                  <a:cubicBezTo>
                    <a:pt x="591" y="41"/>
                    <a:pt x="593" y="40"/>
                    <a:pt x="595" y="39"/>
                  </a:cubicBezTo>
                  <a:cubicBezTo>
                    <a:pt x="598" y="39"/>
                    <a:pt x="600" y="38"/>
                    <a:pt x="602" y="37"/>
                  </a:cubicBezTo>
                  <a:cubicBezTo>
                    <a:pt x="610" y="34"/>
                    <a:pt x="618" y="31"/>
                    <a:pt x="626" y="29"/>
                  </a:cubicBezTo>
                  <a:cubicBezTo>
                    <a:pt x="629" y="28"/>
                    <a:pt x="632" y="27"/>
                    <a:pt x="635" y="26"/>
                  </a:cubicBezTo>
                  <a:cubicBezTo>
                    <a:pt x="635" y="26"/>
                    <a:pt x="636" y="25"/>
                    <a:pt x="636" y="25"/>
                  </a:cubicBezTo>
                  <a:cubicBezTo>
                    <a:pt x="640" y="24"/>
                    <a:pt x="643" y="23"/>
                    <a:pt x="647" y="22"/>
                  </a:cubicBezTo>
                  <a:cubicBezTo>
                    <a:pt x="651" y="21"/>
                    <a:pt x="654" y="20"/>
                    <a:pt x="658" y="19"/>
                  </a:cubicBezTo>
                  <a:cubicBezTo>
                    <a:pt x="659" y="19"/>
                    <a:pt x="659" y="19"/>
                    <a:pt x="659" y="19"/>
                  </a:cubicBezTo>
                  <a:cubicBezTo>
                    <a:pt x="662" y="18"/>
                    <a:pt x="664" y="18"/>
                    <a:pt x="666" y="17"/>
                  </a:cubicBezTo>
                  <a:cubicBezTo>
                    <a:pt x="669" y="16"/>
                    <a:pt x="671" y="16"/>
                    <a:pt x="673" y="15"/>
                  </a:cubicBezTo>
                  <a:cubicBezTo>
                    <a:pt x="677" y="15"/>
                    <a:pt x="680" y="14"/>
                    <a:pt x="683" y="13"/>
                  </a:cubicBezTo>
                  <a:cubicBezTo>
                    <a:pt x="686" y="12"/>
                    <a:pt x="689" y="12"/>
                    <a:pt x="692" y="11"/>
                  </a:cubicBezTo>
                  <a:cubicBezTo>
                    <a:pt x="698" y="10"/>
                    <a:pt x="704" y="9"/>
                    <a:pt x="710" y="8"/>
                  </a:cubicBezTo>
                  <a:cubicBezTo>
                    <a:pt x="713" y="7"/>
                    <a:pt x="716" y="7"/>
                    <a:pt x="719" y="7"/>
                  </a:cubicBezTo>
                  <a:cubicBezTo>
                    <a:pt x="722" y="6"/>
                    <a:pt x="726" y="5"/>
                    <a:pt x="730" y="5"/>
                  </a:cubicBezTo>
                  <a:cubicBezTo>
                    <a:pt x="734" y="5"/>
                    <a:pt x="737" y="4"/>
                    <a:pt x="741" y="4"/>
                  </a:cubicBezTo>
                  <a:cubicBezTo>
                    <a:pt x="743" y="3"/>
                    <a:pt x="745" y="3"/>
                    <a:pt x="748" y="3"/>
                  </a:cubicBezTo>
                  <a:cubicBezTo>
                    <a:pt x="749" y="3"/>
                    <a:pt x="751" y="3"/>
                    <a:pt x="752" y="3"/>
                  </a:cubicBezTo>
                  <a:cubicBezTo>
                    <a:pt x="754" y="2"/>
                    <a:pt x="756" y="2"/>
                    <a:pt x="759" y="2"/>
                  </a:cubicBezTo>
                  <a:cubicBezTo>
                    <a:pt x="762" y="2"/>
                    <a:pt x="765" y="1"/>
                    <a:pt x="768" y="1"/>
                  </a:cubicBezTo>
                  <a:cubicBezTo>
                    <a:pt x="768" y="1"/>
                    <a:pt x="768" y="1"/>
                    <a:pt x="768" y="1"/>
                  </a:cubicBezTo>
                  <a:cubicBezTo>
                    <a:pt x="772" y="1"/>
                    <a:pt x="776" y="1"/>
                    <a:pt x="780" y="1"/>
                  </a:cubicBezTo>
                  <a:cubicBezTo>
                    <a:pt x="781" y="1"/>
                    <a:pt x="781" y="1"/>
                    <a:pt x="782" y="1"/>
                  </a:cubicBezTo>
                  <a:cubicBezTo>
                    <a:pt x="784" y="0"/>
                    <a:pt x="785" y="0"/>
                    <a:pt x="787" y="0"/>
                  </a:cubicBezTo>
                  <a:cubicBezTo>
                    <a:pt x="790" y="0"/>
                    <a:pt x="792" y="0"/>
                    <a:pt x="795" y="0"/>
                  </a:cubicBezTo>
                  <a:cubicBezTo>
                    <a:pt x="801" y="0"/>
                    <a:pt x="806" y="0"/>
                    <a:pt x="812" y="0"/>
                  </a:cubicBezTo>
                  <a:close/>
                </a:path>
              </a:pathLst>
            </a:custGeom>
            <a:gradFill>
              <a:gsLst>
                <a:gs pos="97000">
                  <a:srgbClr val="ADBAB0"/>
                </a:gs>
                <a:gs pos="33000">
                  <a:srgbClr val="E6F0F1"/>
                </a:gs>
              </a:gsLst>
              <a:lin ang="27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r="10800000" algn="r" rotWithShape="0">
                <a:prstClr val="black">
                  <a:alpha val="37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xmlns="" id="{F0899166-D7B4-4A8C-9903-3858425916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8763" y="3429000"/>
              <a:ext cx="1408192" cy="1941192"/>
            </a:xfrm>
            <a:custGeom>
              <a:avLst/>
              <a:gdLst>
                <a:gd name="T0" fmla="*/ 588 w 588"/>
                <a:gd name="T1" fmla="*/ 812 h 812"/>
                <a:gd name="T2" fmla="*/ 440 w 588"/>
                <a:gd name="T3" fmla="*/ 654 h 812"/>
                <a:gd name="T4" fmla="*/ 336 w 588"/>
                <a:gd name="T5" fmla="*/ 522 h 812"/>
                <a:gd name="T6" fmla="*/ 327 w 588"/>
                <a:gd name="T7" fmla="*/ 518 h 812"/>
                <a:gd name="T8" fmla="*/ 314 w 588"/>
                <a:gd name="T9" fmla="*/ 511 h 812"/>
                <a:gd name="T10" fmla="*/ 298 w 588"/>
                <a:gd name="T11" fmla="*/ 502 h 812"/>
                <a:gd name="T12" fmla="*/ 285 w 588"/>
                <a:gd name="T13" fmla="*/ 495 h 812"/>
                <a:gd name="T14" fmla="*/ 256 w 588"/>
                <a:gd name="T15" fmla="*/ 477 h 812"/>
                <a:gd name="T16" fmla="*/ 247 w 588"/>
                <a:gd name="T17" fmla="*/ 470 h 812"/>
                <a:gd name="T18" fmla="*/ 233 w 588"/>
                <a:gd name="T19" fmla="*/ 460 h 812"/>
                <a:gd name="T20" fmla="*/ 219 w 588"/>
                <a:gd name="T21" fmla="*/ 450 h 812"/>
                <a:gd name="T22" fmla="*/ 208 w 588"/>
                <a:gd name="T23" fmla="*/ 440 h 812"/>
                <a:gd name="T24" fmla="*/ 177 w 588"/>
                <a:gd name="T25" fmla="*/ 412 h 812"/>
                <a:gd name="T26" fmla="*/ 173 w 588"/>
                <a:gd name="T27" fmla="*/ 408 h 812"/>
                <a:gd name="T28" fmla="*/ 162 w 588"/>
                <a:gd name="T29" fmla="*/ 397 h 812"/>
                <a:gd name="T30" fmla="*/ 151 w 588"/>
                <a:gd name="T31" fmla="*/ 386 h 812"/>
                <a:gd name="T32" fmla="*/ 142 w 588"/>
                <a:gd name="T33" fmla="*/ 375 h 812"/>
                <a:gd name="T34" fmla="*/ 127 w 588"/>
                <a:gd name="T35" fmla="*/ 357 h 812"/>
                <a:gd name="T36" fmla="*/ 114 w 588"/>
                <a:gd name="T37" fmla="*/ 340 h 812"/>
                <a:gd name="T38" fmla="*/ 108 w 588"/>
                <a:gd name="T39" fmla="*/ 332 h 812"/>
                <a:gd name="T40" fmla="*/ 74 w 588"/>
                <a:gd name="T41" fmla="*/ 279 h 812"/>
                <a:gd name="T42" fmla="*/ 66 w 588"/>
                <a:gd name="T43" fmla="*/ 263 h 812"/>
                <a:gd name="T44" fmla="*/ 56 w 588"/>
                <a:gd name="T45" fmla="*/ 243 h 812"/>
                <a:gd name="T46" fmla="*/ 51 w 588"/>
                <a:gd name="T47" fmla="*/ 234 h 812"/>
                <a:gd name="T48" fmla="*/ 47 w 588"/>
                <a:gd name="T49" fmla="*/ 224 h 812"/>
                <a:gd name="T50" fmla="*/ 35 w 588"/>
                <a:gd name="T51" fmla="*/ 193 h 812"/>
                <a:gd name="T52" fmla="*/ 31 w 588"/>
                <a:gd name="T53" fmla="*/ 181 h 812"/>
                <a:gd name="T54" fmla="*/ 23 w 588"/>
                <a:gd name="T55" fmla="*/ 158 h 812"/>
                <a:gd name="T56" fmla="*/ 20 w 588"/>
                <a:gd name="T57" fmla="*/ 148 h 812"/>
                <a:gd name="T58" fmla="*/ 17 w 588"/>
                <a:gd name="T59" fmla="*/ 136 h 812"/>
                <a:gd name="T60" fmla="*/ 14 w 588"/>
                <a:gd name="T61" fmla="*/ 123 h 812"/>
                <a:gd name="T62" fmla="*/ 7 w 588"/>
                <a:gd name="T63" fmla="*/ 84 h 812"/>
                <a:gd name="T64" fmla="*/ 5 w 588"/>
                <a:gd name="T65" fmla="*/ 73 h 812"/>
                <a:gd name="T66" fmla="*/ 4 w 588"/>
                <a:gd name="T67" fmla="*/ 62 h 812"/>
                <a:gd name="T68" fmla="*/ 2 w 588"/>
                <a:gd name="T69" fmla="*/ 47 h 812"/>
                <a:gd name="T70" fmla="*/ 1 w 588"/>
                <a:gd name="T71" fmla="*/ 35 h 812"/>
                <a:gd name="T72" fmla="*/ 1 w 588"/>
                <a:gd name="T73" fmla="*/ 23 h 812"/>
                <a:gd name="T74" fmla="*/ 588 w 588"/>
                <a:gd name="T75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88" h="812">
                  <a:moveTo>
                    <a:pt x="588" y="0"/>
                  </a:moveTo>
                  <a:cubicBezTo>
                    <a:pt x="588" y="812"/>
                    <a:pt x="588" y="812"/>
                    <a:pt x="588" y="812"/>
                  </a:cubicBezTo>
                  <a:cubicBezTo>
                    <a:pt x="537" y="812"/>
                    <a:pt x="488" y="808"/>
                    <a:pt x="440" y="799"/>
                  </a:cubicBezTo>
                  <a:cubicBezTo>
                    <a:pt x="440" y="654"/>
                    <a:pt x="440" y="654"/>
                    <a:pt x="440" y="654"/>
                  </a:cubicBezTo>
                  <a:cubicBezTo>
                    <a:pt x="440" y="601"/>
                    <a:pt x="409" y="553"/>
                    <a:pt x="360" y="533"/>
                  </a:cubicBezTo>
                  <a:cubicBezTo>
                    <a:pt x="352" y="529"/>
                    <a:pt x="344" y="526"/>
                    <a:pt x="336" y="522"/>
                  </a:cubicBezTo>
                  <a:cubicBezTo>
                    <a:pt x="333" y="521"/>
                    <a:pt x="330" y="520"/>
                    <a:pt x="328" y="518"/>
                  </a:cubicBezTo>
                  <a:cubicBezTo>
                    <a:pt x="327" y="518"/>
                    <a:pt x="327" y="518"/>
                    <a:pt x="327" y="518"/>
                  </a:cubicBezTo>
                  <a:cubicBezTo>
                    <a:pt x="325" y="517"/>
                    <a:pt x="322" y="515"/>
                    <a:pt x="320" y="514"/>
                  </a:cubicBezTo>
                  <a:cubicBezTo>
                    <a:pt x="318" y="513"/>
                    <a:pt x="316" y="512"/>
                    <a:pt x="314" y="511"/>
                  </a:cubicBezTo>
                  <a:cubicBezTo>
                    <a:pt x="311" y="510"/>
                    <a:pt x="308" y="508"/>
                    <a:pt x="306" y="507"/>
                  </a:cubicBezTo>
                  <a:cubicBezTo>
                    <a:pt x="303" y="505"/>
                    <a:pt x="300" y="504"/>
                    <a:pt x="298" y="502"/>
                  </a:cubicBezTo>
                  <a:cubicBezTo>
                    <a:pt x="295" y="501"/>
                    <a:pt x="293" y="500"/>
                    <a:pt x="290" y="498"/>
                  </a:cubicBezTo>
                  <a:cubicBezTo>
                    <a:pt x="288" y="497"/>
                    <a:pt x="286" y="496"/>
                    <a:pt x="285" y="495"/>
                  </a:cubicBezTo>
                  <a:cubicBezTo>
                    <a:pt x="278" y="491"/>
                    <a:pt x="272" y="487"/>
                    <a:pt x="266" y="483"/>
                  </a:cubicBezTo>
                  <a:cubicBezTo>
                    <a:pt x="263" y="481"/>
                    <a:pt x="259" y="479"/>
                    <a:pt x="256" y="477"/>
                  </a:cubicBezTo>
                  <a:cubicBezTo>
                    <a:pt x="256" y="477"/>
                    <a:pt x="255" y="476"/>
                    <a:pt x="255" y="476"/>
                  </a:cubicBezTo>
                  <a:cubicBezTo>
                    <a:pt x="252" y="474"/>
                    <a:pt x="249" y="472"/>
                    <a:pt x="247" y="470"/>
                  </a:cubicBezTo>
                  <a:cubicBezTo>
                    <a:pt x="245" y="469"/>
                    <a:pt x="242" y="467"/>
                    <a:pt x="240" y="465"/>
                  </a:cubicBezTo>
                  <a:cubicBezTo>
                    <a:pt x="238" y="464"/>
                    <a:pt x="235" y="462"/>
                    <a:pt x="233" y="460"/>
                  </a:cubicBezTo>
                  <a:cubicBezTo>
                    <a:pt x="231" y="459"/>
                    <a:pt x="228" y="457"/>
                    <a:pt x="226" y="455"/>
                  </a:cubicBezTo>
                  <a:cubicBezTo>
                    <a:pt x="224" y="453"/>
                    <a:pt x="222" y="452"/>
                    <a:pt x="219" y="450"/>
                  </a:cubicBezTo>
                  <a:cubicBezTo>
                    <a:pt x="217" y="448"/>
                    <a:pt x="216" y="447"/>
                    <a:pt x="214" y="445"/>
                  </a:cubicBezTo>
                  <a:cubicBezTo>
                    <a:pt x="212" y="444"/>
                    <a:pt x="210" y="442"/>
                    <a:pt x="208" y="440"/>
                  </a:cubicBezTo>
                  <a:cubicBezTo>
                    <a:pt x="200" y="433"/>
                    <a:pt x="192" y="426"/>
                    <a:pt x="184" y="419"/>
                  </a:cubicBezTo>
                  <a:cubicBezTo>
                    <a:pt x="182" y="417"/>
                    <a:pt x="179" y="415"/>
                    <a:pt x="177" y="412"/>
                  </a:cubicBezTo>
                  <a:cubicBezTo>
                    <a:pt x="177" y="412"/>
                    <a:pt x="177" y="412"/>
                    <a:pt x="176" y="412"/>
                  </a:cubicBezTo>
                  <a:cubicBezTo>
                    <a:pt x="175" y="411"/>
                    <a:pt x="174" y="409"/>
                    <a:pt x="173" y="408"/>
                  </a:cubicBezTo>
                  <a:cubicBezTo>
                    <a:pt x="172" y="407"/>
                    <a:pt x="170" y="406"/>
                    <a:pt x="169" y="405"/>
                  </a:cubicBezTo>
                  <a:cubicBezTo>
                    <a:pt x="167" y="402"/>
                    <a:pt x="164" y="400"/>
                    <a:pt x="162" y="397"/>
                  </a:cubicBezTo>
                  <a:cubicBezTo>
                    <a:pt x="160" y="395"/>
                    <a:pt x="158" y="393"/>
                    <a:pt x="157" y="392"/>
                  </a:cubicBezTo>
                  <a:cubicBezTo>
                    <a:pt x="155" y="390"/>
                    <a:pt x="153" y="388"/>
                    <a:pt x="151" y="386"/>
                  </a:cubicBezTo>
                  <a:cubicBezTo>
                    <a:pt x="150" y="385"/>
                    <a:pt x="150" y="384"/>
                    <a:pt x="149" y="383"/>
                  </a:cubicBezTo>
                  <a:cubicBezTo>
                    <a:pt x="147" y="381"/>
                    <a:pt x="144" y="378"/>
                    <a:pt x="142" y="375"/>
                  </a:cubicBezTo>
                  <a:cubicBezTo>
                    <a:pt x="139" y="372"/>
                    <a:pt x="137" y="369"/>
                    <a:pt x="134" y="366"/>
                  </a:cubicBezTo>
                  <a:cubicBezTo>
                    <a:pt x="132" y="363"/>
                    <a:pt x="129" y="360"/>
                    <a:pt x="127" y="357"/>
                  </a:cubicBezTo>
                  <a:cubicBezTo>
                    <a:pt x="124" y="354"/>
                    <a:pt x="122" y="351"/>
                    <a:pt x="120" y="348"/>
                  </a:cubicBezTo>
                  <a:cubicBezTo>
                    <a:pt x="118" y="345"/>
                    <a:pt x="116" y="343"/>
                    <a:pt x="114" y="340"/>
                  </a:cubicBezTo>
                  <a:cubicBezTo>
                    <a:pt x="112" y="338"/>
                    <a:pt x="111" y="336"/>
                    <a:pt x="109" y="334"/>
                  </a:cubicBezTo>
                  <a:cubicBezTo>
                    <a:pt x="109" y="333"/>
                    <a:pt x="108" y="332"/>
                    <a:pt x="108" y="332"/>
                  </a:cubicBezTo>
                  <a:cubicBezTo>
                    <a:pt x="106" y="330"/>
                    <a:pt x="105" y="328"/>
                    <a:pt x="104" y="326"/>
                  </a:cubicBezTo>
                  <a:cubicBezTo>
                    <a:pt x="93" y="311"/>
                    <a:pt x="84" y="296"/>
                    <a:pt x="74" y="279"/>
                  </a:cubicBezTo>
                  <a:cubicBezTo>
                    <a:pt x="73" y="276"/>
                    <a:pt x="71" y="273"/>
                    <a:pt x="69" y="270"/>
                  </a:cubicBezTo>
                  <a:cubicBezTo>
                    <a:pt x="68" y="268"/>
                    <a:pt x="67" y="266"/>
                    <a:pt x="66" y="263"/>
                  </a:cubicBezTo>
                  <a:cubicBezTo>
                    <a:pt x="63" y="259"/>
                    <a:pt x="61" y="254"/>
                    <a:pt x="59" y="250"/>
                  </a:cubicBezTo>
                  <a:cubicBezTo>
                    <a:pt x="58" y="248"/>
                    <a:pt x="57" y="246"/>
                    <a:pt x="56" y="243"/>
                  </a:cubicBezTo>
                  <a:cubicBezTo>
                    <a:pt x="55" y="243"/>
                    <a:pt x="55" y="242"/>
                    <a:pt x="55" y="241"/>
                  </a:cubicBezTo>
                  <a:cubicBezTo>
                    <a:pt x="53" y="238"/>
                    <a:pt x="52" y="236"/>
                    <a:pt x="51" y="234"/>
                  </a:cubicBezTo>
                  <a:cubicBezTo>
                    <a:pt x="51" y="232"/>
                    <a:pt x="50" y="231"/>
                    <a:pt x="49" y="229"/>
                  </a:cubicBezTo>
                  <a:cubicBezTo>
                    <a:pt x="49" y="227"/>
                    <a:pt x="48" y="226"/>
                    <a:pt x="47" y="224"/>
                  </a:cubicBezTo>
                  <a:cubicBezTo>
                    <a:pt x="44" y="217"/>
                    <a:pt x="41" y="210"/>
                    <a:pt x="39" y="204"/>
                  </a:cubicBezTo>
                  <a:cubicBezTo>
                    <a:pt x="37" y="200"/>
                    <a:pt x="36" y="196"/>
                    <a:pt x="35" y="193"/>
                  </a:cubicBezTo>
                  <a:cubicBezTo>
                    <a:pt x="35" y="193"/>
                    <a:pt x="35" y="193"/>
                    <a:pt x="35" y="192"/>
                  </a:cubicBezTo>
                  <a:cubicBezTo>
                    <a:pt x="33" y="189"/>
                    <a:pt x="32" y="185"/>
                    <a:pt x="31" y="181"/>
                  </a:cubicBezTo>
                  <a:cubicBezTo>
                    <a:pt x="29" y="176"/>
                    <a:pt x="28" y="172"/>
                    <a:pt x="26" y="167"/>
                  </a:cubicBezTo>
                  <a:cubicBezTo>
                    <a:pt x="25" y="164"/>
                    <a:pt x="24" y="161"/>
                    <a:pt x="23" y="158"/>
                  </a:cubicBezTo>
                  <a:cubicBezTo>
                    <a:pt x="23" y="158"/>
                    <a:pt x="23" y="158"/>
                    <a:pt x="23" y="158"/>
                  </a:cubicBezTo>
                  <a:cubicBezTo>
                    <a:pt x="22" y="154"/>
                    <a:pt x="21" y="151"/>
                    <a:pt x="20" y="148"/>
                  </a:cubicBezTo>
                  <a:cubicBezTo>
                    <a:pt x="20" y="147"/>
                    <a:pt x="20" y="146"/>
                    <a:pt x="20" y="145"/>
                  </a:cubicBezTo>
                  <a:cubicBezTo>
                    <a:pt x="19" y="142"/>
                    <a:pt x="18" y="139"/>
                    <a:pt x="17" y="136"/>
                  </a:cubicBezTo>
                  <a:cubicBezTo>
                    <a:pt x="17" y="135"/>
                    <a:pt x="17" y="135"/>
                    <a:pt x="17" y="134"/>
                  </a:cubicBezTo>
                  <a:cubicBezTo>
                    <a:pt x="16" y="131"/>
                    <a:pt x="15" y="127"/>
                    <a:pt x="14" y="123"/>
                  </a:cubicBezTo>
                  <a:cubicBezTo>
                    <a:pt x="13" y="119"/>
                    <a:pt x="13" y="115"/>
                    <a:pt x="12" y="111"/>
                  </a:cubicBezTo>
                  <a:cubicBezTo>
                    <a:pt x="10" y="102"/>
                    <a:pt x="8" y="93"/>
                    <a:pt x="7" y="84"/>
                  </a:cubicBezTo>
                  <a:cubicBezTo>
                    <a:pt x="6" y="81"/>
                    <a:pt x="6" y="78"/>
                    <a:pt x="6" y="75"/>
                  </a:cubicBezTo>
                  <a:cubicBezTo>
                    <a:pt x="6" y="75"/>
                    <a:pt x="5" y="74"/>
                    <a:pt x="5" y="73"/>
                  </a:cubicBezTo>
                  <a:cubicBezTo>
                    <a:pt x="5" y="70"/>
                    <a:pt x="4" y="66"/>
                    <a:pt x="4" y="63"/>
                  </a:cubicBezTo>
                  <a:cubicBezTo>
                    <a:pt x="4" y="62"/>
                    <a:pt x="4" y="62"/>
                    <a:pt x="4" y="62"/>
                  </a:cubicBezTo>
                  <a:cubicBezTo>
                    <a:pt x="4" y="59"/>
                    <a:pt x="3" y="56"/>
                    <a:pt x="3" y="53"/>
                  </a:cubicBezTo>
                  <a:cubicBezTo>
                    <a:pt x="3" y="51"/>
                    <a:pt x="3" y="49"/>
                    <a:pt x="2" y="47"/>
                  </a:cubicBezTo>
                  <a:cubicBezTo>
                    <a:pt x="2" y="45"/>
                    <a:pt x="2" y="43"/>
                    <a:pt x="2" y="41"/>
                  </a:cubicBezTo>
                  <a:cubicBezTo>
                    <a:pt x="2" y="39"/>
                    <a:pt x="2" y="37"/>
                    <a:pt x="1" y="35"/>
                  </a:cubicBezTo>
                  <a:cubicBezTo>
                    <a:pt x="1" y="34"/>
                    <a:pt x="1" y="32"/>
                    <a:pt x="1" y="31"/>
                  </a:cubicBezTo>
                  <a:cubicBezTo>
                    <a:pt x="1" y="28"/>
                    <a:pt x="1" y="26"/>
                    <a:pt x="1" y="23"/>
                  </a:cubicBezTo>
                  <a:cubicBezTo>
                    <a:pt x="0" y="15"/>
                    <a:pt x="0" y="8"/>
                    <a:pt x="0" y="0"/>
                  </a:cubicBezTo>
                  <a:lnTo>
                    <a:pt x="588" y="0"/>
                  </a:lnTo>
                  <a:close/>
                </a:path>
              </a:pathLst>
            </a:custGeom>
            <a:gradFill>
              <a:gsLst>
                <a:gs pos="97000">
                  <a:srgbClr val="ADBAB0"/>
                </a:gs>
                <a:gs pos="33000">
                  <a:srgbClr val="E6F0F1"/>
                </a:gs>
              </a:gsLst>
              <a:lin ang="27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r="10800000" algn="r" rotWithShape="0">
                <a:prstClr val="black">
                  <a:alpha val="37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15">
              <a:extLst>
                <a:ext uri="{FF2B5EF4-FFF2-40B4-BE49-F238E27FC236}">
                  <a16:creationId xmlns:a16="http://schemas.microsoft.com/office/drawing/2014/main" xmlns="" id="{18FBFA00-A451-4164-9654-EB64B7A3C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761" y="2382080"/>
              <a:ext cx="2095115" cy="2093841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5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86681229-62F9-4306-B178-A717586C9A3A}"/>
                </a:ext>
              </a:extLst>
            </p:cNvPr>
            <p:cNvGrpSpPr/>
            <p:nvPr/>
          </p:nvGrpSpPr>
          <p:grpSpPr>
            <a:xfrm>
              <a:off x="5829938" y="2918675"/>
              <a:ext cx="532762" cy="485104"/>
              <a:chOff x="4763" y="6351"/>
              <a:chExt cx="2182813" cy="1987550"/>
            </a:xfrm>
          </p:grpSpPr>
          <p:sp>
            <p:nvSpPr>
              <p:cNvPr id="36" name="Oval 19">
                <a:extLst>
                  <a:ext uri="{FF2B5EF4-FFF2-40B4-BE49-F238E27FC236}">
                    <a16:creationId xmlns:a16="http://schemas.microsoft.com/office/drawing/2014/main" xmlns="" id="{667D54C1-D84B-4EEA-9157-2476BCCCF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0425" y="6351"/>
                <a:ext cx="471488" cy="471488"/>
              </a:xfrm>
              <a:prstGeom prst="ellipse">
                <a:avLst/>
              </a:pr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Oval 20">
                <a:extLst>
                  <a:ext uri="{FF2B5EF4-FFF2-40B4-BE49-F238E27FC236}">
                    <a16:creationId xmlns:a16="http://schemas.microsoft.com/office/drawing/2014/main" xmlns="" id="{0EDFD122-DD70-4093-8FFF-C339717F5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9250" y="193676"/>
                <a:ext cx="284163" cy="284163"/>
              </a:xfrm>
              <a:prstGeom prst="ellipse">
                <a:avLst/>
              </a:pr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Oval 21">
                <a:extLst>
                  <a:ext uri="{FF2B5EF4-FFF2-40B4-BE49-F238E27FC236}">
                    <a16:creationId xmlns:a16="http://schemas.microsoft.com/office/drawing/2014/main" xmlns="" id="{8285D56B-F73B-4509-8AA9-824F081A3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925" y="193676"/>
                <a:ext cx="284163" cy="284163"/>
              </a:xfrm>
              <a:prstGeom prst="ellipse">
                <a:avLst/>
              </a:pr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xmlns="" id="{B8B18B65-5EAF-4AE2-A962-AE375001E5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3" y="1635126"/>
                <a:ext cx="2182813" cy="358775"/>
              </a:xfrm>
              <a:custGeom>
                <a:avLst/>
                <a:gdLst>
                  <a:gd name="T0" fmla="*/ 788 w 1098"/>
                  <a:gd name="T1" fmla="*/ 0 h 181"/>
                  <a:gd name="T2" fmla="*/ 1098 w 1098"/>
                  <a:gd name="T3" fmla="*/ 86 h 181"/>
                  <a:gd name="T4" fmla="*/ 549 w 1098"/>
                  <a:gd name="T5" fmla="*/ 181 h 181"/>
                  <a:gd name="T6" fmla="*/ 0 w 1098"/>
                  <a:gd name="T7" fmla="*/ 86 h 181"/>
                  <a:gd name="T8" fmla="*/ 308 w 1098"/>
                  <a:gd name="T9" fmla="*/ 0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8" h="181">
                    <a:moveTo>
                      <a:pt x="788" y="0"/>
                    </a:moveTo>
                    <a:cubicBezTo>
                      <a:pt x="971" y="15"/>
                      <a:pt x="1098" y="48"/>
                      <a:pt x="1098" y="86"/>
                    </a:cubicBezTo>
                    <a:cubicBezTo>
                      <a:pt x="1098" y="139"/>
                      <a:pt x="852" y="181"/>
                      <a:pt x="549" y="181"/>
                    </a:cubicBezTo>
                    <a:cubicBezTo>
                      <a:pt x="246" y="181"/>
                      <a:pt x="0" y="139"/>
                      <a:pt x="0" y="86"/>
                    </a:cubicBezTo>
                    <a:cubicBezTo>
                      <a:pt x="0" y="48"/>
                      <a:pt x="126" y="16"/>
                      <a:pt x="308" y="0"/>
                    </a:cubicBezTo>
                  </a:path>
                </a:pathLst>
              </a:custGeom>
              <a:noFill/>
              <a:ln w="19050" cap="rnd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23">
                <a:extLst>
                  <a:ext uri="{FF2B5EF4-FFF2-40B4-BE49-F238E27FC236}">
                    <a16:creationId xmlns:a16="http://schemas.microsoft.com/office/drawing/2014/main" xmlns="" id="{7D1F8626-E2ED-44E0-A074-60CCEF9778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0425" y="668338"/>
                <a:ext cx="471488" cy="852488"/>
              </a:xfrm>
              <a:custGeom>
                <a:avLst/>
                <a:gdLst>
                  <a:gd name="T0" fmla="*/ 238 w 238"/>
                  <a:gd name="T1" fmla="*/ 430 h 430"/>
                  <a:gd name="T2" fmla="*/ 0 w 238"/>
                  <a:gd name="T3" fmla="*/ 430 h 430"/>
                  <a:gd name="T4" fmla="*/ 0 w 238"/>
                  <a:gd name="T5" fmla="*/ 119 h 430"/>
                  <a:gd name="T6" fmla="*/ 119 w 238"/>
                  <a:gd name="T7" fmla="*/ 0 h 430"/>
                  <a:gd name="T8" fmla="*/ 238 w 238"/>
                  <a:gd name="T9" fmla="*/ 119 h 430"/>
                  <a:gd name="T10" fmla="*/ 238 w 238"/>
                  <a:gd name="T11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8" h="430">
                    <a:moveTo>
                      <a:pt x="238" y="430"/>
                    </a:moveTo>
                    <a:cubicBezTo>
                      <a:pt x="0" y="430"/>
                      <a:pt x="0" y="430"/>
                      <a:pt x="0" y="430"/>
                    </a:cubicBezTo>
                    <a:cubicBezTo>
                      <a:pt x="0" y="119"/>
                      <a:pt x="0" y="119"/>
                      <a:pt x="0" y="119"/>
                    </a:cubicBezTo>
                    <a:cubicBezTo>
                      <a:pt x="0" y="53"/>
                      <a:pt x="53" y="0"/>
                      <a:pt x="119" y="0"/>
                    </a:cubicBezTo>
                    <a:cubicBezTo>
                      <a:pt x="185" y="0"/>
                      <a:pt x="238" y="53"/>
                      <a:pt x="238" y="119"/>
                    </a:cubicBezTo>
                    <a:lnTo>
                      <a:pt x="238" y="430"/>
                    </a:lnTo>
                    <a:close/>
                  </a:path>
                </a:pathLst>
              </a:cu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24">
                <a:extLst>
                  <a:ext uri="{FF2B5EF4-FFF2-40B4-BE49-F238E27FC236}">
                    <a16:creationId xmlns:a16="http://schemas.microsoft.com/office/drawing/2014/main" xmlns="" id="{4D7ED9AE-AA24-45C8-9B44-D44148DF1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19250" y="668338"/>
                <a:ext cx="284163" cy="661988"/>
              </a:xfrm>
              <a:custGeom>
                <a:avLst/>
                <a:gdLst>
                  <a:gd name="T0" fmla="*/ 143 w 143"/>
                  <a:gd name="T1" fmla="*/ 334 h 334"/>
                  <a:gd name="T2" fmla="*/ 0 w 143"/>
                  <a:gd name="T3" fmla="*/ 334 h 334"/>
                  <a:gd name="T4" fmla="*/ 0 w 143"/>
                  <a:gd name="T5" fmla="*/ 71 h 334"/>
                  <a:gd name="T6" fmla="*/ 71 w 143"/>
                  <a:gd name="T7" fmla="*/ 0 h 334"/>
                  <a:gd name="T8" fmla="*/ 143 w 143"/>
                  <a:gd name="T9" fmla="*/ 71 h 334"/>
                  <a:gd name="T10" fmla="*/ 143 w 143"/>
                  <a:gd name="T11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334">
                    <a:moveTo>
                      <a:pt x="143" y="334"/>
                    </a:moveTo>
                    <a:cubicBezTo>
                      <a:pt x="0" y="334"/>
                      <a:pt x="0" y="334"/>
                      <a:pt x="0" y="334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0" y="32"/>
                      <a:pt x="32" y="0"/>
                      <a:pt x="71" y="0"/>
                    </a:cubicBezTo>
                    <a:cubicBezTo>
                      <a:pt x="111" y="0"/>
                      <a:pt x="143" y="32"/>
                      <a:pt x="143" y="71"/>
                    </a:cubicBezTo>
                    <a:lnTo>
                      <a:pt x="143" y="334"/>
                    </a:lnTo>
                    <a:close/>
                  </a:path>
                </a:pathLst>
              </a:cu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25">
                <a:extLst>
                  <a:ext uri="{FF2B5EF4-FFF2-40B4-BE49-F238E27FC236}">
                    <a16:creationId xmlns:a16="http://schemas.microsoft.com/office/drawing/2014/main" xmlns="" id="{55BCF582-56F5-4C42-88DC-FC9345B79E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925" y="668338"/>
                <a:ext cx="284163" cy="661988"/>
              </a:xfrm>
              <a:custGeom>
                <a:avLst/>
                <a:gdLst>
                  <a:gd name="T0" fmla="*/ 143 w 143"/>
                  <a:gd name="T1" fmla="*/ 334 h 334"/>
                  <a:gd name="T2" fmla="*/ 0 w 143"/>
                  <a:gd name="T3" fmla="*/ 334 h 334"/>
                  <a:gd name="T4" fmla="*/ 0 w 143"/>
                  <a:gd name="T5" fmla="*/ 71 h 334"/>
                  <a:gd name="T6" fmla="*/ 72 w 143"/>
                  <a:gd name="T7" fmla="*/ 0 h 334"/>
                  <a:gd name="T8" fmla="*/ 143 w 143"/>
                  <a:gd name="T9" fmla="*/ 71 h 334"/>
                  <a:gd name="T10" fmla="*/ 143 w 143"/>
                  <a:gd name="T11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334">
                    <a:moveTo>
                      <a:pt x="143" y="334"/>
                    </a:moveTo>
                    <a:cubicBezTo>
                      <a:pt x="0" y="334"/>
                      <a:pt x="0" y="334"/>
                      <a:pt x="0" y="334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0" y="32"/>
                      <a:pt x="32" y="0"/>
                      <a:pt x="72" y="0"/>
                    </a:cubicBezTo>
                    <a:cubicBezTo>
                      <a:pt x="111" y="0"/>
                      <a:pt x="143" y="32"/>
                      <a:pt x="143" y="71"/>
                    </a:cubicBezTo>
                    <a:lnTo>
                      <a:pt x="143" y="334"/>
                    </a:lnTo>
                    <a:close/>
                  </a:path>
                </a:pathLst>
              </a:custGeom>
              <a:noFill/>
              <a:ln w="19050" cap="flat">
                <a:solidFill>
                  <a:srgbClr val="36D8D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46A6FAD7-C583-4A02-BD4E-041EC598C867}"/>
              </a:ext>
            </a:extLst>
          </p:cNvPr>
          <p:cNvGrpSpPr/>
          <p:nvPr/>
        </p:nvGrpSpPr>
        <p:grpSpPr>
          <a:xfrm>
            <a:off x="8233217" y="2482534"/>
            <a:ext cx="3018970" cy="2439580"/>
            <a:chOff x="7908790" y="2074238"/>
            <a:chExt cx="3018970" cy="243958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58114B50-F39B-42D3-BAE3-CB6956A7A98F}"/>
                </a:ext>
              </a:extLst>
            </p:cNvPr>
            <p:cNvSpPr txBox="1"/>
            <p:nvPr/>
          </p:nvSpPr>
          <p:spPr>
            <a:xfrm>
              <a:off x="7908790" y="2074238"/>
              <a:ext cx="3018970" cy="22093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dirty="0" err="1" smtClean="0"/>
                <a:t>Ukuran</a:t>
              </a:r>
              <a:r>
                <a:rPr lang="en-US" dirty="0" smtClean="0"/>
                <a:t> Subunit </a:t>
              </a:r>
              <a:r>
                <a:rPr lang="en-US" dirty="0" err="1" smtClean="0"/>
                <a:t>kerja</a:t>
              </a:r>
              <a:endParaRPr lang="en-US" dirty="0" smtClean="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xmlns="" id="{9EB2ACBF-6744-4CD9-B9CD-BFB5B5B3B40C}"/>
                </a:ext>
              </a:extLst>
            </p:cNvPr>
            <p:cNvSpPr txBox="1"/>
            <p:nvPr/>
          </p:nvSpPr>
          <p:spPr>
            <a:xfrm>
              <a:off x="7962323" y="4302557"/>
              <a:ext cx="2840795" cy="2112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dirty="0" err="1" smtClean="0"/>
                <a:t>Ketergantungan</a:t>
              </a:r>
              <a:r>
                <a:rPr lang="en-US" dirty="0" smtClean="0"/>
                <a:t> </a:t>
              </a:r>
              <a:r>
                <a:rPr lang="en-US" dirty="0" err="1" smtClean="0"/>
                <a:t>terhadap</a:t>
              </a:r>
              <a:r>
                <a:rPr lang="en-US" dirty="0" smtClean="0"/>
                <a:t> unit lain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55773860-C82F-4433-9ABF-0515E3524023}"/>
              </a:ext>
            </a:extLst>
          </p:cNvPr>
          <p:cNvGrpSpPr/>
          <p:nvPr/>
        </p:nvGrpSpPr>
        <p:grpSpPr>
          <a:xfrm>
            <a:off x="1145790" y="2328350"/>
            <a:ext cx="2803494" cy="3020102"/>
            <a:chOff x="784990" y="2074237"/>
            <a:chExt cx="2803494" cy="3020102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xmlns="" id="{8570C85A-C5B7-426A-AF30-4B734AC59368}"/>
                </a:ext>
              </a:extLst>
            </p:cNvPr>
            <p:cNvSpPr txBox="1"/>
            <p:nvPr/>
          </p:nvSpPr>
          <p:spPr>
            <a:xfrm>
              <a:off x="784990" y="2074237"/>
              <a:ext cx="2803494" cy="54283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dirty="0" err="1" smtClean="0"/>
                <a:t>Tahapan</a:t>
              </a:r>
              <a:r>
                <a:rPr lang="en-US" dirty="0" smtClean="0"/>
                <a:t> </a:t>
              </a:r>
              <a:r>
                <a:rPr lang="en-US" dirty="0" err="1" smtClean="0"/>
                <a:t>dalam</a:t>
              </a:r>
              <a:r>
                <a:rPr lang="en-US" dirty="0" smtClean="0"/>
                <a:t> </a:t>
              </a:r>
              <a:r>
                <a:rPr lang="en-US" dirty="0" err="1" smtClean="0"/>
                <a:t>siklus</a:t>
              </a:r>
              <a:r>
                <a:rPr lang="en-US" dirty="0" smtClean="0"/>
                <a:t> </a:t>
              </a:r>
              <a:r>
                <a:rPr lang="en-US" dirty="0" err="1" smtClean="0"/>
                <a:t>hidup</a:t>
              </a:r>
              <a:r>
                <a:rPr lang="en-US" dirty="0" smtClean="0"/>
                <a:t> </a:t>
              </a:r>
              <a:r>
                <a:rPr lang="en-US" dirty="0" err="1" smtClean="0"/>
                <a:t>organisasi</a:t>
              </a:r>
              <a:endParaRPr lang="en-US" dirty="0" smtClean="0"/>
            </a:p>
            <a:p>
              <a:pPr algn="r"/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xmlns="" id="{635E3CAA-59C1-49EA-A70F-43895B722D3D}"/>
                </a:ext>
              </a:extLst>
            </p:cNvPr>
            <p:cNvSpPr txBox="1"/>
            <p:nvPr/>
          </p:nvSpPr>
          <p:spPr>
            <a:xfrm>
              <a:off x="1424188" y="4848714"/>
              <a:ext cx="2164295" cy="2456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r"/>
              <a:r>
                <a:rPr lang="en-US" dirty="0" err="1" smtClean="0"/>
                <a:t>Kondisi</a:t>
              </a:r>
              <a:r>
                <a:rPr lang="en-US" dirty="0" smtClean="0"/>
                <a:t> </a:t>
              </a:r>
              <a:r>
                <a:rPr lang="en-US" dirty="0" err="1" smtClean="0"/>
                <a:t>krisis</a:t>
              </a:r>
              <a:endParaRPr lang="en-US" dirty="0"/>
            </a:p>
          </p:txBody>
        </p:sp>
      </p:grpSp>
      <p:grpSp>
        <p:nvGrpSpPr>
          <p:cNvPr id="2058" name="Group 2057">
            <a:extLst>
              <a:ext uri="{FF2B5EF4-FFF2-40B4-BE49-F238E27FC236}">
                <a16:creationId xmlns:a16="http://schemas.microsoft.com/office/drawing/2014/main" xmlns="" id="{99B1EDF2-77CE-46C9-A98D-6CA99FEC397C}"/>
              </a:ext>
            </a:extLst>
          </p:cNvPr>
          <p:cNvGrpSpPr/>
          <p:nvPr/>
        </p:nvGrpSpPr>
        <p:grpSpPr>
          <a:xfrm>
            <a:off x="3627978" y="1975738"/>
            <a:ext cx="316912" cy="322990"/>
            <a:chOff x="-1838325" y="561975"/>
            <a:chExt cx="1076325" cy="1096963"/>
          </a:xfrm>
        </p:grpSpPr>
        <p:sp>
          <p:nvSpPr>
            <p:cNvPr id="2049" name="Oval 29">
              <a:extLst>
                <a:ext uri="{FF2B5EF4-FFF2-40B4-BE49-F238E27FC236}">
                  <a16:creationId xmlns:a16="http://schemas.microsoft.com/office/drawing/2014/main" xmlns="" id="{778537A7-5229-4F25-B731-85E72E048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741488" y="561975"/>
              <a:ext cx="333375" cy="333375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Freeform 30">
              <a:extLst>
                <a:ext uri="{FF2B5EF4-FFF2-40B4-BE49-F238E27FC236}">
                  <a16:creationId xmlns:a16="http://schemas.microsoft.com/office/drawing/2014/main" xmlns="" id="{74928A8E-FEF7-4C67-8230-678C3DC97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8325" y="990600"/>
              <a:ext cx="527050" cy="668338"/>
            </a:xfrm>
            <a:custGeom>
              <a:avLst/>
              <a:gdLst>
                <a:gd name="T0" fmla="*/ 175 w 175"/>
                <a:gd name="T1" fmla="*/ 0 h 223"/>
                <a:gd name="T2" fmla="*/ 0 w 175"/>
                <a:gd name="T3" fmla="*/ 0 h 223"/>
                <a:gd name="T4" fmla="*/ 56 w 175"/>
                <a:gd name="T5" fmla="*/ 120 h 223"/>
                <a:gd name="T6" fmla="*/ 56 w 175"/>
                <a:gd name="T7" fmla="*/ 223 h 223"/>
                <a:gd name="T8" fmla="*/ 119 w 175"/>
                <a:gd name="T9" fmla="*/ 223 h 223"/>
                <a:gd name="T10" fmla="*/ 119 w 175"/>
                <a:gd name="T11" fmla="*/ 120 h 223"/>
                <a:gd name="T12" fmla="*/ 175 w 175"/>
                <a:gd name="T13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223">
                  <a:moveTo>
                    <a:pt x="17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5"/>
                    <a:pt x="26" y="103"/>
                    <a:pt x="56" y="120"/>
                  </a:cubicBezTo>
                  <a:cubicBezTo>
                    <a:pt x="56" y="223"/>
                    <a:pt x="56" y="223"/>
                    <a:pt x="56" y="223"/>
                  </a:cubicBezTo>
                  <a:cubicBezTo>
                    <a:pt x="119" y="223"/>
                    <a:pt x="119" y="223"/>
                    <a:pt x="119" y="223"/>
                  </a:cubicBezTo>
                  <a:cubicBezTo>
                    <a:pt x="119" y="120"/>
                    <a:pt x="119" y="120"/>
                    <a:pt x="119" y="120"/>
                  </a:cubicBezTo>
                  <a:cubicBezTo>
                    <a:pt x="149" y="103"/>
                    <a:pt x="175" y="65"/>
                    <a:pt x="175" y="0"/>
                  </a:cubicBez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" name="Freeform 31">
              <a:extLst>
                <a:ext uri="{FF2B5EF4-FFF2-40B4-BE49-F238E27FC236}">
                  <a16:creationId xmlns:a16="http://schemas.microsoft.com/office/drawing/2014/main" xmlns="" id="{3F6199FF-1D36-406C-B97C-E90821AE1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22425" y="990600"/>
              <a:ext cx="93663" cy="336550"/>
            </a:xfrm>
            <a:custGeom>
              <a:avLst/>
              <a:gdLst>
                <a:gd name="T0" fmla="*/ 44 w 59"/>
                <a:gd name="T1" fmla="*/ 0 h 212"/>
                <a:gd name="T2" fmla="*/ 16 w 59"/>
                <a:gd name="T3" fmla="*/ 0 h 212"/>
                <a:gd name="T4" fmla="*/ 0 w 59"/>
                <a:gd name="T5" fmla="*/ 181 h 212"/>
                <a:gd name="T6" fmla="*/ 31 w 59"/>
                <a:gd name="T7" fmla="*/ 212 h 212"/>
                <a:gd name="T8" fmla="*/ 59 w 59"/>
                <a:gd name="T9" fmla="*/ 181 h 212"/>
                <a:gd name="T10" fmla="*/ 44 w 59"/>
                <a:gd name="T11" fmla="*/ 0 h 212"/>
                <a:gd name="T12" fmla="*/ 44 w 59"/>
                <a:gd name="T1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12">
                  <a:moveTo>
                    <a:pt x="44" y="0"/>
                  </a:moveTo>
                  <a:lnTo>
                    <a:pt x="16" y="0"/>
                  </a:lnTo>
                  <a:lnTo>
                    <a:pt x="0" y="181"/>
                  </a:lnTo>
                  <a:lnTo>
                    <a:pt x="31" y="212"/>
                  </a:lnTo>
                  <a:lnTo>
                    <a:pt x="59" y="181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Line 32">
              <a:extLst>
                <a:ext uri="{FF2B5EF4-FFF2-40B4-BE49-F238E27FC236}">
                  <a16:creationId xmlns:a16="http://schemas.microsoft.com/office/drawing/2014/main" xmlns="" id="{D083F57D-6D4E-470F-B96F-32A150466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66825" y="650875"/>
              <a:ext cx="184150" cy="184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Line 33">
              <a:extLst>
                <a:ext uri="{FF2B5EF4-FFF2-40B4-BE49-F238E27FC236}">
                  <a16:creationId xmlns:a16="http://schemas.microsoft.com/office/drawing/2014/main" xmlns="" id="{19C00832-CA21-4DD0-AE0B-06DB74F01E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1266825" y="650875"/>
              <a:ext cx="184150" cy="184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Oval 34">
              <a:extLst>
                <a:ext uri="{FF2B5EF4-FFF2-40B4-BE49-F238E27FC236}">
                  <a16:creationId xmlns:a16="http://schemas.microsoft.com/office/drawing/2014/main" xmlns="" id="{10311840-DF71-4436-96C8-C107E53B8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54088" y="990600"/>
              <a:ext cx="192088" cy="192088"/>
            </a:xfrm>
            <a:prstGeom prst="ellips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35">
              <a:extLst>
                <a:ext uri="{FF2B5EF4-FFF2-40B4-BE49-F238E27FC236}">
                  <a16:creationId xmlns:a16="http://schemas.microsoft.com/office/drawing/2014/main" xmlns="" id="{CCDCD9D1-63BD-45E4-8933-2117D1711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8400" y="785813"/>
              <a:ext cx="358775" cy="312738"/>
            </a:xfrm>
            <a:custGeom>
              <a:avLst/>
              <a:gdLst>
                <a:gd name="T0" fmla="*/ 0 w 119"/>
                <a:gd name="T1" fmla="*/ 104 h 104"/>
                <a:gd name="T2" fmla="*/ 119 w 119"/>
                <a:gd name="T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9" h="104">
                  <a:moveTo>
                    <a:pt x="0" y="104"/>
                  </a:moveTo>
                  <a:cubicBezTo>
                    <a:pt x="24" y="55"/>
                    <a:pt x="67" y="17"/>
                    <a:pt x="119" y="0"/>
                  </a:cubicBez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36">
              <a:extLst>
                <a:ext uri="{FF2B5EF4-FFF2-40B4-BE49-F238E27FC236}">
                  <a16:creationId xmlns:a16="http://schemas.microsoft.com/office/drawing/2014/main" xmlns="" id="{1CEB6CAD-1607-41CE-967D-36ED98523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54088" y="757238"/>
              <a:ext cx="144463" cy="152400"/>
            </a:xfrm>
            <a:custGeom>
              <a:avLst/>
              <a:gdLst>
                <a:gd name="T0" fmla="*/ 0 w 91"/>
                <a:gd name="T1" fmla="*/ 0 h 96"/>
                <a:gd name="T2" fmla="*/ 91 w 91"/>
                <a:gd name="T3" fmla="*/ 18 h 96"/>
                <a:gd name="T4" fmla="*/ 55 w 91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" h="96">
                  <a:moveTo>
                    <a:pt x="0" y="0"/>
                  </a:moveTo>
                  <a:lnTo>
                    <a:pt x="91" y="18"/>
                  </a:lnTo>
                  <a:lnTo>
                    <a:pt x="55" y="9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7BFC9ED5-5D8E-4E7E-BFD4-FC16C1783D48}"/>
              </a:ext>
            </a:extLst>
          </p:cNvPr>
          <p:cNvSpPr txBox="1"/>
          <p:nvPr/>
        </p:nvSpPr>
        <p:spPr>
          <a:xfrm>
            <a:off x="1740976" y="88611"/>
            <a:ext cx="8582722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ctr"/>
            <a:r>
              <a:rPr lang="en-US" sz="3200" dirty="0" err="1" smtClean="0"/>
              <a:t>Penelitian</a:t>
            </a:r>
            <a:r>
              <a:rPr lang="en-US" sz="3200" dirty="0" smtClean="0"/>
              <a:t> </a:t>
            </a:r>
            <a:r>
              <a:rPr lang="en-US" sz="3200" dirty="0" err="1" smtClean="0"/>
              <a:t>terkait</a:t>
            </a:r>
            <a:r>
              <a:rPr lang="en-US" sz="3200" dirty="0" smtClean="0"/>
              <a:t> “situational determinants”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E4DA986-3E25-4BD9-9055-144AD055D3B0}"/>
              </a:ext>
            </a:extLst>
          </p:cNvPr>
          <p:cNvGrpSpPr/>
          <p:nvPr/>
        </p:nvGrpSpPr>
        <p:grpSpPr>
          <a:xfrm>
            <a:off x="8233217" y="2153522"/>
            <a:ext cx="317501" cy="323850"/>
            <a:chOff x="8740775" y="1336675"/>
            <a:chExt cx="317501" cy="323850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xmlns="" id="{7905E4C2-1DE2-41E9-9DD8-CB4B0AD2E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9350" y="1336675"/>
              <a:ext cx="98425" cy="98425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xmlns="" id="{7E19EB2A-525C-4B06-84A7-26218E019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0775" y="1463675"/>
              <a:ext cx="155575" cy="196850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xmlns="" id="{D9293062-D116-4F81-B560-CE2E13E37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04275" y="1463675"/>
              <a:ext cx="28575" cy="98425"/>
            </a:xfrm>
            <a:custGeom>
              <a:avLst/>
              <a:gdLst>
                <a:gd name="T0" fmla="*/ 13 w 18"/>
                <a:gd name="T1" fmla="*/ 0 h 62"/>
                <a:gd name="T2" fmla="*/ 5 w 18"/>
                <a:gd name="T3" fmla="*/ 0 h 62"/>
                <a:gd name="T4" fmla="*/ 0 w 18"/>
                <a:gd name="T5" fmla="*/ 53 h 62"/>
                <a:gd name="T6" fmla="*/ 9 w 18"/>
                <a:gd name="T7" fmla="*/ 62 h 62"/>
                <a:gd name="T8" fmla="*/ 18 w 18"/>
                <a:gd name="T9" fmla="*/ 53 h 62"/>
                <a:gd name="T10" fmla="*/ 13 w 18"/>
                <a:gd name="T11" fmla="*/ 0 h 62"/>
                <a:gd name="T12" fmla="*/ 13 w 18"/>
                <a:gd name="T13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62">
                  <a:moveTo>
                    <a:pt x="13" y="0"/>
                  </a:moveTo>
                  <a:lnTo>
                    <a:pt x="5" y="0"/>
                  </a:lnTo>
                  <a:lnTo>
                    <a:pt x="0" y="53"/>
                  </a:lnTo>
                  <a:lnTo>
                    <a:pt x="9" y="62"/>
                  </a:lnTo>
                  <a:lnTo>
                    <a:pt x="18" y="53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" name="Oval 8">
              <a:extLst>
                <a:ext uri="{FF2B5EF4-FFF2-40B4-BE49-F238E27FC236}">
                  <a16:creationId xmlns:a16="http://schemas.microsoft.com/office/drawing/2014/main" xmlns="" id="{C07DCE9C-7233-4D2A-9EA8-AF3660FCD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6988" y="1336675"/>
              <a:ext cx="141288" cy="141288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xmlns="" id="{F43A91ED-C025-47F2-9D6F-B97EF8946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838" y="1373188"/>
              <a:ext cx="28575" cy="47625"/>
            </a:xfrm>
            <a:custGeom>
              <a:avLst/>
              <a:gdLst>
                <a:gd name="T0" fmla="*/ 18 w 18"/>
                <a:gd name="T1" fmla="*/ 30 h 30"/>
                <a:gd name="T2" fmla="*/ 0 w 18"/>
                <a:gd name="T3" fmla="*/ 30 h 30"/>
                <a:gd name="T4" fmla="*/ 0 w 18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30">
                  <a:moveTo>
                    <a:pt x="18" y="30"/>
                  </a:moveTo>
                  <a:lnTo>
                    <a:pt x="0" y="30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0BE97BD0-F0F8-4D4E-815B-E70B5385E097}"/>
              </a:ext>
            </a:extLst>
          </p:cNvPr>
          <p:cNvGrpSpPr/>
          <p:nvPr/>
        </p:nvGrpSpPr>
        <p:grpSpPr>
          <a:xfrm>
            <a:off x="8258175" y="4152900"/>
            <a:ext cx="314326" cy="323850"/>
            <a:chOff x="8258175" y="4152900"/>
            <a:chExt cx="314326" cy="32385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6FCE02C6-02FC-4015-9CBD-E1609628C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6750" y="4152900"/>
              <a:ext cx="96838" cy="98425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xmlns="" id="{DF1FFACB-6367-40E9-94AF-AF4450949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8175" y="4279900"/>
              <a:ext cx="153988" cy="196850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xmlns="" id="{71382280-0CA2-4B40-96EF-723D31339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1675" y="4279900"/>
              <a:ext cx="26988" cy="98425"/>
            </a:xfrm>
            <a:custGeom>
              <a:avLst/>
              <a:gdLst>
                <a:gd name="T0" fmla="*/ 13 w 17"/>
                <a:gd name="T1" fmla="*/ 0 h 62"/>
                <a:gd name="T2" fmla="*/ 4 w 17"/>
                <a:gd name="T3" fmla="*/ 0 h 62"/>
                <a:gd name="T4" fmla="*/ 0 w 17"/>
                <a:gd name="T5" fmla="*/ 53 h 62"/>
                <a:gd name="T6" fmla="*/ 9 w 17"/>
                <a:gd name="T7" fmla="*/ 62 h 62"/>
                <a:gd name="T8" fmla="*/ 17 w 17"/>
                <a:gd name="T9" fmla="*/ 53 h 62"/>
                <a:gd name="T10" fmla="*/ 13 w 17"/>
                <a:gd name="T11" fmla="*/ 0 h 62"/>
                <a:gd name="T12" fmla="*/ 13 w 17"/>
                <a:gd name="T13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2">
                  <a:moveTo>
                    <a:pt x="13" y="0"/>
                  </a:moveTo>
                  <a:lnTo>
                    <a:pt x="4" y="0"/>
                  </a:lnTo>
                  <a:lnTo>
                    <a:pt x="0" y="53"/>
                  </a:lnTo>
                  <a:lnTo>
                    <a:pt x="9" y="62"/>
                  </a:lnTo>
                  <a:lnTo>
                    <a:pt x="17" y="53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xmlns="" id="{8ADF31D0-6E4D-4220-88AA-FB3CB8033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39150" y="4321175"/>
              <a:ext cx="7778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xmlns="" id="{A4693B94-5153-40C1-B58F-0C85D5215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4195763"/>
              <a:ext cx="42863" cy="238125"/>
            </a:xfrm>
            <a:custGeom>
              <a:avLst/>
              <a:gdLst>
                <a:gd name="T0" fmla="*/ 27 w 27"/>
                <a:gd name="T1" fmla="*/ 0 h 150"/>
                <a:gd name="T2" fmla="*/ 0 w 27"/>
                <a:gd name="T3" fmla="*/ 0 h 150"/>
                <a:gd name="T4" fmla="*/ 0 w 27"/>
                <a:gd name="T5" fmla="*/ 150 h 150"/>
                <a:gd name="T6" fmla="*/ 27 w 27"/>
                <a:gd name="T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150">
                  <a:moveTo>
                    <a:pt x="27" y="0"/>
                  </a:moveTo>
                  <a:lnTo>
                    <a:pt x="0" y="0"/>
                  </a:lnTo>
                  <a:lnTo>
                    <a:pt x="0" y="150"/>
                  </a:lnTo>
                  <a:lnTo>
                    <a:pt x="27" y="15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9" name="Rectangle 18">
              <a:extLst>
                <a:ext uri="{FF2B5EF4-FFF2-40B4-BE49-F238E27FC236}">
                  <a16:creationId xmlns:a16="http://schemas.microsoft.com/office/drawing/2014/main" xmlns="" id="{2AD49236-6DF1-4E71-97D2-89F81A85E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6938" y="4167188"/>
              <a:ext cx="55563" cy="57150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0" name="Rectangle 19">
              <a:extLst>
                <a:ext uri="{FF2B5EF4-FFF2-40B4-BE49-F238E27FC236}">
                  <a16:creationId xmlns:a16="http://schemas.microsoft.com/office/drawing/2014/main" xmlns="" id="{5F763E42-9B52-4C0D-B208-87E64A0ED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6938" y="4294188"/>
              <a:ext cx="55563" cy="55563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1" name="Rectangle 20">
              <a:extLst>
                <a:ext uri="{FF2B5EF4-FFF2-40B4-BE49-F238E27FC236}">
                  <a16:creationId xmlns:a16="http://schemas.microsoft.com/office/drawing/2014/main" xmlns="" id="{02F16833-35DB-4EF0-9865-82AF1FF46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6938" y="4405313"/>
              <a:ext cx="55563" cy="57150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F6B75A70-CF37-424D-A5B0-7E4B6474C120}"/>
              </a:ext>
            </a:extLst>
          </p:cNvPr>
          <p:cNvGrpSpPr/>
          <p:nvPr/>
        </p:nvGrpSpPr>
        <p:grpSpPr>
          <a:xfrm>
            <a:off x="3613953" y="4152900"/>
            <a:ext cx="317501" cy="323850"/>
            <a:chOff x="3654425" y="4186238"/>
            <a:chExt cx="317501" cy="323850"/>
          </a:xfrm>
        </p:grpSpPr>
        <p:sp>
          <p:nvSpPr>
            <p:cNvPr id="42" name="Oval 24">
              <a:extLst>
                <a:ext uri="{FF2B5EF4-FFF2-40B4-BE49-F238E27FC236}">
                  <a16:creationId xmlns:a16="http://schemas.microsoft.com/office/drawing/2014/main" xmlns="" id="{C996F138-DB80-4DBD-8329-C2FD67B8E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000" y="4192588"/>
              <a:ext cx="95250" cy="96838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xmlns="" id="{1679CCDE-0824-4B85-9BA2-4F528E248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4425" y="4316413"/>
              <a:ext cx="152400" cy="193675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xmlns="" id="{444D5916-AD52-4F6C-8C24-B89608E9C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338" y="4316413"/>
              <a:ext cx="28575" cy="96838"/>
            </a:xfrm>
            <a:custGeom>
              <a:avLst/>
              <a:gdLst>
                <a:gd name="T0" fmla="*/ 13 w 18"/>
                <a:gd name="T1" fmla="*/ 0 h 61"/>
                <a:gd name="T2" fmla="*/ 5 w 18"/>
                <a:gd name="T3" fmla="*/ 0 h 61"/>
                <a:gd name="T4" fmla="*/ 0 w 18"/>
                <a:gd name="T5" fmla="*/ 52 h 61"/>
                <a:gd name="T6" fmla="*/ 9 w 18"/>
                <a:gd name="T7" fmla="*/ 61 h 61"/>
                <a:gd name="T8" fmla="*/ 18 w 18"/>
                <a:gd name="T9" fmla="*/ 52 h 61"/>
                <a:gd name="T10" fmla="*/ 13 w 18"/>
                <a:gd name="T11" fmla="*/ 0 h 61"/>
                <a:gd name="T12" fmla="*/ 13 w 18"/>
                <a:gd name="T1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61">
                  <a:moveTo>
                    <a:pt x="13" y="0"/>
                  </a:moveTo>
                  <a:lnTo>
                    <a:pt x="5" y="0"/>
                  </a:lnTo>
                  <a:lnTo>
                    <a:pt x="0" y="52"/>
                  </a:lnTo>
                  <a:lnTo>
                    <a:pt x="9" y="61"/>
                  </a:lnTo>
                  <a:lnTo>
                    <a:pt x="18" y="5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xmlns="" id="{5792A55D-AD01-4CCB-97D5-8D9CC61B1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3025" y="4300538"/>
              <a:ext cx="26988" cy="30163"/>
            </a:xfrm>
            <a:custGeom>
              <a:avLst/>
              <a:gdLst>
                <a:gd name="T0" fmla="*/ 17 w 17"/>
                <a:gd name="T1" fmla="*/ 0 h 19"/>
                <a:gd name="T2" fmla="*/ 17 w 17"/>
                <a:gd name="T3" fmla="*/ 19 h 19"/>
                <a:gd name="T4" fmla="*/ 0 w 17"/>
                <a:gd name="T5" fmla="*/ 19 h 19"/>
                <a:gd name="T6" fmla="*/ 0 w 17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19">
                  <a:moveTo>
                    <a:pt x="17" y="0"/>
                  </a:move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" name="Oval 28">
              <a:extLst>
                <a:ext uri="{FF2B5EF4-FFF2-40B4-BE49-F238E27FC236}">
                  <a16:creationId xmlns:a16="http://schemas.microsoft.com/office/drawing/2014/main" xmlns="" id="{31F09423-968E-4C34-BD2F-31188FD0F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450" y="4221163"/>
              <a:ext cx="82550" cy="82550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" name="Line 29">
              <a:extLst>
                <a:ext uri="{FF2B5EF4-FFF2-40B4-BE49-F238E27FC236}">
                  <a16:creationId xmlns:a16="http://schemas.microsoft.com/office/drawing/2014/main" xmlns="" id="{F4A34217-A01F-433C-9F10-7AC87E1B2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5725" y="4186238"/>
              <a:ext cx="0" cy="14288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" name="Line 30">
              <a:extLst>
                <a:ext uri="{FF2B5EF4-FFF2-40B4-BE49-F238E27FC236}">
                  <a16:creationId xmlns:a16="http://schemas.microsoft.com/office/drawing/2014/main" xmlns="" id="{1711FCC3-259F-4654-9EC8-D2A3EC66E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41763" y="4206876"/>
              <a:ext cx="9525" cy="11113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" name="Line 31">
              <a:extLst>
                <a:ext uri="{FF2B5EF4-FFF2-40B4-BE49-F238E27FC236}">
                  <a16:creationId xmlns:a16="http://schemas.microsoft.com/office/drawing/2014/main" xmlns="" id="{8DAFE527-B2F3-40E4-82CF-8C9C5BE97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7638" y="4262438"/>
              <a:ext cx="14288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Line 32">
              <a:extLst>
                <a:ext uri="{FF2B5EF4-FFF2-40B4-BE49-F238E27FC236}">
                  <a16:creationId xmlns:a16="http://schemas.microsoft.com/office/drawing/2014/main" xmlns="" id="{4C96211B-19D7-43B8-8097-4E20273A9D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1763" y="4306888"/>
              <a:ext cx="9525" cy="635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Line 33">
              <a:extLst>
                <a:ext uri="{FF2B5EF4-FFF2-40B4-BE49-F238E27FC236}">
                  <a16:creationId xmlns:a16="http://schemas.microsoft.com/office/drawing/2014/main" xmlns="" id="{A8924AD0-359D-4F2D-8866-DE1CB3848D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1750" y="4306888"/>
              <a:ext cx="9525" cy="635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Line 34">
              <a:extLst>
                <a:ext uri="{FF2B5EF4-FFF2-40B4-BE49-F238E27FC236}">
                  <a16:creationId xmlns:a16="http://schemas.microsoft.com/office/drawing/2014/main" xmlns="" id="{87892B58-C79C-4378-9D2D-C721C9E82C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1113" y="4262438"/>
              <a:ext cx="12700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Line 35">
              <a:extLst>
                <a:ext uri="{FF2B5EF4-FFF2-40B4-BE49-F238E27FC236}">
                  <a16:creationId xmlns:a16="http://schemas.microsoft.com/office/drawing/2014/main" xmlns="" id="{834F85B2-F8B2-4FE3-93F0-F620457F8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1750" y="4206876"/>
              <a:ext cx="9525" cy="11113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2059" name="Freeform 39">
            <a:extLst>
              <a:ext uri="{FF2B5EF4-FFF2-40B4-BE49-F238E27FC236}">
                <a16:creationId xmlns:a16="http://schemas.microsoft.com/office/drawing/2014/main" xmlns="" id="{36B7FC80-C170-4E9E-8856-5030F1F72FE6}"/>
              </a:ext>
            </a:extLst>
          </p:cNvPr>
          <p:cNvSpPr>
            <a:spLocks/>
          </p:cNvSpPr>
          <p:nvPr/>
        </p:nvSpPr>
        <p:spPr bwMode="auto">
          <a:xfrm>
            <a:off x="1" y="6382848"/>
            <a:ext cx="2261234" cy="475151"/>
          </a:xfrm>
          <a:custGeom>
            <a:avLst/>
            <a:gdLst>
              <a:gd name="T0" fmla="*/ 1571 w 1571"/>
              <a:gd name="T1" fmla="*/ 274 h 274"/>
              <a:gd name="T2" fmla="*/ 0 w 1571"/>
              <a:gd name="T3" fmla="*/ 274 h 274"/>
              <a:gd name="T4" fmla="*/ 0 w 1571"/>
              <a:gd name="T5" fmla="*/ 0 h 274"/>
              <a:gd name="T6" fmla="*/ 1134 w 1571"/>
              <a:gd name="T7" fmla="*/ 0 h 274"/>
              <a:gd name="T8" fmla="*/ 1377 w 1571"/>
              <a:gd name="T9" fmla="*/ 98 h 274"/>
              <a:gd name="T10" fmla="*/ 1571 w 1571"/>
              <a:gd name="T11" fmla="*/ 274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71" h="274">
                <a:moveTo>
                  <a:pt x="1571" y="274"/>
                </a:moveTo>
                <a:cubicBezTo>
                  <a:pt x="0" y="274"/>
                  <a:pt x="0" y="274"/>
                  <a:pt x="0" y="274"/>
                </a:cubicBezTo>
                <a:cubicBezTo>
                  <a:pt x="0" y="0"/>
                  <a:pt x="0" y="0"/>
                  <a:pt x="0" y="0"/>
                </a:cubicBezTo>
                <a:cubicBezTo>
                  <a:pt x="1134" y="0"/>
                  <a:pt x="1134" y="0"/>
                  <a:pt x="1134" y="0"/>
                </a:cubicBezTo>
                <a:cubicBezTo>
                  <a:pt x="1222" y="0"/>
                  <a:pt x="1307" y="34"/>
                  <a:pt x="1377" y="98"/>
                </a:cubicBezTo>
                <a:lnTo>
                  <a:pt x="1571" y="274"/>
                </a:lnTo>
                <a:close/>
              </a:path>
            </a:pathLst>
          </a:custGeom>
          <a:gradFill>
            <a:gsLst>
              <a:gs pos="10000">
                <a:srgbClr val="CBD6D2"/>
              </a:gs>
              <a:gs pos="100000">
                <a:srgbClr val="E6F0F1"/>
              </a:gs>
            </a:gsLst>
            <a:lin ang="5400000" scaled="0"/>
          </a:gradFill>
          <a:ln w="12700" cap="flat">
            <a:noFill/>
            <a:prstDash val="solid"/>
            <a:miter lim="800000"/>
            <a:headEnd/>
            <a:tailEnd/>
          </a:ln>
          <a:effectLst>
            <a:outerShdw blurRad="50800" dir="10800000" algn="r" rotWithShape="0">
              <a:prstClr val="black">
                <a:alpha val="37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2061" name="Picture 2060">
            <a:extLst>
              <a:ext uri="{FF2B5EF4-FFF2-40B4-BE49-F238E27FC236}">
                <a16:creationId xmlns:a16="http://schemas.microsoft.com/office/drawing/2014/main" xmlns="" id="{6DE42CC4-FFCC-459A-BF3F-1F27D9B2D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535" y="6535259"/>
            <a:ext cx="745234" cy="211062"/>
          </a:xfrm>
          <a:prstGeom prst="rect">
            <a:avLst/>
          </a:prstGeom>
        </p:spPr>
      </p:pic>
      <p:sp>
        <p:nvSpPr>
          <p:cNvPr id="91" name="Freeform 39">
            <a:extLst>
              <a:ext uri="{FF2B5EF4-FFF2-40B4-BE49-F238E27FC236}">
                <a16:creationId xmlns:a16="http://schemas.microsoft.com/office/drawing/2014/main" xmlns="" id="{B39BC02F-FE83-4435-B6D9-5EC8CEC98A2D}"/>
              </a:ext>
            </a:extLst>
          </p:cNvPr>
          <p:cNvSpPr>
            <a:spLocks/>
          </p:cNvSpPr>
          <p:nvPr/>
        </p:nvSpPr>
        <p:spPr bwMode="auto">
          <a:xfrm rot="10800000">
            <a:off x="9930766" y="1"/>
            <a:ext cx="2261234" cy="475151"/>
          </a:xfrm>
          <a:custGeom>
            <a:avLst/>
            <a:gdLst>
              <a:gd name="T0" fmla="*/ 1571 w 1571"/>
              <a:gd name="T1" fmla="*/ 274 h 274"/>
              <a:gd name="T2" fmla="*/ 0 w 1571"/>
              <a:gd name="T3" fmla="*/ 274 h 274"/>
              <a:gd name="T4" fmla="*/ 0 w 1571"/>
              <a:gd name="T5" fmla="*/ 0 h 274"/>
              <a:gd name="T6" fmla="*/ 1134 w 1571"/>
              <a:gd name="T7" fmla="*/ 0 h 274"/>
              <a:gd name="T8" fmla="*/ 1377 w 1571"/>
              <a:gd name="T9" fmla="*/ 98 h 274"/>
              <a:gd name="T10" fmla="*/ 1571 w 1571"/>
              <a:gd name="T11" fmla="*/ 274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71" h="274">
                <a:moveTo>
                  <a:pt x="1571" y="274"/>
                </a:moveTo>
                <a:cubicBezTo>
                  <a:pt x="0" y="274"/>
                  <a:pt x="0" y="274"/>
                  <a:pt x="0" y="274"/>
                </a:cubicBezTo>
                <a:cubicBezTo>
                  <a:pt x="0" y="0"/>
                  <a:pt x="0" y="0"/>
                  <a:pt x="0" y="0"/>
                </a:cubicBezTo>
                <a:cubicBezTo>
                  <a:pt x="1134" y="0"/>
                  <a:pt x="1134" y="0"/>
                  <a:pt x="1134" y="0"/>
                </a:cubicBezTo>
                <a:cubicBezTo>
                  <a:pt x="1222" y="0"/>
                  <a:pt x="1307" y="34"/>
                  <a:pt x="1377" y="98"/>
                </a:cubicBezTo>
                <a:lnTo>
                  <a:pt x="1571" y="274"/>
                </a:lnTo>
                <a:close/>
              </a:path>
            </a:pathLst>
          </a:custGeom>
          <a:gradFill>
            <a:gsLst>
              <a:gs pos="0">
                <a:srgbClr val="CBD6D2"/>
              </a:gs>
              <a:gs pos="98000">
                <a:srgbClr val="E6F0F1"/>
              </a:gs>
            </a:gsLst>
            <a:lin ang="5400000" scaled="0"/>
          </a:gradFill>
          <a:ln w="12700" cap="flat">
            <a:noFill/>
            <a:prstDash val="solid"/>
            <a:miter lim="800000"/>
            <a:headEnd/>
            <a:tailEnd/>
          </a:ln>
          <a:effectLst>
            <a:outerShdw blurRad="50800" dir="10800000" algn="r" rotWithShape="0">
              <a:prstClr val="black">
                <a:alpha val="37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6D79A936-F03B-44ED-B7B0-A9DB24CDFBAD}"/>
              </a:ext>
            </a:extLst>
          </p:cNvPr>
          <p:cNvSpPr txBox="1"/>
          <p:nvPr/>
        </p:nvSpPr>
        <p:spPr>
          <a:xfrm>
            <a:off x="11316560" y="44963"/>
            <a:ext cx="540478" cy="3077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01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xmlns="" id="{99B1EDF2-77CE-46C9-A98D-6CA99FEC397C}"/>
              </a:ext>
            </a:extLst>
          </p:cNvPr>
          <p:cNvGrpSpPr/>
          <p:nvPr/>
        </p:nvGrpSpPr>
        <p:grpSpPr>
          <a:xfrm>
            <a:off x="5890161" y="1000667"/>
            <a:ext cx="316912" cy="322990"/>
            <a:chOff x="-1838325" y="561975"/>
            <a:chExt cx="1076325" cy="1096963"/>
          </a:xfrm>
        </p:grpSpPr>
        <p:sp>
          <p:nvSpPr>
            <p:cNvPr id="85" name="Oval 29">
              <a:extLst>
                <a:ext uri="{FF2B5EF4-FFF2-40B4-BE49-F238E27FC236}">
                  <a16:creationId xmlns:a16="http://schemas.microsoft.com/office/drawing/2014/main" xmlns="" id="{778537A7-5229-4F25-B731-85E72E048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741488" y="561975"/>
              <a:ext cx="333375" cy="333375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30">
              <a:extLst>
                <a:ext uri="{FF2B5EF4-FFF2-40B4-BE49-F238E27FC236}">
                  <a16:creationId xmlns:a16="http://schemas.microsoft.com/office/drawing/2014/main" xmlns="" id="{74928A8E-FEF7-4C67-8230-678C3DC979C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8325" y="990600"/>
              <a:ext cx="527050" cy="668338"/>
            </a:xfrm>
            <a:custGeom>
              <a:avLst/>
              <a:gdLst>
                <a:gd name="T0" fmla="*/ 175 w 175"/>
                <a:gd name="T1" fmla="*/ 0 h 223"/>
                <a:gd name="T2" fmla="*/ 0 w 175"/>
                <a:gd name="T3" fmla="*/ 0 h 223"/>
                <a:gd name="T4" fmla="*/ 56 w 175"/>
                <a:gd name="T5" fmla="*/ 120 h 223"/>
                <a:gd name="T6" fmla="*/ 56 w 175"/>
                <a:gd name="T7" fmla="*/ 223 h 223"/>
                <a:gd name="T8" fmla="*/ 119 w 175"/>
                <a:gd name="T9" fmla="*/ 223 h 223"/>
                <a:gd name="T10" fmla="*/ 119 w 175"/>
                <a:gd name="T11" fmla="*/ 120 h 223"/>
                <a:gd name="T12" fmla="*/ 175 w 175"/>
                <a:gd name="T13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223">
                  <a:moveTo>
                    <a:pt x="17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5"/>
                    <a:pt x="26" y="103"/>
                    <a:pt x="56" y="120"/>
                  </a:cubicBezTo>
                  <a:cubicBezTo>
                    <a:pt x="56" y="223"/>
                    <a:pt x="56" y="223"/>
                    <a:pt x="56" y="223"/>
                  </a:cubicBezTo>
                  <a:cubicBezTo>
                    <a:pt x="119" y="223"/>
                    <a:pt x="119" y="223"/>
                    <a:pt x="119" y="223"/>
                  </a:cubicBezTo>
                  <a:cubicBezTo>
                    <a:pt x="119" y="120"/>
                    <a:pt x="119" y="120"/>
                    <a:pt x="119" y="120"/>
                  </a:cubicBezTo>
                  <a:cubicBezTo>
                    <a:pt x="149" y="103"/>
                    <a:pt x="175" y="65"/>
                    <a:pt x="175" y="0"/>
                  </a:cubicBez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31">
              <a:extLst>
                <a:ext uri="{FF2B5EF4-FFF2-40B4-BE49-F238E27FC236}">
                  <a16:creationId xmlns:a16="http://schemas.microsoft.com/office/drawing/2014/main" xmlns="" id="{3F6199FF-1D36-406C-B97C-E90821AE1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22425" y="990600"/>
              <a:ext cx="93663" cy="336550"/>
            </a:xfrm>
            <a:custGeom>
              <a:avLst/>
              <a:gdLst>
                <a:gd name="T0" fmla="*/ 44 w 59"/>
                <a:gd name="T1" fmla="*/ 0 h 212"/>
                <a:gd name="T2" fmla="*/ 16 w 59"/>
                <a:gd name="T3" fmla="*/ 0 h 212"/>
                <a:gd name="T4" fmla="*/ 0 w 59"/>
                <a:gd name="T5" fmla="*/ 181 h 212"/>
                <a:gd name="T6" fmla="*/ 31 w 59"/>
                <a:gd name="T7" fmla="*/ 212 h 212"/>
                <a:gd name="T8" fmla="*/ 59 w 59"/>
                <a:gd name="T9" fmla="*/ 181 h 212"/>
                <a:gd name="T10" fmla="*/ 44 w 59"/>
                <a:gd name="T11" fmla="*/ 0 h 212"/>
                <a:gd name="T12" fmla="*/ 44 w 59"/>
                <a:gd name="T13" fmla="*/ 0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9" h="212">
                  <a:moveTo>
                    <a:pt x="44" y="0"/>
                  </a:moveTo>
                  <a:lnTo>
                    <a:pt x="16" y="0"/>
                  </a:lnTo>
                  <a:lnTo>
                    <a:pt x="0" y="181"/>
                  </a:lnTo>
                  <a:lnTo>
                    <a:pt x="31" y="212"/>
                  </a:lnTo>
                  <a:lnTo>
                    <a:pt x="59" y="181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32">
              <a:extLst>
                <a:ext uri="{FF2B5EF4-FFF2-40B4-BE49-F238E27FC236}">
                  <a16:creationId xmlns:a16="http://schemas.microsoft.com/office/drawing/2014/main" xmlns="" id="{D083F57D-6D4E-470F-B96F-32A150466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266825" y="650875"/>
              <a:ext cx="184150" cy="184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33">
              <a:extLst>
                <a:ext uri="{FF2B5EF4-FFF2-40B4-BE49-F238E27FC236}">
                  <a16:creationId xmlns:a16="http://schemas.microsoft.com/office/drawing/2014/main" xmlns="" id="{19C00832-CA21-4DD0-AE0B-06DB74F01E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1266825" y="650875"/>
              <a:ext cx="184150" cy="18415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Oval 34">
              <a:extLst>
                <a:ext uri="{FF2B5EF4-FFF2-40B4-BE49-F238E27FC236}">
                  <a16:creationId xmlns:a16="http://schemas.microsoft.com/office/drawing/2014/main" xmlns="" id="{10311840-DF71-4436-96C8-C107E53B8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54088" y="990600"/>
              <a:ext cx="192088" cy="192088"/>
            </a:xfrm>
            <a:prstGeom prst="ellips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35">
              <a:extLst>
                <a:ext uri="{FF2B5EF4-FFF2-40B4-BE49-F238E27FC236}">
                  <a16:creationId xmlns:a16="http://schemas.microsoft.com/office/drawing/2014/main" xmlns="" id="{CCDCD9D1-63BD-45E4-8933-2117D1711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68400" y="785813"/>
              <a:ext cx="358775" cy="312738"/>
            </a:xfrm>
            <a:custGeom>
              <a:avLst/>
              <a:gdLst>
                <a:gd name="T0" fmla="*/ 0 w 119"/>
                <a:gd name="T1" fmla="*/ 104 h 104"/>
                <a:gd name="T2" fmla="*/ 119 w 119"/>
                <a:gd name="T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9" h="104">
                  <a:moveTo>
                    <a:pt x="0" y="104"/>
                  </a:moveTo>
                  <a:cubicBezTo>
                    <a:pt x="24" y="55"/>
                    <a:pt x="67" y="17"/>
                    <a:pt x="119" y="0"/>
                  </a:cubicBez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36">
              <a:extLst>
                <a:ext uri="{FF2B5EF4-FFF2-40B4-BE49-F238E27FC236}">
                  <a16:creationId xmlns:a16="http://schemas.microsoft.com/office/drawing/2014/main" xmlns="" id="{1CEB6CAD-1607-41CE-967D-36ED98523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54088" y="757238"/>
              <a:ext cx="144463" cy="152400"/>
            </a:xfrm>
            <a:custGeom>
              <a:avLst/>
              <a:gdLst>
                <a:gd name="T0" fmla="*/ 0 w 91"/>
                <a:gd name="T1" fmla="*/ 0 h 96"/>
                <a:gd name="T2" fmla="*/ 91 w 91"/>
                <a:gd name="T3" fmla="*/ 18 h 96"/>
                <a:gd name="T4" fmla="*/ 55 w 91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" h="96">
                  <a:moveTo>
                    <a:pt x="0" y="0"/>
                  </a:moveTo>
                  <a:lnTo>
                    <a:pt x="91" y="18"/>
                  </a:lnTo>
                  <a:lnTo>
                    <a:pt x="55" y="9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8570C85A-C5B7-426A-AF30-4B734AC59368}"/>
              </a:ext>
            </a:extLst>
          </p:cNvPr>
          <p:cNvSpPr txBox="1"/>
          <p:nvPr/>
        </p:nvSpPr>
        <p:spPr>
          <a:xfrm>
            <a:off x="4967392" y="1480056"/>
            <a:ext cx="2259316" cy="4613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dirty="0" smtClean="0"/>
              <a:t>Level </a:t>
            </a:r>
            <a:r>
              <a:rPr lang="en-US" dirty="0" err="1" smtClean="0"/>
              <a:t>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99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</a:t>
            </a:r>
            <a:r>
              <a:rPr lang="en-US" dirty="0" err="1" smtClean="0"/>
              <a:t>Manajemen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241069"/>
              </p:ext>
            </p:extLst>
          </p:nvPr>
        </p:nvGraphicFramePr>
        <p:xfrm>
          <a:off x="871619" y="2432497"/>
          <a:ext cx="10139072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907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HIGHER LEVEL MANAGER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jangka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panjang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Memformulasikan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Memodifikasi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Menginisiasi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cara-cara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MIDDLE MANAGER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Menginterpretasi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mengimplementasi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kebijakan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jangka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panjang</a:t>
                      </a:r>
                      <a:r>
                        <a:rPr lang="en-US" baseline="0" dirty="0" smtClean="0"/>
                        <a:t> (2-5 </a:t>
                      </a:r>
                      <a:r>
                        <a:rPr lang="en-US" baseline="0" dirty="0" err="1" smtClean="0"/>
                        <a:t>tahun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LOW</a:t>
                      </a:r>
                      <a:r>
                        <a:rPr lang="en-US" b="1" baseline="0" dirty="0" smtClean="0"/>
                        <a:t> LEVEL MANAGER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koordinasi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memfasilitasi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50681"/>
              </p:ext>
            </p:extLst>
          </p:nvPr>
        </p:nvGraphicFramePr>
        <p:xfrm>
          <a:off x="871619" y="6135817"/>
          <a:ext cx="1013907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907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lebih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spesifik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tidak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terlalu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kompleks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lebih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fokus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907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4954" y="973668"/>
            <a:ext cx="10191333" cy="706964"/>
          </a:xfrm>
        </p:spPr>
        <p:txBody>
          <a:bodyPr/>
          <a:lstStyle/>
          <a:p>
            <a:r>
              <a:rPr lang="en-US" dirty="0" smtClean="0"/>
              <a:t>4 proses </a:t>
            </a:r>
            <a:r>
              <a:rPr lang="en-US" dirty="0" err="1" smtClean="0"/>
              <a:t>utama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manajemen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569" y="2603500"/>
            <a:ext cx="5894363" cy="4064586"/>
          </a:xfrm>
        </p:spPr>
      </p:pic>
    </p:spTree>
    <p:extLst>
      <p:ext uri="{BB962C8B-B14F-4D97-AF65-F5344CB8AC3E}">
        <p14:creationId xmlns:p14="http://schemas.microsoft.com/office/powerpoint/2010/main" val="3436660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-1"/>
            <a:ext cx="12188891" cy="3292929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1625922" y="2710433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-200025" y="2329725"/>
            <a:ext cx="1939860" cy="963204"/>
          </a:xfrm>
          <a:custGeom>
            <a:avLst/>
            <a:gdLst>
              <a:gd name="T0" fmla="*/ 0 w 1442"/>
              <a:gd name="T1" fmla="*/ 716 h 716"/>
              <a:gd name="T2" fmla="*/ 1442 w 1442"/>
              <a:gd name="T3" fmla="*/ 716 h 716"/>
              <a:gd name="T4" fmla="*/ 725 w 1442"/>
              <a:gd name="T5" fmla="*/ 0 h 716"/>
              <a:gd name="T6" fmla="*/ 0 w 1442"/>
              <a:gd name="T7" fmla="*/ 716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2" h="716">
                <a:moveTo>
                  <a:pt x="0" y="716"/>
                </a:moveTo>
                <a:lnTo>
                  <a:pt x="1442" y="716"/>
                </a:lnTo>
                <a:lnTo>
                  <a:pt x="725" y="0"/>
                </a:lnTo>
                <a:lnTo>
                  <a:pt x="0" y="716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10781752" y="1803730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8"/>
          <p:cNvSpPr>
            <a:spLocks/>
          </p:cNvSpPr>
          <p:nvPr/>
        </p:nvSpPr>
        <p:spPr bwMode="auto">
          <a:xfrm>
            <a:off x="8212883" y="2710433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293083" y="3292612"/>
            <a:ext cx="12188890" cy="3565071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3630" y="388248"/>
            <a:ext cx="9874498" cy="53860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3500" dirty="0" err="1" smtClean="0">
                <a:solidFill>
                  <a:schemeClr val="bg1"/>
                </a:solidFill>
              </a:rPr>
              <a:t>Panduan</a:t>
            </a:r>
            <a:r>
              <a:rPr lang="en-US" sz="3500" dirty="0" smtClean="0">
                <a:solidFill>
                  <a:schemeClr val="bg1"/>
                </a:solidFill>
              </a:rPr>
              <a:t> </a:t>
            </a:r>
            <a:r>
              <a:rPr lang="en-US" sz="3500" dirty="0" err="1" smtClean="0">
                <a:solidFill>
                  <a:schemeClr val="bg1"/>
                </a:solidFill>
              </a:rPr>
              <a:t>untuk</a:t>
            </a:r>
            <a:r>
              <a:rPr lang="en-US" sz="3500" dirty="0" smtClean="0">
                <a:solidFill>
                  <a:schemeClr val="bg1"/>
                </a:solidFill>
              </a:rPr>
              <a:t> </a:t>
            </a:r>
            <a:r>
              <a:rPr lang="en-US" sz="3500" dirty="0" err="1" smtClean="0">
                <a:solidFill>
                  <a:schemeClr val="bg1"/>
                </a:solidFill>
              </a:rPr>
              <a:t>memecahkan</a:t>
            </a:r>
            <a:r>
              <a:rPr lang="en-US" sz="3500" dirty="0" smtClean="0">
                <a:solidFill>
                  <a:schemeClr val="bg1"/>
                </a:solidFill>
              </a:rPr>
              <a:t> </a:t>
            </a:r>
            <a:r>
              <a:rPr lang="en-US" sz="3500" dirty="0" err="1" smtClean="0">
                <a:solidFill>
                  <a:schemeClr val="bg1"/>
                </a:solidFill>
              </a:rPr>
              <a:t>permasalahan</a:t>
            </a:r>
            <a:endParaRPr lang="en-US" sz="35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7" name="Freeform 46"/>
          <p:cNvSpPr>
            <a:spLocks/>
          </p:cNvSpPr>
          <p:nvPr/>
        </p:nvSpPr>
        <p:spPr bwMode="auto">
          <a:xfrm flipH="1">
            <a:off x="3808422" y="1019629"/>
            <a:ext cx="4575156" cy="2273300"/>
          </a:xfrm>
          <a:custGeom>
            <a:avLst/>
            <a:gdLst>
              <a:gd name="T0" fmla="*/ 0 w 2884"/>
              <a:gd name="T1" fmla="*/ 1433 h 1433"/>
              <a:gd name="T2" fmla="*/ 2884 w 2884"/>
              <a:gd name="T3" fmla="*/ 1433 h 1433"/>
              <a:gd name="T4" fmla="*/ 1452 w 2884"/>
              <a:gd name="T5" fmla="*/ 0 h 1433"/>
              <a:gd name="T6" fmla="*/ 0 w 2884"/>
              <a:gd name="T7" fmla="*/ 1433 h 1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84" h="1433">
                <a:moveTo>
                  <a:pt x="0" y="1433"/>
                </a:moveTo>
                <a:lnTo>
                  <a:pt x="2884" y="1433"/>
                </a:lnTo>
                <a:lnTo>
                  <a:pt x="1452" y="0"/>
                </a:lnTo>
                <a:lnTo>
                  <a:pt x="0" y="143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1"/>
          <p:cNvSpPr>
            <a:spLocks/>
          </p:cNvSpPr>
          <p:nvPr/>
        </p:nvSpPr>
        <p:spPr bwMode="auto">
          <a:xfrm>
            <a:off x="3232485" y="3292929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6"/>
          <p:cNvSpPr>
            <a:spLocks/>
          </p:cNvSpPr>
          <p:nvPr/>
        </p:nvSpPr>
        <p:spPr bwMode="auto">
          <a:xfrm>
            <a:off x="1186104" y="3292929"/>
            <a:ext cx="839440" cy="417029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3"/>
          <p:cNvSpPr>
            <a:spLocks/>
          </p:cNvSpPr>
          <p:nvPr/>
        </p:nvSpPr>
        <p:spPr bwMode="auto">
          <a:xfrm>
            <a:off x="11273234" y="2959305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4"/>
          <p:cNvSpPr>
            <a:spLocks/>
          </p:cNvSpPr>
          <p:nvPr/>
        </p:nvSpPr>
        <p:spPr bwMode="auto">
          <a:xfrm>
            <a:off x="9171688" y="3038676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5"/>
          <p:cNvSpPr>
            <a:spLocks/>
          </p:cNvSpPr>
          <p:nvPr/>
        </p:nvSpPr>
        <p:spPr bwMode="auto">
          <a:xfrm>
            <a:off x="8983352" y="3127462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6"/>
          <p:cNvSpPr>
            <a:spLocks/>
          </p:cNvSpPr>
          <p:nvPr/>
        </p:nvSpPr>
        <p:spPr bwMode="auto">
          <a:xfrm>
            <a:off x="423473" y="3089795"/>
            <a:ext cx="414339" cy="203134"/>
          </a:xfrm>
          <a:custGeom>
            <a:avLst/>
            <a:gdLst>
              <a:gd name="T0" fmla="*/ 308 w 308"/>
              <a:gd name="T1" fmla="*/ 151 h 151"/>
              <a:gd name="T2" fmla="*/ 0 w 308"/>
              <a:gd name="T3" fmla="*/ 151 h 151"/>
              <a:gd name="T4" fmla="*/ 154 w 308"/>
              <a:gd name="T5" fmla="*/ 0 h 151"/>
              <a:gd name="T6" fmla="*/ 308 w 308"/>
              <a:gd name="T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51">
                <a:moveTo>
                  <a:pt x="308" y="151"/>
                </a:moveTo>
                <a:lnTo>
                  <a:pt x="0" y="151"/>
                </a:lnTo>
                <a:lnTo>
                  <a:pt x="154" y="0"/>
                </a:lnTo>
                <a:lnTo>
                  <a:pt x="308" y="151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43138" y="1398135"/>
            <a:ext cx="11280295" cy="1200361"/>
            <a:chOff x="343138" y="3531299"/>
            <a:chExt cx="11280295" cy="1200361"/>
          </a:xfrm>
        </p:grpSpPr>
        <p:sp>
          <p:nvSpPr>
            <p:cNvPr id="39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59"/>
            <p:cNvSpPr>
              <a:spLocks noChangeArrowheads="1"/>
            </p:cNvSpPr>
            <p:nvPr/>
          </p:nvSpPr>
          <p:spPr bwMode="auto">
            <a:xfrm>
              <a:off x="8670110" y="3627291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60"/>
            <p:cNvSpPr>
              <a:spLocks noChangeArrowheads="1"/>
            </p:cNvSpPr>
            <p:nvPr/>
          </p:nvSpPr>
          <p:spPr bwMode="auto">
            <a:xfrm>
              <a:off x="3280991" y="455369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64"/>
            <p:cNvSpPr>
              <a:spLocks noChangeArrowheads="1"/>
            </p:cNvSpPr>
            <p:nvPr/>
          </p:nvSpPr>
          <p:spPr bwMode="auto">
            <a:xfrm>
              <a:off x="3346535" y="40229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65"/>
            <p:cNvSpPr>
              <a:spLocks noChangeArrowheads="1"/>
            </p:cNvSpPr>
            <p:nvPr/>
          </p:nvSpPr>
          <p:spPr bwMode="auto">
            <a:xfrm>
              <a:off x="8212883" y="4514009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6"/>
            <p:cNvSpPr>
              <a:spLocks noChangeArrowheads="1"/>
            </p:cNvSpPr>
            <p:nvPr/>
          </p:nvSpPr>
          <p:spPr bwMode="auto">
            <a:xfrm>
              <a:off x="1739835" y="38138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67"/>
            <p:cNvSpPr>
              <a:spLocks noChangeArrowheads="1"/>
            </p:cNvSpPr>
            <p:nvPr/>
          </p:nvSpPr>
          <p:spPr bwMode="auto">
            <a:xfrm>
              <a:off x="1430594" y="454784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68"/>
            <p:cNvSpPr>
              <a:spLocks noChangeArrowheads="1"/>
            </p:cNvSpPr>
            <p:nvPr/>
          </p:nvSpPr>
          <p:spPr bwMode="auto">
            <a:xfrm>
              <a:off x="9253286" y="4654980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71"/>
            <p:cNvSpPr>
              <a:spLocks noChangeArrowheads="1"/>
            </p:cNvSpPr>
            <p:nvPr/>
          </p:nvSpPr>
          <p:spPr bwMode="auto">
            <a:xfrm>
              <a:off x="4509717" y="442454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73"/>
            <p:cNvSpPr>
              <a:spLocks noChangeArrowheads="1"/>
            </p:cNvSpPr>
            <p:nvPr/>
          </p:nvSpPr>
          <p:spPr bwMode="auto">
            <a:xfrm>
              <a:off x="343138" y="3812050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74"/>
            <p:cNvSpPr>
              <a:spLocks noChangeArrowheads="1"/>
            </p:cNvSpPr>
            <p:nvPr/>
          </p:nvSpPr>
          <p:spPr bwMode="auto">
            <a:xfrm>
              <a:off x="2887338" y="353129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77"/>
            <p:cNvSpPr>
              <a:spLocks noChangeArrowheads="1"/>
            </p:cNvSpPr>
            <p:nvPr/>
          </p:nvSpPr>
          <p:spPr bwMode="auto">
            <a:xfrm>
              <a:off x="9732716" y="4233523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9" name="Freeform 51"/>
          <p:cNvSpPr>
            <a:spLocks/>
          </p:cNvSpPr>
          <p:nvPr/>
        </p:nvSpPr>
        <p:spPr bwMode="auto">
          <a:xfrm>
            <a:off x="9634169" y="3292929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51"/>
          <p:cNvSpPr>
            <a:spLocks/>
          </p:cNvSpPr>
          <p:nvPr/>
        </p:nvSpPr>
        <p:spPr bwMode="auto">
          <a:xfrm>
            <a:off x="10955596" y="3292928"/>
            <a:ext cx="2742952" cy="1362295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51"/>
          <p:cNvSpPr>
            <a:spLocks/>
          </p:cNvSpPr>
          <p:nvPr/>
        </p:nvSpPr>
        <p:spPr bwMode="auto">
          <a:xfrm>
            <a:off x="11342365" y="3292930"/>
            <a:ext cx="537679" cy="26704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51"/>
          <p:cNvSpPr>
            <a:spLocks/>
          </p:cNvSpPr>
          <p:nvPr/>
        </p:nvSpPr>
        <p:spPr bwMode="auto">
          <a:xfrm>
            <a:off x="8528035" y="3292929"/>
            <a:ext cx="643910" cy="3198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56"/>
          <p:cNvSpPr>
            <a:spLocks/>
          </p:cNvSpPr>
          <p:nvPr/>
        </p:nvSpPr>
        <p:spPr bwMode="auto">
          <a:xfrm>
            <a:off x="-689711" y="3292929"/>
            <a:ext cx="1786751" cy="887648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3"/>
          <p:cNvSpPr/>
          <p:nvPr/>
        </p:nvSpPr>
        <p:spPr>
          <a:xfrm rot="2700000">
            <a:off x="1264339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 rot="2700000">
            <a:off x="2992711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 rot="2700000">
            <a:off x="4721083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 rot="2700000">
            <a:off x="6449455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 rot="2700000">
            <a:off x="8177827" y="3921511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 rot="2700000">
            <a:off x="9906200" y="3921511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1772054" y="3292612"/>
            <a:ext cx="8647893" cy="422033"/>
            <a:chOff x="1771236" y="3292929"/>
            <a:chExt cx="8647893" cy="422033"/>
          </a:xfrm>
        </p:grpSpPr>
        <p:cxnSp>
          <p:nvCxnSpPr>
            <p:cNvPr id="91" name="Straight Connector 90"/>
            <p:cNvCxnSpPr/>
            <p:nvPr/>
          </p:nvCxnSpPr>
          <p:spPr>
            <a:xfrm>
              <a:off x="1960754" y="3525444"/>
              <a:ext cx="8268857" cy="0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1771236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500821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5229433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10229611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 flipV="1">
              <a:off x="8500026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6771414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096000" y="3292929"/>
              <a:ext cx="0" cy="232515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Rectangle 138"/>
          <p:cNvSpPr/>
          <p:nvPr/>
        </p:nvSpPr>
        <p:spPr>
          <a:xfrm rot="2700000">
            <a:off x="1383682" y="4040855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Text Placeholder 2"/>
          <p:cNvSpPr txBox="1">
            <a:spLocks/>
          </p:cNvSpPr>
          <p:nvPr/>
        </p:nvSpPr>
        <p:spPr>
          <a:xfrm>
            <a:off x="1052787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Memahami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tuntutan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kendala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" name="Text Placeholder 2"/>
          <p:cNvSpPr txBox="1">
            <a:spLocks/>
          </p:cNvSpPr>
          <p:nvPr/>
        </p:nvSpPr>
        <p:spPr>
          <a:xfrm>
            <a:off x="2781159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Memperluas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alternatif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pilihan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diambil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5" name="Text Placeholder 2"/>
          <p:cNvSpPr txBox="1">
            <a:spLocks/>
          </p:cNvSpPr>
          <p:nvPr/>
        </p:nvSpPr>
        <p:spPr>
          <a:xfrm>
            <a:off x="4509531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Menentukan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apa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harus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diselesaikan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6" name="Text Placeholder 2"/>
          <p:cNvSpPr txBox="1">
            <a:spLocks/>
          </p:cNvSpPr>
          <p:nvPr/>
        </p:nvSpPr>
        <p:spPr>
          <a:xfrm>
            <a:off x="6237903" y="5279302"/>
            <a:ext cx="1444566" cy="6093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Menganalisa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bagaimana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menggunakan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waktu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" name="Text Placeholder 2"/>
          <p:cNvSpPr txBox="1">
            <a:spLocks/>
          </p:cNvSpPr>
          <p:nvPr/>
        </p:nvSpPr>
        <p:spPr>
          <a:xfrm>
            <a:off x="7967261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Membuat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rencana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aktivitas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minggu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8" name="Text Placeholder 2"/>
          <p:cNvSpPr txBox="1">
            <a:spLocks/>
          </p:cNvSpPr>
          <p:nvPr/>
        </p:nvSpPr>
        <p:spPr>
          <a:xfrm>
            <a:off x="9695633" y="5279302"/>
            <a:ext cx="1444566" cy="3046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Hindari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kegiatan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berkaitan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 rot="2700000">
            <a:off x="3112054" y="4040855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 rot="2700000">
            <a:off x="10025543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 rot="2700000">
            <a:off x="8297170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 rot="2700000">
            <a:off x="6568798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 rot="2700000">
            <a:off x="4840426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92431" y="4246127"/>
            <a:ext cx="422022" cy="372232"/>
            <a:chOff x="5465763" y="812800"/>
            <a:chExt cx="282575" cy="249238"/>
          </a:xfrm>
          <a:solidFill>
            <a:srgbClr val="125680"/>
          </a:solidFill>
          <a:effectLst/>
        </p:grpSpPr>
        <p:sp>
          <p:nvSpPr>
            <p:cNvPr id="111" name="Freeform 642"/>
            <p:cNvSpPr>
              <a:spLocks noEditPoints="1"/>
            </p:cNvSpPr>
            <p:nvPr/>
          </p:nvSpPr>
          <p:spPr bwMode="auto">
            <a:xfrm>
              <a:off x="5527675" y="812800"/>
              <a:ext cx="63500" cy="247650"/>
            </a:xfrm>
            <a:custGeom>
              <a:avLst/>
              <a:gdLst>
                <a:gd name="T0" fmla="*/ 147 w 196"/>
                <a:gd name="T1" fmla="*/ 720 h 782"/>
                <a:gd name="T2" fmla="*/ 145 w 196"/>
                <a:gd name="T3" fmla="*/ 725 h 782"/>
                <a:gd name="T4" fmla="*/ 142 w 196"/>
                <a:gd name="T5" fmla="*/ 729 h 782"/>
                <a:gd name="T6" fmla="*/ 136 w 196"/>
                <a:gd name="T7" fmla="*/ 732 h 782"/>
                <a:gd name="T8" fmla="*/ 55 w 196"/>
                <a:gd name="T9" fmla="*/ 732 h 782"/>
                <a:gd name="T10" fmla="*/ 48 w 196"/>
                <a:gd name="T11" fmla="*/ 731 h 782"/>
                <a:gd name="T12" fmla="*/ 44 w 196"/>
                <a:gd name="T13" fmla="*/ 727 h 782"/>
                <a:gd name="T14" fmla="*/ 41 w 196"/>
                <a:gd name="T15" fmla="*/ 723 h 782"/>
                <a:gd name="T16" fmla="*/ 40 w 196"/>
                <a:gd name="T17" fmla="*/ 717 h 782"/>
                <a:gd name="T18" fmla="*/ 40 w 196"/>
                <a:gd name="T19" fmla="*/ 558 h 782"/>
                <a:gd name="T20" fmla="*/ 42 w 196"/>
                <a:gd name="T21" fmla="*/ 552 h 782"/>
                <a:gd name="T22" fmla="*/ 46 w 196"/>
                <a:gd name="T23" fmla="*/ 548 h 782"/>
                <a:gd name="T24" fmla="*/ 52 w 196"/>
                <a:gd name="T25" fmla="*/ 546 h 782"/>
                <a:gd name="T26" fmla="*/ 133 w 196"/>
                <a:gd name="T27" fmla="*/ 546 h 782"/>
                <a:gd name="T28" fmla="*/ 139 w 196"/>
                <a:gd name="T29" fmla="*/ 547 h 782"/>
                <a:gd name="T30" fmla="*/ 144 w 196"/>
                <a:gd name="T31" fmla="*/ 550 h 782"/>
                <a:gd name="T32" fmla="*/ 147 w 196"/>
                <a:gd name="T33" fmla="*/ 555 h 782"/>
                <a:gd name="T34" fmla="*/ 148 w 196"/>
                <a:gd name="T35" fmla="*/ 561 h 782"/>
                <a:gd name="T36" fmla="*/ 66 w 196"/>
                <a:gd name="T37" fmla="*/ 91 h 782"/>
                <a:gd name="T38" fmla="*/ 67 w 196"/>
                <a:gd name="T39" fmla="*/ 85 h 782"/>
                <a:gd name="T40" fmla="*/ 70 w 196"/>
                <a:gd name="T41" fmla="*/ 81 h 782"/>
                <a:gd name="T42" fmla="*/ 75 w 196"/>
                <a:gd name="T43" fmla="*/ 77 h 782"/>
                <a:gd name="T44" fmla="*/ 81 w 196"/>
                <a:gd name="T45" fmla="*/ 76 h 782"/>
                <a:gd name="T46" fmla="*/ 87 w 196"/>
                <a:gd name="T47" fmla="*/ 77 h 782"/>
                <a:gd name="T48" fmla="*/ 91 w 196"/>
                <a:gd name="T49" fmla="*/ 81 h 782"/>
                <a:gd name="T50" fmla="*/ 95 w 196"/>
                <a:gd name="T51" fmla="*/ 85 h 782"/>
                <a:gd name="T52" fmla="*/ 96 w 196"/>
                <a:gd name="T53" fmla="*/ 91 h 782"/>
                <a:gd name="T54" fmla="*/ 96 w 196"/>
                <a:gd name="T55" fmla="*/ 512 h 782"/>
                <a:gd name="T56" fmla="*/ 93 w 196"/>
                <a:gd name="T57" fmla="*/ 517 h 782"/>
                <a:gd name="T58" fmla="*/ 89 w 196"/>
                <a:gd name="T59" fmla="*/ 521 h 782"/>
                <a:gd name="T60" fmla="*/ 84 w 196"/>
                <a:gd name="T61" fmla="*/ 524 h 782"/>
                <a:gd name="T62" fmla="*/ 77 w 196"/>
                <a:gd name="T63" fmla="*/ 524 h 782"/>
                <a:gd name="T64" fmla="*/ 72 w 196"/>
                <a:gd name="T65" fmla="*/ 521 h 782"/>
                <a:gd name="T66" fmla="*/ 68 w 196"/>
                <a:gd name="T67" fmla="*/ 517 h 782"/>
                <a:gd name="T68" fmla="*/ 66 w 196"/>
                <a:gd name="T69" fmla="*/ 512 h 782"/>
                <a:gd name="T70" fmla="*/ 66 w 196"/>
                <a:gd name="T71" fmla="*/ 91 h 782"/>
                <a:gd name="T72" fmla="*/ 15 w 196"/>
                <a:gd name="T73" fmla="*/ 0 h 782"/>
                <a:gd name="T74" fmla="*/ 10 w 196"/>
                <a:gd name="T75" fmla="*/ 1 h 782"/>
                <a:gd name="T76" fmla="*/ 4 w 196"/>
                <a:gd name="T77" fmla="*/ 4 h 782"/>
                <a:gd name="T78" fmla="*/ 1 w 196"/>
                <a:gd name="T79" fmla="*/ 9 h 782"/>
                <a:gd name="T80" fmla="*/ 0 w 196"/>
                <a:gd name="T81" fmla="*/ 15 h 782"/>
                <a:gd name="T82" fmla="*/ 1 w 196"/>
                <a:gd name="T83" fmla="*/ 770 h 782"/>
                <a:gd name="T84" fmla="*/ 3 w 196"/>
                <a:gd name="T85" fmla="*/ 776 h 782"/>
                <a:gd name="T86" fmla="*/ 8 w 196"/>
                <a:gd name="T87" fmla="*/ 780 h 782"/>
                <a:gd name="T88" fmla="*/ 13 w 196"/>
                <a:gd name="T89" fmla="*/ 782 h 782"/>
                <a:gd name="T90" fmla="*/ 181 w 196"/>
                <a:gd name="T91" fmla="*/ 782 h 782"/>
                <a:gd name="T92" fmla="*/ 187 w 196"/>
                <a:gd name="T93" fmla="*/ 781 h 782"/>
                <a:gd name="T94" fmla="*/ 192 w 196"/>
                <a:gd name="T95" fmla="*/ 778 h 782"/>
                <a:gd name="T96" fmla="*/ 195 w 196"/>
                <a:gd name="T97" fmla="*/ 773 h 782"/>
                <a:gd name="T98" fmla="*/ 196 w 196"/>
                <a:gd name="T99" fmla="*/ 767 h 782"/>
                <a:gd name="T100" fmla="*/ 196 w 196"/>
                <a:gd name="T101" fmla="*/ 12 h 782"/>
                <a:gd name="T102" fmla="*/ 193 w 196"/>
                <a:gd name="T103" fmla="*/ 7 h 782"/>
                <a:gd name="T104" fmla="*/ 190 w 196"/>
                <a:gd name="T105" fmla="*/ 2 h 782"/>
                <a:gd name="T106" fmla="*/ 185 w 196"/>
                <a:gd name="T107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6" h="782">
                  <a:moveTo>
                    <a:pt x="148" y="717"/>
                  </a:moveTo>
                  <a:lnTo>
                    <a:pt x="147" y="720"/>
                  </a:lnTo>
                  <a:lnTo>
                    <a:pt x="147" y="723"/>
                  </a:lnTo>
                  <a:lnTo>
                    <a:pt x="145" y="725"/>
                  </a:lnTo>
                  <a:lnTo>
                    <a:pt x="144" y="727"/>
                  </a:lnTo>
                  <a:lnTo>
                    <a:pt x="142" y="729"/>
                  </a:lnTo>
                  <a:lnTo>
                    <a:pt x="139" y="731"/>
                  </a:lnTo>
                  <a:lnTo>
                    <a:pt x="136" y="732"/>
                  </a:lnTo>
                  <a:lnTo>
                    <a:pt x="133" y="732"/>
                  </a:lnTo>
                  <a:lnTo>
                    <a:pt x="55" y="732"/>
                  </a:lnTo>
                  <a:lnTo>
                    <a:pt x="52" y="732"/>
                  </a:lnTo>
                  <a:lnTo>
                    <a:pt x="48" y="731"/>
                  </a:lnTo>
                  <a:lnTo>
                    <a:pt x="46" y="729"/>
                  </a:lnTo>
                  <a:lnTo>
                    <a:pt x="44" y="727"/>
                  </a:lnTo>
                  <a:lnTo>
                    <a:pt x="42" y="725"/>
                  </a:lnTo>
                  <a:lnTo>
                    <a:pt x="41" y="723"/>
                  </a:lnTo>
                  <a:lnTo>
                    <a:pt x="40" y="720"/>
                  </a:lnTo>
                  <a:lnTo>
                    <a:pt x="40" y="717"/>
                  </a:lnTo>
                  <a:lnTo>
                    <a:pt x="40" y="561"/>
                  </a:lnTo>
                  <a:lnTo>
                    <a:pt x="40" y="558"/>
                  </a:lnTo>
                  <a:lnTo>
                    <a:pt x="41" y="555"/>
                  </a:lnTo>
                  <a:lnTo>
                    <a:pt x="42" y="552"/>
                  </a:lnTo>
                  <a:lnTo>
                    <a:pt x="44" y="550"/>
                  </a:lnTo>
                  <a:lnTo>
                    <a:pt x="46" y="548"/>
                  </a:lnTo>
                  <a:lnTo>
                    <a:pt x="48" y="547"/>
                  </a:lnTo>
                  <a:lnTo>
                    <a:pt x="52" y="546"/>
                  </a:lnTo>
                  <a:lnTo>
                    <a:pt x="55" y="546"/>
                  </a:lnTo>
                  <a:lnTo>
                    <a:pt x="133" y="546"/>
                  </a:lnTo>
                  <a:lnTo>
                    <a:pt x="136" y="546"/>
                  </a:lnTo>
                  <a:lnTo>
                    <a:pt x="139" y="547"/>
                  </a:lnTo>
                  <a:lnTo>
                    <a:pt x="142" y="548"/>
                  </a:lnTo>
                  <a:lnTo>
                    <a:pt x="144" y="550"/>
                  </a:lnTo>
                  <a:lnTo>
                    <a:pt x="145" y="552"/>
                  </a:lnTo>
                  <a:lnTo>
                    <a:pt x="147" y="555"/>
                  </a:lnTo>
                  <a:lnTo>
                    <a:pt x="147" y="558"/>
                  </a:lnTo>
                  <a:lnTo>
                    <a:pt x="148" y="561"/>
                  </a:lnTo>
                  <a:lnTo>
                    <a:pt x="148" y="717"/>
                  </a:lnTo>
                  <a:close/>
                  <a:moveTo>
                    <a:pt x="66" y="91"/>
                  </a:moveTo>
                  <a:lnTo>
                    <a:pt x="66" y="88"/>
                  </a:lnTo>
                  <a:lnTo>
                    <a:pt x="67" y="85"/>
                  </a:lnTo>
                  <a:lnTo>
                    <a:pt x="68" y="83"/>
                  </a:lnTo>
                  <a:lnTo>
                    <a:pt x="70" y="81"/>
                  </a:lnTo>
                  <a:lnTo>
                    <a:pt x="72" y="78"/>
                  </a:lnTo>
                  <a:lnTo>
                    <a:pt x="75" y="77"/>
                  </a:lnTo>
                  <a:lnTo>
                    <a:pt x="77" y="76"/>
                  </a:lnTo>
                  <a:lnTo>
                    <a:pt x="81" y="76"/>
                  </a:lnTo>
                  <a:lnTo>
                    <a:pt x="84" y="76"/>
                  </a:lnTo>
                  <a:lnTo>
                    <a:pt x="87" y="77"/>
                  </a:lnTo>
                  <a:lnTo>
                    <a:pt x="89" y="78"/>
                  </a:lnTo>
                  <a:lnTo>
                    <a:pt x="91" y="81"/>
                  </a:lnTo>
                  <a:lnTo>
                    <a:pt x="93" y="83"/>
                  </a:lnTo>
                  <a:lnTo>
                    <a:pt x="95" y="85"/>
                  </a:lnTo>
                  <a:lnTo>
                    <a:pt x="96" y="88"/>
                  </a:lnTo>
                  <a:lnTo>
                    <a:pt x="96" y="91"/>
                  </a:lnTo>
                  <a:lnTo>
                    <a:pt x="96" y="509"/>
                  </a:lnTo>
                  <a:lnTo>
                    <a:pt x="96" y="512"/>
                  </a:lnTo>
                  <a:lnTo>
                    <a:pt x="95" y="514"/>
                  </a:lnTo>
                  <a:lnTo>
                    <a:pt x="93" y="517"/>
                  </a:lnTo>
                  <a:lnTo>
                    <a:pt x="91" y="519"/>
                  </a:lnTo>
                  <a:lnTo>
                    <a:pt x="89" y="521"/>
                  </a:lnTo>
                  <a:lnTo>
                    <a:pt x="87" y="522"/>
                  </a:lnTo>
                  <a:lnTo>
                    <a:pt x="84" y="524"/>
                  </a:lnTo>
                  <a:lnTo>
                    <a:pt x="81" y="524"/>
                  </a:lnTo>
                  <a:lnTo>
                    <a:pt x="77" y="524"/>
                  </a:lnTo>
                  <a:lnTo>
                    <a:pt x="75" y="522"/>
                  </a:lnTo>
                  <a:lnTo>
                    <a:pt x="72" y="521"/>
                  </a:lnTo>
                  <a:lnTo>
                    <a:pt x="70" y="519"/>
                  </a:lnTo>
                  <a:lnTo>
                    <a:pt x="68" y="517"/>
                  </a:lnTo>
                  <a:lnTo>
                    <a:pt x="67" y="514"/>
                  </a:lnTo>
                  <a:lnTo>
                    <a:pt x="66" y="512"/>
                  </a:lnTo>
                  <a:lnTo>
                    <a:pt x="66" y="509"/>
                  </a:lnTo>
                  <a:lnTo>
                    <a:pt x="66" y="91"/>
                  </a:lnTo>
                  <a:close/>
                  <a:moveTo>
                    <a:pt x="181" y="0"/>
                  </a:move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4" y="4"/>
                  </a:lnTo>
                  <a:lnTo>
                    <a:pt x="3" y="7"/>
                  </a:lnTo>
                  <a:lnTo>
                    <a:pt x="1" y="9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767"/>
                  </a:lnTo>
                  <a:lnTo>
                    <a:pt x="1" y="770"/>
                  </a:lnTo>
                  <a:lnTo>
                    <a:pt x="1" y="773"/>
                  </a:lnTo>
                  <a:lnTo>
                    <a:pt x="3" y="776"/>
                  </a:lnTo>
                  <a:lnTo>
                    <a:pt x="4" y="778"/>
                  </a:lnTo>
                  <a:lnTo>
                    <a:pt x="8" y="780"/>
                  </a:lnTo>
                  <a:lnTo>
                    <a:pt x="10" y="781"/>
                  </a:lnTo>
                  <a:lnTo>
                    <a:pt x="13" y="782"/>
                  </a:lnTo>
                  <a:lnTo>
                    <a:pt x="15" y="782"/>
                  </a:lnTo>
                  <a:lnTo>
                    <a:pt x="181" y="782"/>
                  </a:lnTo>
                  <a:lnTo>
                    <a:pt x="185" y="782"/>
                  </a:lnTo>
                  <a:lnTo>
                    <a:pt x="187" y="781"/>
                  </a:lnTo>
                  <a:lnTo>
                    <a:pt x="190" y="780"/>
                  </a:lnTo>
                  <a:lnTo>
                    <a:pt x="192" y="778"/>
                  </a:lnTo>
                  <a:lnTo>
                    <a:pt x="193" y="776"/>
                  </a:lnTo>
                  <a:lnTo>
                    <a:pt x="195" y="773"/>
                  </a:lnTo>
                  <a:lnTo>
                    <a:pt x="196" y="770"/>
                  </a:lnTo>
                  <a:lnTo>
                    <a:pt x="196" y="767"/>
                  </a:lnTo>
                  <a:lnTo>
                    <a:pt x="196" y="15"/>
                  </a:lnTo>
                  <a:lnTo>
                    <a:pt x="196" y="12"/>
                  </a:lnTo>
                  <a:lnTo>
                    <a:pt x="195" y="9"/>
                  </a:lnTo>
                  <a:lnTo>
                    <a:pt x="193" y="7"/>
                  </a:lnTo>
                  <a:lnTo>
                    <a:pt x="192" y="4"/>
                  </a:lnTo>
                  <a:lnTo>
                    <a:pt x="190" y="2"/>
                  </a:lnTo>
                  <a:lnTo>
                    <a:pt x="187" y="1"/>
                  </a:lnTo>
                  <a:lnTo>
                    <a:pt x="185" y="0"/>
                  </a:lnTo>
                  <a:lnTo>
                    <a:pt x="18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643"/>
            <p:cNvSpPr>
              <a:spLocks noEditPoints="1"/>
            </p:cNvSpPr>
            <p:nvPr/>
          </p:nvSpPr>
          <p:spPr bwMode="auto">
            <a:xfrm>
              <a:off x="5600700" y="844550"/>
              <a:ext cx="147638" cy="217488"/>
            </a:xfrm>
            <a:custGeom>
              <a:avLst/>
              <a:gdLst>
                <a:gd name="T0" fmla="*/ 61 w 469"/>
                <a:gd name="T1" fmla="*/ 632 h 684"/>
                <a:gd name="T2" fmla="*/ 53 w 469"/>
                <a:gd name="T3" fmla="*/ 627 h 684"/>
                <a:gd name="T4" fmla="*/ 49 w 469"/>
                <a:gd name="T5" fmla="*/ 620 h 684"/>
                <a:gd name="T6" fmla="*/ 50 w 469"/>
                <a:gd name="T7" fmla="*/ 611 h 684"/>
                <a:gd name="T8" fmla="*/ 55 w 469"/>
                <a:gd name="T9" fmla="*/ 605 h 684"/>
                <a:gd name="T10" fmla="*/ 64 w 469"/>
                <a:gd name="T11" fmla="*/ 602 h 684"/>
                <a:gd name="T12" fmla="*/ 147 w 469"/>
                <a:gd name="T13" fmla="*/ 603 h 684"/>
                <a:gd name="T14" fmla="*/ 154 w 469"/>
                <a:gd name="T15" fmla="*/ 609 h 684"/>
                <a:gd name="T16" fmla="*/ 157 w 469"/>
                <a:gd name="T17" fmla="*/ 617 h 684"/>
                <a:gd name="T18" fmla="*/ 154 w 469"/>
                <a:gd name="T19" fmla="*/ 625 h 684"/>
                <a:gd name="T20" fmla="*/ 147 w 469"/>
                <a:gd name="T21" fmla="*/ 631 h 684"/>
                <a:gd name="T22" fmla="*/ 74 w 469"/>
                <a:gd name="T23" fmla="*/ 252 h 684"/>
                <a:gd name="T24" fmla="*/ 77 w 469"/>
                <a:gd name="T25" fmla="*/ 243 h 684"/>
                <a:gd name="T26" fmla="*/ 83 w 469"/>
                <a:gd name="T27" fmla="*/ 238 h 684"/>
                <a:gd name="T28" fmla="*/ 93 w 469"/>
                <a:gd name="T29" fmla="*/ 237 h 684"/>
                <a:gd name="T30" fmla="*/ 100 w 469"/>
                <a:gd name="T31" fmla="*/ 241 h 684"/>
                <a:gd name="T32" fmla="*/ 104 w 469"/>
                <a:gd name="T33" fmla="*/ 249 h 684"/>
                <a:gd name="T34" fmla="*/ 104 w 469"/>
                <a:gd name="T35" fmla="*/ 542 h 684"/>
                <a:gd name="T36" fmla="*/ 100 w 469"/>
                <a:gd name="T37" fmla="*/ 549 h 684"/>
                <a:gd name="T38" fmla="*/ 93 w 469"/>
                <a:gd name="T39" fmla="*/ 553 h 684"/>
                <a:gd name="T40" fmla="*/ 83 w 469"/>
                <a:gd name="T41" fmla="*/ 553 h 684"/>
                <a:gd name="T42" fmla="*/ 77 w 469"/>
                <a:gd name="T43" fmla="*/ 547 h 684"/>
                <a:gd name="T44" fmla="*/ 74 w 469"/>
                <a:gd name="T45" fmla="*/ 539 h 684"/>
                <a:gd name="T46" fmla="*/ 260 w 469"/>
                <a:gd name="T47" fmla="*/ 11 h 684"/>
                <a:gd name="T48" fmla="*/ 255 w 469"/>
                <a:gd name="T49" fmla="*/ 3 h 684"/>
                <a:gd name="T50" fmla="*/ 247 w 469"/>
                <a:gd name="T51" fmla="*/ 0 h 684"/>
                <a:gd name="T52" fmla="*/ 150 w 469"/>
                <a:gd name="T53" fmla="*/ 33 h 684"/>
                <a:gd name="T54" fmla="*/ 143 w 469"/>
                <a:gd name="T55" fmla="*/ 38 h 684"/>
                <a:gd name="T56" fmla="*/ 140 w 469"/>
                <a:gd name="T57" fmla="*/ 46 h 684"/>
                <a:gd name="T58" fmla="*/ 180 w 469"/>
                <a:gd name="T59" fmla="*/ 170 h 684"/>
                <a:gd name="T60" fmla="*/ 9 w 469"/>
                <a:gd name="T61" fmla="*/ 171 h 684"/>
                <a:gd name="T62" fmla="*/ 3 w 469"/>
                <a:gd name="T63" fmla="*/ 177 h 684"/>
                <a:gd name="T64" fmla="*/ 0 w 469"/>
                <a:gd name="T65" fmla="*/ 185 h 684"/>
                <a:gd name="T66" fmla="*/ 2 w 469"/>
                <a:gd name="T67" fmla="*/ 673 h 684"/>
                <a:gd name="T68" fmla="*/ 7 w 469"/>
                <a:gd name="T69" fmla="*/ 680 h 684"/>
                <a:gd name="T70" fmla="*/ 15 w 469"/>
                <a:gd name="T71" fmla="*/ 682 h 684"/>
                <a:gd name="T72" fmla="*/ 202 w 469"/>
                <a:gd name="T73" fmla="*/ 681 h 684"/>
                <a:gd name="T74" fmla="*/ 209 w 469"/>
                <a:gd name="T75" fmla="*/ 676 h 684"/>
                <a:gd name="T76" fmla="*/ 211 w 469"/>
                <a:gd name="T77" fmla="*/ 667 h 684"/>
                <a:gd name="T78" fmla="*/ 350 w 469"/>
                <a:gd name="T79" fmla="*/ 677 h 684"/>
                <a:gd name="T80" fmla="*/ 357 w 469"/>
                <a:gd name="T81" fmla="*/ 683 h 684"/>
                <a:gd name="T82" fmla="*/ 366 w 469"/>
                <a:gd name="T83" fmla="*/ 684 h 684"/>
                <a:gd name="T84" fmla="*/ 463 w 469"/>
                <a:gd name="T85" fmla="*/ 650 h 684"/>
                <a:gd name="T86" fmla="*/ 468 w 469"/>
                <a:gd name="T87" fmla="*/ 643 h 684"/>
                <a:gd name="T88" fmla="*/ 469 w 469"/>
                <a:gd name="T89" fmla="*/ 635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69" h="684">
                  <a:moveTo>
                    <a:pt x="142" y="632"/>
                  </a:moveTo>
                  <a:lnTo>
                    <a:pt x="64" y="632"/>
                  </a:lnTo>
                  <a:lnTo>
                    <a:pt x="61" y="632"/>
                  </a:lnTo>
                  <a:lnTo>
                    <a:pt x="57" y="631"/>
                  </a:lnTo>
                  <a:lnTo>
                    <a:pt x="55" y="629"/>
                  </a:lnTo>
                  <a:lnTo>
                    <a:pt x="53" y="627"/>
                  </a:lnTo>
                  <a:lnTo>
                    <a:pt x="51" y="625"/>
                  </a:lnTo>
                  <a:lnTo>
                    <a:pt x="50" y="623"/>
                  </a:lnTo>
                  <a:lnTo>
                    <a:pt x="49" y="620"/>
                  </a:lnTo>
                  <a:lnTo>
                    <a:pt x="48" y="617"/>
                  </a:lnTo>
                  <a:lnTo>
                    <a:pt x="49" y="614"/>
                  </a:lnTo>
                  <a:lnTo>
                    <a:pt x="50" y="611"/>
                  </a:lnTo>
                  <a:lnTo>
                    <a:pt x="51" y="609"/>
                  </a:lnTo>
                  <a:lnTo>
                    <a:pt x="53" y="606"/>
                  </a:lnTo>
                  <a:lnTo>
                    <a:pt x="55" y="605"/>
                  </a:lnTo>
                  <a:lnTo>
                    <a:pt x="57" y="603"/>
                  </a:lnTo>
                  <a:lnTo>
                    <a:pt x="61" y="603"/>
                  </a:lnTo>
                  <a:lnTo>
                    <a:pt x="64" y="602"/>
                  </a:lnTo>
                  <a:lnTo>
                    <a:pt x="142" y="602"/>
                  </a:lnTo>
                  <a:lnTo>
                    <a:pt x="144" y="603"/>
                  </a:lnTo>
                  <a:lnTo>
                    <a:pt x="147" y="603"/>
                  </a:lnTo>
                  <a:lnTo>
                    <a:pt x="150" y="605"/>
                  </a:lnTo>
                  <a:lnTo>
                    <a:pt x="152" y="606"/>
                  </a:lnTo>
                  <a:lnTo>
                    <a:pt x="154" y="609"/>
                  </a:lnTo>
                  <a:lnTo>
                    <a:pt x="155" y="611"/>
                  </a:lnTo>
                  <a:lnTo>
                    <a:pt x="156" y="614"/>
                  </a:lnTo>
                  <a:lnTo>
                    <a:pt x="157" y="617"/>
                  </a:lnTo>
                  <a:lnTo>
                    <a:pt x="156" y="620"/>
                  </a:lnTo>
                  <a:lnTo>
                    <a:pt x="155" y="623"/>
                  </a:lnTo>
                  <a:lnTo>
                    <a:pt x="154" y="625"/>
                  </a:lnTo>
                  <a:lnTo>
                    <a:pt x="152" y="627"/>
                  </a:lnTo>
                  <a:lnTo>
                    <a:pt x="150" y="629"/>
                  </a:lnTo>
                  <a:lnTo>
                    <a:pt x="147" y="631"/>
                  </a:lnTo>
                  <a:lnTo>
                    <a:pt x="144" y="632"/>
                  </a:lnTo>
                  <a:lnTo>
                    <a:pt x="142" y="632"/>
                  </a:lnTo>
                  <a:close/>
                  <a:moveTo>
                    <a:pt x="74" y="252"/>
                  </a:moveTo>
                  <a:lnTo>
                    <a:pt x="74" y="249"/>
                  </a:lnTo>
                  <a:lnTo>
                    <a:pt x="76" y="247"/>
                  </a:lnTo>
                  <a:lnTo>
                    <a:pt x="77" y="243"/>
                  </a:lnTo>
                  <a:lnTo>
                    <a:pt x="79" y="241"/>
                  </a:lnTo>
                  <a:lnTo>
                    <a:pt x="81" y="239"/>
                  </a:lnTo>
                  <a:lnTo>
                    <a:pt x="83" y="238"/>
                  </a:lnTo>
                  <a:lnTo>
                    <a:pt x="86" y="237"/>
                  </a:lnTo>
                  <a:lnTo>
                    <a:pt x="89" y="237"/>
                  </a:lnTo>
                  <a:lnTo>
                    <a:pt x="93" y="237"/>
                  </a:lnTo>
                  <a:lnTo>
                    <a:pt x="95" y="238"/>
                  </a:lnTo>
                  <a:lnTo>
                    <a:pt x="98" y="239"/>
                  </a:lnTo>
                  <a:lnTo>
                    <a:pt x="100" y="241"/>
                  </a:lnTo>
                  <a:lnTo>
                    <a:pt x="102" y="243"/>
                  </a:lnTo>
                  <a:lnTo>
                    <a:pt x="103" y="247"/>
                  </a:lnTo>
                  <a:lnTo>
                    <a:pt x="104" y="249"/>
                  </a:lnTo>
                  <a:lnTo>
                    <a:pt x="104" y="252"/>
                  </a:lnTo>
                  <a:lnTo>
                    <a:pt x="104" y="539"/>
                  </a:lnTo>
                  <a:lnTo>
                    <a:pt x="104" y="542"/>
                  </a:lnTo>
                  <a:lnTo>
                    <a:pt x="103" y="545"/>
                  </a:lnTo>
                  <a:lnTo>
                    <a:pt x="102" y="547"/>
                  </a:lnTo>
                  <a:lnTo>
                    <a:pt x="100" y="549"/>
                  </a:lnTo>
                  <a:lnTo>
                    <a:pt x="98" y="551"/>
                  </a:lnTo>
                  <a:lnTo>
                    <a:pt x="95" y="553"/>
                  </a:lnTo>
                  <a:lnTo>
                    <a:pt x="93" y="553"/>
                  </a:lnTo>
                  <a:lnTo>
                    <a:pt x="89" y="554"/>
                  </a:lnTo>
                  <a:lnTo>
                    <a:pt x="86" y="553"/>
                  </a:lnTo>
                  <a:lnTo>
                    <a:pt x="83" y="553"/>
                  </a:lnTo>
                  <a:lnTo>
                    <a:pt x="81" y="551"/>
                  </a:lnTo>
                  <a:lnTo>
                    <a:pt x="79" y="549"/>
                  </a:lnTo>
                  <a:lnTo>
                    <a:pt x="77" y="547"/>
                  </a:lnTo>
                  <a:lnTo>
                    <a:pt x="76" y="545"/>
                  </a:lnTo>
                  <a:lnTo>
                    <a:pt x="74" y="542"/>
                  </a:lnTo>
                  <a:lnTo>
                    <a:pt x="74" y="539"/>
                  </a:lnTo>
                  <a:lnTo>
                    <a:pt x="74" y="252"/>
                  </a:lnTo>
                  <a:close/>
                  <a:moveTo>
                    <a:pt x="469" y="633"/>
                  </a:moveTo>
                  <a:lnTo>
                    <a:pt x="260" y="11"/>
                  </a:lnTo>
                  <a:lnTo>
                    <a:pt x="259" y="7"/>
                  </a:lnTo>
                  <a:lnTo>
                    <a:pt x="257" y="5"/>
                  </a:lnTo>
                  <a:lnTo>
                    <a:pt x="255" y="3"/>
                  </a:lnTo>
                  <a:lnTo>
                    <a:pt x="252" y="2"/>
                  </a:lnTo>
                  <a:lnTo>
                    <a:pt x="249" y="1"/>
                  </a:lnTo>
                  <a:lnTo>
                    <a:pt x="247" y="0"/>
                  </a:lnTo>
                  <a:lnTo>
                    <a:pt x="244" y="0"/>
                  </a:lnTo>
                  <a:lnTo>
                    <a:pt x="241" y="1"/>
                  </a:lnTo>
                  <a:lnTo>
                    <a:pt x="150" y="33"/>
                  </a:lnTo>
                  <a:lnTo>
                    <a:pt x="147" y="34"/>
                  </a:lnTo>
                  <a:lnTo>
                    <a:pt x="144" y="36"/>
                  </a:lnTo>
                  <a:lnTo>
                    <a:pt x="143" y="38"/>
                  </a:lnTo>
                  <a:lnTo>
                    <a:pt x="141" y="41"/>
                  </a:lnTo>
                  <a:lnTo>
                    <a:pt x="140" y="44"/>
                  </a:lnTo>
                  <a:lnTo>
                    <a:pt x="140" y="46"/>
                  </a:lnTo>
                  <a:lnTo>
                    <a:pt x="140" y="49"/>
                  </a:lnTo>
                  <a:lnTo>
                    <a:pt x="140" y="52"/>
                  </a:lnTo>
                  <a:lnTo>
                    <a:pt x="180" y="170"/>
                  </a:lnTo>
                  <a:lnTo>
                    <a:pt x="15" y="170"/>
                  </a:lnTo>
                  <a:lnTo>
                    <a:pt x="12" y="171"/>
                  </a:lnTo>
                  <a:lnTo>
                    <a:pt x="9" y="171"/>
                  </a:lnTo>
                  <a:lnTo>
                    <a:pt x="7" y="174"/>
                  </a:lnTo>
                  <a:lnTo>
                    <a:pt x="5" y="175"/>
                  </a:lnTo>
                  <a:lnTo>
                    <a:pt x="3" y="177"/>
                  </a:lnTo>
                  <a:lnTo>
                    <a:pt x="2" y="180"/>
                  </a:lnTo>
                  <a:lnTo>
                    <a:pt x="0" y="183"/>
                  </a:lnTo>
                  <a:lnTo>
                    <a:pt x="0" y="185"/>
                  </a:lnTo>
                  <a:lnTo>
                    <a:pt x="0" y="667"/>
                  </a:lnTo>
                  <a:lnTo>
                    <a:pt x="0" y="670"/>
                  </a:lnTo>
                  <a:lnTo>
                    <a:pt x="2" y="673"/>
                  </a:lnTo>
                  <a:lnTo>
                    <a:pt x="3" y="676"/>
                  </a:lnTo>
                  <a:lnTo>
                    <a:pt x="5" y="678"/>
                  </a:lnTo>
                  <a:lnTo>
                    <a:pt x="7" y="680"/>
                  </a:lnTo>
                  <a:lnTo>
                    <a:pt x="9" y="681"/>
                  </a:lnTo>
                  <a:lnTo>
                    <a:pt x="12" y="682"/>
                  </a:lnTo>
                  <a:lnTo>
                    <a:pt x="15" y="682"/>
                  </a:lnTo>
                  <a:lnTo>
                    <a:pt x="196" y="682"/>
                  </a:lnTo>
                  <a:lnTo>
                    <a:pt x="199" y="682"/>
                  </a:lnTo>
                  <a:lnTo>
                    <a:pt x="202" y="681"/>
                  </a:lnTo>
                  <a:lnTo>
                    <a:pt x="204" y="680"/>
                  </a:lnTo>
                  <a:lnTo>
                    <a:pt x="206" y="678"/>
                  </a:lnTo>
                  <a:lnTo>
                    <a:pt x="209" y="676"/>
                  </a:lnTo>
                  <a:lnTo>
                    <a:pt x="210" y="673"/>
                  </a:lnTo>
                  <a:lnTo>
                    <a:pt x="211" y="670"/>
                  </a:lnTo>
                  <a:lnTo>
                    <a:pt x="211" y="667"/>
                  </a:lnTo>
                  <a:lnTo>
                    <a:pt x="211" y="263"/>
                  </a:lnTo>
                  <a:lnTo>
                    <a:pt x="349" y="675"/>
                  </a:lnTo>
                  <a:lnTo>
                    <a:pt x="350" y="677"/>
                  </a:lnTo>
                  <a:lnTo>
                    <a:pt x="352" y="679"/>
                  </a:lnTo>
                  <a:lnTo>
                    <a:pt x="354" y="681"/>
                  </a:lnTo>
                  <a:lnTo>
                    <a:pt x="357" y="683"/>
                  </a:lnTo>
                  <a:lnTo>
                    <a:pt x="360" y="684"/>
                  </a:lnTo>
                  <a:lnTo>
                    <a:pt x="363" y="684"/>
                  </a:lnTo>
                  <a:lnTo>
                    <a:pt x="366" y="684"/>
                  </a:lnTo>
                  <a:lnTo>
                    <a:pt x="368" y="683"/>
                  </a:lnTo>
                  <a:lnTo>
                    <a:pt x="459" y="651"/>
                  </a:lnTo>
                  <a:lnTo>
                    <a:pt x="463" y="650"/>
                  </a:lnTo>
                  <a:lnTo>
                    <a:pt x="465" y="649"/>
                  </a:lnTo>
                  <a:lnTo>
                    <a:pt x="467" y="647"/>
                  </a:lnTo>
                  <a:lnTo>
                    <a:pt x="468" y="643"/>
                  </a:lnTo>
                  <a:lnTo>
                    <a:pt x="469" y="641"/>
                  </a:lnTo>
                  <a:lnTo>
                    <a:pt x="469" y="638"/>
                  </a:lnTo>
                  <a:lnTo>
                    <a:pt x="469" y="635"/>
                  </a:lnTo>
                  <a:lnTo>
                    <a:pt x="469" y="633"/>
                  </a:lnTo>
                  <a:lnTo>
                    <a:pt x="469" y="6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644"/>
            <p:cNvSpPr>
              <a:spLocks noEditPoints="1"/>
            </p:cNvSpPr>
            <p:nvPr/>
          </p:nvSpPr>
          <p:spPr bwMode="auto">
            <a:xfrm>
              <a:off x="5465763" y="846138"/>
              <a:ext cx="52388" cy="214313"/>
            </a:xfrm>
            <a:custGeom>
              <a:avLst/>
              <a:gdLst>
                <a:gd name="T0" fmla="*/ 81 w 165"/>
                <a:gd name="T1" fmla="*/ 563 h 677"/>
                <a:gd name="T2" fmla="*/ 79 w 165"/>
                <a:gd name="T3" fmla="*/ 569 h 677"/>
                <a:gd name="T4" fmla="*/ 75 w 165"/>
                <a:gd name="T5" fmla="*/ 572 h 677"/>
                <a:gd name="T6" fmla="*/ 70 w 165"/>
                <a:gd name="T7" fmla="*/ 575 h 677"/>
                <a:gd name="T8" fmla="*/ 64 w 165"/>
                <a:gd name="T9" fmla="*/ 575 h 677"/>
                <a:gd name="T10" fmla="*/ 59 w 165"/>
                <a:gd name="T11" fmla="*/ 572 h 677"/>
                <a:gd name="T12" fmla="*/ 55 w 165"/>
                <a:gd name="T13" fmla="*/ 569 h 677"/>
                <a:gd name="T14" fmla="*/ 53 w 165"/>
                <a:gd name="T15" fmla="*/ 563 h 677"/>
                <a:gd name="T16" fmla="*/ 51 w 165"/>
                <a:gd name="T17" fmla="*/ 116 h 677"/>
                <a:gd name="T18" fmla="*/ 54 w 165"/>
                <a:gd name="T19" fmla="*/ 111 h 677"/>
                <a:gd name="T20" fmla="*/ 57 w 165"/>
                <a:gd name="T21" fmla="*/ 106 h 677"/>
                <a:gd name="T22" fmla="*/ 61 w 165"/>
                <a:gd name="T23" fmla="*/ 103 h 677"/>
                <a:gd name="T24" fmla="*/ 66 w 165"/>
                <a:gd name="T25" fmla="*/ 102 h 677"/>
                <a:gd name="T26" fmla="*/ 73 w 165"/>
                <a:gd name="T27" fmla="*/ 103 h 677"/>
                <a:gd name="T28" fmla="*/ 77 w 165"/>
                <a:gd name="T29" fmla="*/ 106 h 677"/>
                <a:gd name="T30" fmla="*/ 80 w 165"/>
                <a:gd name="T31" fmla="*/ 111 h 677"/>
                <a:gd name="T32" fmla="*/ 83 w 165"/>
                <a:gd name="T33" fmla="*/ 117 h 677"/>
                <a:gd name="T34" fmla="*/ 150 w 165"/>
                <a:gd name="T35" fmla="*/ 0 h 677"/>
                <a:gd name="T36" fmla="*/ 12 w 165"/>
                <a:gd name="T37" fmla="*/ 0 h 677"/>
                <a:gd name="T38" fmla="*/ 6 w 165"/>
                <a:gd name="T39" fmla="*/ 2 h 677"/>
                <a:gd name="T40" fmla="*/ 2 w 165"/>
                <a:gd name="T41" fmla="*/ 7 h 677"/>
                <a:gd name="T42" fmla="*/ 0 w 165"/>
                <a:gd name="T43" fmla="*/ 12 h 677"/>
                <a:gd name="T44" fmla="*/ 0 w 165"/>
                <a:gd name="T45" fmla="*/ 662 h 677"/>
                <a:gd name="T46" fmla="*/ 1 w 165"/>
                <a:gd name="T47" fmla="*/ 668 h 677"/>
                <a:gd name="T48" fmla="*/ 4 w 165"/>
                <a:gd name="T49" fmla="*/ 673 h 677"/>
                <a:gd name="T50" fmla="*/ 9 w 165"/>
                <a:gd name="T51" fmla="*/ 676 h 677"/>
                <a:gd name="T52" fmla="*/ 15 w 165"/>
                <a:gd name="T53" fmla="*/ 677 h 677"/>
                <a:gd name="T54" fmla="*/ 153 w 165"/>
                <a:gd name="T55" fmla="*/ 677 h 677"/>
                <a:gd name="T56" fmla="*/ 159 w 165"/>
                <a:gd name="T57" fmla="*/ 675 h 677"/>
                <a:gd name="T58" fmla="*/ 163 w 165"/>
                <a:gd name="T59" fmla="*/ 671 h 677"/>
                <a:gd name="T60" fmla="*/ 165 w 165"/>
                <a:gd name="T61" fmla="*/ 665 h 677"/>
                <a:gd name="T62" fmla="*/ 165 w 165"/>
                <a:gd name="T63" fmla="*/ 15 h 677"/>
                <a:gd name="T64" fmla="*/ 164 w 165"/>
                <a:gd name="T65" fmla="*/ 9 h 677"/>
                <a:gd name="T66" fmla="*/ 161 w 165"/>
                <a:gd name="T67" fmla="*/ 5 h 677"/>
                <a:gd name="T68" fmla="*/ 157 w 165"/>
                <a:gd name="T69" fmla="*/ 1 h 677"/>
                <a:gd name="T70" fmla="*/ 150 w 165"/>
                <a:gd name="T71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5" h="677">
                  <a:moveTo>
                    <a:pt x="83" y="560"/>
                  </a:moveTo>
                  <a:lnTo>
                    <a:pt x="81" y="563"/>
                  </a:lnTo>
                  <a:lnTo>
                    <a:pt x="80" y="565"/>
                  </a:lnTo>
                  <a:lnTo>
                    <a:pt x="79" y="569"/>
                  </a:lnTo>
                  <a:lnTo>
                    <a:pt x="77" y="571"/>
                  </a:lnTo>
                  <a:lnTo>
                    <a:pt x="75" y="572"/>
                  </a:lnTo>
                  <a:lnTo>
                    <a:pt x="73" y="574"/>
                  </a:lnTo>
                  <a:lnTo>
                    <a:pt x="70" y="575"/>
                  </a:lnTo>
                  <a:lnTo>
                    <a:pt x="66" y="575"/>
                  </a:lnTo>
                  <a:lnTo>
                    <a:pt x="64" y="575"/>
                  </a:lnTo>
                  <a:lnTo>
                    <a:pt x="61" y="574"/>
                  </a:lnTo>
                  <a:lnTo>
                    <a:pt x="59" y="572"/>
                  </a:lnTo>
                  <a:lnTo>
                    <a:pt x="57" y="571"/>
                  </a:lnTo>
                  <a:lnTo>
                    <a:pt x="55" y="569"/>
                  </a:lnTo>
                  <a:lnTo>
                    <a:pt x="54" y="565"/>
                  </a:lnTo>
                  <a:lnTo>
                    <a:pt x="53" y="563"/>
                  </a:lnTo>
                  <a:lnTo>
                    <a:pt x="51" y="560"/>
                  </a:lnTo>
                  <a:lnTo>
                    <a:pt x="51" y="116"/>
                  </a:lnTo>
                  <a:lnTo>
                    <a:pt x="53" y="114"/>
                  </a:lnTo>
                  <a:lnTo>
                    <a:pt x="54" y="111"/>
                  </a:lnTo>
                  <a:lnTo>
                    <a:pt x="55" y="109"/>
                  </a:lnTo>
                  <a:lnTo>
                    <a:pt x="57" y="106"/>
                  </a:lnTo>
                  <a:lnTo>
                    <a:pt x="59" y="104"/>
                  </a:lnTo>
                  <a:lnTo>
                    <a:pt x="61" y="103"/>
                  </a:lnTo>
                  <a:lnTo>
                    <a:pt x="64" y="102"/>
                  </a:lnTo>
                  <a:lnTo>
                    <a:pt x="66" y="102"/>
                  </a:lnTo>
                  <a:lnTo>
                    <a:pt x="70" y="102"/>
                  </a:lnTo>
                  <a:lnTo>
                    <a:pt x="73" y="103"/>
                  </a:lnTo>
                  <a:lnTo>
                    <a:pt x="75" y="104"/>
                  </a:lnTo>
                  <a:lnTo>
                    <a:pt x="77" y="106"/>
                  </a:lnTo>
                  <a:lnTo>
                    <a:pt x="79" y="109"/>
                  </a:lnTo>
                  <a:lnTo>
                    <a:pt x="80" y="111"/>
                  </a:lnTo>
                  <a:lnTo>
                    <a:pt x="81" y="114"/>
                  </a:lnTo>
                  <a:lnTo>
                    <a:pt x="83" y="117"/>
                  </a:lnTo>
                  <a:lnTo>
                    <a:pt x="83" y="560"/>
                  </a:lnTo>
                  <a:close/>
                  <a:moveTo>
                    <a:pt x="150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662"/>
                  </a:lnTo>
                  <a:lnTo>
                    <a:pt x="0" y="665"/>
                  </a:lnTo>
                  <a:lnTo>
                    <a:pt x="1" y="668"/>
                  </a:lnTo>
                  <a:lnTo>
                    <a:pt x="2" y="671"/>
                  </a:lnTo>
                  <a:lnTo>
                    <a:pt x="4" y="673"/>
                  </a:lnTo>
                  <a:lnTo>
                    <a:pt x="6" y="675"/>
                  </a:lnTo>
                  <a:lnTo>
                    <a:pt x="9" y="676"/>
                  </a:lnTo>
                  <a:lnTo>
                    <a:pt x="12" y="677"/>
                  </a:lnTo>
                  <a:lnTo>
                    <a:pt x="15" y="677"/>
                  </a:lnTo>
                  <a:lnTo>
                    <a:pt x="150" y="677"/>
                  </a:lnTo>
                  <a:lnTo>
                    <a:pt x="153" y="677"/>
                  </a:lnTo>
                  <a:lnTo>
                    <a:pt x="157" y="676"/>
                  </a:lnTo>
                  <a:lnTo>
                    <a:pt x="159" y="675"/>
                  </a:lnTo>
                  <a:lnTo>
                    <a:pt x="161" y="673"/>
                  </a:lnTo>
                  <a:lnTo>
                    <a:pt x="163" y="671"/>
                  </a:lnTo>
                  <a:lnTo>
                    <a:pt x="164" y="668"/>
                  </a:lnTo>
                  <a:lnTo>
                    <a:pt x="165" y="665"/>
                  </a:lnTo>
                  <a:lnTo>
                    <a:pt x="165" y="662"/>
                  </a:lnTo>
                  <a:lnTo>
                    <a:pt x="165" y="15"/>
                  </a:lnTo>
                  <a:lnTo>
                    <a:pt x="165" y="12"/>
                  </a:lnTo>
                  <a:lnTo>
                    <a:pt x="164" y="9"/>
                  </a:lnTo>
                  <a:lnTo>
                    <a:pt x="163" y="7"/>
                  </a:lnTo>
                  <a:lnTo>
                    <a:pt x="161" y="5"/>
                  </a:lnTo>
                  <a:lnTo>
                    <a:pt x="159" y="2"/>
                  </a:lnTo>
                  <a:lnTo>
                    <a:pt x="157" y="1"/>
                  </a:lnTo>
                  <a:lnTo>
                    <a:pt x="153" y="0"/>
                  </a:lnTo>
                  <a:lnTo>
                    <a:pt x="150" y="0"/>
                  </a:lnTo>
                  <a:lnTo>
                    <a:pt x="1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017247" y="4246127"/>
            <a:ext cx="429134" cy="372232"/>
            <a:chOff x="5465763" y="1385888"/>
            <a:chExt cx="287338" cy="249238"/>
          </a:xfrm>
          <a:solidFill>
            <a:srgbClr val="125680"/>
          </a:solidFill>
          <a:effectLst/>
        </p:grpSpPr>
        <p:sp>
          <p:nvSpPr>
            <p:cNvPr id="115" name="Freeform 683"/>
            <p:cNvSpPr>
              <a:spLocks/>
            </p:cNvSpPr>
            <p:nvPr/>
          </p:nvSpPr>
          <p:spPr bwMode="auto">
            <a:xfrm>
              <a:off x="5494338" y="1414463"/>
              <a:ext cx="134938" cy="9525"/>
            </a:xfrm>
            <a:custGeom>
              <a:avLst/>
              <a:gdLst>
                <a:gd name="T0" fmla="*/ 15 w 422"/>
                <a:gd name="T1" fmla="*/ 0 h 30"/>
                <a:gd name="T2" fmla="*/ 12 w 422"/>
                <a:gd name="T3" fmla="*/ 0 h 30"/>
                <a:gd name="T4" fmla="*/ 10 w 422"/>
                <a:gd name="T5" fmla="*/ 2 h 30"/>
                <a:gd name="T6" fmla="*/ 6 w 422"/>
                <a:gd name="T7" fmla="*/ 3 h 30"/>
                <a:gd name="T8" fmla="*/ 4 w 422"/>
                <a:gd name="T9" fmla="*/ 5 h 30"/>
                <a:gd name="T10" fmla="*/ 3 w 422"/>
                <a:gd name="T11" fmla="*/ 7 h 30"/>
                <a:gd name="T12" fmla="*/ 1 w 422"/>
                <a:gd name="T13" fmla="*/ 10 h 30"/>
                <a:gd name="T14" fmla="*/ 0 w 422"/>
                <a:gd name="T15" fmla="*/ 12 h 30"/>
                <a:gd name="T16" fmla="*/ 0 w 422"/>
                <a:gd name="T17" fmla="*/ 15 h 30"/>
                <a:gd name="T18" fmla="*/ 0 w 422"/>
                <a:gd name="T19" fmla="*/ 19 h 30"/>
                <a:gd name="T20" fmla="*/ 1 w 422"/>
                <a:gd name="T21" fmla="*/ 22 h 30"/>
                <a:gd name="T22" fmla="*/ 3 w 422"/>
                <a:gd name="T23" fmla="*/ 24 h 30"/>
                <a:gd name="T24" fmla="*/ 4 w 422"/>
                <a:gd name="T25" fmla="*/ 26 h 30"/>
                <a:gd name="T26" fmla="*/ 6 w 422"/>
                <a:gd name="T27" fmla="*/ 28 h 30"/>
                <a:gd name="T28" fmla="*/ 10 w 422"/>
                <a:gd name="T29" fmla="*/ 29 h 30"/>
                <a:gd name="T30" fmla="*/ 12 w 422"/>
                <a:gd name="T31" fmla="*/ 30 h 30"/>
                <a:gd name="T32" fmla="*/ 15 w 422"/>
                <a:gd name="T33" fmla="*/ 30 h 30"/>
                <a:gd name="T34" fmla="*/ 407 w 422"/>
                <a:gd name="T35" fmla="*/ 30 h 30"/>
                <a:gd name="T36" fmla="*/ 410 w 422"/>
                <a:gd name="T37" fmla="*/ 30 h 30"/>
                <a:gd name="T38" fmla="*/ 413 w 422"/>
                <a:gd name="T39" fmla="*/ 29 h 30"/>
                <a:gd name="T40" fmla="*/ 415 w 422"/>
                <a:gd name="T41" fmla="*/ 28 h 30"/>
                <a:gd name="T42" fmla="*/ 417 w 422"/>
                <a:gd name="T43" fmla="*/ 26 h 30"/>
                <a:gd name="T44" fmla="*/ 419 w 422"/>
                <a:gd name="T45" fmla="*/ 24 h 30"/>
                <a:gd name="T46" fmla="*/ 420 w 422"/>
                <a:gd name="T47" fmla="*/ 22 h 30"/>
                <a:gd name="T48" fmla="*/ 422 w 422"/>
                <a:gd name="T49" fmla="*/ 19 h 30"/>
                <a:gd name="T50" fmla="*/ 422 w 422"/>
                <a:gd name="T51" fmla="*/ 15 h 30"/>
                <a:gd name="T52" fmla="*/ 422 w 422"/>
                <a:gd name="T53" fmla="*/ 12 h 30"/>
                <a:gd name="T54" fmla="*/ 420 w 422"/>
                <a:gd name="T55" fmla="*/ 10 h 30"/>
                <a:gd name="T56" fmla="*/ 419 w 422"/>
                <a:gd name="T57" fmla="*/ 7 h 30"/>
                <a:gd name="T58" fmla="*/ 417 w 422"/>
                <a:gd name="T59" fmla="*/ 5 h 30"/>
                <a:gd name="T60" fmla="*/ 415 w 422"/>
                <a:gd name="T61" fmla="*/ 3 h 30"/>
                <a:gd name="T62" fmla="*/ 412 w 422"/>
                <a:gd name="T63" fmla="*/ 2 h 30"/>
                <a:gd name="T64" fmla="*/ 410 w 422"/>
                <a:gd name="T65" fmla="*/ 0 h 30"/>
                <a:gd name="T66" fmla="*/ 407 w 422"/>
                <a:gd name="T67" fmla="*/ 0 h 30"/>
                <a:gd name="T68" fmla="*/ 15 w 422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22" h="30">
                  <a:moveTo>
                    <a:pt x="15" y="0"/>
                  </a:moveTo>
                  <a:lnTo>
                    <a:pt x="12" y="0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7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1" y="22"/>
                  </a:lnTo>
                  <a:lnTo>
                    <a:pt x="3" y="24"/>
                  </a:lnTo>
                  <a:lnTo>
                    <a:pt x="4" y="26"/>
                  </a:lnTo>
                  <a:lnTo>
                    <a:pt x="6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407" y="30"/>
                  </a:lnTo>
                  <a:lnTo>
                    <a:pt x="410" y="30"/>
                  </a:lnTo>
                  <a:lnTo>
                    <a:pt x="413" y="29"/>
                  </a:lnTo>
                  <a:lnTo>
                    <a:pt x="415" y="28"/>
                  </a:lnTo>
                  <a:lnTo>
                    <a:pt x="417" y="26"/>
                  </a:lnTo>
                  <a:lnTo>
                    <a:pt x="419" y="24"/>
                  </a:lnTo>
                  <a:lnTo>
                    <a:pt x="420" y="22"/>
                  </a:lnTo>
                  <a:lnTo>
                    <a:pt x="422" y="19"/>
                  </a:lnTo>
                  <a:lnTo>
                    <a:pt x="422" y="15"/>
                  </a:lnTo>
                  <a:lnTo>
                    <a:pt x="422" y="12"/>
                  </a:lnTo>
                  <a:lnTo>
                    <a:pt x="420" y="10"/>
                  </a:lnTo>
                  <a:lnTo>
                    <a:pt x="419" y="7"/>
                  </a:lnTo>
                  <a:lnTo>
                    <a:pt x="417" y="5"/>
                  </a:lnTo>
                  <a:lnTo>
                    <a:pt x="415" y="3"/>
                  </a:lnTo>
                  <a:lnTo>
                    <a:pt x="412" y="2"/>
                  </a:lnTo>
                  <a:lnTo>
                    <a:pt x="410" y="0"/>
                  </a:lnTo>
                  <a:lnTo>
                    <a:pt x="407" y="0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684"/>
            <p:cNvSpPr>
              <a:spLocks/>
            </p:cNvSpPr>
            <p:nvPr/>
          </p:nvSpPr>
          <p:spPr bwMode="auto">
            <a:xfrm>
              <a:off x="5691188" y="1474788"/>
              <a:ext cx="31750" cy="120650"/>
            </a:xfrm>
            <a:custGeom>
              <a:avLst/>
              <a:gdLst>
                <a:gd name="T0" fmla="*/ 23 w 103"/>
                <a:gd name="T1" fmla="*/ 2 h 379"/>
                <a:gd name="T2" fmla="*/ 18 w 103"/>
                <a:gd name="T3" fmla="*/ 0 h 379"/>
                <a:gd name="T4" fmla="*/ 11 w 103"/>
                <a:gd name="T5" fmla="*/ 0 h 379"/>
                <a:gd name="T6" fmla="*/ 6 w 103"/>
                <a:gd name="T7" fmla="*/ 2 h 379"/>
                <a:gd name="T8" fmla="*/ 2 w 103"/>
                <a:gd name="T9" fmla="*/ 7 h 379"/>
                <a:gd name="T10" fmla="*/ 0 w 103"/>
                <a:gd name="T11" fmla="*/ 12 h 379"/>
                <a:gd name="T12" fmla="*/ 0 w 103"/>
                <a:gd name="T13" fmla="*/ 18 h 379"/>
                <a:gd name="T14" fmla="*/ 2 w 103"/>
                <a:gd name="T15" fmla="*/ 24 h 379"/>
                <a:gd name="T16" fmla="*/ 13 w 103"/>
                <a:gd name="T17" fmla="*/ 35 h 379"/>
                <a:gd name="T18" fmla="*/ 26 w 103"/>
                <a:gd name="T19" fmla="*/ 52 h 379"/>
                <a:gd name="T20" fmla="*/ 39 w 103"/>
                <a:gd name="T21" fmla="*/ 71 h 379"/>
                <a:gd name="T22" fmla="*/ 50 w 103"/>
                <a:gd name="T23" fmla="*/ 90 h 379"/>
                <a:gd name="T24" fmla="*/ 59 w 103"/>
                <a:gd name="T25" fmla="*/ 112 h 379"/>
                <a:gd name="T26" fmla="*/ 65 w 103"/>
                <a:gd name="T27" fmla="*/ 133 h 379"/>
                <a:gd name="T28" fmla="*/ 69 w 103"/>
                <a:gd name="T29" fmla="*/ 155 h 379"/>
                <a:gd name="T30" fmla="*/ 72 w 103"/>
                <a:gd name="T31" fmla="*/ 178 h 379"/>
                <a:gd name="T32" fmla="*/ 72 w 103"/>
                <a:gd name="T33" fmla="*/ 201 h 379"/>
                <a:gd name="T34" fmla="*/ 69 w 103"/>
                <a:gd name="T35" fmla="*/ 224 h 379"/>
                <a:gd name="T36" fmla="*/ 65 w 103"/>
                <a:gd name="T37" fmla="*/ 246 h 379"/>
                <a:gd name="T38" fmla="*/ 59 w 103"/>
                <a:gd name="T39" fmla="*/ 267 h 379"/>
                <a:gd name="T40" fmla="*/ 50 w 103"/>
                <a:gd name="T41" fmla="*/ 289 h 379"/>
                <a:gd name="T42" fmla="*/ 39 w 103"/>
                <a:gd name="T43" fmla="*/ 308 h 379"/>
                <a:gd name="T44" fmla="*/ 26 w 103"/>
                <a:gd name="T45" fmla="*/ 327 h 379"/>
                <a:gd name="T46" fmla="*/ 13 w 103"/>
                <a:gd name="T47" fmla="*/ 345 h 379"/>
                <a:gd name="T48" fmla="*/ 2 w 103"/>
                <a:gd name="T49" fmla="*/ 355 h 379"/>
                <a:gd name="T50" fmla="*/ 0 w 103"/>
                <a:gd name="T51" fmla="*/ 361 h 379"/>
                <a:gd name="T52" fmla="*/ 0 w 103"/>
                <a:gd name="T53" fmla="*/ 367 h 379"/>
                <a:gd name="T54" fmla="*/ 2 w 103"/>
                <a:gd name="T55" fmla="*/ 372 h 379"/>
                <a:gd name="T56" fmla="*/ 6 w 103"/>
                <a:gd name="T57" fmla="*/ 377 h 379"/>
                <a:gd name="T58" fmla="*/ 11 w 103"/>
                <a:gd name="T59" fmla="*/ 379 h 379"/>
                <a:gd name="T60" fmla="*/ 18 w 103"/>
                <a:gd name="T61" fmla="*/ 379 h 379"/>
                <a:gd name="T62" fmla="*/ 23 w 103"/>
                <a:gd name="T63" fmla="*/ 377 h 379"/>
                <a:gd name="T64" fmla="*/ 34 w 103"/>
                <a:gd name="T65" fmla="*/ 365 h 379"/>
                <a:gd name="T66" fmla="*/ 51 w 103"/>
                <a:gd name="T67" fmla="*/ 346 h 379"/>
                <a:gd name="T68" fmla="*/ 65 w 103"/>
                <a:gd name="T69" fmla="*/ 324 h 379"/>
                <a:gd name="T70" fmla="*/ 77 w 103"/>
                <a:gd name="T71" fmla="*/ 302 h 379"/>
                <a:gd name="T72" fmla="*/ 87 w 103"/>
                <a:gd name="T73" fmla="*/ 278 h 379"/>
                <a:gd name="T74" fmla="*/ 94 w 103"/>
                <a:gd name="T75" fmla="*/ 253 h 379"/>
                <a:gd name="T76" fmla="*/ 99 w 103"/>
                <a:gd name="T77" fmla="*/ 229 h 379"/>
                <a:gd name="T78" fmla="*/ 102 w 103"/>
                <a:gd name="T79" fmla="*/ 203 h 379"/>
                <a:gd name="T80" fmla="*/ 102 w 103"/>
                <a:gd name="T81" fmla="*/ 176 h 379"/>
                <a:gd name="T82" fmla="*/ 99 w 103"/>
                <a:gd name="T83" fmla="*/ 150 h 379"/>
                <a:gd name="T84" fmla="*/ 94 w 103"/>
                <a:gd name="T85" fmla="*/ 126 h 379"/>
                <a:gd name="T86" fmla="*/ 87 w 103"/>
                <a:gd name="T87" fmla="*/ 101 h 379"/>
                <a:gd name="T88" fmla="*/ 77 w 103"/>
                <a:gd name="T89" fmla="*/ 77 h 379"/>
                <a:gd name="T90" fmla="*/ 65 w 103"/>
                <a:gd name="T91" fmla="*/ 55 h 379"/>
                <a:gd name="T92" fmla="*/ 51 w 103"/>
                <a:gd name="T93" fmla="*/ 33 h 379"/>
                <a:gd name="T94" fmla="*/ 34 w 103"/>
                <a:gd name="T95" fmla="*/ 14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3" h="379">
                  <a:moveTo>
                    <a:pt x="25" y="5"/>
                  </a:moveTo>
                  <a:lnTo>
                    <a:pt x="23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1" y="21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13" y="35"/>
                  </a:lnTo>
                  <a:lnTo>
                    <a:pt x="20" y="43"/>
                  </a:lnTo>
                  <a:lnTo>
                    <a:pt x="26" y="52"/>
                  </a:lnTo>
                  <a:lnTo>
                    <a:pt x="33" y="61"/>
                  </a:lnTo>
                  <a:lnTo>
                    <a:pt x="39" y="71"/>
                  </a:lnTo>
                  <a:lnTo>
                    <a:pt x="45" y="81"/>
                  </a:lnTo>
                  <a:lnTo>
                    <a:pt x="50" y="90"/>
                  </a:lnTo>
                  <a:lnTo>
                    <a:pt x="54" y="101"/>
                  </a:lnTo>
                  <a:lnTo>
                    <a:pt x="59" y="112"/>
                  </a:lnTo>
                  <a:lnTo>
                    <a:pt x="62" y="122"/>
                  </a:lnTo>
                  <a:lnTo>
                    <a:pt x="65" y="133"/>
                  </a:lnTo>
                  <a:lnTo>
                    <a:pt x="67" y="144"/>
                  </a:lnTo>
                  <a:lnTo>
                    <a:pt x="69" y="155"/>
                  </a:lnTo>
                  <a:lnTo>
                    <a:pt x="70" y="166"/>
                  </a:lnTo>
                  <a:lnTo>
                    <a:pt x="72" y="178"/>
                  </a:lnTo>
                  <a:lnTo>
                    <a:pt x="72" y="189"/>
                  </a:lnTo>
                  <a:lnTo>
                    <a:pt x="72" y="201"/>
                  </a:lnTo>
                  <a:lnTo>
                    <a:pt x="70" y="213"/>
                  </a:lnTo>
                  <a:lnTo>
                    <a:pt x="69" y="224"/>
                  </a:lnTo>
                  <a:lnTo>
                    <a:pt x="67" y="235"/>
                  </a:lnTo>
                  <a:lnTo>
                    <a:pt x="65" y="246"/>
                  </a:lnTo>
                  <a:lnTo>
                    <a:pt x="62" y="257"/>
                  </a:lnTo>
                  <a:lnTo>
                    <a:pt x="59" y="267"/>
                  </a:lnTo>
                  <a:lnTo>
                    <a:pt x="54" y="278"/>
                  </a:lnTo>
                  <a:lnTo>
                    <a:pt x="50" y="289"/>
                  </a:lnTo>
                  <a:lnTo>
                    <a:pt x="45" y="298"/>
                  </a:lnTo>
                  <a:lnTo>
                    <a:pt x="39" y="308"/>
                  </a:lnTo>
                  <a:lnTo>
                    <a:pt x="33" y="318"/>
                  </a:lnTo>
                  <a:lnTo>
                    <a:pt x="26" y="327"/>
                  </a:lnTo>
                  <a:lnTo>
                    <a:pt x="20" y="336"/>
                  </a:lnTo>
                  <a:lnTo>
                    <a:pt x="13" y="345"/>
                  </a:lnTo>
                  <a:lnTo>
                    <a:pt x="4" y="353"/>
                  </a:lnTo>
                  <a:lnTo>
                    <a:pt x="2" y="355"/>
                  </a:lnTo>
                  <a:lnTo>
                    <a:pt x="1" y="358"/>
                  </a:lnTo>
                  <a:lnTo>
                    <a:pt x="0" y="361"/>
                  </a:lnTo>
                  <a:lnTo>
                    <a:pt x="0" y="364"/>
                  </a:lnTo>
                  <a:lnTo>
                    <a:pt x="0" y="367"/>
                  </a:lnTo>
                  <a:lnTo>
                    <a:pt x="1" y="369"/>
                  </a:lnTo>
                  <a:lnTo>
                    <a:pt x="2" y="372"/>
                  </a:lnTo>
                  <a:lnTo>
                    <a:pt x="4" y="375"/>
                  </a:lnTo>
                  <a:lnTo>
                    <a:pt x="6" y="377"/>
                  </a:lnTo>
                  <a:lnTo>
                    <a:pt x="9" y="378"/>
                  </a:lnTo>
                  <a:lnTo>
                    <a:pt x="11" y="379"/>
                  </a:lnTo>
                  <a:lnTo>
                    <a:pt x="15" y="379"/>
                  </a:lnTo>
                  <a:lnTo>
                    <a:pt x="18" y="379"/>
                  </a:lnTo>
                  <a:lnTo>
                    <a:pt x="20" y="378"/>
                  </a:lnTo>
                  <a:lnTo>
                    <a:pt x="23" y="377"/>
                  </a:lnTo>
                  <a:lnTo>
                    <a:pt x="25" y="375"/>
                  </a:lnTo>
                  <a:lnTo>
                    <a:pt x="34" y="365"/>
                  </a:lnTo>
                  <a:lnTo>
                    <a:pt x="43" y="355"/>
                  </a:lnTo>
                  <a:lnTo>
                    <a:pt x="51" y="346"/>
                  </a:lnTo>
                  <a:lnTo>
                    <a:pt x="59" y="335"/>
                  </a:lnTo>
                  <a:lnTo>
                    <a:pt x="65" y="324"/>
                  </a:lnTo>
                  <a:lnTo>
                    <a:pt x="72" y="312"/>
                  </a:lnTo>
                  <a:lnTo>
                    <a:pt x="77" y="302"/>
                  </a:lnTo>
                  <a:lnTo>
                    <a:pt x="82" y="290"/>
                  </a:lnTo>
                  <a:lnTo>
                    <a:pt x="87" y="278"/>
                  </a:lnTo>
                  <a:lnTo>
                    <a:pt x="91" y="266"/>
                  </a:lnTo>
                  <a:lnTo>
                    <a:pt x="94" y="253"/>
                  </a:lnTo>
                  <a:lnTo>
                    <a:pt x="97" y="242"/>
                  </a:lnTo>
                  <a:lnTo>
                    <a:pt x="99" y="229"/>
                  </a:lnTo>
                  <a:lnTo>
                    <a:pt x="100" y="216"/>
                  </a:lnTo>
                  <a:lnTo>
                    <a:pt x="102" y="203"/>
                  </a:lnTo>
                  <a:lnTo>
                    <a:pt x="103" y="189"/>
                  </a:lnTo>
                  <a:lnTo>
                    <a:pt x="102" y="176"/>
                  </a:lnTo>
                  <a:lnTo>
                    <a:pt x="100" y="163"/>
                  </a:lnTo>
                  <a:lnTo>
                    <a:pt x="99" y="150"/>
                  </a:lnTo>
                  <a:lnTo>
                    <a:pt x="97" y="139"/>
                  </a:lnTo>
                  <a:lnTo>
                    <a:pt x="94" y="126"/>
                  </a:lnTo>
                  <a:lnTo>
                    <a:pt x="91" y="113"/>
                  </a:lnTo>
                  <a:lnTo>
                    <a:pt x="87" y="101"/>
                  </a:lnTo>
                  <a:lnTo>
                    <a:pt x="82" y="89"/>
                  </a:lnTo>
                  <a:lnTo>
                    <a:pt x="77" y="77"/>
                  </a:lnTo>
                  <a:lnTo>
                    <a:pt x="72" y="67"/>
                  </a:lnTo>
                  <a:lnTo>
                    <a:pt x="65" y="55"/>
                  </a:lnTo>
                  <a:lnTo>
                    <a:pt x="59" y="44"/>
                  </a:lnTo>
                  <a:lnTo>
                    <a:pt x="51" y="33"/>
                  </a:lnTo>
                  <a:lnTo>
                    <a:pt x="43" y="24"/>
                  </a:lnTo>
                  <a:lnTo>
                    <a:pt x="34" y="14"/>
                  </a:lnTo>
                  <a:lnTo>
                    <a:pt x="25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685"/>
            <p:cNvSpPr>
              <a:spLocks/>
            </p:cNvSpPr>
            <p:nvPr/>
          </p:nvSpPr>
          <p:spPr bwMode="auto">
            <a:xfrm>
              <a:off x="5713413" y="1457325"/>
              <a:ext cx="39688" cy="153988"/>
            </a:xfrm>
            <a:custGeom>
              <a:avLst/>
              <a:gdLst>
                <a:gd name="T0" fmla="*/ 23 w 124"/>
                <a:gd name="T1" fmla="*/ 2 h 485"/>
                <a:gd name="T2" fmla="*/ 18 w 124"/>
                <a:gd name="T3" fmla="*/ 0 h 485"/>
                <a:gd name="T4" fmla="*/ 11 w 124"/>
                <a:gd name="T5" fmla="*/ 0 h 485"/>
                <a:gd name="T6" fmla="*/ 6 w 124"/>
                <a:gd name="T7" fmla="*/ 2 h 485"/>
                <a:gd name="T8" fmla="*/ 2 w 124"/>
                <a:gd name="T9" fmla="*/ 6 h 485"/>
                <a:gd name="T10" fmla="*/ 0 w 124"/>
                <a:gd name="T11" fmla="*/ 11 h 485"/>
                <a:gd name="T12" fmla="*/ 0 w 124"/>
                <a:gd name="T13" fmla="*/ 17 h 485"/>
                <a:gd name="T14" fmla="*/ 2 w 124"/>
                <a:gd name="T15" fmla="*/ 22 h 485"/>
                <a:gd name="T16" fmla="*/ 15 w 124"/>
                <a:gd name="T17" fmla="*/ 36 h 485"/>
                <a:gd name="T18" fmla="*/ 34 w 124"/>
                <a:gd name="T19" fmla="*/ 60 h 485"/>
                <a:gd name="T20" fmla="*/ 50 w 124"/>
                <a:gd name="T21" fmla="*/ 84 h 485"/>
                <a:gd name="T22" fmla="*/ 65 w 124"/>
                <a:gd name="T23" fmla="*/ 111 h 485"/>
                <a:gd name="T24" fmla="*/ 76 w 124"/>
                <a:gd name="T25" fmla="*/ 139 h 485"/>
                <a:gd name="T26" fmla="*/ 84 w 124"/>
                <a:gd name="T27" fmla="*/ 167 h 485"/>
                <a:gd name="T28" fmla="*/ 91 w 124"/>
                <a:gd name="T29" fmla="*/ 197 h 485"/>
                <a:gd name="T30" fmla="*/ 94 w 124"/>
                <a:gd name="T31" fmla="*/ 227 h 485"/>
                <a:gd name="T32" fmla="*/ 94 w 124"/>
                <a:gd name="T33" fmla="*/ 258 h 485"/>
                <a:gd name="T34" fmla="*/ 91 w 124"/>
                <a:gd name="T35" fmla="*/ 288 h 485"/>
                <a:gd name="T36" fmla="*/ 84 w 124"/>
                <a:gd name="T37" fmla="*/ 318 h 485"/>
                <a:gd name="T38" fmla="*/ 76 w 124"/>
                <a:gd name="T39" fmla="*/ 346 h 485"/>
                <a:gd name="T40" fmla="*/ 65 w 124"/>
                <a:gd name="T41" fmla="*/ 374 h 485"/>
                <a:gd name="T42" fmla="*/ 50 w 124"/>
                <a:gd name="T43" fmla="*/ 401 h 485"/>
                <a:gd name="T44" fmla="*/ 34 w 124"/>
                <a:gd name="T45" fmla="*/ 425 h 485"/>
                <a:gd name="T46" fmla="*/ 15 w 124"/>
                <a:gd name="T47" fmla="*/ 449 h 485"/>
                <a:gd name="T48" fmla="*/ 2 w 124"/>
                <a:gd name="T49" fmla="*/ 462 h 485"/>
                <a:gd name="T50" fmla="*/ 0 w 124"/>
                <a:gd name="T51" fmla="*/ 468 h 485"/>
                <a:gd name="T52" fmla="*/ 0 w 124"/>
                <a:gd name="T53" fmla="*/ 474 h 485"/>
                <a:gd name="T54" fmla="*/ 2 w 124"/>
                <a:gd name="T55" fmla="*/ 479 h 485"/>
                <a:gd name="T56" fmla="*/ 6 w 124"/>
                <a:gd name="T57" fmla="*/ 483 h 485"/>
                <a:gd name="T58" fmla="*/ 11 w 124"/>
                <a:gd name="T59" fmla="*/ 485 h 485"/>
                <a:gd name="T60" fmla="*/ 18 w 124"/>
                <a:gd name="T61" fmla="*/ 485 h 485"/>
                <a:gd name="T62" fmla="*/ 23 w 124"/>
                <a:gd name="T63" fmla="*/ 483 h 485"/>
                <a:gd name="T64" fmla="*/ 37 w 124"/>
                <a:gd name="T65" fmla="*/ 469 h 485"/>
                <a:gd name="T66" fmla="*/ 58 w 124"/>
                <a:gd name="T67" fmla="*/ 444 h 485"/>
                <a:gd name="T68" fmla="*/ 77 w 124"/>
                <a:gd name="T69" fmla="*/ 416 h 485"/>
                <a:gd name="T70" fmla="*/ 92 w 124"/>
                <a:gd name="T71" fmla="*/ 387 h 485"/>
                <a:gd name="T72" fmla="*/ 105 w 124"/>
                <a:gd name="T73" fmla="*/ 357 h 485"/>
                <a:gd name="T74" fmla="*/ 114 w 124"/>
                <a:gd name="T75" fmla="*/ 325 h 485"/>
                <a:gd name="T76" fmla="*/ 121 w 124"/>
                <a:gd name="T77" fmla="*/ 292 h 485"/>
                <a:gd name="T78" fmla="*/ 124 w 124"/>
                <a:gd name="T79" fmla="*/ 259 h 485"/>
                <a:gd name="T80" fmla="*/ 124 w 124"/>
                <a:gd name="T81" fmla="*/ 226 h 485"/>
                <a:gd name="T82" fmla="*/ 121 w 124"/>
                <a:gd name="T83" fmla="*/ 193 h 485"/>
                <a:gd name="T84" fmla="*/ 114 w 124"/>
                <a:gd name="T85" fmla="*/ 160 h 485"/>
                <a:gd name="T86" fmla="*/ 105 w 124"/>
                <a:gd name="T87" fmla="*/ 128 h 485"/>
                <a:gd name="T88" fmla="*/ 92 w 124"/>
                <a:gd name="T89" fmla="*/ 98 h 485"/>
                <a:gd name="T90" fmla="*/ 77 w 124"/>
                <a:gd name="T91" fmla="*/ 69 h 485"/>
                <a:gd name="T92" fmla="*/ 58 w 124"/>
                <a:gd name="T93" fmla="*/ 41 h 485"/>
                <a:gd name="T94" fmla="*/ 37 w 124"/>
                <a:gd name="T95" fmla="*/ 16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4" h="485">
                  <a:moveTo>
                    <a:pt x="25" y="4"/>
                  </a:moveTo>
                  <a:lnTo>
                    <a:pt x="23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1" y="9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2" y="22"/>
                  </a:lnTo>
                  <a:lnTo>
                    <a:pt x="4" y="25"/>
                  </a:lnTo>
                  <a:lnTo>
                    <a:pt x="15" y="36"/>
                  </a:lnTo>
                  <a:lnTo>
                    <a:pt x="24" y="48"/>
                  </a:lnTo>
                  <a:lnTo>
                    <a:pt x="34" y="60"/>
                  </a:lnTo>
                  <a:lnTo>
                    <a:pt x="42" y="71"/>
                  </a:lnTo>
                  <a:lnTo>
                    <a:pt x="50" y="84"/>
                  </a:lnTo>
                  <a:lnTo>
                    <a:pt x="58" y="97"/>
                  </a:lnTo>
                  <a:lnTo>
                    <a:pt x="65" y="111"/>
                  </a:lnTo>
                  <a:lnTo>
                    <a:pt x="70" y="125"/>
                  </a:lnTo>
                  <a:lnTo>
                    <a:pt x="76" y="139"/>
                  </a:lnTo>
                  <a:lnTo>
                    <a:pt x="81" y="153"/>
                  </a:lnTo>
                  <a:lnTo>
                    <a:pt x="84" y="167"/>
                  </a:lnTo>
                  <a:lnTo>
                    <a:pt x="88" y="182"/>
                  </a:lnTo>
                  <a:lnTo>
                    <a:pt x="91" y="197"/>
                  </a:lnTo>
                  <a:lnTo>
                    <a:pt x="93" y="212"/>
                  </a:lnTo>
                  <a:lnTo>
                    <a:pt x="94" y="227"/>
                  </a:lnTo>
                  <a:lnTo>
                    <a:pt x="94" y="242"/>
                  </a:lnTo>
                  <a:lnTo>
                    <a:pt x="94" y="258"/>
                  </a:lnTo>
                  <a:lnTo>
                    <a:pt x="93" y="273"/>
                  </a:lnTo>
                  <a:lnTo>
                    <a:pt x="91" y="288"/>
                  </a:lnTo>
                  <a:lnTo>
                    <a:pt x="88" y="303"/>
                  </a:lnTo>
                  <a:lnTo>
                    <a:pt x="84" y="318"/>
                  </a:lnTo>
                  <a:lnTo>
                    <a:pt x="81" y="332"/>
                  </a:lnTo>
                  <a:lnTo>
                    <a:pt x="76" y="346"/>
                  </a:lnTo>
                  <a:lnTo>
                    <a:pt x="70" y="360"/>
                  </a:lnTo>
                  <a:lnTo>
                    <a:pt x="65" y="374"/>
                  </a:lnTo>
                  <a:lnTo>
                    <a:pt x="58" y="388"/>
                  </a:lnTo>
                  <a:lnTo>
                    <a:pt x="50" y="401"/>
                  </a:lnTo>
                  <a:lnTo>
                    <a:pt x="42" y="414"/>
                  </a:lnTo>
                  <a:lnTo>
                    <a:pt x="34" y="425"/>
                  </a:lnTo>
                  <a:lnTo>
                    <a:pt x="24" y="437"/>
                  </a:lnTo>
                  <a:lnTo>
                    <a:pt x="15" y="449"/>
                  </a:lnTo>
                  <a:lnTo>
                    <a:pt x="4" y="460"/>
                  </a:lnTo>
                  <a:lnTo>
                    <a:pt x="2" y="462"/>
                  </a:lnTo>
                  <a:lnTo>
                    <a:pt x="1" y="465"/>
                  </a:lnTo>
                  <a:lnTo>
                    <a:pt x="0" y="468"/>
                  </a:lnTo>
                  <a:lnTo>
                    <a:pt x="0" y="470"/>
                  </a:lnTo>
                  <a:lnTo>
                    <a:pt x="0" y="474"/>
                  </a:lnTo>
                  <a:lnTo>
                    <a:pt x="1" y="476"/>
                  </a:lnTo>
                  <a:lnTo>
                    <a:pt x="2" y="479"/>
                  </a:lnTo>
                  <a:lnTo>
                    <a:pt x="4" y="481"/>
                  </a:lnTo>
                  <a:lnTo>
                    <a:pt x="6" y="483"/>
                  </a:lnTo>
                  <a:lnTo>
                    <a:pt x="9" y="484"/>
                  </a:lnTo>
                  <a:lnTo>
                    <a:pt x="11" y="485"/>
                  </a:lnTo>
                  <a:lnTo>
                    <a:pt x="15" y="485"/>
                  </a:lnTo>
                  <a:lnTo>
                    <a:pt x="18" y="485"/>
                  </a:lnTo>
                  <a:lnTo>
                    <a:pt x="20" y="484"/>
                  </a:lnTo>
                  <a:lnTo>
                    <a:pt x="23" y="483"/>
                  </a:lnTo>
                  <a:lnTo>
                    <a:pt x="25" y="481"/>
                  </a:lnTo>
                  <a:lnTo>
                    <a:pt x="37" y="469"/>
                  </a:lnTo>
                  <a:lnTo>
                    <a:pt x="48" y="457"/>
                  </a:lnTo>
                  <a:lnTo>
                    <a:pt x="58" y="444"/>
                  </a:lnTo>
                  <a:lnTo>
                    <a:pt x="67" y="430"/>
                  </a:lnTo>
                  <a:lnTo>
                    <a:pt x="77" y="416"/>
                  </a:lnTo>
                  <a:lnTo>
                    <a:pt x="84" y="402"/>
                  </a:lnTo>
                  <a:lnTo>
                    <a:pt x="92" y="387"/>
                  </a:lnTo>
                  <a:lnTo>
                    <a:pt x="98" y="372"/>
                  </a:lnTo>
                  <a:lnTo>
                    <a:pt x="105" y="357"/>
                  </a:lnTo>
                  <a:lnTo>
                    <a:pt x="110" y="341"/>
                  </a:lnTo>
                  <a:lnTo>
                    <a:pt x="114" y="325"/>
                  </a:lnTo>
                  <a:lnTo>
                    <a:pt x="118" y="308"/>
                  </a:lnTo>
                  <a:lnTo>
                    <a:pt x="121" y="292"/>
                  </a:lnTo>
                  <a:lnTo>
                    <a:pt x="122" y="276"/>
                  </a:lnTo>
                  <a:lnTo>
                    <a:pt x="124" y="259"/>
                  </a:lnTo>
                  <a:lnTo>
                    <a:pt x="124" y="242"/>
                  </a:lnTo>
                  <a:lnTo>
                    <a:pt x="124" y="226"/>
                  </a:lnTo>
                  <a:lnTo>
                    <a:pt x="122" y="209"/>
                  </a:lnTo>
                  <a:lnTo>
                    <a:pt x="121" y="193"/>
                  </a:lnTo>
                  <a:lnTo>
                    <a:pt x="118" y="177"/>
                  </a:lnTo>
                  <a:lnTo>
                    <a:pt x="114" y="160"/>
                  </a:lnTo>
                  <a:lnTo>
                    <a:pt x="110" y="144"/>
                  </a:lnTo>
                  <a:lnTo>
                    <a:pt x="105" y="128"/>
                  </a:lnTo>
                  <a:lnTo>
                    <a:pt x="98" y="113"/>
                  </a:lnTo>
                  <a:lnTo>
                    <a:pt x="92" y="98"/>
                  </a:lnTo>
                  <a:lnTo>
                    <a:pt x="84" y="83"/>
                  </a:lnTo>
                  <a:lnTo>
                    <a:pt x="77" y="69"/>
                  </a:lnTo>
                  <a:lnTo>
                    <a:pt x="67" y="55"/>
                  </a:lnTo>
                  <a:lnTo>
                    <a:pt x="58" y="41"/>
                  </a:lnTo>
                  <a:lnTo>
                    <a:pt x="48" y="29"/>
                  </a:lnTo>
                  <a:lnTo>
                    <a:pt x="37" y="16"/>
                  </a:lnTo>
                  <a:lnTo>
                    <a:pt x="2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686"/>
            <p:cNvSpPr>
              <a:spLocks/>
            </p:cNvSpPr>
            <p:nvPr/>
          </p:nvSpPr>
          <p:spPr bwMode="auto">
            <a:xfrm>
              <a:off x="5667375" y="1492250"/>
              <a:ext cx="25400" cy="85725"/>
            </a:xfrm>
            <a:custGeom>
              <a:avLst/>
              <a:gdLst>
                <a:gd name="T0" fmla="*/ 23 w 80"/>
                <a:gd name="T1" fmla="*/ 2 h 271"/>
                <a:gd name="T2" fmla="*/ 18 w 80"/>
                <a:gd name="T3" fmla="*/ 0 h 271"/>
                <a:gd name="T4" fmla="*/ 13 w 80"/>
                <a:gd name="T5" fmla="*/ 0 h 271"/>
                <a:gd name="T6" fmla="*/ 7 w 80"/>
                <a:gd name="T7" fmla="*/ 2 h 271"/>
                <a:gd name="T8" fmla="*/ 3 w 80"/>
                <a:gd name="T9" fmla="*/ 6 h 271"/>
                <a:gd name="T10" fmla="*/ 1 w 80"/>
                <a:gd name="T11" fmla="*/ 12 h 271"/>
                <a:gd name="T12" fmla="*/ 1 w 80"/>
                <a:gd name="T13" fmla="*/ 18 h 271"/>
                <a:gd name="T14" fmla="*/ 3 w 80"/>
                <a:gd name="T15" fmla="*/ 23 h 271"/>
                <a:gd name="T16" fmla="*/ 15 w 80"/>
                <a:gd name="T17" fmla="*/ 36 h 271"/>
                <a:gd name="T18" fmla="*/ 32 w 80"/>
                <a:gd name="T19" fmla="*/ 62 h 271"/>
                <a:gd name="T20" fmla="*/ 44 w 80"/>
                <a:gd name="T21" fmla="*/ 90 h 271"/>
                <a:gd name="T22" fmla="*/ 49 w 80"/>
                <a:gd name="T23" fmla="*/ 120 h 271"/>
                <a:gd name="T24" fmla="*/ 49 w 80"/>
                <a:gd name="T25" fmla="*/ 151 h 271"/>
                <a:gd name="T26" fmla="*/ 44 w 80"/>
                <a:gd name="T27" fmla="*/ 181 h 271"/>
                <a:gd name="T28" fmla="*/ 32 w 80"/>
                <a:gd name="T29" fmla="*/ 209 h 271"/>
                <a:gd name="T30" fmla="*/ 15 w 80"/>
                <a:gd name="T31" fmla="*/ 235 h 271"/>
                <a:gd name="T32" fmla="*/ 3 w 80"/>
                <a:gd name="T33" fmla="*/ 248 h 271"/>
                <a:gd name="T34" fmla="*/ 1 w 80"/>
                <a:gd name="T35" fmla="*/ 253 h 271"/>
                <a:gd name="T36" fmla="*/ 1 w 80"/>
                <a:gd name="T37" fmla="*/ 259 h 271"/>
                <a:gd name="T38" fmla="*/ 3 w 80"/>
                <a:gd name="T39" fmla="*/ 265 h 271"/>
                <a:gd name="T40" fmla="*/ 7 w 80"/>
                <a:gd name="T41" fmla="*/ 269 h 271"/>
                <a:gd name="T42" fmla="*/ 13 w 80"/>
                <a:gd name="T43" fmla="*/ 271 h 271"/>
                <a:gd name="T44" fmla="*/ 18 w 80"/>
                <a:gd name="T45" fmla="*/ 271 h 271"/>
                <a:gd name="T46" fmla="*/ 23 w 80"/>
                <a:gd name="T47" fmla="*/ 269 h 271"/>
                <a:gd name="T48" fmla="*/ 38 w 80"/>
                <a:gd name="T49" fmla="*/ 253 h 271"/>
                <a:gd name="T50" fmla="*/ 59 w 80"/>
                <a:gd name="T51" fmla="*/ 223 h 271"/>
                <a:gd name="T52" fmla="*/ 73 w 80"/>
                <a:gd name="T53" fmla="*/ 190 h 271"/>
                <a:gd name="T54" fmla="*/ 79 w 80"/>
                <a:gd name="T55" fmla="*/ 154 h 271"/>
                <a:gd name="T56" fmla="*/ 79 w 80"/>
                <a:gd name="T57" fmla="*/ 117 h 271"/>
                <a:gd name="T58" fmla="*/ 73 w 80"/>
                <a:gd name="T59" fmla="*/ 81 h 271"/>
                <a:gd name="T60" fmla="*/ 59 w 80"/>
                <a:gd name="T61" fmla="*/ 48 h 271"/>
                <a:gd name="T62" fmla="*/ 38 w 80"/>
                <a:gd name="T63" fmla="*/ 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0" h="271">
                  <a:moveTo>
                    <a:pt x="25" y="4"/>
                  </a:moveTo>
                  <a:lnTo>
                    <a:pt x="23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1" y="18"/>
                  </a:lnTo>
                  <a:lnTo>
                    <a:pt x="1" y="20"/>
                  </a:lnTo>
                  <a:lnTo>
                    <a:pt x="3" y="23"/>
                  </a:lnTo>
                  <a:lnTo>
                    <a:pt x="4" y="26"/>
                  </a:lnTo>
                  <a:lnTo>
                    <a:pt x="15" y="36"/>
                  </a:lnTo>
                  <a:lnTo>
                    <a:pt x="24" y="49"/>
                  </a:lnTo>
                  <a:lnTo>
                    <a:pt x="32" y="62"/>
                  </a:lnTo>
                  <a:lnTo>
                    <a:pt x="38" y="76"/>
                  </a:lnTo>
                  <a:lnTo>
                    <a:pt x="44" y="90"/>
                  </a:lnTo>
                  <a:lnTo>
                    <a:pt x="47" y="105"/>
                  </a:lnTo>
                  <a:lnTo>
                    <a:pt x="49" y="120"/>
                  </a:lnTo>
                  <a:lnTo>
                    <a:pt x="50" y="135"/>
                  </a:lnTo>
                  <a:lnTo>
                    <a:pt x="49" y="151"/>
                  </a:lnTo>
                  <a:lnTo>
                    <a:pt x="47" y="166"/>
                  </a:lnTo>
                  <a:lnTo>
                    <a:pt x="44" y="181"/>
                  </a:lnTo>
                  <a:lnTo>
                    <a:pt x="38" y="195"/>
                  </a:lnTo>
                  <a:lnTo>
                    <a:pt x="32" y="209"/>
                  </a:lnTo>
                  <a:lnTo>
                    <a:pt x="24" y="222"/>
                  </a:lnTo>
                  <a:lnTo>
                    <a:pt x="15" y="235"/>
                  </a:lnTo>
                  <a:lnTo>
                    <a:pt x="4" y="245"/>
                  </a:lnTo>
                  <a:lnTo>
                    <a:pt x="3" y="248"/>
                  </a:lnTo>
                  <a:lnTo>
                    <a:pt x="1" y="251"/>
                  </a:lnTo>
                  <a:lnTo>
                    <a:pt x="1" y="253"/>
                  </a:lnTo>
                  <a:lnTo>
                    <a:pt x="0" y="256"/>
                  </a:lnTo>
                  <a:lnTo>
                    <a:pt x="1" y="259"/>
                  </a:lnTo>
                  <a:lnTo>
                    <a:pt x="1" y="262"/>
                  </a:lnTo>
                  <a:lnTo>
                    <a:pt x="3" y="265"/>
                  </a:lnTo>
                  <a:lnTo>
                    <a:pt x="4" y="267"/>
                  </a:lnTo>
                  <a:lnTo>
                    <a:pt x="7" y="269"/>
                  </a:lnTo>
                  <a:lnTo>
                    <a:pt x="9" y="270"/>
                  </a:lnTo>
                  <a:lnTo>
                    <a:pt x="13" y="271"/>
                  </a:lnTo>
                  <a:lnTo>
                    <a:pt x="15" y="271"/>
                  </a:lnTo>
                  <a:lnTo>
                    <a:pt x="18" y="271"/>
                  </a:lnTo>
                  <a:lnTo>
                    <a:pt x="21" y="270"/>
                  </a:lnTo>
                  <a:lnTo>
                    <a:pt x="23" y="269"/>
                  </a:lnTo>
                  <a:lnTo>
                    <a:pt x="25" y="267"/>
                  </a:lnTo>
                  <a:lnTo>
                    <a:pt x="38" y="253"/>
                  </a:lnTo>
                  <a:lnTo>
                    <a:pt x="49" y="239"/>
                  </a:lnTo>
                  <a:lnTo>
                    <a:pt x="59" y="223"/>
                  </a:lnTo>
                  <a:lnTo>
                    <a:pt x="66" y="207"/>
                  </a:lnTo>
                  <a:lnTo>
                    <a:pt x="73" y="190"/>
                  </a:lnTo>
                  <a:lnTo>
                    <a:pt x="77" y="173"/>
                  </a:lnTo>
                  <a:lnTo>
                    <a:pt x="79" y="154"/>
                  </a:lnTo>
                  <a:lnTo>
                    <a:pt x="80" y="135"/>
                  </a:lnTo>
                  <a:lnTo>
                    <a:pt x="79" y="117"/>
                  </a:lnTo>
                  <a:lnTo>
                    <a:pt x="77" y="99"/>
                  </a:lnTo>
                  <a:lnTo>
                    <a:pt x="73" y="81"/>
                  </a:lnTo>
                  <a:lnTo>
                    <a:pt x="66" y="64"/>
                  </a:lnTo>
                  <a:lnTo>
                    <a:pt x="59" y="48"/>
                  </a:lnTo>
                  <a:lnTo>
                    <a:pt x="49" y="32"/>
                  </a:lnTo>
                  <a:lnTo>
                    <a:pt x="38" y="18"/>
                  </a:lnTo>
                  <a:lnTo>
                    <a:pt x="2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687"/>
            <p:cNvSpPr>
              <a:spLocks noEditPoints="1"/>
            </p:cNvSpPr>
            <p:nvPr/>
          </p:nvSpPr>
          <p:spPr bwMode="auto">
            <a:xfrm>
              <a:off x="5465763" y="1385888"/>
              <a:ext cx="182563" cy="249238"/>
            </a:xfrm>
            <a:custGeom>
              <a:avLst/>
              <a:gdLst>
                <a:gd name="T0" fmla="*/ 151 w 572"/>
                <a:gd name="T1" fmla="*/ 404 h 783"/>
                <a:gd name="T2" fmla="*/ 153 w 572"/>
                <a:gd name="T3" fmla="*/ 398 h 783"/>
                <a:gd name="T4" fmla="*/ 157 w 572"/>
                <a:gd name="T5" fmla="*/ 394 h 783"/>
                <a:gd name="T6" fmla="*/ 162 w 572"/>
                <a:gd name="T7" fmla="*/ 392 h 783"/>
                <a:gd name="T8" fmla="*/ 251 w 572"/>
                <a:gd name="T9" fmla="*/ 392 h 783"/>
                <a:gd name="T10" fmla="*/ 400 w 572"/>
                <a:gd name="T11" fmla="*/ 273 h 783"/>
                <a:gd name="T12" fmla="*/ 409 w 572"/>
                <a:gd name="T13" fmla="*/ 272 h 783"/>
                <a:gd name="T14" fmla="*/ 416 w 572"/>
                <a:gd name="T15" fmla="*/ 275 h 783"/>
                <a:gd name="T16" fmla="*/ 420 w 572"/>
                <a:gd name="T17" fmla="*/ 282 h 783"/>
                <a:gd name="T18" fmla="*/ 421 w 572"/>
                <a:gd name="T19" fmla="*/ 647 h 783"/>
                <a:gd name="T20" fmla="*/ 419 w 572"/>
                <a:gd name="T21" fmla="*/ 656 h 783"/>
                <a:gd name="T22" fmla="*/ 413 w 572"/>
                <a:gd name="T23" fmla="*/ 661 h 783"/>
                <a:gd name="T24" fmla="*/ 406 w 572"/>
                <a:gd name="T25" fmla="*/ 662 h 783"/>
                <a:gd name="T26" fmla="*/ 397 w 572"/>
                <a:gd name="T27" fmla="*/ 659 h 783"/>
                <a:gd name="T28" fmla="*/ 165 w 572"/>
                <a:gd name="T29" fmla="*/ 542 h 783"/>
                <a:gd name="T30" fmla="*/ 160 w 572"/>
                <a:gd name="T31" fmla="*/ 541 h 783"/>
                <a:gd name="T32" fmla="*/ 154 w 572"/>
                <a:gd name="T33" fmla="*/ 538 h 783"/>
                <a:gd name="T34" fmla="*/ 151 w 572"/>
                <a:gd name="T35" fmla="*/ 533 h 783"/>
                <a:gd name="T36" fmla="*/ 150 w 572"/>
                <a:gd name="T37" fmla="*/ 527 h 783"/>
                <a:gd name="T38" fmla="*/ 572 w 572"/>
                <a:gd name="T39" fmla="*/ 15 h 783"/>
                <a:gd name="T40" fmla="*/ 571 w 572"/>
                <a:gd name="T41" fmla="*/ 9 h 783"/>
                <a:gd name="T42" fmla="*/ 567 w 572"/>
                <a:gd name="T43" fmla="*/ 5 h 783"/>
                <a:gd name="T44" fmla="*/ 563 w 572"/>
                <a:gd name="T45" fmla="*/ 1 h 783"/>
                <a:gd name="T46" fmla="*/ 557 w 572"/>
                <a:gd name="T47" fmla="*/ 0 h 783"/>
                <a:gd name="T48" fmla="*/ 94 w 572"/>
                <a:gd name="T49" fmla="*/ 0 h 783"/>
                <a:gd name="T50" fmla="*/ 74 w 572"/>
                <a:gd name="T51" fmla="*/ 5 h 783"/>
                <a:gd name="T52" fmla="*/ 55 w 572"/>
                <a:gd name="T53" fmla="*/ 13 h 783"/>
                <a:gd name="T54" fmla="*/ 39 w 572"/>
                <a:gd name="T55" fmla="*/ 24 h 783"/>
                <a:gd name="T56" fmla="*/ 24 w 572"/>
                <a:gd name="T57" fmla="*/ 39 h 783"/>
                <a:gd name="T58" fmla="*/ 13 w 572"/>
                <a:gd name="T59" fmla="*/ 55 h 783"/>
                <a:gd name="T60" fmla="*/ 4 w 572"/>
                <a:gd name="T61" fmla="*/ 74 h 783"/>
                <a:gd name="T62" fmla="*/ 0 w 572"/>
                <a:gd name="T63" fmla="*/ 95 h 783"/>
                <a:gd name="T64" fmla="*/ 0 w 572"/>
                <a:gd name="T65" fmla="*/ 692 h 783"/>
                <a:gd name="T66" fmla="*/ 2 w 572"/>
                <a:gd name="T67" fmla="*/ 711 h 783"/>
                <a:gd name="T68" fmla="*/ 6 w 572"/>
                <a:gd name="T69" fmla="*/ 728 h 783"/>
                <a:gd name="T70" fmla="*/ 15 w 572"/>
                <a:gd name="T71" fmla="*/ 744 h 783"/>
                <a:gd name="T72" fmla="*/ 26 w 572"/>
                <a:gd name="T73" fmla="*/ 757 h 783"/>
                <a:gd name="T74" fmla="*/ 40 w 572"/>
                <a:gd name="T75" fmla="*/ 767 h 783"/>
                <a:gd name="T76" fmla="*/ 55 w 572"/>
                <a:gd name="T77" fmla="*/ 776 h 783"/>
                <a:gd name="T78" fmla="*/ 72 w 572"/>
                <a:gd name="T79" fmla="*/ 781 h 783"/>
                <a:gd name="T80" fmla="*/ 90 w 572"/>
                <a:gd name="T81" fmla="*/ 783 h 783"/>
                <a:gd name="T82" fmla="*/ 572 w 572"/>
                <a:gd name="T83" fmla="*/ 181 h 783"/>
                <a:gd name="T84" fmla="*/ 98 w 572"/>
                <a:gd name="T85" fmla="*/ 181 h 783"/>
                <a:gd name="T86" fmla="*/ 83 w 572"/>
                <a:gd name="T87" fmla="*/ 177 h 783"/>
                <a:gd name="T88" fmla="*/ 70 w 572"/>
                <a:gd name="T89" fmla="*/ 172 h 783"/>
                <a:gd name="T90" fmla="*/ 58 w 572"/>
                <a:gd name="T91" fmla="*/ 163 h 783"/>
                <a:gd name="T92" fmla="*/ 47 w 572"/>
                <a:gd name="T93" fmla="*/ 154 h 783"/>
                <a:gd name="T94" fmla="*/ 39 w 572"/>
                <a:gd name="T95" fmla="*/ 141 h 783"/>
                <a:gd name="T96" fmla="*/ 33 w 572"/>
                <a:gd name="T97" fmla="*/ 128 h 783"/>
                <a:gd name="T98" fmla="*/ 30 w 572"/>
                <a:gd name="T99" fmla="*/ 113 h 783"/>
                <a:gd name="T100" fmla="*/ 30 w 572"/>
                <a:gd name="T101" fmla="*/ 98 h 783"/>
                <a:gd name="T102" fmla="*/ 33 w 572"/>
                <a:gd name="T103" fmla="*/ 83 h 783"/>
                <a:gd name="T104" fmla="*/ 39 w 572"/>
                <a:gd name="T105" fmla="*/ 70 h 783"/>
                <a:gd name="T106" fmla="*/ 47 w 572"/>
                <a:gd name="T107" fmla="*/ 57 h 783"/>
                <a:gd name="T108" fmla="*/ 58 w 572"/>
                <a:gd name="T109" fmla="*/ 48 h 783"/>
                <a:gd name="T110" fmla="*/ 70 w 572"/>
                <a:gd name="T111" fmla="*/ 39 h 783"/>
                <a:gd name="T112" fmla="*/ 83 w 572"/>
                <a:gd name="T113" fmla="*/ 34 h 783"/>
                <a:gd name="T114" fmla="*/ 98 w 572"/>
                <a:gd name="T115" fmla="*/ 30 h 783"/>
                <a:gd name="T116" fmla="*/ 557 w 572"/>
                <a:gd name="T117" fmla="*/ 30 h 783"/>
                <a:gd name="T118" fmla="*/ 563 w 572"/>
                <a:gd name="T119" fmla="*/ 29 h 783"/>
                <a:gd name="T120" fmla="*/ 567 w 572"/>
                <a:gd name="T121" fmla="*/ 26 h 783"/>
                <a:gd name="T122" fmla="*/ 571 w 572"/>
                <a:gd name="T123" fmla="*/ 21 h 783"/>
                <a:gd name="T124" fmla="*/ 572 w 572"/>
                <a:gd name="T125" fmla="*/ 15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72" h="783">
                  <a:moveTo>
                    <a:pt x="150" y="407"/>
                  </a:moveTo>
                  <a:lnTo>
                    <a:pt x="151" y="404"/>
                  </a:lnTo>
                  <a:lnTo>
                    <a:pt x="151" y="400"/>
                  </a:lnTo>
                  <a:lnTo>
                    <a:pt x="153" y="398"/>
                  </a:lnTo>
                  <a:lnTo>
                    <a:pt x="154" y="396"/>
                  </a:lnTo>
                  <a:lnTo>
                    <a:pt x="157" y="394"/>
                  </a:lnTo>
                  <a:lnTo>
                    <a:pt x="160" y="393"/>
                  </a:lnTo>
                  <a:lnTo>
                    <a:pt x="162" y="392"/>
                  </a:lnTo>
                  <a:lnTo>
                    <a:pt x="165" y="392"/>
                  </a:lnTo>
                  <a:lnTo>
                    <a:pt x="251" y="392"/>
                  </a:lnTo>
                  <a:lnTo>
                    <a:pt x="397" y="275"/>
                  </a:lnTo>
                  <a:lnTo>
                    <a:pt x="400" y="273"/>
                  </a:lnTo>
                  <a:lnTo>
                    <a:pt x="404" y="272"/>
                  </a:lnTo>
                  <a:lnTo>
                    <a:pt x="409" y="272"/>
                  </a:lnTo>
                  <a:lnTo>
                    <a:pt x="413" y="273"/>
                  </a:lnTo>
                  <a:lnTo>
                    <a:pt x="416" y="275"/>
                  </a:lnTo>
                  <a:lnTo>
                    <a:pt x="419" y="278"/>
                  </a:lnTo>
                  <a:lnTo>
                    <a:pt x="420" y="282"/>
                  </a:lnTo>
                  <a:lnTo>
                    <a:pt x="421" y="287"/>
                  </a:lnTo>
                  <a:lnTo>
                    <a:pt x="421" y="647"/>
                  </a:lnTo>
                  <a:lnTo>
                    <a:pt x="420" y="651"/>
                  </a:lnTo>
                  <a:lnTo>
                    <a:pt x="419" y="656"/>
                  </a:lnTo>
                  <a:lnTo>
                    <a:pt x="416" y="659"/>
                  </a:lnTo>
                  <a:lnTo>
                    <a:pt x="413" y="661"/>
                  </a:lnTo>
                  <a:lnTo>
                    <a:pt x="410" y="662"/>
                  </a:lnTo>
                  <a:lnTo>
                    <a:pt x="406" y="662"/>
                  </a:lnTo>
                  <a:lnTo>
                    <a:pt x="401" y="662"/>
                  </a:lnTo>
                  <a:lnTo>
                    <a:pt x="397" y="659"/>
                  </a:lnTo>
                  <a:lnTo>
                    <a:pt x="251" y="542"/>
                  </a:lnTo>
                  <a:lnTo>
                    <a:pt x="165" y="542"/>
                  </a:lnTo>
                  <a:lnTo>
                    <a:pt x="162" y="542"/>
                  </a:lnTo>
                  <a:lnTo>
                    <a:pt x="160" y="541"/>
                  </a:lnTo>
                  <a:lnTo>
                    <a:pt x="157" y="540"/>
                  </a:lnTo>
                  <a:lnTo>
                    <a:pt x="154" y="538"/>
                  </a:lnTo>
                  <a:lnTo>
                    <a:pt x="153" y="536"/>
                  </a:lnTo>
                  <a:lnTo>
                    <a:pt x="151" y="533"/>
                  </a:lnTo>
                  <a:lnTo>
                    <a:pt x="151" y="530"/>
                  </a:lnTo>
                  <a:lnTo>
                    <a:pt x="150" y="527"/>
                  </a:lnTo>
                  <a:lnTo>
                    <a:pt x="150" y="407"/>
                  </a:lnTo>
                  <a:close/>
                  <a:moveTo>
                    <a:pt x="572" y="15"/>
                  </a:moveTo>
                  <a:lnTo>
                    <a:pt x="572" y="12"/>
                  </a:lnTo>
                  <a:lnTo>
                    <a:pt x="571" y="9"/>
                  </a:lnTo>
                  <a:lnTo>
                    <a:pt x="569" y="7"/>
                  </a:lnTo>
                  <a:lnTo>
                    <a:pt x="567" y="5"/>
                  </a:lnTo>
                  <a:lnTo>
                    <a:pt x="565" y="2"/>
                  </a:lnTo>
                  <a:lnTo>
                    <a:pt x="563" y="1"/>
                  </a:lnTo>
                  <a:lnTo>
                    <a:pt x="560" y="0"/>
                  </a:lnTo>
                  <a:lnTo>
                    <a:pt x="557" y="0"/>
                  </a:lnTo>
                  <a:lnTo>
                    <a:pt x="105" y="0"/>
                  </a:lnTo>
                  <a:lnTo>
                    <a:pt x="94" y="0"/>
                  </a:lnTo>
                  <a:lnTo>
                    <a:pt x="84" y="2"/>
                  </a:lnTo>
                  <a:lnTo>
                    <a:pt x="74" y="5"/>
                  </a:lnTo>
                  <a:lnTo>
                    <a:pt x="64" y="9"/>
                  </a:lnTo>
                  <a:lnTo>
                    <a:pt x="55" y="13"/>
                  </a:lnTo>
                  <a:lnTo>
                    <a:pt x="46" y="19"/>
                  </a:lnTo>
                  <a:lnTo>
                    <a:pt x="39" y="24"/>
                  </a:lnTo>
                  <a:lnTo>
                    <a:pt x="31" y="31"/>
                  </a:lnTo>
                  <a:lnTo>
                    <a:pt x="24" y="39"/>
                  </a:lnTo>
                  <a:lnTo>
                    <a:pt x="18" y="46"/>
                  </a:lnTo>
                  <a:lnTo>
                    <a:pt x="13" y="55"/>
                  </a:lnTo>
                  <a:lnTo>
                    <a:pt x="9" y="65"/>
                  </a:lnTo>
                  <a:lnTo>
                    <a:pt x="4" y="74"/>
                  </a:lnTo>
                  <a:lnTo>
                    <a:pt x="2" y="84"/>
                  </a:lnTo>
                  <a:lnTo>
                    <a:pt x="0" y="95"/>
                  </a:lnTo>
                  <a:lnTo>
                    <a:pt x="0" y="105"/>
                  </a:lnTo>
                  <a:lnTo>
                    <a:pt x="0" y="692"/>
                  </a:lnTo>
                  <a:lnTo>
                    <a:pt x="0" y="702"/>
                  </a:lnTo>
                  <a:lnTo>
                    <a:pt x="2" y="711"/>
                  </a:lnTo>
                  <a:lnTo>
                    <a:pt x="4" y="720"/>
                  </a:lnTo>
                  <a:lnTo>
                    <a:pt x="6" y="728"/>
                  </a:lnTo>
                  <a:lnTo>
                    <a:pt x="11" y="736"/>
                  </a:lnTo>
                  <a:lnTo>
                    <a:pt x="15" y="744"/>
                  </a:lnTo>
                  <a:lnTo>
                    <a:pt x="20" y="750"/>
                  </a:lnTo>
                  <a:lnTo>
                    <a:pt x="26" y="757"/>
                  </a:lnTo>
                  <a:lnTo>
                    <a:pt x="32" y="763"/>
                  </a:lnTo>
                  <a:lnTo>
                    <a:pt x="40" y="767"/>
                  </a:lnTo>
                  <a:lnTo>
                    <a:pt x="47" y="773"/>
                  </a:lnTo>
                  <a:lnTo>
                    <a:pt x="55" y="776"/>
                  </a:lnTo>
                  <a:lnTo>
                    <a:pt x="63" y="779"/>
                  </a:lnTo>
                  <a:lnTo>
                    <a:pt x="72" y="781"/>
                  </a:lnTo>
                  <a:lnTo>
                    <a:pt x="80" y="782"/>
                  </a:lnTo>
                  <a:lnTo>
                    <a:pt x="90" y="783"/>
                  </a:lnTo>
                  <a:lnTo>
                    <a:pt x="572" y="783"/>
                  </a:lnTo>
                  <a:lnTo>
                    <a:pt x="572" y="181"/>
                  </a:lnTo>
                  <a:lnTo>
                    <a:pt x="105" y="181"/>
                  </a:lnTo>
                  <a:lnTo>
                    <a:pt x="98" y="181"/>
                  </a:lnTo>
                  <a:lnTo>
                    <a:pt x="90" y="179"/>
                  </a:lnTo>
                  <a:lnTo>
                    <a:pt x="83" y="177"/>
                  </a:lnTo>
                  <a:lnTo>
                    <a:pt x="76" y="175"/>
                  </a:lnTo>
                  <a:lnTo>
                    <a:pt x="70" y="172"/>
                  </a:lnTo>
                  <a:lnTo>
                    <a:pt x="63" y="168"/>
                  </a:lnTo>
                  <a:lnTo>
                    <a:pt x="58" y="163"/>
                  </a:lnTo>
                  <a:lnTo>
                    <a:pt x="53" y="159"/>
                  </a:lnTo>
                  <a:lnTo>
                    <a:pt x="47" y="154"/>
                  </a:lnTo>
                  <a:lnTo>
                    <a:pt x="43" y="147"/>
                  </a:lnTo>
                  <a:lnTo>
                    <a:pt x="39" y="141"/>
                  </a:lnTo>
                  <a:lnTo>
                    <a:pt x="35" y="134"/>
                  </a:lnTo>
                  <a:lnTo>
                    <a:pt x="33" y="128"/>
                  </a:lnTo>
                  <a:lnTo>
                    <a:pt x="31" y="120"/>
                  </a:lnTo>
                  <a:lnTo>
                    <a:pt x="30" y="113"/>
                  </a:lnTo>
                  <a:lnTo>
                    <a:pt x="30" y="105"/>
                  </a:lnTo>
                  <a:lnTo>
                    <a:pt x="30" y="98"/>
                  </a:lnTo>
                  <a:lnTo>
                    <a:pt x="31" y="90"/>
                  </a:lnTo>
                  <a:lnTo>
                    <a:pt x="33" y="83"/>
                  </a:lnTo>
                  <a:lnTo>
                    <a:pt x="35" y="77"/>
                  </a:lnTo>
                  <a:lnTo>
                    <a:pt x="39" y="70"/>
                  </a:lnTo>
                  <a:lnTo>
                    <a:pt x="43" y="64"/>
                  </a:lnTo>
                  <a:lnTo>
                    <a:pt x="47" y="57"/>
                  </a:lnTo>
                  <a:lnTo>
                    <a:pt x="53" y="52"/>
                  </a:lnTo>
                  <a:lnTo>
                    <a:pt x="58" y="48"/>
                  </a:lnTo>
                  <a:lnTo>
                    <a:pt x="63" y="43"/>
                  </a:lnTo>
                  <a:lnTo>
                    <a:pt x="70" y="39"/>
                  </a:lnTo>
                  <a:lnTo>
                    <a:pt x="76" y="36"/>
                  </a:lnTo>
                  <a:lnTo>
                    <a:pt x="83" y="34"/>
                  </a:lnTo>
                  <a:lnTo>
                    <a:pt x="90" y="31"/>
                  </a:lnTo>
                  <a:lnTo>
                    <a:pt x="98" y="30"/>
                  </a:lnTo>
                  <a:lnTo>
                    <a:pt x="105" y="30"/>
                  </a:lnTo>
                  <a:lnTo>
                    <a:pt x="557" y="30"/>
                  </a:lnTo>
                  <a:lnTo>
                    <a:pt x="560" y="30"/>
                  </a:lnTo>
                  <a:lnTo>
                    <a:pt x="563" y="29"/>
                  </a:lnTo>
                  <a:lnTo>
                    <a:pt x="565" y="28"/>
                  </a:lnTo>
                  <a:lnTo>
                    <a:pt x="567" y="26"/>
                  </a:lnTo>
                  <a:lnTo>
                    <a:pt x="569" y="24"/>
                  </a:lnTo>
                  <a:lnTo>
                    <a:pt x="571" y="21"/>
                  </a:lnTo>
                  <a:lnTo>
                    <a:pt x="572" y="19"/>
                  </a:lnTo>
                  <a:lnTo>
                    <a:pt x="57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0" name="Freeform 2972"/>
          <p:cNvSpPr>
            <a:spLocks noEditPoints="1"/>
          </p:cNvSpPr>
          <p:nvPr/>
        </p:nvSpPr>
        <p:spPr bwMode="auto">
          <a:xfrm>
            <a:off x="1562873" y="4233087"/>
            <a:ext cx="424394" cy="398312"/>
          </a:xfrm>
          <a:custGeom>
            <a:avLst/>
            <a:gdLst>
              <a:gd name="T0" fmla="*/ 373 w 719"/>
              <a:gd name="T1" fmla="*/ 471 h 671"/>
              <a:gd name="T2" fmla="*/ 314 w 719"/>
              <a:gd name="T3" fmla="*/ 424 h 671"/>
              <a:gd name="T4" fmla="*/ 241 w 719"/>
              <a:gd name="T5" fmla="*/ 344 h 671"/>
              <a:gd name="T6" fmla="*/ 206 w 719"/>
              <a:gd name="T7" fmla="*/ 281 h 671"/>
              <a:gd name="T8" fmla="*/ 204 w 719"/>
              <a:gd name="T9" fmla="*/ 244 h 671"/>
              <a:gd name="T10" fmla="*/ 215 w 719"/>
              <a:gd name="T11" fmla="*/ 206 h 671"/>
              <a:gd name="T12" fmla="*/ 237 w 719"/>
              <a:gd name="T13" fmla="*/ 177 h 671"/>
              <a:gd name="T14" fmla="*/ 267 w 719"/>
              <a:gd name="T15" fmla="*/ 161 h 671"/>
              <a:gd name="T16" fmla="*/ 303 w 719"/>
              <a:gd name="T17" fmla="*/ 158 h 671"/>
              <a:gd name="T18" fmla="*/ 348 w 719"/>
              <a:gd name="T19" fmla="*/ 182 h 671"/>
              <a:gd name="T20" fmla="*/ 372 w 719"/>
              <a:gd name="T21" fmla="*/ 215 h 671"/>
              <a:gd name="T22" fmla="*/ 387 w 719"/>
              <a:gd name="T23" fmla="*/ 200 h 671"/>
              <a:gd name="T24" fmla="*/ 424 w 719"/>
              <a:gd name="T25" fmla="*/ 166 h 671"/>
              <a:gd name="T26" fmla="*/ 467 w 719"/>
              <a:gd name="T27" fmla="*/ 158 h 671"/>
              <a:gd name="T28" fmla="*/ 499 w 719"/>
              <a:gd name="T29" fmla="*/ 168 h 671"/>
              <a:gd name="T30" fmla="*/ 525 w 719"/>
              <a:gd name="T31" fmla="*/ 191 h 671"/>
              <a:gd name="T32" fmla="*/ 543 w 719"/>
              <a:gd name="T33" fmla="*/ 224 h 671"/>
              <a:gd name="T34" fmla="*/ 546 w 719"/>
              <a:gd name="T35" fmla="*/ 264 h 671"/>
              <a:gd name="T36" fmla="*/ 532 w 719"/>
              <a:gd name="T37" fmla="*/ 308 h 671"/>
              <a:gd name="T38" fmla="*/ 481 w 719"/>
              <a:gd name="T39" fmla="*/ 378 h 671"/>
              <a:gd name="T40" fmla="*/ 388 w 719"/>
              <a:gd name="T41" fmla="*/ 463 h 671"/>
              <a:gd name="T42" fmla="*/ 342 w 719"/>
              <a:gd name="T43" fmla="*/ 0 h 671"/>
              <a:gd name="T44" fmla="*/ 270 w 719"/>
              <a:gd name="T45" fmla="*/ 10 h 671"/>
              <a:gd name="T46" fmla="*/ 204 w 719"/>
              <a:gd name="T47" fmla="*/ 30 h 671"/>
              <a:gd name="T48" fmla="*/ 144 w 719"/>
              <a:gd name="T49" fmla="*/ 60 h 671"/>
              <a:gd name="T50" fmla="*/ 94 w 719"/>
              <a:gd name="T51" fmla="*/ 98 h 671"/>
              <a:gd name="T52" fmla="*/ 53 w 719"/>
              <a:gd name="T53" fmla="*/ 143 h 671"/>
              <a:gd name="T54" fmla="*/ 22 w 719"/>
              <a:gd name="T55" fmla="*/ 194 h 671"/>
              <a:gd name="T56" fmla="*/ 5 w 719"/>
              <a:gd name="T57" fmla="*/ 251 h 671"/>
              <a:gd name="T58" fmla="*/ 0 w 719"/>
              <a:gd name="T59" fmla="*/ 311 h 671"/>
              <a:gd name="T60" fmla="*/ 11 w 719"/>
              <a:gd name="T61" fmla="*/ 367 h 671"/>
              <a:gd name="T62" fmla="*/ 34 w 719"/>
              <a:gd name="T63" fmla="*/ 420 h 671"/>
              <a:gd name="T64" fmla="*/ 68 w 719"/>
              <a:gd name="T65" fmla="*/ 469 h 671"/>
              <a:gd name="T66" fmla="*/ 25 w 719"/>
              <a:gd name="T67" fmla="*/ 653 h 671"/>
              <a:gd name="T68" fmla="*/ 28 w 719"/>
              <a:gd name="T69" fmla="*/ 667 h 671"/>
              <a:gd name="T70" fmla="*/ 42 w 719"/>
              <a:gd name="T71" fmla="*/ 670 h 671"/>
              <a:gd name="T72" fmla="*/ 329 w 719"/>
              <a:gd name="T73" fmla="*/ 590 h 671"/>
              <a:gd name="T74" fmla="*/ 414 w 719"/>
              <a:gd name="T75" fmla="*/ 588 h 671"/>
              <a:gd name="T76" fmla="*/ 483 w 719"/>
              <a:gd name="T77" fmla="*/ 574 h 671"/>
              <a:gd name="T78" fmla="*/ 546 w 719"/>
              <a:gd name="T79" fmla="*/ 549 h 671"/>
              <a:gd name="T80" fmla="*/ 601 w 719"/>
              <a:gd name="T81" fmla="*/ 514 h 671"/>
              <a:gd name="T82" fmla="*/ 648 w 719"/>
              <a:gd name="T83" fmla="*/ 472 h 671"/>
              <a:gd name="T84" fmla="*/ 683 w 719"/>
              <a:gd name="T85" fmla="*/ 424 h 671"/>
              <a:gd name="T86" fmla="*/ 708 w 719"/>
              <a:gd name="T87" fmla="*/ 369 h 671"/>
              <a:gd name="T88" fmla="*/ 719 w 719"/>
              <a:gd name="T89" fmla="*/ 311 h 671"/>
              <a:gd name="T90" fmla="*/ 715 w 719"/>
              <a:gd name="T91" fmla="*/ 251 h 671"/>
              <a:gd name="T92" fmla="*/ 698 w 719"/>
              <a:gd name="T93" fmla="*/ 194 h 671"/>
              <a:gd name="T94" fmla="*/ 667 w 719"/>
              <a:gd name="T95" fmla="*/ 143 h 671"/>
              <a:gd name="T96" fmla="*/ 626 w 719"/>
              <a:gd name="T97" fmla="*/ 98 h 671"/>
              <a:gd name="T98" fmla="*/ 575 w 719"/>
              <a:gd name="T99" fmla="*/ 60 h 671"/>
              <a:gd name="T100" fmla="*/ 516 w 719"/>
              <a:gd name="T101" fmla="*/ 30 h 671"/>
              <a:gd name="T102" fmla="*/ 450 w 719"/>
              <a:gd name="T103" fmla="*/ 10 h 671"/>
              <a:gd name="T104" fmla="*/ 379 w 719"/>
              <a:gd name="T105" fmla="*/ 1 h 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19" h="671">
                <a:moveTo>
                  <a:pt x="379" y="470"/>
                </a:moveTo>
                <a:lnTo>
                  <a:pt x="376" y="471"/>
                </a:lnTo>
                <a:lnTo>
                  <a:pt x="375" y="471"/>
                </a:lnTo>
                <a:lnTo>
                  <a:pt x="373" y="471"/>
                </a:lnTo>
                <a:lnTo>
                  <a:pt x="372" y="470"/>
                </a:lnTo>
                <a:lnTo>
                  <a:pt x="362" y="463"/>
                </a:lnTo>
                <a:lnTo>
                  <a:pt x="342" y="447"/>
                </a:lnTo>
                <a:lnTo>
                  <a:pt x="314" y="424"/>
                </a:lnTo>
                <a:lnTo>
                  <a:pt x="285" y="395"/>
                </a:lnTo>
                <a:lnTo>
                  <a:pt x="269" y="378"/>
                </a:lnTo>
                <a:lnTo>
                  <a:pt x="254" y="362"/>
                </a:lnTo>
                <a:lnTo>
                  <a:pt x="241" y="344"/>
                </a:lnTo>
                <a:lnTo>
                  <a:pt x="228" y="326"/>
                </a:lnTo>
                <a:lnTo>
                  <a:pt x="218" y="308"/>
                </a:lnTo>
                <a:lnTo>
                  <a:pt x="210" y="290"/>
                </a:lnTo>
                <a:lnTo>
                  <a:pt x="206" y="281"/>
                </a:lnTo>
                <a:lnTo>
                  <a:pt x="205" y="273"/>
                </a:lnTo>
                <a:lnTo>
                  <a:pt x="204" y="264"/>
                </a:lnTo>
                <a:lnTo>
                  <a:pt x="203" y="255"/>
                </a:lnTo>
                <a:lnTo>
                  <a:pt x="204" y="244"/>
                </a:lnTo>
                <a:lnTo>
                  <a:pt x="205" y="233"/>
                </a:lnTo>
                <a:lnTo>
                  <a:pt x="207" y="224"/>
                </a:lnTo>
                <a:lnTo>
                  <a:pt x="211" y="214"/>
                </a:lnTo>
                <a:lnTo>
                  <a:pt x="215" y="206"/>
                </a:lnTo>
                <a:lnTo>
                  <a:pt x="219" y="198"/>
                </a:lnTo>
                <a:lnTo>
                  <a:pt x="225" y="191"/>
                </a:lnTo>
                <a:lnTo>
                  <a:pt x="231" y="183"/>
                </a:lnTo>
                <a:lnTo>
                  <a:pt x="237" y="177"/>
                </a:lnTo>
                <a:lnTo>
                  <a:pt x="244" y="173"/>
                </a:lnTo>
                <a:lnTo>
                  <a:pt x="251" y="168"/>
                </a:lnTo>
                <a:lnTo>
                  <a:pt x="259" y="164"/>
                </a:lnTo>
                <a:lnTo>
                  <a:pt x="267" y="161"/>
                </a:lnTo>
                <a:lnTo>
                  <a:pt x="275" y="160"/>
                </a:lnTo>
                <a:lnTo>
                  <a:pt x="282" y="158"/>
                </a:lnTo>
                <a:lnTo>
                  <a:pt x="291" y="157"/>
                </a:lnTo>
                <a:lnTo>
                  <a:pt x="303" y="158"/>
                </a:lnTo>
                <a:lnTo>
                  <a:pt x="314" y="161"/>
                </a:lnTo>
                <a:lnTo>
                  <a:pt x="326" y="166"/>
                </a:lnTo>
                <a:lnTo>
                  <a:pt x="337" y="173"/>
                </a:lnTo>
                <a:lnTo>
                  <a:pt x="348" y="182"/>
                </a:lnTo>
                <a:lnTo>
                  <a:pt x="359" y="193"/>
                </a:lnTo>
                <a:lnTo>
                  <a:pt x="363" y="200"/>
                </a:lnTo>
                <a:lnTo>
                  <a:pt x="367" y="207"/>
                </a:lnTo>
                <a:lnTo>
                  <a:pt x="372" y="215"/>
                </a:lnTo>
                <a:lnTo>
                  <a:pt x="375" y="224"/>
                </a:lnTo>
                <a:lnTo>
                  <a:pt x="379" y="215"/>
                </a:lnTo>
                <a:lnTo>
                  <a:pt x="382" y="207"/>
                </a:lnTo>
                <a:lnTo>
                  <a:pt x="387" y="200"/>
                </a:lnTo>
                <a:lnTo>
                  <a:pt x="392" y="193"/>
                </a:lnTo>
                <a:lnTo>
                  <a:pt x="401" y="182"/>
                </a:lnTo>
                <a:lnTo>
                  <a:pt x="412" y="173"/>
                </a:lnTo>
                <a:lnTo>
                  <a:pt x="424" y="166"/>
                </a:lnTo>
                <a:lnTo>
                  <a:pt x="436" y="161"/>
                </a:lnTo>
                <a:lnTo>
                  <a:pt x="448" y="158"/>
                </a:lnTo>
                <a:lnTo>
                  <a:pt x="458" y="157"/>
                </a:lnTo>
                <a:lnTo>
                  <a:pt x="467" y="158"/>
                </a:lnTo>
                <a:lnTo>
                  <a:pt x="475" y="160"/>
                </a:lnTo>
                <a:lnTo>
                  <a:pt x="483" y="161"/>
                </a:lnTo>
                <a:lnTo>
                  <a:pt x="491" y="164"/>
                </a:lnTo>
                <a:lnTo>
                  <a:pt x="499" y="168"/>
                </a:lnTo>
                <a:lnTo>
                  <a:pt x="506" y="173"/>
                </a:lnTo>
                <a:lnTo>
                  <a:pt x="513" y="177"/>
                </a:lnTo>
                <a:lnTo>
                  <a:pt x="519" y="183"/>
                </a:lnTo>
                <a:lnTo>
                  <a:pt x="525" y="191"/>
                </a:lnTo>
                <a:lnTo>
                  <a:pt x="531" y="198"/>
                </a:lnTo>
                <a:lnTo>
                  <a:pt x="536" y="206"/>
                </a:lnTo>
                <a:lnTo>
                  <a:pt x="539" y="214"/>
                </a:lnTo>
                <a:lnTo>
                  <a:pt x="543" y="224"/>
                </a:lnTo>
                <a:lnTo>
                  <a:pt x="545" y="233"/>
                </a:lnTo>
                <a:lnTo>
                  <a:pt x="546" y="244"/>
                </a:lnTo>
                <a:lnTo>
                  <a:pt x="546" y="255"/>
                </a:lnTo>
                <a:lnTo>
                  <a:pt x="546" y="264"/>
                </a:lnTo>
                <a:lnTo>
                  <a:pt x="545" y="273"/>
                </a:lnTo>
                <a:lnTo>
                  <a:pt x="543" y="281"/>
                </a:lnTo>
                <a:lnTo>
                  <a:pt x="541" y="290"/>
                </a:lnTo>
                <a:lnTo>
                  <a:pt x="532" y="308"/>
                </a:lnTo>
                <a:lnTo>
                  <a:pt x="521" y="326"/>
                </a:lnTo>
                <a:lnTo>
                  <a:pt x="510" y="344"/>
                </a:lnTo>
                <a:lnTo>
                  <a:pt x="495" y="362"/>
                </a:lnTo>
                <a:lnTo>
                  <a:pt x="481" y="378"/>
                </a:lnTo>
                <a:lnTo>
                  <a:pt x="466" y="395"/>
                </a:lnTo>
                <a:lnTo>
                  <a:pt x="435" y="424"/>
                </a:lnTo>
                <a:lnTo>
                  <a:pt x="407" y="447"/>
                </a:lnTo>
                <a:lnTo>
                  <a:pt x="388" y="463"/>
                </a:lnTo>
                <a:lnTo>
                  <a:pt x="379" y="470"/>
                </a:lnTo>
                <a:lnTo>
                  <a:pt x="379" y="470"/>
                </a:lnTo>
                <a:close/>
                <a:moveTo>
                  <a:pt x="360" y="0"/>
                </a:moveTo>
                <a:lnTo>
                  <a:pt x="342" y="0"/>
                </a:lnTo>
                <a:lnTo>
                  <a:pt x="323" y="1"/>
                </a:lnTo>
                <a:lnTo>
                  <a:pt x="305" y="4"/>
                </a:lnTo>
                <a:lnTo>
                  <a:pt x="287" y="6"/>
                </a:lnTo>
                <a:lnTo>
                  <a:pt x="270" y="10"/>
                </a:lnTo>
                <a:lnTo>
                  <a:pt x="253" y="13"/>
                </a:lnTo>
                <a:lnTo>
                  <a:pt x="236" y="18"/>
                </a:lnTo>
                <a:lnTo>
                  <a:pt x="221" y="24"/>
                </a:lnTo>
                <a:lnTo>
                  <a:pt x="204" y="30"/>
                </a:lnTo>
                <a:lnTo>
                  <a:pt x="188" y="36"/>
                </a:lnTo>
                <a:lnTo>
                  <a:pt x="174" y="43"/>
                </a:lnTo>
                <a:lnTo>
                  <a:pt x="159" y="51"/>
                </a:lnTo>
                <a:lnTo>
                  <a:pt x="144" y="60"/>
                </a:lnTo>
                <a:lnTo>
                  <a:pt x="131" y="68"/>
                </a:lnTo>
                <a:lnTo>
                  <a:pt x="118" y="78"/>
                </a:lnTo>
                <a:lnTo>
                  <a:pt x="106" y="87"/>
                </a:lnTo>
                <a:lnTo>
                  <a:pt x="94" y="98"/>
                </a:lnTo>
                <a:lnTo>
                  <a:pt x="83" y="108"/>
                </a:lnTo>
                <a:lnTo>
                  <a:pt x="72" y="119"/>
                </a:lnTo>
                <a:lnTo>
                  <a:pt x="62" y="131"/>
                </a:lnTo>
                <a:lnTo>
                  <a:pt x="53" y="143"/>
                </a:lnTo>
                <a:lnTo>
                  <a:pt x="44" y="155"/>
                </a:lnTo>
                <a:lnTo>
                  <a:pt x="36" y="168"/>
                </a:lnTo>
                <a:lnTo>
                  <a:pt x="29" y="181"/>
                </a:lnTo>
                <a:lnTo>
                  <a:pt x="22" y="194"/>
                </a:lnTo>
                <a:lnTo>
                  <a:pt x="17" y="208"/>
                </a:lnTo>
                <a:lnTo>
                  <a:pt x="12" y="223"/>
                </a:lnTo>
                <a:lnTo>
                  <a:pt x="8" y="237"/>
                </a:lnTo>
                <a:lnTo>
                  <a:pt x="5" y="251"/>
                </a:lnTo>
                <a:lnTo>
                  <a:pt x="3" y="265"/>
                </a:lnTo>
                <a:lnTo>
                  <a:pt x="0" y="281"/>
                </a:lnTo>
                <a:lnTo>
                  <a:pt x="0" y="296"/>
                </a:lnTo>
                <a:lnTo>
                  <a:pt x="0" y="311"/>
                </a:lnTo>
                <a:lnTo>
                  <a:pt x="2" y="325"/>
                </a:lnTo>
                <a:lnTo>
                  <a:pt x="4" y="339"/>
                </a:lnTo>
                <a:lnTo>
                  <a:pt x="8" y="352"/>
                </a:lnTo>
                <a:lnTo>
                  <a:pt x="11" y="367"/>
                </a:lnTo>
                <a:lnTo>
                  <a:pt x="15" y="381"/>
                </a:lnTo>
                <a:lnTo>
                  <a:pt x="21" y="394"/>
                </a:lnTo>
                <a:lnTo>
                  <a:pt x="27" y="407"/>
                </a:lnTo>
                <a:lnTo>
                  <a:pt x="34" y="420"/>
                </a:lnTo>
                <a:lnTo>
                  <a:pt x="41" y="432"/>
                </a:lnTo>
                <a:lnTo>
                  <a:pt x="49" y="445"/>
                </a:lnTo>
                <a:lnTo>
                  <a:pt x="59" y="457"/>
                </a:lnTo>
                <a:lnTo>
                  <a:pt x="68" y="469"/>
                </a:lnTo>
                <a:lnTo>
                  <a:pt x="79" y="480"/>
                </a:lnTo>
                <a:lnTo>
                  <a:pt x="90" y="490"/>
                </a:lnTo>
                <a:lnTo>
                  <a:pt x="102" y="501"/>
                </a:lnTo>
                <a:lnTo>
                  <a:pt x="25" y="653"/>
                </a:lnTo>
                <a:lnTo>
                  <a:pt x="24" y="657"/>
                </a:lnTo>
                <a:lnTo>
                  <a:pt x="24" y="662"/>
                </a:lnTo>
                <a:lnTo>
                  <a:pt x="25" y="665"/>
                </a:lnTo>
                <a:lnTo>
                  <a:pt x="28" y="667"/>
                </a:lnTo>
                <a:lnTo>
                  <a:pt x="31" y="670"/>
                </a:lnTo>
                <a:lnTo>
                  <a:pt x="36" y="671"/>
                </a:lnTo>
                <a:lnTo>
                  <a:pt x="39" y="671"/>
                </a:lnTo>
                <a:lnTo>
                  <a:pt x="42" y="670"/>
                </a:lnTo>
                <a:lnTo>
                  <a:pt x="240" y="574"/>
                </a:lnTo>
                <a:lnTo>
                  <a:pt x="268" y="582"/>
                </a:lnTo>
                <a:lnTo>
                  <a:pt x="299" y="587"/>
                </a:lnTo>
                <a:lnTo>
                  <a:pt x="329" y="590"/>
                </a:lnTo>
                <a:lnTo>
                  <a:pt x="360" y="591"/>
                </a:lnTo>
                <a:lnTo>
                  <a:pt x="379" y="590"/>
                </a:lnTo>
                <a:lnTo>
                  <a:pt x="397" y="590"/>
                </a:lnTo>
                <a:lnTo>
                  <a:pt x="414" y="588"/>
                </a:lnTo>
                <a:lnTo>
                  <a:pt x="432" y="585"/>
                </a:lnTo>
                <a:lnTo>
                  <a:pt x="450" y="582"/>
                </a:lnTo>
                <a:lnTo>
                  <a:pt x="467" y="578"/>
                </a:lnTo>
                <a:lnTo>
                  <a:pt x="483" y="574"/>
                </a:lnTo>
                <a:lnTo>
                  <a:pt x="500" y="568"/>
                </a:lnTo>
                <a:lnTo>
                  <a:pt x="516" y="562"/>
                </a:lnTo>
                <a:lnTo>
                  <a:pt x="531" y="556"/>
                </a:lnTo>
                <a:lnTo>
                  <a:pt x="546" y="549"/>
                </a:lnTo>
                <a:lnTo>
                  <a:pt x="561" y="540"/>
                </a:lnTo>
                <a:lnTo>
                  <a:pt x="575" y="532"/>
                </a:lnTo>
                <a:lnTo>
                  <a:pt x="588" y="524"/>
                </a:lnTo>
                <a:lnTo>
                  <a:pt x="601" y="514"/>
                </a:lnTo>
                <a:lnTo>
                  <a:pt x="614" y="505"/>
                </a:lnTo>
                <a:lnTo>
                  <a:pt x="626" y="494"/>
                </a:lnTo>
                <a:lnTo>
                  <a:pt x="637" y="483"/>
                </a:lnTo>
                <a:lnTo>
                  <a:pt x="648" y="472"/>
                </a:lnTo>
                <a:lnTo>
                  <a:pt x="658" y="461"/>
                </a:lnTo>
                <a:lnTo>
                  <a:pt x="667" y="449"/>
                </a:lnTo>
                <a:lnTo>
                  <a:pt x="676" y="437"/>
                </a:lnTo>
                <a:lnTo>
                  <a:pt x="683" y="424"/>
                </a:lnTo>
                <a:lnTo>
                  <a:pt x="690" y="411"/>
                </a:lnTo>
                <a:lnTo>
                  <a:pt x="698" y="397"/>
                </a:lnTo>
                <a:lnTo>
                  <a:pt x="703" y="383"/>
                </a:lnTo>
                <a:lnTo>
                  <a:pt x="708" y="369"/>
                </a:lnTo>
                <a:lnTo>
                  <a:pt x="712" y="355"/>
                </a:lnTo>
                <a:lnTo>
                  <a:pt x="715" y="340"/>
                </a:lnTo>
                <a:lnTo>
                  <a:pt x="718" y="326"/>
                </a:lnTo>
                <a:lnTo>
                  <a:pt x="719" y="311"/>
                </a:lnTo>
                <a:lnTo>
                  <a:pt x="719" y="296"/>
                </a:lnTo>
                <a:lnTo>
                  <a:pt x="719" y="281"/>
                </a:lnTo>
                <a:lnTo>
                  <a:pt x="718" y="265"/>
                </a:lnTo>
                <a:lnTo>
                  <a:pt x="715" y="251"/>
                </a:lnTo>
                <a:lnTo>
                  <a:pt x="712" y="237"/>
                </a:lnTo>
                <a:lnTo>
                  <a:pt x="708" y="223"/>
                </a:lnTo>
                <a:lnTo>
                  <a:pt x="703" y="208"/>
                </a:lnTo>
                <a:lnTo>
                  <a:pt x="698" y="194"/>
                </a:lnTo>
                <a:lnTo>
                  <a:pt x="690" y="181"/>
                </a:lnTo>
                <a:lnTo>
                  <a:pt x="683" y="168"/>
                </a:lnTo>
                <a:lnTo>
                  <a:pt x="676" y="155"/>
                </a:lnTo>
                <a:lnTo>
                  <a:pt x="667" y="143"/>
                </a:lnTo>
                <a:lnTo>
                  <a:pt x="658" y="131"/>
                </a:lnTo>
                <a:lnTo>
                  <a:pt x="648" y="119"/>
                </a:lnTo>
                <a:lnTo>
                  <a:pt x="637" y="108"/>
                </a:lnTo>
                <a:lnTo>
                  <a:pt x="626" y="98"/>
                </a:lnTo>
                <a:lnTo>
                  <a:pt x="614" y="87"/>
                </a:lnTo>
                <a:lnTo>
                  <a:pt x="601" y="78"/>
                </a:lnTo>
                <a:lnTo>
                  <a:pt x="588" y="68"/>
                </a:lnTo>
                <a:lnTo>
                  <a:pt x="575" y="60"/>
                </a:lnTo>
                <a:lnTo>
                  <a:pt x="561" y="51"/>
                </a:lnTo>
                <a:lnTo>
                  <a:pt x="546" y="43"/>
                </a:lnTo>
                <a:lnTo>
                  <a:pt x="531" y="36"/>
                </a:lnTo>
                <a:lnTo>
                  <a:pt x="516" y="30"/>
                </a:lnTo>
                <a:lnTo>
                  <a:pt x="500" y="24"/>
                </a:lnTo>
                <a:lnTo>
                  <a:pt x="483" y="18"/>
                </a:lnTo>
                <a:lnTo>
                  <a:pt x="467" y="13"/>
                </a:lnTo>
                <a:lnTo>
                  <a:pt x="450" y="10"/>
                </a:lnTo>
                <a:lnTo>
                  <a:pt x="432" y="6"/>
                </a:lnTo>
                <a:lnTo>
                  <a:pt x="414" y="4"/>
                </a:lnTo>
                <a:lnTo>
                  <a:pt x="397" y="1"/>
                </a:lnTo>
                <a:lnTo>
                  <a:pt x="379" y="1"/>
                </a:lnTo>
                <a:lnTo>
                  <a:pt x="360" y="0"/>
                </a:lnTo>
                <a:lnTo>
                  <a:pt x="360" y="0"/>
                </a:lnTo>
                <a:close/>
              </a:path>
            </a:pathLst>
          </a:custGeom>
          <a:solidFill>
            <a:srgbClr val="12568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1" name="Group 120"/>
          <p:cNvGrpSpPr/>
          <p:nvPr/>
        </p:nvGrpSpPr>
        <p:grpSpPr>
          <a:xfrm>
            <a:off x="6750360" y="4222417"/>
            <a:ext cx="419652" cy="419652"/>
            <a:chOff x="6445250" y="2535238"/>
            <a:chExt cx="280988" cy="280988"/>
          </a:xfrm>
          <a:solidFill>
            <a:srgbClr val="125680"/>
          </a:solidFill>
          <a:effectLst/>
        </p:grpSpPr>
        <p:sp>
          <p:nvSpPr>
            <p:cNvPr id="122" name="Freeform 2270"/>
            <p:cNvSpPr>
              <a:spLocks/>
            </p:cNvSpPr>
            <p:nvPr/>
          </p:nvSpPr>
          <p:spPr bwMode="auto">
            <a:xfrm>
              <a:off x="6538913" y="2630488"/>
              <a:ext cx="93663" cy="173038"/>
            </a:xfrm>
            <a:custGeom>
              <a:avLst/>
              <a:gdLst>
                <a:gd name="T0" fmla="*/ 0 w 292"/>
                <a:gd name="T1" fmla="*/ 0 h 543"/>
                <a:gd name="T2" fmla="*/ 147 w 292"/>
                <a:gd name="T3" fmla="*/ 543 h 543"/>
                <a:gd name="T4" fmla="*/ 292 w 292"/>
                <a:gd name="T5" fmla="*/ 0 h 543"/>
                <a:gd name="T6" fmla="*/ 0 w 292"/>
                <a:gd name="T7" fmla="*/ 0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" h="543">
                  <a:moveTo>
                    <a:pt x="0" y="0"/>
                  </a:moveTo>
                  <a:lnTo>
                    <a:pt x="147" y="543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271"/>
            <p:cNvSpPr>
              <a:spLocks/>
            </p:cNvSpPr>
            <p:nvPr/>
          </p:nvSpPr>
          <p:spPr bwMode="auto">
            <a:xfrm>
              <a:off x="6542088" y="2544763"/>
              <a:ext cx="87313" cy="76200"/>
            </a:xfrm>
            <a:custGeom>
              <a:avLst/>
              <a:gdLst>
                <a:gd name="T0" fmla="*/ 278 w 278"/>
                <a:gd name="T1" fmla="*/ 242 h 242"/>
                <a:gd name="T2" fmla="*/ 139 w 278"/>
                <a:gd name="T3" fmla="*/ 0 h 242"/>
                <a:gd name="T4" fmla="*/ 0 w 278"/>
                <a:gd name="T5" fmla="*/ 242 h 242"/>
                <a:gd name="T6" fmla="*/ 278 w 278"/>
                <a:gd name="T7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242">
                  <a:moveTo>
                    <a:pt x="278" y="242"/>
                  </a:moveTo>
                  <a:lnTo>
                    <a:pt x="139" y="0"/>
                  </a:lnTo>
                  <a:lnTo>
                    <a:pt x="0" y="242"/>
                  </a:lnTo>
                  <a:lnTo>
                    <a:pt x="278" y="2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272"/>
            <p:cNvSpPr>
              <a:spLocks/>
            </p:cNvSpPr>
            <p:nvPr/>
          </p:nvSpPr>
          <p:spPr bwMode="auto">
            <a:xfrm>
              <a:off x="6591300" y="2535238"/>
              <a:ext cx="69850" cy="79375"/>
            </a:xfrm>
            <a:custGeom>
              <a:avLst/>
              <a:gdLst>
                <a:gd name="T0" fmla="*/ 219 w 219"/>
                <a:gd name="T1" fmla="*/ 0 h 248"/>
                <a:gd name="T2" fmla="*/ 0 w 219"/>
                <a:gd name="T3" fmla="*/ 0 h 248"/>
                <a:gd name="T4" fmla="*/ 144 w 219"/>
                <a:gd name="T5" fmla="*/ 248 h 248"/>
                <a:gd name="T6" fmla="*/ 219 w 219"/>
                <a:gd name="T7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248">
                  <a:moveTo>
                    <a:pt x="219" y="0"/>
                  </a:moveTo>
                  <a:lnTo>
                    <a:pt x="0" y="0"/>
                  </a:lnTo>
                  <a:lnTo>
                    <a:pt x="144" y="248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273"/>
            <p:cNvSpPr>
              <a:spLocks/>
            </p:cNvSpPr>
            <p:nvPr/>
          </p:nvSpPr>
          <p:spPr bwMode="auto">
            <a:xfrm>
              <a:off x="6645275" y="2541588"/>
              <a:ext cx="80963" cy="79375"/>
            </a:xfrm>
            <a:custGeom>
              <a:avLst/>
              <a:gdLst>
                <a:gd name="T0" fmla="*/ 257 w 257"/>
                <a:gd name="T1" fmla="*/ 253 h 253"/>
                <a:gd name="T2" fmla="*/ 75 w 257"/>
                <a:gd name="T3" fmla="*/ 0 h 253"/>
                <a:gd name="T4" fmla="*/ 0 w 257"/>
                <a:gd name="T5" fmla="*/ 253 h 253"/>
                <a:gd name="T6" fmla="*/ 257 w 257"/>
                <a:gd name="T7" fmla="*/ 253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253">
                  <a:moveTo>
                    <a:pt x="257" y="253"/>
                  </a:moveTo>
                  <a:lnTo>
                    <a:pt x="75" y="0"/>
                  </a:lnTo>
                  <a:lnTo>
                    <a:pt x="0" y="253"/>
                  </a:lnTo>
                  <a:lnTo>
                    <a:pt x="257" y="2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274"/>
            <p:cNvSpPr>
              <a:spLocks/>
            </p:cNvSpPr>
            <p:nvPr/>
          </p:nvSpPr>
          <p:spPr bwMode="auto">
            <a:xfrm>
              <a:off x="6510338" y="2535238"/>
              <a:ext cx="69850" cy="79375"/>
            </a:xfrm>
            <a:custGeom>
              <a:avLst/>
              <a:gdLst>
                <a:gd name="T0" fmla="*/ 219 w 219"/>
                <a:gd name="T1" fmla="*/ 0 h 248"/>
                <a:gd name="T2" fmla="*/ 0 w 219"/>
                <a:gd name="T3" fmla="*/ 0 h 248"/>
                <a:gd name="T4" fmla="*/ 75 w 219"/>
                <a:gd name="T5" fmla="*/ 248 h 248"/>
                <a:gd name="T6" fmla="*/ 219 w 219"/>
                <a:gd name="T7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248">
                  <a:moveTo>
                    <a:pt x="219" y="0"/>
                  </a:moveTo>
                  <a:lnTo>
                    <a:pt x="0" y="0"/>
                  </a:lnTo>
                  <a:lnTo>
                    <a:pt x="75" y="248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275"/>
            <p:cNvSpPr>
              <a:spLocks/>
            </p:cNvSpPr>
            <p:nvPr/>
          </p:nvSpPr>
          <p:spPr bwMode="auto">
            <a:xfrm>
              <a:off x="6445250" y="2541588"/>
              <a:ext cx="80963" cy="79375"/>
            </a:xfrm>
            <a:custGeom>
              <a:avLst/>
              <a:gdLst>
                <a:gd name="T0" fmla="*/ 182 w 257"/>
                <a:gd name="T1" fmla="*/ 0 h 253"/>
                <a:gd name="T2" fmla="*/ 0 w 257"/>
                <a:gd name="T3" fmla="*/ 253 h 253"/>
                <a:gd name="T4" fmla="*/ 257 w 257"/>
                <a:gd name="T5" fmla="*/ 253 h 253"/>
                <a:gd name="T6" fmla="*/ 182 w 257"/>
                <a:gd name="T7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253">
                  <a:moveTo>
                    <a:pt x="182" y="0"/>
                  </a:moveTo>
                  <a:lnTo>
                    <a:pt x="0" y="253"/>
                  </a:lnTo>
                  <a:lnTo>
                    <a:pt x="257" y="253"/>
                  </a:lnTo>
                  <a:lnTo>
                    <a:pt x="1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276"/>
            <p:cNvSpPr>
              <a:spLocks/>
            </p:cNvSpPr>
            <p:nvPr/>
          </p:nvSpPr>
          <p:spPr bwMode="auto">
            <a:xfrm>
              <a:off x="6445250" y="2630488"/>
              <a:ext cx="133350" cy="185738"/>
            </a:xfrm>
            <a:custGeom>
              <a:avLst/>
              <a:gdLst>
                <a:gd name="T0" fmla="*/ 0 w 422"/>
                <a:gd name="T1" fmla="*/ 0 h 585"/>
                <a:gd name="T2" fmla="*/ 422 w 422"/>
                <a:gd name="T3" fmla="*/ 585 h 585"/>
                <a:gd name="T4" fmla="*/ 266 w 422"/>
                <a:gd name="T5" fmla="*/ 0 h 585"/>
                <a:gd name="T6" fmla="*/ 0 w 422"/>
                <a:gd name="T7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2" h="585">
                  <a:moveTo>
                    <a:pt x="0" y="0"/>
                  </a:moveTo>
                  <a:lnTo>
                    <a:pt x="422" y="585"/>
                  </a:lnTo>
                  <a:lnTo>
                    <a:pt x="26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277"/>
            <p:cNvSpPr>
              <a:spLocks/>
            </p:cNvSpPr>
            <p:nvPr/>
          </p:nvSpPr>
          <p:spPr bwMode="auto">
            <a:xfrm>
              <a:off x="6591300" y="2630488"/>
              <a:ext cx="134938" cy="185738"/>
            </a:xfrm>
            <a:custGeom>
              <a:avLst/>
              <a:gdLst>
                <a:gd name="T0" fmla="*/ 0 w 424"/>
                <a:gd name="T1" fmla="*/ 585 h 585"/>
                <a:gd name="T2" fmla="*/ 424 w 424"/>
                <a:gd name="T3" fmla="*/ 0 h 585"/>
                <a:gd name="T4" fmla="*/ 158 w 424"/>
                <a:gd name="T5" fmla="*/ 0 h 585"/>
                <a:gd name="T6" fmla="*/ 0 w 424"/>
                <a:gd name="T7" fmla="*/ 585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4" h="585">
                  <a:moveTo>
                    <a:pt x="0" y="585"/>
                  </a:moveTo>
                  <a:lnTo>
                    <a:pt x="424" y="0"/>
                  </a:lnTo>
                  <a:lnTo>
                    <a:pt x="158" y="0"/>
                  </a:lnTo>
                  <a:lnTo>
                    <a:pt x="0" y="5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518718" y="4174132"/>
            <a:ext cx="426764" cy="429136"/>
            <a:chOff x="9882188" y="3108325"/>
            <a:chExt cx="285750" cy="287338"/>
          </a:xfrm>
          <a:solidFill>
            <a:srgbClr val="125680"/>
          </a:solidFill>
          <a:effectLst/>
        </p:grpSpPr>
        <p:sp>
          <p:nvSpPr>
            <p:cNvPr id="131" name="Freeform 2284"/>
            <p:cNvSpPr>
              <a:spLocks/>
            </p:cNvSpPr>
            <p:nvPr/>
          </p:nvSpPr>
          <p:spPr bwMode="auto">
            <a:xfrm>
              <a:off x="9882188" y="3175000"/>
              <a:ext cx="219075" cy="220663"/>
            </a:xfrm>
            <a:custGeom>
              <a:avLst/>
              <a:gdLst>
                <a:gd name="T0" fmla="*/ 549 w 691"/>
                <a:gd name="T1" fmla="*/ 251 h 693"/>
                <a:gd name="T2" fmla="*/ 568 w 691"/>
                <a:gd name="T3" fmla="*/ 313 h 693"/>
                <a:gd name="T4" fmla="*/ 566 w 691"/>
                <a:gd name="T5" fmla="*/ 392 h 693"/>
                <a:gd name="T6" fmla="*/ 532 w 691"/>
                <a:gd name="T7" fmla="*/ 473 h 693"/>
                <a:gd name="T8" fmla="*/ 471 w 691"/>
                <a:gd name="T9" fmla="*/ 534 h 693"/>
                <a:gd name="T10" fmla="*/ 391 w 691"/>
                <a:gd name="T11" fmla="*/ 567 h 693"/>
                <a:gd name="T12" fmla="*/ 300 w 691"/>
                <a:gd name="T13" fmla="*/ 567 h 693"/>
                <a:gd name="T14" fmla="*/ 220 w 691"/>
                <a:gd name="T15" fmla="*/ 534 h 693"/>
                <a:gd name="T16" fmla="*/ 159 w 691"/>
                <a:gd name="T17" fmla="*/ 473 h 693"/>
                <a:gd name="T18" fmla="*/ 124 w 691"/>
                <a:gd name="T19" fmla="*/ 392 h 693"/>
                <a:gd name="T20" fmla="*/ 124 w 691"/>
                <a:gd name="T21" fmla="*/ 301 h 693"/>
                <a:gd name="T22" fmla="*/ 159 w 691"/>
                <a:gd name="T23" fmla="*/ 220 h 693"/>
                <a:gd name="T24" fmla="*/ 220 w 691"/>
                <a:gd name="T25" fmla="*/ 159 h 693"/>
                <a:gd name="T26" fmla="*/ 300 w 691"/>
                <a:gd name="T27" fmla="*/ 125 h 693"/>
                <a:gd name="T28" fmla="*/ 378 w 691"/>
                <a:gd name="T29" fmla="*/ 124 h 693"/>
                <a:gd name="T30" fmla="*/ 442 w 691"/>
                <a:gd name="T31" fmla="*/ 142 h 693"/>
                <a:gd name="T32" fmla="*/ 533 w 691"/>
                <a:gd name="T33" fmla="*/ 56 h 693"/>
                <a:gd name="T34" fmla="*/ 431 w 691"/>
                <a:gd name="T35" fmla="*/ 11 h 693"/>
                <a:gd name="T36" fmla="*/ 360 w 691"/>
                <a:gd name="T37" fmla="*/ 0 h 693"/>
                <a:gd name="T38" fmla="*/ 293 w 691"/>
                <a:gd name="T39" fmla="*/ 4 h 693"/>
                <a:gd name="T40" fmla="*/ 227 w 691"/>
                <a:gd name="T41" fmla="*/ 21 h 693"/>
                <a:gd name="T42" fmla="*/ 166 w 691"/>
                <a:gd name="T43" fmla="*/ 50 h 693"/>
                <a:gd name="T44" fmla="*/ 112 w 691"/>
                <a:gd name="T45" fmla="*/ 91 h 693"/>
                <a:gd name="T46" fmla="*/ 68 w 691"/>
                <a:gd name="T47" fmla="*/ 139 h 693"/>
                <a:gd name="T48" fmla="*/ 34 w 691"/>
                <a:gd name="T49" fmla="*/ 197 h 693"/>
                <a:gd name="T50" fmla="*/ 9 w 691"/>
                <a:gd name="T51" fmla="*/ 260 h 693"/>
                <a:gd name="T52" fmla="*/ 0 w 691"/>
                <a:gd name="T53" fmla="*/ 329 h 693"/>
                <a:gd name="T54" fmla="*/ 2 w 691"/>
                <a:gd name="T55" fmla="*/ 396 h 693"/>
                <a:gd name="T56" fmla="*/ 18 w 691"/>
                <a:gd name="T57" fmla="*/ 459 h 693"/>
                <a:gd name="T58" fmla="*/ 44 w 691"/>
                <a:gd name="T59" fmla="*/ 517 h 693"/>
                <a:gd name="T60" fmla="*/ 80 w 691"/>
                <a:gd name="T61" fmla="*/ 568 h 693"/>
                <a:gd name="T62" fmla="*/ 0 w 691"/>
                <a:gd name="T63" fmla="*/ 677 h 693"/>
                <a:gd name="T64" fmla="*/ 14 w 691"/>
                <a:gd name="T65" fmla="*/ 693 h 693"/>
                <a:gd name="T66" fmla="*/ 123 w 691"/>
                <a:gd name="T67" fmla="*/ 611 h 693"/>
                <a:gd name="T68" fmla="*/ 174 w 691"/>
                <a:gd name="T69" fmla="*/ 647 h 693"/>
                <a:gd name="T70" fmla="*/ 233 w 691"/>
                <a:gd name="T71" fmla="*/ 673 h 693"/>
                <a:gd name="T72" fmla="*/ 295 w 691"/>
                <a:gd name="T73" fmla="*/ 689 h 693"/>
                <a:gd name="T74" fmla="*/ 362 w 691"/>
                <a:gd name="T75" fmla="*/ 691 h 693"/>
                <a:gd name="T76" fmla="*/ 427 w 691"/>
                <a:gd name="T77" fmla="*/ 683 h 693"/>
                <a:gd name="T78" fmla="*/ 487 w 691"/>
                <a:gd name="T79" fmla="*/ 662 h 693"/>
                <a:gd name="T80" fmla="*/ 542 w 691"/>
                <a:gd name="T81" fmla="*/ 630 h 693"/>
                <a:gd name="T82" fmla="*/ 665 w 691"/>
                <a:gd name="T83" fmla="*/ 688 h 693"/>
                <a:gd name="T84" fmla="*/ 686 w 691"/>
                <a:gd name="T85" fmla="*/ 688 h 693"/>
                <a:gd name="T86" fmla="*/ 686 w 691"/>
                <a:gd name="T87" fmla="*/ 667 h 693"/>
                <a:gd name="T88" fmla="*/ 630 w 691"/>
                <a:gd name="T89" fmla="*/ 544 h 693"/>
                <a:gd name="T90" fmla="*/ 661 w 691"/>
                <a:gd name="T91" fmla="*/ 489 h 693"/>
                <a:gd name="T92" fmla="*/ 681 w 691"/>
                <a:gd name="T93" fmla="*/ 428 h 693"/>
                <a:gd name="T94" fmla="*/ 691 w 691"/>
                <a:gd name="T95" fmla="*/ 363 h 693"/>
                <a:gd name="T96" fmla="*/ 689 w 691"/>
                <a:gd name="T97" fmla="*/ 303 h 693"/>
                <a:gd name="T98" fmla="*/ 662 w 691"/>
                <a:gd name="T99" fmla="*/ 207 h 693"/>
                <a:gd name="T100" fmla="*/ 619 w 691"/>
                <a:gd name="T101" fmla="*/ 13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1" h="693">
                  <a:moveTo>
                    <a:pt x="619" y="136"/>
                  </a:moveTo>
                  <a:lnTo>
                    <a:pt x="533" y="222"/>
                  </a:lnTo>
                  <a:lnTo>
                    <a:pt x="542" y="236"/>
                  </a:lnTo>
                  <a:lnTo>
                    <a:pt x="549" y="251"/>
                  </a:lnTo>
                  <a:lnTo>
                    <a:pt x="555" y="265"/>
                  </a:lnTo>
                  <a:lnTo>
                    <a:pt x="560" y="280"/>
                  </a:lnTo>
                  <a:lnTo>
                    <a:pt x="565" y="296"/>
                  </a:lnTo>
                  <a:lnTo>
                    <a:pt x="568" y="313"/>
                  </a:lnTo>
                  <a:lnTo>
                    <a:pt x="570" y="329"/>
                  </a:lnTo>
                  <a:lnTo>
                    <a:pt x="571" y="346"/>
                  </a:lnTo>
                  <a:lnTo>
                    <a:pt x="570" y="369"/>
                  </a:lnTo>
                  <a:lnTo>
                    <a:pt x="566" y="392"/>
                  </a:lnTo>
                  <a:lnTo>
                    <a:pt x="560" y="413"/>
                  </a:lnTo>
                  <a:lnTo>
                    <a:pt x="553" y="434"/>
                  </a:lnTo>
                  <a:lnTo>
                    <a:pt x="543" y="453"/>
                  </a:lnTo>
                  <a:lnTo>
                    <a:pt x="532" y="473"/>
                  </a:lnTo>
                  <a:lnTo>
                    <a:pt x="519" y="490"/>
                  </a:lnTo>
                  <a:lnTo>
                    <a:pt x="504" y="506"/>
                  </a:lnTo>
                  <a:lnTo>
                    <a:pt x="488" y="520"/>
                  </a:lnTo>
                  <a:lnTo>
                    <a:pt x="471" y="534"/>
                  </a:lnTo>
                  <a:lnTo>
                    <a:pt x="453" y="545"/>
                  </a:lnTo>
                  <a:lnTo>
                    <a:pt x="433" y="555"/>
                  </a:lnTo>
                  <a:lnTo>
                    <a:pt x="413" y="562"/>
                  </a:lnTo>
                  <a:lnTo>
                    <a:pt x="391" y="567"/>
                  </a:lnTo>
                  <a:lnTo>
                    <a:pt x="369" y="571"/>
                  </a:lnTo>
                  <a:lnTo>
                    <a:pt x="345" y="572"/>
                  </a:lnTo>
                  <a:lnTo>
                    <a:pt x="322" y="571"/>
                  </a:lnTo>
                  <a:lnTo>
                    <a:pt x="300" y="567"/>
                  </a:lnTo>
                  <a:lnTo>
                    <a:pt x="278" y="562"/>
                  </a:lnTo>
                  <a:lnTo>
                    <a:pt x="257" y="555"/>
                  </a:lnTo>
                  <a:lnTo>
                    <a:pt x="238" y="545"/>
                  </a:lnTo>
                  <a:lnTo>
                    <a:pt x="220" y="534"/>
                  </a:lnTo>
                  <a:lnTo>
                    <a:pt x="201" y="520"/>
                  </a:lnTo>
                  <a:lnTo>
                    <a:pt x="185" y="506"/>
                  </a:lnTo>
                  <a:lnTo>
                    <a:pt x="171" y="490"/>
                  </a:lnTo>
                  <a:lnTo>
                    <a:pt x="159" y="473"/>
                  </a:lnTo>
                  <a:lnTo>
                    <a:pt x="146" y="453"/>
                  </a:lnTo>
                  <a:lnTo>
                    <a:pt x="138" y="434"/>
                  </a:lnTo>
                  <a:lnTo>
                    <a:pt x="129" y="413"/>
                  </a:lnTo>
                  <a:lnTo>
                    <a:pt x="124" y="392"/>
                  </a:lnTo>
                  <a:lnTo>
                    <a:pt x="121" y="369"/>
                  </a:lnTo>
                  <a:lnTo>
                    <a:pt x="119" y="346"/>
                  </a:lnTo>
                  <a:lnTo>
                    <a:pt x="121" y="324"/>
                  </a:lnTo>
                  <a:lnTo>
                    <a:pt x="124" y="301"/>
                  </a:lnTo>
                  <a:lnTo>
                    <a:pt x="129" y="280"/>
                  </a:lnTo>
                  <a:lnTo>
                    <a:pt x="138" y="259"/>
                  </a:lnTo>
                  <a:lnTo>
                    <a:pt x="146" y="238"/>
                  </a:lnTo>
                  <a:lnTo>
                    <a:pt x="159" y="220"/>
                  </a:lnTo>
                  <a:lnTo>
                    <a:pt x="171" y="203"/>
                  </a:lnTo>
                  <a:lnTo>
                    <a:pt x="185" y="187"/>
                  </a:lnTo>
                  <a:lnTo>
                    <a:pt x="201" y="172"/>
                  </a:lnTo>
                  <a:lnTo>
                    <a:pt x="220" y="159"/>
                  </a:lnTo>
                  <a:lnTo>
                    <a:pt x="238" y="148"/>
                  </a:lnTo>
                  <a:lnTo>
                    <a:pt x="257" y="138"/>
                  </a:lnTo>
                  <a:lnTo>
                    <a:pt x="278" y="131"/>
                  </a:lnTo>
                  <a:lnTo>
                    <a:pt x="300" y="125"/>
                  </a:lnTo>
                  <a:lnTo>
                    <a:pt x="322" y="122"/>
                  </a:lnTo>
                  <a:lnTo>
                    <a:pt x="345" y="121"/>
                  </a:lnTo>
                  <a:lnTo>
                    <a:pt x="362" y="121"/>
                  </a:lnTo>
                  <a:lnTo>
                    <a:pt x="378" y="124"/>
                  </a:lnTo>
                  <a:lnTo>
                    <a:pt x="395" y="126"/>
                  </a:lnTo>
                  <a:lnTo>
                    <a:pt x="411" y="131"/>
                  </a:lnTo>
                  <a:lnTo>
                    <a:pt x="426" y="136"/>
                  </a:lnTo>
                  <a:lnTo>
                    <a:pt x="442" y="142"/>
                  </a:lnTo>
                  <a:lnTo>
                    <a:pt x="455" y="149"/>
                  </a:lnTo>
                  <a:lnTo>
                    <a:pt x="470" y="158"/>
                  </a:lnTo>
                  <a:lnTo>
                    <a:pt x="555" y="72"/>
                  </a:lnTo>
                  <a:lnTo>
                    <a:pt x="533" y="56"/>
                  </a:lnTo>
                  <a:lnTo>
                    <a:pt x="509" y="42"/>
                  </a:lnTo>
                  <a:lnTo>
                    <a:pt x="485" y="30"/>
                  </a:lnTo>
                  <a:lnTo>
                    <a:pt x="458" y="20"/>
                  </a:lnTo>
                  <a:lnTo>
                    <a:pt x="431" y="11"/>
                  </a:lnTo>
                  <a:lnTo>
                    <a:pt x="403" y="5"/>
                  </a:lnTo>
                  <a:lnTo>
                    <a:pt x="389" y="3"/>
                  </a:lnTo>
                  <a:lnTo>
                    <a:pt x="375" y="1"/>
                  </a:lnTo>
                  <a:lnTo>
                    <a:pt x="360" y="0"/>
                  </a:lnTo>
                  <a:lnTo>
                    <a:pt x="345" y="0"/>
                  </a:lnTo>
                  <a:lnTo>
                    <a:pt x="327" y="1"/>
                  </a:lnTo>
                  <a:lnTo>
                    <a:pt x="310" y="3"/>
                  </a:lnTo>
                  <a:lnTo>
                    <a:pt x="293" y="4"/>
                  </a:lnTo>
                  <a:lnTo>
                    <a:pt x="276" y="8"/>
                  </a:lnTo>
                  <a:lnTo>
                    <a:pt x="259" y="11"/>
                  </a:lnTo>
                  <a:lnTo>
                    <a:pt x="243" y="16"/>
                  </a:lnTo>
                  <a:lnTo>
                    <a:pt x="227" y="21"/>
                  </a:lnTo>
                  <a:lnTo>
                    <a:pt x="211" y="27"/>
                  </a:lnTo>
                  <a:lnTo>
                    <a:pt x="195" y="34"/>
                  </a:lnTo>
                  <a:lnTo>
                    <a:pt x="180" y="42"/>
                  </a:lnTo>
                  <a:lnTo>
                    <a:pt x="166" y="50"/>
                  </a:lnTo>
                  <a:lnTo>
                    <a:pt x="152" y="60"/>
                  </a:lnTo>
                  <a:lnTo>
                    <a:pt x="138" y="69"/>
                  </a:lnTo>
                  <a:lnTo>
                    <a:pt x="126" y="80"/>
                  </a:lnTo>
                  <a:lnTo>
                    <a:pt x="112" y="91"/>
                  </a:lnTo>
                  <a:lnTo>
                    <a:pt x="101" y="102"/>
                  </a:lnTo>
                  <a:lnTo>
                    <a:pt x="89" y="114"/>
                  </a:lnTo>
                  <a:lnTo>
                    <a:pt x="78" y="126"/>
                  </a:lnTo>
                  <a:lnTo>
                    <a:pt x="68" y="139"/>
                  </a:lnTo>
                  <a:lnTo>
                    <a:pt x="58" y="153"/>
                  </a:lnTo>
                  <a:lnTo>
                    <a:pt x="50" y="168"/>
                  </a:lnTo>
                  <a:lnTo>
                    <a:pt x="41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0" y="227"/>
                  </a:lnTo>
                  <a:lnTo>
                    <a:pt x="14" y="243"/>
                  </a:lnTo>
                  <a:lnTo>
                    <a:pt x="9" y="260"/>
                  </a:lnTo>
                  <a:lnTo>
                    <a:pt x="6" y="276"/>
                  </a:lnTo>
                  <a:lnTo>
                    <a:pt x="3" y="293"/>
                  </a:lnTo>
                  <a:lnTo>
                    <a:pt x="1" y="310"/>
                  </a:lnTo>
                  <a:lnTo>
                    <a:pt x="0" y="329"/>
                  </a:lnTo>
                  <a:lnTo>
                    <a:pt x="0" y="346"/>
                  </a:lnTo>
                  <a:lnTo>
                    <a:pt x="0" y="363"/>
                  </a:lnTo>
                  <a:lnTo>
                    <a:pt x="1" y="380"/>
                  </a:lnTo>
                  <a:lnTo>
                    <a:pt x="2" y="396"/>
                  </a:lnTo>
                  <a:lnTo>
                    <a:pt x="6" y="412"/>
                  </a:lnTo>
                  <a:lnTo>
                    <a:pt x="9" y="428"/>
                  </a:lnTo>
                  <a:lnTo>
                    <a:pt x="13" y="444"/>
                  </a:lnTo>
                  <a:lnTo>
                    <a:pt x="18" y="459"/>
                  </a:lnTo>
                  <a:lnTo>
                    <a:pt x="23" y="474"/>
                  </a:lnTo>
                  <a:lnTo>
                    <a:pt x="30" y="489"/>
                  </a:lnTo>
                  <a:lnTo>
                    <a:pt x="36" y="502"/>
                  </a:lnTo>
                  <a:lnTo>
                    <a:pt x="44" y="517"/>
                  </a:lnTo>
                  <a:lnTo>
                    <a:pt x="52" y="530"/>
                  </a:lnTo>
                  <a:lnTo>
                    <a:pt x="61" y="544"/>
                  </a:lnTo>
                  <a:lnTo>
                    <a:pt x="71" y="556"/>
                  </a:lnTo>
                  <a:lnTo>
                    <a:pt x="80" y="568"/>
                  </a:lnTo>
                  <a:lnTo>
                    <a:pt x="90" y="580"/>
                  </a:lnTo>
                  <a:lnTo>
                    <a:pt x="3" y="667"/>
                  </a:lnTo>
                  <a:lnTo>
                    <a:pt x="0" y="672"/>
                  </a:lnTo>
                  <a:lnTo>
                    <a:pt x="0" y="677"/>
                  </a:lnTo>
                  <a:lnTo>
                    <a:pt x="0" y="683"/>
                  </a:lnTo>
                  <a:lnTo>
                    <a:pt x="3" y="688"/>
                  </a:lnTo>
                  <a:lnTo>
                    <a:pt x="8" y="691"/>
                  </a:lnTo>
                  <a:lnTo>
                    <a:pt x="14" y="693"/>
                  </a:lnTo>
                  <a:lnTo>
                    <a:pt x="20" y="691"/>
                  </a:lnTo>
                  <a:lnTo>
                    <a:pt x="25" y="688"/>
                  </a:lnTo>
                  <a:lnTo>
                    <a:pt x="112" y="601"/>
                  </a:lnTo>
                  <a:lnTo>
                    <a:pt x="123" y="611"/>
                  </a:lnTo>
                  <a:lnTo>
                    <a:pt x="135" y="622"/>
                  </a:lnTo>
                  <a:lnTo>
                    <a:pt x="149" y="630"/>
                  </a:lnTo>
                  <a:lnTo>
                    <a:pt x="161" y="639"/>
                  </a:lnTo>
                  <a:lnTo>
                    <a:pt x="174" y="647"/>
                  </a:lnTo>
                  <a:lnTo>
                    <a:pt x="189" y="655"/>
                  </a:lnTo>
                  <a:lnTo>
                    <a:pt x="202" y="662"/>
                  </a:lnTo>
                  <a:lnTo>
                    <a:pt x="217" y="668"/>
                  </a:lnTo>
                  <a:lnTo>
                    <a:pt x="233" y="673"/>
                  </a:lnTo>
                  <a:lnTo>
                    <a:pt x="248" y="678"/>
                  </a:lnTo>
                  <a:lnTo>
                    <a:pt x="264" y="683"/>
                  </a:lnTo>
                  <a:lnTo>
                    <a:pt x="279" y="687"/>
                  </a:lnTo>
                  <a:lnTo>
                    <a:pt x="295" y="689"/>
                  </a:lnTo>
                  <a:lnTo>
                    <a:pt x="311" y="690"/>
                  </a:lnTo>
                  <a:lnTo>
                    <a:pt x="328" y="691"/>
                  </a:lnTo>
                  <a:lnTo>
                    <a:pt x="345" y="693"/>
                  </a:lnTo>
                  <a:lnTo>
                    <a:pt x="362" y="691"/>
                  </a:lnTo>
                  <a:lnTo>
                    <a:pt x="378" y="690"/>
                  </a:lnTo>
                  <a:lnTo>
                    <a:pt x="394" y="689"/>
                  </a:lnTo>
                  <a:lnTo>
                    <a:pt x="411" y="687"/>
                  </a:lnTo>
                  <a:lnTo>
                    <a:pt x="427" y="683"/>
                  </a:lnTo>
                  <a:lnTo>
                    <a:pt x="442" y="678"/>
                  </a:lnTo>
                  <a:lnTo>
                    <a:pt x="458" y="673"/>
                  </a:lnTo>
                  <a:lnTo>
                    <a:pt x="472" y="668"/>
                  </a:lnTo>
                  <a:lnTo>
                    <a:pt x="487" y="662"/>
                  </a:lnTo>
                  <a:lnTo>
                    <a:pt x="502" y="655"/>
                  </a:lnTo>
                  <a:lnTo>
                    <a:pt x="515" y="647"/>
                  </a:lnTo>
                  <a:lnTo>
                    <a:pt x="529" y="639"/>
                  </a:lnTo>
                  <a:lnTo>
                    <a:pt x="542" y="630"/>
                  </a:lnTo>
                  <a:lnTo>
                    <a:pt x="554" y="622"/>
                  </a:lnTo>
                  <a:lnTo>
                    <a:pt x="566" y="612"/>
                  </a:lnTo>
                  <a:lnTo>
                    <a:pt x="579" y="601"/>
                  </a:lnTo>
                  <a:lnTo>
                    <a:pt x="665" y="688"/>
                  </a:lnTo>
                  <a:lnTo>
                    <a:pt x="670" y="691"/>
                  </a:lnTo>
                  <a:lnTo>
                    <a:pt x="676" y="693"/>
                  </a:lnTo>
                  <a:lnTo>
                    <a:pt x="681" y="691"/>
                  </a:lnTo>
                  <a:lnTo>
                    <a:pt x="686" y="688"/>
                  </a:lnTo>
                  <a:lnTo>
                    <a:pt x="690" y="683"/>
                  </a:lnTo>
                  <a:lnTo>
                    <a:pt x="691" y="677"/>
                  </a:lnTo>
                  <a:lnTo>
                    <a:pt x="690" y="672"/>
                  </a:lnTo>
                  <a:lnTo>
                    <a:pt x="686" y="667"/>
                  </a:lnTo>
                  <a:lnTo>
                    <a:pt x="601" y="580"/>
                  </a:lnTo>
                  <a:lnTo>
                    <a:pt x="610" y="568"/>
                  </a:lnTo>
                  <a:lnTo>
                    <a:pt x="620" y="556"/>
                  </a:lnTo>
                  <a:lnTo>
                    <a:pt x="630" y="544"/>
                  </a:lnTo>
                  <a:lnTo>
                    <a:pt x="639" y="530"/>
                  </a:lnTo>
                  <a:lnTo>
                    <a:pt x="646" y="517"/>
                  </a:lnTo>
                  <a:lnTo>
                    <a:pt x="653" y="502"/>
                  </a:lnTo>
                  <a:lnTo>
                    <a:pt x="661" y="489"/>
                  </a:lnTo>
                  <a:lnTo>
                    <a:pt x="667" y="474"/>
                  </a:lnTo>
                  <a:lnTo>
                    <a:pt x="673" y="459"/>
                  </a:lnTo>
                  <a:lnTo>
                    <a:pt x="678" y="444"/>
                  </a:lnTo>
                  <a:lnTo>
                    <a:pt x="681" y="428"/>
                  </a:lnTo>
                  <a:lnTo>
                    <a:pt x="685" y="412"/>
                  </a:lnTo>
                  <a:lnTo>
                    <a:pt x="687" y="396"/>
                  </a:lnTo>
                  <a:lnTo>
                    <a:pt x="690" y="380"/>
                  </a:lnTo>
                  <a:lnTo>
                    <a:pt x="691" y="363"/>
                  </a:lnTo>
                  <a:lnTo>
                    <a:pt x="691" y="346"/>
                  </a:lnTo>
                  <a:lnTo>
                    <a:pt x="691" y="331"/>
                  </a:lnTo>
                  <a:lnTo>
                    <a:pt x="690" y="317"/>
                  </a:lnTo>
                  <a:lnTo>
                    <a:pt x="689" y="303"/>
                  </a:lnTo>
                  <a:lnTo>
                    <a:pt x="686" y="288"/>
                  </a:lnTo>
                  <a:lnTo>
                    <a:pt x="680" y="260"/>
                  </a:lnTo>
                  <a:lnTo>
                    <a:pt x="672" y="233"/>
                  </a:lnTo>
                  <a:lnTo>
                    <a:pt x="662" y="207"/>
                  </a:lnTo>
                  <a:lnTo>
                    <a:pt x="650" y="182"/>
                  </a:lnTo>
                  <a:lnTo>
                    <a:pt x="635" y="158"/>
                  </a:lnTo>
                  <a:lnTo>
                    <a:pt x="619" y="136"/>
                  </a:lnTo>
                  <a:lnTo>
                    <a:pt x="619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2285"/>
            <p:cNvSpPr>
              <a:spLocks/>
            </p:cNvSpPr>
            <p:nvPr/>
          </p:nvSpPr>
          <p:spPr bwMode="auto">
            <a:xfrm>
              <a:off x="9929813" y="3222625"/>
              <a:ext cx="123825" cy="125413"/>
            </a:xfrm>
            <a:custGeom>
              <a:avLst/>
              <a:gdLst>
                <a:gd name="T0" fmla="*/ 286 w 391"/>
                <a:gd name="T1" fmla="*/ 24 h 392"/>
                <a:gd name="T2" fmla="*/ 263 w 391"/>
                <a:gd name="T3" fmla="*/ 13 h 392"/>
                <a:gd name="T4" fmla="*/ 236 w 391"/>
                <a:gd name="T5" fmla="*/ 5 h 392"/>
                <a:gd name="T6" fmla="*/ 209 w 391"/>
                <a:gd name="T7" fmla="*/ 2 h 392"/>
                <a:gd name="T8" fmla="*/ 175 w 391"/>
                <a:gd name="T9" fmla="*/ 2 h 392"/>
                <a:gd name="T10" fmla="*/ 137 w 391"/>
                <a:gd name="T11" fmla="*/ 10 h 392"/>
                <a:gd name="T12" fmla="*/ 103 w 391"/>
                <a:gd name="T13" fmla="*/ 25 h 392"/>
                <a:gd name="T14" fmla="*/ 71 w 391"/>
                <a:gd name="T15" fmla="*/ 46 h 392"/>
                <a:gd name="T16" fmla="*/ 44 w 391"/>
                <a:gd name="T17" fmla="*/ 72 h 392"/>
                <a:gd name="T18" fmla="*/ 23 w 391"/>
                <a:gd name="T19" fmla="*/ 103 h 392"/>
                <a:gd name="T20" fmla="*/ 9 w 391"/>
                <a:gd name="T21" fmla="*/ 138 h 392"/>
                <a:gd name="T22" fmla="*/ 1 w 391"/>
                <a:gd name="T23" fmla="*/ 176 h 392"/>
                <a:gd name="T24" fmla="*/ 1 w 391"/>
                <a:gd name="T25" fmla="*/ 217 h 392"/>
                <a:gd name="T26" fmla="*/ 9 w 391"/>
                <a:gd name="T27" fmla="*/ 254 h 392"/>
                <a:gd name="T28" fmla="*/ 23 w 391"/>
                <a:gd name="T29" fmla="*/ 290 h 392"/>
                <a:gd name="T30" fmla="*/ 44 w 391"/>
                <a:gd name="T31" fmla="*/ 320 h 392"/>
                <a:gd name="T32" fmla="*/ 71 w 391"/>
                <a:gd name="T33" fmla="*/ 347 h 392"/>
                <a:gd name="T34" fmla="*/ 103 w 391"/>
                <a:gd name="T35" fmla="*/ 368 h 392"/>
                <a:gd name="T36" fmla="*/ 137 w 391"/>
                <a:gd name="T37" fmla="*/ 383 h 392"/>
                <a:gd name="T38" fmla="*/ 175 w 391"/>
                <a:gd name="T39" fmla="*/ 391 h 392"/>
                <a:gd name="T40" fmla="*/ 215 w 391"/>
                <a:gd name="T41" fmla="*/ 391 h 392"/>
                <a:gd name="T42" fmla="*/ 253 w 391"/>
                <a:gd name="T43" fmla="*/ 383 h 392"/>
                <a:gd name="T44" fmla="*/ 288 w 391"/>
                <a:gd name="T45" fmla="*/ 368 h 392"/>
                <a:gd name="T46" fmla="*/ 320 w 391"/>
                <a:gd name="T47" fmla="*/ 347 h 392"/>
                <a:gd name="T48" fmla="*/ 346 w 391"/>
                <a:gd name="T49" fmla="*/ 320 h 392"/>
                <a:gd name="T50" fmla="*/ 368 w 391"/>
                <a:gd name="T51" fmla="*/ 290 h 392"/>
                <a:gd name="T52" fmla="*/ 382 w 391"/>
                <a:gd name="T53" fmla="*/ 254 h 392"/>
                <a:gd name="T54" fmla="*/ 390 w 391"/>
                <a:gd name="T55" fmla="*/ 217 h 392"/>
                <a:gd name="T56" fmla="*/ 390 w 391"/>
                <a:gd name="T57" fmla="*/ 182 h 392"/>
                <a:gd name="T58" fmla="*/ 386 w 391"/>
                <a:gd name="T59" fmla="*/ 156 h 392"/>
                <a:gd name="T60" fmla="*/ 379 w 391"/>
                <a:gd name="T61" fmla="*/ 130 h 392"/>
                <a:gd name="T62" fmla="*/ 368 w 391"/>
                <a:gd name="T63" fmla="*/ 105 h 392"/>
                <a:gd name="T64" fmla="*/ 294 w 391"/>
                <a:gd name="T65" fmla="*/ 160 h 392"/>
                <a:gd name="T66" fmla="*/ 299 w 391"/>
                <a:gd name="T67" fmla="*/ 179 h 392"/>
                <a:gd name="T68" fmla="*/ 300 w 391"/>
                <a:gd name="T69" fmla="*/ 196 h 392"/>
                <a:gd name="T70" fmla="*/ 298 w 391"/>
                <a:gd name="T71" fmla="*/ 218 h 392"/>
                <a:gd name="T72" fmla="*/ 292 w 391"/>
                <a:gd name="T73" fmla="*/ 237 h 392"/>
                <a:gd name="T74" fmla="*/ 282 w 391"/>
                <a:gd name="T75" fmla="*/ 256 h 392"/>
                <a:gd name="T76" fmla="*/ 270 w 391"/>
                <a:gd name="T77" fmla="*/ 270 h 392"/>
                <a:gd name="T78" fmla="*/ 254 w 391"/>
                <a:gd name="T79" fmla="*/ 284 h 392"/>
                <a:gd name="T80" fmla="*/ 236 w 391"/>
                <a:gd name="T81" fmla="*/ 294 h 392"/>
                <a:gd name="T82" fmla="*/ 216 w 391"/>
                <a:gd name="T83" fmla="*/ 300 h 392"/>
                <a:gd name="T84" fmla="*/ 195 w 391"/>
                <a:gd name="T85" fmla="*/ 302 h 392"/>
                <a:gd name="T86" fmla="*/ 173 w 391"/>
                <a:gd name="T87" fmla="*/ 300 h 392"/>
                <a:gd name="T88" fmla="*/ 154 w 391"/>
                <a:gd name="T89" fmla="*/ 294 h 392"/>
                <a:gd name="T90" fmla="*/ 137 w 391"/>
                <a:gd name="T91" fmla="*/ 284 h 392"/>
                <a:gd name="T92" fmla="*/ 121 w 391"/>
                <a:gd name="T93" fmla="*/ 270 h 392"/>
                <a:gd name="T94" fmla="*/ 107 w 391"/>
                <a:gd name="T95" fmla="*/ 256 h 392"/>
                <a:gd name="T96" fmla="*/ 98 w 391"/>
                <a:gd name="T97" fmla="*/ 237 h 392"/>
                <a:gd name="T98" fmla="*/ 92 w 391"/>
                <a:gd name="T99" fmla="*/ 218 h 392"/>
                <a:gd name="T100" fmla="*/ 90 w 391"/>
                <a:gd name="T101" fmla="*/ 196 h 392"/>
                <a:gd name="T102" fmla="*/ 92 w 391"/>
                <a:gd name="T103" fmla="*/ 175 h 392"/>
                <a:gd name="T104" fmla="*/ 98 w 391"/>
                <a:gd name="T105" fmla="*/ 156 h 392"/>
                <a:gd name="T106" fmla="*/ 107 w 391"/>
                <a:gd name="T107" fmla="*/ 137 h 392"/>
                <a:gd name="T108" fmla="*/ 121 w 391"/>
                <a:gd name="T109" fmla="*/ 121 h 392"/>
                <a:gd name="T110" fmla="*/ 137 w 391"/>
                <a:gd name="T111" fmla="*/ 109 h 392"/>
                <a:gd name="T112" fmla="*/ 154 w 391"/>
                <a:gd name="T113" fmla="*/ 99 h 392"/>
                <a:gd name="T114" fmla="*/ 173 w 391"/>
                <a:gd name="T115" fmla="*/ 93 h 392"/>
                <a:gd name="T116" fmla="*/ 195 w 391"/>
                <a:gd name="T117" fmla="*/ 91 h 392"/>
                <a:gd name="T118" fmla="*/ 214 w 391"/>
                <a:gd name="T119" fmla="*/ 93 h 392"/>
                <a:gd name="T120" fmla="*/ 231 w 391"/>
                <a:gd name="T121" fmla="*/ 9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1" h="392">
                  <a:moveTo>
                    <a:pt x="298" y="30"/>
                  </a:moveTo>
                  <a:lnTo>
                    <a:pt x="286" y="24"/>
                  </a:lnTo>
                  <a:lnTo>
                    <a:pt x="275" y="18"/>
                  </a:lnTo>
                  <a:lnTo>
                    <a:pt x="263" y="13"/>
                  </a:lnTo>
                  <a:lnTo>
                    <a:pt x="249" y="9"/>
                  </a:lnTo>
                  <a:lnTo>
                    <a:pt x="236" y="5"/>
                  </a:lnTo>
                  <a:lnTo>
                    <a:pt x="222" y="3"/>
                  </a:lnTo>
                  <a:lnTo>
                    <a:pt x="209" y="2"/>
                  </a:lnTo>
                  <a:lnTo>
                    <a:pt x="195" y="0"/>
                  </a:lnTo>
                  <a:lnTo>
                    <a:pt x="175" y="2"/>
                  </a:lnTo>
                  <a:lnTo>
                    <a:pt x="156" y="5"/>
                  </a:lnTo>
                  <a:lnTo>
                    <a:pt x="137" y="10"/>
                  </a:lnTo>
                  <a:lnTo>
                    <a:pt x="120" y="16"/>
                  </a:lnTo>
                  <a:lnTo>
                    <a:pt x="103" y="25"/>
                  </a:lnTo>
                  <a:lnTo>
                    <a:pt x="85" y="35"/>
                  </a:lnTo>
                  <a:lnTo>
                    <a:pt x="71" y="46"/>
                  </a:lnTo>
                  <a:lnTo>
                    <a:pt x="57" y="58"/>
                  </a:lnTo>
                  <a:lnTo>
                    <a:pt x="44" y="72"/>
                  </a:lnTo>
                  <a:lnTo>
                    <a:pt x="33" y="87"/>
                  </a:lnTo>
                  <a:lnTo>
                    <a:pt x="23" y="103"/>
                  </a:lnTo>
                  <a:lnTo>
                    <a:pt x="15" y="120"/>
                  </a:lnTo>
                  <a:lnTo>
                    <a:pt x="9" y="138"/>
                  </a:lnTo>
                  <a:lnTo>
                    <a:pt x="4" y="157"/>
                  </a:lnTo>
                  <a:lnTo>
                    <a:pt x="1" y="176"/>
                  </a:lnTo>
                  <a:lnTo>
                    <a:pt x="0" y="196"/>
                  </a:lnTo>
                  <a:lnTo>
                    <a:pt x="1" y="217"/>
                  </a:lnTo>
                  <a:lnTo>
                    <a:pt x="4" y="236"/>
                  </a:lnTo>
                  <a:lnTo>
                    <a:pt x="9" y="254"/>
                  </a:lnTo>
                  <a:lnTo>
                    <a:pt x="15" y="273"/>
                  </a:lnTo>
                  <a:lnTo>
                    <a:pt x="23" y="290"/>
                  </a:lnTo>
                  <a:lnTo>
                    <a:pt x="33" y="306"/>
                  </a:lnTo>
                  <a:lnTo>
                    <a:pt x="44" y="320"/>
                  </a:lnTo>
                  <a:lnTo>
                    <a:pt x="57" y="335"/>
                  </a:lnTo>
                  <a:lnTo>
                    <a:pt x="71" y="347"/>
                  </a:lnTo>
                  <a:lnTo>
                    <a:pt x="85" y="358"/>
                  </a:lnTo>
                  <a:lnTo>
                    <a:pt x="103" y="368"/>
                  </a:lnTo>
                  <a:lnTo>
                    <a:pt x="120" y="377"/>
                  </a:lnTo>
                  <a:lnTo>
                    <a:pt x="137" y="383"/>
                  </a:lnTo>
                  <a:lnTo>
                    <a:pt x="156" y="388"/>
                  </a:lnTo>
                  <a:lnTo>
                    <a:pt x="175" y="391"/>
                  </a:lnTo>
                  <a:lnTo>
                    <a:pt x="195" y="392"/>
                  </a:lnTo>
                  <a:lnTo>
                    <a:pt x="215" y="391"/>
                  </a:lnTo>
                  <a:lnTo>
                    <a:pt x="234" y="388"/>
                  </a:lnTo>
                  <a:lnTo>
                    <a:pt x="253" y="383"/>
                  </a:lnTo>
                  <a:lnTo>
                    <a:pt x="271" y="377"/>
                  </a:lnTo>
                  <a:lnTo>
                    <a:pt x="288" y="368"/>
                  </a:lnTo>
                  <a:lnTo>
                    <a:pt x="304" y="358"/>
                  </a:lnTo>
                  <a:lnTo>
                    <a:pt x="320" y="347"/>
                  </a:lnTo>
                  <a:lnTo>
                    <a:pt x="333" y="335"/>
                  </a:lnTo>
                  <a:lnTo>
                    <a:pt x="346" y="320"/>
                  </a:lnTo>
                  <a:lnTo>
                    <a:pt x="358" y="306"/>
                  </a:lnTo>
                  <a:lnTo>
                    <a:pt x="368" y="290"/>
                  </a:lnTo>
                  <a:lnTo>
                    <a:pt x="375" y="273"/>
                  </a:lnTo>
                  <a:lnTo>
                    <a:pt x="382" y="254"/>
                  </a:lnTo>
                  <a:lnTo>
                    <a:pt x="387" y="236"/>
                  </a:lnTo>
                  <a:lnTo>
                    <a:pt x="390" y="217"/>
                  </a:lnTo>
                  <a:lnTo>
                    <a:pt x="391" y="196"/>
                  </a:lnTo>
                  <a:lnTo>
                    <a:pt x="390" y="182"/>
                  </a:lnTo>
                  <a:lnTo>
                    <a:pt x="388" y="169"/>
                  </a:lnTo>
                  <a:lnTo>
                    <a:pt x="386" y="156"/>
                  </a:lnTo>
                  <a:lnTo>
                    <a:pt x="383" y="142"/>
                  </a:lnTo>
                  <a:lnTo>
                    <a:pt x="379" y="130"/>
                  </a:lnTo>
                  <a:lnTo>
                    <a:pt x="374" y="118"/>
                  </a:lnTo>
                  <a:lnTo>
                    <a:pt x="368" y="105"/>
                  </a:lnTo>
                  <a:lnTo>
                    <a:pt x="361" y="94"/>
                  </a:lnTo>
                  <a:lnTo>
                    <a:pt x="294" y="160"/>
                  </a:lnTo>
                  <a:lnTo>
                    <a:pt x="297" y="169"/>
                  </a:lnTo>
                  <a:lnTo>
                    <a:pt x="299" y="179"/>
                  </a:lnTo>
                  <a:lnTo>
                    <a:pt x="300" y="187"/>
                  </a:lnTo>
                  <a:lnTo>
                    <a:pt x="300" y="196"/>
                  </a:lnTo>
                  <a:lnTo>
                    <a:pt x="300" y="207"/>
                  </a:lnTo>
                  <a:lnTo>
                    <a:pt x="298" y="218"/>
                  </a:lnTo>
                  <a:lnTo>
                    <a:pt x="296" y="228"/>
                  </a:lnTo>
                  <a:lnTo>
                    <a:pt x="292" y="237"/>
                  </a:lnTo>
                  <a:lnTo>
                    <a:pt x="288" y="246"/>
                  </a:lnTo>
                  <a:lnTo>
                    <a:pt x="282" y="256"/>
                  </a:lnTo>
                  <a:lnTo>
                    <a:pt x="276" y="263"/>
                  </a:lnTo>
                  <a:lnTo>
                    <a:pt x="270" y="270"/>
                  </a:lnTo>
                  <a:lnTo>
                    <a:pt x="263" y="278"/>
                  </a:lnTo>
                  <a:lnTo>
                    <a:pt x="254" y="284"/>
                  </a:lnTo>
                  <a:lnTo>
                    <a:pt x="245" y="289"/>
                  </a:lnTo>
                  <a:lnTo>
                    <a:pt x="236" y="294"/>
                  </a:lnTo>
                  <a:lnTo>
                    <a:pt x="226" y="297"/>
                  </a:lnTo>
                  <a:lnTo>
                    <a:pt x="216" y="300"/>
                  </a:lnTo>
                  <a:lnTo>
                    <a:pt x="206" y="301"/>
                  </a:lnTo>
                  <a:lnTo>
                    <a:pt x="195" y="302"/>
                  </a:lnTo>
                  <a:lnTo>
                    <a:pt x="184" y="301"/>
                  </a:lnTo>
                  <a:lnTo>
                    <a:pt x="173" y="300"/>
                  </a:lnTo>
                  <a:lnTo>
                    <a:pt x="164" y="297"/>
                  </a:lnTo>
                  <a:lnTo>
                    <a:pt x="154" y="294"/>
                  </a:lnTo>
                  <a:lnTo>
                    <a:pt x="145" y="289"/>
                  </a:lnTo>
                  <a:lnTo>
                    <a:pt x="137" y="284"/>
                  </a:lnTo>
                  <a:lnTo>
                    <a:pt x="128" y="278"/>
                  </a:lnTo>
                  <a:lnTo>
                    <a:pt x="121" y="270"/>
                  </a:lnTo>
                  <a:lnTo>
                    <a:pt x="114" y="263"/>
                  </a:lnTo>
                  <a:lnTo>
                    <a:pt x="107" y="256"/>
                  </a:lnTo>
                  <a:lnTo>
                    <a:pt x="103" y="246"/>
                  </a:lnTo>
                  <a:lnTo>
                    <a:pt x="98" y="237"/>
                  </a:lnTo>
                  <a:lnTo>
                    <a:pt x="94" y="228"/>
                  </a:lnTo>
                  <a:lnTo>
                    <a:pt x="92" y="218"/>
                  </a:lnTo>
                  <a:lnTo>
                    <a:pt x="90" y="207"/>
                  </a:lnTo>
                  <a:lnTo>
                    <a:pt x="90" y="196"/>
                  </a:lnTo>
                  <a:lnTo>
                    <a:pt x="90" y="186"/>
                  </a:lnTo>
                  <a:lnTo>
                    <a:pt x="92" y="175"/>
                  </a:lnTo>
                  <a:lnTo>
                    <a:pt x="94" y="165"/>
                  </a:lnTo>
                  <a:lnTo>
                    <a:pt x="98" y="156"/>
                  </a:lnTo>
                  <a:lnTo>
                    <a:pt x="103" y="146"/>
                  </a:lnTo>
                  <a:lnTo>
                    <a:pt x="107" y="137"/>
                  </a:lnTo>
                  <a:lnTo>
                    <a:pt x="114" y="130"/>
                  </a:lnTo>
                  <a:lnTo>
                    <a:pt x="121" y="121"/>
                  </a:lnTo>
                  <a:lnTo>
                    <a:pt x="128" y="115"/>
                  </a:lnTo>
                  <a:lnTo>
                    <a:pt x="137" y="109"/>
                  </a:lnTo>
                  <a:lnTo>
                    <a:pt x="145" y="104"/>
                  </a:lnTo>
                  <a:lnTo>
                    <a:pt x="154" y="99"/>
                  </a:lnTo>
                  <a:lnTo>
                    <a:pt x="164" y="96"/>
                  </a:lnTo>
                  <a:lnTo>
                    <a:pt x="173" y="93"/>
                  </a:lnTo>
                  <a:lnTo>
                    <a:pt x="184" y="92"/>
                  </a:lnTo>
                  <a:lnTo>
                    <a:pt x="195" y="91"/>
                  </a:lnTo>
                  <a:lnTo>
                    <a:pt x="204" y="92"/>
                  </a:lnTo>
                  <a:lnTo>
                    <a:pt x="214" y="93"/>
                  </a:lnTo>
                  <a:lnTo>
                    <a:pt x="222" y="94"/>
                  </a:lnTo>
                  <a:lnTo>
                    <a:pt x="231" y="97"/>
                  </a:lnTo>
                  <a:lnTo>
                    <a:pt x="29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286"/>
            <p:cNvSpPr>
              <a:spLocks/>
            </p:cNvSpPr>
            <p:nvPr/>
          </p:nvSpPr>
          <p:spPr bwMode="auto">
            <a:xfrm>
              <a:off x="9967913" y="3260725"/>
              <a:ext cx="47625" cy="49213"/>
            </a:xfrm>
            <a:custGeom>
              <a:avLst/>
              <a:gdLst>
                <a:gd name="T0" fmla="*/ 80 w 150"/>
                <a:gd name="T1" fmla="*/ 0 h 151"/>
                <a:gd name="T2" fmla="*/ 68 w 150"/>
                <a:gd name="T3" fmla="*/ 0 h 151"/>
                <a:gd name="T4" fmla="*/ 52 w 150"/>
                <a:gd name="T5" fmla="*/ 4 h 151"/>
                <a:gd name="T6" fmla="*/ 39 w 150"/>
                <a:gd name="T7" fmla="*/ 9 h 151"/>
                <a:gd name="T8" fmla="*/ 28 w 150"/>
                <a:gd name="T9" fmla="*/ 17 h 151"/>
                <a:gd name="T10" fmla="*/ 17 w 150"/>
                <a:gd name="T11" fmla="*/ 27 h 151"/>
                <a:gd name="T12" fmla="*/ 9 w 150"/>
                <a:gd name="T13" fmla="*/ 39 h 151"/>
                <a:gd name="T14" fmla="*/ 3 w 150"/>
                <a:gd name="T15" fmla="*/ 53 h 151"/>
                <a:gd name="T16" fmla="*/ 1 w 150"/>
                <a:gd name="T17" fmla="*/ 68 h 151"/>
                <a:gd name="T18" fmla="*/ 1 w 150"/>
                <a:gd name="T19" fmla="*/ 83 h 151"/>
                <a:gd name="T20" fmla="*/ 3 w 150"/>
                <a:gd name="T21" fmla="*/ 98 h 151"/>
                <a:gd name="T22" fmla="*/ 9 w 150"/>
                <a:gd name="T23" fmla="*/ 111 h 151"/>
                <a:gd name="T24" fmla="*/ 17 w 150"/>
                <a:gd name="T25" fmla="*/ 124 h 151"/>
                <a:gd name="T26" fmla="*/ 28 w 150"/>
                <a:gd name="T27" fmla="*/ 133 h 151"/>
                <a:gd name="T28" fmla="*/ 39 w 150"/>
                <a:gd name="T29" fmla="*/ 142 h 151"/>
                <a:gd name="T30" fmla="*/ 52 w 150"/>
                <a:gd name="T31" fmla="*/ 147 h 151"/>
                <a:gd name="T32" fmla="*/ 68 w 150"/>
                <a:gd name="T33" fmla="*/ 151 h 151"/>
                <a:gd name="T34" fmla="*/ 83 w 150"/>
                <a:gd name="T35" fmla="*/ 151 h 151"/>
                <a:gd name="T36" fmla="*/ 97 w 150"/>
                <a:gd name="T37" fmla="*/ 147 h 151"/>
                <a:gd name="T38" fmla="*/ 111 w 150"/>
                <a:gd name="T39" fmla="*/ 142 h 151"/>
                <a:gd name="T40" fmla="*/ 123 w 150"/>
                <a:gd name="T41" fmla="*/ 133 h 151"/>
                <a:gd name="T42" fmla="*/ 133 w 150"/>
                <a:gd name="T43" fmla="*/ 124 h 151"/>
                <a:gd name="T44" fmla="*/ 141 w 150"/>
                <a:gd name="T45" fmla="*/ 111 h 151"/>
                <a:gd name="T46" fmla="*/ 147 w 150"/>
                <a:gd name="T47" fmla="*/ 98 h 151"/>
                <a:gd name="T48" fmla="*/ 150 w 150"/>
                <a:gd name="T49" fmla="*/ 83 h 151"/>
                <a:gd name="T50" fmla="*/ 150 w 150"/>
                <a:gd name="T51" fmla="*/ 70 h 151"/>
                <a:gd name="T52" fmla="*/ 107 w 150"/>
                <a:gd name="T53" fmla="*/ 108 h 151"/>
                <a:gd name="T54" fmla="*/ 92 w 150"/>
                <a:gd name="T55" fmla="*/ 118 h 151"/>
                <a:gd name="T56" fmla="*/ 75 w 150"/>
                <a:gd name="T57" fmla="*/ 120 h 151"/>
                <a:gd name="T58" fmla="*/ 58 w 150"/>
                <a:gd name="T59" fmla="*/ 118 h 151"/>
                <a:gd name="T60" fmla="*/ 44 w 150"/>
                <a:gd name="T61" fmla="*/ 108 h 151"/>
                <a:gd name="T62" fmla="*/ 34 w 150"/>
                <a:gd name="T63" fmla="*/ 93 h 151"/>
                <a:gd name="T64" fmla="*/ 30 w 150"/>
                <a:gd name="T65" fmla="*/ 75 h 151"/>
                <a:gd name="T66" fmla="*/ 34 w 150"/>
                <a:gd name="T67" fmla="*/ 58 h 151"/>
                <a:gd name="T68" fmla="*/ 44 w 150"/>
                <a:gd name="T69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0" h="151">
                  <a:moveTo>
                    <a:pt x="85" y="2"/>
                  </a:moveTo>
                  <a:lnTo>
                    <a:pt x="80" y="0"/>
                  </a:lnTo>
                  <a:lnTo>
                    <a:pt x="75" y="0"/>
                  </a:lnTo>
                  <a:lnTo>
                    <a:pt x="68" y="0"/>
                  </a:lnTo>
                  <a:lnTo>
                    <a:pt x="60" y="2"/>
                  </a:lnTo>
                  <a:lnTo>
                    <a:pt x="52" y="4"/>
                  </a:lnTo>
                  <a:lnTo>
                    <a:pt x="46" y="6"/>
                  </a:lnTo>
                  <a:lnTo>
                    <a:pt x="39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2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9" y="39"/>
                  </a:lnTo>
                  <a:lnTo>
                    <a:pt x="6" y="46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1" y="91"/>
                  </a:lnTo>
                  <a:lnTo>
                    <a:pt x="3" y="98"/>
                  </a:lnTo>
                  <a:lnTo>
                    <a:pt x="6" y="104"/>
                  </a:lnTo>
                  <a:lnTo>
                    <a:pt x="9" y="111"/>
                  </a:lnTo>
                  <a:lnTo>
                    <a:pt x="13" y="118"/>
                  </a:lnTo>
                  <a:lnTo>
                    <a:pt x="17" y="124"/>
                  </a:lnTo>
                  <a:lnTo>
                    <a:pt x="22" y="129"/>
                  </a:lnTo>
                  <a:lnTo>
                    <a:pt x="28" y="133"/>
                  </a:lnTo>
                  <a:lnTo>
                    <a:pt x="33" y="137"/>
                  </a:lnTo>
                  <a:lnTo>
                    <a:pt x="39" y="142"/>
                  </a:lnTo>
                  <a:lnTo>
                    <a:pt x="46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8" y="151"/>
                  </a:lnTo>
                  <a:lnTo>
                    <a:pt x="75" y="151"/>
                  </a:lnTo>
                  <a:lnTo>
                    <a:pt x="83" y="151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5" y="144"/>
                  </a:lnTo>
                  <a:lnTo>
                    <a:pt x="111" y="142"/>
                  </a:lnTo>
                  <a:lnTo>
                    <a:pt x="117" y="137"/>
                  </a:lnTo>
                  <a:lnTo>
                    <a:pt x="123" y="133"/>
                  </a:lnTo>
                  <a:lnTo>
                    <a:pt x="128" y="129"/>
                  </a:lnTo>
                  <a:lnTo>
                    <a:pt x="133" y="124"/>
                  </a:lnTo>
                  <a:lnTo>
                    <a:pt x="138" y="118"/>
                  </a:lnTo>
                  <a:lnTo>
                    <a:pt x="141" y="111"/>
                  </a:lnTo>
                  <a:lnTo>
                    <a:pt x="145" y="104"/>
                  </a:lnTo>
                  <a:lnTo>
                    <a:pt x="147" y="98"/>
                  </a:lnTo>
                  <a:lnTo>
                    <a:pt x="149" y="91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70"/>
                  </a:lnTo>
                  <a:lnTo>
                    <a:pt x="150" y="65"/>
                  </a:lnTo>
                  <a:lnTo>
                    <a:pt x="107" y="108"/>
                  </a:lnTo>
                  <a:lnTo>
                    <a:pt x="100" y="113"/>
                  </a:lnTo>
                  <a:lnTo>
                    <a:pt x="92" y="118"/>
                  </a:lnTo>
                  <a:lnTo>
                    <a:pt x="84" y="120"/>
                  </a:lnTo>
                  <a:lnTo>
                    <a:pt x="75" y="120"/>
                  </a:lnTo>
                  <a:lnTo>
                    <a:pt x="67" y="120"/>
                  </a:lnTo>
                  <a:lnTo>
                    <a:pt x="58" y="118"/>
                  </a:lnTo>
                  <a:lnTo>
                    <a:pt x="50" y="113"/>
                  </a:lnTo>
                  <a:lnTo>
                    <a:pt x="44" y="108"/>
                  </a:lnTo>
                  <a:lnTo>
                    <a:pt x="38" y="100"/>
                  </a:lnTo>
                  <a:lnTo>
                    <a:pt x="34" y="93"/>
                  </a:lnTo>
                  <a:lnTo>
                    <a:pt x="31" y="85"/>
                  </a:lnTo>
                  <a:lnTo>
                    <a:pt x="30" y="75"/>
                  </a:lnTo>
                  <a:lnTo>
                    <a:pt x="31" y="66"/>
                  </a:lnTo>
                  <a:lnTo>
                    <a:pt x="34" y="58"/>
                  </a:lnTo>
                  <a:lnTo>
                    <a:pt x="38" y="50"/>
                  </a:lnTo>
                  <a:lnTo>
                    <a:pt x="44" y="43"/>
                  </a:lnTo>
                  <a:lnTo>
                    <a:pt x="8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287"/>
            <p:cNvSpPr>
              <a:spLocks/>
            </p:cNvSpPr>
            <p:nvPr/>
          </p:nvSpPr>
          <p:spPr bwMode="auto">
            <a:xfrm>
              <a:off x="9986963" y="3108325"/>
              <a:ext cx="180975" cy="182563"/>
            </a:xfrm>
            <a:custGeom>
              <a:avLst/>
              <a:gdLst>
                <a:gd name="T0" fmla="*/ 566 w 571"/>
                <a:gd name="T1" fmla="*/ 94 h 572"/>
                <a:gd name="T2" fmla="*/ 560 w 571"/>
                <a:gd name="T3" fmla="*/ 91 h 572"/>
                <a:gd name="T4" fmla="*/ 509 w 571"/>
                <a:gd name="T5" fmla="*/ 91 h 572"/>
                <a:gd name="T6" fmla="*/ 482 w 571"/>
                <a:gd name="T7" fmla="*/ 62 h 572"/>
                <a:gd name="T8" fmla="*/ 481 w 571"/>
                <a:gd name="T9" fmla="*/ 11 h 572"/>
                <a:gd name="T10" fmla="*/ 478 w 571"/>
                <a:gd name="T11" fmla="*/ 5 h 572"/>
                <a:gd name="T12" fmla="*/ 472 w 571"/>
                <a:gd name="T13" fmla="*/ 1 h 572"/>
                <a:gd name="T14" fmla="*/ 465 w 571"/>
                <a:gd name="T15" fmla="*/ 0 h 572"/>
                <a:gd name="T16" fmla="*/ 455 w 571"/>
                <a:gd name="T17" fmla="*/ 3 h 572"/>
                <a:gd name="T18" fmla="*/ 417 w 571"/>
                <a:gd name="T19" fmla="*/ 17 h 572"/>
                <a:gd name="T20" fmla="*/ 392 w 571"/>
                <a:gd name="T21" fmla="*/ 29 h 572"/>
                <a:gd name="T22" fmla="*/ 390 w 571"/>
                <a:gd name="T23" fmla="*/ 171 h 572"/>
                <a:gd name="T24" fmla="*/ 382 w 571"/>
                <a:gd name="T25" fmla="*/ 180 h 572"/>
                <a:gd name="T26" fmla="*/ 371 w 571"/>
                <a:gd name="T27" fmla="*/ 180 h 572"/>
                <a:gd name="T28" fmla="*/ 362 w 571"/>
                <a:gd name="T29" fmla="*/ 171 h 572"/>
                <a:gd name="T30" fmla="*/ 361 w 571"/>
                <a:gd name="T31" fmla="*/ 45 h 572"/>
                <a:gd name="T32" fmla="*/ 324 w 571"/>
                <a:gd name="T33" fmla="*/ 70 h 572"/>
                <a:gd name="T34" fmla="*/ 290 w 571"/>
                <a:gd name="T35" fmla="*/ 97 h 572"/>
                <a:gd name="T36" fmla="*/ 263 w 571"/>
                <a:gd name="T37" fmla="*/ 130 h 572"/>
                <a:gd name="T38" fmla="*/ 254 w 571"/>
                <a:gd name="T39" fmla="*/ 147 h 572"/>
                <a:gd name="T40" fmla="*/ 247 w 571"/>
                <a:gd name="T41" fmla="*/ 165 h 572"/>
                <a:gd name="T42" fmla="*/ 245 w 571"/>
                <a:gd name="T43" fmla="*/ 186 h 572"/>
                <a:gd name="T44" fmla="*/ 246 w 571"/>
                <a:gd name="T45" fmla="*/ 205 h 572"/>
                <a:gd name="T46" fmla="*/ 252 w 571"/>
                <a:gd name="T47" fmla="*/ 226 h 572"/>
                <a:gd name="T48" fmla="*/ 262 w 571"/>
                <a:gd name="T49" fmla="*/ 246 h 572"/>
                <a:gd name="T50" fmla="*/ 280 w 571"/>
                <a:gd name="T51" fmla="*/ 270 h 572"/>
                <a:gd name="T52" fmla="*/ 249 w 571"/>
                <a:gd name="T53" fmla="*/ 302 h 572"/>
                <a:gd name="T54" fmla="*/ 142 w 571"/>
                <a:gd name="T55" fmla="*/ 408 h 572"/>
                <a:gd name="T56" fmla="*/ 57 w 571"/>
                <a:gd name="T57" fmla="*/ 494 h 572"/>
                <a:gd name="T58" fmla="*/ 4 w 571"/>
                <a:gd name="T59" fmla="*/ 546 h 572"/>
                <a:gd name="T60" fmla="*/ 1 w 571"/>
                <a:gd name="T61" fmla="*/ 551 h 572"/>
                <a:gd name="T62" fmla="*/ 0 w 571"/>
                <a:gd name="T63" fmla="*/ 556 h 572"/>
                <a:gd name="T64" fmla="*/ 1 w 571"/>
                <a:gd name="T65" fmla="*/ 562 h 572"/>
                <a:gd name="T66" fmla="*/ 4 w 571"/>
                <a:gd name="T67" fmla="*/ 567 h 572"/>
                <a:gd name="T68" fmla="*/ 4 w 571"/>
                <a:gd name="T69" fmla="*/ 567 h 572"/>
                <a:gd name="T70" fmla="*/ 15 w 571"/>
                <a:gd name="T71" fmla="*/ 572 h 572"/>
                <a:gd name="T72" fmla="*/ 25 w 571"/>
                <a:gd name="T73" fmla="*/ 567 h 572"/>
                <a:gd name="T74" fmla="*/ 26 w 571"/>
                <a:gd name="T75" fmla="*/ 567 h 572"/>
                <a:gd name="T76" fmla="*/ 78 w 571"/>
                <a:gd name="T77" fmla="*/ 514 h 572"/>
                <a:gd name="T78" fmla="*/ 163 w 571"/>
                <a:gd name="T79" fmla="*/ 429 h 572"/>
                <a:gd name="T80" fmla="*/ 271 w 571"/>
                <a:gd name="T81" fmla="*/ 323 h 572"/>
                <a:gd name="T82" fmla="*/ 313 w 571"/>
                <a:gd name="T83" fmla="*/ 302 h 572"/>
                <a:gd name="T84" fmla="*/ 340 w 571"/>
                <a:gd name="T85" fmla="*/ 316 h 572"/>
                <a:gd name="T86" fmla="*/ 368 w 571"/>
                <a:gd name="T87" fmla="*/ 325 h 572"/>
                <a:gd name="T88" fmla="*/ 394 w 571"/>
                <a:gd name="T89" fmla="*/ 326 h 572"/>
                <a:gd name="T90" fmla="*/ 415 w 571"/>
                <a:gd name="T91" fmla="*/ 321 h 572"/>
                <a:gd name="T92" fmla="*/ 434 w 571"/>
                <a:gd name="T93" fmla="*/ 313 h 572"/>
                <a:gd name="T94" fmla="*/ 451 w 571"/>
                <a:gd name="T95" fmla="*/ 301 h 572"/>
                <a:gd name="T96" fmla="*/ 477 w 571"/>
                <a:gd name="T97" fmla="*/ 279 h 572"/>
                <a:gd name="T98" fmla="*/ 506 w 571"/>
                <a:gd name="T99" fmla="*/ 241 h 572"/>
                <a:gd name="T100" fmla="*/ 531 w 571"/>
                <a:gd name="T101" fmla="*/ 202 h 572"/>
                <a:gd name="T102" fmla="*/ 549 w 571"/>
                <a:gd name="T103" fmla="*/ 164 h 572"/>
                <a:gd name="T104" fmla="*/ 566 w 571"/>
                <a:gd name="T105" fmla="*/ 121 h 572"/>
                <a:gd name="T106" fmla="*/ 571 w 571"/>
                <a:gd name="T107" fmla="*/ 106 h 572"/>
                <a:gd name="T108" fmla="*/ 571 w 571"/>
                <a:gd name="T109" fmla="*/ 99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71" h="572">
                  <a:moveTo>
                    <a:pt x="569" y="97"/>
                  </a:moveTo>
                  <a:lnTo>
                    <a:pt x="566" y="94"/>
                  </a:lnTo>
                  <a:lnTo>
                    <a:pt x="564" y="92"/>
                  </a:lnTo>
                  <a:lnTo>
                    <a:pt x="560" y="91"/>
                  </a:lnTo>
                  <a:lnTo>
                    <a:pt x="556" y="91"/>
                  </a:lnTo>
                  <a:lnTo>
                    <a:pt x="509" y="91"/>
                  </a:lnTo>
                  <a:lnTo>
                    <a:pt x="482" y="91"/>
                  </a:lnTo>
                  <a:lnTo>
                    <a:pt x="482" y="62"/>
                  </a:lnTo>
                  <a:lnTo>
                    <a:pt x="482" y="15"/>
                  </a:lnTo>
                  <a:lnTo>
                    <a:pt x="481" y="11"/>
                  </a:lnTo>
                  <a:lnTo>
                    <a:pt x="480" y="8"/>
                  </a:lnTo>
                  <a:lnTo>
                    <a:pt x="478" y="5"/>
                  </a:lnTo>
                  <a:lnTo>
                    <a:pt x="476" y="3"/>
                  </a:lnTo>
                  <a:lnTo>
                    <a:pt x="472" y="1"/>
                  </a:lnTo>
                  <a:lnTo>
                    <a:pt x="469" y="0"/>
                  </a:lnTo>
                  <a:lnTo>
                    <a:pt x="465" y="0"/>
                  </a:lnTo>
                  <a:lnTo>
                    <a:pt x="461" y="0"/>
                  </a:lnTo>
                  <a:lnTo>
                    <a:pt x="455" y="3"/>
                  </a:lnTo>
                  <a:lnTo>
                    <a:pt x="439" y="9"/>
                  </a:lnTo>
                  <a:lnTo>
                    <a:pt x="417" y="17"/>
                  </a:lnTo>
                  <a:lnTo>
                    <a:pt x="392" y="29"/>
                  </a:lnTo>
                  <a:lnTo>
                    <a:pt x="392" y="29"/>
                  </a:lnTo>
                  <a:lnTo>
                    <a:pt x="392" y="165"/>
                  </a:lnTo>
                  <a:lnTo>
                    <a:pt x="390" y="171"/>
                  </a:lnTo>
                  <a:lnTo>
                    <a:pt x="387" y="176"/>
                  </a:lnTo>
                  <a:lnTo>
                    <a:pt x="382" y="180"/>
                  </a:lnTo>
                  <a:lnTo>
                    <a:pt x="376" y="181"/>
                  </a:lnTo>
                  <a:lnTo>
                    <a:pt x="371" y="180"/>
                  </a:lnTo>
                  <a:lnTo>
                    <a:pt x="366" y="176"/>
                  </a:lnTo>
                  <a:lnTo>
                    <a:pt x="362" y="171"/>
                  </a:lnTo>
                  <a:lnTo>
                    <a:pt x="361" y="165"/>
                  </a:lnTo>
                  <a:lnTo>
                    <a:pt x="361" y="45"/>
                  </a:lnTo>
                  <a:lnTo>
                    <a:pt x="343" y="56"/>
                  </a:lnTo>
                  <a:lnTo>
                    <a:pt x="324" y="70"/>
                  </a:lnTo>
                  <a:lnTo>
                    <a:pt x="306" y="83"/>
                  </a:lnTo>
                  <a:lnTo>
                    <a:pt x="290" y="97"/>
                  </a:lnTo>
                  <a:lnTo>
                    <a:pt x="276" y="113"/>
                  </a:lnTo>
                  <a:lnTo>
                    <a:pt x="263" y="130"/>
                  </a:lnTo>
                  <a:lnTo>
                    <a:pt x="258" y="138"/>
                  </a:lnTo>
                  <a:lnTo>
                    <a:pt x="254" y="147"/>
                  </a:lnTo>
                  <a:lnTo>
                    <a:pt x="250" y="156"/>
                  </a:lnTo>
                  <a:lnTo>
                    <a:pt x="247" y="165"/>
                  </a:lnTo>
                  <a:lnTo>
                    <a:pt x="246" y="176"/>
                  </a:lnTo>
                  <a:lnTo>
                    <a:pt x="245" y="186"/>
                  </a:lnTo>
                  <a:lnTo>
                    <a:pt x="245" y="196"/>
                  </a:lnTo>
                  <a:lnTo>
                    <a:pt x="246" y="205"/>
                  </a:lnTo>
                  <a:lnTo>
                    <a:pt x="249" y="216"/>
                  </a:lnTo>
                  <a:lnTo>
                    <a:pt x="252" y="226"/>
                  </a:lnTo>
                  <a:lnTo>
                    <a:pt x="257" y="236"/>
                  </a:lnTo>
                  <a:lnTo>
                    <a:pt x="262" y="246"/>
                  </a:lnTo>
                  <a:lnTo>
                    <a:pt x="271" y="258"/>
                  </a:lnTo>
                  <a:lnTo>
                    <a:pt x="280" y="270"/>
                  </a:lnTo>
                  <a:lnTo>
                    <a:pt x="280" y="270"/>
                  </a:lnTo>
                  <a:lnTo>
                    <a:pt x="249" y="302"/>
                  </a:lnTo>
                  <a:lnTo>
                    <a:pt x="163" y="386"/>
                  </a:lnTo>
                  <a:lnTo>
                    <a:pt x="142" y="408"/>
                  </a:lnTo>
                  <a:lnTo>
                    <a:pt x="78" y="472"/>
                  </a:lnTo>
                  <a:lnTo>
                    <a:pt x="57" y="494"/>
                  </a:lnTo>
                  <a:lnTo>
                    <a:pt x="23" y="528"/>
                  </a:lnTo>
                  <a:lnTo>
                    <a:pt x="4" y="546"/>
                  </a:lnTo>
                  <a:lnTo>
                    <a:pt x="2" y="549"/>
                  </a:lnTo>
                  <a:lnTo>
                    <a:pt x="1" y="551"/>
                  </a:lnTo>
                  <a:lnTo>
                    <a:pt x="1" y="553"/>
                  </a:lnTo>
                  <a:lnTo>
                    <a:pt x="0" y="556"/>
                  </a:lnTo>
                  <a:lnTo>
                    <a:pt x="1" y="560"/>
                  </a:lnTo>
                  <a:lnTo>
                    <a:pt x="1" y="562"/>
                  </a:lnTo>
                  <a:lnTo>
                    <a:pt x="2" y="564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9" y="571"/>
                  </a:lnTo>
                  <a:lnTo>
                    <a:pt x="15" y="572"/>
                  </a:lnTo>
                  <a:lnTo>
                    <a:pt x="20" y="571"/>
                  </a:lnTo>
                  <a:lnTo>
                    <a:pt x="25" y="567"/>
                  </a:lnTo>
                  <a:lnTo>
                    <a:pt x="25" y="567"/>
                  </a:lnTo>
                  <a:lnTo>
                    <a:pt x="26" y="567"/>
                  </a:lnTo>
                  <a:lnTo>
                    <a:pt x="43" y="549"/>
                  </a:lnTo>
                  <a:lnTo>
                    <a:pt x="78" y="514"/>
                  </a:lnTo>
                  <a:lnTo>
                    <a:pt x="100" y="494"/>
                  </a:lnTo>
                  <a:lnTo>
                    <a:pt x="163" y="429"/>
                  </a:lnTo>
                  <a:lnTo>
                    <a:pt x="185" y="408"/>
                  </a:lnTo>
                  <a:lnTo>
                    <a:pt x="271" y="323"/>
                  </a:lnTo>
                  <a:lnTo>
                    <a:pt x="301" y="291"/>
                  </a:lnTo>
                  <a:lnTo>
                    <a:pt x="313" y="302"/>
                  </a:lnTo>
                  <a:lnTo>
                    <a:pt x="326" y="309"/>
                  </a:lnTo>
                  <a:lnTo>
                    <a:pt x="340" y="316"/>
                  </a:lnTo>
                  <a:lnTo>
                    <a:pt x="354" y="323"/>
                  </a:lnTo>
                  <a:lnTo>
                    <a:pt x="368" y="325"/>
                  </a:lnTo>
                  <a:lnTo>
                    <a:pt x="383" y="326"/>
                  </a:lnTo>
                  <a:lnTo>
                    <a:pt x="394" y="326"/>
                  </a:lnTo>
                  <a:lnTo>
                    <a:pt x="404" y="324"/>
                  </a:lnTo>
                  <a:lnTo>
                    <a:pt x="415" y="321"/>
                  </a:lnTo>
                  <a:lnTo>
                    <a:pt x="425" y="318"/>
                  </a:lnTo>
                  <a:lnTo>
                    <a:pt x="434" y="313"/>
                  </a:lnTo>
                  <a:lnTo>
                    <a:pt x="443" y="308"/>
                  </a:lnTo>
                  <a:lnTo>
                    <a:pt x="451" y="301"/>
                  </a:lnTo>
                  <a:lnTo>
                    <a:pt x="461" y="294"/>
                  </a:lnTo>
                  <a:lnTo>
                    <a:pt x="477" y="279"/>
                  </a:lnTo>
                  <a:lnTo>
                    <a:pt x="493" y="260"/>
                  </a:lnTo>
                  <a:lnTo>
                    <a:pt x="506" y="241"/>
                  </a:lnTo>
                  <a:lnTo>
                    <a:pt x="519" y="221"/>
                  </a:lnTo>
                  <a:lnTo>
                    <a:pt x="531" y="202"/>
                  </a:lnTo>
                  <a:lnTo>
                    <a:pt x="541" y="182"/>
                  </a:lnTo>
                  <a:lnTo>
                    <a:pt x="549" y="164"/>
                  </a:lnTo>
                  <a:lnTo>
                    <a:pt x="556" y="148"/>
                  </a:lnTo>
                  <a:lnTo>
                    <a:pt x="566" y="121"/>
                  </a:lnTo>
                  <a:lnTo>
                    <a:pt x="571" y="110"/>
                  </a:lnTo>
                  <a:lnTo>
                    <a:pt x="571" y="106"/>
                  </a:lnTo>
                  <a:lnTo>
                    <a:pt x="571" y="103"/>
                  </a:lnTo>
                  <a:lnTo>
                    <a:pt x="571" y="99"/>
                  </a:lnTo>
                  <a:lnTo>
                    <a:pt x="569" y="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5" name="Freeform 725"/>
          <p:cNvSpPr>
            <a:spLocks noEditPoints="1"/>
          </p:cNvSpPr>
          <p:nvPr/>
        </p:nvSpPr>
        <p:spPr bwMode="auto">
          <a:xfrm>
            <a:off x="10203549" y="4217674"/>
            <a:ext cx="426764" cy="429136"/>
          </a:xfrm>
          <a:custGeom>
            <a:avLst/>
            <a:gdLst>
              <a:gd name="T0" fmla="*/ 611 w 903"/>
              <a:gd name="T1" fmla="*/ 631 h 903"/>
              <a:gd name="T2" fmla="*/ 603 w 903"/>
              <a:gd name="T3" fmla="*/ 623 h 903"/>
              <a:gd name="T4" fmla="*/ 603 w 903"/>
              <a:gd name="T5" fmla="*/ 611 h 903"/>
              <a:gd name="T6" fmla="*/ 611 w 903"/>
              <a:gd name="T7" fmla="*/ 603 h 903"/>
              <a:gd name="T8" fmla="*/ 801 w 903"/>
              <a:gd name="T9" fmla="*/ 603 h 903"/>
              <a:gd name="T10" fmla="*/ 810 w 903"/>
              <a:gd name="T11" fmla="*/ 608 h 903"/>
              <a:gd name="T12" fmla="*/ 813 w 903"/>
              <a:gd name="T13" fmla="*/ 620 h 903"/>
              <a:gd name="T14" fmla="*/ 806 w 903"/>
              <a:gd name="T15" fmla="*/ 629 h 903"/>
              <a:gd name="T16" fmla="*/ 406 w 903"/>
              <a:gd name="T17" fmla="*/ 90 h 903"/>
              <a:gd name="T18" fmla="*/ 595 w 903"/>
              <a:gd name="T19" fmla="*/ 92 h 903"/>
              <a:gd name="T20" fmla="*/ 601 w 903"/>
              <a:gd name="T21" fmla="*/ 102 h 903"/>
              <a:gd name="T22" fmla="*/ 599 w 903"/>
              <a:gd name="T23" fmla="*/ 114 h 903"/>
              <a:gd name="T24" fmla="*/ 589 w 903"/>
              <a:gd name="T25" fmla="*/ 120 h 903"/>
              <a:gd name="T26" fmla="*/ 401 w 903"/>
              <a:gd name="T27" fmla="*/ 119 h 903"/>
              <a:gd name="T28" fmla="*/ 392 w 903"/>
              <a:gd name="T29" fmla="*/ 111 h 903"/>
              <a:gd name="T30" fmla="*/ 392 w 903"/>
              <a:gd name="T31" fmla="*/ 100 h 903"/>
              <a:gd name="T32" fmla="*/ 401 w 903"/>
              <a:gd name="T33" fmla="*/ 91 h 903"/>
              <a:gd name="T34" fmla="*/ 106 w 903"/>
              <a:gd name="T35" fmla="*/ 632 h 903"/>
              <a:gd name="T36" fmla="*/ 95 w 903"/>
              <a:gd name="T37" fmla="*/ 627 h 903"/>
              <a:gd name="T38" fmla="*/ 90 w 903"/>
              <a:gd name="T39" fmla="*/ 617 h 903"/>
              <a:gd name="T40" fmla="*/ 95 w 903"/>
              <a:gd name="T41" fmla="*/ 606 h 903"/>
              <a:gd name="T42" fmla="*/ 106 w 903"/>
              <a:gd name="T43" fmla="*/ 602 h 903"/>
              <a:gd name="T44" fmla="*/ 295 w 903"/>
              <a:gd name="T45" fmla="*/ 605 h 903"/>
              <a:gd name="T46" fmla="*/ 301 w 903"/>
              <a:gd name="T47" fmla="*/ 614 h 903"/>
              <a:gd name="T48" fmla="*/ 299 w 903"/>
              <a:gd name="T49" fmla="*/ 625 h 903"/>
              <a:gd name="T50" fmla="*/ 289 w 903"/>
              <a:gd name="T51" fmla="*/ 632 h 903"/>
              <a:gd name="T52" fmla="*/ 783 w 903"/>
              <a:gd name="T53" fmla="*/ 512 h 903"/>
              <a:gd name="T54" fmla="*/ 780 w 903"/>
              <a:gd name="T55" fmla="*/ 428 h 903"/>
              <a:gd name="T56" fmla="*/ 771 w 903"/>
              <a:gd name="T57" fmla="*/ 421 h 903"/>
              <a:gd name="T58" fmla="*/ 677 w 903"/>
              <a:gd name="T59" fmla="*/ 391 h 903"/>
              <a:gd name="T60" fmla="*/ 688 w 903"/>
              <a:gd name="T61" fmla="*/ 387 h 903"/>
              <a:gd name="T62" fmla="*/ 692 w 903"/>
              <a:gd name="T63" fmla="*/ 376 h 903"/>
              <a:gd name="T64" fmla="*/ 689 w 903"/>
              <a:gd name="T65" fmla="*/ 6 h 903"/>
              <a:gd name="T66" fmla="*/ 681 w 903"/>
              <a:gd name="T67" fmla="*/ 0 h 903"/>
              <a:gd name="T68" fmla="*/ 311 w 903"/>
              <a:gd name="T69" fmla="*/ 1 h 903"/>
              <a:gd name="T70" fmla="*/ 302 w 903"/>
              <a:gd name="T71" fmla="*/ 8 h 903"/>
              <a:gd name="T72" fmla="*/ 301 w 903"/>
              <a:gd name="T73" fmla="*/ 380 h 903"/>
              <a:gd name="T74" fmla="*/ 307 w 903"/>
              <a:gd name="T75" fmla="*/ 388 h 903"/>
              <a:gd name="T76" fmla="*/ 481 w 903"/>
              <a:gd name="T77" fmla="*/ 391 h 903"/>
              <a:gd name="T78" fmla="*/ 129 w 903"/>
              <a:gd name="T79" fmla="*/ 422 h 903"/>
              <a:gd name="T80" fmla="*/ 122 w 903"/>
              <a:gd name="T81" fmla="*/ 430 h 903"/>
              <a:gd name="T82" fmla="*/ 15 w 903"/>
              <a:gd name="T83" fmla="*/ 512 h 903"/>
              <a:gd name="T84" fmla="*/ 4 w 903"/>
              <a:gd name="T85" fmla="*/ 516 h 903"/>
              <a:gd name="T86" fmla="*/ 0 w 903"/>
              <a:gd name="T87" fmla="*/ 527 h 903"/>
              <a:gd name="T88" fmla="*/ 3 w 903"/>
              <a:gd name="T89" fmla="*/ 897 h 903"/>
              <a:gd name="T90" fmla="*/ 11 w 903"/>
              <a:gd name="T91" fmla="*/ 903 h 903"/>
              <a:gd name="T92" fmla="*/ 382 w 903"/>
              <a:gd name="T93" fmla="*/ 902 h 903"/>
              <a:gd name="T94" fmla="*/ 390 w 903"/>
              <a:gd name="T95" fmla="*/ 893 h 903"/>
              <a:gd name="T96" fmla="*/ 391 w 903"/>
              <a:gd name="T97" fmla="*/ 523 h 903"/>
              <a:gd name="T98" fmla="*/ 385 w 903"/>
              <a:gd name="T99" fmla="*/ 514 h 903"/>
              <a:gd name="T100" fmla="*/ 151 w 903"/>
              <a:gd name="T101" fmla="*/ 512 h 903"/>
              <a:gd name="T102" fmla="*/ 526 w 903"/>
              <a:gd name="T103" fmla="*/ 512 h 903"/>
              <a:gd name="T104" fmla="*/ 517 w 903"/>
              <a:gd name="T105" fmla="*/ 516 h 903"/>
              <a:gd name="T106" fmla="*/ 511 w 903"/>
              <a:gd name="T107" fmla="*/ 527 h 903"/>
              <a:gd name="T108" fmla="*/ 514 w 903"/>
              <a:gd name="T109" fmla="*/ 897 h 903"/>
              <a:gd name="T110" fmla="*/ 524 w 903"/>
              <a:gd name="T111" fmla="*/ 903 h 903"/>
              <a:gd name="T112" fmla="*/ 894 w 903"/>
              <a:gd name="T113" fmla="*/ 902 h 903"/>
              <a:gd name="T114" fmla="*/ 902 w 903"/>
              <a:gd name="T115" fmla="*/ 893 h 903"/>
              <a:gd name="T116" fmla="*/ 903 w 903"/>
              <a:gd name="T117" fmla="*/ 523 h 903"/>
              <a:gd name="T118" fmla="*/ 896 w 903"/>
              <a:gd name="T119" fmla="*/ 514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903" h="903">
                <a:moveTo>
                  <a:pt x="798" y="632"/>
                </a:moveTo>
                <a:lnTo>
                  <a:pt x="617" y="632"/>
                </a:lnTo>
                <a:lnTo>
                  <a:pt x="614" y="632"/>
                </a:lnTo>
                <a:lnTo>
                  <a:pt x="611" y="631"/>
                </a:lnTo>
                <a:lnTo>
                  <a:pt x="609" y="629"/>
                </a:lnTo>
                <a:lnTo>
                  <a:pt x="607" y="627"/>
                </a:lnTo>
                <a:lnTo>
                  <a:pt x="605" y="625"/>
                </a:lnTo>
                <a:lnTo>
                  <a:pt x="603" y="623"/>
                </a:lnTo>
                <a:lnTo>
                  <a:pt x="602" y="620"/>
                </a:lnTo>
                <a:lnTo>
                  <a:pt x="602" y="617"/>
                </a:lnTo>
                <a:lnTo>
                  <a:pt x="602" y="614"/>
                </a:lnTo>
                <a:lnTo>
                  <a:pt x="603" y="611"/>
                </a:lnTo>
                <a:lnTo>
                  <a:pt x="605" y="608"/>
                </a:lnTo>
                <a:lnTo>
                  <a:pt x="607" y="606"/>
                </a:lnTo>
                <a:lnTo>
                  <a:pt x="609" y="605"/>
                </a:lnTo>
                <a:lnTo>
                  <a:pt x="611" y="603"/>
                </a:lnTo>
                <a:lnTo>
                  <a:pt x="614" y="603"/>
                </a:lnTo>
                <a:lnTo>
                  <a:pt x="617" y="602"/>
                </a:lnTo>
                <a:lnTo>
                  <a:pt x="798" y="602"/>
                </a:lnTo>
                <a:lnTo>
                  <a:pt x="801" y="603"/>
                </a:lnTo>
                <a:lnTo>
                  <a:pt x="804" y="603"/>
                </a:lnTo>
                <a:lnTo>
                  <a:pt x="806" y="605"/>
                </a:lnTo>
                <a:lnTo>
                  <a:pt x="808" y="606"/>
                </a:lnTo>
                <a:lnTo>
                  <a:pt x="810" y="608"/>
                </a:lnTo>
                <a:lnTo>
                  <a:pt x="811" y="611"/>
                </a:lnTo>
                <a:lnTo>
                  <a:pt x="813" y="614"/>
                </a:lnTo>
                <a:lnTo>
                  <a:pt x="813" y="617"/>
                </a:lnTo>
                <a:lnTo>
                  <a:pt x="813" y="620"/>
                </a:lnTo>
                <a:lnTo>
                  <a:pt x="811" y="623"/>
                </a:lnTo>
                <a:lnTo>
                  <a:pt x="810" y="625"/>
                </a:lnTo>
                <a:lnTo>
                  <a:pt x="808" y="627"/>
                </a:lnTo>
                <a:lnTo>
                  <a:pt x="806" y="629"/>
                </a:lnTo>
                <a:lnTo>
                  <a:pt x="804" y="631"/>
                </a:lnTo>
                <a:lnTo>
                  <a:pt x="801" y="632"/>
                </a:lnTo>
                <a:lnTo>
                  <a:pt x="798" y="632"/>
                </a:lnTo>
                <a:close/>
                <a:moveTo>
                  <a:pt x="406" y="90"/>
                </a:moveTo>
                <a:lnTo>
                  <a:pt x="587" y="90"/>
                </a:lnTo>
                <a:lnTo>
                  <a:pt x="589" y="90"/>
                </a:lnTo>
                <a:lnTo>
                  <a:pt x="593" y="91"/>
                </a:lnTo>
                <a:lnTo>
                  <a:pt x="595" y="92"/>
                </a:lnTo>
                <a:lnTo>
                  <a:pt x="598" y="94"/>
                </a:lnTo>
                <a:lnTo>
                  <a:pt x="599" y="96"/>
                </a:lnTo>
                <a:lnTo>
                  <a:pt x="601" y="100"/>
                </a:lnTo>
                <a:lnTo>
                  <a:pt x="601" y="102"/>
                </a:lnTo>
                <a:lnTo>
                  <a:pt x="602" y="105"/>
                </a:lnTo>
                <a:lnTo>
                  <a:pt x="601" y="108"/>
                </a:lnTo>
                <a:lnTo>
                  <a:pt x="601" y="111"/>
                </a:lnTo>
                <a:lnTo>
                  <a:pt x="599" y="114"/>
                </a:lnTo>
                <a:lnTo>
                  <a:pt x="598" y="116"/>
                </a:lnTo>
                <a:lnTo>
                  <a:pt x="595" y="118"/>
                </a:lnTo>
                <a:lnTo>
                  <a:pt x="593" y="119"/>
                </a:lnTo>
                <a:lnTo>
                  <a:pt x="589" y="120"/>
                </a:lnTo>
                <a:lnTo>
                  <a:pt x="587" y="120"/>
                </a:lnTo>
                <a:lnTo>
                  <a:pt x="406" y="120"/>
                </a:lnTo>
                <a:lnTo>
                  <a:pt x="403" y="120"/>
                </a:lnTo>
                <a:lnTo>
                  <a:pt x="401" y="119"/>
                </a:lnTo>
                <a:lnTo>
                  <a:pt x="398" y="118"/>
                </a:lnTo>
                <a:lnTo>
                  <a:pt x="395" y="116"/>
                </a:lnTo>
                <a:lnTo>
                  <a:pt x="394" y="114"/>
                </a:lnTo>
                <a:lnTo>
                  <a:pt x="392" y="111"/>
                </a:lnTo>
                <a:lnTo>
                  <a:pt x="391" y="108"/>
                </a:lnTo>
                <a:lnTo>
                  <a:pt x="391" y="105"/>
                </a:lnTo>
                <a:lnTo>
                  <a:pt x="391" y="102"/>
                </a:lnTo>
                <a:lnTo>
                  <a:pt x="392" y="100"/>
                </a:lnTo>
                <a:lnTo>
                  <a:pt x="394" y="96"/>
                </a:lnTo>
                <a:lnTo>
                  <a:pt x="395" y="94"/>
                </a:lnTo>
                <a:lnTo>
                  <a:pt x="398" y="92"/>
                </a:lnTo>
                <a:lnTo>
                  <a:pt x="401" y="91"/>
                </a:lnTo>
                <a:lnTo>
                  <a:pt x="403" y="90"/>
                </a:lnTo>
                <a:lnTo>
                  <a:pt x="406" y="90"/>
                </a:lnTo>
                <a:close/>
                <a:moveTo>
                  <a:pt x="286" y="632"/>
                </a:moveTo>
                <a:lnTo>
                  <a:pt x="106" y="632"/>
                </a:lnTo>
                <a:lnTo>
                  <a:pt x="103" y="632"/>
                </a:lnTo>
                <a:lnTo>
                  <a:pt x="99" y="631"/>
                </a:lnTo>
                <a:lnTo>
                  <a:pt x="97" y="629"/>
                </a:lnTo>
                <a:lnTo>
                  <a:pt x="95" y="627"/>
                </a:lnTo>
                <a:lnTo>
                  <a:pt x="93" y="625"/>
                </a:lnTo>
                <a:lnTo>
                  <a:pt x="92" y="623"/>
                </a:lnTo>
                <a:lnTo>
                  <a:pt x="91" y="620"/>
                </a:lnTo>
                <a:lnTo>
                  <a:pt x="90" y="617"/>
                </a:lnTo>
                <a:lnTo>
                  <a:pt x="91" y="614"/>
                </a:lnTo>
                <a:lnTo>
                  <a:pt x="92" y="611"/>
                </a:lnTo>
                <a:lnTo>
                  <a:pt x="93" y="608"/>
                </a:lnTo>
                <a:lnTo>
                  <a:pt x="95" y="606"/>
                </a:lnTo>
                <a:lnTo>
                  <a:pt x="97" y="605"/>
                </a:lnTo>
                <a:lnTo>
                  <a:pt x="99" y="603"/>
                </a:lnTo>
                <a:lnTo>
                  <a:pt x="103" y="603"/>
                </a:lnTo>
                <a:lnTo>
                  <a:pt x="106" y="602"/>
                </a:lnTo>
                <a:lnTo>
                  <a:pt x="286" y="602"/>
                </a:lnTo>
                <a:lnTo>
                  <a:pt x="289" y="603"/>
                </a:lnTo>
                <a:lnTo>
                  <a:pt x="291" y="603"/>
                </a:lnTo>
                <a:lnTo>
                  <a:pt x="295" y="605"/>
                </a:lnTo>
                <a:lnTo>
                  <a:pt x="297" y="606"/>
                </a:lnTo>
                <a:lnTo>
                  <a:pt x="299" y="608"/>
                </a:lnTo>
                <a:lnTo>
                  <a:pt x="300" y="611"/>
                </a:lnTo>
                <a:lnTo>
                  <a:pt x="301" y="614"/>
                </a:lnTo>
                <a:lnTo>
                  <a:pt x="301" y="617"/>
                </a:lnTo>
                <a:lnTo>
                  <a:pt x="301" y="620"/>
                </a:lnTo>
                <a:lnTo>
                  <a:pt x="300" y="623"/>
                </a:lnTo>
                <a:lnTo>
                  <a:pt x="299" y="625"/>
                </a:lnTo>
                <a:lnTo>
                  <a:pt x="297" y="627"/>
                </a:lnTo>
                <a:lnTo>
                  <a:pt x="295" y="629"/>
                </a:lnTo>
                <a:lnTo>
                  <a:pt x="291" y="631"/>
                </a:lnTo>
                <a:lnTo>
                  <a:pt x="289" y="632"/>
                </a:lnTo>
                <a:lnTo>
                  <a:pt x="286" y="632"/>
                </a:lnTo>
                <a:lnTo>
                  <a:pt x="286" y="632"/>
                </a:lnTo>
                <a:close/>
                <a:moveTo>
                  <a:pt x="888" y="512"/>
                </a:moveTo>
                <a:lnTo>
                  <a:pt x="783" y="512"/>
                </a:lnTo>
                <a:lnTo>
                  <a:pt x="783" y="436"/>
                </a:lnTo>
                <a:lnTo>
                  <a:pt x="783" y="433"/>
                </a:lnTo>
                <a:lnTo>
                  <a:pt x="781" y="430"/>
                </a:lnTo>
                <a:lnTo>
                  <a:pt x="780" y="428"/>
                </a:lnTo>
                <a:lnTo>
                  <a:pt x="778" y="426"/>
                </a:lnTo>
                <a:lnTo>
                  <a:pt x="776" y="424"/>
                </a:lnTo>
                <a:lnTo>
                  <a:pt x="774" y="422"/>
                </a:lnTo>
                <a:lnTo>
                  <a:pt x="771" y="421"/>
                </a:lnTo>
                <a:lnTo>
                  <a:pt x="768" y="421"/>
                </a:lnTo>
                <a:lnTo>
                  <a:pt x="511" y="421"/>
                </a:lnTo>
                <a:lnTo>
                  <a:pt x="511" y="391"/>
                </a:lnTo>
                <a:lnTo>
                  <a:pt x="677" y="391"/>
                </a:lnTo>
                <a:lnTo>
                  <a:pt x="681" y="391"/>
                </a:lnTo>
                <a:lnTo>
                  <a:pt x="683" y="390"/>
                </a:lnTo>
                <a:lnTo>
                  <a:pt x="686" y="388"/>
                </a:lnTo>
                <a:lnTo>
                  <a:pt x="688" y="387"/>
                </a:lnTo>
                <a:lnTo>
                  <a:pt x="689" y="385"/>
                </a:lnTo>
                <a:lnTo>
                  <a:pt x="691" y="382"/>
                </a:lnTo>
                <a:lnTo>
                  <a:pt x="692" y="380"/>
                </a:lnTo>
                <a:lnTo>
                  <a:pt x="692" y="376"/>
                </a:lnTo>
                <a:lnTo>
                  <a:pt x="692" y="15"/>
                </a:lnTo>
                <a:lnTo>
                  <a:pt x="692" y="12"/>
                </a:lnTo>
                <a:lnTo>
                  <a:pt x="691" y="8"/>
                </a:lnTo>
                <a:lnTo>
                  <a:pt x="689" y="6"/>
                </a:lnTo>
                <a:lnTo>
                  <a:pt x="688" y="4"/>
                </a:lnTo>
                <a:lnTo>
                  <a:pt x="686" y="2"/>
                </a:lnTo>
                <a:lnTo>
                  <a:pt x="683" y="1"/>
                </a:lnTo>
                <a:lnTo>
                  <a:pt x="681" y="0"/>
                </a:lnTo>
                <a:lnTo>
                  <a:pt x="677" y="0"/>
                </a:lnTo>
                <a:lnTo>
                  <a:pt x="316" y="0"/>
                </a:lnTo>
                <a:lnTo>
                  <a:pt x="313" y="0"/>
                </a:lnTo>
                <a:lnTo>
                  <a:pt x="311" y="1"/>
                </a:lnTo>
                <a:lnTo>
                  <a:pt x="307" y="2"/>
                </a:lnTo>
                <a:lnTo>
                  <a:pt x="305" y="4"/>
                </a:lnTo>
                <a:lnTo>
                  <a:pt x="303" y="6"/>
                </a:lnTo>
                <a:lnTo>
                  <a:pt x="302" y="8"/>
                </a:lnTo>
                <a:lnTo>
                  <a:pt x="301" y="12"/>
                </a:lnTo>
                <a:lnTo>
                  <a:pt x="301" y="15"/>
                </a:lnTo>
                <a:lnTo>
                  <a:pt x="301" y="376"/>
                </a:lnTo>
                <a:lnTo>
                  <a:pt x="301" y="380"/>
                </a:lnTo>
                <a:lnTo>
                  <a:pt x="302" y="382"/>
                </a:lnTo>
                <a:lnTo>
                  <a:pt x="303" y="385"/>
                </a:lnTo>
                <a:lnTo>
                  <a:pt x="305" y="387"/>
                </a:lnTo>
                <a:lnTo>
                  <a:pt x="307" y="388"/>
                </a:lnTo>
                <a:lnTo>
                  <a:pt x="311" y="390"/>
                </a:lnTo>
                <a:lnTo>
                  <a:pt x="313" y="391"/>
                </a:lnTo>
                <a:lnTo>
                  <a:pt x="316" y="391"/>
                </a:lnTo>
                <a:lnTo>
                  <a:pt x="481" y="391"/>
                </a:lnTo>
                <a:lnTo>
                  <a:pt x="481" y="421"/>
                </a:lnTo>
                <a:lnTo>
                  <a:pt x="136" y="421"/>
                </a:lnTo>
                <a:lnTo>
                  <a:pt x="133" y="421"/>
                </a:lnTo>
                <a:lnTo>
                  <a:pt x="129" y="422"/>
                </a:lnTo>
                <a:lnTo>
                  <a:pt x="127" y="424"/>
                </a:lnTo>
                <a:lnTo>
                  <a:pt x="125" y="426"/>
                </a:lnTo>
                <a:lnTo>
                  <a:pt x="123" y="428"/>
                </a:lnTo>
                <a:lnTo>
                  <a:pt x="122" y="430"/>
                </a:lnTo>
                <a:lnTo>
                  <a:pt x="121" y="433"/>
                </a:lnTo>
                <a:lnTo>
                  <a:pt x="121" y="436"/>
                </a:lnTo>
                <a:lnTo>
                  <a:pt x="121" y="512"/>
                </a:lnTo>
                <a:lnTo>
                  <a:pt x="15" y="512"/>
                </a:lnTo>
                <a:lnTo>
                  <a:pt x="11" y="512"/>
                </a:lnTo>
                <a:lnTo>
                  <a:pt x="9" y="513"/>
                </a:lnTo>
                <a:lnTo>
                  <a:pt x="6" y="514"/>
                </a:lnTo>
                <a:lnTo>
                  <a:pt x="4" y="516"/>
                </a:lnTo>
                <a:lnTo>
                  <a:pt x="3" y="518"/>
                </a:lnTo>
                <a:lnTo>
                  <a:pt x="1" y="521"/>
                </a:lnTo>
                <a:lnTo>
                  <a:pt x="1" y="523"/>
                </a:lnTo>
                <a:lnTo>
                  <a:pt x="0" y="527"/>
                </a:lnTo>
                <a:lnTo>
                  <a:pt x="0" y="888"/>
                </a:lnTo>
                <a:lnTo>
                  <a:pt x="1" y="891"/>
                </a:lnTo>
                <a:lnTo>
                  <a:pt x="1" y="893"/>
                </a:lnTo>
                <a:lnTo>
                  <a:pt x="3" y="897"/>
                </a:lnTo>
                <a:lnTo>
                  <a:pt x="4" y="899"/>
                </a:lnTo>
                <a:lnTo>
                  <a:pt x="6" y="901"/>
                </a:lnTo>
                <a:lnTo>
                  <a:pt x="9" y="902"/>
                </a:lnTo>
                <a:lnTo>
                  <a:pt x="11" y="903"/>
                </a:lnTo>
                <a:lnTo>
                  <a:pt x="15" y="903"/>
                </a:lnTo>
                <a:lnTo>
                  <a:pt x="376" y="903"/>
                </a:lnTo>
                <a:lnTo>
                  <a:pt x="379" y="903"/>
                </a:lnTo>
                <a:lnTo>
                  <a:pt x="382" y="902"/>
                </a:lnTo>
                <a:lnTo>
                  <a:pt x="385" y="901"/>
                </a:lnTo>
                <a:lnTo>
                  <a:pt x="387" y="899"/>
                </a:lnTo>
                <a:lnTo>
                  <a:pt x="389" y="897"/>
                </a:lnTo>
                <a:lnTo>
                  <a:pt x="390" y="893"/>
                </a:lnTo>
                <a:lnTo>
                  <a:pt x="391" y="891"/>
                </a:lnTo>
                <a:lnTo>
                  <a:pt x="391" y="888"/>
                </a:lnTo>
                <a:lnTo>
                  <a:pt x="391" y="527"/>
                </a:lnTo>
                <a:lnTo>
                  <a:pt x="391" y="523"/>
                </a:lnTo>
                <a:lnTo>
                  <a:pt x="390" y="521"/>
                </a:lnTo>
                <a:lnTo>
                  <a:pt x="389" y="518"/>
                </a:lnTo>
                <a:lnTo>
                  <a:pt x="387" y="516"/>
                </a:lnTo>
                <a:lnTo>
                  <a:pt x="385" y="514"/>
                </a:lnTo>
                <a:lnTo>
                  <a:pt x="382" y="513"/>
                </a:lnTo>
                <a:lnTo>
                  <a:pt x="379" y="512"/>
                </a:lnTo>
                <a:lnTo>
                  <a:pt x="376" y="512"/>
                </a:lnTo>
                <a:lnTo>
                  <a:pt x="151" y="512"/>
                </a:lnTo>
                <a:lnTo>
                  <a:pt x="151" y="451"/>
                </a:lnTo>
                <a:lnTo>
                  <a:pt x="753" y="451"/>
                </a:lnTo>
                <a:lnTo>
                  <a:pt x="753" y="512"/>
                </a:lnTo>
                <a:lnTo>
                  <a:pt x="526" y="512"/>
                </a:lnTo>
                <a:lnTo>
                  <a:pt x="524" y="512"/>
                </a:lnTo>
                <a:lnTo>
                  <a:pt x="521" y="513"/>
                </a:lnTo>
                <a:lnTo>
                  <a:pt x="519" y="514"/>
                </a:lnTo>
                <a:lnTo>
                  <a:pt x="517" y="516"/>
                </a:lnTo>
                <a:lnTo>
                  <a:pt x="514" y="518"/>
                </a:lnTo>
                <a:lnTo>
                  <a:pt x="513" y="521"/>
                </a:lnTo>
                <a:lnTo>
                  <a:pt x="512" y="523"/>
                </a:lnTo>
                <a:lnTo>
                  <a:pt x="511" y="527"/>
                </a:lnTo>
                <a:lnTo>
                  <a:pt x="511" y="888"/>
                </a:lnTo>
                <a:lnTo>
                  <a:pt x="512" y="891"/>
                </a:lnTo>
                <a:lnTo>
                  <a:pt x="513" y="893"/>
                </a:lnTo>
                <a:lnTo>
                  <a:pt x="514" y="897"/>
                </a:lnTo>
                <a:lnTo>
                  <a:pt x="517" y="899"/>
                </a:lnTo>
                <a:lnTo>
                  <a:pt x="519" y="901"/>
                </a:lnTo>
                <a:lnTo>
                  <a:pt x="521" y="902"/>
                </a:lnTo>
                <a:lnTo>
                  <a:pt x="524" y="903"/>
                </a:lnTo>
                <a:lnTo>
                  <a:pt x="526" y="903"/>
                </a:lnTo>
                <a:lnTo>
                  <a:pt x="888" y="903"/>
                </a:lnTo>
                <a:lnTo>
                  <a:pt x="891" y="903"/>
                </a:lnTo>
                <a:lnTo>
                  <a:pt x="894" y="902"/>
                </a:lnTo>
                <a:lnTo>
                  <a:pt x="896" y="901"/>
                </a:lnTo>
                <a:lnTo>
                  <a:pt x="898" y="899"/>
                </a:lnTo>
                <a:lnTo>
                  <a:pt x="901" y="897"/>
                </a:lnTo>
                <a:lnTo>
                  <a:pt x="902" y="893"/>
                </a:lnTo>
                <a:lnTo>
                  <a:pt x="903" y="891"/>
                </a:lnTo>
                <a:lnTo>
                  <a:pt x="903" y="888"/>
                </a:lnTo>
                <a:lnTo>
                  <a:pt x="903" y="527"/>
                </a:lnTo>
                <a:lnTo>
                  <a:pt x="903" y="523"/>
                </a:lnTo>
                <a:lnTo>
                  <a:pt x="902" y="521"/>
                </a:lnTo>
                <a:lnTo>
                  <a:pt x="901" y="518"/>
                </a:lnTo>
                <a:lnTo>
                  <a:pt x="898" y="516"/>
                </a:lnTo>
                <a:lnTo>
                  <a:pt x="896" y="514"/>
                </a:lnTo>
                <a:lnTo>
                  <a:pt x="894" y="513"/>
                </a:lnTo>
                <a:lnTo>
                  <a:pt x="891" y="512"/>
                </a:lnTo>
                <a:lnTo>
                  <a:pt x="888" y="512"/>
                </a:lnTo>
                <a:close/>
              </a:path>
            </a:pathLst>
          </a:custGeom>
          <a:solidFill>
            <a:srgbClr val="12568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88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-1"/>
            <a:ext cx="12188891" cy="3292929"/>
          </a:xfrm>
          <a:prstGeom prst="rect">
            <a:avLst/>
          </a:prstGeom>
          <a:gradFill flip="none" rotWithShape="1">
            <a:gsLst>
              <a:gs pos="36000">
                <a:srgbClr val="09192F"/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1625922" y="2710433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-200025" y="2329725"/>
            <a:ext cx="1939860" cy="963204"/>
          </a:xfrm>
          <a:custGeom>
            <a:avLst/>
            <a:gdLst>
              <a:gd name="T0" fmla="*/ 0 w 1442"/>
              <a:gd name="T1" fmla="*/ 716 h 716"/>
              <a:gd name="T2" fmla="*/ 1442 w 1442"/>
              <a:gd name="T3" fmla="*/ 716 h 716"/>
              <a:gd name="T4" fmla="*/ 725 w 1442"/>
              <a:gd name="T5" fmla="*/ 0 h 716"/>
              <a:gd name="T6" fmla="*/ 0 w 1442"/>
              <a:gd name="T7" fmla="*/ 716 h 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2" h="716">
                <a:moveTo>
                  <a:pt x="0" y="716"/>
                </a:moveTo>
                <a:lnTo>
                  <a:pt x="1442" y="716"/>
                </a:lnTo>
                <a:lnTo>
                  <a:pt x="725" y="0"/>
                </a:lnTo>
                <a:lnTo>
                  <a:pt x="0" y="716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10781752" y="1803730"/>
            <a:ext cx="2995886" cy="1489199"/>
          </a:xfrm>
          <a:custGeom>
            <a:avLst/>
            <a:gdLst>
              <a:gd name="T0" fmla="*/ 0 w 2227"/>
              <a:gd name="T1" fmla="*/ 1107 h 1107"/>
              <a:gd name="T2" fmla="*/ 2227 w 2227"/>
              <a:gd name="T3" fmla="*/ 1107 h 1107"/>
              <a:gd name="T4" fmla="*/ 1121 w 2227"/>
              <a:gd name="T5" fmla="*/ 0 h 1107"/>
              <a:gd name="T6" fmla="*/ 0 w 2227"/>
              <a:gd name="T7" fmla="*/ 11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7" h="1107">
                <a:moveTo>
                  <a:pt x="0" y="1107"/>
                </a:moveTo>
                <a:lnTo>
                  <a:pt x="2227" y="1107"/>
                </a:lnTo>
                <a:lnTo>
                  <a:pt x="1121" y="0"/>
                </a:lnTo>
                <a:lnTo>
                  <a:pt x="0" y="1107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8"/>
          <p:cNvSpPr>
            <a:spLocks/>
          </p:cNvSpPr>
          <p:nvPr/>
        </p:nvSpPr>
        <p:spPr bwMode="auto">
          <a:xfrm>
            <a:off x="8212883" y="2710433"/>
            <a:ext cx="1173064" cy="582496"/>
          </a:xfrm>
          <a:custGeom>
            <a:avLst/>
            <a:gdLst>
              <a:gd name="T0" fmla="*/ 0 w 872"/>
              <a:gd name="T1" fmla="*/ 433 h 433"/>
              <a:gd name="T2" fmla="*/ 872 w 872"/>
              <a:gd name="T3" fmla="*/ 433 h 433"/>
              <a:gd name="T4" fmla="*/ 440 w 872"/>
              <a:gd name="T5" fmla="*/ 0 h 433"/>
              <a:gd name="T6" fmla="*/ 0 w 872"/>
              <a:gd name="T7" fmla="*/ 43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2" h="433">
                <a:moveTo>
                  <a:pt x="0" y="433"/>
                </a:moveTo>
                <a:lnTo>
                  <a:pt x="872" y="433"/>
                </a:lnTo>
                <a:lnTo>
                  <a:pt x="440" y="0"/>
                </a:lnTo>
                <a:lnTo>
                  <a:pt x="0" y="433"/>
                </a:lnTo>
                <a:close/>
              </a:path>
            </a:pathLst>
          </a:custGeom>
          <a:gradFill flip="none" rotWithShape="1">
            <a:gsLst>
              <a:gs pos="43000">
                <a:srgbClr val="09192F">
                  <a:alpha val="73000"/>
                </a:srgbClr>
              </a:gs>
              <a:gs pos="100000">
                <a:srgbClr val="125680"/>
              </a:gs>
              <a:gs pos="0">
                <a:srgbClr val="070C1E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48"/>
          <p:cNvSpPr>
            <a:spLocks noChangeArrowheads="1"/>
          </p:cNvSpPr>
          <p:nvPr/>
        </p:nvSpPr>
        <p:spPr bwMode="auto">
          <a:xfrm>
            <a:off x="293083" y="3292612"/>
            <a:ext cx="12188890" cy="3565071"/>
          </a:xfrm>
          <a:prstGeom prst="rect">
            <a:avLst/>
          </a:prstGeom>
          <a:gradFill flip="none" rotWithShape="1">
            <a:gsLst>
              <a:gs pos="100000">
                <a:srgbClr val="070C1E"/>
              </a:gs>
              <a:gs pos="0">
                <a:srgbClr val="122141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3630" y="426720"/>
            <a:ext cx="10355399" cy="461665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3000" dirty="0" err="1" smtClean="0">
                <a:solidFill>
                  <a:schemeClr val="bg1"/>
                </a:solidFill>
              </a:rPr>
              <a:t>Panduan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untuk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memecahkan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permasalahan</a:t>
            </a:r>
            <a:r>
              <a:rPr lang="en-US" sz="3000" dirty="0" smtClean="0">
                <a:solidFill>
                  <a:schemeClr val="bg1"/>
                </a:solidFill>
              </a:rPr>
              <a:t> (</a:t>
            </a:r>
            <a:r>
              <a:rPr lang="en-US" sz="3000" dirty="0" err="1" smtClean="0">
                <a:solidFill>
                  <a:schemeClr val="bg1"/>
                </a:solidFill>
              </a:rPr>
              <a:t>lanjutan</a:t>
            </a:r>
            <a:r>
              <a:rPr lang="en-US" sz="3000" dirty="0" smtClean="0">
                <a:solidFill>
                  <a:schemeClr val="bg1"/>
                </a:solidFill>
              </a:rPr>
              <a:t>)</a:t>
            </a:r>
            <a:endParaRPr lang="en-US" sz="3000" dirty="0">
              <a:solidFill>
                <a:schemeClr val="bg1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7" name="Freeform 46"/>
          <p:cNvSpPr>
            <a:spLocks/>
          </p:cNvSpPr>
          <p:nvPr/>
        </p:nvSpPr>
        <p:spPr bwMode="auto">
          <a:xfrm flipH="1">
            <a:off x="3808422" y="1019629"/>
            <a:ext cx="4575156" cy="2273300"/>
          </a:xfrm>
          <a:custGeom>
            <a:avLst/>
            <a:gdLst>
              <a:gd name="T0" fmla="*/ 0 w 2884"/>
              <a:gd name="T1" fmla="*/ 1433 h 1433"/>
              <a:gd name="T2" fmla="*/ 2884 w 2884"/>
              <a:gd name="T3" fmla="*/ 1433 h 1433"/>
              <a:gd name="T4" fmla="*/ 1452 w 2884"/>
              <a:gd name="T5" fmla="*/ 0 h 1433"/>
              <a:gd name="T6" fmla="*/ 0 w 2884"/>
              <a:gd name="T7" fmla="*/ 1433 h 1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84" h="1433">
                <a:moveTo>
                  <a:pt x="0" y="1433"/>
                </a:moveTo>
                <a:lnTo>
                  <a:pt x="2884" y="1433"/>
                </a:lnTo>
                <a:lnTo>
                  <a:pt x="1452" y="0"/>
                </a:lnTo>
                <a:lnTo>
                  <a:pt x="0" y="1433"/>
                </a:lnTo>
                <a:close/>
              </a:path>
            </a:pathLst>
          </a:cu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51"/>
          <p:cNvSpPr>
            <a:spLocks/>
          </p:cNvSpPr>
          <p:nvPr/>
        </p:nvSpPr>
        <p:spPr bwMode="auto">
          <a:xfrm>
            <a:off x="3232485" y="3292929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6"/>
          <p:cNvSpPr>
            <a:spLocks/>
          </p:cNvSpPr>
          <p:nvPr/>
        </p:nvSpPr>
        <p:spPr bwMode="auto">
          <a:xfrm>
            <a:off x="1186104" y="3292929"/>
            <a:ext cx="839440" cy="417029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3"/>
          <p:cNvSpPr>
            <a:spLocks/>
          </p:cNvSpPr>
          <p:nvPr/>
        </p:nvSpPr>
        <p:spPr bwMode="auto">
          <a:xfrm>
            <a:off x="11273234" y="2959305"/>
            <a:ext cx="671283" cy="333624"/>
          </a:xfrm>
          <a:custGeom>
            <a:avLst/>
            <a:gdLst>
              <a:gd name="T0" fmla="*/ 0 w 499"/>
              <a:gd name="T1" fmla="*/ 248 h 248"/>
              <a:gd name="T2" fmla="*/ 499 w 499"/>
              <a:gd name="T3" fmla="*/ 248 h 248"/>
              <a:gd name="T4" fmla="*/ 250 w 499"/>
              <a:gd name="T5" fmla="*/ 0 h 248"/>
              <a:gd name="T6" fmla="*/ 0 w 499"/>
              <a:gd name="T7" fmla="*/ 248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9" h="248">
                <a:moveTo>
                  <a:pt x="0" y="248"/>
                </a:moveTo>
                <a:lnTo>
                  <a:pt x="499" y="248"/>
                </a:lnTo>
                <a:lnTo>
                  <a:pt x="250" y="0"/>
                </a:lnTo>
                <a:lnTo>
                  <a:pt x="0" y="248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4"/>
          <p:cNvSpPr>
            <a:spLocks/>
          </p:cNvSpPr>
          <p:nvPr/>
        </p:nvSpPr>
        <p:spPr bwMode="auto">
          <a:xfrm>
            <a:off x="9171688" y="3038676"/>
            <a:ext cx="511197" cy="254253"/>
          </a:xfrm>
          <a:custGeom>
            <a:avLst/>
            <a:gdLst>
              <a:gd name="T0" fmla="*/ 0 w 380"/>
              <a:gd name="T1" fmla="*/ 189 h 189"/>
              <a:gd name="T2" fmla="*/ 380 w 380"/>
              <a:gd name="T3" fmla="*/ 189 h 189"/>
              <a:gd name="T4" fmla="*/ 191 w 380"/>
              <a:gd name="T5" fmla="*/ 0 h 189"/>
              <a:gd name="T6" fmla="*/ 0 w 380"/>
              <a:gd name="T7" fmla="*/ 18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89">
                <a:moveTo>
                  <a:pt x="0" y="189"/>
                </a:moveTo>
                <a:lnTo>
                  <a:pt x="380" y="189"/>
                </a:lnTo>
                <a:lnTo>
                  <a:pt x="191" y="0"/>
                </a:lnTo>
                <a:lnTo>
                  <a:pt x="0" y="189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5"/>
          <p:cNvSpPr>
            <a:spLocks/>
          </p:cNvSpPr>
          <p:nvPr/>
        </p:nvSpPr>
        <p:spPr bwMode="auto">
          <a:xfrm>
            <a:off x="8983352" y="3127462"/>
            <a:ext cx="333624" cy="165467"/>
          </a:xfrm>
          <a:custGeom>
            <a:avLst/>
            <a:gdLst>
              <a:gd name="T0" fmla="*/ 0 w 248"/>
              <a:gd name="T1" fmla="*/ 123 h 123"/>
              <a:gd name="T2" fmla="*/ 248 w 248"/>
              <a:gd name="T3" fmla="*/ 123 h 123"/>
              <a:gd name="T4" fmla="*/ 125 w 248"/>
              <a:gd name="T5" fmla="*/ 0 h 123"/>
              <a:gd name="T6" fmla="*/ 0 w 248"/>
              <a:gd name="T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23">
                <a:moveTo>
                  <a:pt x="0" y="123"/>
                </a:moveTo>
                <a:lnTo>
                  <a:pt x="248" y="123"/>
                </a:lnTo>
                <a:lnTo>
                  <a:pt x="125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16"/>
          <p:cNvSpPr>
            <a:spLocks/>
          </p:cNvSpPr>
          <p:nvPr/>
        </p:nvSpPr>
        <p:spPr bwMode="auto">
          <a:xfrm>
            <a:off x="423473" y="3089795"/>
            <a:ext cx="414339" cy="203134"/>
          </a:xfrm>
          <a:custGeom>
            <a:avLst/>
            <a:gdLst>
              <a:gd name="T0" fmla="*/ 308 w 308"/>
              <a:gd name="T1" fmla="*/ 151 h 151"/>
              <a:gd name="T2" fmla="*/ 0 w 308"/>
              <a:gd name="T3" fmla="*/ 151 h 151"/>
              <a:gd name="T4" fmla="*/ 154 w 308"/>
              <a:gd name="T5" fmla="*/ 0 h 151"/>
              <a:gd name="T6" fmla="*/ 308 w 308"/>
              <a:gd name="T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51">
                <a:moveTo>
                  <a:pt x="308" y="151"/>
                </a:moveTo>
                <a:lnTo>
                  <a:pt x="0" y="151"/>
                </a:lnTo>
                <a:lnTo>
                  <a:pt x="154" y="0"/>
                </a:lnTo>
                <a:lnTo>
                  <a:pt x="308" y="151"/>
                </a:lnTo>
                <a:close/>
              </a:path>
            </a:pathLst>
          </a:custGeom>
          <a:solidFill>
            <a:srgbClr val="0C15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43138" y="1398135"/>
            <a:ext cx="11280295" cy="1200361"/>
            <a:chOff x="343138" y="3531299"/>
            <a:chExt cx="11280295" cy="1200361"/>
          </a:xfrm>
        </p:grpSpPr>
        <p:sp>
          <p:nvSpPr>
            <p:cNvPr id="39" name="Oval 58"/>
            <p:cNvSpPr>
              <a:spLocks noChangeArrowheads="1"/>
            </p:cNvSpPr>
            <p:nvPr/>
          </p:nvSpPr>
          <p:spPr bwMode="auto">
            <a:xfrm>
              <a:off x="2519653" y="4608849"/>
              <a:ext cx="72644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59"/>
            <p:cNvSpPr>
              <a:spLocks noChangeArrowheads="1"/>
            </p:cNvSpPr>
            <p:nvPr/>
          </p:nvSpPr>
          <p:spPr bwMode="auto">
            <a:xfrm>
              <a:off x="8670110" y="3627291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60"/>
            <p:cNvSpPr>
              <a:spLocks noChangeArrowheads="1"/>
            </p:cNvSpPr>
            <p:nvPr/>
          </p:nvSpPr>
          <p:spPr bwMode="auto">
            <a:xfrm>
              <a:off x="3280991" y="4553694"/>
              <a:ext cx="73989" cy="73989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61"/>
            <p:cNvSpPr>
              <a:spLocks noChangeArrowheads="1"/>
            </p:cNvSpPr>
            <p:nvPr/>
          </p:nvSpPr>
          <p:spPr bwMode="auto">
            <a:xfrm>
              <a:off x="814298" y="4182814"/>
              <a:ext cx="72644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62"/>
            <p:cNvSpPr>
              <a:spLocks noChangeArrowheads="1"/>
            </p:cNvSpPr>
            <p:nvPr/>
          </p:nvSpPr>
          <p:spPr bwMode="auto">
            <a:xfrm>
              <a:off x="1949695" y="4214689"/>
              <a:ext cx="7533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63"/>
            <p:cNvSpPr>
              <a:spLocks noChangeArrowheads="1"/>
            </p:cNvSpPr>
            <p:nvPr/>
          </p:nvSpPr>
          <p:spPr bwMode="auto">
            <a:xfrm>
              <a:off x="3917805" y="4007520"/>
              <a:ext cx="76680" cy="73989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64"/>
            <p:cNvSpPr>
              <a:spLocks noChangeArrowheads="1"/>
            </p:cNvSpPr>
            <p:nvPr/>
          </p:nvSpPr>
          <p:spPr bwMode="auto">
            <a:xfrm>
              <a:off x="3346535" y="4022991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65"/>
            <p:cNvSpPr>
              <a:spLocks noChangeArrowheads="1"/>
            </p:cNvSpPr>
            <p:nvPr/>
          </p:nvSpPr>
          <p:spPr bwMode="auto">
            <a:xfrm>
              <a:off x="8212883" y="4514009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6"/>
            <p:cNvSpPr>
              <a:spLocks noChangeArrowheads="1"/>
            </p:cNvSpPr>
            <p:nvPr/>
          </p:nvSpPr>
          <p:spPr bwMode="auto">
            <a:xfrm>
              <a:off x="1739835" y="3813887"/>
              <a:ext cx="7533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67"/>
            <p:cNvSpPr>
              <a:spLocks noChangeArrowheads="1"/>
            </p:cNvSpPr>
            <p:nvPr/>
          </p:nvSpPr>
          <p:spPr bwMode="auto">
            <a:xfrm>
              <a:off x="1430594" y="4547846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68"/>
            <p:cNvSpPr>
              <a:spLocks noChangeArrowheads="1"/>
            </p:cNvSpPr>
            <p:nvPr/>
          </p:nvSpPr>
          <p:spPr bwMode="auto">
            <a:xfrm>
              <a:off x="9253286" y="4654980"/>
              <a:ext cx="73989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69"/>
            <p:cNvSpPr>
              <a:spLocks noChangeArrowheads="1"/>
            </p:cNvSpPr>
            <p:nvPr/>
          </p:nvSpPr>
          <p:spPr bwMode="auto">
            <a:xfrm>
              <a:off x="11226976" y="4275707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70"/>
            <p:cNvSpPr>
              <a:spLocks noChangeArrowheads="1"/>
            </p:cNvSpPr>
            <p:nvPr/>
          </p:nvSpPr>
          <p:spPr bwMode="auto">
            <a:xfrm>
              <a:off x="10592967" y="3603943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71"/>
            <p:cNvSpPr>
              <a:spLocks noChangeArrowheads="1"/>
            </p:cNvSpPr>
            <p:nvPr/>
          </p:nvSpPr>
          <p:spPr bwMode="auto">
            <a:xfrm>
              <a:off x="4509717" y="4424549"/>
              <a:ext cx="72644" cy="7264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72"/>
            <p:cNvSpPr>
              <a:spLocks noChangeArrowheads="1"/>
            </p:cNvSpPr>
            <p:nvPr/>
          </p:nvSpPr>
          <p:spPr bwMode="auto">
            <a:xfrm>
              <a:off x="7267601" y="4033708"/>
              <a:ext cx="76680" cy="76680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73"/>
            <p:cNvSpPr>
              <a:spLocks noChangeArrowheads="1"/>
            </p:cNvSpPr>
            <p:nvPr/>
          </p:nvSpPr>
          <p:spPr bwMode="auto">
            <a:xfrm>
              <a:off x="343138" y="3812050"/>
              <a:ext cx="72644" cy="75334"/>
            </a:xfrm>
            <a:prstGeom prst="ellipse">
              <a:avLst/>
            </a:prstGeom>
            <a:solidFill>
              <a:srgbClr val="1256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74"/>
            <p:cNvSpPr>
              <a:spLocks noChangeArrowheads="1"/>
            </p:cNvSpPr>
            <p:nvPr/>
          </p:nvSpPr>
          <p:spPr bwMode="auto">
            <a:xfrm>
              <a:off x="2887338" y="3531299"/>
              <a:ext cx="7264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75"/>
            <p:cNvSpPr>
              <a:spLocks noChangeArrowheads="1"/>
            </p:cNvSpPr>
            <p:nvPr/>
          </p:nvSpPr>
          <p:spPr bwMode="auto">
            <a:xfrm>
              <a:off x="4025425" y="4214689"/>
              <a:ext cx="76680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76"/>
            <p:cNvSpPr>
              <a:spLocks noChangeArrowheads="1"/>
            </p:cNvSpPr>
            <p:nvPr/>
          </p:nvSpPr>
          <p:spPr bwMode="auto">
            <a:xfrm>
              <a:off x="11549444" y="3846089"/>
              <a:ext cx="73989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77"/>
            <p:cNvSpPr>
              <a:spLocks noChangeArrowheads="1"/>
            </p:cNvSpPr>
            <p:nvPr/>
          </p:nvSpPr>
          <p:spPr bwMode="auto">
            <a:xfrm>
              <a:off x="9732716" y="4233523"/>
              <a:ext cx="75334" cy="7533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78"/>
            <p:cNvSpPr>
              <a:spLocks noChangeArrowheads="1"/>
            </p:cNvSpPr>
            <p:nvPr/>
          </p:nvSpPr>
          <p:spPr bwMode="auto">
            <a:xfrm>
              <a:off x="10421719" y="4214689"/>
              <a:ext cx="76680" cy="76680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79"/>
            <p:cNvSpPr>
              <a:spLocks noChangeArrowheads="1"/>
            </p:cNvSpPr>
            <p:nvPr/>
          </p:nvSpPr>
          <p:spPr bwMode="auto">
            <a:xfrm>
              <a:off x="7895232" y="3739406"/>
              <a:ext cx="73989" cy="72644"/>
            </a:xfrm>
            <a:prstGeom prst="ellipse">
              <a:avLst/>
            </a:prstGeom>
            <a:solidFill>
              <a:srgbClr val="B0F7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9" name="Freeform 51"/>
          <p:cNvSpPr>
            <a:spLocks/>
          </p:cNvSpPr>
          <p:nvPr/>
        </p:nvSpPr>
        <p:spPr bwMode="auto">
          <a:xfrm>
            <a:off x="9634169" y="3292929"/>
            <a:ext cx="1304130" cy="6477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51"/>
          <p:cNvSpPr>
            <a:spLocks/>
          </p:cNvSpPr>
          <p:nvPr/>
        </p:nvSpPr>
        <p:spPr bwMode="auto">
          <a:xfrm>
            <a:off x="10955596" y="3292928"/>
            <a:ext cx="2742952" cy="1362295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51"/>
          <p:cNvSpPr>
            <a:spLocks/>
          </p:cNvSpPr>
          <p:nvPr/>
        </p:nvSpPr>
        <p:spPr bwMode="auto">
          <a:xfrm>
            <a:off x="11342365" y="3292930"/>
            <a:ext cx="537679" cy="26704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51"/>
          <p:cNvSpPr>
            <a:spLocks/>
          </p:cNvSpPr>
          <p:nvPr/>
        </p:nvSpPr>
        <p:spPr bwMode="auto">
          <a:xfrm>
            <a:off x="8528035" y="3292929"/>
            <a:ext cx="643910" cy="319800"/>
          </a:xfrm>
          <a:custGeom>
            <a:avLst/>
            <a:gdLst>
              <a:gd name="T0" fmla="*/ 0 w 747"/>
              <a:gd name="T1" fmla="*/ 0 h 371"/>
              <a:gd name="T2" fmla="*/ 747 w 747"/>
              <a:gd name="T3" fmla="*/ 0 h 371"/>
              <a:gd name="T4" fmla="*/ 376 w 747"/>
              <a:gd name="T5" fmla="*/ 371 h 371"/>
              <a:gd name="T6" fmla="*/ 0 w 747"/>
              <a:gd name="T7" fmla="*/ 0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7" h="371">
                <a:moveTo>
                  <a:pt x="0" y="0"/>
                </a:moveTo>
                <a:lnTo>
                  <a:pt x="747" y="0"/>
                </a:lnTo>
                <a:lnTo>
                  <a:pt x="376" y="37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56"/>
          <p:cNvSpPr>
            <a:spLocks/>
          </p:cNvSpPr>
          <p:nvPr/>
        </p:nvSpPr>
        <p:spPr bwMode="auto">
          <a:xfrm>
            <a:off x="-689711" y="3292929"/>
            <a:ext cx="1786751" cy="887648"/>
          </a:xfrm>
          <a:custGeom>
            <a:avLst/>
            <a:gdLst>
              <a:gd name="T0" fmla="*/ 0 w 624"/>
              <a:gd name="T1" fmla="*/ 0 h 310"/>
              <a:gd name="T2" fmla="*/ 624 w 624"/>
              <a:gd name="T3" fmla="*/ 0 h 310"/>
              <a:gd name="T4" fmla="*/ 315 w 624"/>
              <a:gd name="T5" fmla="*/ 310 h 310"/>
              <a:gd name="T6" fmla="*/ 0 w 624"/>
              <a:gd name="T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310">
                <a:moveTo>
                  <a:pt x="0" y="0"/>
                </a:moveTo>
                <a:lnTo>
                  <a:pt x="624" y="0"/>
                </a:lnTo>
                <a:lnTo>
                  <a:pt x="315" y="31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B0F7F4">
                  <a:alpha val="20000"/>
                </a:srgbClr>
              </a:gs>
              <a:gs pos="22000">
                <a:srgbClr val="B0F7F4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3"/>
          <p:cNvSpPr/>
          <p:nvPr/>
        </p:nvSpPr>
        <p:spPr>
          <a:xfrm rot="2700000">
            <a:off x="1264339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 rot="2700000">
            <a:off x="2992711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 rot="2700000">
            <a:off x="4721083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 rot="2700000">
            <a:off x="6449455" y="3921512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 rot="2700000">
            <a:off x="8177827" y="3921511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 rot="2700000">
            <a:off x="9906200" y="3921511"/>
            <a:ext cx="1021462" cy="1021462"/>
          </a:xfrm>
          <a:prstGeom prst="rect">
            <a:avLst/>
          </a:prstGeom>
          <a:gradFill>
            <a:gsLst>
              <a:gs pos="100000">
                <a:srgbClr val="B0F7F4"/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1772054" y="3292612"/>
            <a:ext cx="8647893" cy="422033"/>
            <a:chOff x="1771236" y="3292929"/>
            <a:chExt cx="8647893" cy="422033"/>
          </a:xfrm>
        </p:grpSpPr>
        <p:cxnSp>
          <p:nvCxnSpPr>
            <p:cNvPr id="91" name="Straight Connector 90"/>
            <p:cNvCxnSpPr/>
            <p:nvPr/>
          </p:nvCxnSpPr>
          <p:spPr>
            <a:xfrm>
              <a:off x="1960754" y="3525444"/>
              <a:ext cx="8268857" cy="0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1771236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500821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5229433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10229611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 flipV="1">
              <a:off x="8500026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6771414" y="3525444"/>
              <a:ext cx="189518" cy="189518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096000" y="3292929"/>
              <a:ext cx="0" cy="232515"/>
            </a:xfrm>
            <a:prstGeom prst="line">
              <a:avLst/>
            </a:prstGeom>
            <a:ln>
              <a:solidFill>
                <a:srgbClr val="B0F7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Rectangle 138"/>
          <p:cNvSpPr/>
          <p:nvPr/>
        </p:nvSpPr>
        <p:spPr>
          <a:xfrm rot="2700000">
            <a:off x="1383682" y="4040855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Text Placeholder 2"/>
          <p:cNvSpPr txBox="1">
            <a:spLocks/>
          </p:cNvSpPr>
          <p:nvPr/>
        </p:nvSpPr>
        <p:spPr>
          <a:xfrm>
            <a:off x="1052787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Lawan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prokrastinasi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penundaan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" name="Text Placeholder 2"/>
          <p:cNvSpPr txBox="1">
            <a:spLocks/>
          </p:cNvSpPr>
          <p:nvPr/>
        </p:nvSpPr>
        <p:spPr>
          <a:xfrm>
            <a:off x="2781159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Ambil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manfaat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aktivitas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bersifat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reaktif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5" name="Text Placeholder 2"/>
          <p:cNvSpPr txBox="1">
            <a:spLocks/>
          </p:cNvSpPr>
          <p:nvPr/>
        </p:nvSpPr>
        <p:spPr>
          <a:xfrm>
            <a:off x="4509531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Ambil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waktu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membuat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perencanaan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6" name="Text Placeholder 2"/>
          <p:cNvSpPr txBox="1">
            <a:spLocks/>
          </p:cNvSpPr>
          <p:nvPr/>
        </p:nvSpPr>
        <p:spPr>
          <a:xfrm>
            <a:off x="6237903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Perhatikan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diantara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semua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masalah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" name="Text Placeholder 2"/>
          <p:cNvSpPr txBox="1">
            <a:spLocks/>
          </p:cNvSpPr>
          <p:nvPr/>
        </p:nvSpPr>
        <p:spPr>
          <a:xfrm>
            <a:off x="7967261" y="5279302"/>
            <a:ext cx="1444566" cy="4570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Perhatikan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diantara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semua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masalah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8" name="Text Placeholder 2"/>
          <p:cNvSpPr txBox="1">
            <a:spLocks/>
          </p:cNvSpPr>
          <p:nvPr/>
        </p:nvSpPr>
        <p:spPr>
          <a:xfrm>
            <a:off x="9695633" y="5279302"/>
            <a:ext cx="1444566" cy="3046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000" indent="-23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</a:rPr>
              <a:t>Eksperimenkan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solusi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inovatif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 rot="2700000">
            <a:off x="3112054" y="4040855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 rot="2700000">
            <a:off x="10025543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 rot="2700000">
            <a:off x="8297170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 rot="2700000">
            <a:off x="6568798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 rot="2700000">
            <a:off x="4840426" y="4040854"/>
            <a:ext cx="782776" cy="782776"/>
          </a:xfrm>
          <a:prstGeom prst="rect">
            <a:avLst/>
          </a:prstGeom>
          <a:gradFill flip="none" rotWithShape="1">
            <a:gsLst>
              <a:gs pos="100000">
                <a:srgbClr val="B0F7F4"/>
              </a:gs>
              <a:gs pos="0">
                <a:schemeClr val="bg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92431" y="4246127"/>
            <a:ext cx="422022" cy="372232"/>
            <a:chOff x="5465763" y="812800"/>
            <a:chExt cx="282575" cy="249238"/>
          </a:xfrm>
          <a:solidFill>
            <a:srgbClr val="125680"/>
          </a:solidFill>
          <a:effectLst/>
        </p:grpSpPr>
        <p:sp>
          <p:nvSpPr>
            <p:cNvPr id="111" name="Freeform 642"/>
            <p:cNvSpPr>
              <a:spLocks noEditPoints="1"/>
            </p:cNvSpPr>
            <p:nvPr/>
          </p:nvSpPr>
          <p:spPr bwMode="auto">
            <a:xfrm>
              <a:off x="5527675" y="812800"/>
              <a:ext cx="63500" cy="247650"/>
            </a:xfrm>
            <a:custGeom>
              <a:avLst/>
              <a:gdLst>
                <a:gd name="T0" fmla="*/ 147 w 196"/>
                <a:gd name="T1" fmla="*/ 720 h 782"/>
                <a:gd name="T2" fmla="*/ 145 w 196"/>
                <a:gd name="T3" fmla="*/ 725 h 782"/>
                <a:gd name="T4" fmla="*/ 142 w 196"/>
                <a:gd name="T5" fmla="*/ 729 h 782"/>
                <a:gd name="T6" fmla="*/ 136 w 196"/>
                <a:gd name="T7" fmla="*/ 732 h 782"/>
                <a:gd name="T8" fmla="*/ 55 w 196"/>
                <a:gd name="T9" fmla="*/ 732 h 782"/>
                <a:gd name="T10" fmla="*/ 48 w 196"/>
                <a:gd name="T11" fmla="*/ 731 h 782"/>
                <a:gd name="T12" fmla="*/ 44 w 196"/>
                <a:gd name="T13" fmla="*/ 727 h 782"/>
                <a:gd name="T14" fmla="*/ 41 w 196"/>
                <a:gd name="T15" fmla="*/ 723 h 782"/>
                <a:gd name="T16" fmla="*/ 40 w 196"/>
                <a:gd name="T17" fmla="*/ 717 h 782"/>
                <a:gd name="T18" fmla="*/ 40 w 196"/>
                <a:gd name="T19" fmla="*/ 558 h 782"/>
                <a:gd name="T20" fmla="*/ 42 w 196"/>
                <a:gd name="T21" fmla="*/ 552 h 782"/>
                <a:gd name="T22" fmla="*/ 46 w 196"/>
                <a:gd name="T23" fmla="*/ 548 h 782"/>
                <a:gd name="T24" fmla="*/ 52 w 196"/>
                <a:gd name="T25" fmla="*/ 546 h 782"/>
                <a:gd name="T26" fmla="*/ 133 w 196"/>
                <a:gd name="T27" fmla="*/ 546 h 782"/>
                <a:gd name="T28" fmla="*/ 139 w 196"/>
                <a:gd name="T29" fmla="*/ 547 h 782"/>
                <a:gd name="T30" fmla="*/ 144 w 196"/>
                <a:gd name="T31" fmla="*/ 550 h 782"/>
                <a:gd name="T32" fmla="*/ 147 w 196"/>
                <a:gd name="T33" fmla="*/ 555 h 782"/>
                <a:gd name="T34" fmla="*/ 148 w 196"/>
                <a:gd name="T35" fmla="*/ 561 h 782"/>
                <a:gd name="T36" fmla="*/ 66 w 196"/>
                <a:gd name="T37" fmla="*/ 91 h 782"/>
                <a:gd name="T38" fmla="*/ 67 w 196"/>
                <a:gd name="T39" fmla="*/ 85 h 782"/>
                <a:gd name="T40" fmla="*/ 70 w 196"/>
                <a:gd name="T41" fmla="*/ 81 h 782"/>
                <a:gd name="T42" fmla="*/ 75 w 196"/>
                <a:gd name="T43" fmla="*/ 77 h 782"/>
                <a:gd name="T44" fmla="*/ 81 w 196"/>
                <a:gd name="T45" fmla="*/ 76 h 782"/>
                <a:gd name="T46" fmla="*/ 87 w 196"/>
                <a:gd name="T47" fmla="*/ 77 h 782"/>
                <a:gd name="T48" fmla="*/ 91 w 196"/>
                <a:gd name="T49" fmla="*/ 81 h 782"/>
                <a:gd name="T50" fmla="*/ 95 w 196"/>
                <a:gd name="T51" fmla="*/ 85 h 782"/>
                <a:gd name="T52" fmla="*/ 96 w 196"/>
                <a:gd name="T53" fmla="*/ 91 h 782"/>
                <a:gd name="T54" fmla="*/ 96 w 196"/>
                <a:gd name="T55" fmla="*/ 512 h 782"/>
                <a:gd name="T56" fmla="*/ 93 w 196"/>
                <a:gd name="T57" fmla="*/ 517 h 782"/>
                <a:gd name="T58" fmla="*/ 89 w 196"/>
                <a:gd name="T59" fmla="*/ 521 h 782"/>
                <a:gd name="T60" fmla="*/ 84 w 196"/>
                <a:gd name="T61" fmla="*/ 524 h 782"/>
                <a:gd name="T62" fmla="*/ 77 w 196"/>
                <a:gd name="T63" fmla="*/ 524 h 782"/>
                <a:gd name="T64" fmla="*/ 72 w 196"/>
                <a:gd name="T65" fmla="*/ 521 h 782"/>
                <a:gd name="T66" fmla="*/ 68 w 196"/>
                <a:gd name="T67" fmla="*/ 517 h 782"/>
                <a:gd name="T68" fmla="*/ 66 w 196"/>
                <a:gd name="T69" fmla="*/ 512 h 782"/>
                <a:gd name="T70" fmla="*/ 66 w 196"/>
                <a:gd name="T71" fmla="*/ 91 h 782"/>
                <a:gd name="T72" fmla="*/ 15 w 196"/>
                <a:gd name="T73" fmla="*/ 0 h 782"/>
                <a:gd name="T74" fmla="*/ 10 w 196"/>
                <a:gd name="T75" fmla="*/ 1 h 782"/>
                <a:gd name="T76" fmla="*/ 4 w 196"/>
                <a:gd name="T77" fmla="*/ 4 h 782"/>
                <a:gd name="T78" fmla="*/ 1 w 196"/>
                <a:gd name="T79" fmla="*/ 9 h 782"/>
                <a:gd name="T80" fmla="*/ 0 w 196"/>
                <a:gd name="T81" fmla="*/ 15 h 782"/>
                <a:gd name="T82" fmla="*/ 1 w 196"/>
                <a:gd name="T83" fmla="*/ 770 h 782"/>
                <a:gd name="T84" fmla="*/ 3 w 196"/>
                <a:gd name="T85" fmla="*/ 776 h 782"/>
                <a:gd name="T86" fmla="*/ 8 w 196"/>
                <a:gd name="T87" fmla="*/ 780 h 782"/>
                <a:gd name="T88" fmla="*/ 13 w 196"/>
                <a:gd name="T89" fmla="*/ 782 h 782"/>
                <a:gd name="T90" fmla="*/ 181 w 196"/>
                <a:gd name="T91" fmla="*/ 782 h 782"/>
                <a:gd name="T92" fmla="*/ 187 w 196"/>
                <a:gd name="T93" fmla="*/ 781 h 782"/>
                <a:gd name="T94" fmla="*/ 192 w 196"/>
                <a:gd name="T95" fmla="*/ 778 h 782"/>
                <a:gd name="T96" fmla="*/ 195 w 196"/>
                <a:gd name="T97" fmla="*/ 773 h 782"/>
                <a:gd name="T98" fmla="*/ 196 w 196"/>
                <a:gd name="T99" fmla="*/ 767 h 782"/>
                <a:gd name="T100" fmla="*/ 196 w 196"/>
                <a:gd name="T101" fmla="*/ 12 h 782"/>
                <a:gd name="T102" fmla="*/ 193 w 196"/>
                <a:gd name="T103" fmla="*/ 7 h 782"/>
                <a:gd name="T104" fmla="*/ 190 w 196"/>
                <a:gd name="T105" fmla="*/ 2 h 782"/>
                <a:gd name="T106" fmla="*/ 185 w 196"/>
                <a:gd name="T107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6" h="782">
                  <a:moveTo>
                    <a:pt x="148" y="717"/>
                  </a:moveTo>
                  <a:lnTo>
                    <a:pt x="147" y="720"/>
                  </a:lnTo>
                  <a:lnTo>
                    <a:pt x="147" y="723"/>
                  </a:lnTo>
                  <a:lnTo>
                    <a:pt x="145" y="725"/>
                  </a:lnTo>
                  <a:lnTo>
                    <a:pt x="144" y="727"/>
                  </a:lnTo>
                  <a:lnTo>
                    <a:pt x="142" y="729"/>
                  </a:lnTo>
                  <a:lnTo>
                    <a:pt x="139" y="731"/>
                  </a:lnTo>
                  <a:lnTo>
                    <a:pt x="136" y="732"/>
                  </a:lnTo>
                  <a:lnTo>
                    <a:pt x="133" y="732"/>
                  </a:lnTo>
                  <a:lnTo>
                    <a:pt x="55" y="732"/>
                  </a:lnTo>
                  <a:lnTo>
                    <a:pt x="52" y="732"/>
                  </a:lnTo>
                  <a:lnTo>
                    <a:pt x="48" y="731"/>
                  </a:lnTo>
                  <a:lnTo>
                    <a:pt x="46" y="729"/>
                  </a:lnTo>
                  <a:lnTo>
                    <a:pt x="44" y="727"/>
                  </a:lnTo>
                  <a:lnTo>
                    <a:pt x="42" y="725"/>
                  </a:lnTo>
                  <a:lnTo>
                    <a:pt x="41" y="723"/>
                  </a:lnTo>
                  <a:lnTo>
                    <a:pt x="40" y="720"/>
                  </a:lnTo>
                  <a:lnTo>
                    <a:pt x="40" y="717"/>
                  </a:lnTo>
                  <a:lnTo>
                    <a:pt x="40" y="561"/>
                  </a:lnTo>
                  <a:lnTo>
                    <a:pt x="40" y="558"/>
                  </a:lnTo>
                  <a:lnTo>
                    <a:pt x="41" y="555"/>
                  </a:lnTo>
                  <a:lnTo>
                    <a:pt x="42" y="552"/>
                  </a:lnTo>
                  <a:lnTo>
                    <a:pt x="44" y="550"/>
                  </a:lnTo>
                  <a:lnTo>
                    <a:pt x="46" y="548"/>
                  </a:lnTo>
                  <a:lnTo>
                    <a:pt x="48" y="547"/>
                  </a:lnTo>
                  <a:lnTo>
                    <a:pt x="52" y="546"/>
                  </a:lnTo>
                  <a:lnTo>
                    <a:pt x="55" y="546"/>
                  </a:lnTo>
                  <a:lnTo>
                    <a:pt x="133" y="546"/>
                  </a:lnTo>
                  <a:lnTo>
                    <a:pt x="136" y="546"/>
                  </a:lnTo>
                  <a:lnTo>
                    <a:pt x="139" y="547"/>
                  </a:lnTo>
                  <a:lnTo>
                    <a:pt x="142" y="548"/>
                  </a:lnTo>
                  <a:lnTo>
                    <a:pt x="144" y="550"/>
                  </a:lnTo>
                  <a:lnTo>
                    <a:pt x="145" y="552"/>
                  </a:lnTo>
                  <a:lnTo>
                    <a:pt x="147" y="555"/>
                  </a:lnTo>
                  <a:lnTo>
                    <a:pt x="147" y="558"/>
                  </a:lnTo>
                  <a:lnTo>
                    <a:pt x="148" y="561"/>
                  </a:lnTo>
                  <a:lnTo>
                    <a:pt x="148" y="717"/>
                  </a:lnTo>
                  <a:close/>
                  <a:moveTo>
                    <a:pt x="66" y="91"/>
                  </a:moveTo>
                  <a:lnTo>
                    <a:pt x="66" y="88"/>
                  </a:lnTo>
                  <a:lnTo>
                    <a:pt x="67" y="85"/>
                  </a:lnTo>
                  <a:lnTo>
                    <a:pt x="68" y="83"/>
                  </a:lnTo>
                  <a:lnTo>
                    <a:pt x="70" y="81"/>
                  </a:lnTo>
                  <a:lnTo>
                    <a:pt x="72" y="78"/>
                  </a:lnTo>
                  <a:lnTo>
                    <a:pt x="75" y="77"/>
                  </a:lnTo>
                  <a:lnTo>
                    <a:pt x="77" y="76"/>
                  </a:lnTo>
                  <a:lnTo>
                    <a:pt x="81" y="76"/>
                  </a:lnTo>
                  <a:lnTo>
                    <a:pt x="84" y="76"/>
                  </a:lnTo>
                  <a:lnTo>
                    <a:pt x="87" y="77"/>
                  </a:lnTo>
                  <a:lnTo>
                    <a:pt x="89" y="78"/>
                  </a:lnTo>
                  <a:lnTo>
                    <a:pt x="91" y="81"/>
                  </a:lnTo>
                  <a:lnTo>
                    <a:pt x="93" y="83"/>
                  </a:lnTo>
                  <a:lnTo>
                    <a:pt x="95" y="85"/>
                  </a:lnTo>
                  <a:lnTo>
                    <a:pt x="96" y="88"/>
                  </a:lnTo>
                  <a:lnTo>
                    <a:pt x="96" y="91"/>
                  </a:lnTo>
                  <a:lnTo>
                    <a:pt x="96" y="509"/>
                  </a:lnTo>
                  <a:lnTo>
                    <a:pt x="96" y="512"/>
                  </a:lnTo>
                  <a:lnTo>
                    <a:pt x="95" y="514"/>
                  </a:lnTo>
                  <a:lnTo>
                    <a:pt x="93" y="517"/>
                  </a:lnTo>
                  <a:lnTo>
                    <a:pt x="91" y="519"/>
                  </a:lnTo>
                  <a:lnTo>
                    <a:pt x="89" y="521"/>
                  </a:lnTo>
                  <a:lnTo>
                    <a:pt x="87" y="522"/>
                  </a:lnTo>
                  <a:lnTo>
                    <a:pt x="84" y="524"/>
                  </a:lnTo>
                  <a:lnTo>
                    <a:pt x="81" y="524"/>
                  </a:lnTo>
                  <a:lnTo>
                    <a:pt x="77" y="524"/>
                  </a:lnTo>
                  <a:lnTo>
                    <a:pt x="75" y="522"/>
                  </a:lnTo>
                  <a:lnTo>
                    <a:pt x="72" y="521"/>
                  </a:lnTo>
                  <a:lnTo>
                    <a:pt x="70" y="519"/>
                  </a:lnTo>
                  <a:lnTo>
                    <a:pt x="68" y="517"/>
                  </a:lnTo>
                  <a:lnTo>
                    <a:pt x="67" y="514"/>
                  </a:lnTo>
                  <a:lnTo>
                    <a:pt x="66" y="512"/>
                  </a:lnTo>
                  <a:lnTo>
                    <a:pt x="66" y="509"/>
                  </a:lnTo>
                  <a:lnTo>
                    <a:pt x="66" y="91"/>
                  </a:lnTo>
                  <a:close/>
                  <a:moveTo>
                    <a:pt x="181" y="0"/>
                  </a:moveTo>
                  <a:lnTo>
                    <a:pt x="15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4" y="4"/>
                  </a:lnTo>
                  <a:lnTo>
                    <a:pt x="3" y="7"/>
                  </a:lnTo>
                  <a:lnTo>
                    <a:pt x="1" y="9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767"/>
                  </a:lnTo>
                  <a:lnTo>
                    <a:pt x="1" y="770"/>
                  </a:lnTo>
                  <a:lnTo>
                    <a:pt x="1" y="773"/>
                  </a:lnTo>
                  <a:lnTo>
                    <a:pt x="3" y="776"/>
                  </a:lnTo>
                  <a:lnTo>
                    <a:pt x="4" y="778"/>
                  </a:lnTo>
                  <a:lnTo>
                    <a:pt x="8" y="780"/>
                  </a:lnTo>
                  <a:lnTo>
                    <a:pt x="10" y="781"/>
                  </a:lnTo>
                  <a:lnTo>
                    <a:pt x="13" y="782"/>
                  </a:lnTo>
                  <a:lnTo>
                    <a:pt x="15" y="782"/>
                  </a:lnTo>
                  <a:lnTo>
                    <a:pt x="181" y="782"/>
                  </a:lnTo>
                  <a:lnTo>
                    <a:pt x="185" y="782"/>
                  </a:lnTo>
                  <a:lnTo>
                    <a:pt x="187" y="781"/>
                  </a:lnTo>
                  <a:lnTo>
                    <a:pt x="190" y="780"/>
                  </a:lnTo>
                  <a:lnTo>
                    <a:pt x="192" y="778"/>
                  </a:lnTo>
                  <a:lnTo>
                    <a:pt x="193" y="776"/>
                  </a:lnTo>
                  <a:lnTo>
                    <a:pt x="195" y="773"/>
                  </a:lnTo>
                  <a:lnTo>
                    <a:pt x="196" y="770"/>
                  </a:lnTo>
                  <a:lnTo>
                    <a:pt x="196" y="767"/>
                  </a:lnTo>
                  <a:lnTo>
                    <a:pt x="196" y="15"/>
                  </a:lnTo>
                  <a:lnTo>
                    <a:pt x="196" y="12"/>
                  </a:lnTo>
                  <a:lnTo>
                    <a:pt x="195" y="9"/>
                  </a:lnTo>
                  <a:lnTo>
                    <a:pt x="193" y="7"/>
                  </a:lnTo>
                  <a:lnTo>
                    <a:pt x="192" y="4"/>
                  </a:lnTo>
                  <a:lnTo>
                    <a:pt x="190" y="2"/>
                  </a:lnTo>
                  <a:lnTo>
                    <a:pt x="187" y="1"/>
                  </a:lnTo>
                  <a:lnTo>
                    <a:pt x="185" y="0"/>
                  </a:lnTo>
                  <a:lnTo>
                    <a:pt x="18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643"/>
            <p:cNvSpPr>
              <a:spLocks noEditPoints="1"/>
            </p:cNvSpPr>
            <p:nvPr/>
          </p:nvSpPr>
          <p:spPr bwMode="auto">
            <a:xfrm>
              <a:off x="5600700" y="844550"/>
              <a:ext cx="147638" cy="217488"/>
            </a:xfrm>
            <a:custGeom>
              <a:avLst/>
              <a:gdLst>
                <a:gd name="T0" fmla="*/ 61 w 469"/>
                <a:gd name="T1" fmla="*/ 632 h 684"/>
                <a:gd name="T2" fmla="*/ 53 w 469"/>
                <a:gd name="T3" fmla="*/ 627 h 684"/>
                <a:gd name="T4" fmla="*/ 49 w 469"/>
                <a:gd name="T5" fmla="*/ 620 h 684"/>
                <a:gd name="T6" fmla="*/ 50 w 469"/>
                <a:gd name="T7" fmla="*/ 611 h 684"/>
                <a:gd name="T8" fmla="*/ 55 w 469"/>
                <a:gd name="T9" fmla="*/ 605 h 684"/>
                <a:gd name="T10" fmla="*/ 64 w 469"/>
                <a:gd name="T11" fmla="*/ 602 h 684"/>
                <a:gd name="T12" fmla="*/ 147 w 469"/>
                <a:gd name="T13" fmla="*/ 603 h 684"/>
                <a:gd name="T14" fmla="*/ 154 w 469"/>
                <a:gd name="T15" fmla="*/ 609 h 684"/>
                <a:gd name="T16" fmla="*/ 157 w 469"/>
                <a:gd name="T17" fmla="*/ 617 h 684"/>
                <a:gd name="T18" fmla="*/ 154 w 469"/>
                <a:gd name="T19" fmla="*/ 625 h 684"/>
                <a:gd name="T20" fmla="*/ 147 w 469"/>
                <a:gd name="T21" fmla="*/ 631 h 684"/>
                <a:gd name="T22" fmla="*/ 74 w 469"/>
                <a:gd name="T23" fmla="*/ 252 h 684"/>
                <a:gd name="T24" fmla="*/ 77 w 469"/>
                <a:gd name="T25" fmla="*/ 243 h 684"/>
                <a:gd name="T26" fmla="*/ 83 w 469"/>
                <a:gd name="T27" fmla="*/ 238 h 684"/>
                <a:gd name="T28" fmla="*/ 93 w 469"/>
                <a:gd name="T29" fmla="*/ 237 h 684"/>
                <a:gd name="T30" fmla="*/ 100 w 469"/>
                <a:gd name="T31" fmla="*/ 241 h 684"/>
                <a:gd name="T32" fmla="*/ 104 w 469"/>
                <a:gd name="T33" fmla="*/ 249 h 684"/>
                <a:gd name="T34" fmla="*/ 104 w 469"/>
                <a:gd name="T35" fmla="*/ 542 h 684"/>
                <a:gd name="T36" fmla="*/ 100 w 469"/>
                <a:gd name="T37" fmla="*/ 549 h 684"/>
                <a:gd name="T38" fmla="*/ 93 w 469"/>
                <a:gd name="T39" fmla="*/ 553 h 684"/>
                <a:gd name="T40" fmla="*/ 83 w 469"/>
                <a:gd name="T41" fmla="*/ 553 h 684"/>
                <a:gd name="T42" fmla="*/ 77 w 469"/>
                <a:gd name="T43" fmla="*/ 547 h 684"/>
                <a:gd name="T44" fmla="*/ 74 w 469"/>
                <a:gd name="T45" fmla="*/ 539 h 684"/>
                <a:gd name="T46" fmla="*/ 260 w 469"/>
                <a:gd name="T47" fmla="*/ 11 h 684"/>
                <a:gd name="T48" fmla="*/ 255 w 469"/>
                <a:gd name="T49" fmla="*/ 3 h 684"/>
                <a:gd name="T50" fmla="*/ 247 w 469"/>
                <a:gd name="T51" fmla="*/ 0 h 684"/>
                <a:gd name="T52" fmla="*/ 150 w 469"/>
                <a:gd name="T53" fmla="*/ 33 h 684"/>
                <a:gd name="T54" fmla="*/ 143 w 469"/>
                <a:gd name="T55" fmla="*/ 38 h 684"/>
                <a:gd name="T56" fmla="*/ 140 w 469"/>
                <a:gd name="T57" fmla="*/ 46 h 684"/>
                <a:gd name="T58" fmla="*/ 180 w 469"/>
                <a:gd name="T59" fmla="*/ 170 h 684"/>
                <a:gd name="T60" fmla="*/ 9 w 469"/>
                <a:gd name="T61" fmla="*/ 171 h 684"/>
                <a:gd name="T62" fmla="*/ 3 w 469"/>
                <a:gd name="T63" fmla="*/ 177 h 684"/>
                <a:gd name="T64" fmla="*/ 0 w 469"/>
                <a:gd name="T65" fmla="*/ 185 h 684"/>
                <a:gd name="T66" fmla="*/ 2 w 469"/>
                <a:gd name="T67" fmla="*/ 673 h 684"/>
                <a:gd name="T68" fmla="*/ 7 w 469"/>
                <a:gd name="T69" fmla="*/ 680 h 684"/>
                <a:gd name="T70" fmla="*/ 15 w 469"/>
                <a:gd name="T71" fmla="*/ 682 h 684"/>
                <a:gd name="T72" fmla="*/ 202 w 469"/>
                <a:gd name="T73" fmla="*/ 681 h 684"/>
                <a:gd name="T74" fmla="*/ 209 w 469"/>
                <a:gd name="T75" fmla="*/ 676 h 684"/>
                <a:gd name="T76" fmla="*/ 211 w 469"/>
                <a:gd name="T77" fmla="*/ 667 h 684"/>
                <a:gd name="T78" fmla="*/ 350 w 469"/>
                <a:gd name="T79" fmla="*/ 677 h 684"/>
                <a:gd name="T80" fmla="*/ 357 w 469"/>
                <a:gd name="T81" fmla="*/ 683 h 684"/>
                <a:gd name="T82" fmla="*/ 366 w 469"/>
                <a:gd name="T83" fmla="*/ 684 h 684"/>
                <a:gd name="T84" fmla="*/ 463 w 469"/>
                <a:gd name="T85" fmla="*/ 650 h 684"/>
                <a:gd name="T86" fmla="*/ 468 w 469"/>
                <a:gd name="T87" fmla="*/ 643 h 684"/>
                <a:gd name="T88" fmla="*/ 469 w 469"/>
                <a:gd name="T89" fmla="*/ 635 h 6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69" h="684">
                  <a:moveTo>
                    <a:pt x="142" y="632"/>
                  </a:moveTo>
                  <a:lnTo>
                    <a:pt x="64" y="632"/>
                  </a:lnTo>
                  <a:lnTo>
                    <a:pt x="61" y="632"/>
                  </a:lnTo>
                  <a:lnTo>
                    <a:pt x="57" y="631"/>
                  </a:lnTo>
                  <a:lnTo>
                    <a:pt x="55" y="629"/>
                  </a:lnTo>
                  <a:lnTo>
                    <a:pt x="53" y="627"/>
                  </a:lnTo>
                  <a:lnTo>
                    <a:pt x="51" y="625"/>
                  </a:lnTo>
                  <a:lnTo>
                    <a:pt x="50" y="623"/>
                  </a:lnTo>
                  <a:lnTo>
                    <a:pt x="49" y="620"/>
                  </a:lnTo>
                  <a:lnTo>
                    <a:pt x="48" y="617"/>
                  </a:lnTo>
                  <a:lnTo>
                    <a:pt x="49" y="614"/>
                  </a:lnTo>
                  <a:lnTo>
                    <a:pt x="50" y="611"/>
                  </a:lnTo>
                  <a:lnTo>
                    <a:pt x="51" y="609"/>
                  </a:lnTo>
                  <a:lnTo>
                    <a:pt x="53" y="606"/>
                  </a:lnTo>
                  <a:lnTo>
                    <a:pt x="55" y="605"/>
                  </a:lnTo>
                  <a:lnTo>
                    <a:pt x="57" y="603"/>
                  </a:lnTo>
                  <a:lnTo>
                    <a:pt x="61" y="603"/>
                  </a:lnTo>
                  <a:lnTo>
                    <a:pt x="64" y="602"/>
                  </a:lnTo>
                  <a:lnTo>
                    <a:pt x="142" y="602"/>
                  </a:lnTo>
                  <a:lnTo>
                    <a:pt x="144" y="603"/>
                  </a:lnTo>
                  <a:lnTo>
                    <a:pt x="147" y="603"/>
                  </a:lnTo>
                  <a:lnTo>
                    <a:pt x="150" y="605"/>
                  </a:lnTo>
                  <a:lnTo>
                    <a:pt x="152" y="606"/>
                  </a:lnTo>
                  <a:lnTo>
                    <a:pt x="154" y="609"/>
                  </a:lnTo>
                  <a:lnTo>
                    <a:pt x="155" y="611"/>
                  </a:lnTo>
                  <a:lnTo>
                    <a:pt x="156" y="614"/>
                  </a:lnTo>
                  <a:lnTo>
                    <a:pt x="157" y="617"/>
                  </a:lnTo>
                  <a:lnTo>
                    <a:pt x="156" y="620"/>
                  </a:lnTo>
                  <a:lnTo>
                    <a:pt x="155" y="623"/>
                  </a:lnTo>
                  <a:lnTo>
                    <a:pt x="154" y="625"/>
                  </a:lnTo>
                  <a:lnTo>
                    <a:pt x="152" y="627"/>
                  </a:lnTo>
                  <a:lnTo>
                    <a:pt x="150" y="629"/>
                  </a:lnTo>
                  <a:lnTo>
                    <a:pt x="147" y="631"/>
                  </a:lnTo>
                  <a:lnTo>
                    <a:pt x="144" y="632"/>
                  </a:lnTo>
                  <a:lnTo>
                    <a:pt x="142" y="632"/>
                  </a:lnTo>
                  <a:close/>
                  <a:moveTo>
                    <a:pt x="74" y="252"/>
                  </a:moveTo>
                  <a:lnTo>
                    <a:pt x="74" y="249"/>
                  </a:lnTo>
                  <a:lnTo>
                    <a:pt x="76" y="247"/>
                  </a:lnTo>
                  <a:lnTo>
                    <a:pt x="77" y="243"/>
                  </a:lnTo>
                  <a:lnTo>
                    <a:pt x="79" y="241"/>
                  </a:lnTo>
                  <a:lnTo>
                    <a:pt x="81" y="239"/>
                  </a:lnTo>
                  <a:lnTo>
                    <a:pt x="83" y="238"/>
                  </a:lnTo>
                  <a:lnTo>
                    <a:pt x="86" y="237"/>
                  </a:lnTo>
                  <a:lnTo>
                    <a:pt x="89" y="237"/>
                  </a:lnTo>
                  <a:lnTo>
                    <a:pt x="93" y="237"/>
                  </a:lnTo>
                  <a:lnTo>
                    <a:pt x="95" y="238"/>
                  </a:lnTo>
                  <a:lnTo>
                    <a:pt x="98" y="239"/>
                  </a:lnTo>
                  <a:lnTo>
                    <a:pt x="100" y="241"/>
                  </a:lnTo>
                  <a:lnTo>
                    <a:pt x="102" y="243"/>
                  </a:lnTo>
                  <a:lnTo>
                    <a:pt x="103" y="247"/>
                  </a:lnTo>
                  <a:lnTo>
                    <a:pt x="104" y="249"/>
                  </a:lnTo>
                  <a:lnTo>
                    <a:pt x="104" y="252"/>
                  </a:lnTo>
                  <a:lnTo>
                    <a:pt x="104" y="539"/>
                  </a:lnTo>
                  <a:lnTo>
                    <a:pt x="104" y="542"/>
                  </a:lnTo>
                  <a:lnTo>
                    <a:pt x="103" y="545"/>
                  </a:lnTo>
                  <a:lnTo>
                    <a:pt x="102" y="547"/>
                  </a:lnTo>
                  <a:lnTo>
                    <a:pt x="100" y="549"/>
                  </a:lnTo>
                  <a:lnTo>
                    <a:pt x="98" y="551"/>
                  </a:lnTo>
                  <a:lnTo>
                    <a:pt x="95" y="553"/>
                  </a:lnTo>
                  <a:lnTo>
                    <a:pt x="93" y="553"/>
                  </a:lnTo>
                  <a:lnTo>
                    <a:pt x="89" y="554"/>
                  </a:lnTo>
                  <a:lnTo>
                    <a:pt x="86" y="553"/>
                  </a:lnTo>
                  <a:lnTo>
                    <a:pt x="83" y="553"/>
                  </a:lnTo>
                  <a:lnTo>
                    <a:pt x="81" y="551"/>
                  </a:lnTo>
                  <a:lnTo>
                    <a:pt x="79" y="549"/>
                  </a:lnTo>
                  <a:lnTo>
                    <a:pt x="77" y="547"/>
                  </a:lnTo>
                  <a:lnTo>
                    <a:pt x="76" y="545"/>
                  </a:lnTo>
                  <a:lnTo>
                    <a:pt x="74" y="542"/>
                  </a:lnTo>
                  <a:lnTo>
                    <a:pt x="74" y="539"/>
                  </a:lnTo>
                  <a:lnTo>
                    <a:pt x="74" y="252"/>
                  </a:lnTo>
                  <a:close/>
                  <a:moveTo>
                    <a:pt x="469" y="633"/>
                  </a:moveTo>
                  <a:lnTo>
                    <a:pt x="260" y="11"/>
                  </a:lnTo>
                  <a:lnTo>
                    <a:pt x="259" y="7"/>
                  </a:lnTo>
                  <a:lnTo>
                    <a:pt x="257" y="5"/>
                  </a:lnTo>
                  <a:lnTo>
                    <a:pt x="255" y="3"/>
                  </a:lnTo>
                  <a:lnTo>
                    <a:pt x="252" y="2"/>
                  </a:lnTo>
                  <a:lnTo>
                    <a:pt x="249" y="1"/>
                  </a:lnTo>
                  <a:lnTo>
                    <a:pt x="247" y="0"/>
                  </a:lnTo>
                  <a:lnTo>
                    <a:pt x="244" y="0"/>
                  </a:lnTo>
                  <a:lnTo>
                    <a:pt x="241" y="1"/>
                  </a:lnTo>
                  <a:lnTo>
                    <a:pt x="150" y="33"/>
                  </a:lnTo>
                  <a:lnTo>
                    <a:pt x="147" y="34"/>
                  </a:lnTo>
                  <a:lnTo>
                    <a:pt x="144" y="36"/>
                  </a:lnTo>
                  <a:lnTo>
                    <a:pt x="143" y="38"/>
                  </a:lnTo>
                  <a:lnTo>
                    <a:pt x="141" y="41"/>
                  </a:lnTo>
                  <a:lnTo>
                    <a:pt x="140" y="44"/>
                  </a:lnTo>
                  <a:lnTo>
                    <a:pt x="140" y="46"/>
                  </a:lnTo>
                  <a:lnTo>
                    <a:pt x="140" y="49"/>
                  </a:lnTo>
                  <a:lnTo>
                    <a:pt x="140" y="52"/>
                  </a:lnTo>
                  <a:lnTo>
                    <a:pt x="180" y="170"/>
                  </a:lnTo>
                  <a:lnTo>
                    <a:pt x="15" y="170"/>
                  </a:lnTo>
                  <a:lnTo>
                    <a:pt x="12" y="171"/>
                  </a:lnTo>
                  <a:lnTo>
                    <a:pt x="9" y="171"/>
                  </a:lnTo>
                  <a:lnTo>
                    <a:pt x="7" y="174"/>
                  </a:lnTo>
                  <a:lnTo>
                    <a:pt x="5" y="175"/>
                  </a:lnTo>
                  <a:lnTo>
                    <a:pt x="3" y="177"/>
                  </a:lnTo>
                  <a:lnTo>
                    <a:pt x="2" y="180"/>
                  </a:lnTo>
                  <a:lnTo>
                    <a:pt x="0" y="183"/>
                  </a:lnTo>
                  <a:lnTo>
                    <a:pt x="0" y="185"/>
                  </a:lnTo>
                  <a:lnTo>
                    <a:pt x="0" y="667"/>
                  </a:lnTo>
                  <a:lnTo>
                    <a:pt x="0" y="670"/>
                  </a:lnTo>
                  <a:lnTo>
                    <a:pt x="2" y="673"/>
                  </a:lnTo>
                  <a:lnTo>
                    <a:pt x="3" y="676"/>
                  </a:lnTo>
                  <a:lnTo>
                    <a:pt x="5" y="678"/>
                  </a:lnTo>
                  <a:lnTo>
                    <a:pt x="7" y="680"/>
                  </a:lnTo>
                  <a:lnTo>
                    <a:pt x="9" y="681"/>
                  </a:lnTo>
                  <a:lnTo>
                    <a:pt x="12" y="682"/>
                  </a:lnTo>
                  <a:lnTo>
                    <a:pt x="15" y="682"/>
                  </a:lnTo>
                  <a:lnTo>
                    <a:pt x="196" y="682"/>
                  </a:lnTo>
                  <a:lnTo>
                    <a:pt x="199" y="682"/>
                  </a:lnTo>
                  <a:lnTo>
                    <a:pt x="202" y="681"/>
                  </a:lnTo>
                  <a:lnTo>
                    <a:pt x="204" y="680"/>
                  </a:lnTo>
                  <a:lnTo>
                    <a:pt x="206" y="678"/>
                  </a:lnTo>
                  <a:lnTo>
                    <a:pt x="209" y="676"/>
                  </a:lnTo>
                  <a:lnTo>
                    <a:pt x="210" y="673"/>
                  </a:lnTo>
                  <a:lnTo>
                    <a:pt x="211" y="670"/>
                  </a:lnTo>
                  <a:lnTo>
                    <a:pt x="211" y="667"/>
                  </a:lnTo>
                  <a:lnTo>
                    <a:pt x="211" y="263"/>
                  </a:lnTo>
                  <a:lnTo>
                    <a:pt x="349" y="675"/>
                  </a:lnTo>
                  <a:lnTo>
                    <a:pt x="350" y="677"/>
                  </a:lnTo>
                  <a:lnTo>
                    <a:pt x="352" y="679"/>
                  </a:lnTo>
                  <a:lnTo>
                    <a:pt x="354" y="681"/>
                  </a:lnTo>
                  <a:lnTo>
                    <a:pt x="357" y="683"/>
                  </a:lnTo>
                  <a:lnTo>
                    <a:pt x="360" y="684"/>
                  </a:lnTo>
                  <a:lnTo>
                    <a:pt x="363" y="684"/>
                  </a:lnTo>
                  <a:lnTo>
                    <a:pt x="366" y="684"/>
                  </a:lnTo>
                  <a:lnTo>
                    <a:pt x="368" y="683"/>
                  </a:lnTo>
                  <a:lnTo>
                    <a:pt x="459" y="651"/>
                  </a:lnTo>
                  <a:lnTo>
                    <a:pt x="463" y="650"/>
                  </a:lnTo>
                  <a:lnTo>
                    <a:pt x="465" y="649"/>
                  </a:lnTo>
                  <a:lnTo>
                    <a:pt x="467" y="647"/>
                  </a:lnTo>
                  <a:lnTo>
                    <a:pt x="468" y="643"/>
                  </a:lnTo>
                  <a:lnTo>
                    <a:pt x="469" y="641"/>
                  </a:lnTo>
                  <a:lnTo>
                    <a:pt x="469" y="638"/>
                  </a:lnTo>
                  <a:lnTo>
                    <a:pt x="469" y="635"/>
                  </a:lnTo>
                  <a:lnTo>
                    <a:pt x="469" y="633"/>
                  </a:lnTo>
                  <a:lnTo>
                    <a:pt x="469" y="6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644"/>
            <p:cNvSpPr>
              <a:spLocks noEditPoints="1"/>
            </p:cNvSpPr>
            <p:nvPr/>
          </p:nvSpPr>
          <p:spPr bwMode="auto">
            <a:xfrm>
              <a:off x="5465763" y="846138"/>
              <a:ext cx="52388" cy="214313"/>
            </a:xfrm>
            <a:custGeom>
              <a:avLst/>
              <a:gdLst>
                <a:gd name="T0" fmla="*/ 81 w 165"/>
                <a:gd name="T1" fmla="*/ 563 h 677"/>
                <a:gd name="T2" fmla="*/ 79 w 165"/>
                <a:gd name="T3" fmla="*/ 569 h 677"/>
                <a:gd name="T4" fmla="*/ 75 w 165"/>
                <a:gd name="T5" fmla="*/ 572 h 677"/>
                <a:gd name="T6" fmla="*/ 70 w 165"/>
                <a:gd name="T7" fmla="*/ 575 h 677"/>
                <a:gd name="T8" fmla="*/ 64 w 165"/>
                <a:gd name="T9" fmla="*/ 575 h 677"/>
                <a:gd name="T10" fmla="*/ 59 w 165"/>
                <a:gd name="T11" fmla="*/ 572 h 677"/>
                <a:gd name="T12" fmla="*/ 55 w 165"/>
                <a:gd name="T13" fmla="*/ 569 h 677"/>
                <a:gd name="T14" fmla="*/ 53 w 165"/>
                <a:gd name="T15" fmla="*/ 563 h 677"/>
                <a:gd name="T16" fmla="*/ 51 w 165"/>
                <a:gd name="T17" fmla="*/ 116 h 677"/>
                <a:gd name="T18" fmla="*/ 54 w 165"/>
                <a:gd name="T19" fmla="*/ 111 h 677"/>
                <a:gd name="T20" fmla="*/ 57 w 165"/>
                <a:gd name="T21" fmla="*/ 106 h 677"/>
                <a:gd name="T22" fmla="*/ 61 w 165"/>
                <a:gd name="T23" fmla="*/ 103 h 677"/>
                <a:gd name="T24" fmla="*/ 66 w 165"/>
                <a:gd name="T25" fmla="*/ 102 h 677"/>
                <a:gd name="T26" fmla="*/ 73 w 165"/>
                <a:gd name="T27" fmla="*/ 103 h 677"/>
                <a:gd name="T28" fmla="*/ 77 w 165"/>
                <a:gd name="T29" fmla="*/ 106 h 677"/>
                <a:gd name="T30" fmla="*/ 80 w 165"/>
                <a:gd name="T31" fmla="*/ 111 h 677"/>
                <a:gd name="T32" fmla="*/ 83 w 165"/>
                <a:gd name="T33" fmla="*/ 117 h 677"/>
                <a:gd name="T34" fmla="*/ 150 w 165"/>
                <a:gd name="T35" fmla="*/ 0 h 677"/>
                <a:gd name="T36" fmla="*/ 12 w 165"/>
                <a:gd name="T37" fmla="*/ 0 h 677"/>
                <a:gd name="T38" fmla="*/ 6 w 165"/>
                <a:gd name="T39" fmla="*/ 2 h 677"/>
                <a:gd name="T40" fmla="*/ 2 w 165"/>
                <a:gd name="T41" fmla="*/ 7 h 677"/>
                <a:gd name="T42" fmla="*/ 0 w 165"/>
                <a:gd name="T43" fmla="*/ 12 h 677"/>
                <a:gd name="T44" fmla="*/ 0 w 165"/>
                <a:gd name="T45" fmla="*/ 662 h 677"/>
                <a:gd name="T46" fmla="*/ 1 w 165"/>
                <a:gd name="T47" fmla="*/ 668 h 677"/>
                <a:gd name="T48" fmla="*/ 4 w 165"/>
                <a:gd name="T49" fmla="*/ 673 h 677"/>
                <a:gd name="T50" fmla="*/ 9 w 165"/>
                <a:gd name="T51" fmla="*/ 676 h 677"/>
                <a:gd name="T52" fmla="*/ 15 w 165"/>
                <a:gd name="T53" fmla="*/ 677 h 677"/>
                <a:gd name="T54" fmla="*/ 153 w 165"/>
                <a:gd name="T55" fmla="*/ 677 h 677"/>
                <a:gd name="T56" fmla="*/ 159 w 165"/>
                <a:gd name="T57" fmla="*/ 675 h 677"/>
                <a:gd name="T58" fmla="*/ 163 w 165"/>
                <a:gd name="T59" fmla="*/ 671 h 677"/>
                <a:gd name="T60" fmla="*/ 165 w 165"/>
                <a:gd name="T61" fmla="*/ 665 h 677"/>
                <a:gd name="T62" fmla="*/ 165 w 165"/>
                <a:gd name="T63" fmla="*/ 15 h 677"/>
                <a:gd name="T64" fmla="*/ 164 w 165"/>
                <a:gd name="T65" fmla="*/ 9 h 677"/>
                <a:gd name="T66" fmla="*/ 161 w 165"/>
                <a:gd name="T67" fmla="*/ 5 h 677"/>
                <a:gd name="T68" fmla="*/ 157 w 165"/>
                <a:gd name="T69" fmla="*/ 1 h 677"/>
                <a:gd name="T70" fmla="*/ 150 w 165"/>
                <a:gd name="T71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5" h="677">
                  <a:moveTo>
                    <a:pt x="83" y="560"/>
                  </a:moveTo>
                  <a:lnTo>
                    <a:pt x="81" y="563"/>
                  </a:lnTo>
                  <a:lnTo>
                    <a:pt x="80" y="565"/>
                  </a:lnTo>
                  <a:lnTo>
                    <a:pt x="79" y="569"/>
                  </a:lnTo>
                  <a:lnTo>
                    <a:pt x="77" y="571"/>
                  </a:lnTo>
                  <a:lnTo>
                    <a:pt x="75" y="572"/>
                  </a:lnTo>
                  <a:lnTo>
                    <a:pt x="73" y="574"/>
                  </a:lnTo>
                  <a:lnTo>
                    <a:pt x="70" y="575"/>
                  </a:lnTo>
                  <a:lnTo>
                    <a:pt x="66" y="575"/>
                  </a:lnTo>
                  <a:lnTo>
                    <a:pt x="64" y="575"/>
                  </a:lnTo>
                  <a:lnTo>
                    <a:pt x="61" y="574"/>
                  </a:lnTo>
                  <a:lnTo>
                    <a:pt x="59" y="572"/>
                  </a:lnTo>
                  <a:lnTo>
                    <a:pt x="57" y="571"/>
                  </a:lnTo>
                  <a:lnTo>
                    <a:pt x="55" y="569"/>
                  </a:lnTo>
                  <a:lnTo>
                    <a:pt x="54" y="565"/>
                  </a:lnTo>
                  <a:lnTo>
                    <a:pt x="53" y="563"/>
                  </a:lnTo>
                  <a:lnTo>
                    <a:pt x="51" y="560"/>
                  </a:lnTo>
                  <a:lnTo>
                    <a:pt x="51" y="116"/>
                  </a:lnTo>
                  <a:lnTo>
                    <a:pt x="53" y="114"/>
                  </a:lnTo>
                  <a:lnTo>
                    <a:pt x="54" y="111"/>
                  </a:lnTo>
                  <a:lnTo>
                    <a:pt x="55" y="109"/>
                  </a:lnTo>
                  <a:lnTo>
                    <a:pt x="57" y="106"/>
                  </a:lnTo>
                  <a:lnTo>
                    <a:pt x="59" y="104"/>
                  </a:lnTo>
                  <a:lnTo>
                    <a:pt x="61" y="103"/>
                  </a:lnTo>
                  <a:lnTo>
                    <a:pt x="64" y="102"/>
                  </a:lnTo>
                  <a:lnTo>
                    <a:pt x="66" y="102"/>
                  </a:lnTo>
                  <a:lnTo>
                    <a:pt x="70" y="102"/>
                  </a:lnTo>
                  <a:lnTo>
                    <a:pt x="73" y="103"/>
                  </a:lnTo>
                  <a:lnTo>
                    <a:pt x="75" y="104"/>
                  </a:lnTo>
                  <a:lnTo>
                    <a:pt x="77" y="106"/>
                  </a:lnTo>
                  <a:lnTo>
                    <a:pt x="79" y="109"/>
                  </a:lnTo>
                  <a:lnTo>
                    <a:pt x="80" y="111"/>
                  </a:lnTo>
                  <a:lnTo>
                    <a:pt x="81" y="114"/>
                  </a:lnTo>
                  <a:lnTo>
                    <a:pt x="83" y="117"/>
                  </a:lnTo>
                  <a:lnTo>
                    <a:pt x="83" y="560"/>
                  </a:lnTo>
                  <a:close/>
                  <a:moveTo>
                    <a:pt x="150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662"/>
                  </a:lnTo>
                  <a:lnTo>
                    <a:pt x="0" y="665"/>
                  </a:lnTo>
                  <a:lnTo>
                    <a:pt x="1" y="668"/>
                  </a:lnTo>
                  <a:lnTo>
                    <a:pt x="2" y="671"/>
                  </a:lnTo>
                  <a:lnTo>
                    <a:pt x="4" y="673"/>
                  </a:lnTo>
                  <a:lnTo>
                    <a:pt x="6" y="675"/>
                  </a:lnTo>
                  <a:lnTo>
                    <a:pt x="9" y="676"/>
                  </a:lnTo>
                  <a:lnTo>
                    <a:pt x="12" y="677"/>
                  </a:lnTo>
                  <a:lnTo>
                    <a:pt x="15" y="677"/>
                  </a:lnTo>
                  <a:lnTo>
                    <a:pt x="150" y="677"/>
                  </a:lnTo>
                  <a:lnTo>
                    <a:pt x="153" y="677"/>
                  </a:lnTo>
                  <a:lnTo>
                    <a:pt x="157" y="676"/>
                  </a:lnTo>
                  <a:lnTo>
                    <a:pt x="159" y="675"/>
                  </a:lnTo>
                  <a:lnTo>
                    <a:pt x="161" y="673"/>
                  </a:lnTo>
                  <a:lnTo>
                    <a:pt x="163" y="671"/>
                  </a:lnTo>
                  <a:lnTo>
                    <a:pt x="164" y="668"/>
                  </a:lnTo>
                  <a:lnTo>
                    <a:pt x="165" y="665"/>
                  </a:lnTo>
                  <a:lnTo>
                    <a:pt x="165" y="662"/>
                  </a:lnTo>
                  <a:lnTo>
                    <a:pt x="165" y="15"/>
                  </a:lnTo>
                  <a:lnTo>
                    <a:pt x="165" y="12"/>
                  </a:lnTo>
                  <a:lnTo>
                    <a:pt x="164" y="9"/>
                  </a:lnTo>
                  <a:lnTo>
                    <a:pt x="163" y="7"/>
                  </a:lnTo>
                  <a:lnTo>
                    <a:pt x="161" y="5"/>
                  </a:lnTo>
                  <a:lnTo>
                    <a:pt x="159" y="2"/>
                  </a:lnTo>
                  <a:lnTo>
                    <a:pt x="157" y="1"/>
                  </a:lnTo>
                  <a:lnTo>
                    <a:pt x="153" y="0"/>
                  </a:lnTo>
                  <a:lnTo>
                    <a:pt x="150" y="0"/>
                  </a:lnTo>
                  <a:lnTo>
                    <a:pt x="15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017247" y="4246127"/>
            <a:ext cx="429134" cy="372232"/>
            <a:chOff x="5465763" y="1385888"/>
            <a:chExt cx="287338" cy="249238"/>
          </a:xfrm>
          <a:solidFill>
            <a:srgbClr val="125680"/>
          </a:solidFill>
          <a:effectLst/>
        </p:grpSpPr>
        <p:sp>
          <p:nvSpPr>
            <p:cNvPr id="115" name="Freeform 683"/>
            <p:cNvSpPr>
              <a:spLocks/>
            </p:cNvSpPr>
            <p:nvPr/>
          </p:nvSpPr>
          <p:spPr bwMode="auto">
            <a:xfrm>
              <a:off x="5494338" y="1414463"/>
              <a:ext cx="134938" cy="9525"/>
            </a:xfrm>
            <a:custGeom>
              <a:avLst/>
              <a:gdLst>
                <a:gd name="T0" fmla="*/ 15 w 422"/>
                <a:gd name="T1" fmla="*/ 0 h 30"/>
                <a:gd name="T2" fmla="*/ 12 w 422"/>
                <a:gd name="T3" fmla="*/ 0 h 30"/>
                <a:gd name="T4" fmla="*/ 10 w 422"/>
                <a:gd name="T5" fmla="*/ 2 h 30"/>
                <a:gd name="T6" fmla="*/ 6 w 422"/>
                <a:gd name="T7" fmla="*/ 3 h 30"/>
                <a:gd name="T8" fmla="*/ 4 w 422"/>
                <a:gd name="T9" fmla="*/ 5 h 30"/>
                <a:gd name="T10" fmla="*/ 3 w 422"/>
                <a:gd name="T11" fmla="*/ 7 h 30"/>
                <a:gd name="T12" fmla="*/ 1 w 422"/>
                <a:gd name="T13" fmla="*/ 10 h 30"/>
                <a:gd name="T14" fmla="*/ 0 w 422"/>
                <a:gd name="T15" fmla="*/ 12 h 30"/>
                <a:gd name="T16" fmla="*/ 0 w 422"/>
                <a:gd name="T17" fmla="*/ 15 h 30"/>
                <a:gd name="T18" fmla="*/ 0 w 422"/>
                <a:gd name="T19" fmla="*/ 19 h 30"/>
                <a:gd name="T20" fmla="*/ 1 w 422"/>
                <a:gd name="T21" fmla="*/ 22 h 30"/>
                <a:gd name="T22" fmla="*/ 3 w 422"/>
                <a:gd name="T23" fmla="*/ 24 h 30"/>
                <a:gd name="T24" fmla="*/ 4 w 422"/>
                <a:gd name="T25" fmla="*/ 26 h 30"/>
                <a:gd name="T26" fmla="*/ 6 w 422"/>
                <a:gd name="T27" fmla="*/ 28 h 30"/>
                <a:gd name="T28" fmla="*/ 10 w 422"/>
                <a:gd name="T29" fmla="*/ 29 h 30"/>
                <a:gd name="T30" fmla="*/ 12 w 422"/>
                <a:gd name="T31" fmla="*/ 30 h 30"/>
                <a:gd name="T32" fmla="*/ 15 w 422"/>
                <a:gd name="T33" fmla="*/ 30 h 30"/>
                <a:gd name="T34" fmla="*/ 407 w 422"/>
                <a:gd name="T35" fmla="*/ 30 h 30"/>
                <a:gd name="T36" fmla="*/ 410 w 422"/>
                <a:gd name="T37" fmla="*/ 30 h 30"/>
                <a:gd name="T38" fmla="*/ 413 w 422"/>
                <a:gd name="T39" fmla="*/ 29 h 30"/>
                <a:gd name="T40" fmla="*/ 415 w 422"/>
                <a:gd name="T41" fmla="*/ 28 h 30"/>
                <a:gd name="T42" fmla="*/ 417 w 422"/>
                <a:gd name="T43" fmla="*/ 26 h 30"/>
                <a:gd name="T44" fmla="*/ 419 w 422"/>
                <a:gd name="T45" fmla="*/ 24 h 30"/>
                <a:gd name="T46" fmla="*/ 420 w 422"/>
                <a:gd name="T47" fmla="*/ 22 h 30"/>
                <a:gd name="T48" fmla="*/ 422 w 422"/>
                <a:gd name="T49" fmla="*/ 19 h 30"/>
                <a:gd name="T50" fmla="*/ 422 w 422"/>
                <a:gd name="T51" fmla="*/ 15 h 30"/>
                <a:gd name="T52" fmla="*/ 422 w 422"/>
                <a:gd name="T53" fmla="*/ 12 h 30"/>
                <a:gd name="T54" fmla="*/ 420 w 422"/>
                <a:gd name="T55" fmla="*/ 10 h 30"/>
                <a:gd name="T56" fmla="*/ 419 w 422"/>
                <a:gd name="T57" fmla="*/ 7 h 30"/>
                <a:gd name="T58" fmla="*/ 417 w 422"/>
                <a:gd name="T59" fmla="*/ 5 h 30"/>
                <a:gd name="T60" fmla="*/ 415 w 422"/>
                <a:gd name="T61" fmla="*/ 3 h 30"/>
                <a:gd name="T62" fmla="*/ 412 w 422"/>
                <a:gd name="T63" fmla="*/ 2 h 30"/>
                <a:gd name="T64" fmla="*/ 410 w 422"/>
                <a:gd name="T65" fmla="*/ 0 h 30"/>
                <a:gd name="T66" fmla="*/ 407 w 422"/>
                <a:gd name="T67" fmla="*/ 0 h 30"/>
                <a:gd name="T68" fmla="*/ 15 w 422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22" h="30">
                  <a:moveTo>
                    <a:pt x="15" y="0"/>
                  </a:moveTo>
                  <a:lnTo>
                    <a:pt x="12" y="0"/>
                  </a:lnTo>
                  <a:lnTo>
                    <a:pt x="10" y="2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7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9"/>
                  </a:lnTo>
                  <a:lnTo>
                    <a:pt x="1" y="22"/>
                  </a:lnTo>
                  <a:lnTo>
                    <a:pt x="3" y="24"/>
                  </a:lnTo>
                  <a:lnTo>
                    <a:pt x="4" y="26"/>
                  </a:lnTo>
                  <a:lnTo>
                    <a:pt x="6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407" y="30"/>
                  </a:lnTo>
                  <a:lnTo>
                    <a:pt x="410" y="30"/>
                  </a:lnTo>
                  <a:lnTo>
                    <a:pt x="413" y="29"/>
                  </a:lnTo>
                  <a:lnTo>
                    <a:pt x="415" y="28"/>
                  </a:lnTo>
                  <a:lnTo>
                    <a:pt x="417" y="26"/>
                  </a:lnTo>
                  <a:lnTo>
                    <a:pt x="419" y="24"/>
                  </a:lnTo>
                  <a:lnTo>
                    <a:pt x="420" y="22"/>
                  </a:lnTo>
                  <a:lnTo>
                    <a:pt x="422" y="19"/>
                  </a:lnTo>
                  <a:lnTo>
                    <a:pt x="422" y="15"/>
                  </a:lnTo>
                  <a:lnTo>
                    <a:pt x="422" y="12"/>
                  </a:lnTo>
                  <a:lnTo>
                    <a:pt x="420" y="10"/>
                  </a:lnTo>
                  <a:lnTo>
                    <a:pt x="419" y="7"/>
                  </a:lnTo>
                  <a:lnTo>
                    <a:pt x="417" y="5"/>
                  </a:lnTo>
                  <a:lnTo>
                    <a:pt x="415" y="3"/>
                  </a:lnTo>
                  <a:lnTo>
                    <a:pt x="412" y="2"/>
                  </a:lnTo>
                  <a:lnTo>
                    <a:pt x="410" y="0"/>
                  </a:lnTo>
                  <a:lnTo>
                    <a:pt x="407" y="0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684"/>
            <p:cNvSpPr>
              <a:spLocks/>
            </p:cNvSpPr>
            <p:nvPr/>
          </p:nvSpPr>
          <p:spPr bwMode="auto">
            <a:xfrm>
              <a:off x="5691188" y="1474788"/>
              <a:ext cx="31750" cy="120650"/>
            </a:xfrm>
            <a:custGeom>
              <a:avLst/>
              <a:gdLst>
                <a:gd name="T0" fmla="*/ 23 w 103"/>
                <a:gd name="T1" fmla="*/ 2 h 379"/>
                <a:gd name="T2" fmla="*/ 18 w 103"/>
                <a:gd name="T3" fmla="*/ 0 h 379"/>
                <a:gd name="T4" fmla="*/ 11 w 103"/>
                <a:gd name="T5" fmla="*/ 0 h 379"/>
                <a:gd name="T6" fmla="*/ 6 w 103"/>
                <a:gd name="T7" fmla="*/ 2 h 379"/>
                <a:gd name="T8" fmla="*/ 2 w 103"/>
                <a:gd name="T9" fmla="*/ 7 h 379"/>
                <a:gd name="T10" fmla="*/ 0 w 103"/>
                <a:gd name="T11" fmla="*/ 12 h 379"/>
                <a:gd name="T12" fmla="*/ 0 w 103"/>
                <a:gd name="T13" fmla="*/ 18 h 379"/>
                <a:gd name="T14" fmla="*/ 2 w 103"/>
                <a:gd name="T15" fmla="*/ 24 h 379"/>
                <a:gd name="T16" fmla="*/ 13 w 103"/>
                <a:gd name="T17" fmla="*/ 35 h 379"/>
                <a:gd name="T18" fmla="*/ 26 w 103"/>
                <a:gd name="T19" fmla="*/ 52 h 379"/>
                <a:gd name="T20" fmla="*/ 39 w 103"/>
                <a:gd name="T21" fmla="*/ 71 h 379"/>
                <a:gd name="T22" fmla="*/ 50 w 103"/>
                <a:gd name="T23" fmla="*/ 90 h 379"/>
                <a:gd name="T24" fmla="*/ 59 w 103"/>
                <a:gd name="T25" fmla="*/ 112 h 379"/>
                <a:gd name="T26" fmla="*/ 65 w 103"/>
                <a:gd name="T27" fmla="*/ 133 h 379"/>
                <a:gd name="T28" fmla="*/ 69 w 103"/>
                <a:gd name="T29" fmla="*/ 155 h 379"/>
                <a:gd name="T30" fmla="*/ 72 w 103"/>
                <a:gd name="T31" fmla="*/ 178 h 379"/>
                <a:gd name="T32" fmla="*/ 72 w 103"/>
                <a:gd name="T33" fmla="*/ 201 h 379"/>
                <a:gd name="T34" fmla="*/ 69 w 103"/>
                <a:gd name="T35" fmla="*/ 224 h 379"/>
                <a:gd name="T36" fmla="*/ 65 w 103"/>
                <a:gd name="T37" fmla="*/ 246 h 379"/>
                <a:gd name="T38" fmla="*/ 59 w 103"/>
                <a:gd name="T39" fmla="*/ 267 h 379"/>
                <a:gd name="T40" fmla="*/ 50 w 103"/>
                <a:gd name="T41" fmla="*/ 289 h 379"/>
                <a:gd name="T42" fmla="*/ 39 w 103"/>
                <a:gd name="T43" fmla="*/ 308 h 379"/>
                <a:gd name="T44" fmla="*/ 26 w 103"/>
                <a:gd name="T45" fmla="*/ 327 h 379"/>
                <a:gd name="T46" fmla="*/ 13 w 103"/>
                <a:gd name="T47" fmla="*/ 345 h 379"/>
                <a:gd name="T48" fmla="*/ 2 w 103"/>
                <a:gd name="T49" fmla="*/ 355 h 379"/>
                <a:gd name="T50" fmla="*/ 0 w 103"/>
                <a:gd name="T51" fmla="*/ 361 h 379"/>
                <a:gd name="T52" fmla="*/ 0 w 103"/>
                <a:gd name="T53" fmla="*/ 367 h 379"/>
                <a:gd name="T54" fmla="*/ 2 w 103"/>
                <a:gd name="T55" fmla="*/ 372 h 379"/>
                <a:gd name="T56" fmla="*/ 6 w 103"/>
                <a:gd name="T57" fmla="*/ 377 h 379"/>
                <a:gd name="T58" fmla="*/ 11 w 103"/>
                <a:gd name="T59" fmla="*/ 379 h 379"/>
                <a:gd name="T60" fmla="*/ 18 w 103"/>
                <a:gd name="T61" fmla="*/ 379 h 379"/>
                <a:gd name="T62" fmla="*/ 23 w 103"/>
                <a:gd name="T63" fmla="*/ 377 h 379"/>
                <a:gd name="T64" fmla="*/ 34 w 103"/>
                <a:gd name="T65" fmla="*/ 365 h 379"/>
                <a:gd name="T66" fmla="*/ 51 w 103"/>
                <a:gd name="T67" fmla="*/ 346 h 379"/>
                <a:gd name="T68" fmla="*/ 65 w 103"/>
                <a:gd name="T69" fmla="*/ 324 h 379"/>
                <a:gd name="T70" fmla="*/ 77 w 103"/>
                <a:gd name="T71" fmla="*/ 302 h 379"/>
                <a:gd name="T72" fmla="*/ 87 w 103"/>
                <a:gd name="T73" fmla="*/ 278 h 379"/>
                <a:gd name="T74" fmla="*/ 94 w 103"/>
                <a:gd name="T75" fmla="*/ 253 h 379"/>
                <a:gd name="T76" fmla="*/ 99 w 103"/>
                <a:gd name="T77" fmla="*/ 229 h 379"/>
                <a:gd name="T78" fmla="*/ 102 w 103"/>
                <a:gd name="T79" fmla="*/ 203 h 379"/>
                <a:gd name="T80" fmla="*/ 102 w 103"/>
                <a:gd name="T81" fmla="*/ 176 h 379"/>
                <a:gd name="T82" fmla="*/ 99 w 103"/>
                <a:gd name="T83" fmla="*/ 150 h 379"/>
                <a:gd name="T84" fmla="*/ 94 w 103"/>
                <a:gd name="T85" fmla="*/ 126 h 379"/>
                <a:gd name="T86" fmla="*/ 87 w 103"/>
                <a:gd name="T87" fmla="*/ 101 h 379"/>
                <a:gd name="T88" fmla="*/ 77 w 103"/>
                <a:gd name="T89" fmla="*/ 77 h 379"/>
                <a:gd name="T90" fmla="*/ 65 w 103"/>
                <a:gd name="T91" fmla="*/ 55 h 379"/>
                <a:gd name="T92" fmla="*/ 51 w 103"/>
                <a:gd name="T93" fmla="*/ 33 h 379"/>
                <a:gd name="T94" fmla="*/ 34 w 103"/>
                <a:gd name="T95" fmla="*/ 14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3" h="379">
                  <a:moveTo>
                    <a:pt x="25" y="5"/>
                  </a:moveTo>
                  <a:lnTo>
                    <a:pt x="23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1" y="21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13" y="35"/>
                  </a:lnTo>
                  <a:lnTo>
                    <a:pt x="20" y="43"/>
                  </a:lnTo>
                  <a:lnTo>
                    <a:pt x="26" y="52"/>
                  </a:lnTo>
                  <a:lnTo>
                    <a:pt x="33" y="61"/>
                  </a:lnTo>
                  <a:lnTo>
                    <a:pt x="39" y="71"/>
                  </a:lnTo>
                  <a:lnTo>
                    <a:pt x="45" y="81"/>
                  </a:lnTo>
                  <a:lnTo>
                    <a:pt x="50" y="90"/>
                  </a:lnTo>
                  <a:lnTo>
                    <a:pt x="54" y="101"/>
                  </a:lnTo>
                  <a:lnTo>
                    <a:pt x="59" y="112"/>
                  </a:lnTo>
                  <a:lnTo>
                    <a:pt x="62" y="122"/>
                  </a:lnTo>
                  <a:lnTo>
                    <a:pt x="65" y="133"/>
                  </a:lnTo>
                  <a:lnTo>
                    <a:pt x="67" y="144"/>
                  </a:lnTo>
                  <a:lnTo>
                    <a:pt x="69" y="155"/>
                  </a:lnTo>
                  <a:lnTo>
                    <a:pt x="70" y="166"/>
                  </a:lnTo>
                  <a:lnTo>
                    <a:pt x="72" y="178"/>
                  </a:lnTo>
                  <a:lnTo>
                    <a:pt x="72" y="189"/>
                  </a:lnTo>
                  <a:lnTo>
                    <a:pt x="72" y="201"/>
                  </a:lnTo>
                  <a:lnTo>
                    <a:pt x="70" y="213"/>
                  </a:lnTo>
                  <a:lnTo>
                    <a:pt x="69" y="224"/>
                  </a:lnTo>
                  <a:lnTo>
                    <a:pt x="67" y="235"/>
                  </a:lnTo>
                  <a:lnTo>
                    <a:pt x="65" y="246"/>
                  </a:lnTo>
                  <a:lnTo>
                    <a:pt x="62" y="257"/>
                  </a:lnTo>
                  <a:lnTo>
                    <a:pt x="59" y="267"/>
                  </a:lnTo>
                  <a:lnTo>
                    <a:pt x="54" y="278"/>
                  </a:lnTo>
                  <a:lnTo>
                    <a:pt x="50" y="289"/>
                  </a:lnTo>
                  <a:lnTo>
                    <a:pt x="45" y="298"/>
                  </a:lnTo>
                  <a:lnTo>
                    <a:pt x="39" y="308"/>
                  </a:lnTo>
                  <a:lnTo>
                    <a:pt x="33" y="318"/>
                  </a:lnTo>
                  <a:lnTo>
                    <a:pt x="26" y="327"/>
                  </a:lnTo>
                  <a:lnTo>
                    <a:pt x="20" y="336"/>
                  </a:lnTo>
                  <a:lnTo>
                    <a:pt x="13" y="345"/>
                  </a:lnTo>
                  <a:lnTo>
                    <a:pt x="4" y="353"/>
                  </a:lnTo>
                  <a:lnTo>
                    <a:pt x="2" y="355"/>
                  </a:lnTo>
                  <a:lnTo>
                    <a:pt x="1" y="358"/>
                  </a:lnTo>
                  <a:lnTo>
                    <a:pt x="0" y="361"/>
                  </a:lnTo>
                  <a:lnTo>
                    <a:pt x="0" y="364"/>
                  </a:lnTo>
                  <a:lnTo>
                    <a:pt x="0" y="367"/>
                  </a:lnTo>
                  <a:lnTo>
                    <a:pt x="1" y="369"/>
                  </a:lnTo>
                  <a:lnTo>
                    <a:pt x="2" y="372"/>
                  </a:lnTo>
                  <a:lnTo>
                    <a:pt x="4" y="375"/>
                  </a:lnTo>
                  <a:lnTo>
                    <a:pt x="6" y="377"/>
                  </a:lnTo>
                  <a:lnTo>
                    <a:pt x="9" y="378"/>
                  </a:lnTo>
                  <a:lnTo>
                    <a:pt x="11" y="379"/>
                  </a:lnTo>
                  <a:lnTo>
                    <a:pt x="15" y="379"/>
                  </a:lnTo>
                  <a:lnTo>
                    <a:pt x="18" y="379"/>
                  </a:lnTo>
                  <a:lnTo>
                    <a:pt x="20" y="378"/>
                  </a:lnTo>
                  <a:lnTo>
                    <a:pt x="23" y="377"/>
                  </a:lnTo>
                  <a:lnTo>
                    <a:pt x="25" y="375"/>
                  </a:lnTo>
                  <a:lnTo>
                    <a:pt x="34" y="365"/>
                  </a:lnTo>
                  <a:lnTo>
                    <a:pt x="43" y="355"/>
                  </a:lnTo>
                  <a:lnTo>
                    <a:pt x="51" y="346"/>
                  </a:lnTo>
                  <a:lnTo>
                    <a:pt x="59" y="335"/>
                  </a:lnTo>
                  <a:lnTo>
                    <a:pt x="65" y="324"/>
                  </a:lnTo>
                  <a:lnTo>
                    <a:pt x="72" y="312"/>
                  </a:lnTo>
                  <a:lnTo>
                    <a:pt x="77" y="302"/>
                  </a:lnTo>
                  <a:lnTo>
                    <a:pt x="82" y="290"/>
                  </a:lnTo>
                  <a:lnTo>
                    <a:pt x="87" y="278"/>
                  </a:lnTo>
                  <a:lnTo>
                    <a:pt x="91" y="266"/>
                  </a:lnTo>
                  <a:lnTo>
                    <a:pt x="94" y="253"/>
                  </a:lnTo>
                  <a:lnTo>
                    <a:pt x="97" y="242"/>
                  </a:lnTo>
                  <a:lnTo>
                    <a:pt x="99" y="229"/>
                  </a:lnTo>
                  <a:lnTo>
                    <a:pt x="100" y="216"/>
                  </a:lnTo>
                  <a:lnTo>
                    <a:pt x="102" y="203"/>
                  </a:lnTo>
                  <a:lnTo>
                    <a:pt x="103" y="189"/>
                  </a:lnTo>
                  <a:lnTo>
                    <a:pt x="102" y="176"/>
                  </a:lnTo>
                  <a:lnTo>
                    <a:pt x="100" y="163"/>
                  </a:lnTo>
                  <a:lnTo>
                    <a:pt x="99" y="150"/>
                  </a:lnTo>
                  <a:lnTo>
                    <a:pt x="97" y="139"/>
                  </a:lnTo>
                  <a:lnTo>
                    <a:pt x="94" y="126"/>
                  </a:lnTo>
                  <a:lnTo>
                    <a:pt x="91" y="113"/>
                  </a:lnTo>
                  <a:lnTo>
                    <a:pt x="87" y="101"/>
                  </a:lnTo>
                  <a:lnTo>
                    <a:pt x="82" y="89"/>
                  </a:lnTo>
                  <a:lnTo>
                    <a:pt x="77" y="77"/>
                  </a:lnTo>
                  <a:lnTo>
                    <a:pt x="72" y="67"/>
                  </a:lnTo>
                  <a:lnTo>
                    <a:pt x="65" y="55"/>
                  </a:lnTo>
                  <a:lnTo>
                    <a:pt x="59" y="44"/>
                  </a:lnTo>
                  <a:lnTo>
                    <a:pt x="51" y="33"/>
                  </a:lnTo>
                  <a:lnTo>
                    <a:pt x="43" y="24"/>
                  </a:lnTo>
                  <a:lnTo>
                    <a:pt x="34" y="14"/>
                  </a:lnTo>
                  <a:lnTo>
                    <a:pt x="25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685"/>
            <p:cNvSpPr>
              <a:spLocks/>
            </p:cNvSpPr>
            <p:nvPr/>
          </p:nvSpPr>
          <p:spPr bwMode="auto">
            <a:xfrm>
              <a:off x="5713413" y="1457325"/>
              <a:ext cx="39688" cy="153988"/>
            </a:xfrm>
            <a:custGeom>
              <a:avLst/>
              <a:gdLst>
                <a:gd name="T0" fmla="*/ 23 w 124"/>
                <a:gd name="T1" fmla="*/ 2 h 485"/>
                <a:gd name="T2" fmla="*/ 18 w 124"/>
                <a:gd name="T3" fmla="*/ 0 h 485"/>
                <a:gd name="T4" fmla="*/ 11 w 124"/>
                <a:gd name="T5" fmla="*/ 0 h 485"/>
                <a:gd name="T6" fmla="*/ 6 w 124"/>
                <a:gd name="T7" fmla="*/ 2 h 485"/>
                <a:gd name="T8" fmla="*/ 2 w 124"/>
                <a:gd name="T9" fmla="*/ 6 h 485"/>
                <a:gd name="T10" fmla="*/ 0 w 124"/>
                <a:gd name="T11" fmla="*/ 11 h 485"/>
                <a:gd name="T12" fmla="*/ 0 w 124"/>
                <a:gd name="T13" fmla="*/ 17 h 485"/>
                <a:gd name="T14" fmla="*/ 2 w 124"/>
                <a:gd name="T15" fmla="*/ 22 h 485"/>
                <a:gd name="T16" fmla="*/ 15 w 124"/>
                <a:gd name="T17" fmla="*/ 36 h 485"/>
                <a:gd name="T18" fmla="*/ 34 w 124"/>
                <a:gd name="T19" fmla="*/ 60 h 485"/>
                <a:gd name="T20" fmla="*/ 50 w 124"/>
                <a:gd name="T21" fmla="*/ 84 h 485"/>
                <a:gd name="T22" fmla="*/ 65 w 124"/>
                <a:gd name="T23" fmla="*/ 111 h 485"/>
                <a:gd name="T24" fmla="*/ 76 w 124"/>
                <a:gd name="T25" fmla="*/ 139 h 485"/>
                <a:gd name="T26" fmla="*/ 84 w 124"/>
                <a:gd name="T27" fmla="*/ 167 h 485"/>
                <a:gd name="T28" fmla="*/ 91 w 124"/>
                <a:gd name="T29" fmla="*/ 197 h 485"/>
                <a:gd name="T30" fmla="*/ 94 w 124"/>
                <a:gd name="T31" fmla="*/ 227 h 485"/>
                <a:gd name="T32" fmla="*/ 94 w 124"/>
                <a:gd name="T33" fmla="*/ 258 h 485"/>
                <a:gd name="T34" fmla="*/ 91 w 124"/>
                <a:gd name="T35" fmla="*/ 288 h 485"/>
                <a:gd name="T36" fmla="*/ 84 w 124"/>
                <a:gd name="T37" fmla="*/ 318 h 485"/>
                <a:gd name="T38" fmla="*/ 76 w 124"/>
                <a:gd name="T39" fmla="*/ 346 h 485"/>
                <a:gd name="T40" fmla="*/ 65 w 124"/>
                <a:gd name="T41" fmla="*/ 374 h 485"/>
                <a:gd name="T42" fmla="*/ 50 w 124"/>
                <a:gd name="T43" fmla="*/ 401 h 485"/>
                <a:gd name="T44" fmla="*/ 34 w 124"/>
                <a:gd name="T45" fmla="*/ 425 h 485"/>
                <a:gd name="T46" fmla="*/ 15 w 124"/>
                <a:gd name="T47" fmla="*/ 449 h 485"/>
                <a:gd name="T48" fmla="*/ 2 w 124"/>
                <a:gd name="T49" fmla="*/ 462 h 485"/>
                <a:gd name="T50" fmla="*/ 0 w 124"/>
                <a:gd name="T51" fmla="*/ 468 h 485"/>
                <a:gd name="T52" fmla="*/ 0 w 124"/>
                <a:gd name="T53" fmla="*/ 474 h 485"/>
                <a:gd name="T54" fmla="*/ 2 w 124"/>
                <a:gd name="T55" fmla="*/ 479 h 485"/>
                <a:gd name="T56" fmla="*/ 6 w 124"/>
                <a:gd name="T57" fmla="*/ 483 h 485"/>
                <a:gd name="T58" fmla="*/ 11 w 124"/>
                <a:gd name="T59" fmla="*/ 485 h 485"/>
                <a:gd name="T60" fmla="*/ 18 w 124"/>
                <a:gd name="T61" fmla="*/ 485 h 485"/>
                <a:gd name="T62" fmla="*/ 23 w 124"/>
                <a:gd name="T63" fmla="*/ 483 h 485"/>
                <a:gd name="T64" fmla="*/ 37 w 124"/>
                <a:gd name="T65" fmla="*/ 469 h 485"/>
                <a:gd name="T66" fmla="*/ 58 w 124"/>
                <a:gd name="T67" fmla="*/ 444 h 485"/>
                <a:gd name="T68" fmla="*/ 77 w 124"/>
                <a:gd name="T69" fmla="*/ 416 h 485"/>
                <a:gd name="T70" fmla="*/ 92 w 124"/>
                <a:gd name="T71" fmla="*/ 387 h 485"/>
                <a:gd name="T72" fmla="*/ 105 w 124"/>
                <a:gd name="T73" fmla="*/ 357 h 485"/>
                <a:gd name="T74" fmla="*/ 114 w 124"/>
                <a:gd name="T75" fmla="*/ 325 h 485"/>
                <a:gd name="T76" fmla="*/ 121 w 124"/>
                <a:gd name="T77" fmla="*/ 292 h 485"/>
                <a:gd name="T78" fmla="*/ 124 w 124"/>
                <a:gd name="T79" fmla="*/ 259 h 485"/>
                <a:gd name="T80" fmla="*/ 124 w 124"/>
                <a:gd name="T81" fmla="*/ 226 h 485"/>
                <a:gd name="T82" fmla="*/ 121 w 124"/>
                <a:gd name="T83" fmla="*/ 193 h 485"/>
                <a:gd name="T84" fmla="*/ 114 w 124"/>
                <a:gd name="T85" fmla="*/ 160 h 485"/>
                <a:gd name="T86" fmla="*/ 105 w 124"/>
                <a:gd name="T87" fmla="*/ 128 h 485"/>
                <a:gd name="T88" fmla="*/ 92 w 124"/>
                <a:gd name="T89" fmla="*/ 98 h 485"/>
                <a:gd name="T90" fmla="*/ 77 w 124"/>
                <a:gd name="T91" fmla="*/ 69 h 485"/>
                <a:gd name="T92" fmla="*/ 58 w 124"/>
                <a:gd name="T93" fmla="*/ 41 h 485"/>
                <a:gd name="T94" fmla="*/ 37 w 124"/>
                <a:gd name="T95" fmla="*/ 16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4" h="485">
                  <a:moveTo>
                    <a:pt x="25" y="4"/>
                  </a:moveTo>
                  <a:lnTo>
                    <a:pt x="23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1" y="9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2" y="22"/>
                  </a:lnTo>
                  <a:lnTo>
                    <a:pt x="4" y="25"/>
                  </a:lnTo>
                  <a:lnTo>
                    <a:pt x="15" y="36"/>
                  </a:lnTo>
                  <a:lnTo>
                    <a:pt x="24" y="48"/>
                  </a:lnTo>
                  <a:lnTo>
                    <a:pt x="34" y="60"/>
                  </a:lnTo>
                  <a:lnTo>
                    <a:pt x="42" y="71"/>
                  </a:lnTo>
                  <a:lnTo>
                    <a:pt x="50" y="84"/>
                  </a:lnTo>
                  <a:lnTo>
                    <a:pt x="58" y="97"/>
                  </a:lnTo>
                  <a:lnTo>
                    <a:pt x="65" y="111"/>
                  </a:lnTo>
                  <a:lnTo>
                    <a:pt x="70" y="125"/>
                  </a:lnTo>
                  <a:lnTo>
                    <a:pt x="76" y="139"/>
                  </a:lnTo>
                  <a:lnTo>
                    <a:pt x="81" y="153"/>
                  </a:lnTo>
                  <a:lnTo>
                    <a:pt x="84" y="167"/>
                  </a:lnTo>
                  <a:lnTo>
                    <a:pt x="88" y="182"/>
                  </a:lnTo>
                  <a:lnTo>
                    <a:pt x="91" y="197"/>
                  </a:lnTo>
                  <a:lnTo>
                    <a:pt x="93" y="212"/>
                  </a:lnTo>
                  <a:lnTo>
                    <a:pt x="94" y="227"/>
                  </a:lnTo>
                  <a:lnTo>
                    <a:pt x="94" y="242"/>
                  </a:lnTo>
                  <a:lnTo>
                    <a:pt x="94" y="258"/>
                  </a:lnTo>
                  <a:lnTo>
                    <a:pt x="93" y="273"/>
                  </a:lnTo>
                  <a:lnTo>
                    <a:pt x="91" y="288"/>
                  </a:lnTo>
                  <a:lnTo>
                    <a:pt x="88" y="303"/>
                  </a:lnTo>
                  <a:lnTo>
                    <a:pt x="84" y="318"/>
                  </a:lnTo>
                  <a:lnTo>
                    <a:pt x="81" y="332"/>
                  </a:lnTo>
                  <a:lnTo>
                    <a:pt x="76" y="346"/>
                  </a:lnTo>
                  <a:lnTo>
                    <a:pt x="70" y="360"/>
                  </a:lnTo>
                  <a:lnTo>
                    <a:pt x="65" y="374"/>
                  </a:lnTo>
                  <a:lnTo>
                    <a:pt x="58" y="388"/>
                  </a:lnTo>
                  <a:lnTo>
                    <a:pt x="50" y="401"/>
                  </a:lnTo>
                  <a:lnTo>
                    <a:pt x="42" y="414"/>
                  </a:lnTo>
                  <a:lnTo>
                    <a:pt x="34" y="425"/>
                  </a:lnTo>
                  <a:lnTo>
                    <a:pt x="24" y="437"/>
                  </a:lnTo>
                  <a:lnTo>
                    <a:pt x="15" y="449"/>
                  </a:lnTo>
                  <a:lnTo>
                    <a:pt x="4" y="460"/>
                  </a:lnTo>
                  <a:lnTo>
                    <a:pt x="2" y="462"/>
                  </a:lnTo>
                  <a:lnTo>
                    <a:pt x="1" y="465"/>
                  </a:lnTo>
                  <a:lnTo>
                    <a:pt x="0" y="468"/>
                  </a:lnTo>
                  <a:lnTo>
                    <a:pt x="0" y="470"/>
                  </a:lnTo>
                  <a:lnTo>
                    <a:pt x="0" y="474"/>
                  </a:lnTo>
                  <a:lnTo>
                    <a:pt x="1" y="476"/>
                  </a:lnTo>
                  <a:lnTo>
                    <a:pt x="2" y="479"/>
                  </a:lnTo>
                  <a:lnTo>
                    <a:pt x="4" y="481"/>
                  </a:lnTo>
                  <a:lnTo>
                    <a:pt x="6" y="483"/>
                  </a:lnTo>
                  <a:lnTo>
                    <a:pt x="9" y="484"/>
                  </a:lnTo>
                  <a:lnTo>
                    <a:pt x="11" y="485"/>
                  </a:lnTo>
                  <a:lnTo>
                    <a:pt x="15" y="485"/>
                  </a:lnTo>
                  <a:lnTo>
                    <a:pt x="18" y="485"/>
                  </a:lnTo>
                  <a:lnTo>
                    <a:pt x="20" y="484"/>
                  </a:lnTo>
                  <a:lnTo>
                    <a:pt x="23" y="483"/>
                  </a:lnTo>
                  <a:lnTo>
                    <a:pt x="25" y="481"/>
                  </a:lnTo>
                  <a:lnTo>
                    <a:pt x="37" y="469"/>
                  </a:lnTo>
                  <a:lnTo>
                    <a:pt x="48" y="457"/>
                  </a:lnTo>
                  <a:lnTo>
                    <a:pt x="58" y="444"/>
                  </a:lnTo>
                  <a:lnTo>
                    <a:pt x="67" y="430"/>
                  </a:lnTo>
                  <a:lnTo>
                    <a:pt x="77" y="416"/>
                  </a:lnTo>
                  <a:lnTo>
                    <a:pt x="84" y="402"/>
                  </a:lnTo>
                  <a:lnTo>
                    <a:pt x="92" y="387"/>
                  </a:lnTo>
                  <a:lnTo>
                    <a:pt x="98" y="372"/>
                  </a:lnTo>
                  <a:lnTo>
                    <a:pt x="105" y="357"/>
                  </a:lnTo>
                  <a:lnTo>
                    <a:pt x="110" y="341"/>
                  </a:lnTo>
                  <a:lnTo>
                    <a:pt x="114" y="325"/>
                  </a:lnTo>
                  <a:lnTo>
                    <a:pt x="118" y="308"/>
                  </a:lnTo>
                  <a:lnTo>
                    <a:pt x="121" y="292"/>
                  </a:lnTo>
                  <a:lnTo>
                    <a:pt x="122" y="276"/>
                  </a:lnTo>
                  <a:lnTo>
                    <a:pt x="124" y="259"/>
                  </a:lnTo>
                  <a:lnTo>
                    <a:pt x="124" y="242"/>
                  </a:lnTo>
                  <a:lnTo>
                    <a:pt x="124" y="226"/>
                  </a:lnTo>
                  <a:lnTo>
                    <a:pt x="122" y="209"/>
                  </a:lnTo>
                  <a:lnTo>
                    <a:pt x="121" y="193"/>
                  </a:lnTo>
                  <a:lnTo>
                    <a:pt x="118" y="177"/>
                  </a:lnTo>
                  <a:lnTo>
                    <a:pt x="114" y="160"/>
                  </a:lnTo>
                  <a:lnTo>
                    <a:pt x="110" y="144"/>
                  </a:lnTo>
                  <a:lnTo>
                    <a:pt x="105" y="128"/>
                  </a:lnTo>
                  <a:lnTo>
                    <a:pt x="98" y="113"/>
                  </a:lnTo>
                  <a:lnTo>
                    <a:pt x="92" y="98"/>
                  </a:lnTo>
                  <a:lnTo>
                    <a:pt x="84" y="83"/>
                  </a:lnTo>
                  <a:lnTo>
                    <a:pt x="77" y="69"/>
                  </a:lnTo>
                  <a:lnTo>
                    <a:pt x="67" y="55"/>
                  </a:lnTo>
                  <a:lnTo>
                    <a:pt x="58" y="41"/>
                  </a:lnTo>
                  <a:lnTo>
                    <a:pt x="48" y="29"/>
                  </a:lnTo>
                  <a:lnTo>
                    <a:pt x="37" y="16"/>
                  </a:lnTo>
                  <a:lnTo>
                    <a:pt x="2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686"/>
            <p:cNvSpPr>
              <a:spLocks/>
            </p:cNvSpPr>
            <p:nvPr/>
          </p:nvSpPr>
          <p:spPr bwMode="auto">
            <a:xfrm>
              <a:off x="5667375" y="1492250"/>
              <a:ext cx="25400" cy="85725"/>
            </a:xfrm>
            <a:custGeom>
              <a:avLst/>
              <a:gdLst>
                <a:gd name="T0" fmla="*/ 23 w 80"/>
                <a:gd name="T1" fmla="*/ 2 h 271"/>
                <a:gd name="T2" fmla="*/ 18 w 80"/>
                <a:gd name="T3" fmla="*/ 0 h 271"/>
                <a:gd name="T4" fmla="*/ 13 w 80"/>
                <a:gd name="T5" fmla="*/ 0 h 271"/>
                <a:gd name="T6" fmla="*/ 7 w 80"/>
                <a:gd name="T7" fmla="*/ 2 h 271"/>
                <a:gd name="T8" fmla="*/ 3 w 80"/>
                <a:gd name="T9" fmla="*/ 6 h 271"/>
                <a:gd name="T10" fmla="*/ 1 w 80"/>
                <a:gd name="T11" fmla="*/ 12 h 271"/>
                <a:gd name="T12" fmla="*/ 1 w 80"/>
                <a:gd name="T13" fmla="*/ 18 h 271"/>
                <a:gd name="T14" fmla="*/ 3 w 80"/>
                <a:gd name="T15" fmla="*/ 23 h 271"/>
                <a:gd name="T16" fmla="*/ 15 w 80"/>
                <a:gd name="T17" fmla="*/ 36 h 271"/>
                <a:gd name="T18" fmla="*/ 32 w 80"/>
                <a:gd name="T19" fmla="*/ 62 h 271"/>
                <a:gd name="T20" fmla="*/ 44 w 80"/>
                <a:gd name="T21" fmla="*/ 90 h 271"/>
                <a:gd name="T22" fmla="*/ 49 w 80"/>
                <a:gd name="T23" fmla="*/ 120 h 271"/>
                <a:gd name="T24" fmla="*/ 49 w 80"/>
                <a:gd name="T25" fmla="*/ 151 h 271"/>
                <a:gd name="T26" fmla="*/ 44 w 80"/>
                <a:gd name="T27" fmla="*/ 181 h 271"/>
                <a:gd name="T28" fmla="*/ 32 w 80"/>
                <a:gd name="T29" fmla="*/ 209 h 271"/>
                <a:gd name="T30" fmla="*/ 15 w 80"/>
                <a:gd name="T31" fmla="*/ 235 h 271"/>
                <a:gd name="T32" fmla="*/ 3 w 80"/>
                <a:gd name="T33" fmla="*/ 248 h 271"/>
                <a:gd name="T34" fmla="*/ 1 w 80"/>
                <a:gd name="T35" fmla="*/ 253 h 271"/>
                <a:gd name="T36" fmla="*/ 1 w 80"/>
                <a:gd name="T37" fmla="*/ 259 h 271"/>
                <a:gd name="T38" fmla="*/ 3 w 80"/>
                <a:gd name="T39" fmla="*/ 265 h 271"/>
                <a:gd name="T40" fmla="*/ 7 w 80"/>
                <a:gd name="T41" fmla="*/ 269 h 271"/>
                <a:gd name="T42" fmla="*/ 13 w 80"/>
                <a:gd name="T43" fmla="*/ 271 h 271"/>
                <a:gd name="T44" fmla="*/ 18 w 80"/>
                <a:gd name="T45" fmla="*/ 271 h 271"/>
                <a:gd name="T46" fmla="*/ 23 w 80"/>
                <a:gd name="T47" fmla="*/ 269 h 271"/>
                <a:gd name="T48" fmla="*/ 38 w 80"/>
                <a:gd name="T49" fmla="*/ 253 h 271"/>
                <a:gd name="T50" fmla="*/ 59 w 80"/>
                <a:gd name="T51" fmla="*/ 223 h 271"/>
                <a:gd name="T52" fmla="*/ 73 w 80"/>
                <a:gd name="T53" fmla="*/ 190 h 271"/>
                <a:gd name="T54" fmla="*/ 79 w 80"/>
                <a:gd name="T55" fmla="*/ 154 h 271"/>
                <a:gd name="T56" fmla="*/ 79 w 80"/>
                <a:gd name="T57" fmla="*/ 117 h 271"/>
                <a:gd name="T58" fmla="*/ 73 w 80"/>
                <a:gd name="T59" fmla="*/ 81 h 271"/>
                <a:gd name="T60" fmla="*/ 59 w 80"/>
                <a:gd name="T61" fmla="*/ 48 h 271"/>
                <a:gd name="T62" fmla="*/ 38 w 80"/>
                <a:gd name="T63" fmla="*/ 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0" h="271">
                  <a:moveTo>
                    <a:pt x="25" y="4"/>
                  </a:moveTo>
                  <a:lnTo>
                    <a:pt x="23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1" y="18"/>
                  </a:lnTo>
                  <a:lnTo>
                    <a:pt x="1" y="20"/>
                  </a:lnTo>
                  <a:lnTo>
                    <a:pt x="3" y="23"/>
                  </a:lnTo>
                  <a:lnTo>
                    <a:pt x="4" y="26"/>
                  </a:lnTo>
                  <a:lnTo>
                    <a:pt x="15" y="36"/>
                  </a:lnTo>
                  <a:lnTo>
                    <a:pt x="24" y="49"/>
                  </a:lnTo>
                  <a:lnTo>
                    <a:pt x="32" y="62"/>
                  </a:lnTo>
                  <a:lnTo>
                    <a:pt x="38" y="76"/>
                  </a:lnTo>
                  <a:lnTo>
                    <a:pt x="44" y="90"/>
                  </a:lnTo>
                  <a:lnTo>
                    <a:pt x="47" y="105"/>
                  </a:lnTo>
                  <a:lnTo>
                    <a:pt x="49" y="120"/>
                  </a:lnTo>
                  <a:lnTo>
                    <a:pt x="50" y="135"/>
                  </a:lnTo>
                  <a:lnTo>
                    <a:pt x="49" y="151"/>
                  </a:lnTo>
                  <a:lnTo>
                    <a:pt x="47" y="166"/>
                  </a:lnTo>
                  <a:lnTo>
                    <a:pt x="44" y="181"/>
                  </a:lnTo>
                  <a:lnTo>
                    <a:pt x="38" y="195"/>
                  </a:lnTo>
                  <a:lnTo>
                    <a:pt x="32" y="209"/>
                  </a:lnTo>
                  <a:lnTo>
                    <a:pt x="24" y="222"/>
                  </a:lnTo>
                  <a:lnTo>
                    <a:pt x="15" y="235"/>
                  </a:lnTo>
                  <a:lnTo>
                    <a:pt x="4" y="245"/>
                  </a:lnTo>
                  <a:lnTo>
                    <a:pt x="3" y="248"/>
                  </a:lnTo>
                  <a:lnTo>
                    <a:pt x="1" y="251"/>
                  </a:lnTo>
                  <a:lnTo>
                    <a:pt x="1" y="253"/>
                  </a:lnTo>
                  <a:lnTo>
                    <a:pt x="0" y="256"/>
                  </a:lnTo>
                  <a:lnTo>
                    <a:pt x="1" y="259"/>
                  </a:lnTo>
                  <a:lnTo>
                    <a:pt x="1" y="262"/>
                  </a:lnTo>
                  <a:lnTo>
                    <a:pt x="3" y="265"/>
                  </a:lnTo>
                  <a:lnTo>
                    <a:pt x="4" y="267"/>
                  </a:lnTo>
                  <a:lnTo>
                    <a:pt x="7" y="269"/>
                  </a:lnTo>
                  <a:lnTo>
                    <a:pt x="9" y="270"/>
                  </a:lnTo>
                  <a:lnTo>
                    <a:pt x="13" y="271"/>
                  </a:lnTo>
                  <a:lnTo>
                    <a:pt x="15" y="271"/>
                  </a:lnTo>
                  <a:lnTo>
                    <a:pt x="18" y="271"/>
                  </a:lnTo>
                  <a:lnTo>
                    <a:pt x="21" y="270"/>
                  </a:lnTo>
                  <a:lnTo>
                    <a:pt x="23" y="269"/>
                  </a:lnTo>
                  <a:lnTo>
                    <a:pt x="25" y="267"/>
                  </a:lnTo>
                  <a:lnTo>
                    <a:pt x="38" y="253"/>
                  </a:lnTo>
                  <a:lnTo>
                    <a:pt x="49" y="239"/>
                  </a:lnTo>
                  <a:lnTo>
                    <a:pt x="59" y="223"/>
                  </a:lnTo>
                  <a:lnTo>
                    <a:pt x="66" y="207"/>
                  </a:lnTo>
                  <a:lnTo>
                    <a:pt x="73" y="190"/>
                  </a:lnTo>
                  <a:lnTo>
                    <a:pt x="77" y="173"/>
                  </a:lnTo>
                  <a:lnTo>
                    <a:pt x="79" y="154"/>
                  </a:lnTo>
                  <a:lnTo>
                    <a:pt x="80" y="135"/>
                  </a:lnTo>
                  <a:lnTo>
                    <a:pt x="79" y="117"/>
                  </a:lnTo>
                  <a:lnTo>
                    <a:pt x="77" y="99"/>
                  </a:lnTo>
                  <a:lnTo>
                    <a:pt x="73" y="81"/>
                  </a:lnTo>
                  <a:lnTo>
                    <a:pt x="66" y="64"/>
                  </a:lnTo>
                  <a:lnTo>
                    <a:pt x="59" y="48"/>
                  </a:lnTo>
                  <a:lnTo>
                    <a:pt x="49" y="32"/>
                  </a:lnTo>
                  <a:lnTo>
                    <a:pt x="38" y="18"/>
                  </a:lnTo>
                  <a:lnTo>
                    <a:pt x="2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687"/>
            <p:cNvSpPr>
              <a:spLocks noEditPoints="1"/>
            </p:cNvSpPr>
            <p:nvPr/>
          </p:nvSpPr>
          <p:spPr bwMode="auto">
            <a:xfrm>
              <a:off x="5465763" y="1385888"/>
              <a:ext cx="182563" cy="249238"/>
            </a:xfrm>
            <a:custGeom>
              <a:avLst/>
              <a:gdLst>
                <a:gd name="T0" fmla="*/ 151 w 572"/>
                <a:gd name="T1" fmla="*/ 404 h 783"/>
                <a:gd name="T2" fmla="*/ 153 w 572"/>
                <a:gd name="T3" fmla="*/ 398 h 783"/>
                <a:gd name="T4" fmla="*/ 157 w 572"/>
                <a:gd name="T5" fmla="*/ 394 h 783"/>
                <a:gd name="T6" fmla="*/ 162 w 572"/>
                <a:gd name="T7" fmla="*/ 392 h 783"/>
                <a:gd name="T8" fmla="*/ 251 w 572"/>
                <a:gd name="T9" fmla="*/ 392 h 783"/>
                <a:gd name="T10" fmla="*/ 400 w 572"/>
                <a:gd name="T11" fmla="*/ 273 h 783"/>
                <a:gd name="T12" fmla="*/ 409 w 572"/>
                <a:gd name="T13" fmla="*/ 272 h 783"/>
                <a:gd name="T14" fmla="*/ 416 w 572"/>
                <a:gd name="T15" fmla="*/ 275 h 783"/>
                <a:gd name="T16" fmla="*/ 420 w 572"/>
                <a:gd name="T17" fmla="*/ 282 h 783"/>
                <a:gd name="T18" fmla="*/ 421 w 572"/>
                <a:gd name="T19" fmla="*/ 647 h 783"/>
                <a:gd name="T20" fmla="*/ 419 w 572"/>
                <a:gd name="T21" fmla="*/ 656 h 783"/>
                <a:gd name="T22" fmla="*/ 413 w 572"/>
                <a:gd name="T23" fmla="*/ 661 h 783"/>
                <a:gd name="T24" fmla="*/ 406 w 572"/>
                <a:gd name="T25" fmla="*/ 662 h 783"/>
                <a:gd name="T26" fmla="*/ 397 w 572"/>
                <a:gd name="T27" fmla="*/ 659 h 783"/>
                <a:gd name="T28" fmla="*/ 165 w 572"/>
                <a:gd name="T29" fmla="*/ 542 h 783"/>
                <a:gd name="T30" fmla="*/ 160 w 572"/>
                <a:gd name="T31" fmla="*/ 541 h 783"/>
                <a:gd name="T32" fmla="*/ 154 w 572"/>
                <a:gd name="T33" fmla="*/ 538 h 783"/>
                <a:gd name="T34" fmla="*/ 151 w 572"/>
                <a:gd name="T35" fmla="*/ 533 h 783"/>
                <a:gd name="T36" fmla="*/ 150 w 572"/>
                <a:gd name="T37" fmla="*/ 527 h 783"/>
                <a:gd name="T38" fmla="*/ 572 w 572"/>
                <a:gd name="T39" fmla="*/ 15 h 783"/>
                <a:gd name="T40" fmla="*/ 571 w 572"/>
                <a:gd name="T41" fmla="*/ 9 h 783"/>
                <a:gd name="T42" fmla="*/ 567 w 572"/>
                <a:gd name="T43" fmla="*/ 5 h 783"/>
                <a:gd name="T44" fmla="*/ 563 w 572"/>
                <a:gd name="T45" fmla="*/ 1 h 783"/>
                <a:gd name="T46" fmla="*/ 557 w 572"/>
                <a:gd name="T47" fmla="*/ 0 h 783"/>
                <a:gd name="T48" fmla="*/ 94 w 572"/>
                <a:gd name="T49" fmla="*/ 0 h 783"/>
                <a:gd name="T50" fmla="*/ 74 w 572"/>
                <a:gd name="T51" fmla="*/ 5 h 783"/>
                <a:gd name="T52" fmla="*/ 55 w 572"/>
                <a:gd name="T53" fmla="*/ 13 h 783"/>
                <a:gd name="T54" fmla="*/ 39 w 572"/>
                <a:gd name="T55" fmla="*/ 24 h 783"/>
                <a:gd name="T56" fmla="*/ 24 w 572"/>
                <a:gd name="T57" fmla="*/ 39 h 783"/>
                <a:gd name="T58" fmla="*/ 13 w 572"/>
                <a:gd name="T59" fmla="*/ 55 h 783"/>
                <a:gd name="T60" fmla="*/ 4 w 572"/>
                <a:gd name="T61" fmla="*/ 74 h 783"/>
                <a:gd name="T62" fmla="*/ 0 w 572"/>
                <a:gd name="T63" fmla="*/ 95 h 783"/>
                <a:gd name="T64" fmla="*/ 0 w 572"/>
                <a:gd name="T65" fmla="*/ 692 h 783"/>
                <a:gd name="T66" fmla="*/ 2 w 572"/>
                <a:gd name="T67" fmla="*/ 711 h 783"/>
                <a:gd name="T68" fmla="*/ 6 w 572"/>
                <a:gd name="T69" fmla="*/ 728 h 783"/>
                <a:gd name="T70" fmla="*/ 15 w 572"/>
                <a:gd name="T71" fmla="*/ 744 h 783"/>
                <a:gd name="T72" fmla="*/ 26 w 572"/>
                <a:gd name="T73" fmla="*/ 757 h 783"/>
                <a:gd name="T74" fmla="*/ 40 w 572"/>
                <a:gd name="T75" fmla="*/ 767 h 783"/>
                <a:gd name="T76" fmla="*/ 55 w 572"/>
                <a:gd name="T77" fmla="*/ 776 h 783"/>
                <a:gd name="T78" fmla="*/ 72 w 572"/>
                <a:gd name="T79" fmla="*/ 781 h 783"/>
                <a:gd name="T80" fmla="*/ 90 w 572"/>
                <a:gd name="T81" fmla="*/ 783 h 783"/>
                <a:gd name="T82" fmla="*/ 572 w 572"/>
                <a:gd name="T83" fmla="*/ 181 h 783"/>
                <a:gd name="T84" fmla="*/ 98 w 572"/>
                <a:gd name="T85" fmla="*/ 181 h 783"/>
                <a:gd name="T86" fmla="*/ 83 w 572"/>
                <a:gd name="T87" fmla="*/ 177 h 783"/>
                <a:gd name="T88" fmla="*/ 70 w 572"/>
                <a:gd name="T89" fmla="*/ 172 h 783"/>
                <a:gd name="T90" fmla="*/ 58 w 572"/>
                <a:gd name="T91" fmla="*/ 163 h 783"/>
                <a:gd name="T92" fmla="*/ 47 w 572"/>
                <a:gd name="T93" fmla="*/ 154 h 783"/>
                <a:gd name="T94" fmla="*/ 39 w 572"/>
                <a:gd name="T95" fmla="*/ 141 h 783"/>
                <a:gd name="T96" fmla="*/ 33 w 572"/>
                <a:gd name="T97" fmla="*/ 128 h 783"/>
                <a:gd name="T98" fmla="*/ 30 w 572"/>
                <a:gd name="T99" fmla="*/ 113 h 783"/>
                <a:gd name="T100" fmla="*/ 30 w 572"/>
                <a:gd name="T101" fmla="*/ 98 h 783"/>
                <a:gd name="T102" fmla="*/ 33 w 572"/>
                <a:gd name="T103" fmla="*/ 83 h 783"/>
                <a:gd name="T104" fmla="*/ 39 w 572"/>
                <a:gd name="T105" fmla="*/ 70 h 783"/>
                <a:gd name="T106" fmla="*/ 47 w 572"/>
                <a:gd name="T107" fmla="*/ 57 h 783"/>
                <a:gd name="T108" fmla="*/ 58 w 572"/>
                <a:gd name="T109" fmla="*/ 48 h 783"/>
                <a:gd name="T110" fmla="*/ 70 w 572"/>
                <a:gd name="T111" fmla="*/ 39 h 783"/>
                <a:gd name="T112" fmla="*/ 83 w 572"/>
                <a:gd name="T113" fmla="*/ 34 h 783"/>
                <a:gd name="T114" fmla="*/ 98 w 572"/>
                <a:gd name="T115" fmla="*/ 30 h 783"/>
                <a:gd name="T116" fmla="*/ 557 w 572"/>
                <a:gd name="T117" fmla="*/ 30 h 783"/>
                <a:gd name="T118" fmla="*/ 563 w 572"/>
                <a:gd name="T119" fmla="*/ 29 h 783"/>
                <a:gd name="T120" fmla="*/ 567 w 572"/>
                <a:gd name="T121" fmla="*/ 26 h 783"/>
                <a:gd name="T122" fmla="*/ 571 w 572"/>
                <a:gd name="T123" fmla="*/ 21 h 783"/>
                <a:gd name="T124" fmla="*/ 572 w 572"/>
                <a:gd name="T125" fmla="*/ 15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72" h="783">
                  <a:moveTo>
                    <a:pt x="150" y="407"/>
                  </a:moveTo>
                  <a:lnTo>
                    <a:pt x="151" y="404"/>
                  </a:lnTo>
                  <a:lnTo>
                    <a:pt x="151" y="400"/>
                  </a:lnTo>
                  <a:lnTo>
                    <a:pt x="153" y="398"/>
                  </a:lnTo>
                  <a:lnTo>
                    <a:pt x="154" y="396"/>
                  </a:lnTo>
                  <a:lnTo>
                    <a:pt x="157" y="394"/>
                  </a:lnTo>
                  <a:lnTo>
                    <a:pt x="160" y="393"/>
                  </a:lnTo>
                  <a:lnTo>
                    <a:pt x="162" y="392"/>
                  </a:lnTo>
                  <a:lnTo>
                    <a:pt x="165" y="392"/>
                  </a:lnTo>
                  <a:lnTo>
                    <a:pt x="251" y="392"/>
                  </a:lnTo>
                  <a:lnTo>
                    <a:pt x="397" y="275"/>
                  </a:lnTo>
                  <a:lnTo>
                    <a:pt x="400" y="273"/>
                  </a:lnTo>
                  <a:lnTo>
                    <a:pt x="404" y="272"/>
                  </a:lnTo>
                  <a:lnTo>
                    <a:pt x="409" y="272"/>
                  </a:lnTo>
                  <a:lnTo>
                    <a:pt x="413" y="273"/>
                  </a:lnTo>
                  <a:lnTo>
                    <a:pt x="416" y="275"/>
                  </a:lnTo>
                  <a:lnTo>
                    <a:pt x="419" y="278"/>
                  </a:lnTo>
                  <a:lnTo>
                    <a:pt x="420" y="282"/>
                  </a:lnTo>
                  <a:lnTo>
                    <a:pt x="421" y="287"/>
                  </a:lnTo>
                  <a:lnTo>
                    <a:pt x="421" y="647"/>
                  </a:lnTo>
                  <a:lnTo>
                    <a:pt x="420" y="651"/>
                  </a:lnTo>
                  <a:lnTo>
                    <a:pt x="419" y="656"/>
                  </a:lnTo>
                  <a:lnTo>
                    <a:pt x="416" y="659"/>
                  </a:lnTo>
                  <a:lnTo>
                    <a:pt x="413" y="661"/>
                  </a:lnTo>
                  <a:lnTo>
                    <a:pt x="410" y="662"/>
                  </a:lnTo>
                  <a:lnTo>
                    <a:pt x="406" y="662"/>
                  </a:lnTo>
                  <a:lnTo>
                    <a:pt x="401" y="662"/>
                  </a:lnTo>
                  <a:lnTo>
                    <a:pt x="397" y="659"/>
                  </a:lnTo>
                  <a:lnTo>
                    <a:pt x="251" y="542"/>
                  </a:lnTo>
                  <a:lnTo>
                    <a:pt x="165" y="542"/>
                  </a:lnTo>
                  <a:lnTo>
                    <a:pt x="162" y="542"/>
                  </a:lnTo>
                  <a:lnTo>
                    <a:pt x="160" y="541"/>
                  </a:lnTo>
                  <a:lnTo>
                    <a:pt x="157" y="540"/>
                  </a:lnTo>
                  <a:lnTo>
                    <a:pt x="154" y="538"/>
                  </a:lnTo>
                  <a:lnTo>
                    <a:pt x="153" y="536"/>
                  </a:lnTo>
                  <a:lnTo>
                    <a:pt x="151" y="533"/>
                  </a:lnTo>
                  <a:lnTo>
                    <a:pt x="151" y="530"/>
                  </a:lnTo>
                  <a:lnTo>
                    <a:pt x="150" y="527"/>
                  </a:lnTo>
                  <a:lnTo>
                    <a:pt x="150" y="407"/>
                  </a:lnTo>
                  <a:close/>
                  <a:moveTo>
                    <a:pt x="572" y="15"/>
                  </a:moveTo>
                  <a:lnTo>
                    <a:pt x="572" y="12"/>
                  </a:lnTo>
                  <a:lnTo>
                    <a:pt x="571" y="9"/>
                  </a:lnTo>
                  <a:lnTo>
                    <a:pt x="569" y="7"/>
                  </a:lnTo>
                  <a:lnTo>
                    <a:pt x="567" y="5"/>
                  </a:lnTo>
                  <a:lnTo>
                    <a:pt x="565" y="2"/>
                  </a:lnTo>
                  <a:lnTo>
                    <a:pt x="563" y="1"/>
                  </a:lnTo>
                  <a:lnTo>
                    <a:pt x="560" y="0"/>
                  </a:lnTo>
                  <a:lnTo>
                    <a:pt x="557" y="0"/>
                  </a:lnTo>
                  <a:lnTo>
                    <a:pt x="105" y="0"/>
                  </a:lnTo>
                  <a:lnTo>
                    <a:pt x="94" y="0"/>
                  </a:lnTo>
                  <a:lnTo>
                    <a:pt x="84" y="2"/>
                  </a:lnTo>
                  <a:lnTo>
                    <a:pt x="74" y="5"/>
                  </a:lnTo>
                  <a:lnTo>
                    <a:pt x="64" y="9"/>
                  </a:lnTo>
                  <a:lnTo>
                    <a:pt x="55" y="13"/>
                  </a:lnTo>
                  <a:lnTo>
                    <a:pt x="46" y="19"/>
                  </a:lnTo>
                  <a:lnTo>
                    <a:pt x="39" y="24"/>
                  </a:lnTo>
                  <a:lnTo>
                    <a:pt x="31" y="31"/>
                  </a:lnTo>
                  <a:lnTo>
                    <a:pt x="24" y="39"/>
                  </a:lnTo>
                  <a:lnTo>
                    <a:pt x="18" y="46"/>
                  </a:lnTo>
                  <a:lnTo>
                    <a:pt x="13" y="55"/>
                  </a:lnTo>
                  <a:lnTo>
                    <a:pt x="9" y="65"/>
                  </a:lnTo>
                  <a:lnTo>
                    <a:pt x="4" y="74"/>
                  </a:lnTo>
                  <a:lnTo>
                    <a:pt x="2" y="84"/>
                  </a:lnTo>
                  <a:lnTo>
                    <a:pt x="0" y="95"/>
                  </a:lnTo>
                  <a:lnTo>
                    <a:pt x="0" y="105"/>
                  </a:lnTo>
                  <a:lnTo>
                    <a:pt x="0" y="692"/>
                  </a:lnTo>
                  <a:lnTo>
                    <a:pt x="0" y="702"/>
                  </a:lnTo>
                  <a:lnTo>
                    <a:pt x="2" y="711"/>
                  </a:lnTo>
                  <a:lnTo>
                    <a:pt x="4" y="720"/>
                  </a:lnTo>
                  <a:lnTo>
                    <a:pt x="6" y="728"/>
                  </a:lnTo>
                  <a:lnTo>
                    <a:pt x="11" y="736"/>
                  </a:lnTo>
                  <a:lnTo>
                    <a:pt x="15" y="744"/>
                  </a:lnTo>
                  <a:lnTo>
                    <a:pt x="20" y="750"/>
                  </a:lnTo>
                  <a:lnTo>
                    <a:pt x="26" y="757"/>
                  </a:lnTo>
                  <a:lnTo>
                    <a:pt x="32" y="763"/>
                  </a:lnTo>
                  <a:lnTo>
                    <a:pt x="40" y="767"/>
                  </a:lnTo>
                  <a:lnTo>
                    <a:pt x="47" y="773"/>
                  </a:lnTo>
                  <a:lnTo>
                    <a:pt x="55" y="776"/>
                  </a:lnTo>
                  <a:lnTo>
                    <a:pt x="63" y="779"/>
                  </a:lnTo>
                  <a:lnTo>
                    <a:pt x="72" y="781"/>
                  </a:lnTo>
                  <a:lnTo>
                    <a:pt x="80" y="782"/>
                  </a:lnTo>
                  <a:lnTo>
                    <a:pt x="90" y="783"/>
                  </a:lnTo>
                  <a:lnTo>
                    <a:pt x="572" y="783"/>
                  </a:lnTo>
                  <a:lnTo>
                    <a:pt x="572" y="181"/>
                  </a:lnTo>
                  <a:lnTo>
                    <a:pt x="105" y="181"/>
                  </a:lnTo>
                  <a:lnTo>
                    <a:pt x="98" y="181"/>
                  </a:lnTo>
                  <a:lnTo>
                    <a:pt x="90" y="179"/>
                  </a:lnTo>
                  <a:lnTo>
                    <a:pt x="83" y="177"/>
                  </a:lnTo>
                  <a:lnTo>
                    <a:pt x="76" y="175"/>
                  </a:lnTo>
                  <a:lnTo>
                    <a:pt x="70" y="172"/>
                  </a:lnTo>
                  <a:lnTo>
                    <a:pt x="63" y="168"/>
                  </a:lnTo>
                  <a:lnTo>
                    <a:pt x="58" y="163"/>
                  </a:lnTo>
                  <a:lnTo>
                    <a:pt x="53" y="159"/>
                  </a:lnTo>
                  <a:lnTo>
                    <a:pt x="47" y="154"/>
                  </a:lnTo>
                  <a:lnTo>
                    <a:pt x="43" y="147"/>
                  </a:lnTo>
                  <a:lnTo>
                    <a:pt x="39" y="141"/>
                  </a:lnTo>
                  <a:lnTo>
                    <a:pt x="35" y="134"/>
                  </a:lnTo>
                  <a:lnTo>
                    <a:pt x="33" y="128"/>
                  </a:lnTo>
                  <a:lnTo>
                    <a:pt x="31" y="120"/>
                  </a:lnTo>
                  <a:lnTo>
                    <a:pt x="30" y="113"/>
                  </a:lnTo>
                  <a:lnTo>
                    <a:pt x="30" y="105"/>
                  </a:lnTo>
                  <a:lnTo>
                    <a:pt x="30" y="98"/>
                  </a:lnTo>
                  <a:lnTo>
                    <a:pt x="31" y="90"/>
                  </a:lnTo>
                  <a:lnTo>
                    <a:pt x="33" y="83"/>
                  </a:lnTo>
                  <a:lnTo>
                    <a:pt x="35" y="77"/>
                  </a:lnTo>
                  <a:lnTo>
                    <a:pt x="39" y="70"/>
                  </a:lnTo>
                  <a:lnTo>
                    <a:pt x="43" y="64"/>
                  </a:lnTo>
                  <a:lnTo>
                    <a:pt x="47" y="57"/>
                  </a:lnTo>
                  <a:lnTo>
                    <a:pt x="53" y="52"/>
                  </a:lnTo>
                  <a:lnTo>
                    <a:pt x="58" y="48"/>
                  </a:lnTo>
                  <a:lnTo>
                    <a:pt x="63" y="43"/>
                  </a:lnTo>
                  <a:lnTo>
                    <a:pt x="70" y="39"/>
                  </a:lnTo>
                  <a:lnTo>
                    <a:pt x="76" y="36"/>
                  </a:lnTo>
                  <a:lnTo>
                    <a:pt x="83" y="34"/>
                  </a:lnTo>
                  <a:lnTo>
                    <a:pt x="90" y="31"/>
                  </a:lnTo>
                  <a:lnTo>
                    <a:pt x="98" y="30"/>
                  </a:lnTo>
                  <a:lnTo>
                    <a:pt x="105" y="30"/>
                  </a:lnTo>
                  <a:lnTo>
                    <a:pt x="557" y="30"/>
                  </a:lnTo>
                  <a:lnTo>
                    <a:pt x="560" y="30"/>
                  </a:lnTo>
                  <a:lnTo>
                    <a:pt x="563" y="29"/>
                  </a:lnTo>
                  <a:lnTo>
                    <a:pt x="565" y="28"/>
                  </a:lnTo>
                  <a:lnTo>
                    <a:pt x="567" y="26"/>
                  </a:lnTo>
                  <a:lnTo>
                    <a:pt x="569" y="24"/>
                  </a:lnTo>
                  <a:lnTo>
                    <a:pt x="571" y="21"/>
                  </a:lnTo>
                  <a:lnTo>
                    <a:pt x="572" y="19"/>
                  </a:lnTo>
                  <a:lnTo>
                    <a:pt x="57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0" name="Freeform 2972"/>
          <p:cNvSpPr>
            <a:spLocks noEditPoints="1"/>
          </p:cNvSpPr>
          <p:nvPr/>
        </p:nvSpPr>
        <p:spPr bwMode="auto">
          <a:xfrm>
            <a:off x="1562873" y="4233087"/>
            <a:ext cx="424394" cy="398312"/>
          </a:xfrm>
          <a:custGeom>
            <a:avLst/>
            <a:gdLst>
              <a:gd name="T0" fmla="*/ 373 w 719"/>
              <a:gd name="T1" fmla="*/ 471 h 671"/>
              <a:gd name="T2" fmla="*/ 314 w 719"/>
              <a:gd name="T3" fmla="*/ 424 h 671"/>
              <a:gd name="T4" fmla="*/ 241 w 719"/>
              <a:gd name="T5" fmla="*/ 344 h 671"/>
              <a:gd name="T6" fmla="*/ 206 w 719"/>
              <a:gd name="T7" fmla="*/ 281 h 671"/>
              <a:gd name="T8" fmla="*/ 204 w 719"/>
              <a:gd name="T9" fmla="*/ 244 h 671"/>
              <a:gd name="T10" fmla="*/ 215 w 719"/>
              <a:gd name="T11" fmla="*/ 206 h 671"/>
              <a:gd name="T12" fmla="*/ 237 w 719"/>
              <a:gd name="T13" fmla="*/ 177 h 671"/>
              <a:gd name="T14" fmla="*/ 267 w 719"/>
              <a:gd name="T15" fmla="*/ 161 h 671"/>
              <a:gd name="T16" fmla="*/ 303 w 719"/>
              <a:gd name="T17" fmla="*/ 158 h 671"/>
              <a:gd name="T18" fmla="*/ 348 w 719"/>
              <a:gd name="T19" fmla="*/ 182 h 671"/>
              <a:gd name="T20" fmla="*/ 372 w 719"/>
              <a:gd name="T21" fmla="*/ 215 h 671"/>
              <a:gd name="T22" fmla="*/ 387 w 719"/>
              <a:gd name="T23" fmla="*/ 200 h 671"/>
              <a:gd name="T24" fmla="*/ 424 w 719"/>
              <a:gd name="T25" fmla="*/ 166 h 671"/>
              <a:gd name="T26" fmla="*/ 467 w 719"/>
              <a:gd name="T27" fmla="*/ 158 h 671"/>
              <a:gd name="T28" fmla="*/ 499 w 719"/>
              <a:gd name="T29" fmla="*/ 168 h 671"/>
              <a:gd name="T30" fmla="*/ 525 w 719"/>
              <a:gd name="T31" fmla="*/ 191 h 671"/>
              <a:gd name="T32" fmla="*/ 543 w 719"/>
              <a:gd name="T33" fmla="*/ 224 h 671"/>
              <a:gd name="T34" fmla="*/ 546 w 719"/>
              <a:gd name="T35" fmla="*/ 264 h 671"/>
              <a:gd name="T36" fmla="*/ 532 w 719"/>
              <a:gd name="T37" fmla="*/ 308 h 671"/>
              <a:gd name="T38" fmla="*/ 481 w 719"/>
              <a:gd name="T39" fmla="*/ 378 h 671"/>
              <a:gd name="T40" fmla="*/ 388 w 719"/>
              <a:gd name="T41" fmla="*/ 463 h 671"/>
              <a:gd name="T42" fmla="*/ 342 w 719"/>
              <a:gd name="T43" fmla="*/ 0 h 671"/>
              <a:gd name="T44" fmla="*/ 270 w 719"/>
              <a:gd name="T45" fmla="*/ 10 h 671"/>
              <a:gd name="T46" fmla="*/ 204 w 719"/>
              <a:gd name="T47" fmla="*/ 30 h 671"/>
              <a:gd name="T48" fmla="*/ 144 w 719"/>
              <a:gd name="T49" fmla="*/ 60 h 671"/>
              <a:gd name="T50" fmla="*/ 94 w 719"/>
              <a:gd name="T51" fmla="*/ 98 h 671"/>
              <a:gd name="T52" fmla="*/ 53 w 719"/>
              <a:gd name="T53" fmla="*/ 143 h 671"/>
              <a:gd name="T54" fmla="*/ 22 w 719"/>
              <a:gd name="T55" fmla="*/ 194 h 671"/>
              <a:gd name="T56" fmla="*/ 5 w 719"/>
              <a:gd name="T57" fmla="*/ 251 h 671"/>
              <a:gd name="T58" fmla="*/ 0 w 719"/>
              <a:gd name="T59" fmla="*/ 311 h 671"/>
              <a:gd name="T60" fmla="*/ 11 w 719"/>
              <a:gd name="T61" fmla="*/ 367 h 671"/>
              <a:gd name="T62" fmla="*/ 34 w 719"/>
              <a:gd name="T63" fmla="*/ 420 h 671"/>
              <a:gd name="T64" fmla="*/ 68 w 719"/>
              <a:gd name="T65" fmla="*/ 469 h 671"/>
              <a:gd name="T66" fmla="*/ 25 w 719"/>
              <a:gd name="T67" fmla="*/ 653 h 671"/>
              <a:gd name="T68" fmla="*/ 28 w 719"/>
              <a:gd name="T69" fmla="*/ 667 h 671"/>
              <a:gd name="T70" fmla="*/ 42 w 719"/>
              <a:gd name="T71" fmla="*/ 670 h 671"/>
              <a:gd name="T72" fmla="*/ 329 w 719"/>
              <a:gd name="T73" fmla="*/ 590 h 671"/>
              <a:gd name="T74" fmla="*/ 414 w 719"/>
              <a:gd name="T75" fmla="*/ 588 h 671"/>
              <a:gd name="T76" fmla="*/ 483 w 719"/>
              <a:gd name="T77" fmla="*/ 574 h 671"/>
              <a:gd name="T78" fmla="*/ 546 w 719"/>
              <a:gd name="T79" fmla="*/ 549 h 671"/>
              <a:gd name="T80" fmla="*/ 601 w 719"/>
              <a:gd name="T81" fmla="*/ 514 h 671"/>
              <a:gd name="T82" fmla="*/ 648 w 719"/>
              <a:gd name="T83" fmla="*/ 472 h 671"/>
              <a:gd name="T84" fmla="*/ 683 w 719"/>
              <a:gd name="T85" fmla="*/ 424 h 671"/>
              <a:gd name="T86" fmla="*/ 708 w 719"/>
              <a:gd name="T87" fmla="*/ 369 h 671"/>
              <a:gd name="T88" fmla="*/ 719 w 719"/>
              <a:gd name="T89" fmla="*/ 311 h 671"/>
              <a:gd name="T90" fmla="*/ 715 w 719"/>
              <a:gd name="T91" fmla="*/ 251 h 671"/>
              <a:gd name="T92" fmla="*/ 698 w 719"/>
              <a:gd name="T93" fmla="*/ 194 h 671"/>
              <a:gd name="T94" fmla="*/ 667 w 719"/>
              <a:gd name="T95" fmla="*/ 143 h 671"/>
              <a:gd name="T96" fmla="*/ 626 w 719"/>
              <a:gd name="T97" fmla="*/ 98 h 671"/>
              <a:gd name="T98" fmla="*/ 575 w 719"/>
              <a:gd name="T99" fmla="*/ 60 h 671"/>
              <a:gd name="T100" fmla="*/ 516 w 719"/>
              <a:gd name="T101" fmla="*/ 30 h 671"/>
              <a:gd name="T102" fmla="*/ 450 w 719"/>
              <a:gd name="T103" fmla="*/ 10 h 671"/>
              <a:gd name="T104" fmla="*/ 379 w 719"/>
              <a:gd name="T105" fmla="*/ 1 h 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19" h="671">
                <a:moveTo>
                  <a:pt x="379" y="470"/>
                </a:moveTo>
                <a:lnTo>
                  <a:pt x="376" y="471"/>
                </a:lnTo>
                <a:lnTo>
                  <a:pt x="375" y="471"/>
                </a:lnTo>
                <a:lnTo>
                  <a:pt x="373" y="471"/>
                </a:lnTo>
                <a:lnTo>
                  <a:pt x="372" y="470"/>
                </a:lnTo>
                <a:lnTo>
                  <a:pt x="362" y="463"/>
                </a:lnTo>
                <a:lnTo>
                  <a:pt x="342" y="447"/>
                </a:lnTo>
                <a:lnTo>
                  <a:pt x="314" y="424"/>
                </a:lnTo>
                <a:lnTo>
                  <a:pt x="285" y="395"/>
                </a:lnTo>
                <a:lnTo>
                  <a:pt x="269" y="378"/>
                </a:lnTo>
                <a:lnTo>
                  <a:pt x="254" y="362"/>
                </a:lnTo>
                <a:lnTo>
                  <a:pt x="241" y="344"/>
                </a:lnTo>
                <a:lnTo>
                  <a:pt x="228" y="326"/>
                </a:lnTo>
                <a:lnTo>
                  <a:pt x="218" y="308"/>
                </a:lnTo>
                <a:lnTo>
                  <a:pt x="210" y="290"/>
                </a:lnTo>
                <a:lnTo>
                  <a:pt x="206" y="281"/>
                </a:lnTo>
                <a:lnTo>
                  <a:pt x="205" y="273"/>
                </a:lnTo>
                <a:lnTo>
                  <a:pt x="204" y="264"/>
                </a:lnTo>
                <a:lnTo>
                  <a:pt x="203" y="255"/>
                </a:lnTo>
                <a:lnTo>
                  <a:pt x="204" y="244"/>
                </a:lnTo>
                <a:lnTo>
                  <a:pt x="205" y="233"/>
                </a:lnTo>
                <a:lnTo>
                  <a:pt x="207" y="224"/>
                </a:lnTo>
                <a:lnTo>
                  <a:pt x="211" y="214"/>
                </a:lnTo>
                <a:lnTo>
                  <a:pt x="215" y="206"/>
                </a:lnTo>
                <a:lnTo>
                  <a:pt x="219" y="198"/>
                </a:lnTo>
                <a:lnTo>
                  <a:pt x="225" y="191"/>
                </a:lnTo>
                <a:lnTo>
                  <a:pt x="231" y="183"/>
                </a:lnTo>
                <a:lnTo>
                  <a:pt x="237" y="177"/>
                </a:lnTo>
                <a:lnTo>
                  <a:pt x="244" y="173"/>
                </a:lnTo>
                <a:lnTo>
                  <a:pt x="251" y="168"/>
                </a:lnTo>
                <a:lnTo>
                  <a:pt x="259" y="164"/>
                </a:lnTo>
                <a:lnTo>
                  <a:pt x="267" y="161"/>
                </a:lnTo>
                <a:lnTo>
                  <a:pt x="275" y="160"/>
                </a:lnTo>
                <a:lnTo>
                  <a:pt x="282" y="158"/>
                </a:lnTo>
                <a:lnTo>
                  <a:pt x="291" y="157"/>
                </a:lnTo>
                <a:lnTo>
                  <a:pt x="303" y="158"/>
                </a:lnTo>
                <a:lnTo>
                  <a:pt x="314" y="161"/>
                </a:lnTo>
                <a:lnTo>
                  <a:pt x="326" y="166"/>
                </a:lnTo>
                <a:lnTo>
                  <a:pt x="337" y="173"/>
                </a:lnTo>
                <a:lnTo>
                  <a:pt x="348" y="182"/>
                </a:lnTo>
                <a:lnTo>
                  <a:pt x="359" y="193"/>
                </a:lnTo>
                <a:lnTo>
                  <a:pt x="363" y="200"/>
                </a:lnTo>
                <a:lnTo>
                  <a:pt x="367" y="207"/>
                </a:lnTo>
                <a:lnTo>
                  <a:pt x="372" y="215"/>
                </a:lnTo>
                <a:lnTo>
                  <a:pt x="375" y="224"/>
                </a:lnTo>
                <a:lnTo>
                  <a:pt x="379" y="215"/>
                </a:lnTo>
                <a:lnTo>
                  <a:pt x="382" y="207"/>
                </a:lnTo>
                <a:lnTo>
                  <a:pt x="387" y="200"/>
                </a:lnTo>
                <a:lnTo>
                  <a:pt x="392" y="193"/>
                </a:lnTo>
                <a:lnTo>
                  <a:pt x="401" y="182"/>
                </a:lnTo>
                <a:lnTo>
                  <a:pt x="412" y="173"/>
                </a:lnTo>
                <a:lnTo>
                  <a:pt x="424" y="166"/>
                </a:lnTo>
                <a:lnTo>
                  <a:pt x="436" y="161"/>
                </a:lnTo>
                <a:lnTo>
                  <a:pt x="448" y="158"/>
                </a:lnTo>
                <a:lnTo>
                  <a:pt x="458" y="157"/>
                </a:lnTo>
                <a:lnTo>
                  <a:pt x="467" y="158"/>
                </a:lnTo>
                <a:lnTo>
                  <a:pt x="475" y="160"/>
                </a:lnTo>
                <a:lnTo>
                  <a:pt x="483" y="161"/>
                </a:lnTo>
                <a:lnTo>
                  <a:pt x="491" y="164"/>
                </a:lnTo>
                <a:lnTo>
                  <a:pt x="499" y="168"/>
                </a:lnTo>
                <a:lnTo>
                  <a:pt x="506" y="173"/>
                </a:lnTo>
                <a:lnTo>
                  <a:pt x="513" y="177"/>
                </a:lnTo>
                <a:lnTo>
                  <a:pt x="519" y="183"/>
                </a:lnTo>
                <a:lnTo>
                  <a:pt x="525" y="191"/>
                </a:lnTo>
                <a:lnTo>
                  <a:pt x="531" y="198"/>
                </a:lnTo>
                <a:lnTo>
                  <a:pt x="536" y="206"/>
                </a:lnTo>
                <a:lnTo>
                  <a:pt x="539" y="214"/>
                </a:lnTo>
                <a:lnTo>
                  <a:pt x="543" y="224"/>
                </a:lnTo>
                <a:lnTo>
                  <a:pt x="545" y="233"/>
                </a:lnTo>
                <a:lnTo>
                  <a:pt x="546" y="244"/>
                </a:lnTo>
                <a:lnTo>
                  <a:pt x="546" y="255"/>
                </a:lnTo>
                <a:lnTo>
                  <a:pt x="546" y="264"/>
                </a:lnTo>
                <a:lnTo>
                  <a:pt x="545" y="273"/>
                </a:lnTo>
                <a:lnTo>
                  <a:pt x="543" y="281"/>
                </a:lnTo>
                <a:lnTo>
                  <a:pt x="541" y="290"/>
                </a:lnTo>
                <a:lnTo>
                  <a:pt x="532" y="308"/>
                </a:lnTo>
                <a:lnTo>
                  <a:pt x="521" y="326"/>
                </a:lnTo>
                <a:lnTo>
                  <a:pt x="510" y="344"/>
                </a:lnTo>
                <a:lnTo>
                  <a:pt x="495" y="362"/>
                </a:lnTo>
                <a:lnTo>
                  <a:pt x="481" y="378"/>
                </a:lnTo>
                <a:lnTo>
                  <a:pt x="466" y="395"/>
                </a:lnTo>
                <a:lnTo>
                  <a:pt x="435" y="424"/>
                </a:lnTo>
                <a:lnTo>
                  <a:pt x="407" y="447"/>
                </a:lnTo>
                <a:lnTo>
                  <a:pt x="388" y="463"/>
                </a:lnTo>
                <a:lnTo>
                  <a:pt x="379" y="470"/>
                </a:lnTo>
                <a:lnTo>
                  <a:pt x="379" y="470"/>
                </a:lnTo>
                <a:close/>
                <a:moveTo>
                  <a:pt x="360" y="0"/>
                </a:moveTo>
                <a:lnTo>
                  <a:pt x="342" y="0"/>
                </a:lnTo>
                <a:lnTo>
                  <a:pt x="323" y="1"/>
                </a:lnTo>
                <a:lnTo>
                  <a:pt x="305" y="4"/>
                </a:lnTo>
                <a:lnTo>
                  <a:pt x="287" y="6"/>
                </a:lnTo>
                <a:lnTo>
                  <a:pt x="270" y="10"/>
                </a:lnTo>
                <a:lnTo>
                  <a:pt x="253" y="13"/>
                </a:lnTo>
                <a:lnTo>
                  <a:pt x="236" y="18"/>
                </a:lnTo>
                <a:lnTo>
                  <a:pt x="221" y="24"/>
                </a:lnTo>
                <a:lnTo>
                  <a:pt x="204" y="30"/>
                </a:lnTo>
                <a:lnTo>
                  <a:pt x="188" y="36"/>
                </a:lnTo>
                <a:lnTo>
                  <a:pt x="174" y="43"/>
                </a:lnTo>
                <a:lnTo>
                  <a:pt x="159" y="51"/>
                </a:lnTo>
                <a:lnTo>
                  <a:pt x="144" y="60"/>
                </a:lnTo>
                <a:lnTo>
                  <a:pt x="131" y="68"/>
                </a:lnTo>
                <a:lnTo>
                  <a:pt x="118" y="78"/>
                </a:lnTo>
                <a:lnTo>
                  <a:pt x="106" y="87"/>
                </a:lnTo>
                <a:lnTo>
                  <a:pt x="94" y="98"/>
                </a:lnTo>
                <a:lnTo>
                  <a:pt x="83" y="108"/>
                </a:lnTo>
                <a:lnTo>
                  <a:pt x="72" y="119"/>
                </a:lnTo>
                <a:lnTo>
                  <a:pt x="62" y="131"/>
                </a:lnTo>
                <a:lnTo>
                  <a:pt x="53" y="143"/>
                </a:lnTo>
                <a:lnTo>
                  <a:pt x="44" y="155"/>
                </a:lnTo>
                <a:lnTo>
                  <a:pt x="36" y="168"/>
                </a:lnTo>
                <a:lnTo>
                  <a:pt x="29" y="181"/>
                </a:lnTo>
                <a:lnTo>
                  <a:pt x="22" y="194"/>
                </a:lnTo>
                <a:lnTo>
                  <a:pt x="17" y="208"/>
                </a:lnTo>
                <a:lnTo>
                  <a:pt x="12" y="223"/>
                </a:lnTo>
                <a:lnTo>
                  <a:pt x="8" y="237"/>
                </a:lnTo>
                <a:lnTo>
                  <a:pt x="5" y="251"/>
                </a:lnTo>
                <a:lnTo>
                  <a:pt x="3" y="265"/>
                </a:lnTo>
                <a:lnTo>
                  <a:pt x="0" y="281"/>
                </a:lnTo>
                <a:lnTo>
                  <a:pt x="0" y="296"/>
                </a:lnTo>
                <a:lnTo>
                  <a:pt x="0" y="311"/>
                </a:lnTo>
                <a:lnTo>
                  <a:pt x="2" y="325"/>
                </a:lnTo>
                <a:lnTo>
                  <a:pt x="4" y="339"/>
                </a:lnTo>
                <a:lnTo>
                  <a:pt x="8" y="352"/>
                </a:lnTo>
                <a:lnTo>
                  <a:pt x="11" y="367"/>
                </a:lnTo>
                <a:lnTo>
                  <a:pt x="15" y="381"/>
                </a:lnTo>
                <a:lnTo>
                  <a:pt x="21" y="394"/>
                </a:lnTo>
                <a:lnTo>
                  <a:pt x="27" y="407"/>
                </a:lnTo>
                <a:lnTo>
                  <a:pt x="34" y="420"/>
                </a:lnTo>
                <a:lnTo>
                  <a:pt x="41" y="432"/>
                </a:lnTo>
                <a:lnTo>
                  <a:pt x="49" y="445"/>
                </a:lnTo>
                <a:lnTo>
                  <a:pt x="59" y="457"/>
                </a:lnTo>
                <a:lnTo>
                  <a:pt x="68" y="469"/>
                </a:lnTo>
                <a:lnTo>
                  <a:pt x="79" y="480"/>
                </a:lnTo>
                <a:lnTo>
                  <a:pt x="90" y="490"/>
                </a:lnTo>
                <a:lnTo>
                  <a:pt x="102" y="501"/>
                </a:lnTo>
                <a:lnTo>
                  <a:pt x="25" y="653"/>
                </a:lnTo>
                <a:lnTo>
                  <a:pt x="24" y="657"/>
                </a:lnTo>
                <a:lnTo>
                  <a:pt x="24" y="662"/>
                </a:lnTo>
                <a:lnTo>
                  <a:pt x="25" y="665"/>
                </a:lnTo>
                <a:lnTo>
                  <a:pt x="28" y="667"/>
                </a:lnTo>
                <a:lnTo>
                  <a:pt x="31" y="670"/>
                </a:lnTo>
                <a:lnTo>
                  <a:pt x="36" y="671"/>
                </a:lnTo>
                <a:lnTo>
                  <a:pt x="39" y="671"/>
                </a:lnTo>
                <a:lnTo>
                  <a:pt x="42" y="670"/>
                </a:lnTo>
                <a:lnTo>
                  <a:pt x="240" y="574"/>
                </a:lnTo>
                <a:lnTo>
                  <a:pt x="268" y="582"/>
                </a:lnTo>
                <a:lnTo>
                  <a:pt x="299" y="587"/>
                </a:lnTo>
                <a:lnTo>
                  <a:pt x="329" y="590"/>
                </a:lnTo>
                <a:lnTo>
                  <a:pt x="360" y="591"/>
                </a:lnTo>
                <a:lnTo>
                  <a:pt x="379" y="590"/>
                </a:lnTo>
                <a:lnTo>
                  <a:pt x="397" y="590"/>
                </a:lnTo>
                <a:lnTo>
                  <a:pt x="414" y="588"/>
                </a:lnTo>
                <a:lnTo>
                  <a:pt x="432" y="585"/>
                </a:lnTo>
                <a:lnTo>
                  <a:pt x="450" y="582"/>
                </a:lnTo>
                <a:lnTo>
                  <a:pt x="467" y="578"/>
                </a:lnTo>
                <a:lnTo>
                  <a:pt x="483" y="574"/>
                </a:lnTo>
                <a:lnTo>
                  <a:pt x="500" y="568"/>
                </a:lnTo>
                <a:lnTo>
                  <a:pt x="516" y="562"/>
                </a:lnTo>
                <a:lnTo>
                  <a:pt x="531" y="556"/>
                </a:lnTo>
                <a:lnTo>
                  <a:pt x="546" y="549"/>
                </a:lnTo>
                <a:lnTo>
                  <a:pt x="561" y="540"/>
                </a:lnTo>
                <a:lnTo>
                  <a:pt x="575" y="532"/>
                </a:lnTo>
                <a:lnTo>
                  <a:pt x="588" y="524"/>
                </a:lnTo>
                <a:lnTo>
                  <a:pt x="601" y="514"/>
                </a:lnTo>
                <a:lnTo>
                  <a:pt x="614" y="505"/>
                </a:lnTo>
                <a:lnTo>
                  <a:pt x="626" y="494"/>
                </a:lnTo>
                <a:lnTo>
                  <a:pt x="637" y="483"/>
                </a:lnTo>
                <a:lnTo>
                  <a:pt x="648" y="472"/>
                </a:lnTo>
                <a:lnTo>
                  <a:pt x="658" y="461"/>
                </a:lnTo>
                <a:lnTo>
                  <a:pt x="667" y="449"/>
                </a:lnTo>
                <a:lnTo>
                  <a:pt x="676" y="437"/>
                </a:lnTo>
                <a:lnTo>
                  <a:pt x="683" y="424"/>
                </a:lnTo>
                <a:lnTo>
                  <a:pt x="690" y="411"/>
                </a:lnTo>
                <a:lnTo>
                  <a:pt x="698" y="397"/>
                </a:lnTo>
                <a:lnTo>
                  <a:pt x="703" y="383"/>
                </a:lnTo>
                <a:lnTo>
                  <a:pt x="708" y="369"/>
                </a:lnTo>
                <a:lnTo>
                  <a:pt x="712" y="355"/>
                </a:lnTo>
                <a:lnTo>
                  <a:pt x="715" y="340"/>
                </a:lnTo>
                <a:lnTo>
                  <a:pt x="718" y="326"/>
                </a:lnTo>
                <a:lnTo>
                  <a:pt x="719" y="311"/>
                </a:lnTo>
                <a:lnTo>
                  <a:pt x="719" y="296"/>
                </a:lnTo>
                <a:lnTo>
                  <a:pt x="719" y="281"/>
                </a:lnTo>
                <a:lnTo>
                  <a:pt x="718" y="265"/>
                </a:lnTo>
                <a:lnTo>
                  <a:pt x="715" y="251"/>
                </a:lnTo>
                <a:lnTo>
                  <a:pt x="712" y="237"/>
                </a:lnTo>
                <a:lnTo>
                  <a:pt x="708" y="223"/>
                </a:lnTo>
                <a:lnTo>
                  <a:pt x="703" y="208"/>
                </a:lnTo>
                <a:lnTo>
                  <a:pt x="698" y="194"/>
                </a:lnTo>
                <a:lnTo>
                  <a:pt x="690" y="181"/>
                </a:lnTo>
                <a:lnTo>
                  <a:pt x="683" y="168"/>
                </a:lnTo>
                <a:lnTo>
                  <a:pt x="676" y="155"/>
                </a:lnTo>
                <a:lnTo>
                  <a:pt x="667" y="143"/>
                </a:lnTo>
                <a:lnTo>
                  <a:pt x="658" y="131"/>
                </a:lnTo>
                <a:lnTo>
                  <a:pt x="648" y="119"/>
                </a:lnTo>
                <a:lnTo>
                  <a:pt x="637" y="108"/>
                </a:lnTo>
                <a:lnTo>
                  <a:pt x="626" y="98"/>
                </a:lnTo>
                <a:lnTo>
                  <a:pt x="614" y="87"/>
                </a:lnTo>
                <a:lnTo>
                  <a:pt x="601" y="78"/>
                </a:lnTo>
                <a:lnTo>
                  <a:pt x="588" y="68"/>
                </a:lnTo>
                <a:lnTo>
                  <a:pt x="575" y="60"/>
                </a:lnTo>
                <a:lnTo>
                  <a:pt x="561" y="51"/>
                </a:lnTo>
                <a:lnTo>
                  <a:pt x="546" y="43"/>
                </a:lnTo>
                <a:lnTo>
                  <a:pt x="531" y="36"/>
                </a:lnTo>
                <a:lnTo>
                  <a:pt x="516" y="30"/>
                </a:lnTo>
                <a:lnTo>
                  <a:pt x="500" y="24"/>
                </a:lnTo>
                <a:lnTo>
                  <a:pt x="483" y="18"/>
                </a:lnTo>
                <a:lnTo>
                  <a:pt x="467" y="13"/>
                </a:lnTo>
                <a:lnTo>
                  <a:pt x="450" y="10"/>
                </a:lnTo>
                <a:lnTo>
                  <a:pt x="432" y="6"/>
                </a:lnTo>
                <a:lnTo>
                  <a:pt x="414" y="4"/>
                </a:lnTo>
                <a:lnTo>
                  <a:pt x="397" y="1"/>
                </a:lnTo>
                <a:lnTo>
                  <a:pt x="379" y="1"/>
                </a:lnTo>
                <a:lnTo>
                  <a:pt x="360" y="0"/>
                </a:lnTo>
                <a:lnTo>
                  <a:pt x="360" y="0"/>
                </a:lnTo>
                <a:close/>
              </a:path>
            </a:pathLst>
          </a:custGeom>
          <a:solidFill>
            <a:srgbClr val="12568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1" name="Group 120"/>
          <p:cNvGrpSpPr/>
          <p:nvPr/>
        </p:nvGrpSpPr>
        <p:grpSpPr>
          <a:xfrm>
            <a:off x="6750360" y="4222417"/>
            <a:ext cx="419652" cy="419652"/>
            <a:chOff x="6445250" y="2535238"/>
            <a:chExt cx="280988" cy="280988"/>
          </a:xfrm>
          <a:solidFill>
            <a:srgbClr val="125680"/>
          </a:solidFill>
          <a:effectLst/>
        </p:grpSpPr>
        <p:sp>
          <p:nvSpPr>
            <p:cNvPr id="122" name="Freeform 2270"/>
            <p:cNvSpPr>
              <a:spLocks/>
            </p:cNvSpPr>
            <p:nvPr/>
          </p:nvSpPr>
          <p:spPr bwMode="auto">
            <a:xfrm>
              <a:off x="6538913" y="2630488"/>
              <a:ext cx="93663" cy="173038"/>
            </a:xfrm>
            <a:custGeom>
              <a:avLst/>
              <a:gdLst>
                <a:gd name="T0" fmla="*/ 0 w 292"/>
                <a:gd name="T1" fmla="*/ 0 h 543"/>
                <a:gd name="T2" fmla="*/ 147 w 292"/>
                <a:gd name="T3" fmla="*/ 543 h 543"/>
                <a:gd name="T4" fmla="*/ 292 w 292"/>
                <a:gd name="T5" fmla="*/ 0 h 543"/>
                <a:gd name="T6" fmla="*/ 0 w 292"/>
                <a:gd name="T7" fmla="*/ 0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" h="543">
                  <a:moveTo>
                    <a:pt x="0" y="0"/>
                  </a:moveTo>
                  <a:lnTo>
                    <a:pt x="147" y="543"/>
                  </a:lnTo>
                  <a:lnTo>
                    <a:pt x="29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2271"/>
            <p:cNvSpPr>
              <a:spLocks/>
            </p:cNvSpPr>
            <p:nvPr/>
          </p:nvSpPr>
          <p:spPr bwMode="auto">
            <a:xfrm>
              <a:off x="6542088" y="2544763"/>
              <a:ext cx="87313" cy="76200"/>
            </a:xfrm>
            <a:custGeom>
              <a:avLst/>
              <a:gdLst>
                <a:gd name="T0" fmla="*/ 278 w 278"/>
                <a:gd name="T1" fmla="*/ 242 h 242"/>
                <a:gd name="T2" fmla="*/ 139 w 278"/>
                <a:gd name="T3" fmla="*/ 0 h 242"/>
                <a:gd name="T4" fmla="*/ 0 w 278"/>
                <a:gd name="T5" fmla="*/ 242 h 242"/>
                <a:gd name="T6" fmla="*/ 278 w 278"/>
                <a:gd name="T7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242">
                  <a:moveTo>
                    <a:pt x="278" y="242"/>
                  </a:moveTo>
                  <a:lnTo>
                    <a:pt x="139" y="0"/>
                  </a:lnTo>
                  <a:lnTo>
                    <a:pt x="0" y="242"/>
                  </a:lnTo>
                  <a:lnTo>
                    <a:pt x="278" y="2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272"/>
            <p:cNvSpPr>
              <a:spLocks/>
            </p:cNvSpPr>
            <p:nvPr/>
          </p:nvSpPr>
          <p:spPr bwMode="auto">
            <a:xfrm>
              <a:off x="6591300" y="2535238"/>
              <a:ext cx="69850" cy="79375"/>
            </a:xfrm>
            <a:custGeom>
              <a:avLst/>
              <a:gdLst>
                <a:gd name="T0" fmla="*/ 219 w 219"/>
                <a:gd name="T1" fmla="*/ 0 h 248"/>
                <a:gd name="T2" fmla="*/ 0 w 219"/>
                <a:gd name="T3" fmla="*/ 0 h 248"/>
                <a:gd name="T4" fmla="*/ 144 w 219"/>
                <a:gd name="T5" fmla="*/ 248 h 248"/>
                <a:gd name="T6" fmla="*/ 219 w 219"/>
                <a:gd name="T7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248">
                  <a:moveTo>
                    <a:pt x="219" y="0"/>
                  </a:moveTo>
                  <a:lnTo>
                    <a:pt x="0" y="0"/>
                  </a:lnTo>
                  <a:lnTo>
                    <a:pt x="144" y="248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273"/>
            <p:cNvSpPr>
              <a:spLocks/>
            </p:cNvSpPr>
            <p:nvPr/>
          </p:nvSpPr>
          <p:spPr bwMode="auto">
            <a:xfrm>
              <a:off x="6645275" y="2541588"/>
              <a:ext cx="80963" cy="79375"/>
            </a:xfrm>
            <a:custGeom>
              <a:avLst/>
              <a:gdLst>
                <a:gd name="T0" fmla="*/ 257 w 257"/>
                <a:gd name="T1" fmla="*/ 253 h 253"/>
                <a:gd name="T2" fmla="*/ 75 w 257"/>
                <a:gd name="T3" fmla="*/ 0 h 253"/>
                <a:gd name="T4" fmla="*/ 0 w 257"/>
                <a:gd name="T5" fmla="*/ 253 h 253"/>
                <a:gd name="T6" fmla="*/ 257 w 257"/>
                <a:gd name="T7" fmla="*/ 253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253">
                  <a:moveTo>
                    <a:pt x="257" y="253"/>
                  </a:moveTo>
                  <a:lnTo>
                    <a:pt x="75" y="0"/>
                  </a:lnTo>
                  <a:lnTo>
                    <a:pt x="0" y="253"/>
                  </a:lnTo>
                  <a:lnTo>
                    <a:pt x="257" y="2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274"/>
            <p:cNvSpPr>
              <a:spLocks/>
            </p:cNvSpPr>
            <p:nvPr/>
          </p:nvSpPr>
          <p:spPr bwMode="auto">
            <a:xfrm>
              <a:off x="6510338" y="2535238"/>
              <a:ext cx="69850" cy="79375"/>
            </a:xfrm>
            <a:custGeom>
              <a:avLst/>
              <a:gdLst>
                <a:gd name="T0" fmla="*/ 219 w 219"/>
                <a:gd name="T1" fmla="*/ 0 h 248"/>
                <a:gd name="T2" fmla="*/ 0 w 219"/>
                <a:gd name="T3" fmla="*/ 0 h 248"/>
                <a:gd name="T4" fmla="*/ 75 w 219"/>
                <a:gd name="T5" fmla="*/ 248 h 248"/>
                <a:gd name="T6" fmla="*/ 219 w 219"/>
                <a:gd name="T7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9" h="248">
                  <a:moveTo>
                    <a:pt x="219" y="0"/>
                  </a:moveTo>
                  <a:lnTo>
                    <a:pt x="0" y="0"/>
                  </a:lnTo>
                  <a:lnTo>
                    <a:pt x="75" y="248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275"/>
            <p:cNvSpPr>
              <a:spLocks/>
            </p:cNvSpPr>
            <p:nvPr/>
          </p:nvSpPr>
          <p:spPr bwMode="auto">
            <a:xfrm>
              <a:off x="6445250" y="2541588"/>
              <a:ext cx="80963" cy="79375"/>
            </a:xfrm>
            <a:custGeom>
              <a:avLst/>
              <a:gdLst>
                <a:gd name="T0" fmla="*/ 182 w 257"/>
                <a:gd name="T1" fmla="*/ 0 h 253"/>
                <a:gd name="T2" fmla="*/ 0 w 257"/>
                <a:gd name="T3" fmla="*/ 253 h 253"/>
                <a:gd name="T4" fmla="*/ 257 w 257"/>
                <a:gd name="T5" fmla="*/ 253 h 253"/>
                <a:gd name="T6" fmla="*/ 182 w 257"/>
                <a:gd name="T7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253">
                  <a:moveTo>
                    <a:pt x="182" y="0"/>
                  </a:moveTo>
                  <a:lnTo>
                    <a:pt x="0" y="253"/>
                  </a:lnTo>
                  <a:lnTo>
                    <a:pt x="257" y="253"/>
                  </a:lnTo>
                  <a:lnTo>
                    <a:pt x="1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276"/>
            <p:cNvSpPr>
              <a:spLocks/>
            </p:cNvSpPr>
            <p:nvPr/>
          </p:nvSpPr>
          <p:spPr bwMode="auto">
            <a:xfrm>
              <a:off x="6445250" y="2630488"/>
              <a:ext cx="133350" cy="185738"/>
            </a:xfrm>
            <a:custGeom>
              <a:avLst/>
              <a:gdLst>
                <a:gd name="T0" fmla="*/ 0 w 422"/>
                <a:gd name="T1" fmla="*/ 0 h 585"/>
                <a:gd name="T2" fmla="*/ 422 w 422"/>
                <a:gd name="T3" fmla="*/ 585 h 585"/>
                <a:gd name="T4" fmla="*/ 266 w 422"/>
                <a:gd name="T5" fmla="*/ 0 h 585"/>
                <a:gd name="T6" fmla="*/ 0 w 422"/>
                <a:gd name="T7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2" h="585">
                  <a:moveTo>
                    <a:pt x="0" y="0"/>
                  </a:moveTo>
                  <a:lnTo>
                    <a:pt x="422" y="585"/>
                  </a:lnTo>
                  <a:lnTo>
                    <a:pt x="26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277"/>
            <p:cNvSpPr>
              <a:spLocks/>
            </p:cNvSpPr>
            <p:nvPr/>
          </p:nvSpPr>
          <p:spPr bwMode="auto">
            <a:xfrm>
              <a:off x="6591300" y="2630488"/>
              <a:ext cx="134938" cy="185738"/>
            </a:xfrm>
            <a:custGeom>
              <a:avLst/>
              <a:gdLst>
                <a:gd name="T0" fmla="*/ 0 w 424"/>
                <a:gd name="T1" fmla="*/ 585 h 585"/>
                <a:gd name="T2" fmla="*/ 424 w 424"/>
                <a:gd name="T3" fmla="*/ 0 h 585"/>
                <a:gd name="T4" fmla="*/ 158 w 424"/>
                <a:gd name="T5" fmla="*/ 0 h 585"/>
                <a:gd name="T6" fmla="*/ 0 w 424"/>
                <a:gd name="T7" fmla="*/ 585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4" h="585">
                  <a:moveTo>
                    <a:pt x="0" y="585"/>
                  </a:moveTo>
                  <a:lnTo>
                    <a:pt x="424" y="0"/>
                  </a:lnTo>
                  <a:lnTo>
                    <a:pt x="158" y="0"/>
                  </a:lnTo>
                  <a:lnTo>
                    <a:pt x="0" y="5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518718" y="4174132"/>
            <a:ext cx="426764" cy="429136"/>
            <a:chOff x="9882188" y="3108325"/>
            <a:chExt cx="285750" cy="287338"/>
          </a:xfrm>
          <a:solidFill>
            <a:srgbClr val="125680"/>
          </a:solidFill>
          <a:effectLst/>
        </p:grpSpPr>
        <p:sp>
          <p:nvSpPr>
            <p:cNvPr id="131" name="Freeform 2284"/>
            <p:cNvSpPr>
              <a:spLocks/>
            </p:cNvSpPr>
            <p:nvPr/>
          </p:nvSpPr>
          <p:spPr bwMode="auto">
            <a:xfrm>
              <a:off x="9882188" y="3175000"/>
              <a:ext cx="219075" cy="220663"/>
            </a:xfrm>
            <a:custGeom>
              <a:avLst/>
              <a:gdLst>
                <a:gd name="T0" fmla="*/ 549 w 691"/>
                <a:gd name="T1" fmla="*/ 251 h 693"/>
                <a:gd name="T2" fmla="*/ 568 w 691"/>
                <a:gd name="T3" fmla="*/ 313 h 693"/>
                <a:gd name="T4" fmla="*/ 566 w 691"/>
                <a:gd name="T5" fmla="*/ 392 h 693"/>
                <a:gd name="T6" fmla="*/ 532 w 691"/>
                <a:gd name="T7" fmla="*/ 473 h 693"/>
                <a:gd name="T8" fmla="*/ 471 w 691"/>
                <a:gd name="T9" fmla="*/ 534 h 693"/>
                <a:gd name="T10" fmla="*/ 391 w 691"/>
                <a:gd name="T11" fmla="*/ 567 h 693"/>
                <a:gd name="T12" fmla="*/ 300 w 691"/>
                <a:gd name="T13" fmla="*/ 567 h 693"/>
                <a:gd name="T14" fmla="*/ 220 w 691"/>
                <a:gd name="T15" fmla="*/ 534 h 693"/>
                <a:gd name="T16" fmla="*/ 159 w 691"/>
                <a:gd name="T17" fmla="*/ 473 h 693"/>
                <a:gd name="T18" fmla="*/ 124 w 691"/>
                <a:gd name="T19" fmla="*/ 392 h 693"/>
                <a:gd name="T20" fmla="*/ 124 w 691"/>
                <a:gd name="T21" fmla="*/ 301 h 693"/>
                <a:gd name="T22" fmla="*/ 159 w 691"/>
                <a:gd name="T23" fmla="*/ 220 h 693"/>
                <a:gd name="T24" fmla="*/ 220 w 691"/>
                <a:gd name="T25" fmla="*/ 159 h 693"/>
                <a:gd name="T26" fmla="*/ 300 w 691"/>
                <a:gd name="T27" fmla="*/ 125 h 693"/>
                <a:gd name="T28" fmla="*/ 378 w 691"/>
                <a:gd name="T29" fmla="*/ 124 h 693"/>
                <a:gd name="T30" fmla="*/ 442 w 691"/>
                <a:gd name="T31" fmla="*/ 142 h 693"/>
                <a:gd name="T32" fmla="*/ 533 w 691"/>
                <a:gd name="T33" fmla="*/ 56 h 693"/>
                <a:gd name="T34" fmla="*/ 431 w 691"/>
                <a:gd name="T35" fmla="*/ 11 h 693"/>
                <a:gd name="T36" fmla="*/ 360 w 691"/>
                <a:gd name="T37" fmla="*/ 0 h 693"/>
                <a:gd name="T38" fmla="*/ 293 w 691"/>
                <a:gd name="T39" fmla="*/ 4 h 693"/>
                <a:gd name="T40" fmla="*/ 227 w 691"/>
                <a:gd name="T41" fmla="*/ 21 h 693"/>
                <a:gd name="T42" fmla="*/ 166 w 691"/>
                <a:gd name="T43" fmla="*/ 50 h 693"/>
                <a:gd name="T44" fmla="*/ 112 w 691"/>
                <a:gd name="T45" fmla="*/ 91 h 693"/>
                <a:gd name="T46" fmla="*/ 68 w 691"/>
                <a:gd name="T47" fmla="*/ 139 h 693"/>
                <a:gd name="T48" fmla="*/ 34 w 691"/>
                <a:gd name="T49" fmla="*/ 197 h 693"/>
                <a:gd name="T50" fmla="*/ 9 w 691"/>
                <a:gd name="T51" fmla="*/ 260 h 693"/>
                <a:gd name="T52" fmla="*/ 0 w 691"/>
                <a:gd name="T53" fmla="*/ 329 h 693"/>
                <a:gd name="T54" fmla="*/ 2 w 691"/>
                <a:gd name="T55" fmla="*/ 396 h 693"/>
                <a:gd name="T56" fmla="*/ 18 w 691"/>
                <a:gd name="T57" fmla="*/ 459 h 693"/>
                <a:gd name="T58" fmla="*/ 44 w 691"/>
                <a:gd name="T59" fmla="*/ 517 h 693"/>
                <a:gd name="T60" fmla="*/ 80 w 691"/>
                <a:gd name="T61" fmla="*/ 568 h 693"/>
                <a:gd name="T62" fmla="*/ 0 w 691"/>
                <a:gd name="T63" fmla="*/ 677 h 693"/>
                <a:gd name="T64" fmla="*/ 14 w 691"/>
                <a:gd name="T65" fmla="*/ 693 h 693"/>
                <a:gd name="T66" fmla="*/ 123 w 691"/>
                <a:gd name="T67" fmla="*/ 611 h 693"/>
                <a:gd name="T68" fmla="*/ 174 w 691"/>
                <a:gd name="T69" fmla="*/ 647 h 693"/>
                <a:gd name="T70" fmla="*/ 233 w 691"/>
                <a:gd name="T71" fmla="*/ 673 h 693"/>
                <a:gd name="T72" fmla="*/ 295 w 691"/>
                <a:gd name="T73" fmla="*/ 689 h 693"/>
                <a:gd name="T74" fmla="*/ 362 w 691"/>
                <a:gd name="T75" fmla="*/ 691 h 693"/>
                <a:gd name="T76" fmla="*/ 427 w 691"/>
                <a:gd name="T77" fmla="*/ 683 h 693"/>
                <a:gd name="T78" fmla="*/ 487 w 691"/>
                <a:gd name="T79" fmla="*/ 662 h 693"/>
                <a:gd name="T80" fmla="*/ 542 w 691"/>
                <a:gd name="T81" fmla="*/ 630 h 693"/>
                <a:gd name="T82" fmla="*/ 665 w 691"/>
                <a:gd name="T83" fmla="*/ 688 h 693"/>
                <a:gd name="T84" fmla="*/ 686 w 691"/>
                <a:gd name="T85" fmla="*/ 688 h 693"/>
                <a:gd name="T86" fmla="*/ 686 w 691"/>
                <a:gd name="T87" fmla="*/ 667 h 693"/>
                <a:gd name="T88" fmla="*/ 630 w 691"/>
                <a:gd name="T89" fmla="*/ 544 h 693"/>
                <a:gd name="T90" fmla="*/ 661 w 691"/>
                <a:gd name="T91" fmla="*/ 489 h 693"/>
                <a:gd name="T92" fmla="*/ 681 w 691"/>
                <a:gd name="T93" fmla="*/ 428 h 693"/>
                <a:gd name="T94" fmla="*/ 691 w 691"/>
                <a:gd name="T95" fmla="*/ 363 h 693"/>
                <a:gd name="T96" fmla="*/ 689 w 691"/>
                <a:gd name="T97" fmla="*/ 303 h 693"/>
                <a:gd name="T98" fmla="*/ 662 w 691"/>
                <a:gd name="T99" fmla="*/ 207 h 693"/>
                <a:gd name="T100" fmla="*/ 619 w 691"/>
                <a:gd name="T101" fmla="*/ 13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91" h="693">
                  <a:moveTo>
                    <a:pt x="619" y="136"/>
                  </a:moveTo>
                  <a:lnTo>
                    <a:pt x="533" y="222"/>
                  </a:lnTo>
                  <a:lnTo>
                    <a:pt x="542" y="236"/>
                  </a:lnTo>
                  <a:lnTo>
                    <a:pt x="549" y="251"/>
                  </a:lnTo>
                  <a:lnTo>
                    <a:pt x="555" y="265"/>
                  </a:lnTo>
                  <a:lnTo>
                    <a:pt x="560" y="280"/>
                  </a:lnTo>
                  <a:lnTo>
                    <a:pt x="565" y="296"/>
                  </a:lnTo>
                  <a:lnTo>
                    <a:pt x="568" y="313"/>
                  </a:lnTo>
                  <a:lnTo>
                    <a:pt x="570" y="329"/>
                  </a:lnTo>
                  <a:lnTo>
                    <a:pt x="571" y="346"/>
                  </a:lnTo>
                  <a:lnTo>
                    <a:pt x="570" y="369"/>
                  </a:lnTo>
                  <a:lnTo>
                    <a:pt x="566" y="392"/>
                  </a:lnTo>
                  <a:lnTo>
                    <a:pt x="560" y="413"/>
                  </a:lnTo>
                  <a:lnTo>
                    <a:pt x="553" y="434"/>
                  </a:lnTo>
                  <a:lnTo>
                    <a:pt x="543" y="453"/>
                  </a:lnTo>
                  <a:lnTo>
                    <a:pt x="532" y="473"/>
                  </a:lnTo>
                  <a:lnTo>
                    <a:pt x="519" y="490"/>
                  </a:lnTo>
                  <a:lnTo>
                    <a:pt x="504" y="506"/>
                  </a:lnTo>
                  <a:lnTo>
                    <a:pt x="488" y="520"/>
                  </a:lnTo>
                  <a:lnTo>
                    <a:pt x="471" y="534"/>
                  </a:lnTo>
                  <a:lnTo>
                    <a:pt x="453" y="545"/>
                  </a:lnTo>
                  <a:lnTo>
                    <a:pt x="433" y="555"/>
                  </a:lnTo>
                  <a:lnTo>
                    <a:pt x="413" y="562"/>
                  </a:lnTo>
                  <a:lnTo>
                    <a:pt x="391" y="567"/>
                  </a:lnTo>
                  <a:lnTo>
                    <a:pt x="369" y="571"/>
                  </a:lnTo>
                  <a:lnTo>
                    <a:pt x="345" y="572"/>
                  </a:lnTo>
                  <a:lnTo>
                    <a:pt x="322" y="571"/>
                  </a:lnTo>
                  <a:lnTo>
                    <a:pt x="300" y="567"/>
                  </a:lnTo>
                  <a:lnTo>
                    <a:pt x="278" y="562"/>
                  </a:lnTo>
                  <a:lnTo>
                    <a:pt x="257" y="555"/>
                  </a:lnTo>
                  <a:lnTo>
                    <a:pt x="238" y="545"/>
                  </a:lnTo>
                  <a:lnTo>
                    <a:pt x="220" y="534"/>
                  </a:lnTo>
                  <a:lnTo>
                    <a:pt x="201" y="520"/>
                  </a:lnTo>
                  <a:lnTo>
                    <a:pt x="185" y="506"/>
                  </a:lnTo>
                  <a:lnTo>
                    <a:pt x="171" y="490"/>
                  </a:lnTo>
                  <a:lnTo>
                    <a:pt x="159" y="473"/>
                  </a:lnTo>
                  <a:lnTo>
                    <a:pt x="146" y="453"/>
                  </a:lnTo>
                  <a:lnTo>
                    <a:pt x="138" y="434"/>
                  </a:lnTo>
                  <a:lnTo>
                    <a:pt x="129" y="413"/>
                  </a:lnTo>
                  <a:lnTo>
                    <a:pt x="124" y="392"/>
                  </a:lnTo>
                  <a:lnTo>
                    <a:pt x="121" y="369"/>
                  </a:lnTo>
                  <a:lnTo>
                    <a:pt x="119" y="346"/>
                  </a:lnTo>
                  <a:lnTo>
                    <a:pt x="121" y="324"/>
                  </a:lnTo>
                  <a:lnTo>
                    <a:pt x="124" y="301"/>
                  </a:lnTo>
                  <a:lnTo>
                    <a:pt x="129" y="280"/>
                  </a:lnTo>
                  <a:lnTo>
                    <a:pt x="138" y="259"/>
                  </a:lnTo>
                  <a:lnTo>
                    <a:pt x="146" y="238"/>
                  </a:lnTo>
                  <a:lnTo>
                    <a:pt x="159" y="220"/>
                  </a:lnTo>
                  <a:lnTo>
                    <a:pt x="171" y="203"/>
                  </a:lnTo>
                  <a:lnTo>
                    <a:pt x="185" y="187"/>
                  </a:lnTo>
                  <a:lnTo>
                    <a:pt x="201" y="172"/>
                  </a:lnTo>
                  <a:lnTo>
                    <a:pt x="220" y="159"/>
                  </a:lnTo>
                  <a:lnTo>
                    <a:pt x="238" y="148"/>
                  </a:lnTo>
                  <a:lnTo>
                    <a:pt x="257" y="138"/>
                  </a:lnTo>
                  <a:lnTo>
                    <a:pt x="278" y="131"/>
                  </a:lnTo>
                  <a:lnTo>
                    <a:pt x="300" y="125"/>
                  </a:lnTo>
                  <a:lnTo>
                    <a:pt x="322" y="122"/>
                  </a:lnTo>
                  <a:lnTo>
                    <a:pt x="345" y="121"/>
                  </a:lnTo>
                  <a:lnTo>
                    <a:pt x="362" y="121"/>
                  </a:lnTo>
                  <a:lnTo>
                    <a:pt x="378" y="124"/>
                  </a:lnTo>
                  <a:lnTo>
                    <a:pt x="395" y="126"/>
                  </a:lnTo>
                  <a:lnTo>
                    <a:pt x="411" y="131"/>
                  </a:lnTo>
                  <a:lnTo>
                    <a:pt x="426" y="136"/>
                  </a:lnTo>
                  <a:lnTo>
                    <a:pt x="442" y="142"/>
                  </a:lnTo>
                  <a:lnTo>
                    <a:pt x="455" y="149"/>
                  </a:lnTo>
                  <a:lnTo>
                    <a:pt x="470" y="158"/>
                  </a:lnTo>
                  <a:lnTo>
                    <a:pt x="555" y="72"/>
                  </a:lnTo>
                  <a:lnTo>
                    <a:pt x="533" y="56"/>
                  </a:lnTo>
                  <a:lnTo>
                    <a:pt x="509" y="42"/>
                  </a:lnTo>
                  <a:lnTo>
                    <a:pt x="485" y="30"/>
                  </a:lnTo>
                  <a:lnTo>
                    <a:pt x="458" y="20"/>
                  </a:lnTo>
                  <a:lnTo>
                    <a:pt x="431" y="11"/>
                  </a:lnTo>
                  <a:lnTo>
                    <a:pt x="403" y="5"/>
                  </a:lnTo>
                  <a:lnTo>
                    <a:pt x="389" y="3"/>
                  </a:lnTo>
                  <a:lnTo>
                    <a:pt x="375" y="1"/>
                  </a:lnTo>
                  <a:lnTo>
                    <a:pt x="360" y="0"/>
                  </a:lnTo>
                  <a:lnTo>
                    <a:pt x="345" y="0"/>
                  </a:lnTo>
                  <a:lnTo>
                    <a:pt x="327" y="1"/>
                  </a:lnTo>
                  <a:lnTo>
                    <a:pt x="310" y="3"/>
                  </a:lnTo>
                  <a:lnTo>
                    <a:pt x="293" y="4"/>
                  </a:lnTo>
                  <a:lnTo>
                    <a:pt x="276" y="8"/>
                  </a:lnTo>
                  <a:lnTo>
                    <a:pt x="259" y="11"/>
                  </a:lnTo>
                  <a:lnTo>
                    <a:pt x="243" y="16"/>
                  </a:lnTo>
                  <a:lnTo>
                    <a:pt x="227" y="21"/>
                  </a:lnTo>
                  <a:lnTo>
                    <a:pt x="211" y="27"/>
                  </a:lnTo>
                  <a:lnTo>
                    <a:pt x="195" y="34"/>
                  </a:lnTo>
                  <a:lnTo>
                    <a:pt x="180" y="42"/>
                  </a:lnTo>
                  <a:lnTo>
                    <a:pt x="166" y="50"/>
                  </a:lnTo>
                  <a:lnTo>
                    <a:pt x="152" y="60"/>
                  </a:lnTo>
                  <a:lnTo>
                    <a:pt x="138" y="69"/>
                  </a:lnTo>
                  <a:lnTo>
                    <a:pt x="126" y="80"/>
                  </a:lnTo>
                  <a:lnTo>
                    <a:pt x="112" y="91"/>
                  </a:lnTo>
                  <a:lnTo>
                    <a:pt x="101" y="102"/>
                  </a:lnTo>
                  <a:lnTo>
                    <a:pt x="89" y="114"/>
                  </a:lnTo>
                  <a:lnTo>
                    <a:pt x="78" y="126"/>
                  </a:lnTo>
                  <a:lnTo>
                    <a:pt x="68" y="139"/>
                  </a:lnTo>
                  <a:lnTo>
                    <a:pt x="58" y="153"/>
                  </a:lnTo>
                  <a:lnTo>
                    <a:pt x="50" y="168"/>
                  </a:lnTo>
                  <a:lnTo>
                    <a:pt x="41" y="182"/>
                  </a:lnTo>
                  <a:lnTo>
                    <a:pt x="34" y="197"/>
                  </a:lnTo>
                  <a:lnTo>
                    <a:pt x="27" y="212"/>
                  </a:lnTo>
                  <a:lnTo>
                    <a:pt x="20" y="227"/>
                  </a:lnTo>
                  <a:lnTo>
                    <a:pt x="14" y="243"/>
                  </a:lnTo>
                  <a:lnTo>
                    <a:pt x="9" y="260"/>
                  </a:lnTo>
                  <a:lnTo>
                    <a:pt x="6" y="276"/>
                  </a:lnTo>
                  <a:lnTo>
                    <a:pt x="3" y="293"/>
                  </a:lnTo>
                  <a:lnTo>
                    <a:pt x="1" y="310"/>
                  </a:lnTo>
                  <a:lnTo>
                    <a:pt x="0" y="329"/>
                  </a:lnTo>
                  <a:lnTo>
                    <a:pt x="0" y="346"/>
                  </a:lnTo>
                  <a:lnTo>
                    <a:pt x="0" y="363"/>
                  </a:lnTo>
                  <a:lnTo>
                    <a:pt x="1" y="380"/>
                  </a:lnTo>
                  <a:lnTo>
                    <a:pt x="2" y="396"/>
                  </a:lnTo>
                  <a:lnTo>
                    <a:pt x="6" y="412"/>
                  </a:lnTo>
                  <a:lnTo>
                    <a:pt x="9" y="428"/>
                  </a:lnTo>
                  <a:lnTo>
                    <a:pt x="13" y="444"/>
                  </a:lnTo>
                  <a:lnTo>
                    <a:pt x="18" y="459"/>
                  </a:lnTo>
                  <a:lnTo>
                    <a:pt x="23" y="474"/>
                  </a:lnTo>
                  <a:lnTo>
                    <a:pt x="30" y="489"/>
                  </a:lnTo>
                  <a:lnTo>
                    <a:pt x="36" y="502"/>
                  </a:lnTo>
                  <a:lnTo>
                    <a:pt x="44" y="517"/>
                  </a:lnTo>
                  <a:lnTo>
                    <a:pt x="52" y="530"/>
                  </a:lnTo>
                  <a:lnTo>
                    <a:pt x="61" y="544"/>
                  </a:lnTo>
                  <a:lnTo>
                    <a:pt x="71" y="556"/>
                  </a:lnTo>
                  <a:lnTo>
                    <a:pt x="80" y="568"/>
                  </a:lnTo>
                  <a:lnTo>
                    <a:pt x="90" y="580"/>
                  </a:lnTo>
                  <a:lnTo>
                    <a:pt x="3" y="667"/>
                  </a:lnTo>
                  <a:lnTo>
                    <a:pt x="0" y="672"/>
                  </a:lnTo>
                  <a:lnTo>
                    <a:pt x="0" y="677"/>
                  </a:lnTo>
                  <a:lnTo>
                    <a:pt x="0" y="683"/>
                  </a:lnTo>
                  <a:lnTo>
                    <a:pt x="3" y="688"/>
                  </a:lnTo>
                  <a:lnTo>
                    <a:pt x="8" y="691"/>
                  </a:lnTo>
                  <a:lnTo>
                    <a:pt x="14" y="693"/>
                  </a:lnTo>
                  <a:lnTo>
                    <a:pt x="20" y="691"/>
                  </a:lnTo>
                  <a:lnTo>
                    <a:pt x="25" y="688"/>
                  </a:lnTo>
                  <a:lnTo>
                    <a:pt x="112" y="601"/>
                  </a:lnTo>
                  <a:lnTo>
                    <a:pt x="123" y="611"/>
                  </a:lnTo>
                  <a:lnTo>
                    <a:pt x="135" y="622"/>
                  </a:lnTo>
                  <a:lnTo>
                    <a:pt x="149" y="630"/>
                  </a:lnTo>
                  <a:lnTo>
                    <a:pt x="161" y="639"/>
                  </a:lnTo>
                  <a:lnTo>
                    <a:pt x="174" y="647"/>
                  </a:lnTo>
                  <a:lnTo>
                    <a:pt x="189" y="655"/>
                  </a:lnTo>
                  <a:lnTo>
                    <a:pt x="202" y="662"/>
                  </a:lnTo>
                  <a:lnTo>
                    <a:pt x="217" y="668"/>
                  </a:lnTo>
                  <a:lnTo>
                    <a:pt x="233" y="673"/>
                  </a:lnTo>
                  <a:lnTo>
                    <a:pt x="248" y="678"/>
                  </a:lnTo>
                  <a:lnTo>
                    <a:pt x="264" y="683"/>
                  </a:lnTo>
                  <a:lnTo>
                    <a:pt x="279" y="687"/>
                  </a:lnTo>
                  <a:lnTo>
                    <a:pt x="295" y="689"/>
                  </a:lnTo>
                  <a:lnTo>
                    <a:pt x="311" y="690"/>
                  </a:lnTo>
                  <a:lnTo>
                    <a:pt x="328" y="691"/>
                  </a:lnTo>
                  <a:lnTo>
                    <a:pt x="345" y="693"/>
                  </a:lnTo>
                  <a:lnTo>
                    <a:pt x="362" y="691"/>
                  </a:lnTo>
                  <a:lnTo>
                    <a:pt x="378" y="690"/>
                  </a:lnTo>
                  <a:lnTo>
                    <a:pt x="394" y="689"/>
                  </a:lnTo>
                  <a:lnTo>
                    <a:pt x="411" y="687"/>
                  </a:lnTo>
                  <a:lnTo>
                    <a:pt x="427" y="683"/>
                  </a:lnTo>
                  <a:lnTo>
                    <a:pt x="442" y="678"/>
                  </a:lnTo>
                  <a:lnTo>
                    <a:pt x="458" y="673"/>
                  </a:lnTo>
                  <a:lnTo>
                    <a:pt x="472" y="668"/>
                  </a:lnTo>
                  <a:lnTo>
                    <a:pt x="487" y="662"/>
                  </a:lnTo>
                  <a:lnTo>
                    <a:pt x="502" y="655"/>
                  </a:lnTo>
                  <a:lnTo>
                    <a:pt x="515" y="647"/>
                  </a:lnTo>
                  <a:lnTo>
                    <a:pt x="529" y="639"/>
                  </a:lnTo>
                  <a:lnTo>
                    <a:pt x="542" y="630"/>
                  </a:lnTo>
                  <a:lnTo>
                    <a:pt x="554" y="622"/>
                  </a:lnTo>
                  <a:lnTo>
                    <a:pt x="566" y="612"/>
                  </a:lnTo>
                  <a:lnTo>
                    <a:pt x="579" y="601"/>
                  </a:lnTo>
                  <a:lnTo>
                    <a:pt x="665" y="688"/>
                  </a:lnTo>
                  <a:lnTo>
                    <a:pt x="670" y="691"/>
                  </a:lnTo>
                  <a:lnTo>
                    <a:pt x="676" y="693"/>
                  </a:lnTo>
                  <a:lnTo>
                    <a:pt x="681" y="691"/>
                  </a:lnTo>
                  <a:lnTo>
                    <a:pt x="686" y="688"/>
                  </a:lnTo>
                  <a:lnTo>
                    <a:pt x="690" y="683"/>
                  </a:lnTo>
                  <a:lnTo>
                    <a:pt x="691" y="677"/>
                  </a:lnTo>
                  <a:lnTo>
                    <a:pt x="690" y="672"/>
                  </a:lnTo>
                  <a:lnTo>
                    <a:pt x="686" y="667"/>
                  </a:lnTo>
                  <a:lnTo>
                    <a:pt x="601" y="580"/>
                  </a:lnTo>
                  <a:lnTo>
                    <a:pt x="610" y="568"/>
                  </a:lnTo>
                  <a:lnTo>
                    <a:pt x="620" y="556"/>
                  </a:lnTo>
                  <a:lnTo>
                    <a:pt x="630" y="544"/>
                  </a:lnTo>
                  <a:lnTo>
                    <a:pt x="639" y="530"/>
                  </a:lnTo>
                  <a:lnTo>
                    <a:pt x="646" y="517"/>
                  </a:lnTo>
                  <a:lnTo>
                    <a:pt x="653" y="502"/>
                  </a:lnTo>
                  <a:lnTo>
                    <a:pt x="661" y="489"/>
                  </a:lnTo>
                  <a:lnTo>
                    <a:pt x="667" y="474"/>
                  </a:lnTo>
                  <a:lnTo>
                    <a:pt x="673" y="459"/>
                  </a:lnTo>
                  <a:lnTo>
                    <a:pt x="678" y="444"/>
                  </a:lnTo>
                  <a:lnTo>
                    <a:pt x="681" y="428"/>
                  </a:lnTo>
                  <a:lnTo>
                    <a:pt x="685" y="412"/>
                  </a:lnTo>
                  <a:lnTo>
                    <a:pt x="687" y="396"/>
                  </a:lnTo>
                  <a:lnTo>
                    <a:pt x="690" y="380"/>
                  </a:lnTo>
                  <a:lnTo>
                    <a:pt x="691" y="363"/>
                  </a:lnTo>
                  <a:lnTo>
                    <a:pt x="691" y="346"/>
                  </a:lnTo>
                  <a:lnTo>
                    <a:pt x="691" y="331"/>
                  </a:lnTo>
                  <a:lnTo>
                    <a:pt x="690" y="317"/>
                  </a:lnTo>
                  <a:lnTo>
                    <a:pt x="689" y="303"/>
                  </a:lnTo>
                  <a:lnTo>
                    <a:pt x="686" y="288"/>
                  </a:lnTo>
                  <a:lnTo>
                    <a:pt x="680" y="260"/>
                  </a:lnTo>
                  <a:lnTo>
                    <a:pt x="672" y="233"/>
                  </a:lnTo>
                  <a:lnTo>
                    <a:pt x="662" y="207"/>
                  </a:lnTo>
                  <a:lnTo>
                    <a:pt x="650" y="182"/>
                  </a:lnTo>
                  <a:lnTo>
                    <a:pt x="635" y="158"/>
                  </a:lnTo>
                  <a:lnTo>
                    <a:pt x="619" y="136"/>
                  </a:lnTo>
                  <a:lnTo>
                    <a:pt x="619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2285"/>
            <p:cNvSpPr>
              <a:spLocks/>
            </p:cNvSpPr>
            <p:nvPr/>
          </p:nvSpPr>
          <p:spPr bwMode="auto">
            <a:xfrm>
              <a:off x="9929813" y="3222625"/>
              <a:ext cx="123825" cy="125413"/>
            </a:xfrm>
            <a:custGeom>
              <a:avLst/>
              <a:gdLst>
                <a:gd name="T0" fmla="*/ 286 w 391"/>
                <a:gd name="T1" fmla="*/ 24 h 392"/>
                <a:gd name="T2" fmla="*/ 263 w 391"/>
                <a:gd name="T3" fmla="*/ 13 h 392"/>
                <a:gd name="T4" fmla="*/ 236 w 391"/>
                <a:gd name="T5" fmla="*/ 5 h 392"/>
                <a:gd name="T6" fmla="*/ 209 w 391"/>
                <a:gd name="T7" fmla="*/ 2 h 392"/>
                <a:gd name="T8" fmla="*/ 175 w 391"/>
                <a:gd name="T9" fmla="*/ 2 h 392"/>
                <a:gd name="T10" fmla="*/ 137 w 391"/>
                <a:gd name="T11" fmla="*/ 10 h 392"/>
                <a:gd name="T12" fmla="*/ 103 w 391"/>
                <a:gd name="T13" fmla="*/ 25 h 392"/>
                <a:gd name="T14" fmla="*/ 71 w 391"/>
                <a:gd name="T15" fmla="*/ 46 h 392"/>
                <a:gd name="T16" fmla="*/ 44 w 391"/>
                <a:gd name="T17" fmla="*/ 72 h 392"/>
                <a:gd name="T18" fmla="*/ 23 w 391"/>
                <a:gd name="T19" fmla="*/ 103 h 392"/>
                <a:gd name="T20" fmla="*/ 9 w 391"/>
                <a:gd name="T21" fmla="*/ 138 h 392"/>
                <a:gd name="T22" fmla="*/ 1 w 391"/>
                <a:gd name="T23" fmla="*/ 176 h 392"/>
                <a:gd name="T24" fmla="*/ 1 w 391"/>
                <a:gd name="T25" fmla="*/ 217 h 392"/>
                <a:gd name="T26" fmla="*/ 9 w 391"/>
                <a:gd name="T27" fmla="*/ 254 h 392"/>
                <a:gd name="T28" fmla="*/ 23 w 391"/>
                <a:gd name="T29" fmla="*/ 290 h 392"/>
                <a:gd name="T30" fmla="*/ 44 w 391"/>
                <a:gd name="T31" fmla="*/ 320 h 392"/>
                <a:gd name="T32" fmla="*/ 71 w 391"/>
                <a:gd name="T33" fmla="*/ 347 h 392"/>
                <a:gd name="T34" fmla="*/ 103 w 391"/>
                <a:gd name="T35" fmla="*/ 368 h 392"/>
                <a:gd name="T36" fmla="*/ 137 w 391"/>
                <a:gd name="T37" fmla="*/ 383 h 392"/>
                <a:gd name="T38" fmla="*/ 175 w 391"/>
                <a:gd name="T39" fmla="*/ 391 h 392"/>
                <a:gd name="T40" fmla="*/ 215 w 391"/>
                <a:gd name="T41" fmla="*/ 391 h 392"/>
                <a:gd name="T42" fmla="*/ 253 w 391"/>
                <a:gd name="T43" fmla="*/ 383 h 392"/>
                <a:gd name="T44" fmla="*/ 288 w 391"/>
                <a:gd name="T45" fmla="*/ 368 h 392"/>
                <a:gd name="T46" fmla="*/ 320 w 391"/>
                <a:gd name="T47" fmla="*/ 347 h 392"/>
                <a:gd name="T48" fmla="*/ 346 w 391"/>
                <a:gd name="T49" fmla="*/ 320 h 392"/>
                <a:gd name="T50" fmla="*/ 368 w 391"/>
                <a:gd name="T51" fmla="*/ 290 h 392"/>
                <a:gd name="T52" fmla="*/ 382 w 391"/>
                <a:gd name="T53" fmla="*/ 254 h 392"/>
                <a:gd name="T54" fmla="*/ 390 w 391"/>
                <a:gd name="T55" fmla="*/ 217 h 392"/>
                <a:gd name="T56" fmla="*/ 390 w 391"/>
                <a:gd name="T57" fmla="*/ 182 h 392"/>
                <a:gd name="T58" fmla="*/ 386 w 391"/>
                <a:gd name="T59" fmla="*/ 156 h 392"/>
                <a:gd name="T60" fmla="*/ 379 w 391"/>
                <a:gd name="T61" fmla="*/ 130 h 392"/>
                <a:gd name="T62" fmla="*/ 368 w 391"/>
                <a:gd name="T63" fmla="*/ 105 h 392"/>
                <a:gd name="T64" fmla="*/ 294 w 391"/>
                <a:gd name="T65" fmla="*/ 160 h 392"/>
                <a:gd name="T66" fmla="*/ 299 w 391"/>
                <a:gd name="T67" fmla="*/ 179 h 392"/>
                <a:gd name="T68" fmla="*/ 300 w 391"/>
                <a:gd name="T69" fmla="*/ 196 h 392"/>
                <a:gd name="T70" fmla="*/ 298 w 391"/>
                <a:gd name="T71" fmla="*/ 218 h 392"/>
                <a:gd name="T72" fmla="*/ 292 w 391"/>
                <a:gd name="T73" fmla="*/ 237 h 392"/>
                <a:gd name="T74" fmla="*/ 282 w 391"/>
                <a:gd name="T75" fmla="*/ 256 h 392"/>
                <a:gd name="T76" fmla="*/ 270 w 391"/>
                <a:gd name="T77" fmla="*/ 270 h 392"/>
                <a:gd name="T78" fmla="*/ 254 w 391"/>
                <a:gd name="T79" fmla="*/ 284 h 392"/>
                <a:gd name="T80" fmla="*/ 236 w 391"/>
                <a:gd name="T81" fmla="*/ 294 h 392"/>
                <a:gd name="T82" fmla="*/ 216 w 391"/>
                <a:gd name="T83" fmla="*/ 300 h 392"/>
                <a:gd name="T84" fmla="*/ 195 w 391"/>
                <a:gd name="T85" fmla="*/ 302 h 392"/>
                <a:gd name="T86" fmla="*/ 173 w 391"/>
                <a:gd name="T87" fmla="*/ 300 h 392"/>
                <a:gd name="T88" fmla="*/ 154 w 391"/>
                <a:gd name="T89" fmla="*/ 294 h 392"/>
                <a:gd name="T90" fmla="*/ 137 w 391"/>
                <a:gd name="T91" fmla="*/ 284 h 392"/>
                <a:gd name="T92" fmla="*/ 121 w 391"/>
                <a:gd name="T93" fmla="*/ 270 h 392"/>
                <a:gd name="T94" fmla="*/ 107 w 391"/>
                <a:gd name="T95" fmla="*/ 256 h 392"/>
                <a:gd name="T96" fmla="*/ 98 w 391"/>
                <a:gd name="T97" fmla="*/ 237 h 392"/>
                <a:gd name="T98" fmla="*/ 92 w 391"/>
                <a:gd name="T99" fmla="*/ 218 h 392"/>
                <a:gd name="T100" fmla="*/ 90 w 391"/>
                <a:gd name="T101" fmla="*/ 196 h 392"/>
                <a:gd name="T102" fmla="*/ 92 w 391"/>
                <a:gd name="T103" fmla="*/ 175 h 392"/>
                <a:gd name="T104" fmla="*/ 98 w 391"/>
                <a:gd name="T105" fmla="*/ 156 h 392"/>
                <a:gd name="T106" fmla="*/ 107 w 391"/>
                <a:gd name="T107" fmla="*/ 137 h 392"/>
                <a:gd name="T108" fmla="*/ 121 w 391"/>
                <a:gd name="T109" fmla="*/ 121 h 392"/>
                <a:gd name="T110" fmla="*/ 137 w 391"/>
                <a:gd name="T111" fmla="*/ 109 h 392"/>
                <a:gd name="T112" fmla="*/ 154 w 391"/>
                <a:gd name="T113" fmla="*/ 99 h 392"/>
                <a:gd name="T114" fmla="*/ 173 w 391"/>
                <a:gd name="T115" fmla="*/ 93 h 392"/>
                <a:gd name="T116" fmla="*/ 195 w 391"/>
                <a:gd name="T117" fmla="*/ 91 h 392"/>
                <a:gd name="T118" fmla="*/ 214 w 391"/>
                <a:gd name="T119" fmla="*/ 93 h 392"/>
                <a:gd name="T120" fmla="*/ 231 w 391"/>
                <a:gd name="T121" fmla="*/ 9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1" h="392">
                  <a:moveTo>
                    <a:pt x="298" y="30"/>
                  </a:moveTo>
                  <a:lnTo>
                    <a:pt x="286" y="24"/>
                  </a:lnTo>
                  <a:lnTo>
                    <a:pt x="275" y="18"/>
                  </a:lnTo>
                  <a:lnTo>
                    <a:pt x="263" y="13"/>
                  </a:lnTo>
                  <a:lnTo>
                    <a:pt x="249" y="9"/>
                  </a:lnTo>
                  <a:lnTo>
                    <a:pt x="236" y="5"/>
                  </a:lnTo>
                  <a:lnTo>
                    <a:pt x="222" y="3"/>
                  </a:lnTo>
                  <a:lnTo>
                    <a:pt x="209" y="2"/>
                  </a:lnTo>
                  <a:lnTo>
                    <a:pt x="195" y="0"/>
                  </a:lnTo>
                  <a:lnTo>
                    <a:pt x="175" y="2"/>
                  </a:lnTo>
                  <a:lnTo>
                    <a:pt x="156" y="5"/>
                  </a:lnTo>
                  <a:lnTo>
                    <a:pt x="137" y="10"/>
                  </a:lnTo>
                  <a:lnTo>
                    <a:pt x="120" y="16"/>
                  </a:lnTo>
                  <a:lnTo>
                    <a:pt x="103" y="25"/>
                  </a:lnTo>
                  <a:lnTo>
                    <a:pt x="85" y="35"/>
                  </a:lnTo>
                  <a:lnTo>
                    <a:pt x="71" y="46"/>
                  </a:lnTo>
                  <a:lnTo>
                    <a:pt x="57" y="58"/>
                  </a:lnTo>
                  <a:lnTo>
                    <a:pt x="44" y="72"/>
                  </a:lnTo>
                  <a:lnTo>
                    <a:pt x="33" y="87"/>
                  </a:lnTo>
                  <a:lnTo>
                    <a:pt x="23" y="103"/>
                  </a:lnTo>
                  <a:lnTo>
                    <a:pt x="15" y="120"/>
                  </a:lnTo>
                  <a:lnTo>
                    <a:pt x="9" y="138"/>
                  </a:lnTo>
                  <a:lnTo>
                    <a:pt x="4" y="157"/>
                  </a:lnTo>
                  <a:lnTo>
                    <a:pt x="1" y="176"/>
                  </a:lnTo>
                  <a:lnTo>
                    <a:pt x="0" y="196"/>
                  </a:lnTo>
                  <a:lnTo>
                    <a:pt x="1" y="217"/>
                  </a:lnTo>
                  <a:lnTo>
                    <a:pt x="4" y="236"/>
                  </a:lnTo>
                  <a:lnTo>
                    <a:pt x="9" y="254"/>
                  </a:lnTo>
                  <a:lnTo>
                    <a:pt x="15" y="273"/>
                  </a:lnTo>
                  <a:lnTo>
                    <a:pt x="23" y="290"/>
                  </a:lnTo>
                  <a:lnTo>
                    <a:pt x="33" y="306"/>
                  </a:lnTo>
                  <a:lnTo>
                    <a:pt x="44" y="320"/>
                  </a:lnTo>
                  <a:lnTo>
                    <a:pt x="57" y="335"/>
                  </a:lnTo>
                  <a:lnTo>
                    <a:pt x="71" y="347"/>
                  </a:lnTo>
                  <a:lnTo>
                    <a:pt x="85" y="358"/>
                  </a:lnTo>
                  <a:lnTo>
                    <a:pt x="103" y="368"/>
                  </a:lnTo>
                  <a:lnTo>
                    <a:pt x="120" y="377"/>
                  </a:lnTo>
                  <a:lnTo>
                    <a:pt x="137" y="383"/>
                  </a:lnTo>
                  <a:lnTo>
                    <a:pt x="156" y="388"/>
                  </a:lnTo>
                  <a:lnTo>
                    <a:pt x="175" y="391"/>
                  </a:lnTo>
                  <a:lnTo>
                    <a:pt x="195" y="392"/>
                  </a:lnTo>
                  <a:lnTo>
                    <a:pt x="215" y="391"/>
                  </a:lnTo>
                  <a:lnTo>
                    <a:pt x="234" y="388"/>
                  </a:lnTo>
                  <a:lnTo>
                    <a:pt x="253" y="383"/>
                  </a:lnTo>
                  <a:lnTo>
                    <a:pt x="271" y="377"/>
                  </a:lnTo>
                  <a:lnTo>
                    <a:pt x="288" y="368"/>
                  </a:lnTo>
                  <a:lnTo>
                    <a:pt x="304" y="358"/>
                  </a:lnTo>
                  <a:lnTo>
                    <a:pt x="320" y="347"/>
                  </a:lnTo>
                  <a:lnTo>
                    <a:pt x="333" y="335"/>
                  </a:lnTo>
                  <a:lnTo>
                    <a:pt x="346" y="320"/>
                  </a:lnTo>
                  <a:lnTo>
                    <a:pt x="358" y="306"/>
                  </a:lnTo>
                  <a:lnTo>
                    <a:pt x="368" y="290"/>
                  </a:lnTo>
                  <a:lnTo>
                    <a:pt x="375" y="273"/>
                  </a:lnTo>
                  <a:lnTo>
                    <a:pt x="382" y="254"/>
                  </a:lnTo>
                  <a:lnTo>
                    <a:pt x="387" y="236"/>
                  </a:lnTo>
                  <a:lnTo>
                    <a:pt x="390" y="217"/>
                  </a:lnTo>
                  <a:lnTo>
                    <a:pt x="391" y="196"/>
                  </a:lnTo>
                  <a:lnTo>
                    <a:pt x="390" y="182"/>
                  </a:lnTo>
                  <a:lnTo>
                    <a:pt x="388" y="169"/>
                  </a:lnTo>
                  <a:lnTo>
                    <a:pt x="386" y="156"/>
                  </a:lnTo>
                  <a:lnTo>
                    <a:pt x="383" y="142"/>
                  </a:lnTo>
                  <a:lnTo>
                    <a:pt x="379" y="130"/>
                  </a:lnTo>
                  <a:lnTo>
                    <a:pt x="374" y="118"/>
                  </a:lnTo>
                  <a:lnTo>
                    <a:pt x="368" y="105"/>
                  </a:lnTo>
                  <a:lnTo>
                    <a:pt x="361" y="94"/>
                  </a:lnTo>
                  <a:lnTo>
                    <a:pt x="294" y="160"/>
                  </a:lnTo>
                  <a:lnTo>
                    <a:pt x="297" y="169"/>
                  </a:lnTo>
                  <a:lnTo>
                    <a:pt x="299" y="179"/>
                  </a:lnTo>
                  <a:lnTo>
                    <a:pt x="300" y="187"/>
                  </a:lnTo>
                  <a:lnTo>
                    <a:pt x="300" y="196"/>
                  </a:lnTo>
                  <a:lnTo>
                    <a:pt x="300" y="207"/>
                  </a:lnTo>
                  <a:lnTo>
                    <a:pt x="298" y="218"/>
                  </a:lnTo>
                  <a:lnTo>
                    <a:pt x="296" y="228"/>
                  </a:lnTo>
                  <a:lnTo>
                    <a:pt x="292" y="237"/>
                  </a:lnTo>
                  <a:lnTo>
                    <a:pt x="288" y="246"/>
                  </a:lnTo>
                  <a:lnTo>
                    <a:pt x="282" y="256"/>
                  </a:lnTo>
                  <a:lnTo>
                    <a:pt x="276" y="263"/>
                  </a:lnTo>
                  <a:lnTo>
                    <a:pt x="270" y="270"/>
                  </a:lnTo>
                  <a:lnTo>
                    <a:pt x="263" y="278"/>
                  </a:lnTo>
                  <a:lnTo>
                    <a:pt x="254" y="284"/>
                  </a:lnTo>
                  <a:lnTo>
                    <a:pt x="245" y="289"/>
                  </a:lnTo>
                  <a:lnTo>
                    <a:pt x="236" y="294"/>
                  </a:lnTo>
                  <a:lnTo>
                    <a:pt x="226" y="297"/>
                  </a:lnTo>
                  <a:lnTo>
                    <a:pt x="216" y="300"/>
                  </a:lnTo>
                  <a:lnTo>
                    <a:pt x="206" y="301"/>
                  </a:lnTo>
                  <a:lnTo>
                    <a:pt x="195" y="302"/>
                  </a:lnTo>
                  <a:lnTo>
                    <a:pt x="184" y="301"/>
                  </a:lnTo>
                  <a:lnTo>
                    <a:pt x="173" y="300"/>
                  </a:lnTo>
                  <a:lnTo>
                    <a:pt x="164" y="297"/>
                  </a:lnTo>
                  <a:lnTo>
                    <a:pt x="154" y="294"/>
                  </a:lnTo>
                  <a:lnTo>
                    <a:pt x="145" y="289"/>
                  </a:lnTo>
                  <a:lnTo>
                    <a:pt x="137" y="284"/>
                  </a:lnTo>
                  <a:lnTo>
                    <a:pt x="128" y="278"/>
                  </a:lnTo>
                  <a:lnTo>
                    <a:pt x="121" y="270"/>
                  </a:lnTo>
                  <a:lnTo>
                    <a:pt x="114" y="263"/>
                  </a:lnTo>
                  <a:lnTo>
                    <a:pt x="107" y="256"/>
                  </a:lnTo>
                  <a:lnTo>
                    <a:pt x="103" y="246"/>
                  </a:lnTo>
                  <a:lnTo>
                    <a:pt x="98" y="237"/>
                  </a:lnTo>
                  <a:lnTo>
                    <a:pt x="94" y="228"/>
                  </a:lnTo>
                  <a:lnTo>
                    <a:pt x="92" y="218"/>
                  </a:lnTo>
                  <a:lnTo>
                    <a:pt x="90" y="207"/>
                  </a:lnTo>
                  <a:lnTo>
                    <a:pt x="90" y="196"/>
                  </a:lnTo>
                  <a:lnTo>
                    <a:pt x="90" y="186"/>
                  </a:lnTo>
                  <a:lnTo>
                    <a:pt x="92" y="175"/>
                  </a:lnTo>
                  <a:lnTo>
                    <a:pt x="94" y="165"/>
                  </a:lnTo>
                  <a:lnTo>
                    <a:pt x="98" y="156"/>
                  </a:lnTo>
                  <a:lnTo>
                    <a:pt x="103" y="146"/>
                  </a:lnTo>
                  <a:lnTo>
                    <a:pt x="107" y="137"/>
                  </a:lnTo>
                  <a:lnTo>
                    <a:pt x="114" y="130"/>
                  </a:lnTo>
                  <a:lnTo>
                    <a:pt x="121" y="121"/>
                  </a:lnTo>
                  <a:lnTo>
                    <a:pt x="128" y="115"/>
                  </a:lnTo>
                  <a:lnTo>
                    <a:pt x="137" y="109"/>
                  </a:lnTo>
                  <a:lnTo>
                    <a:pt x="145" y="104"/>
                  </a:lnTo>
                  <a:lnTo>
                    <a:pt x="154" y="99"/>
                  </a:lnTo>
                  <a:lnTo>
                    <a:pt x="164" y="96"/>
                  </a:lnTo>
                  <a:lnTo>
                    <a:pt x="173" y="93"/>
                  </a:lnTo>
                  <a:lnTo>
                    <a:pt x="184" y="92"/>
                  </a:lnTo>
                  <a:lnTo>
                    <a:pt x="195" y="91"/>
                  </a:lnTo>
                  <a:lnTo>
                    <a:pt x="204" y="92"/>
                  </a:lnTo>
                  <a:lnTo>
                    <a:pt x="214" y="93"/>
                  </a:lnTo>
                  <a:lnTo>
                    <a:pt x="222" y="94"/>
                  </a:lnTo>
                  <a:lnTo>
                    <a:pt x="231" y="97"/>
                  </a:lnTo>
                  <a:lnTo>
                    <a:pt x="29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286"/>
            <p:cNvSpPr>
              <a:spLocks/>
            </p:cNvSpPr>
            <p:nvPr/>
          </p:nvSpPr>
          <p:spPr bwMode="auto">
            <a:xfrm>
              <a:off x="9967913" y="3260725"/>
              <a:ext cx="47625" cy="49213"/>
            </a:xfrm>
            <a:custGeom>
              <a:avLst/>
              <a:gdLst>
                <a:gd name="T0" fmla="*/ 80 w 150"/>
                <a:gd name="T1" fmla="*/ 0 h 151"/>
                <a:gd name="T2" fmla="*/ 68 w 150"/>
                <a:gd name="T3" fmla="*/ 0 h 151"/>
                <a:gd name="T4" fmla="*/ 52 w 150"/>
                <a:gd name="T5" fmla="*/ 4 h 151"/>
                <a:gd name="T6" fmla="*/ 39 w 150"/>
                <a:gd name="T7" fmla="*/ 9 h 151"/>
                <a:gd name="T8" fmla="*/ 28 w 150"/>
                <a:gd name="T9" fmla="*/ 17 h 151"/>
                <a:gd name="T10" fmla="*/ 17 w 150"/>
                <a:gd name="T11" fmla="*/ 27 h 151"/>
                <a:gd name="T12" fmla="*/ 9 w 150"/>
                <a:gd name="T13" fmla="*/ 39 h 151"/>
                <a:gd name="T14" fmla="*/ 3 w 150"/>
                <a:gd name="T15" fmla="*/ 53 h 151"/>
                <a:gd name="T16" fmla="*/ 1 w 150"/>
                <a:gd name="T17" fmla="*/ 68 h 151"/>
                <a:gd name="T18" fmla="*/ 1 w 150"/>
                <a:gd name="T19" fmla="*/ 83 h 151"/>
                <a:gd name="T20" fmla="*/ 3 w 150"/>
                <a:gd name="T21" fmla="*/ 98 h 151"/>
                <a:gd name="T22" fmla="*/ 9 w 150"/>
                <a:gd name="T23" fmla="*/ 111 h 151"/>
                <a:gd name="T24" fmla="*/ 17 w 150"/>
                <a:gd name="T25" fmla="*/ 124 h 151"/>
                <a:gd name="T26" fmla="*/ 28 w 150"/>
                <a:gd name="T27" fmla="*/ 133 h 151"/>
                <a:gd name="T28" fmla="*/ 39 w 150"/>
                <a:gd name="T29" fmla="*/ 142 h 151"/>
                <a:gd name="T30" fmla="*/ 52 w 150"/>
                <a:gd name="T31" fmla="*/ 147 h 151"/>
                <a:gd name="T32" fmla="*/ 68 w 150"/>
                <a:gd name="T33" fmla="*/ 151 h 151"/>
                <a:gd name="T34" fmla="*/ 83 w 150"/>
                <a:gd name="T35" fmla="*/ 151 h 151"/>
                <a:gd name="T36" fmla="*/ 97 w 150"/>
                <a:gd name="T37" fmla="*/ 147 h 151"/>
                <a:gd name="T38" fmla="*/ 111 w 150"/>
                <a:gd name="T39" fmla="*/ 142 h 151"/>
                <a:gd name="T40" fmla="*/ 123 w 150"/>
                <a:gd name="T41" fmla="*/ 133 h 151"/>
                <a:gd name="T42" fmla="*/ 133 w 150"/>
                <a:gd name="T43" fmla="*/ 124 h 151"/>
                <a:gd name="T44" fmla="*/ 141 w 150"/>
                <a:gd name="T45" fmla="*/ 111 h 151"/>
                <a:gd name="T46" fmla="*/ 147 w 150"/>
                <a:gd name="T47" fmla="*/ 98 h 151"/>
                <a:gd name="T48" fmla="*/ 150 w 150"/>
                <a:gd name="T49" fmla="*/ 83 h 151"/>
                <a:gd name="T50" fmla="*/ 150 w 150"/>
                <a:gd name="T51" fmla="*/ 70 h 151"/>
                <a:gd name="T52" fmla="*/ 107 w 150"/>
                <a:gd name="T53" fmla="*/ 108 h 151"/>
                <a:gd name="T54" fmla="*/ 92 w 150"/>
                <a:gd name="T55" fmla="*/ 118 h 151"/>
                <a:gd name="T56" fmla="*/ 75 w 150"/>
                <a:gd name="T57" fmla="*/ 120 h 151"/>
                <a:gd name="T58" fmla="*/ 58 w 150"/>
                <a:gd name="T59" fmla="*/ 118 h 151"/>
                <a:gd name="T60" fmla="*/ 44 w 150"/>
                <a:gd name="T61" fmla="*/ 108 h 151"/>
                <a:gd name="T62" fmla="*/ 34 w 150"/>
                <a:gd name="T63" fmla="*/ 93 h 151"/>
                <a:gd name="T64" fmla="*/ 30 w 150"/>
                <a:gd name="T65" fmla="*/ 75 h 151"/>
                <a:gd name="T66" fmla="*/ 34 w 150"/>
                <a:gd name="T67" fmla="*/ 58 h 151"/>
                <a:gd name="T68" fmla="*/ 44 w 150"/>
                <a:gd name="T69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0" h="151">
                  <a:moveTo>
                    <a:pt x="85" y="2"/>
                  </a:moveTo>
                  <a:lnTo>
                    <a:pt x="80" y="0"/>
                  </a:lnTo>
                  <a:lnTo>
                    <a:pt x="75" y="0"/>
                  </a:lnTo>
                  <a:lnTo>
                    <a:pt x="68" y="0"/>
                  </a:lnTo>
                  <a:lnTo>
                    <a:pt x="60" y="2"/>
                  </a:lnTo>
                  <a:lnTo>
                    <a:pt x="52" y="4"/>
                  </a:lnTo>
                  <a:lnTo>
                    <a:pt x="46" y="6"/>
                  </a:lnTo>
                  <a:lnTo>
                    <a:pt x="39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2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9" y="39"/>
                  </a:lnTo>
                  <a:lnTo>
                    <a:pt x="6" y="46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1" y="91"/>
                  </a:lnTo>
                  <a:lnTo>
                    <a:pt x="3" y="98"/>
                  </a:lnTo>
                  <a:lnTo>
                    <a:pt x="6" y="104"/>
                  </a:lnTo>
                  <a:lnTo>
                    <a:pt x="9" y="111"/>
                  </a:lnTo>
                  <a:lnTo>
                    <a:pt x="13" y="118"/>
                  </a:lnTo>
                  <a:lnTo>
                    <a:pt x="17" y="124"/>
                  </a:lnTo>
                  <a:lnTo>
                    <a:pt x="22" y="129"/>
                  </a:lnTo>
                  <a:lnTo>
                    <a:pt x="28" y="133"/>
                  </a:lnTo>
                  <a:lnTo>
                    <a:pt x="33" y="137"/>
                  </a:lnTo>
                  <a:lnTo>
                    <a:pt x="39" y="142"/>
                  </a:lnTo>
                  <a:lnTo>
                    <a:pt x="46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8" y="151"/>
                  </a:lnTo>
                  <a:lnTo>
                    <a:pt x="75" y="151"/>
                  </a:lnTo>
                  <a:lnTo>
                    <a:pt x="83" y="151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5" y="144"/>
                  </a:lnTo>
                  <a:lnTo>
                    <a:pt x="111" y="142"/>
                  </a:lnTo>
                  <a:lnTo>
                    <a:pt x="117" y="137"/>
                  </a:lnTo>
                  <a:lnTo>
                    <a:pt x="123" y="133"/>
                  </a:lnTo>
                  <a:lnTo>
                    <a:pt x="128" y="129"/>
                  </a:lnTo>
                  <a:lnTo>
                    <a:pt x="133" y="124"/>
                  </a:lnTo>
                  <a:lnTo>
                    <a:pt x="138" y="118"/>
                  </a:lnTo>
                  <a:lnTo>
                    <a:pt x="141" y="111"/>
                  </a:lnTo>
                  <a:lnTo>
                    <a:pt x="145" y="104"/>
                  </a:lnTo>
                  <a:lnTo>
                    <a:pt x="147" y="98"/>
                  </a:lnTo>
                  <a:lnTo>
                    <a:pt x="149" y="91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70"/>
                  </a:lnTo>
                  <a:lnTo>
                    <a:pt x="150" y="65"/>
                  </a:lnTo>
                  <a:lnTo>
                    <a:pt x="107" y="108"/>
                  </a:lnTo>
                  <a:lnTo>
                    <a:pt x="100" y="113"/>
                  </a:lnTo>
                  <a:lnTo>
                    <a:pt x="92" y="118"/>
                  </a:lnTo>
                  <a:lnTo>
                    <a:pt x="84" y="120"/>
                  </a:lnTo>
                  <a:lnTo>
                    <a:pt x="75" y="120"/>
                  </a:lnTo>
                  <a:lnTo>
                    <a:pt x="67" y="120"/>
                  </a:lnTo>
                  <a:lnTo>
                    <a:pt x="58" y="118"/>
                  </a:lnTo>
                  <a:lnTo>
                    <a:pt x="50" y="113"/>
                  </a:lnTo>
                  <a:lnTo>
                    <a:pt x="44" y="108"/>
                  </a:lnTo>
                  <a:lnTo>
                    <a:pt x="38" y="100"/>
                  </a:lnTo>
                  <a:lnTo>
                    <a:pt x="34" y="93"/>
                  </a:lnTo>
                  <a:lnTo>
                    <a:pt x="31" y="85"/>
                  </a:lnTo>
                  <a:lnTo>
                    <a:pt x="30" y="75"/>
                  </a:lnTo>
                  <a:lnTo>
                    <a:pt x="31" y="66"/>
                  </a:lnTo>
                  <a:lnTo>
                    <a:pt x="34" y="58"/>
                  </a:lnTo>
                  <a:lnTo>
                    <a:pt x="38" y="50"/>
                  </a:lnTo>
                  <a:lnTo>
                    <a:pt x="44" y="43"/>
                  </a:lnTo>
                  <a:lnTo>
                    <a:pt x="8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287"/>
            <p:cNvSpPr>
              <a:spLocks/>
            </p:cNvSpPr>
            <p:nvPr/>
          </p:nvSpPr>
          <p:spPr bwMode="auto">
            <a:xfrm>
              <a:off x="9986963" y="3108325"/>
              <a:ext cx="180975" cy="182563"/>
            </a:xfrm>
            <a:custGeom>
              <a:avLst/>
              <a:gdLst>
                <a:gd name="T0" fmla="*/ 566 w 571"/>
                <a:gd name="T1" fmla="*/ 94 h 572"/>
                <a:gd name="T2" fmla="*/ 560 w 571"/>
                <a:gd name="T3" fmla="*/ 91 h 572"/>
                <a:gd name="T4" fmla="*/ 509 w 571"/>
                <a:gd name="T5" fmla="*/ 91 h 572"/>
                <a:gd name="T6" fmla="*/ 482 w 571"/>
                <a:gd name="T7" fmla="*/ 62 h 572"/>
                <a:gd name="T8" fmla="*/ 481 w 571"/>
                <a:gd name="T9" fmla="*/ 11 h 572"/>
                <a:gd name="T10" fmla="*/ 478 w 571"/>
                <a:gd name="T11" fmla="*/ 5 h 572"/>
                <a:gd name="T12" fmla="*/ 472 w 571"/>
                <a:gd name="T13" fmla="*/ 1 h 572"/>
                <a:gd name="T14" fmla="*/ 465 w 571"/>
                <a:gd name="T15" fmla="*/ 0 h 572"/>
                <a:gd name="T16" fmla="*/ 455 w 571"/>
                <a:gd name="T17" fmla="*/ 3 h 572"/>
                <a:gd name="T18" fmla="*/ 417 w 571"/>
                <a:gd name="T19" fmla="*/ 17 h 572"/>
                <a:gd name="T20" fmla="*/ 392 w 571"/>
                <a:gd name="T21" fmla="*/ 29 h 572"/>
                <a:gd name="T22" fmla="*/ 390 w 571"/>
                <a:gd name="T23" fmla="*/ 171 h 572"/>
                <a:gd name="T24" fmla="*/ 382 w 571"/>
                <a:gd name="T25" fmla="*/ 180 h 572"/>
                <a:gd name="T26" fmla="*/ 371 w 571"/>
                <a:gd name="T27" fmla="*/ 180 h 572"/>
                <a:gd name="T28" fmla="*/ 362 w 571"/>
                <a:gd name="T29" fmla="*/ 171 h 572"/>
                <a:gd name="T30" fmla="*/ 361 w 571"/>
                <a:gd name="T31" fmla="*/ 45 h 572"/>
                <a:gd name="T32" fmla="*/ 324 w 571"/>
                <a:gd name="T33" fmla="*/ 70 h 572"/>
                <a:gd name="T34" fmla="*/ 290 w 571"/>
                <a:gd name="T35" fmla="*/ 97 h 572"/>
                <a:gd name="T36" fmla="*/ 263 w 571"/>
                <a:gd name="T37" fmla="*/ 130 h 572"/>
                <a:gd name="T38" fmla="*/ 254 w 571"/>
                <a:gd name="T39" fmla="*/ 147 h 572"/>
                <a:gd name="T40" fmla="*/ 247 w 571"/>
                <a:gd name="T41" fmla="*/ 165 h 572"/>
                <a:gd name="T42" fmla="*/ 245 w 571"/>
                <a:gd name="T43" fmla="*/ 186 h 572"/>
                <a:gd name="T44" fmla="*/ 246 w 571"/>
                <a:gd name="T45" fmla="*/ 205 h 572"/>
                <a:gd name="T46" fmla="*/ 252 w 571"/>
                <a:gd name="T47" fmla="*/ 226 h 572"/>
                <a:gd name="T48" fmla="*/ 262 w 571"/>
                <a:gd name="T49" fmla="*/ 246 h 572"/>
                <a:gd name="T50" fmla="*/ 280 w 571"/>
                <a:gd name="T51" fmla="*/ 270 h 572"/>
                <a:gd name="T52" fmla="*/ 249 w 571"/>
                <a:gd name="T53" fmla="*/ 302 h 572"/>
                <a:gd name="T54" fmla="*/ 142 w 571"/>
                <a:gd name="T55" fmla="*/ 408 h 572"/>
                <a:gd name="T56" fmla="*/ 57 w 571"/>
                <a:gd name="T57" fmla="*/ 494 h 572"/>
                <a:gd name="T58" fmla="*/ 4 w 571"/>
                <a:gd name="T59" fmla="*/ 546 h 572"/>
                <a:gd name="T60" fmla="*/ 1 w 571"/>
                <a:gd name="T61" fmla="*/ 551 h 572"/>
                <a:gd name="T62" fmla="*/ 0 w 571"/>
                <a:gd name="T63" fmla="*/ 556 h 572"/>
                <a:gd name="T64" fmla="*/ 1 w 571"/>
                <a:gd name="T65" fmla="*/ 562 h 572"/>
                <a:gd name="T66" fmla="*/ 4 w 571"/>
                <a:gd name="T67" fmla="*/ 567 h 572"/>
                <a:gd name="T68" fmla="*/ 4 w 571"/>
                <a:gd name="T69" fmla="*/ 567 h 572"/>
                <a:gd name="T70" fmla="*/ 15 w 571"/>
                <a:gd name="T71" fmla="*/ 572 h 572"/>
                <a:gd name="T72" fmla="*/ 25 w 571"/>
                <a:gd name="T73" fmla="*/ 567 h 572"/>
                <a:gd name="T74" fmla="*/ 26 w 571"/>
                <a:gd name="T75" fmla="*/ 567 h 572"/>
                <a:gd name="T76" fmla="*/ 78 w 571"/>
                <a:gd name="T77" fmla="*/ 514 h 572"/>
                <a:gd name="T78" fmla="*/ 163 w 571"/>
                <a:gd name="T79" fmla="*/ 429 h 572"/>
                <a:gd name="T80" fmla="*/ 271 w 571"/>
                <a:gd name="T81" fmla="*/ 323 h 572"/>
                <a:gd name="T82" fmla="*/ 313 w 571"/>
                <a:gd name="T83" fmla="*/ 302 h 572"/>
                <a:gd name="T84" fmla="*/ 340 w 571"/>
                <a:gd name="T85" fmla="*/ 316 h 572"/>
                <a:gd name="T86" fmla="*/ 368 w 571"/>
                <a:gd name="T87" fmla="*/ 325 h 572"/>
                <a:gd name="T88" fmla="*/ 394 w 571"/>
                <a:gd name="T89" fmla="*/ 326 h 572"/>
                <a:gd name="T90" fmla="*/ 415 w 571"/>
                <a:gd name="T91" fmla="*/ 321 h 572"/>
                <a:gd name="T92" fmla="*/ 434 w 571"/>
                <a:gd name="T93" fmla="*/ 313 h 572"/>
                <a:gd name="T94" fmla="*/ 451 w 571"/>
                <a:gd name="T95" fmla="*/ 301 h 572"/>
                <a:gd name="T96" fmla="*/ 477 w 571"/>
                <a:gd name="T97" fmla="*/ 279 h 572"/>
                <a:gd name="T98" fmla="*/ 506 w 571"/>
                <a:gd name="T99" fmla="*/ 241 h 572"/>
                <a:gd name="T100" fmla="*/ 531 w 571"/>
                <a:gd name="T101" fmla="*/ 202 h 572"/>
                <a:gd name="T102" fmla="*/ 549 w 571"/>
                <a:gd name="T103" fmla="*/ 164 h 572"/>
                <a:gd name="T104" fmla="*/ 566 w 571"/>
                <a:gd name="T105" fmla="*/ 121 h 572"/>
                <a:gd name="T106" fmla="*/ 571 w 571"/>
                <a:gd name="T107" fmla="*/ 106 h 572"/>
                <a:gd name="T108" fmla="*/ 571 w 571"/>
                <a:gd name="T109" fmla="*/ 99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71" h="572">
                  <a:moveTo>
                    <a:pt x="569" y="97"/>
                  </a:moveTo>
                  <a:lnTo>
                    <a:pt x="566" y="94"/>
                  </a:lnTo>
                  <a:lnTo>
                    <a:pt x="564" y="92"/>
                  </a:lnTo>
                  <a:lnTo>
                    <a:pt x="560" y="91"/>
                  </a:lnTo>
                  <a:lnTo>
                    <a:pt x="556" y="91"/>
                  </a:lnTo>
                  <a:lnTo>
                    <a:pt x="509" y="91"/>
                  </a:lnTo>
                  <a:lnTo>
                    <a:pt x="482" y="91"/>
                  </a:lnTo>
                  <a:lnTo>
                    <a:pt x="482" y="62"/>
                  </a:lnTo>
                  <a:lnTo>
                    <a:pt x="482" y="15"/>
                  </a:lnTo>
                  <a:lnTo>
                    <a:pt x="481" y="11"/>
                  </a:lnTo>
                  <a:lnTo>
                    <a:pt x="480" y="8"/>
                  </a:lnTo>
                  <a:lnTo>
                    <a:pt x="478" y="5"/>
                  </a:lnTo>
                  <a:lnTo>
                    <a:pt x="476" y="3"/>
                  </a:lnTo>
                  <a:lnTo>
                    <a:pt x="472" y="1"/>
                  </a:lnTo>
                  <a:lnTo>
                    <a:pt x="469" y="0"/>
                  </a:lnTo>
                  <a:lnTo>
                    <a:pt x="465" y="0"/>
                  </a:lnTo>
                  <a:lnTo>
                    <a:pt x="461" y="0"/>
                  </a:lnTo>
                  <a:lnTo>
                    <a:pt x="455" y="3"/>
                  </a:lnTo>
                  <a:lnTo>
                    <a:pt x="439" y="9"/>
                  </a:lnTo>
                  <a:lnTo>
                    <a:pt x="417" y="17"/>
                  </a:lnTo>
                  <a:lnTo>
                    <a:pt x="392" y="29"/>
                  </a:lnTo>
                  <a:lnTo>
                    <a:pt x="392" y="29"/>
                  </a:lnTo>
                  <a:lnTo>
                    <a:pt x="392" y="165"/>
                  </a:lnTo>
                  <a:lnTo>
                    <a:pt x="390" y="171"/>
                  </a:lnTo>
                  <a:lnTo>
                    <a:pt x="387" y="176"/>
                  </a:lnTo>
                  <a:lnTo>
                    <a:pt x="382" y="180"/>
                  </a:lnTo>
                  <a:lnTo>
                    <a:pt x="376" y="181"/>
                  </a:lnTo>
                  <a:lnTo>
                    <a:pt x="371" y="180"/>
                  </a:lnTo>
                  <a:lnTo>
                    <a:pt x="366" y="176"/>
                  </a:lnTo>
                  <a:lnTo>
                    <a:pt x="362" y="171"/>
                  </a:lnTo>
                  <a:lnTo>
                    <a:pt x="361" y="165"/>
                  </a:lnTo>
                  <a:lnTo>
                    <a:pt x="361" y="45"/>
                  </a:lnTo>
                  <a:lnTo>
                    <a:pt x="343" y="56"/>
                  </a:lnTo>
                  <a:lnTo>
                    <a:pt x="324" y="70"/>
                  </a:lnTo>
                  <a:lnTo>
                    <a:pt x="306" y="83"/>
                  </a:lnTo>
                  <a:lnTo>
                    <a:pt x="290" y="97"/>
                  </a:lnTo>
                  <a:lnTo>
                    <a:pt x="276" y="113"/>
                  </a:lnTo>
                  <a:lnTo>
                    <a:pt x="263" y="130"/>
                  </a:lnTo>
                  <a:lnTo>
                    <a:pt x="258" y="138"/>
                  </a:lnTo>
                  <a:lnTo>
                    <a:pt x="254" y="147"/>
                  </a:lnTo>
                  <a:lnTo>
                    <a:pt x="250" y="156"/>
                  </a:lnTo>
                  <a:lnTo>
                    <a:pt x="247" y="165"/>
                  </a:lnTo>
                  <a:lnTo>
                    <a:pt x="246" y="176"/>
                  </a:lnTo>
                  <a:lnTo>
                    <a:pt x="245" y="186"/>
                  </a:lnTo>
                  <a:lnTo>
                    <a:pt x="245" y="196"/>
                  </a:lnTo>
                  <a:lnTo>
                    <a:pt x="246" y="205"/>
                  </a:lnTo>
                  <a:lnTo>
                    <a:pt x="249" y="216"/>
                  </a:lnTo>
                  <a:lnTo>
                    <a:pt x="252" y="226"/>
                  </a:lnTo>
                  <a:lnTo>
                    <a:pt x="257" y="236"/>
                  </a:lnTo>
                  <a:lnTo>
                    <a:pt x="262" y="246"/>
                  </a:lnTo>
                  <a:lnTo>
                    <a:pt x="271" y="258"/>
                  </a:lnTo>
                  <a:lnTo>
                    <a:pt x="280" y="270"/>
                  </a:lnTo>
                  <a:lnTo>
                    <a:pt x="280" y="270"/>
                  </a:lnTo>
                  <a:lnTo>
                    <a:pt x="249" y="302"/>
                  </a:lnTo>
                  <a:lnTo>
                    <a:pt x="163" y="386"/>
                  </a:lnTo>
                  <a:lnTo>
                    <a:pt x="142" y="408"/>
                  </a:lnTo>
                  <a:lnTo>
                    <a:pt x="78" y="472"/>
                  </a:lnTo>
                  <a:lnTo>
                    <a:pt x="57" y="494"/>
                  </a:lnTo>
                  <a:lnTo>
                    <a:pt x="23" y="528"/>
                  </a:lnTo>
                  <a:lnTo>
                    <a:pt x="4" y="546"/>
                  </a:lnTo>
                  <a:lnTo>
                    <a:pt x="2" y="549"/>
                  </a:lnTo>
                  <a:lnTo>
                    <a:pt x="1" y="551"/>
                  </a:lnTo>
                  <a:lnTo>
                    <a:pt x="1" y="553"/>
                  </a:lnTo>
                  <a:lnTo>
                    <a:pt x="0" y="556"/>
                  </a:lnTo>
                  <a:lnTo>
                    <a:pt x="1" y="560"/>
                  </a:lnTo>
                  <a:lnTo>
                    <a:pt x="1" y="562"/>
                  </a:lnTo>
                  <a:lnTo>
                    <a:pt x="2" y="564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4" y="567"/>
                  </a:lnTo>
                  <a:lnTo>
                    <a:pt x="9" y="571"/>
                  </a:lnTo>
                  <a:lnTo>
                    <a:pt x="15" y="572"/>
                  </a:lnTo>
                  <a:lnTo>
                    <a:pt x="20" y="571"/>
                  </a:lnTo>
                  <a:lnTo>
                    <a:pt x="25" y="567"/>
                  </a:lnTo>
                  <a:lnTo>
                    <a:pt x="25" y="567"/>
                  </a:lnTo>
                  <a:lnTo>
                    <a:pt x="26" y="567"/>
                  </a:lnTo>
                  <a:lnTo>
                    <a:pt x="43" y="549"/>
                  </a:lnTo>
                  <a:lnTo>
                    <a:pt x="78" y="514"/>
                  </a:lnTo>
                  <a:lnTo>
                    <a:pt x="100" y="494"/>
                  </a:lnTo>
                  <a:lnTo>
                    <a:pt x="163" y="429"/>
                  </a:lnTo>
                  <a:lnTo>
                    <a:pt x="185" y="408"/>
                  </a:lnTo>
                  <a:lnTo>
                    <a:pt x="271" y="323"/>
                  </a:lnTo>
                  <a:lnTo>
                    <a:pt x="301" y="291"/>
                  </a:lnTo>
                  <a:lnTo>
                    <a:pt x="313" y="302"/>
                  </a:lnTo>
                  <a:lnTo>
                    <a:pt x="326" y="309"/>
                  </a:lnTo>
                  <a:lnTo>
                    <a:pt x="340" y="316"/>
                  </a:lnTo>
                  <a:lnTo>
                    <a:pt x="354" y="323"/>
                  </a:lnTo>
                  <a:lnTo>
                    <a:pt x="368" y="325"/>
                  </a:lnTo>
                  <a:lnTo>
                    <a:pt x="383" y="326"/>
                  </a:lnTo>
                  <a:lnTo>
                    <a:pt x="394" y="326"/>
                  </a:lnTo>
                  <a:lnTo>
                    <a:pt x="404" y="324"/>
                  </a:lnTo>
                  <a:lnTo>
                    <a:pt x="415" y="321"/>
                  </a:lnTo>
                  <a:lnTo>
                    <a:pt x="425" y="318"/>
                  </a:lnTo>
                  <a:lnTo>
                    <a:pt x="434" y="313"/>
                  </a:lnTo>
                  <a:lnTo>
                    <a:pt x="443" y="308"/>
                  </a:lnTo>
                  <a:lnTo>
                    <a:pt x="451" y="301"/>
                  </a:lnTo>
                  <a:lnTo>
                    <a:pt x="461" y="294"/>
                  </a:lnTo>
                  <a:lnTo>
                    <a:pt x="477" y="279"/>
                  </a:lnTo>
                  <a:lnTo>
                    <a:pt x="493" y="260"/>
                  </a:lnTo>
                  <a:lnTo>
                    <a:pt x="506" y="241"/>
                  </a:lnTo>
                  <a:lnTo>
                    <a:pt x="519" y="221"/>
                  </a:lnTo>
                  <a:lnTo>
                    <a:pt x="531" y="202"/>
                  </a:lnTo>
                  <a:lnTo>
                    <a:pt x="541" y="182"/>
                  </a:lnTo>
                  <a:lnTo>
                    <a:pt x="549" y="164"/>
                  </a:lnTo>
                  <a:lnTo>
                    <a:pt x="556" y="148"/>
                  </a:lnTo>
                  <a:lnTo>
                    <a:pt x="566" y="121"/>
                  </a:lnTo>
                  <a:lnTo>
                    <a:pt x="571" y="110"/>
                  </a:lnTo>
                  <a:lnTo>
                    <a:pt x="571" y="106"/>
                  </a:lnTo>
                  <a:lnTo>
                    <a:pt x="571" y="103"/>
                  </a:lnTo>
                  <a:lnTo>
                    <a:pt x="571" y="99"/>
                  </a:lnTo>
                  <a:lnTo>
                    <a:pt x="569" y="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5" name="Freeform 725"/>
          <p:cNvSpPr>
            <a:spLocks noEditPoints="1"/>
          </p:cNvSpPr>
          <p:nvPr/>
        </p:nvSpPr>
        <p:spPr bwMode="auto">
          <a:xfrm>
            <a:off x="10203549" y="4217674"/>
            <a:ext cx="426764" cy="429136"/>
          </a:xfrm>
          <a:custGeom>
            <a:avLst/>
            <a:gdLst>
              <a:gd name="T0" fmla="*/ 611 w 903"/>
              <a:gd name="T1" fmla="*/ 631 h 903"/>
              <a:gd name="T2" fmla="*/ 603 w 903"/>
              <a:gd name="T3" fmla="*/ 623 h 903"/>
              <a:gd name="T4" fmla="*/ 603 w 903"/>
              <a:gd name="T5" fmla="*/ 611 h 903"/>
              <a:gd name="T6" fmla="*/ 611 w 903"/>
              <a:gd name="T7" fmla="*/ 603 h 903"/>
              <a:gd name="T8" fmla="*/ 801 w 903"/>
              <a:gd name="T9" fmla="*/ 603 h 903"/>
              <a:gd name="T10" fmla="*/ 810 w 903"/>
              <a:gd name="T11" fmla="*/ 608 h 903"/>
              <a:gd name="T12" fmla="*/ 813 w 903"/>
              <a:gd name="T13" fmla="*/ 620 h 903"/>
              <a:gd name="T14" fmla="*/ 806 w 903"/>
              <a:gd name="T15" fmla="*/ 629 h 903"/>
              <a:gd name="T16" fmla="*/ 406 w 903"/>
              <a:gd name="T17" fmla="*/ 90 h 903"/>
              <a:gd name="T18" fmla="*/ 595 w 903"/>
              <a:gd name="T19" fmla="*/ 92 h 903"/>
              <a:gd name="T20" fmla="*/ 601 w 903"/>
              <a:gd name="T21" fmla="*/ 102 h 903"/>
              <a:gd name="T22" fmla="*/ 599 w 903"/>
              <a:gd name="T23" fmla="*/ 114 h 903"/>
              <a:gd name="T24" fmla="*/ 589 w 903"/>
              <a:gd name="T25" fmla="*/ 120 h 903"/>
              <a:gd name="T26" fmla="*/ 401 w 903"/>
              <a:gd name="T27" fmla="*/ 119 h 903"/>
              <a:gd name="T28" fmla="*/ 392 w 903"/>
              <a:gd name="T29" fmla="*/ 111 h 903"/>
              <a:gd name="T30" fmla="*/ 392 w 903"/>
              <a:gd name="T31" fmla="*/ 100 h 903"/>
              <a:gd name="T32" fmla="*/ 401 w 903"/>
              <a:gd name="T33" fmla="*/ 91 h 903"/>
              <a:gd name="T34" fmla="*/ 106 w 903"/>
              <a:gd name="T35" fmla="*/ 632 h 903"/>
              <a:gd name="T36" fmla="*/ 95 w 903"/>
              <a:gd name="T37" fmla="*/ 627 h 903"/>
              <a:gd name="T38" fmla="*/ 90 w 903"/>
              <a:gd name="T39" fmla="*/ 617 h 903"/>
              <a:gd name="T40" fmla="*/ 95 w 903"/>
              <a:gd name="T41" fmla="*/ 606 h 903"/>
              <a:gd name="T42" fmla="*/ 106 w 903"/>
              <a:gd name="T43" fmla="*/ 602 h 903"/>
              <a:gd name="T44" fmla="*/ 295 w 903"/>
              <a:gd name="T45" fmla="*/ 605 h 903"/>
              <a:gd name="T46" fmla="*/ 301 w 903"/>
              <a:gd name="T47" fmla="*/ 614 h 903"/>
              <a:gd name="T48" fmla="*/ 299 w 903"/>
              <a:gd name="T49" fmla="*/ 625 h 903"/>
              <a:gd name="T50" fmla="*/ 289 w 903"/>
              <a:gd name="T51" fmla="*/ 632 h 903"/>
              <a:gd name="T52" fmla="*/ 783 w 903"/>
              <a:gd name="T53" fmla="*/ 512 h 903"/>
              <a:gd name="T54" fmla="*/ 780 w 903"/>
              <a:gd name="T55" fmla="*/ 428 h 903"/>
              <a:gd name="T56" fmla="*/ 771 w 903"/>
              <a:gd name="T57" fmla="*/ 421 h 903"/>
              <a:gd name="T58" fmla="*/ 677 w 903"/>
              <a:gd name="T59" fmla="*/ 391 h 903"/>
              <a:gd name="T60" fmla="*/ 688 w 903"/>
              <a:gd name="T61" fmla="*/ 387 h 903"/>
              <a:gd name="T62" fmla="*/ 692 w 903"/>
              <a:gd name="T63" fmla="*/ 376 h 903"/>
              <a:gd name="T64" fmla="*/ 689 w 903"/>
              <a:gd name="T65" fmla="*/ 6 h 903"/>
              <a:gd name="T66" fmla="*/ 681 w 903"/>
              <a:gd name="T67" fmla="*/ 0 h 903"/>
              <a:gd name="T68" fmla="*/ 311 w 903"/>
              <a:gd name="T69" fmla="*/ 1 h 903"/>
              <a:gd name="T70" fmla="*/ 302 w 903"/>
              <a:gd name="T71" fmla="*/ 8 h 903"/>
              <a:gd name="T72" fmla="*/ 301 w 903"/>
              <a:gd name="T73" fmla="*/ 380 h 903"/>
              <a:gd name="T74" fmla="*/ 307 w 903"/>
              <a:gd name="T75" fmla="*/ 388 h 903"/>
              <a:gd name="T76" fmla="*/ 481 w 903"/>
              <a:gd name="T77" fmla="*/ 391 h 903"/>
              <a:gd name="T78" fmla="*/ 129 w 903"/>
              <a:gd name="T79" fmla="*/ 422 h 903"/>
              <a:gd name="T80" fmla="*/ 122 w 903"/>
              <a:gd name="T81" fmla="*/ 430 h 903"/>
              <a:gd name="T82" fmla="*/ 15 w 903"/>
              <a:gd name="T83" fmla="*/ 512 h 903"/>
              <a:gd name="T84" fmla="*/ 4 w 903"/>
              <a:gd name="T85" fmla="*/ 516 h 903"/>
              <a:gd name="T86" fmla="*/ 0 w 903"/>
              <a:gd name="T87" fmla="*/ 527 h 903"/>
              <a:gd name="T88" fmla="*/ 3 w 903"/>
              <a:gd name="T89" fmla="*/ 897 h 903"/>
              <a:gd name="T90" fmla="*/ 11 w 903"/>
              <a:gd name="T91" fmla="*/ 903 h 903"/>
              <a:gd name="T92" fmla="*/ 382 w 903"/>
              <a:gd name="T93" fmla="*/ 902 h 903"/>
              <a:gd name="T94" fmla="*/ 390 w 903"/>
              <a:gd name="T95" fmla="*/ 893 h 903"/>
              <a:gd name="T96" fmla="*/ 391 w 903"/>
              <a:gd name="T97" fmla="*/ 523 h 903"/>
              <a:gd name="T98" fmla="*/ 385 w 903"/>
              <a:gd name="T99" fmla="*/ 514 h 903"/>
              <a:gd name="T100" fmla="*/ 151 w 903"/>
              <a:gd name="T101" fmla="*/ 512 h 903"/>
              <a:gd name="T102" fmla="*/ 526 w 903"/>
              <a:gd name="T103" fmla="*/ 512 h 903"/>
              <a:gd name="T104" fmla="*/ 517 w 903"/>
              <a:gd name="T105" fmla="*/ 516 h 903"/>
              <a:gd name="T106" fmla="*/ 511 w 903"/>
              <a:gd name="T107" fmla="*/ 527 h 903"/>
              <a:gd name="T108" fmla="*/ 514 w 903"/>
              <a:gd name="T109" fmla="*/ 897 h 903"/>
              <a:gd name="T110" fmla="*/ 524 w 903"/>
              <a:gd name="T111" fmla="*/ 903 h 903"/>
              <a:gd name="T112" fmla="*/ 894 w 903"/>
              <a:gd name="T113" fmla="*/ 902 h 903"/>
              <a:gd name="T114" fmla="*/ 902 w 903"/>
              <a:gd name="T115" fmla="*/ 893 h 903"/>
              <a:gd name="T116" fmla="*/ 903 w 903"/>
              <a:gd name="T117" fmla="*/ 523 h 903"/>
              <a:gd name="T118" fmla="*/ 896 w 903"/>
              <a:gd name="T119" fmla="*/ 514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903" h="903">
                <a:moveTo>
                  <a:pt x="798" y="632"/>
                </a:moveTo>
                <a:lnTo>
                  <a:pt x="617" y="632"/>
                </a:lnTo>
                <a:lnTo>
                  <a:pt x="614" y="632"/>
                </a:lnTo>
                <a:lnTo>
                  <a:pt x="611" y="631"/>
                </a:lnTo>
                <a:lnTo>
                  <a:pt x="609" y="629"/>
                </a:lnTo>
                <a:lnTo>
                  <a:pt x="607" y="627"/>
                </a:lnTo>
                <a:lnTo>
                  <a:pt x="605" y="625"/>
                </a:lnTo>
                <a:lnTo>
                  <a:pt x="603" y="623"/>
                </a:lnTo>
                <a:lnTo>
                  <a:pt x="602" y="620"/>
                </a:lnTo>
                <a:lnTo>
                  <a:pt x="602" y="617"/>
                </a:lnTo>
                <a:lnTo>
                  <a:pt x="602" y="614"/>
                </a:lnTo>
                <a:lnTo>
                  <a:pt x="603" y="611"/>
                </a:lnTo>
                <a:lnTo>
                  <a:pt x="605" y="608"/>
                </a:lnTo>
                <a:lnTo>
                  <a:pt x="607" y="606"/>
                </a:lnTo>
                <a:lnTo>
                  <a:pt x="609" y="605"/>
                </a:lnTo>
                <a:lnTo>
                  <a:pt x="611" y="603"/>
                </a:lnTo>
                <a:lnTo>
                  <a:pt x="614" y="603"/>
                </a:lnTo>
                <a:lnTo>
                  <a:pt x="617" y="602"/>
                </a:lnTo>
                <a:lnTo>
                  <a:pt x="798" y="602"/>
                </a:lnTo>
                <a:lnTo>
                  <a:pt x="801" y="603"/>
                </a:lnTo>
                <a:lnTo>
                  <a:pt x="804" y="603"/>
                </a:lnTo>
                <a:lnTo>
                  <a:pt x="806" y="605"/>
                </a:lnTo>
                <a:lnTo>
                  <a:pt x="808" y="606"/>
                </a:lnTo>
                <a:lnTo>
                  <a:pt x="810" y="608"/>
                </a:lnTo>
                <a:lnTo>
                  <a:pt x="811" y="611"/>
                </a:lnTo>
                <a:lnTo>
                  <a:pt x="813" y="614"/>
                </a:lnTo>
                <a:lnTo>
                  <a:pt x="813" y="617"/>
                </a:lnTo>
                <a:lnTo>
                  <a:pt x="813" y="620"/>
                </a:lnTo>
                <a:lnTo>
                  <a:pt x="811" y="623"/>
                </a:lnTo>
                <a:lnTo>
                  <a:pt x="810" y="625"/>
                </a:lnTo>
                <a:lnTo>
                  <a:pt x="808" y="627"/>
                </a:lnTo>
                <a:lnTo>
                  <a:pt x="806" y="629"/>
                </a:lnTo>
                <a:lnTo>
                  <a:pt x="804" y="631"/>
                </a:lnTo>
                <a:lnTo>
                  <a:pt x="801" y="632"/>
                </a:lnTo>
                <a:lnTo>
                  <a:pt x="798" y="632"/>
                </a:lnTo>
                <a:close/>
                <a:moveTo>
                  <a:pt x="406" y="90"/>
                </a:moveTo>
                <a:lnTo>
                  <a:pt x="587" y="90"/>
                </a:lnTo>
                <a:lnTo>
                  <a:pt x="589" y="90"/>
                </a:lnTo>
                <a:lnTo>
                  <a:pt x="593" y="91"/>
                </a:lnTo>
                <a:lnTo>
                  <a:pt x="595" y="92"/>
                </a:lnTo>
                <a:lnTo>
                  <a:pt x="598" y="94"/>
                </a:lnTo>
                <a:lnTo>
                  <a:pt x="599" y="96"/>
                </a:lnTo>
                <a:lnTo>
                  <a:pt x="601" y="100"/>
                </a:lnTo>
                <a:lnTo>
                  <a:pt x="601" y="102"/>
                </a:lnTo>
                <a:lnTo>
                  <a:pt x="602" y="105"/>
                </a:lnTo>
                <a:lnTo>
                  <a:pt x="601" y="108"/>
                </a:lnTo>
                <a:lnTo>
                  <a:pt x="601" y="111"/>
                </a:lnTo>
                <a:lnTo>
                  <a:pt x="599" y="114"/>
                </a:lnTo>
                <a:lnTo>
                  <a:pt x="598" y="116"/>
                </a:lnTo>
                <a:lnTo>
                  <a:pt x="595" y="118"/>
                </a:lnTo>
                <a:lnTo>
                  <a:pt x="593" y="119"/>
                </a:lnTo>
                <a:lnTo>
                  <a:pt x="589" y="120"/>
                </a:lnTo>
                <a:lnTo>
                  <a:pt x="587" y="120"/>
                </a:lnTo>
                <a:lnTo>
                  <a:pt x="406" y="120"/>
                </a:lnTo>
                <a:lnTo>
                  <a:pt x="403" y="120"/>
                </a:lnTo>
                <a:lnTo>
                  <a:pt x="401" y="119"/>
                </a:lnTo>
                <a:lnTo>
                  <a:pt x="398" y="118"/>
                </a:lnTo>
                <a:lnTo>
                  <a:pt x="395" y="116"/>
                </a:lnTo>
                <a:lnTo>
                  <a:pt x="394" y="114"/>
                </a:lnTo>
                <a:lnTo>
                  <a:pt x="392" y="111"/>
                </a:lnTo>
                <a:lnTo>
                  <a:pt x="391" y="108"/>
                </a:lnTo>
                <a:lnTo>
                  <a:pt x="391" y="105"/>
                </a:lnTo>
                <a:lnTo>
                  <a:pt x="391" y="102"/>
                </a:lnTo>
                <a:lnTo>
                  <a:pt x="392" y="100"/>
                </a:lnTo>
                <a:lnTo>
                  <a:pt x="394" y="96"/>
                </a:lnTo>
                <a:lnTo>
                  <a:pt x="395" y="94"/>
                </a:lnTo>
                <a:lnTo>
                  <a:pt x="398" y="92"/>
                </a:lnTo>
                <a:lnTo>
                  <a:pt x="401" y="91"/>
                </a:lnTo>
                <a:lnTo>
                  <a:pt x="403" y="90"/>
                </a:lnTo>
                <a:lnTo>
                  <a:pt x="406" y="90"/>
                </a:lnTo>
                <a:close/>
                <a:moveTo>
                  <a:pt x="286" y="632"/>
                </a:moveTo>
                <a:lnTo>
                  <a:pt x="106" y="632"/>
                </a:lnTo>
                <a:lnTo>
                  <a:pt x="103" y="632"/>
                </a:lnTo>
                <a:lnTo>
                  <a:pt x="99" y="631"/>
                </a:lnTo>
                <a:lnTo>
                  <a:pt x="97" y="629"/>
                </a:lnTo>
                <a:lnTo>
                  <a:pt x="95" y="627"/>
                </a:lnTo>
                <a:lnTo>
                  <a:pt x="93" y="625"/>
                </a:lnTo>
                <a:lnTo>
                  <a:pt x="92" y="623"/>
                </a:lnTo>
                <a:lnTo>
                  <a:pt x="91" y="620"/>
                </a:lnTo>
                <a:lnTo>
                  <a:pt x="90" y="617"/>
                </a:lnTo>
                <a:lnTo>
                  <a:pt x="91" y="614"/>
                </a:lnTo>
                <a:lnTo>
                  <a:pt x="92" y="611"/>
                </a:lnTo>
                <a:lnTo>
                  <a:pt x="93" y="608"/>
                </a:lnTo>
                <a:lnTo>
                  <a:pt x="95" y="606"/>
                </a:lnTo>
                <a:lnTo>
                  <a:pt x="97" y="605"/>
                </a:lnTo>
                <a:lnTo>
                  <a:pt x="99" y="603"/>
                </a:lnTo>
                <a:lnTo>
                  <a:pt x="103" y="603"/>
                </a:lnTo>
                <a:lnTo>
                  <a:pt x="106" y="602"/>
                </a:lnTo>
                <a:lnTo>
                  <a:pt x="286" y="602"/>
                </a:lnTo>
                <a:lnTo>
                  <a:pt x="289" y="603"/>
                </a:lnTo>
                <a:lnTo>
                  <a:pt x="291" y="603"/>
                </a:lnTo>
                <a:lnTo>
                  <a:pt x="295" y="605"/>
                </a:lnTo>
                <a:lnTo>
                  <a:pt x="297" y="606"/>
                </a:lnTo>
                <a:lnTo>
                  <a:pt x="299" y="608"/>
                </a:lnTo>
                <a:lnTo>
                  <a:pt x="300" y="611"/>
                </a:lnTo>
                <a:lnTo>
                  <a:pt x="301" y="614"/>
                </a:lnTo>
                <a:lnTo>
                  <a:pt x="301" y="617"/>
                </a:lnTo>
                <a:lnTo>
                  <a:pt x="301" y="620"/>
                </a:lnTo>
                <a:lnTo>
                  <a:pt x="300" y="623"/>
                </a:lnTo>
                <a:lnTo>
                  <a:pt x="299" y="625"/>
                </a:lnTo>
                <a:lnTo>
                  <a:pt x="297" y="627"/>
                </a:lnTo>
                <a:lnTo>
                  <a:pt x="295" y="629"/>
                </a:lnTo>
                <a:lnTo>
                  <a:pt x="291" y="631"/>
                </a:lnTo>
                <a:lnTo>
                  <a:pt x="289" y="632"/>
                </a:lnTo>
                <a:lnTo>
                  <a:pt x="286" y="632"/>
                </a:lnTo>
                <a:lnTo>
                  <a:pt x="286" y="632"/>
                </a:lnTo>
                <a:close/>
                <a:moveTo>
                  <a:pt x="888" y="512"/>
                </a:moveTo>
                <a:lnTo>
                  <a:pt x="783" y="512"/>
                </a:lnTo>
                <a:lnTo>
                  <a:pt x="783" y="436"/>
                </a:lnTo>
                <a:lnTo>
                  <a:pt x="783" y="433"/>
                </a:lnTo>
                <a:lnTo>
                  <a:pt x="781" y="430"/>
                </a:lnTo>
                <a:lnTo>
                  <a:pt x="780" y="428"/>
                </a:lnTo>
                <a:lnTo>
                  <a:pt x="778" y="426"/>
                </a:lnTo>
                <a:lnTo>
                  <a:pt x="776" y="424"/>
                </a:lnTo>
                <a:lnTo>
                  <a:pt x="774" y="422"/>
                </a:lnTo>
                <a:lnTo>
                  <a:pt x="771" y="421"/>
                </a:lnTo>
                <a:lnTo>
                  <a:pt x="768" y="421"/>
                </a:lnTo>
                <a:lnTo>
                  <a:pt x="511" y="421"/>
                </a:lnTo>
                <a:lnTo>
                  <a:pt x="511" y="391"/>
                </a:lnTo>
                <a:lnTo>
                  <a:pt x="677" y="391"/>
                </a:lnTo>
                <a:lnTo>
                  <a:pt x="681" y="391"/>
                </a:lnTo>
                <a:lnTo>
                  <a:pt x="683" y="390"/>
                </a:lnTo>
                <a:lnTo>
                  <a:pt x="686" y="388"/>
                </a:lnTo>
                <a:lnTo>
                  <a:pt x="688" y="387"/>
                </a:lnTo>
                <a:lnTo>
                  <a:pt x="689" y="385"/>
                </a:lnTo>
                <a:lnTo>
                  <a:pt x="691" y="382"/>
                </a:lnTo>
                <a:lnTo>
                  <a:pt x="692" y="380"/>
                </a:lnTo>
                <a:lnTo>
                  <a:pt x="692" y="376"/>
                </a:lnTo>
                <a:lnTo>
                  <a:pt x="692" y="15"/>
                </a:lnTo>
                <a:lnTo>
                  <a:pt x="692" y="12"/>
                </a:lnTo>
                <a:lnTo>
                  <a:pt x="691" y="8"/>
                </a:lnTo>
                <a:lnTo>
                  <a:pt x="689" y="6"/>
                </a:lnTo>
                <a:lnTo>
                  <a:pt x="688" y="4"/>
                </a:lnTo>
                <a:lnTo>
                  <a:pt x="686" y="2"/>
                </a:lnTo>
                <a:lnTo>
                  <a:pt x="683" y="1"/>
                </a:lnTo>
                <a:lnTo>
                  <a:pt x="681" y="0"/>
                </a:lnTo>
                <a:lnTo>
                  <a:pt x="677" y="0"/>
                </a:lnTo>
                <a:lnTo>
                  <a:pt x="316" y="0"/>
                </a:lnTo>
                <a:lnTo>
                  <a:pt x="313" y="0"/>
                </a:lnTo>
                <a:lnTo>
                  <a:pt x="311" y="1"/>
                </a:lnTo>
                <a:lnTo>
                  <a:pt x="307" y="2"/>
                </a:lnTo>
                <a:lnTo>
                  <a:pt x="305" y="4"/>
                </a:lnTo>
                <a:lnTo>
                  <a:pt x="303" y="6"/>
                </a:lnTo>
                <a:lnTo>
                  <a:pt x="302" y="8"/>
                </a:lnTo>
                <a:lnTo>
                  <a:pt x="301" y="12"/>
                </a:lnTo>
                <a:lnTo>
                  <a:pt x="301" y="15"/>
                </a:lnTo>
                <a:lnTo>
                  <a:pt x="301" y="376"/>
                </a:lnTo>
                <a:lnTo>
                  <a:pt x="301" y="380"/>
                </a:lnTo>
                <a:lnTo>
                  <a:pt x="302" y="382"/>
                </a:lnTo>
                <a:lnTo>
                  <a:pt x="303" y="385"/>
                </a:lnTo>
                <a:lnTo>
                  <a:pt x="305" y="387"/>
                </a:lnTo>
                <a:lnTo>
                  <a:pt x="307" y="388"/>
                </a:lnTo>
                <a:lnTo>
                  <a:pt x="311" y="390"/>
                </a:lnTo>
                <a:lnTo>
                  <a:pt x="313" y="391"/>
                </a:lnTo>
                <a:lnTo>
                  <a:pt x="316" y="391"/>
                </a:lnTo>
                <a:lnTo>
                  <a:pt x="481" y="391"/>
                </a:lnTo>
                <a:lnTo>
                  <a:pt x="481" y="421"/>
                </a:lnTo>
                <a:lnTo>
                  <a:pt x="136" y="421"/>
                </a:lnTo>
                <a:lnTo>
                  <a:pt x="133" y="421"/>
                </a:lnTo>
                <a:lnTo>
                  <a:pt x="129" y="422"/>
                </a:lnTo>
                <a:lnTo>
                  <a:pt x="127" y="424"/>
                </a:lnTo>
                <a:lnTo>
                  <a:pt x="125" y="426"/>
                </a:lnTo>
                <a:lnTo>
                  <a:pt x="123" y="428"/>
                </a:lnTo>
                <a:lnTo>
                  <a:pt x="122" y="430"/>
                </a:lnTo>
                <a:lnTo>
                  <a:pt x="121" y="433"/>
                </a:lnTo>
                <a:lnTo>
                  <a:pt x="121" y="436"/>
                </a:lnTo>
                <a:lnTo>
                  <a:pt x="121" y="512"/>
                </a:lnTo>
                <a:lnTo>
                  <a:pt x="15" y="512"/>
                </a:lnTo>
                <a:lnTo>
                  <a:pt x="11" y="512"/>
                </a:lnTo>
                <a:lnTo>
                  <a:pt x="9" y="513"/>
                </a:lnTo>
                <a:lnTo>
                  <a:pt x="6" y="514"/>
                </a:lnTo>
                <a:lnTo>
                  <a:pt x="4" y="516"/>
                </a:lnTo>
                <a:lnTo>
                  <a:pt x="3" y="518"/>
                </a:lnTo>
                <a:lnTo>
                  <a:pt x="1" y="521"/>
                </a:lnTo>
                <a:lnTo>
                  <a:pt x="1" y="523"/>
                </a:lnTo>
                <a:lnTo>
                  <a:pt x="0" y="527"/>
                </a:lnTo>
                <a:lnTo>
                  <a:pt x="0" y="888"/>
                </a:lnTo>
                <a:lnTo>
                  <a:pt x="1" y="891"/>
                </a:lnTo>
                <a:lnTo>
                  <a:pt x="1" y="893"/>
                </a:lnTo>
                <a:lnTo>
                  <a:pt x="3" y="897"/>
                </a:lnTo>
                <a:lnTo>
                  <a:pt x="4" y="899"/>
                </a:lnTo>
                <a:lnTo>
                  <a:pt x="6" y="901"/>
                </a:lnTo>
                <a:lnTo>
                  <a:pt x="9" y="902"/>
                </a:lnTo>
                <a:lnTo>
                  <a:pt x="11" y="903"/>
                </a:lnTo>
                <a:lnTo>
                  <a:pt x="15" y="903"/>
                </a:lnTo>
                <a:lnTo>
                  <a:pt x="376" y="903"/>
                </a:lnTo>
                <a:lnTo>
                  <a:pt x="379" y="903"/>
                </a:lnTo>
                <a:lnTo>
                  <a:pt x="382" y="902"/>
                </a:lnTo>
                <a:lnTo>
                  <a:pt x="385" y="901"/>
                </a:lnTo>
                <a:lnTo>
                  <a:pt x="387" y="899"/>
                </a:lnTo>
                <a:lnTo>
                  <a:pt x="389" y="897"/>
                </a:lnTo>
                <a:lnTo>
                  <a:pt x="390" y="893"/>
                </a:lnTo>
                <a:lnTo>
                  <a:pt x="391" y="891"/>
                </a:lnTo>
                <a:lnTo>
                  <a:pt x="391" y="888"/>
                </a:lnTo>
                <a:lnTo>
                  <a:pt x="391" y="527"/>
                </a:lnTo>
                <a:lnTo>
                  <a:pt x="391" y="523"/>
                </a:lnTo>
                <a:lnTo>
                  <a:pt x="390" y="521"/>
                </a:lnTo>
                <a:lnTo>
                  <a:pt x="389" y="518"/>
                </a:lnTo>
                <a:lnTo>
                  <a:pt x="387" y="516"/>
                </a:lnTo>
                <a:lnTo>
                  <a:pt x="385" y="514"/>
                </a:lnTo>
                <a:lnTo>
                  <a:pt x="382" y="513"/>
                </a:lnTo>
                <a:lnTo>
                  <a:pt x="379" y="512"/>
                </a:lnTo>
                <a:lnTo>
                  <a:pt x="376" y="512"/>
                </a:lnTo>
                <a:lnTo>
                  <a:pt x="151" y="512"/>
                </a:lnTo>
                <a:lnTo>
                  <a:pt x="151" y="451"/>
                </a:lnTo>
                <a:lnTo>
                  <a:pt x="753" y="451"/>
                </a:lnTo>
                <a:lnTo>
                  <a:pt x="753" y="512"/>
                </a:lnTo>
                <a:lnTo>
                  <a:pt x="526" y="512"/>
                </a:lnTo>
                <a:lnTo>
                  <a:pt x="524" y="512"/>
                </a:lnTo>
                <a:lnTo>
                  <a:pt x="521" y="513"/>
                </a:lnTo>
                <a:lnTo>
                  <a:pt x="519" y="514"/>
                </a:lnTo>
                <a:lnTo>
                  <a:pt x="517" y="516"/>
                </a:lnTo>
                <a:lnTo>
                  <a:pt x="514" y="518"/>
                </a:lnTo>
                <a:lnTo>
                  <a:pt x="513" y="521"/>
                </a:lnTo>
                <a:lnTo>
                  <a:pt x="512" y="523"/>
                </a:lnTo>
                <a:lnTo>
                  <a:pt x="511" y="527"/>
                </a:lnTo>
                <a:lnTo>
                  <a:pt x="511" y="888"/>
                </a:lnTo>
                <a:lnTo>
                  <a:pt x="512" y="891"/>
                </a:lnTo>
                <a:lnTo>
                  <a:pt x="513" y="893"/>
                </a:lnTo>
                <a:lnTo>
                  <a:pt x="514" y="897"/>
                </a:lnTo>
                <a:lnTo>
                  <a:pt x="517" y="899"/>
                </a:lnTo>
                <a:lnTo>
                  <a:pt x="519" y="901"/>
                </a:lnTo>
                <a:lnTo>
                  <a:pt x="521" y="902"/>
                </a:lnTo>
                <a:lnTo>
                  <a:pt x="524" y="903"/>
                </a:lnTo>
                <a:lnTo>
                  <a:pt x="526" y="903"/>
                </a:lnTo>
                <a:lnTo>
                  <a:pt x="888" y="903"/>
                </a:lnTo>
                <a:lnTo>
                  <a:pt x="891" y="903"/>
                </a:lnTo>
                <a:lnTo>
                  <a:pt x="894" y="902"/>
                </a:lnTo>
                <a:lnTo>
                  <a:pt x="896" y="901"/>
                </a:lnTo>
                <a:lnTo>
                  <a:pt x="898" y="899"/>
                </a:lnTo>
                <a:lnTo>
                  <a:pt x="901" y="897"/>
                </a:lnTo>
                <a:lnTo>
                  <a:pt x="902" y="893"/>
                </a:lnTo>
                <a:lnTo>
                  <a:pt x="903" y="891"/>
                </a:lnTo>
                <a:lnTo>
                  <a:pt x="903" y="888"/>
                </a:lnTo>
                <a:lnTo>
                  <a:pt x="903" y="527"/>
                </a:lnTo>
                <a:lnTo>
                  <a:pt x="903" y="523"/>
                </a:lnTo>
                <a:lnTo>
                  <a:pt x="902" y="521"/>
                </a:lnTo>
                <a:lnTo>
                  <a:pt x="901" y="518"/>
                </a:lnTo>
                <a:lnTo>
                  <a:pt x="898" y="516"/>
                </a:lnTo>
                <a:lnTo>
                  <a:pt x="896" y="514"/>
                </a:lnTo>
                <a:lnTo>
                  <a:pt x="894" y="513"/>
                </a:lnTo>
                <a:lnTo>
                  <a:pt x="891" y="512"/>
                </a:lnTo>
                <a:lnTo>
                  <a:pt x="888" y="512"/>
                </a:lnTo>
                <a:close/>
              </a:path>
            </a:pathLst>
          </a:custGeom>
          <a:solidFill>
            <a:srgbClr val="12568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Content Placeholder 2"/>
          <p:cNvSpPr txBox="1">
            <a:spLocks/>
          </p:cNvSpPr>
          <p:nvPr/>
        </p:nvSpPr>
        <p:spPr>
          <a:xfrm>
            <a:off x="2756787" y="6203652"/>
            <a:ext cx="6864637" cy="396572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96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14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Kecepatan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10667852" cy="2685952"/>
          </a:xfrm>
          <a:solidFill>
            <a:schemeClr val="bg1"/>
          </a:solidFill>
        </p:spPr>
        <p:txBody>
          <a:bodyPr/>
          <a:lstStyle/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 smtClean="0"/>
          </a:p>
          <a:p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melupakan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sekalipun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liburan</a:t>
            </a:r>
            <a:endParaRPr lang="en-US" dirty="0" smtClean="0"/>
          </a:p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,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,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orang,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bawahannya</a:t>
            </a:r>
            <a:r>
              <a:rPr lang="en-US" dirty="0" smtClean="0"/>
              <a:t>,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orang-orang lain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92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946635" cy="706964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Konten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pekerjaan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bervariasi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568" y="3124005"/>
            <a:ext cx="11024315" cy="2882900"/>
          </a:xfrm>
          <a:solidFill>
            <a:schemeClr val="bg1">
              <a:alpha val="99000"/>
            </a:schemeClr>
          </a:solidFill>
        </p:spPr>
        <p:txBody>
          <a:bodyPr>
            <a:noAutofit/>
          </a:bodyPr>
          <a:lstStyle/>
          <a:p>
            <a:r>
              <a:rPr lang="en-US" sz="2000" b="1" dirty="0" err="1" smtClean="0"/>
              <a:t>Manajer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terlibat</a:t>
            </a:r>
            <a:r>
              <a:rPr lang="en-US" sz="2000" b="1" dirty="0" smtClean="0"/>
              <a:t> di </a:t>
            </a:r>
            <a:r>
              <a:rPr lang="en-US" sz="2000" b="1" dirty="0" err="1" smtClean="0"/>
              <a:t>berbagai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aktivitas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pekerjaan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setiap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hari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kebanyakan</a:t>
            </a:r>
            <a:r>
              <a:rPr lang="en-US" sz="2000" b="1" dirty="0" smtClean="0"/>
              <a:t> di </a:t>
            </a:r>
            <a:r>
              <a:rPr lang="en-US" sz="2000" b="1" dirty="0" err="1" smtClean="0"/>
              <a:t>antara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aktivitasnya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tersebut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durasi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singkat</a:t>
            </a:r>
            <a:endParaRPr lang="en-US" sz="2000" b="1" dirty="0" smtClean="0"/>
          </a:p>
          <a:p>
            <a:r>
              <a:rPr lang="en-US" sz="2000" b="1" dirty="0" err="1" smtClean="0"/>
              <a:t>Berdasarkan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observasi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Mintzberg</a:t>
            </a:r>
            <a:r>
              <a:rPr lang="en-US" sz="2000" b="1" dirty="0" smtClean="0"/>
              <a:t> (1973), </a:t>
            </a:r>
            <a:r>
              <a:rPr lang="en-US" sz="2000" b="1" dirty="0" err="1" smtClean="0"/>
              <a:t>setengah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aktivitas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diselesaikan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manajer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kurang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9 </a:t>
            </a:r>
            <a:r>
              <a:rPr lang="en-US" sz="2000" b="1" dirty="0" err="1" smtClean="0"/>
              <a:t>menit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hanya</a:t>
            </a:r>
            <a:r>
              <a:rPr lang="en-US" sz="2000" b="1" dirty="0" smtClean="0"/>
              <a:t> 1/10 </a:t>
            </a:r>
            <a:r>
              <a:rPr lang="en-US" sz="2000" b="1" dirty="0" err="1" smtClean="0"/>
              <a:t>membutuhkan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penyelesaian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lebih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1 jam</a:t>
            </a:r>
          </a:p>
          <a:p>
            <a:r>
              <a:rPr lang="en-US" sz="2000" b="1" dirty="0" err="1" smtClean="0"/>
              <a:t>Namun</a:t>
            </a:r>
            <a:r>
              <a:rPr lang="en-US" sz="2000" b="1" dirty="0" smtClean="0"/>
              <a:t>, di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pengerjaannya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sering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interupsi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diskusi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terputus</a:t>
            </a:r>
            <a:r>
              <a:rPr lang="en-US" sz="2000" b="1" dirty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aktivitas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penting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terkendala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oleh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masalah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tertentu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serta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membutuhkan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kelola</a:t>
            </a:r>
            <a:r>
              <a:rPr lang="en-US" sz="2000" b="1" dirty="0" smtClean="0"/>
              <a:t> mood yang </a:t>
            </a:r>
            <a:r>
              <a:rPr lang="en-US" sz="2000" b="1" dirty="0" err="1" smtClean="0"/>
              <a:t>tinggi</a:t>
            </a:r>
            <a:r>
              <a:rPr lang="en-US" sz="2000" b="1" dirty="0" smtClean="0"/>
              <a:t>.</a:t>
            </a:r>
          </a:p>
          <a:p>
            <a:pPr marL="0" indent="0">
              <a:buNone/>
            </a:pPr>
            <a:r>
              <a:rPr lang="en-US" sz="2000" b="1" dirty="0" smtClean="0"/>
              <a:t>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67571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4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320" y="1102456"/>
            <a:ext cx="8761413" cy="706964"/>
          </a:xfrm>
        </p:spPr>
        <p:txBody>
          <a:bodyPr/>
          <a:lstStyle/>
          <a:p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250" y="2603500"/>
            <a:ext cx="10916528" cy="3867638"/>
          </a:xfrm>
        </p:spPr>
        <p:txBody>
          <a:bodyPr>
            <a:normAutofit/>
          </a:bodyPr>
          <a:lstStyle/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reaktif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proaktif</a:t>
            </a:r>
            <a:endParaRPr lang="en-US" dirty="0" smtClean="0"/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.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seperi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, </a:t>
            </a:r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skill yang </a:t>
            </a:r>
            <a:r>
              <a:rPr lang="en-US" dirty="0" err="1" smtClean="0"/>
              <a:t>kompleks</a:t>
            </a:r>
            <a:r>
              <a:rPr lang="en-US" dirty="0" smtClean="0"/>
              <a:t>.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spontan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endParaRPr lang="en-US" dirty="0" smtClean="0"/>
          </a:p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merespon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(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atasan</a:t>
            </a:r>
            <a:r>
              <a:rPr lang="en-US" dirty="0" smtClean="0"/>
              <a:t>/</a:t>
            </a:r>
            <a:r>
              <a:rPr lang="en-US" dirty="0" err="1" smtClean="0"/>
              <a:t>klien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progress </a:t>
            </a:r>
            <a:r>
              <a:rPr lang="en-US" dirty="0" err="1" smtClean="0"/>
              <a:t>pekerjaan</a:t>
            </a:r>
            <a:r>
              <a:rPr lang="en-US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7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4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612" y="773724"/>
            <a:ext cx="10522040" cy="675248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US" sz="3000" dirty="0" err="1">
                <a:solidFill>
                  <a:schemeClr val="tx1"/>
                </a:solidFill>
              </a:rPr>
              <a:t>Interaksi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sering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melibatkan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rekan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</a:rPr>
              <a:t>kerja</a:t>
            </a:r>
            <a:r>
              <a:rPr lang="en-US" sz="3000" dirty="0" smtClean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dan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pihak</a:t>
            </a:r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err="1">
                <a:solidFill>
                  <a:schemeClr val="tx1"/>
                </a:solidFill>
              </a:rPr>
              <a:t>luar</a:t>
            </a:r>
            <a:r>
              <a:rPr lang="en-US" sz="3000" dirty="0">
                <a:solidFill>
                  <a:schemeClr val="tx1"/>
                </a:solidFill>
              </a:rPr>
              <a:t/>
            </a:r>
            <a:br>
              <a:rPr lang="en-US" sz="3000" dirty="0">
                <a:solidFill>
                  <a:schemeClr val="tx1"/>
                </a:solidFill>
              </a:rPr>
            </a:b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675" y="3489765"/>
            <a:ext cx="9831914" cy="1884094"/>
          </a:xfrm>
          <a:solidFill>
            <a:srgbClr val="FFFF00"/>
          </a:solidFill>
        </p:spPr>
        <p:txBody>
          <a:bodyPr/>
          <a:lstStyle/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,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unit lain,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smtClean="0"/>
              <a:t>Kotter (1982)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General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100 orang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76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97" y="1088390"/>
            <a:ext cx="11217500" cy="5046132"/>
          </a:xfrm>
        </p:spPr>
      </p:pic>
    </p:spTree>
    <p:extLst>
      <p:ext uri="{BB962C8B-B14F-4D97-AF65-F5344CB8AC3E}">
        <p14:creationId xmlns:p14="http://schemas.microsoft.com/office/powerpoint/2010/main" val="2958230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114">
            <a:extLst>
              <a:ext uri="{FF2B5EF4-FFF2-40B4-BE49-F238E27FC236}">
                <a16:creationId xmlns:a16="http://schemas.microsoft.com/office/drawing/2014/main" xmlns="" id="{FF3ACD00-7901-4A84-93B7-274C7695E4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619" b="23292"/>
          <a:stretch/>
        </p:blipFill>
        <p:spPr>
          <a:xfrm flipH="1">
            <a:off x="0" y="-17289"/>
            <a:ext cx="12191999" cy="68677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2B6907D-3DFE-41D0-8485-33729D866B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35" b="44271"/>
          <a:stretch/>
        </p:blipFill>
        <p:spPr>
          <a:xfrm>
            <a:off x="0" y="0"/>
            <a:ext cx="12192000" cy="2138189"/>
          </a:xfrm>
          <a:prstGeom prst="rect">
            <a:avLst/>
          </a:prstGeom>
        </p:spPr>
      </p:pic>
      <p:pic>
        <p:nvPicPr>
          <p:cNvPr id="209" name="Picture 208">
            <a:extLst>
              <a:ext uri="{FF2B5EF4-FFF2-40B4-BE49-F238E27FC236}">
                <a16:creationId xmlns:a16="http://schemas.microsoft.com/office/drawing/2014/main" xmlns="" id="{66B7D369-DCC9-4BBC-BB33-62007DC6BD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t="29435" b="52429"/>
          <a:stretch/>
        </p:blipFill>
        <p:spPr>
          <a:xfrm>
            <a:off x="4763" y="0"/>
            <a:ext cx="12182475" cy="1474787"/>
          </a:xfrm>
          <a:custGeom>
            <a:avLst/>
            <a:gdLst>
              <a:gd name="connsiteX0" fmla="*/ 0 w 12182475"/>
              <a:gd name="connsiteY0" fmla="*/ 0 h 1474787"/>
              <a:gd name="connsiteX1" fmla="*/ 23822 w 12182475"/>
              <a:gd name="connsiteY1" fmla="*/ 0 h 1474787"/>
              <a:gd name="connsiteX2" fmla="*/ 80399 w 12182475"/>
              <a:gd name="connsiteY2" fmla="*/ 0 h 1474787"/>
              <a:gd name="connsiteX3" fmla="*/ 190575 w 12182475"/>
              <a:gd name="connsiteY3" fmla="*/ 0 h 1474787"/>
              <a:gd name="connsiteX4" fmla="*/ 372216 w 12182475"/>
              <a:gd name="connsiteY4" fmla="*/ 0 h 1474787"/>
              <a:gd name="connsiteX5" fmla="*/ 643189 w 12182475"/>
              <a:gd name="connsiteY5" fmla="*/ 0 h 1474787"/>
              <a:gd name="connsiteX6" fmla="*/ 1021360 w 12182475"/>
              <a:gd name="connsiteY6" fmla="*/ 0 h 1474787"/>
              <a:gd name="connsiteX7" fmla="*/ 1524595 w 12182475"/>
              <a:gd name="connsiteY7" fmla="*/ 0 h 1474787"/>
              <a:gd name="connsiteX8" fmla="*/ 2170762 w 12182475"/>
              <a:gd name="connsiteY8" fmla="*/ 0 h 1474787"/>
              <a:gd name="connsiteX9" fmla="*/ 2553027 w 12182475"/>
              <a:gd name="connsiteY9" fmla="*/ 0 h 1474787"/>
              <a:gd name="connsiteX10" fmla="*/ 2977725 w 12182475"/>
              <a:gd name="connsiteY10" fmla="*/ 0 h 1474787"/>
              <a:gd name="connsiteX11" fmla="*/ 3447089 w 12182475"/>
              <a:gd name="connsiteY11" fmla="*/ 0 h 1474787"/>
              <a:gd name="connsiteX12" fmla="*/ 3963352 w 12182475"/>
              <a:gd name="connsiteY12" fmla="*/ 0 h 1474787"/>
              <a:gd name="connsiteX13" fmla="*/ 4528748 w 12182475"/>
              <a:gd name="connsiteY13" fmla="*/ 0 h 1474787"/>
              <a:gd name="connsiteX14" fmla="*/ 5145509 w 12182475"/>
              <a:gd name="connsiteY14" fmla="*/ 0 h 1474787"/>
              <a:gd name="connsiteX15" fmla="*/ 5815870 w 12182475"/>
              <a:gd name="connsiteY15" fmla="*/ 0 h 1474787"/>
              <a:gd name="connsiteX16" fmla="*/ 6542062 w 12182475"/>
              <a:gd name="connsiteY16" fmla="*/ 0 h 1474787"/>
              <a:gd name="connsiteX17" fmla="*/ 7326321 w 12182475"/>
              <a:gd name="connsiteY17" fmla="*/ 0 h 1474787"/>
              <a:gd name="connsiteX18" fmla="*/ 8170878 w 12182475"/>
              <a:gd name="connsiteY18" fmla="*/ 0 h 1474787"/>
              <a:gd name="connsiteX19" fmla="*/ 9077967 w 12182475"/>
              <a:gd name="connsiteY19" fmla="*/ 0 h 1474787"/>
              <a:gd name="connsiteX20" fmla="*/ 10049822 w 12182475"/>
              <a:gd name="connsiteY20" fmla="*/ 0 h 1474787"/>
              <a:gd name="connsiteX21" fmla="*/ 11088676 w 12182475"/>
              <a:gd name="connsiteY21" fmla="*/ 0 h 1474787"/>
              <a:gd name="connsiteX22" fmla="*/ 12182475 w 12182475"/>
              <a:gd name="connsiteY22" fmla="*/ 0 h 1474787"/>
              <a:gd name="connsiteX23" fmla="*/ 12182475 w 12182475"/>
              <a:gd name="connsiteY23" fmla="*/ 1086136 h 1474787"/>
              <a:gd name="connsiteX24" fmla="*/ 12181543 w 12182475"/>
              <a:gd name="connsiteY24" fmla="*/ 1085699 h 1474787"/>
              <a:gd name="connsiteX25" fmla="*/ 11222715 w 12182475"/>
              <a:gd name="connsiteY25" fmla="*/ 636599 h 1474787"/>
              <a:gd name="connsiteX26" fmla="*/ 10465711 w 12182475"/>
              <a:gd name="connsiteY26" fmla="*/ 466839 h 1474787"/>
              <a:gd name="connsiteX27" fmla="*/ 8514088 w 12182475"/>
              <a:gd name="connsiteY27" fmla="*/ 466839 h 1474787"/>
              <a:gd name="connsiteX28" fmla="*/ 7914132 w 12182475"/>
              <a:gd name="connsiteY28" fmla="*/ 567634 h 1474787"/>
              <a:gd name="connsiteX29" fmla="*/ 5659001 w 12182475"/>
              <a:gd name="connsiteY29" fmla="*/ 1336857 h 1474787"/>
              <a:gd name="connsiteX30" fmla="*/ 4822591 w 12182475"/>
              <a:gd name="connsiteY30" fmla="*/ 1474787 h 1474787"/>
              <a:gd name="connsiteX31" fmla="*/ 0 w 12182475"/>
              <a:gd name="connsiteY31" fmla="*/ 1474787 h 147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82475" h="1474787">
                <a:moveTo>
                  <a:pt x="0" y="0"/>
                </a:moveTo>
                <a:lnTo>
                  <a:pt x="23822" y="0"/>
                </a:lnTo>
                <a:lnTo>
                  <a:pt x="80399" y="0"/>
                </a:lnTo>
                <a:lnTo>
                  <a:pt x="190575" y="0"/>
                </a:lnTo>
                <a:lnTo>
                  <a:pt x="372216" y="0"/>
                </a:lnTo>
                <a:lnTo>
                  <a:pt x="643189" y="0"/>
                </a:lnTo>
                <a:lnTo>
                  <a:pt x="1021360" y="0"/>
                </a:lnTo>
                <a:lnTo>
                  <a:pt x="1524595" y="0"/>
                </a:lnTo>
                <a:lnTo>
                  <a:pt x="2170762" y="0"/>
                </a:lnTo>
                <a:lnTo>
                  <a:pt x="2553027" y="0"/>
                </a:lnTo>
                <a:lnTo>
                  <a:pt x="2977725" y="0"/>
                </a:lnTo>
                <a:lnTo>
                  <a:pt x="3447089" y="0"/>
                </a:lnTo>
                <a:lnTo>
                  <a:pt x="3963352" y="0"/>
                </a:lnTo>
                <a:lnTo>
                  <a:pt x="4528748" y="0"/>
                </a:lnTo>
                <a:lnTo>
                  <a:pt x="5145509" y="0"/>
                </a:lnTo>
                <a:lnTo>
                  <a:pt x="5815870" y="0"/>
                </a:lnTo>
                <a:lnTo>
                  <a:pt x="6542062" y="0"/>
                </a:lnTo>
                <a:lnTo>
                  <a:pt x="7326321" y="0"/>
                </a:lnTo>
                <a:lnTo>
                  <a:pt x="8170878" y="0"/>
                </a:lnTo>
                <a:lnTo>
                  <a:pt x="9077967" y="0"/>
                </a:lnTo>
                <a:lnTo>
                  <a:pt x="10049822" y="0"/>
                </a:lnTo>
                <a:lnTo>
                  <a:pt x="11088676" y="0"/>
                </a:lnTo>
                <a:lnTo>
                  <a:pt x="12182475" y="0"/>
                </a:lnTo>
                <a:lnTo>
                  <a:pt x="12182475" y="1086136"/>
                </a:lnTo>
                <a:lnTo>
                  <a:pt x="12181543" y="1085699"/>
                </a:lnTo>
                <a:cubicBezTo>
                  <a:pt x="12135884" y="1064313"/>
                  <a:pt x="11953250" y="978771"/>
                  <a:pt x="11222715" y="636599"/>
                </a:cubicBezTo>
                <a:cubicBezTo>
                  <a:pt x="10986262" y="525194"/>
                  <a:pt x="10726869" y="466839"/>
                  <a:pt x="10465711" y="466839"/>
                </a:cubicBezTo>
                <a:cubicBezTo>
                  <a:pt x="10465711" y="466839"/>
                  <a:pt x="10465711" y="466839"/>
                  <a:pt x="8514088" y="466839"/>
                </a:cubicBezTo>
                <a:cubicBezTo>
                  <a:pt x="8309397" y="466839"/>
                  <a:pt x="8108235" y="500437"/>
                  <a:pt x="7914132" y="567634"/>
                </a:cubicBezTo>
                <a:cubicBezTo>
                  <a:pt x="7914132" y="567634"/>
                  <a:pt x="7914132" y="567634"/>
                  <a:pt x="5659001" y="1336857"/>
                </a:cubicBezTo>
                <a:cubicBezTo>
                  <a:pt x="5389021" y="1428810"/>
                  <a:pt x="5106689" y="1474787"/>
                  <a:pt x="4822591" y="1474787"/>
                </a:cubicBezTo>
                <a:cubicBezTo>
                  <a:pt x="4822591" y="1474787"/>
                  <a:pt x="4822591" y="1474787"/>
                  <a:pt x="0" y="1474787"/>
                </a:cubicBezTo>
                <a:close/>
              </a:path>
            </a:pathLst>
          </a:custGeom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BF2AE008-E230-4E55-9B6D-6B1CA6905196}"/>
              </a:ext>
            </a:extLst>
          </p:cNvPr>
          <p:cNvSpPr/>
          <p:nvPr/>
        </p:nvSpPr>
        <p:spPr>
          <a:xfrm>
            <a:off x="0" y="-8644"/>
            <a:ext cx="12211025" cy="6875289"/>
          </a:xfrm>
          <a:prstGeom prst="rect">
            <a:avLst/>
          </a:prstGeom>
          <a:gradFill>
            <a:gsLst>
              <a:gs pos="28000">
                <a:srgbClr val="FFFFFF"/>
              </a:gs>
              <a:gs pos="51000">
                <a:schemeClr val="bg1">
                  <a:alpha val="98000"/>
                </a:schemeClr>
              </a:gs>
              <a:gs pos="100000">
                <a:schemeClr val="bg1">
                  <a:alpha val="25000"/>
                </a:schemeClr>
              </a:gs>
              <a:gs pos="0">
                <a:schemeClr val="bg1">
                  <a:alpha val="25000"/>
                </a:schemeClr>
              </a:gs>
            </a:gsLst>
            <a:lin ang="540000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  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4EBB9F66-A30F-492C-A355-B10EACBC249A}"/>
              </a:ext>
            </a:extLst>
          </p:cNvPr>
          <p:cNvCxnSpPr>
            <a:stCxn id="23" idx="2"/>
            <a:endCxn id="147" idx="6"/>
          </p:cNvCxnSpPr>
          <p:nvPr/>
        </p:nvCxnSpPr>
        <p:spPr>
          <a:xfrm>
            <a:off x="3220804" y="4222587"/>
            <a:ext cx="57498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097E1DC8-4728-463A-9F03-C26AC47DD611}"/>
              </a:ext>
            </a:extLst>
          </p:cNvPr>
          <p:cNvSpPr txBox="1"/>
          <p:nvPr/>
        </p:nvSpPr>
        <p:spPr>
          <a:xfrm>
            <a:off x="693329" y="357026"/>
            <a:ext cx="9591195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3200" b="1" dirty="0" smtClean="0"/>
              <a:t>Network </a:t>
            </a:r>
            <a:r>
              <a:rPr lang="en-US" sz="3200" b="1" dirty="0" err="1" smtClean="0"/>
              <a:t>dapat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dibangun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cara</a:t>
            </a:r>
            <a:endParaRPr lang="en-US" sz="3200" b="1" dirty="0" smtClean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877CD5B5-B274-44CB-9CFC-7312DF55271F}"/>
              </a:ext>
            </a:extLst>
          </p:cNvPr>
          <p:cNvSpPr>
            <a:spLocks noEditPoints="1"/>
          </p:cNvSpPr>
          <p:nvPr/>
        </p:nvSpPr>
        <p:spPr bwMode="auto">
          <a:xfrm>
            <a:off x="2505693" y="1741407"/>
            <a:ext cx="1764917" cy="1766049"/>
          </a:xfrm>
          <a:custGeom>
            <a:avLst/>
            <a:gdLst>
              <a:gd name="T0" fmla="*/ 1292 w 1292"/>
              <a:gd name="T1" fmla="*/ 734 h 1292"/>
              <a:gd name="T2" fmla="*/ 1292 w 1292"/>
              <a:gd name="T3" fmla="*/ 558 h 1292"/>
              <a:gd name="T4" fmla="*/ 1124 w 1292"/>
              <a:gd name="T5" fmla="*/ 514 h 1292"/>
              <a:gd name="T6" fmla="*/ 1077 w 1292"/>
              <a:gd name="T7" fmla="*/ 401 h 1292"/>
              <a:gd name="T8" fmla="*/ 1165 w 1292"/>
              <a:gd name="T9" fmla="*/ 251 h 1292"/>
              <a:gd name="T10" fmla="*/ 1041 w 1292"/>
              <a:gd name="T11" fmla="*/ 127 h 1292"/>
              <a:gd name="T12" fmla="*/ 891 w 1292"/>
              <a:gd name="T13" fmla="*/ 215 h 1292"/>
              <a:gd name="T14" fmla="*/ 778 w 1292"/>
              <a:gd name="T15" fmla="*/ 168 h 1292"/>
              <a:gd name="T16" fmla="*/ 734 w 1292"/>
              <a:gd name="T17" fmla="*/ 0 h 1292"/>
              <a:gd name="T18" fmla="*/ 558 w 1292"/>
              <a:gd name="T19" fmla="*/ 0 h 1292"/>
              <a:gd name="T20" fmla="*/ 514 w 1292"/>
              <a:gd name="T21" fmla="*/ 168 h 1292"/>
              <a:gd name="T22" fmla="*/ 401 w 1292"/>
              <a:gd name="T23" fmla="*/ 215 h 1292"/>
              <a:gd name="T24" fmla="*/ 251 w 1292"/>
              <a:gd name="T25" fmla="*/ 127 h 1292"/>
              <a:gd name="T26" fmla="*/ 127 w 1292"/>
              <a:gd name="T27" fmla="*/ 251 h 1292"/>
              <a:gd name="T28" fmla="*/ 215 w 1292"/>
              <a:gd name="T29" fmla="*/ 401 h 1292"/>
              <a:gd name="T30" fmla="*/ 168 w 1292"/>
              <a:gd name="T31" fmla="*/ 514 h 1292"/>
              <a:gd name="T32" fmla="*/ 0 w 1292"/>
              <a:gd name="T33" fmla="*/ 558 h 1292"/>
              <a:gd name="T34" fmla="*/ 0 w 1292"/>
              <a:gd name="T35" fmla="*/ 734 h 1292"/>
              <a:gd name="T36" fmla="*/ 168 w 1292"/>
              <a:gd name="T37" fmla="*/ 778 h 1292"/>
              <a:gd name="T38" fmla="*/ 215 w 1292"/>
              <a:gd name="T39" fmla="*/ 891 h 1292"/>
              <a:gd name="T40" fmla="*/ 127 w 1292"/>
              <a:gd name="T41" fmla="*/ 1041 h 1292"/>
              <a:gd name="T42" fmla="*/ 251 w 1292"/>
              <a:gd name="T43" fmla="*/ 1165 h 1292"/>
              <a:gd name="T44" fmla="*/ 401 w 1292"/>
              <a:gd name="T45" fmla="*/ 1077 h 1292"/>
              <a:gd name="T46" fmla="*/ 514 w 1292"/>
              <a:gd name="T47" fmla="*/ 1124 h 1292"/>
              <a:gd name="T48" fmla="*/ 558 w 1292"/>
              <a:gd name="T49" fmla="*/ 1292 h 1292"/>
              <a:gd name="T50" fmla="*/ 734 w 1292"/>
              <a:gd name="T51" fmla="*/ 1292 h 1292"/>
              <a:gd name="T52" fmla="*/ 778 w 1292"/>
              <a:gd name="T53" fmla="*/ 1124 h 1292"/>
              <a:gd name="T54" fmla="*/ 891 w 1292"/>
              <a:gd name="T55" fmla="*/ 1077 h 1292"/>
              <a:gd name="T56" fmla="*/ 1041 w 1292"/>
              <a:gd name="T57" fmla="*/ 1165 h 1292"/>
              <a:gd name="T58" fmla="*/ 1165 w 1292"/>
              <a:gd name="T59" fmla="*/ 1041 h 1292"/>
              <a:gd name="T60" fmla="*/ 1077 w 1292"/>
              <a:gd name="T61" fmla="*/ 891 h 1292"/>
              <a:gd name="T62" fmla="*/ 1124 w 1292"/>
              <a:gd name="T63" fmla="*/ 778 h 1292"/>
              <a:gd name="T64" fmla="*/ 1292 w 1292"/>
              <a:gd name="T65" fmla="*/ 734 h 1292"/>
              <a:gd name="T66" fmla="*/ 646 w 1292"/>
              <a:gd name="T67" fmla="*/ 958 h 1292"/>
              <a:gd name="T68" fmla="*/ 334 w 1292"/>
              <a:gd name="T69" fmla="*/ 646 h 1292"/>
              <a:gd name="T70" fmla="*/ 646 w 1292"/>
              <a:gd name="T71" fmla="*/ 334 h 1292"/>
              <a:gd name="T72" fmla="*/ 958 w 1292"/>
              <a:gd name="T73" fmla="*/ 646 h 1292"/>
              <a:gd name="T74" fmla="*/ 646 w 1292"/>
              <a:gd name="T75" fmla="*/ 958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92" h="1292">
                <a:moveTo>
                  <a:pt x="1292" y="734"/>
                </a:moveTo>
                <a:cubicBezTo>
                  <a:pt x="1292" y="558"/>
                  <a:pt x="1292" y="558"/>
                  <a:pt x="1292" y="558"/>
                </a:cubicBezTo>
                <a:cubicBezTo>
                  <a:pt x="1124" y="514"/>
                  <a:pt x="1124" y="514"/>
                  <a:pt x="1124" y="514"/>
                </a:cubicBezTo>
                <a:cubicBezTo>
                  <a:pt x="1113" y="474"/>
                  <a:pt x="1097" y="436"/>
                  <a:pt x="1077" y="401"/>
                </a:cubicBezTo>
                <a:cubicBezTo>
                  <a:pt x="1165" y="251"/>
                  <a:pt x="1165" y="251"/>
                  <a:pt x="1165" y="251"/>
                </a:cubicBezTo>
                <a:cubicBezTo>
                  <a:pt x="1041" y="127"/>
                  <a:pt x="1041" y="127"/>
                  <a:pt x="1041" y="127"/>
                </a:cubicBezTo>
                <a:cubicBezTo>
                  <a:pt x="891" y="215"/>
                  <a:pt x="891" y="215"/>
                  <a:pt x="891" y="215"/>
                </a:cubicBezTo>
                <a:cubicBezTo>
                  <a:pt x="856" y="195"/>
                  <a:pt x="818" y="179"/>
                  <a:pt x="778" y="168"/>
                </a:cubicBezTo>
                <a:cubicBezTo>
                  <a:pt x="734" y="0"/>
                  <a:pt x="734" y="0"/>
                  <a:pt x="734" y="0"/>
                </a:cubicBezTo>
                <a:cubicBezTo>
                  <a:pt x="558" y="0"/>
                  <a:pt x="558" y="0"/>
                  <a:pt x="558" y="0"/>
                </a:cubicBezTo>
                <a:cubicBezTo>
                  <a:pt x="514" y="168"/>
                  <a:pt x="514" y="168"/>
                  <a:pt x="514" y="168"/>
                </a:cubicBezTo>
                <a:cubicBezTo>
                  <a:pt x="474" y="179"/>
                  <a:pt x="436" y="195"/>
                  <a:pt x="401" y="215"/>
                </a:cubicBezTo>
                <a:cubicBezTo>
                  <a:pt x="251" y="127"/>
                  <a:pt x="251" y="127"/>
                  <a:pt x="251" y="127"/>
                </a:cubicBezTo>
                <a:cubicBezTo>
                  <a:pt x="127" y="251"/>
                  <a:pt x="127" y="251"/>
                  <a:pt x="127" y="251"/>
                </a:cubicBezTo>
                <a:cubicBezTo>
                  <a:pt x="215" y="401"/>
                  <a:pt x="215" y="401"/>
                  <a:pt x="215" y="401"/>
                </a:cubicBezTo>
                <a:cubicBezTo>
                  <a:pt x="195" y="436"/>
                  <a:pt x="179" y="474"/>
                  <a:pt x="168" y="514"/>
                </a:cubicBezTo>
                <a:cubicBezTo>
                  <a:pt x="0" y="558"/>
                  <a:pt x="0" y="558"/>
                  <a:pt x="0" y="558"/>
                </a:cubicBezTo>
                <a:cubicBezTo>
                  <a:pt x="0" y="734"/>
                  <a:pt x="0" y="734"/>
                  <a:pt x="0" y="734"/>
                </a:cubicBezTo>
                <a:cubicBezTo>
                  <a:pt x="168" y="778"/>
                  <a:pt x="168" y="778"/>
                  <a:pt x="168" y="778"/>
                </a:cubicBezTo>
                <a:cubicBezTo>
                  <a:pt x="179" y="818"/>
                  <a:pt x="195" y="856"/>
                  <a:pt x="215" y="891"/>
                </a:cubicBezTo>
                <a:cubicBezTo>
                  <a:pt x="127" y="1041"/>
                  <a:pt x="127" y="1041"/>
                  <a:pt x="127" y="1041"/>
                </a:cubicBezTo>
                <a:cubicBezTo>
                  <a:pt x="251" y="1165"/>
                  <a:pt x="251" y="1165"/>
                  <a:pt x="251" y="1165"/>
                </a:cubicBezTo>
                <a:cubicBezTo>
                  <a:pt x="401" y="1077"/>
                  <a:pt x="401" y="1077"/>
                  <a:pt x="401" y="1077"/>
                </a:cubicBezTo>
                <a:cubicBezTo>
                  <a:pt x="436" y="1097"/>
                  <a:pt x="474" y="1113"/>
                  <a:pt x="514" y="1124"/>
                </a:cubicBezTo>
                <a:cubicBezTo>
                  <a:pt x="558" y="1292"/>
                  <a:pt x="558" y="1292"/>
                  <a:pt x="558" y="1292"/>
                </a:cubicBezTo>
                <a:cubicBezTo>
                  <a:pt x="734" y="1292"/>
                  <a:pt x="734" y="1292"/>
                  <a:pt x="734" y="1292"/>
                </a:cubicBezTo>
                <a:cubicBezTo>
                  <a:pt x="778" y="1124"/>
                  <a:pt x="778" y="1124"/>
                  <a:pt x="778" y="1124"/>
                </a:cubicBezTo>
                <a:cubicBezTo>
                  <a:pt x="818" y="1113"/>
                  <a:pt x="856" y="1097"/>
                  <a:pt x="891" y="1077"/>
                </a:cubicBezTo>
                <a:cubicBezTo>
                  <a:pt x="1041" y="1165"/>
                  <a:pt x="1041" y="1165"/>
                  <a:pt x="1041" y="1165"/>
                </a:cubicBezTo>
                <a:cubicBezTo>
                  <a:pt x="1165" y="1041"/>
                  <a:pt x="1165" y="1041"/>
                  <a:pt x="1165" y="1041"/>
                </a:cubicBezTo>
                <a:cubicBezTo>
                  <a:pt x="1077" y="891"/>
                  <a:pt x="1077" y="891"/>
                  <a:pt x="1077" y="891"/>
                </a:cubicBezTo>
                <a:cubicBezTo>
                  <a:pt x="1097" y="856"/>
                  <a:pt x="1113" y="818"/>
                  <a:pt x="1124" y="778"/>
                </a:cubicBezTo>
                <a:lnTo>
                  <a:pt x="1292" y="734"/>
                </a:lnTo>
                <a:close/>
                <a:moveTo>
                  <a:pt x="646" y="958"/>
                </a:moveTo>
                <a:cubicBezTo>
                  <a:pt x="474" y="958"/>
                  <a:pt x="334" y="818"/>
                  <a:pt x="334" y="646"/>
                </a:cubicBezTo>
                <a:cubicBezTo>
                  <a:pt x="334" y="474"/>
                  <a:pt x="474" y="334"/>
                  <a:pt x="646" y="334"/>
                </a:cubicBezTo>
                <a:cubicBezTo>
                  <a:pt x="818" y="334"/>
                  <a:pt x="958" y="474"/>
                  <a:pt x="958" y="646"/>
                </a:cubicBezTo>
                <a:cubicBezTo>
                  <a:pt x="958" y="818"/>
                  <a:pt x="818" y="958"/>
                  <a:pt x="646" y="958"/>
                </a:cubicBezTo>
                <a:close/>
              </a:path>
            </a:pathLst>
          </a:custGeom>
          <a:gradFill>
            <a:gsLst>
              <a:gs pos="100000">
                <a:srgbClr val="BCE2FC"/>
              </a:gs>
              <a:gs pos="0">
                <a:srgbClr val="A7CBFD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1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xmlns="" id="{F57D98A3-399C-4FAB-9123-EF7447DCCF1C}"/>
              </a:ext>
            </a:extLst>
          </p:cNvPr>
          <p:cNvSpPr>
            <a:spLocks noEditPoints="1"/>
          </p:cNvSpPr>
          <p:nvPr/>
        </p:nvSpPr>
        <p:spPr bwMode="auto">
          <a:xfrm rot="20220000">
            <a:off x="4309793" y="1741973"/>
            <a:ext cx="1766049" cy="1764917"/>
          </a:xfrm>
          <a:custGeom>
            <a:avLst/>
            <a:gdLst>
              <a:gd name="T0" fmla="*/ 1292 w 1292"/>
              <a:gd name="T1" fmla="*/ 734 h 1292"/>
              <a:gd name="T2" fmla="*/ 1292 w 1292"/>
              <a:gd name="T3" fmla="*/ 558 h 1292"/>
              <a:gd name="T4" fmla="*/ 1124 w 1292"/>
              <a:gd name="T5" fmla="*/ 514 h 1292"/>
              <a:gd name="T6" fmla="*/ 1077 w 1292"/>
              <a:gd name="T7" fmla="*/ 401 h 1292"/>
              <a:gd name="T8" fmla="*/ 1165 w 1292"/>
              <a:gd name="T9" fmla="*/ 251 h 1292"/>
              <a:gd name="T10" fmla="*/ 1041 w 1292"/>
              <a:gd name="T11" fmla="*/ 127 h 1292"/>
              <a:gd name="T12" fmla="*/ 891 w 1292"/>
              <a:gd name="T13" fmla="*/ 215 h 1292"/>
              <a:gd name="T14" fmla="*/ 778 w 1292"/>
              <a:gd name="T15" fmla="*/ 168 h 1292"/>
              <a:gd name="T16" fmla="*/ 734 w 1292"/>
              <a:gd name="T17" fmla="*/ 0 h 1292"/>
              <a:gd name="T18" fmla="*/ 558 w 1292"/>
              <a:gd name="T19" fmla="*/ 0 h 1292"/>
              <a:gd name="T20" fmla="*/ 514 w 1292"/>
              <a:gd name="T21" fmla="*/ 168 h 1292"/>
              <a:gd name="T22" fmla="*/ 401 w 1292"/>
              <a:gd name="T23" fmla="*/ 215 h 1292"/>
              <a:gd name="T24" fmla="*/ 251 w 1292"/>
              <a:gd name="T25" fmla="*/ 127 h 1292"/>
              <a:gd name="T26" fmla="*/ 127 w 1292"/>
              <a:gd name="T27" fmla="*/ 251 h 1292"/>
              <a:gd name="T28" fmla="*/ 215 w 1292"/>
              <a:gd name="T29" fmla="*/ 401 h 1292"/>
              <a:gd name="T30" fmla="*/ 168 w 1292"/>
              <a:gd name="T31" fmla="*/ 514 h 1292"/>
              <a:gd name="T32" fmla="*/ 0 w 1292"/>
              <a:gd name="T33" fmla="*/ 558 h 1292"/>
              <a:gd name="T34" fmla="*/ 0 w 1292"/>
              <a:gd name="T35" fmla="*/ 734 h 1292"/>
              <a:gd name="T36" fmla="*/ 168 w 1292"/>
              <a:gd name="T37" fmla="*/ 778 h 1292"/>
              <a:gd name="T38" fmla="*/ 215 w 1292"/>
              <a:gd name="T39" fmla="*/ 891 h 1292"/>
              <a:gd name="T40" fmla="*/ 127 w 1292"/>
              <a:gd name="T41" fmla="*/ 1041 h 1292"/>
              <a:gd name="T42" fmla="*/ 251 w 1292"/>
              <a:gd name="T43" fmla="*/ 1165 h 1292"/>
              <a:gd name="T44" fmla="*/ 401 w 1292"/>
              <a:gd name="T45" fmla="*/ 1077 h 1292"/>
              <a:gd name="T46" fmla="*/ 514 w 1292"/>
              <a:gd name="T47" fmla="*/ 1124 h 1292"/>
              <a:gd name="T48" fmla="*/ 558 w 1292"/>
              <a:gd name="T49" fmla="*/ 1292 h 1292"/>
              <a:gd name="T50" fmla="*/ 734 w 1292"/>
              <a:gd name="T51" fmla="*/ 1292 h 1292"/>
              <a:gd name="T52" fmla="*/ 778 w 1292"/>
              <a:gd name="T53" fmla="*/ 1124 h 1292"/>
              <a:gd name="T54" fmla="*/ 891 w 1292"/>
              <a:gd name="T55" fmla="*/ 1077 h 1292"/>
              <a:gd name="T56" fmla="*/ 1041 w 1292"/>
              <a:gd name="T57" fmla="*/ 1165 h 1292"/>
              <a:gd name="T58" fmla="*/ 1165 w 1292"/>
              <a:gd name="T59" fmla="*/ 1041 h 1292"/>
              <a:gd name="T60" fmla="*/ 1077 w 1292"/>
              <a:gd name="T61" fmla="*/ 891 h 1292"/>
              <a:gd name="T62" fmla="*/ 1124 w 1292"/>
              <a:gd name="T63" fmla="*/ 778 h 1292"/>
              <a:gd name="T64" fmla="*/ 1292 w 1292"/>
              <a:gd name="T65" fmla="*/ 734 h 1292"/>
              <a:gd name="T66" fmla="*/ 646 w 1292"/>
              <a:gd name="T67" fmla="*/ 958 h 1292"/>
              <a:gd name="T68" fmla="*/ 334 w 1292"/>
              <a:gd name="T69" fmla="*/ 646 h 1292"/>
              <a:gd name="T70" fmla="*/ 646 w 1292"/>
              <a:gd name="T71" fmla="*/ 334 h 1292"/>
              <a:gd name="T72" fmla="*/ 958 w 1292"/>
              <a:gd name="T73" fmla="*/ 646 h 1292"/>
              <a:gd name="T74" fmla="*/ 646 w 1292"/>
              <a:gd name="T75" fmla="*/ 958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92" h="1292">
                <a:moveTo>
                  <a:pt x="1292" y="734"/>
                </a:moveTo>
                <a:cubicBezTo>
                  <a:pt x="1292" y="558"/>
                  <a:pt x="1292" y="558"/>
                  <a:pt x="1292" y="558"/>
                </a:cubicBezTo>
                <a:cubicBezTo>
                  <a:pt x="1124" y="514"/>
                  <a:pt x="1124" y="514"/>
                  <a:pt x="1124" y="514"/>
                </a:cubicBezTo>
                <a:cubicBezTo>
                  <a:pt x="1113" y="474"/>
                  <a:pt x="1097" y="436"/>
                  <a:pt x="1077" y="401"/>
                </a:cubicBezTo>
                <a:cubicBezTo>
                  <a:pt x="1165" y="251"/>
                  <a:pt x="1165" y="251"/>
                  <a:pt x="1165" y="251"/>
                </a:cubicBezTo>
                <a:cubicBezTo>
                  <a:pt x="1041" y="127"/>
                  <a:pt x="1041" y="127"/>
                  <a:pt x="1041" y="127"/>
                </a:cubicBezTo>
                <a:cubicBezTo>
                  <a:pt x="891" y="215"/>
                  <a:pt x="891" y="215"/>
                  <a:pt x="891" y="215"/>
                </a:cubicBezTo>
                <a:cubicBezTo>
                  <a:pt x="856" y="195"/>
                  <a:pt x="818" y="179"/>
                  <a:pt x="778" y="168"/>
                </a:cubicBezTo>
                <a:cubicBezTo>
                  <a:pt x="734" y="0"/>
                  <a:pt x="734" y="0"/>
                  <a:pt x="734" y="0"/>
                </a:cubicBezTo>
                <a:cubicBezTo>
                  <a:pt x="558" y="0"/>
                  <a:pt x="558" y="0"/>
                  <a:pt x="558" y="0"/>
                </a:cubicBezTo>
                <a:cubicBezTo>
                  <a:pt x="514" y="168"/>
                  <a:pt x="514" y="168"/>
                  <a:pt x="514" y="168"/>
                </a:cubicBezTo>
                <a:cubicBezTo>
                  <a:pt x="474" y="179"/>
                  <a:pt x="436" y="195"/>
                  <a:pt x="401" y="215"/>
                </a:cubicBezTo>
                <a:cubicBezTo>
                  <a:pt x="251" y="127"/>
                  <a:pt x="251" y="127"/>
                  <a:pt x="251" y="127"/>
                </a:cubicBezTo>
                <a:cubicBezTo>
                  <a:pt x="127" y="251"/>
                  <a:pt x="127" y="251"/>
                  <a:pt x="127" y="251"/>
                </a:cubicBezTo>
                <a:cubicBezTo>
                  <a:pt x="215" y="401"/>
                  <a:pt x="215" y="401"/>
                  <a:pt x="215" y="401"/>
                </a:cubicBezTo>
                <a:cubicBezTo>
                  <a:pt x="195" y="436"/>
                  <a:pt x="179" y="474"/>
                  <a:pt x="168" y="514"/>
                </a:cubicBezTo>
                <a:cubicBezTo>
                  <a:pt x="0" y="558"/>
                  <a:pt x="0" y="558"/>
                  <a:pt x="0" y="558"/>
                </a:cubicBezTo>
                <a:cubicBezTo>
                  <a:pt x="0" y="734"/>
                  <a:pt x="0" y="734"/>
                  <a:pt x="0" y="734"/>
                </a:cubicBezTo>
                <a:cubicBezTo>
                  <a:pt x="168" y="778"/>
                  <a:pt x="168" y="778"/>
                  <a:pt x="168" y="778"/>
                </a:cubicBezTo>
                <a:cubicBezTo>
                  <a:pt x="179" y="818"/>
                  <a:pt x="195" y="856"/>
                  <a:pt x="215" y="891"/>
                </a:cubicBezTo>
                <a:cubicBezTo>
                  <a:pt x="127" y="1041"/>
                  <a:pt x="127" y="1041"/>
                  <a:pt x="127" y="1041"/>
                </a:cubicBezTo>
                <a:cubicBezTo>
                  <a:pt x="251" y="1165"/>
                  <a:pt x="251" y="1165"/>
                  <a:pt x="251" y="1165"/>
                </a:cubicBezTo>
                <a:cubicBezTo>
                  <a:pt x="401" y="1077"/>
                  <a:pt x="401" y="1077"/>
                  <a:pt x="401" y="1077"/>
                </a:cubicBezTo>
                <a:cubicBezTo>
                  <a:pt x="436" y="1097"/>
                  <a:pt x="474" y="1113"/>
                  <a:pt x="514" y="1124"/>
                </a:cubicBezTo>
                <a:cubicBezTo>
                  <a:pt x="558" y="1292"/>
                  <a:pt x="558" y="1292"/>
                  <a:pt x="558" y="1292"/>
                </a:cubicBezTo>
                <a:cubicBezTo>
                  <a:pt x="734" y="1292"/>
                  <a:pt x="734" y="1292"/>
                  <a:pt x="734" y="1292"/>
                </a:cubicBezTo>
                <a:cubicBezTo>
                  <a:pt x="778" y="1124"/>
                  <a:pt x="778" y="1124"/>
                  <a:pt x="778" y="1124"/>
                </a:cubicBezTo>
                <a:cubicBezTo>
                  <a:pt x="818" y="1113"/>
                  <a:pt x="856" y="1097"/>
                  <a:pt x="891" y="1077"/>
                </a:cubicBezTo>
                <a:cubicBezTo>
                  <a:pt x="1041" y="1165"/>
                  <a:pt x="1041" y="1165"/>
                  <a:pt x="1041" y="1165"/>
                </a:cubicBezTo>
                <a:cubicBezTo>
                  <a:pt x="1165" y="1041"/>
                  <a:pt x="1165" y="1041"/>
                  <a:pt x="1165" y="1041"/>
                </a:cubicBezTo>
                <a:cubicBezTo>
                  <a:pt x="1077" y="891"/>
                  <a:pt x="1077" y="891"/>
                  <a:pt x="1077" y="891"/>
                </a:cubicBezTo>
                <a:cubicBezTo>
                  <a:pt x="1097" y="856"/>
                  <a:pt x="1113" y="818"/>
                  <a:pt x="1124" y="778"/>
                </a:cubicBezTo>
                <a:lnTo>
                  <a:pt x="1292" y="734"/>
                </a:lnTo>
                <a:close/>
                <a:moveTo>
                  <a:pt x="646" y="958"/>
                </a:moveTo>
                <a:cubicBezTo>
                  <a:pt x="474" y="958"/>
                  <a:pt x="334" y="818"/>
                  <a:pt x="334" y="646"/>
                </a:cubicBezTo>
                <a:cubicBezTo>
                  <a:pt x="334" y="474"/>
                  <a:pt x="474" y="334"/>
                  <a:pt x="646" y="334"/>
                </a:cubicBezTo>
                <a:cubicBezTo>
                  <a:pt x="818" y="334"/>
                  <a:pt x="958" y="474"/>
                  <a:pt x="958" y="646"/>
                </a:cubicBezTo>
                <a:cubicBezTo>
                  <a:pt x="958" y="818"/>
                  <a:pt x="818" y="958"/>
                  <a:pt x="646" y="958"/>
                </a:cubicBezTo>
                <a:close/>
              </a:path>
            </a:pathLst>
          </a:custGeom>
          <a:gradFill>
            <a:gsLst>
              <a:gs pos="100000">
                <a:srgbClr val="A1EA9A"/>
              </a:gs>
              <a:gs pos="0">
                <a:srgbClr val="C9F880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1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xmlns="" id="{EF4CD1D2-C0C8-43F4-835F-2341632E2B25}"/>
              </a:ext>
            </a:extLst>
          </p:cNvPr>
          <p:cNvSpPr>
            <a:spLocks noEditPoints="1"/>
          </p:cNvSpPr>
          <p:nvPr/>
        </p:nvSpPr>
        <p:spPr bwMode="auto">
          <a:xfrm>
            <a:off x="6115025" y="1741973"/>
            <a:ext cx="1766049" cy="1764917"/>
          </a:xfrm>
          <a:custGeom>
            <a:avLst/>
            <a:gdLst>
              <a:gd name="T0" fmla="*/ 1292 w 1292"/>
              <a:gd name="T1" fmla="*/ 734 h 1292"/>
              <a:gd name="T2" fmla="*/ 1292 w 1292"/>
              <a:gd name="T3" fmla="*/ 558 h 1292"/>
              <a:gd name="T4" fmla="*/ 1124 w 1292"/>
              <a:gd name="T5" fmla="*/ 514 h 1292"/>
              <a:gd name="T6" fmla="*/ 1077 w 1292"/>
              <a:gd name="T7" fmla="*/ 401 h 1292"/>
              <a:gd name="T8" fmla="*/ 1165 w 1292"/>
              <a:gd name="T9" fmla="*/ 251 h 1292"/>
              <a:gd name="T10" fmla="*/ 1041 w 1292"/>
              <a:gd name="T11" fmla="*/ 127 h 1292"/>
              <a:gd name="T12" fmla="*/ 891 w 1292"/>
              <a:gd name="T13" fmla="*/ 215 h 1292"/>
              <a:gd name="T14" fmla="*/ 778 w 1292"/>
              <a:gd name="T15" fmla="*/ 168 h 1292"/>
              <a:gd name="T16" fmla="*/ 734 w 1292"/>
              <a:gd name="T17" fmla="*/ 0 h 1292"/>
              <a:gd name="T18" fmla="*/ 558 w 1292"/>
              <a:gd name="T19" fmla="*/ 0 h 1292"/>
              <a:gd name="T20" fmla="*/ 514 w 1292"/>
              <a:gd name="T21" fmla="*/ 168 h 1292"/>
              <a:gd name="T22" fmla="*/ 401 w 1292"/>
              <a:gd name="T23" fmla="*/ 215 h 1292"/>
              <a:gd name="T24" fmla="*/ 251 w 1292"/>
              <a:gd name="T25" fmla="*/ 127 h 1292"/>
              <a:gd name="T26" fmla="*/ 127 w 1292"/>
              <a:gd name="T27" fmla="*/ 251 h 1292"/>
              <a:gd name="T28" fmla="*/ 215 w 1292"/>
              <a:gd name="T29" fmla="*/ 401 h 1292"/>
              <a:gd name="T30" fmla="*/ 168 w 1292"/>
              <a:gd name="T31" fmla="*/ 514 h 1292"/>
              <a:gd name="T32" fmla="*/ 0 w 1292"/>
              <a:gd name="T33" fmla="*/ 558 h 1292"/>
              <a:gd name="T34" fmla="*/ 0 w 1292"/>
              <a:gd name="T35" fmla="*/ 734 h 1292"/>
              <a:gd name="T36" fmla="*/ 168 w 1292"/>
              <a:gd name="T37" fmla="*/ 778 h 1292"/>
              <a:gd name="T38" fmla="*/ 215 w 1292"/>
              <a:gd name="T39" fmla="*/ 891 h 1292"/>
              <a:gd name="T40" fmla="*/ 127 w 1292"/>
              <a:gd name="T41" fmla="*/ 1041 h 1292"/>
              <a:gd name="T42" fmla="*/ 251 w 1292"/>
              <a:gd name="T43" fmla="*/ 1165 h 1292"/>
              <a:gd name="T44" fmla="*/ 401 w 1292"/>
              <a:gd name="T45" fmla="*/ 1077 h 1292"/>
              <a:gd name="T46" fmla="*/ 514 w 1292"/>
              <a:gd name="T47" fmla="*/ 1124 h 1292"/>
              <a:gd name="T48" fmla="*/ 558 w 1292"/>
              <a:gd name="T49" fmla="*/ 1292 h 1292"/>
              <a:gd name="T50" fmla="*/ 734 w 1292"/>
              <a:gd name="T51" fmla="*/ 1292 h 1292"/>
              <a:gd name="T52" fmla="*/ 778 w 1292"/>
              <a:gd name="T53" fmla="*/ 1124 h 1292"/>
              <a:gd name="T54" fmla="*/ 891 w 1292"/>
              <a:gd name="T55" fmla="*/ 1077 h 1292"/>
              <a:gd name="T56" fmla="*/ 1041 w 1292"/>
              <a:gd name="T57" fmla="*/ 1165 h 1292"/>
              <a:gd name="T58" fmla="*/ 1165 w 1292"/>
              <a:gd name="T59" fmla="*/ 1041 h 1292"/>
              <a:gd name="T60" fmla="*/ 1077 w 1292"/>
              <a:gd name="T61" fmla="*/ 891 h 1292"/>
              <a:gd name="T62" fmla="*/ 1124 w 1292"/>
              <a:gd name="T63" fmla="*/ 778 h 1292"/>
              <a:gd name="T64" fmla="*/ 1292 w 1292"/>
              <a:gd name="T65" fmla="*/ 734 h 1292"/>
              <a:gd name="T66" fmla="*/ 646 w 1292"/>
              <a:gd name="T67" fmla="*/ 958 h 1292"/>
              <a:gd name="T68" fmla="*/ 334 w 1292"/>
              <a:gd name="T69" fmla="*/ 646 h 1292"/>
              <a:gd name="T70" fmla="*/ 646 w 1292"/>
              <a:gd name="T71" fmla="*/ 334 h 1292"/>
              <a:gd name="T72" fmla="*/ 958 w 1292"/>
              <a:gd name="T73" fmla="*/ 646 h 1292"/>
              <a:gd name="T74" fmla="*/ 646 w 1292"/>
              <a:gd name="T75" fmla="*/ 958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92" h="1292">
                <a:moveTo>
                  <a:pt x="1292" y="734"/>
                </a:moveTo>
                <a:cubicBezTo>
                  <a:pt x="1292" y="558"/>
                  <a:pt x="1292" y="558"/>
                  <a:pt x="1292" y="558"/>
                </a:cubicBezTo>
                <a:cubicBezTo>
                  <a:pt x="1124" y="514"/>
                  <a:pt x="1124" y="514"/>
                  <a:pt x="1124" y="514"/>
                </a:cubicBezTo>
                <a:cubicBezTo>
                  <a:pt x="1113" y="474"/>
                  <a:pt x="1097" y="436"/>
                  <a:pt x="1077" y="401"/>
                </a:cubicBezTo>
                <a:cubicBezTo>
                  <a:pt x="1165" y="251"/>
                  <a:pt x="1165" y="251"/>
                  <a:pt x="1165" y="251"/>
                </a:cubicBezTo>
                <a:cubicBezTo>
                  <a:pt x="1041" y="127"/>
                  <a:pt x="1041" y="127"/>
                  <a:pt x="1041" y="127"/>
                </a:cubicBezTo>
                <a:cubicBezTo>
                  <a:pt x="891" y="215"/>
                  <a:pt x="891" y="215"/>
                  <a:pt x="891" y="215"/>
                </a:cubicBezTo>
                <a:cubicBezTo>
                  <a:pt x="856" y="195"/>
                  <a:pt x="818" y="179"/>
                  <a:pt x="778" y="168"/>
                </a:cubicBezTo>
                <a:cubicBezTo>
                  <a:pt x="734" y="0"/>
                  <a:pt x="734" y="0"/>
                  <a:pt x="734" y="0"/>
                </a:cubicBezTo>
                <a:cubicBezTo>
                  <a:pt x="558" y="0"/>
                  <a:pt x="558" y="0"/>
                  <a:pt x="558" y="0"/>
                </a:cubicBezTo>
                <a:cubicBezTo>
                  <a:pt x="514" y="168"/>
                  <a:pt x="514" y="168"/>
                  <a:pt x="514" y="168"/>
                </a:cubicBezTo>
                <a:cubicBezTo>
                  <a:pt x="474" y="179"/>
                  <a:pt x="436" y="195"/>
                  <a:pt x="401" y="215"/>
                </a:cubicBezTo>
                <a:cubicBezTo>
                  <a:pt x="251" y="127"/>
                  <a:pt x="251" y="127"/>
                  <a:pt x="251" y="127"/>
                </a:cubicBezTo>
                <a:cubicBezTo>
                  <a:pt x="127" y="251"/>
                  <a:pt x="127" y="251"/>
                  <a:pt x="127" y="251"/>
                </a:cubicBezTo>
                <a:cubicBezTo>
                  <a:pt x="215" y="401"/>
                  <a:pt x="215" y="401"/>
                  <a:pt x="215" y="401"/>
                </a:cubicBezTo>
                <a:cubicBezTo>
                  <a:pt x="195" y="436"/>
                  <a:pt x="179" y="474"/>
                  <a:pt x="168" y="514"/>
                </a:cubicBezTo>
                <a:cubicBezTo>
                  <a:pt x="0" y="558"/>
                  <a:pt x="0" y="558"/>
                  <a:pt x="0" y="558"/>
                </a:cubicBezTo>
                <a:cubicBezTo>
                  <a:pt x="0" y="734"/>
                  <a:pt x="0" y="734"/>
                  <a:pt x="0" y="734"/>
                </a:cubicBezTo>
                <a:cubicBezTo>
                  <a:pt x="168" y="778"/>
                  <a:pt x="168" y="778"/>
                  <a:pt x="168" y="778"/>
                </a:cubicBezTo>
                <a:cubicBezTo>
                  <a:pt x="179" y="818"/>
                  <a:pt x="195" y="856"/>
                  <a:pt x="215" y="891"/>
                </a:cubicBezTo>
                <a:cubicBezTo>
                  <a:pt x="127" y="1041"/>
                  <a:pt x="127" y="1041"/>
                  <a:pt x="127" y="1041"/>
                </a:cubicBezTo>
                <a:cubicBezTo>
                  <a:pt x="251" y="1165"/>
                  <a:pt x="251" y="1165"/>
                  <a:pt x="251" y="1165"/>
                </a:cubicBezTo>
                <a:cubicBezTo>
                  <a:pt x="401" y="1077"/>
                  <a:pt x="401" y="1077"/>
                  <a:pt x="401" y="1077"/>
                </a:cubicBezTo>
                <a:cubicBezTo>
                  <a:pt x="436" y="1097"/>
                  <a:pt x="474" y="1113"/>
                  <a:pt x="514" y="1124"/>
                </a:cubicBezTo>
                <a:cubicBezTo>
                  <a:pt x="558" y="1292"/>
                  <a:pt x="558" y="1292"/>
                  <a:pt x="558" y="1292"/>
                </a:cubicBezTo>
                <a:cubicBezTo>
                  <a:pt x="734" y="1292"/>
                  <a:pt x="734" y="1292"/>
                  <a:pt x="734" y="1292"/>
                </a:cubicBezTo>
                <a:cubicBezTo>
                  <a:pt x="778" y="1124"/>
                  <a:pt x="778" y="1124"/>
                  <a:pt x="778" y="1124"/>
                </a:cubicBezTo>
                <a:cubicBezTo>
                  <a:pt x="818" y="1113"/>
                  <a:pt x="856" y="1097"/>
                  <a:pt x="891" y="1077"/>
                </a:cubicBezTo>
                <a:cubicBezTo>
                  <a:pt x="1041" y="1165"/>
                  <a:pt x="1041" y="1165"/>
                  <a:pt x="1041" y="1165"/>
                </a:cubicBezTo>
                <a:cubicBezTo>
                  <a:pt x="1165" y="1041"/>
                  <a:pt x="1165" y="1041"/>
                  <a:pt x="1165" y="1041"/>
                </a:cubicBezTo>
                <a:cubicBezTo>
                  <a:pt x="1077" y="891"/>
                  <a:pt x="1077" y="891"/>
                  <a:pt x="1077" y="891"/>
                </a:cubicBezTo>
                <a:cubicBezTo>
                  <a:pt x="1097" y="856"/>
                  <a:pt x="1113" y="818"/>
                  <a:pt x="1124" y="778"/>
                </a:cubicBezTo>
                <a:lnTo>
                  <a:pt x="1292" y="734"/>
                </a:lnTo>
                <a:close/>
                <a:moveTo>
                  <a:pt x="646" y="958"/>
                </a:moveTo>
                <a:cubicBezTo>
                  <a:pt x="474" y="958"/>
                  <a:pt x="334" y="818"/>
                  <a:pt x="334" y="646"/>
                </a:cubicBezTo>
                <a:cubicBezTo>
                  <a:pt x="334" y="474"/>
                  <a:pt x="474" y="334"/>
                  <a:pt x="646" y="334"/>
                </a:cubicBezTo>
                <a:cubicBezTo>
                  <a:pt x="818" y="334"/>
                  <a:pt x="958" y="474"/>
                  <a:pt x="958" y="646"/>
                </a:cubicBezTo>
                <a:cubicBezTo>
                  <a:pt x="958" y="818"/>
                  <a:pt x="818" y="958"/>
                  <a:pt x="646" y="958"/>
                </a:cubicBezTo>
                <a:close/>
              </a:path>
            </a:pathLst>
          </a:custGeom>
          <a:gradFill>
            <a:gsLst>
              <a:gs pos="100000">
                <a:srgbClr val="8DDAE7"/>
              </a:gs>
              <a:gs pos="0">
                <a:srgbClr val="85F4BA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1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xmlns="" id="{B8C487A9-733A-4D37-BB42-40741C7C4216}"/>
              </a:ext>
            </a:extLst>
          </p:cNvPr>
          <p:cNvSpPr>
            <a:spLocks noEditPoints="1"/>
          </p:cNvSpPr>
          <p:nvPr/>
        </p:nvSpPr>
        <p:spPr bwMode="auto">
          <a:xfrm rot="20220000">
            <a:off x="7920258" y="1741407"/>
            <a:ext cx="1766049" cy="1766049"/>
          </a:xfrm>
          <a:custGeom>
            <a:avLst/>
            <a:gdLst>
              <a:gd name="T0" fmla="*/ 1292 w 1292"/>
              <a:gd name="T1" fmla="*/ 734 h 1292"/>
              <a:gd name="T2" fmla="*/ 1292 w 1292"/>
              <a:gd name="T3" fmla="*/ 558 h 1292"/>
              <a:gd name="T4" fmla="*/ 1124 w 1292"/>
              <a:gd name="T5" fmla="*/ 514 h 1292"/>
              <a:gd name="T6" fmla="*/ 1077 w 1292"/>
              <a:gd name="T7" fmla="*/ 401 h 1292"/>
              <a:gd name="T8" fmla="*/ 1165 w 1292"/>
              <a:gd name="T9" fmla="*/ 251 h 1292"/>
              <a:gd name="T10" fmla="*/ 1041 w 1292"/>
              <a:gd name="T11" fmla="*/ 127 h 1292"/>
              <a:gd name="T12" fmla="*/ 891 w 1292"/>
              <a:gd name="T13" fmla="*/ 215 h 1292"/>
              <a:gd name="T14" fmla="*/ 778 w 1292"/>
              <a:gd name="T15" fmla="*/ 168 h 1292"/>
              <a:gd name="T16" fmla="*/ 734 w 1292"/>
              <a:gd name="T17" fmla="*/ 0 h 1292"/>
              <a:gd name="T18" fmla="*/ 558 w 1292"/>
              <a:gd name="T19" fmla="*/ 0 h 1292"/>
              <a:gd name="T20" fmla="*/ 514 w 1292"/>
              <a:gd name="T21" fmla="*/ 168 h 1292"/>
              <a:gd name="T22" fmla="*/ 401 w 1292"/>
              <a:gd name="T23" fmla="*/ 215 h 1292"/>
              <a:gd name="T24" fmla="*/ 251 w 1292"/>
              <a:gd name="T25" fmla="*/ 127 h 1292"/>
              <a:gd name="T26" fmla="*/ 127 w 1292"/>
              <a:gd name="T27" fmla="*/ 251 h 1292"/>
              <a:gd name="T28" fmla="*/ 215 w 1292"/>
              <a:gd name="T29" fmla="*/ 401 h 1292"/>
              <a:gd name="T30" fmla="*/ 168 w 1292"/>
              <a:gd name="T31" fmla="*/ 514 h 1292"/>
              <a:gd name="T32" fmla="*/ 0 w 1292"/>
              <a:gd name="T33" fmla="*/ 558 h 1292"/>
              <a:gd name="T34" fmla="*/ 0 w 1292"/>
              <a:gd name="T35" fmla="*/ 734 h 1292"/>
              <a:gd name="T36" fmla="*/ 168 w 1292"/>
              <a:gd name="T37" fmla="*/ 778 h 1292"/>
              <a:gd name="T38" fmla="*/ 215 w 1292"/>
              <a:gd name="T39" fmla="*/ 891 h 1292"/>
              <a:gd name="T40" fmla="*/ 127 w 1292"/>
              <a:gd name="T41" fmla="*/ 1041 h 1292"/>
              <a:gd name="T42" fmla="*/ 251 w 1292"/>
              <a:gd name="T43" fmla="*/ 1165 h 1292"/>
              <a:gd name="T44" fmla="*/ 401 w 1292"/>
              <a:gd name="T45" fmla="*/ 1077 h 1292"/>
              <a:gd name="T46" fmla="*/ 514 w 1292"/>
              <a:gd name="T47" fmla="*/ 1124 h 1292"/>
              <a:gd name="T48" fmla="*/ 558 w 1292"/>
              <a:gd name="T49" fmla="*/ 1292 h 1292"/>
              <a:gd name="T50" fmla="*/ 734 w 1292"/>
              <a:gd name="T51" fmla="*/ 1292 h 1292"/>
              <a:gd name="T52" fmla="*/ 778 w 1292"/>
              <a:gd name="T53" fmla="*/ 1124 h 1292"/>
              <a:gd name="T54" fmla="*/ 891 w 1292"/>
              <a:gd name="T55" fmla="*/ 1077 h 1292"/>
              <a:gd name="T56" fmla="*/ 1041 w 1292"/>
              <a:gd name="T57" fmla="*/ 1165 h 1292"/>
              <a:gd name="T58" fmla="*/ 1165 w 1292"/>
              <a:gd name="T59" fmla="*/ 1041 h 1292"/>
              <a:gd name="T60" fmla="*/ 1077 w 1292"/>
              <a:gd name="T61" fmla="*/ 891 h 1292"/>
              <a:gd name="T62" fmla="*/ 1124 w 1292"/>
              <a:gd name="T63" fmla="*/ 778 h 1292"/>
              <a:gd name="T64" fmla="*/ 1292 w 1292"/>
              <a:gd name="T65" fmla="*/ 734 h 1292"/>
              <a:gd name="T66" fmla="*/ 646 w 1292"/>
              <a:gd name="T67" fmla="*/ 958 h 1292"/>
              <a:gd name="T68" fmla="*/ 334 w 1292"/>
              <a:gd name="T69" fmla="*/ 646 h 1292"/>
              <a:gd name="T70" fmla="*/ 646 w 1292"/>
              <a:gd name="T71" fmla="*/ 334 h 1292"/>
              <a:gd name="T72" fmla="*/ 958 w 1292"/>
              <a:gd name="T73" fmla="*/ 646 h 1292"/>
              <a:gd name="T74" fmla="*/ 646 w 1292"/>
              <a:gd name="T75" fmla="*/ 958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92" h="1292">
                <a:moveTo>
                  <a:pt x="1292" y="734"/>
                </a:moveTo>
                <a:cubicBezTo>
                  <a:pt x="1292" y="558"/>
                  <a:pt x="1292" y="558"/>
                  <a:pt x="1292" y="558"/>
                </a:cubicBezTo>
                <a:cubicBezTo>
                  <a:pt x="1124" y="514"/>
                  <a:pt x="1124" y="514"/>
                  <a:pt x="1124" y="514"/>
                </a:cubicBezTo>
                <a:cubicBezTo>
                  <a:pt x="1113" y="474"/>
                  <a:pt x="1097" y="436"/>
                  <a:pt x="1077" y="401"/>
                </a:cubicBezTo>
                <a:cubicBezTo>
                  <a:pt x="1165" y="251"/>
                  <a:pt x="1165" y="251"/>
                  <a:pt x="1165" y="251"/>
                </a:cubicBezTo>
                <a:cubicBezTo>
                  <a:pt x="1041" y="127"/>
                  <a:pt x="1041" y="127"/>
                  <a:pt x="1041" y="127"/>
                </a:cubicBezTo>
                <a:cubicBezTo>
                  <a:pt x="891" y="215"/>
                  <a:pt x="891" y="215"/>
                  <a:pt x="891" y="215"/>
                </a:cubicBezTo>
                <a:cubicBezTo>
                  <a:pt x="856" y="195"/>
                  <a:pt x="818" y="179"/>
                  <a:pt x="778" y="168"/>
                </a:cubicBezTo>
                <a:cubicBezTo>
                  <a:pt x="734" y="0"/>
                  <a:pt x="734" y="0"/>
                  <a:pt x="734" y="0"/>
                </a:cubicBezTo>
                <a:cubicBezTo>
                  <a:pt x="558" y="0"/>
                  <a:pt x="558" y="0"/>
                  <a:pt x="558" y="0"/>
                </a:cubicBezTo>
                <a:cubicBezTo>
                  <a:pt x="514" y="168"/>
                  <a:pt x="514" y="168"/>
                  <a:pt x="514" y="168"/>
                </a:cubicBezTo>
                <a:cubicBezTo>
                  <a:pt x="474" y="179"/>
                  <a:pt x="436" y="195"/>
                  <a:pt x="401" y="215"/>
                </a:cubicBezTo>
                <a:cubicBezTo>
                  <a:pt x="251" y="127"/>
                  <a:pt x="251" y="127"/>
                  <a:pt x="251" y="127"/>
                </a:cubicBezTo>
                <a:cubicBezTo>
                  <a:pt x="127" y="251"/>
                  <a:pt x="127" y="251"/>
                  <a:pt x="127" y="251"/>
                </a:cubicBezTo>
                <a:cubicBezTo>
                  <a:pt x="215" y="401"/>
                  <a:pt x="215" y="401"/>
                  <a:pt x="215" y="401"/>
                </a:cubicBezTo>
                <a:cubicBezTo>
                  <a:pt x="195" y="436"/>
                  <a:pt x="179" y="474"/>
                  <a:pt x="168" y="514"/>
                </a:cubicBezTo>
                <a:cubicBezTo>
                  <a:pt x="0" y="558"/>
                  <a:pt x="0" y="558"/>
                  <a:pt x="0" y="558"/>
                </a:cubicBezTo>
                <a:cubicBezTo>
                  <a:pt x="0" y="734"/>
                  <a:pt x="0" y="734"/>
                  <a:pt x="0" y="734"/>
                </a:cubicBezTo>
                <a:cubicBezTo>
                  <a:pt x="168" y="778"/>
                  <a:pt x="168" y="778"/>
                  <a:pt x="168" y="778"/>
                </a:cubicBezTo>
                <a:cubicBezTo>
                  <a:pt x="179" y="818"/>
                  <a:pt x="195" y="856"/>
                  <a:pt x="215" y="891"/>
                </a:cubicBezTo>
                <a:cubicBezTo>
                  <a:pt x="127" y="1041"/>
                  <a:pt x="127" y="1041"/>
                  <a:pt x="127" y="1041"/>
                </a:cubicBezTo>
                <a:cubicBezTo>
                  <a:pt x="251" y="1165"/>
                  <a:pt x="251" y="1165"/>
                  <a:pt x="251" y="1165"/>
                </a:cubicBezTo>
                <a:cubicBezTo>
                  <a:pt x="401" y="1077"/>
                  <a:pt x="401" y="1077"/>
                  <a:pt x="401" y="1077"/>
                </a:cubicBezTo>
                <a:cubicBezTo>
                  <a:pt x="436" y="1097"/>
                  <a:pt x="474" y="1113"/>
                  <a:pt x="514" y="1124"/>
                </a:cubicBezTo>
                <a:cubicBezTo>
                  <a:pt x="558" y="1292"/>
                  <a:pt x="558" y="1292"/>
                  <a:pt x="558" y="1292"/>
                </a:cubicBezTo>
                <a:cubicBezTo>
                  <a:pt x="734" y="1292"/>
                  <a:pt x="734" y="1292"/>
                  <a:pt x="734" y="1292"/>
                </a:cubicBezTo>
                <a:cubicBezTo>
                  <a:pt x="778" y="1124"/>
                  <a:pt x="778" y="1124"/>
                  <a:pt x="778" y="1124"/>
                </a:cubicBezTo>
                <a:cubicBezTo>
                  <a:pt x="818" y="1113"/>
                  <a:pt x="856" y="1097"/>
                  <a:pt x="891" y="1077"/>
                </a:cubicBezTo>
                <a:cubicBezTo>
                  <a:pt x="1041" y="1165"/>
                  <a:pt x="1041" y="1165"/>
                  <a:pt x="1041" y="1165"/>
                </a:cubicBezTo>
                <a:cubicBezTo>
                  <a:pt x="1165" y="1041"/>
                  <a:pt x="1165" y="1041"/>
                  <a:pt x="1165" y="1041"/>
                </a:cubicBezTo>
                <a:cubicBezTo>
                  <a:pt x="1077" y="891"/>
                  <a:pt x="1077" y="891"/>
                  <a:pt x="1077" y="891"/>
                </a:cubicBezTo>
                <a:cubicBezTo>
                  <a:pt x="1097" y="856"/>
                  <a:pt x="1113" y="818"/>
                  <a:pt x="1124" y="778"/>
                </a:cubicBezTo>
                <a:lnTo>
                  <a:pt x="1292" y="734"/>
                </a:lnTo>
                <a:close/>
                <a:moveTo>
                  <a:pt x="646" y="958"/>
                </a:moveTo>
                <a:cubicBezTo>
                  <a:pt x="474" y="958"/>
                  <a:pt x="334" y="818"/>
                  <a:pt x="334" y="646"/>
                </a:cubicBezTo>
                <a:cubicBezTo>
                  <a:pt x="334" y="474"/>
                  <a:pt x="474" y="334"/>
                  <a:pt x="646" y="334"/>
                </a:cubicBezTo>
                <a:cubicBezTo>
                  <a:pt x="818" y="334"/>
                  <a:pt x="958" y="474"/>
                  <a:pt x="958" y="646"/>
                </a:cubicBezTo>
                <a:cubicBezTo>
                  <a:pt x="958" y="818"/>
                  <a:pt x="818" y="958"/>
                  <a:pt x="646" y="958"/>
                </a:cubicBezTo>
                <a:close/>
              </a:path>
            </a:pathLst>
          </a:custGeom>
          <a:gradFill>
            <a:gsLst>
              <a:gs pos="100000">
                <a:srgbClr val="F1C2EB"/>
              </a:gs>
              <a:gs pos="0">
                <a:srgbClr val="AEC1EE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1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F5DF84CC-B082-4301-99F2-1479B7A1B4DC}"/>
              </a:ext>
            </a:extLst>
          </p:cNvPr>
          <p:cNvSpPr/>
          <p:nvPr/>
        </p:nvSpPr>
        <p:spPr>
          <a:xfrm>
            <a:off x="3220804" y="4055240"/>
            <a:ext cx="334694" cy="334694"/>
          </a:xfrm>
          <a:prstGeom prst="ellipse">
            <a:avLst/>
          </a:prstGeom>
          <a:gradFill>
            <a:gsLst>
              <a:gs pos="100000">
                <a:srgbClr val="BCE2FC"/>
              </a:gs>
              <a:gs pos="0">
                <a:srgbClr val="A7CBFD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xmlns="" id="{75EC4D27-EC2F-4126-80D7-593C755A85D8}"/>
              </a:ext>
            </a:extLst>
          </p:cNvPr>
          <p:cNvSpPr/>
          <p:nvPr/>
        </p:nvSpPr>
        <p:spPr>
          <a:xfrm>
            <a:off x="5025470" y="4055241"/>
            <a:ext cx="334694" cy="334694"/>
          </a:xfrm>
          <a:prstGeom prst="ellipse">
            <a:avLst/>
          </a:prstGeom>
          <a:gradFill>
            <a:gsLst>
              <a:gs pos="100000">
                <a:srgbClr val="A1EA9A"/>
              </a:gs>
              <a:gs pos="0">
                <a:srgbClr val="C9F880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xmlns="" id="{688FA7CA-DBD9-4890-BD77-B034BD4601BF}"/>
              </a:ext>
            </a:extLst>
          </p:cNvPr>
          <p:cNvSpPr/>
          <p:nvPr/>
        </p:nvSpPr>
        <p:spPr>
          <a:xfrm>
            <a:off x="6830702" y="4055240"/>
            <a:ext cx="334694" cy="334694"/>
          </a:xfrm>
          <a:prstGeom prst="ellipse">
            <a:avLst/>
          </a:prstGeom>
          <a:gradFill>
            <a:gsLst>
              <a:gs pos="100000">
                <a:srgbClr val="8DDAE7"/>
              </a:gs>
              <a:gs pos="0">
                <a:srgbClr val="85F4BA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xmlns="" id="{DF918CD2-28F8-4F9C-8A14-1BF52EBDBB13}"/>
              </a:ext>
            </a:extLst>
          </p:cNvPr>
          <p:cNvSpPr/>
          <p:nvPr/>
        </p:nvSpPr>
        <p:spPr>
          <a:xfrm>
            <a:off x="8635935" y="4055240"/>
            <a:ext cx="334694" cy="334694"/>
          </a:xfrm>
          <a:prstGeom prst="ellipse">
            <a:avLst/>
          </a:prstGeom>
          <a:gradFill>
            <a:gsLst>
              <a:gs pos="100000">
                <a:srgbClr val="F1C2EB"/>
              </a:gs>
              <a:gs pos="0">
                <a:srgbClr val="AEC1EE"/>
              </a:gs>
            </a:gsLst>
            <a:lin ang="5400000" scaled="0"/>
          </a:gradFill>
          <a:ln w="7938" cap="flat">
            <a:noFill/>
            <a:prstDash val="solid"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xmlns="" id="{F5B25779-8DF6-4D46-BD0B-841578022664}"/>
              </a:ext>
            </a:extLst>
          </p:cNvPr>
          <p:cNvGrpSpPr/>
          <p:nvPr/>
        </p:nvGrpSpPr>
        <p:grpSpPr>
          <a:xfrm>
            <a:off x="6863906" y="2487112"/>
            <a:ext cx="268287" cy="274638"/>
            <a:chOff x="-4876800" y="1779588"/>
            <a:chExt cx="268287" cy="274638"/>
          </a:xfrm>
        </p:grpSpPr>
        <p:sp>
          <p:nvSpPr>
            <p:cNvPr id="157" name="Freeform 18">
              <a:extLst>
                <a:ext uri="{FF2B5EF4-FFF2-40B4-BE49-F238E27FC236}">
                  <a16:creationId xmlns:a16="http://schemas.microsoft.com/office/drawing/2014/main" xmlns="" id="{ABA22118-2303-4D01-8983-73034F993D4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40275" y="1922463"/>
              <a:ext cx="131762" cy="131763"/>
            </a:xfrm>
            <a:custGeom>
              <a:avLst/>
              <a:gdLst>
                <a:gd name="T0" fmla="*/ 40 w 44"/>
                <a:gd name="T1" fmla="*/ 19 h 44"/>
                <a:gd name="T2" fmla="*/ 44 w 44"/>
                <a:gd name="T3" fmla="*/ 16 h 44"/>
                <a:gd name="T4" fmla="*/ 38 w 44"/>
                <a:gd name="T5" fmla="*/ 6 h 44"/>
                <a:gd name="T6" fmla="*/ 34 w 44"/>
                <a:gd name="T7" fmla="*/ 8 h 44"/>
                <a:gd name="T8" fmla="*/ 28 w 44"/>
                <a:gd name="T9" fmla="*/ 5 h 44"/>
                <a:gd name="T10" fmla="*/ 28 w 44"/>
                <a:gd name="T11" fmla="*/ 0 h 44"/>
                <a:gd name="T12" fmla="*/ 16 w 44"/>
                <a:gd name="T13" fmla="*/ 0 h 44"/>
                <a:gd name="T14" fmla="*/ 16 w 44"/>
                <a:gd name="T15" fmla="*/ 5 h 44"/>
                <a:gd name="T16" fmla="*/ 10 w 44"/>
                <a:gd name="T17" fmla="*/ 8 h 44"/>
                <a:gd name="T18" fmla="*/ 6 w 44"/>
                <a:gd name="T19" fmla="*/ 6 h 44"/>
                <a:gd name="T20" fmla="*/ 0 w 44"/>
                <a:gd name="T21" fmla="*/ 16 h 44"/>
                <a:gd name="T22" fmla="*/ 4 w 44"/>
                <a:gd name="T23" fmla="*/ 19 h 44"/>
                <a:gd name="T24" fmla="*/ 4 w 44"/>
                <a:gd name="T25" fmla="*/ 25 h 44"/>
                <a:gd name="T26" fmla="*/ 0 w 44"/>
                <a:gd name="T27" fmla="*/ 28 h 44"/>
                <a:gd name="T28" fmla="*/ 6 w 44"/>
                <a:gd name="T29" fmla="*/ 38 h 44"/>
                <a:gd name="T30" fmla="*/ 10 w 44"/>
                <a:gd name="T31" fmla="*/ 36 h 44"/>
                <a:gd name="T32" fmla="*/ 16 w 44"/>
                <a:gd name="T33" fmla="*/ 39 h 44"/>
                <a:gd name="T34" fmla="*/ 16 w 44"/>
                <a:gd name="T35" fmla="*/ 44 h 44"/>
                <a:gd name="T36" fmla="*/ 28 w 44"/>
                <a:gd name="T37" fmla="*/ 44 h 44"/>
                <a:gd name="T38" fmla="*/ 28 w 44"/>
                <a:gd name="T39" fmla="*/ 39 h 44"/>
                <a:gd name="T40" fmla="*/ 34 w 44"/>
                <a:gd name="T41" fmla="*/ 36 h 44"/>
                <a:gd name="T42" fmla="*/ 38 w 44"/>
                <a:gd name="T43" fmla="*/ 38 h 44"/>
                <a:gd name="T44" fmla="*/ 44 w 44"/>
                <a:gd name="T45" fmla="*/ 28 h 44"/>
                <a:gd name="T46" fmla="*/ 40 w 44"/>
                <a:gd name="T47" fmla="*/ 25 h 44"/>
                <a:gd name="T48" fmla="*/ 40 w 44"/>
                <a:gd name="T49" fmla="*/ 1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4" h="44">
                  <a:moveTo>
                    <a:pt x="40" y="19"/>
                  </a:moveTo>
                  <a:cubicBezTo>
                    <a:pt x="44" y="16"/>
                    <a:pt x="44" y="16"/>
                    <a:pt x="44" y="16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32" y="7"/>
                    <a:pt x="30" y="6"/>
                    <a:pt x="28" y="5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4" y="6"/>
                    <a:pt x="12" y="7"/>
                    <a:pt x="10" y="8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21"/>
                    <a:pt x="4" y="23"/>
                    <a:pt x="4" y="25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12" y="37"/>
                    <a:pt x="14" y="38"/>
                    <a:pt x="16" y="39"/>
                  </a:cubicBezTo>
                  <a:cubicBezTo>
                    <a:pt x="16" y="44"/>
                    <a:pt x="16" y="44"/>
                    <a:pt x="16" y="44"/>
                  </a:cubicBezTo>
                  <a:cubicBezTo>
                    <a:pt x="28" y="44"/>
                    <a:pt x="28" y="44"/>
                    <a:pt x="28" y="44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30" y="38"/>
                    <a:pt x="32" y="37"/>
                    <a:pt x="34" y="36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0" y="25"/>
                    <a:pt x="40" y="25"/>
                    <a:pt x="40" y="25"/>
                  </a:cubicBezTo>
                  <a:cubicBezTo>
                    <a:pt x="40" y="23"/>
                    <a:pt x="40" y="21"/>
                    <a:pt x="40" y="19"/>
                  </a:cubicBez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Oval 19">
              <a:extLst>
                <a:ext uri="{FF2B5EF4-FFF2-40B4-BE49-F238E27FC236}">
                  <a16:creationId xmlns:a16="http://schemas.microsoft.com/office/drawing/2014/main" xmlns="" id="{C88BF29C-8E56-4D2B-9C94-9DF1228FD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97413" y="1965325"/>
              <a:ext cx="47625" cy="47625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Oval 20">
              <a:extLst>
                <a:ext uri="{FF2B5EF4-FFF2-40B4-BE49-F238E27FC236}">
                  <a16:creationId xmlns:a16="http://schemas.microsoft.com/office/drawing/2014/main" xmlns="" id="{892619AA-78E5-4834-A1AE-0AE99CD7B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852988" y="1779588"/>
              <a:ext cx="82550" cy="84138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21">
              <a:extLst>
                <a:ext uri="{FF2B5EF4-FFF2-40B4-BE49-F238E27FC236}">
                  <a16:creationId xmlns:a16="http://schemas.microsoft.com/office/drawing/2014/main" xmlns="" id="{EBB66857-489B-451E-8405-E32B3D3FF5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76800" y="1887538"/>
              <a:ext cx="130175" cy="166688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22">
              <a:extLst>
                <a:ext uri="{FF2B5EF4-FFF2-40B4-BE49-F238E27FC236}">
                  <a16:creationId xmlns:a16="http://schemas.microsoft.com/office/drawing/2014/main" xmlns="" id="{DBF9BDD8-4645-462D-92E0-E17160287A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4413" y="1887538"/>
              <a:ext cx="23812" cy="84138"/>
            </a:xfrm>
            <a:custGeom>
              <a:avLst/>
              <a:gdLst>
                <a:gd name="T0" fmla="*/ 12 w 15"/>
                <a:gd name="T1" fmla="*/ 0 h 53"/>
                <a:gd name="T2" fmla="*/ 4 w 15"/>
                <a:gd name="T3" fmla="*/ 0 h 53"/>
                <a:gd name="T4" fmla="*/ 0 w 15"/>
                <a:gd name="T5" fmla="*/ 45 h 53"/>
                <a:gd name="T6" fmla="*/ 8 w 15"/>
                <a:gd name="T7" fmla="*/ 53 h 53"/>
                <a:gd name="T8" fmla="*/ 15 w 15"/>
                <a:gd name="T9" fmla="*/ 45 h 53"/>
                <a:gd name="T10" fmla="*/ 12 w 15"/>
                <a:gd name="T11" fmla="*/ 0 h 53"/>
                <a:gd name="T12" fmla="*/ 12 w 15"/>
                <a:gd name="T13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53">
                  <a:moveTo>
                    <a:pt x="12" y="0"/>
                  </a:moveTo>
                  <a:lnTo>
                    <a:pt x="4" y="0"/>
                  </a:lnTo>
                  <a:lnTo>
                    <a:pt x="0" y="45"/>
                  </a:lnTo>
                  <a:lnTo>
                    <a:pt x="8" y="53"/>
                  </a:lnTo>
                  <a:lnTo>
                    <a:pt x="15" y="45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xmlns="" id="{0A4AA542-2EFF-4E69-9AE4-FF1AD872184F}"/>
              </a:ext>
            </a:extLst>
          </p:cNvPr>
          <p:cNvGrpSpPr/>
          <p:nvPr/>
        </p:nvGrpSpPr>
        <p:grpSpPr>
          <a:xfrm>
            <a:off x="5058674" y="2487112"/>
            <a:ext cx="268287" cy="274638"/>
            <a:chOff x="-2581275" y="1206500"/>
            <a:chExt cx="268287" cy="274638"/>
          </a:xfrm>
        </p:grpSpPr>
        <p:sp>
          <p:nvSpPr>
            <p:cNvPr id="162" name="Oval 23">
              <a:extLst>
                <a:ext uri="{FF2B5EF4-FFF2-40B4-BE49-F238E27FC236}">
                  <a16:creationId xmlns:a16="http://schemas.microsoft.com/office/drawing/2014/main" xmlns="" id="{6C0E5666-77CC-4FC8-AD37-A998CA355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557463" y="1206500"/>
              <a:ext cx="84137" cy="84138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24">
              <a:extLst>
                <a:ext uri="{FF2B5EF4-FFF2-40B4-BE49-F238E27FC236}">
                  <a16:creationId xmlns:a16="http://schemas.microsoft.com/office/drawing/2014/main" xmlns="" id="{1D184518-A355-4726-9454-B66D732A6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81275" y="1314450"/>
              <a:ext cx="131762" cy="166688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25">
              <a:extLst>
                <a:ext uri="{FF2B5EF4-FFF2-40B4-BE49-F238E27FC236}">
                  <a16:creationId xmlns:a16="http://schemas.microsoft.com/office/drawing/2014/main" xmlns="" id="{C8189ED0-1C42-4498-879E-976B080BF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27300" y="1314450"/>
              <a:ext cx="23812" cy="82550"/>
            </a:xfrm>
            <a:custGeom>
              <a:avLst/>
              <a:gdLst>
                <a:gd name="T0" fmla="*/ 11 w 15"/>
                <a:gd name="T1" fmla="*/ 0 h 52"/>
                <a:gd name="T2" fmla="*/ 3 w 15"/>
                <a:gd name="T3" fmla="*/ 0 h 52"/>
                <a:gd name="T4" fmla="*/ 0 w 15"/>
                <a:gd name="T5" fmla="*/ 45 h 52"/>
                <a:gd name="T6" fmla="*/ 7 w 15"/>
                <a:gd name="T7" fmla="*/ 52 h 52"/>
                <a:gd name="T8" fmla="*/ 15 w 15"/>
                <a:gd name="T9" fmla="*/ 45 h 52"/>
                <a:gd name="T10" fmla="*/ 11 w 15"/>
                <a:gd name="T11" fmla="*/ 0 h 52"/>
                <a:gd name="T12" fmla="*/ 11 w 15"/>
                <a:gd name="T1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52">
                  <a:moveTo>
                    <a:pt x="11" y="0"/>
                  </a:moveTo>
                  <a:lnTo>
                    <a:pt x="3" y="0"/>
                  </a:lnTo>
                  <a:lnTo>
                    <a:pt x="0" y="45"/>
                  </a:lnTo>
                  <a:lnTo>
                    <a:pt x="7" y="52"/>
                  </a:lnTo>
                  <a:lnTo>
                    <a:pt x="15" y="45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Line 26">
              <a:extLst>
                <a:ext uri="{FF2B5EF4-FFF2-40B4-BE49-F238E27FC236}">
                  <a16:creationId xmlns:a16="http://schemas.microsoft.com/office/drawing/2014/main" xmlns="" id="{BB828134-BF6F-42A1-8D53-1FA2F0592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25700" y="1349375"/>
              <a:ext cx="65087" cy="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27">
              <a:extLst>
                <a:ext uri="{FF2B5EF4-FFF2-40B4-BE49-F238E27FC236}">
                  <a16:creationId xmlns:a16="http://schemas.microsoft.com/office/drawing/2014/main" xmlns="" id="{66AE6856-62B5-4DAD-AE3C-B7FDC857E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395538" y="1241425"/>
              <a:ext cx="34925" cy="203200"/>
            </a:xfrm>
            <a:custGeom>
              <a:avLst/>
              <a:gdLst>
                <a:gd name="T0" fmla="*/ 22 w 22"/>
                <a:gd name="T1" fmla="*/ 0 h 128"/>
                <a:gd name="T2" fmla="*/ 0 w 22"/>
                <a:gd name="T3" fmla="*/ 0 h 128"/>
                <a:gd name="T4" fmla="*/ 0 w 22"/>
                <a:gd name="T5" fmla="*/ 128 h 128"/>
                <a:gd name="T6" fmla="*/ 22 w 22"/>
                <a:gd name="T7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128">
                  <a:moveTo>
                    <a:pt x="22" y="0"/>
                  </a:moveTo>
                  <a:lnTo>
                    <a:pt x="0" y="0"/>
                  </a:lnTo>
                  <a:lnTo>
                    <a:pt x="0" y="128"/>
                  </a:lnTo>
                  <a:lnTo>
                    <a:pt x="22" y="128"/>
                  </a:lnTo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Rectangle 28">
              <a:extLst>
                <a:ext uri="{FF2B5EF4-FFF2-40B4-BE49-F238E27FC236}">
                  <a16:creationId xmlns:a16="http://schemas.microsoft.com/office/drawing/2014/main" xmlns="" id="{F68AD611-4D3F-499B-8D71-6BC5EF43D1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360613" y="1217613"/>
              <a:ext cx="47625" cy="47625"/>
            </a:xfrm>
            <a:prstGeom prst="rect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Rectangle 29">
              <a:extLst>
                <a:ext uri="{FF2B5EF4-FFF2-40B4-BE49-F238E27FC236}">
                  <a16:creationId xmlns:a16="http://schemas.microsoft.com/office/drawing/2014/main" xmlns="" id="{53078B00-FE19-4C11-A2FF-2F2A498EA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360613" y="1325563"/>
              <a:ext cx="47625" cy="47625"/>
            </a:xfrm>
            <a:prstGeom prst="rect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Rectangle 30">
              <a:extLst>
                <a:ext uri="{FF2B5EF4-FFF2-40B4-BE49-F238E27FC236}">
                  <a16:creationId xmlns:a16="http://schemas.microsoft.com/office/drawing/2014/main" xmlns="" id="{4E5A5A11-8879-49B6-A35E-85E211625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360613" y="1420813"/>
              <a:ext cx="47625" cy="47625"/>
            </a:xfrm>
            <a:prstGeom prst="rect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xmlns="" id="{80BE6C3A-16E6-406C-B449-5CDAB3274742}"/>
              </a:ext>
            </a:extLst>
          </p:cNvPr>
          <p:cNvGrpSpPr/>
          <p:nvPr/>
        </p:nvGrpSpPr>
        <p:grpSpPr>
          <a:xfrm>
            <a:off x="8721868" y="2483937"/>
            <a:ext cx="274637" cy="280988"/>
            <a:chOff x="-5451475" y="1773238"/>
            <a:chExt cx="274637" cy="280988"/>
          </a:xfrm>
        </p:grpSpPr>
        <p:sp>
          <p:nvSpPr>
            <p:cNvPr id="170" name="Oval 31">
              <a:extLst>
                <a:ext uri="{FF2B5EF4-FFF2-40B4-BE49-F238E27FC236}">
                  <a16:creationId xmlns:a16="http://schemas.microsoft.com/office/drawing/2014/main" xmlns="" id="{C4BCEAFE-032D-4E54-99E5-E1C7E970D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427663" y="1779588"/>
              <a:ext cx="84137" cy="84138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32">
              <a:extLst>
                <a:ext uri="{FF2B5EF4-FFF2-40B4-BE49-F238E27FC236}">
                  <a16:creationId xmlns:a16="http://schemas.microsoft.com/office/drawing/2014/main" xmlns="" id="{D98B8C96-E32C-426E-AA13-67B5825D8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51475" y="1887538"/>
              <a:ext cx="131762" cy="166688"/>
            </a:xfrm>
            <a:custGeom>
              <a:avLst/>
              <a:gdLst>
                <a:gd name="T0" fmla="*/ 44 w 44"/>
                <a:gd name="T1" fmla="*/ 0 h 56"/>
                <a:gd name="T2" fmla="*/ 0 w 44"/>
                <a:gd name="T3" fmla="*/ 0 h 56"/>
                <a:gd name="T4" fmla="*/ 14 w 44"/>
                <a:gd name="T5" fmla="*/ 30 h 56"/>
                <a:gd name="T6" fmla="*/ 14 w 44"/>
                <a:gd name="T7" fmla="*/ 56 h 56"/>
                <a:gd name="T8" fmla="*/ 30 w 44"/>
                <a:gd name="T9" fmla="*/ 56 h 56"/>
                <a:gd name="T10" fmla="*/ 30 w 44"/>
                <a:gd name="T11" fmla="*/ 30 h 56"/>
                <a:gd name="T12" fmla="*/ 44 w 4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56">
                  <a:moveTo>
                    <a:pt x="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"/>
                    <a:pt x="7" y="26"/>
                    <a:pt x="14" y="30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30" y="56"/>
                    <a:pt x="30" y="56"/>
                    <a:pt x="30" y="56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26"/>
                    <a:pt x="44" y="16"/>
                    <a:pt x="44" y="0"/>
                  </a:cubicBez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33">
              <a:extLst>
                <a:ext uri="{FF2B5EF4-FFF2-40B4-BE49-F238E27FC236}">
                  <a16:creationId xmlns:a16="http://schemas.microsoft.com/office/drawing/2014/main" xmlns="" id="{C5A9FC30-3F88-48D9-9D35-59F584B08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97500" y="1887538"/>
              <a:ext cx="23812" cy="84138"/>
            </a:xfrm>
            <a:custGeom>
              <a:avLst/>
              <a:gdLst>
                <a:gd name="T0" fmla="*/ 11 w 15"/>
                <a:gd name="T1" fmla="*/ 0 h 53"/>
                <a:gd name="T2" fmla="*/ 4 w 15"/>
                <a:gd name="T3" fmla="*/ 0 h 53"/>
                <a:gd name="T4" fmla="*/ 0 w 15"/>
                <a:gd name="T5" fmla="*/ 45 h 53"/>
                <a:gd name="T6" fmla="*/ 7 w 15"/>
                <a:gd name="T7" fmla="*/ 53 h 53"/>
                <a:gd name="T8" fmla="*/ 15 w 15"/>
                <a:gd name="T9" fmla="*/ 45 h 53"/>
                <a:gd name="T10" fmla="*/ 11 w 15"/>
                <a:gd name="T11" fmla="*/ 0 h 53"/>
                <a:gd name="T12" fmla="*/ 11 w 15"/>
                <a:gd name="T13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53">
                  <a:moveTo>
                    <a:pt x="11" y="0"/>
                  </a:moveTo>
                  <a:lnTo>
                    <a:pt x="4" y="0"/>
                  </a:lnTo>
                  <a:lnTo>
                    <a:pt x="0" y="45"/>
                  </a:lnTo>
                  <a:lnTo>
                    <a:pt x="7" y="53"/>
                  </a:lnTo>
                  <a:lnTo>
                    <a:pt x="15" y="45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34">
              <a:extLst>
                <a:ext uri="{FF2B5EF4-FFF2-40B4-BE49-F238E27FC236}">
                  <a16:creationId xmlns:a16="http://schemas.microsoft.com/office/drawing/2014/main" xmlns="" id="{C6241D29-1897-4712-B1A1-0E2074119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54625" y="1871663"/>
              <a:ext cx="23812" cy="26988"/>
            </a:xfrm>
            <a:custGeom>
              <a:avLst/>
              <a:gdLst>
                <a:gd name="T0" fmla="*/ 15 w 15"/>
                <a:gd name="T1" fmla="*/ 0 h 17"/>
                <a:gd name="T2" fmla="*/ 15 w 15"/>
                <a:gd name="T3" fmla="*/ 17 h 17"/>
                <a:gd name="T4" fmla="*/ 0 w 15"/>
                <a:gd name="T5" fmla="*/ 17 h 17"/>
                <a:gd name="T6" fmla="*/ 0 w 1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" h="17">
                  <a:moveTo>
                    <a:pt x="15" y="0"/>
                  </a:moveTo>
                  <a:lnTo>
                    <a:pt x="15" y="17"/>
                  </a:lnTo>
                  <a:lnTo>
                    <a:pt x="0" y="17"/>
                  </a:lnTo>
                  <a:lnTo>
                    <a:pt x="0" y="0"/>
                  </a:lnTo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Oval 35">
              <a:extLst>
                <a:ext uri="{FF2B5EF4-FFF2-40B4-BE49-F238E27FC236}">
                  <a16:creationId xmlns:a16="http://schemas.microsoft.com/office/drawing/2014/main" xmlns="" id="{B9F8AD01-AA08-406A-AE10-FD0999DC0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278438" y="1803400"/>
              <a:ext cx="71437" cy="71438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Line 36">
              <a:extLst>
                <a:ext uri="{FF2B5EF4-FFF2-40B4-BE49-F238E27FC236}">
                  <a16:creationId xmlns:a16="http://schemas.microsoft.com/office/drawing/2014/main" xmlns="" id="{9C8B998A-D47B-4F76-A3B6-5B508DF30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5241925" y="1773238"/>
              <a:ext cx="0" cy="1270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Line 37">
              <a:extLst>
                <a:ext uri="{FF2B5EF4-FFF2-40B4-BE49-F238E27FC236}">
                  <a16:creationId xmlns:a16="http://schemas.microsoft.com/office/drawing/2014/main" xmlns="" id="{76B3BCF4-039E-4078-ABFF-39CA21F3A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5203825" y="1792288"/>
              <a:ext cx="9525" cy="7938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Line 38">
              <a:extLst>
                <a:ext uri="{FF2B5EF4-FFF2-40B4-BE49-F238E27FC236}">
                  <a16:creationId xmlns:a16="http://schemas.microsoft.com/office/drawing/2014/main" xmlns="" id="{E13D7B15-C6AD-4702-B555-EE026B2C5C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5187950" y="1839913"/>
              <a:ext cx="11112" cy="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Line 39">
              <a:extLst>
                <a:ext uri="{FF2B5EF4-FFF2-40B4-BE49-F238E27FC236}">
                  <a16:creationId xmlns:a16="http://schemas.microsoft.com/office/drawing/2014/main" xmlns="" id="{7BB231E8-5264-48F6-9918-F322A676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-5203825" y="1878013"/>
              <a:ext cx="9525" cy="635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Line 40">
              <a:extLst>
                <a:ext uri="{FF2B5EF4-FFF2-40B4-BE49-F238E27FC236}">
                  <a16:creationId xmlns:a16="http://schemas.microsoft.com/office/drawing/2014/main" xmlns="" id="{48B3719C-F6B3-4CDC-8E94-2487397CE7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5289550" y="1878013"/>
              <a:ext cx="7937" cy="635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Line 41">
              <a:extLst>
                <a:ext uri="{FF2B5EF4-FFF2-40B4-BE49-F238E27FC236}">
                  <a16:creationId xmlns:a16="http://schemas.microsoft.com/office/drawing/2014/main" xmlns="" id="{68572F0E-2B8E-42B0-AFA0-0FDD4E692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5308600" y="1839913"/>
              <a:ext cx="12700" cy="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Line 42">
              <a:extLst>
                <a:ext uri="{FF2B5EF4-FFF2-40B4-BE49-F238E27FC236}">
                  <a16:creationId xmlns:a16="http://schemas.microsoft.com/office/drawing/2014/main" xmlns="" id="{BC245E38-71EF-441F-A407-6DD1609770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5289550" y="1792288"/>
              <a:ext cx="7937" cy="7938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xmlns="" id="{996C36A9-82F5-494B-8939-5816FD93250C}"/>
              </a:ext>
            </a:extLst>
          </p:cNvPr>
          <p:cNvGrpSpPr/>
          <p:nvPr/>
        </p:nvGrpSpPr>
        <p:grpSpPr>
          <a:xfrm>
            <a:off x="3253214" y="2487112"/>
            <a:ext cx="269875" cy="274638"/>
            <a:chOff x="-3155950" y="3500438"/>
            <a:chExt cx="269875" cy="274638"/>
          </a:xfrm>
        </p:grpSpPr>
        <p:sp>
          <p:nvSpPr>
            <p:cNvPr id="182" name="Oval 43">
              <a:extLst>
                <a:ext uri="{FF2B5EF4-FFF2-40B4-BE49-F238E27FC236}">
                  <a16:creationId xmlns:a16="http://schemas.microsoft.com/office/drawing/2014/main" xmlns="" id="{C1972923-EC27-4F80-898B-C76C56C40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006725" y="3500438"/>
              <a:ext cx="120650" cy="119063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44">
              <a:extLst>
                <a:ext uri="{FF2B5EF4-FFF2-40B4-BE49-F238E27FC236}">
                  <a16:creationId xmlns:a16="http://schemas.microsoft.com/office/drawing/2014/main" xmlns="" id="{ABC57F34-D5E7-4DC5-96FB-C20224E0D6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46400" y="3530600"/>
              <a:ext cx="23812" cy="41275"/>
            </a:xfrm>
            <a:custGeom>
              <a:avLst/>
              <a:gdLst>
                <a:gd name="T0" fmla="*/ 15 w 15"/>
                <a:gd name="T1" fmla="*/ 26 h 26"/>
                <a:gd name="T2" fmla="*/ 0 w 15"/>
                <a:gd name="T3" fmla="*/ 26 h 26"/>
                <a:gd name="T4" fmla="*/ 0 w 1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26">
                  <a:moveTo>
                    <a:pt x="15" y="26"/>
                  </a:moveTo>
                  <a:lnTo>
                    <a:pt x="0" y="26"/>
                  </a:lnTo>
                  <a:lnTo>
                    <a:pt x="0" y="0"/>
                  </a:lnTo>
                </a:path>
              </a:pathLst>
            </a:custGeom>
            <a:noFill/>
            <a:ln w="9525" cap="rnd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Oval 45">
              <a:extLst>
                <a:ext uri="{FF2B5EF4-FFF2-40B4-BE49-F238E27FC236}">
                  <a16:creationId xmlns:a16="http://schemas.microsoft.com/office/drawing/2014/main" xmlns="" id="{3C7BF068-BE6C-402C-A2D6-7387D73DD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132138" y="3500438"/>
              <a:ext cx="84137" cy="84138"/>
            </a:xfrm>
            <a:prstGeom prst="ellips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46">
              <a:extLst>
                <a:ext uri="{FF2B5EF4-FFF2-40B4-BE49-F238E27FC236}">
                  <a16:creationId xmlns:a16="http://schemas.microsoft.com/office/drawing/2014/main" xmlns="" id="{AE90A735-A4D5-43E6-BDD4-1CFC58CE2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55950" y="3602038"/>
              <a:ext cx="131762" cy="173038"/>
            </a:xfrm>
            <a:custGeom>
              <a:avLst/>
              <a:gdLst>
                <a:gd name="T0" fmla="*/ 22 w 44"/>
                <a:gd name="T1" fmla="*/ 0 h 58"/>
                <a:gd name="T2" fmla="*/ 0 w 44"/>
                <a:gd name="T3" fmla="*/ 38 h 58"/>
                <a:gd name="T4" fmla="*/ 14 w 44"/>
                <a:gd name="T5" fmla="*/ 38 h 58"/>
                <a:gd name="T6" fmla="*/ 14 w 44"/>
                <a:gd name="T7" fmla="*/ 58 h 58"/>
                <a:gd name="T8" fmla="*/ 30 w 44"/>
                <a:gd name="T9" fmla="*/ 58 h 58"/>
                <a:gd name="T10" fmla="*/ 30 w 44"/>
                <a:gd name="T11" fmla="*/ 38 h 58"/>
                <a:gd name="T12" fmla="*/ 44 w 44"/>
                <a:gd name="T13" fmla="*/ 38 h 58"/>
                <a:gd name="T14" fmla="*/ 22 w 44"/>
                <a:gd name="T15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58">
                  <a:moveTo>
                    <a:pt x="22" y="0"/>
                  </a:moveTo>
                  <a:cubicBezTo>
                    <a:pt x="10" y="0"/>
                    <a:pt x="0" y="18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38"/>
                    <a:pt x="30" y="38"/>
                    <a:pt x="30" y="38"/>
                  </a:cubicBezTo>
                  <a:cubicBezTo>
                    <a:pt x="44" y="38"/>
                    <a:pt x="44" y="38"/>
                    <a:pt x="44" y="38"/>
                  </a:cubicBezTo>
                  <a:cubicBezTo>
                    <a:pt x="44" y="18"/>
                    <a:pt x="34" y="0"/>
                    <a:pt x="22" y="0"/>
                  </a:cubicBezTo>
                  <a:close/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Line 47">
              <a:extLst>
                <a:ext uri="{FF2B5EF4-FFF2-40B4-BE49-F238E27FC236}">
                  <a16:creationId xmlns:a16="http://schemas.microsoft.com/office/drawing/2014/main" xmlns="" id="{458E53A0-7D4D-4579-800B-C9FC75C713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113088" y="3716338"/>
              <a:ext cx="47625" cy="0"/>
            </a:xfrm>
            <a:prstGeom prst="line">
              <a:avLst/>
            </a:pr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48">
              <a:extLst>
                <a:ext uri="{FF2B5EF4-FFF2-40B4-BE49-F238E27FC236}">
                  <a16:creationId xmlns:a16="http://schemas.microsoft.com/office/drawing/2014/main" xmlns="" id="{F169186B-B342-41E4-A76A-0EF7571D7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19438" y="3614738"/>
              <a:ext cx="58737" cy="41275"/>
            </a:xfrm>
            <a:custGeom>
              <a:avLst/>
              <a:gdLst>
                <a:gd name="T0" fmla="*/ 37 w 37"/>
                <a:gd name="T1" fmla="*/ 0 h 26"/>
                <a:gd name="T2" fmla="*/ 19 w 37"/>
                <a:gd name="T3" fmla="*/ 26 h 26"/>
                <a:gd name="T4" fmla="*/ 0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37" y="0"/>
                  </a:moveTo>
                  <a:lnTo>
                    <a:pt x="19" y="26"/>
                  </a:lnTo>
                  <a:lnTo>
                    <a:pt x="0" y="0"/>
                  </a:lnTo>
                </a:path>
              </a:pathLst>
            </a:custGeom>
            <a:noFill/>
            <a:ln w="9525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xmlns="" id="{54DB81B3-E574-4105-BB03-10F5DFAB1BA1}"/>
              </a:ext>
            </a:extLst>
          </p:cNvPr>
          <p:cNvGrpSpPr/>
          <p:nvPr/>
        </p:nvGrpSpPr>
        <p:grpSpPr>
          <a:xfrm>
            <a:off x="863000" y="4824696"/>
            <a:ext cx="10296331" cy="1393732"/>
            <a:chOff x="863000" y="4824696"/>
            <a:chExt cx="10296331" cy="139373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48B6CB9D-9D65-427D-96B7-AB11327D7899}"/>
                </a:ext>
              </a:extLst>
            </p:cNvPr>
            <p:cNvGrpSpPr/>
            <p:nvPr/>
          </p:nvGrpSpPr>
          <p:grpSpPr>
            <a:xfrm>
              <a:off x="863000" y="4840055"/>
              <a:ext cx="10296331" cy="1378373"/>
              <a:chOff x="693330" y="4840055"/>
              <a:chExt cx="10296331" cy="1378373"/>
            </a:xfrm>
          </p:grpSpPr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xmlns="" id="{871E180C-8BFF-4BBA-817E-6EC73E2CE401}"/>
                  </a:ext>
                </a:extLst>
              </p:cNvPr>
              <p:cNvSpPr txBox="1"/>
              <p:nvPr/>
            </p:nvSpPr>
            <p:spPr>
              <a:xfrm>
                <a:off x="693330" y="4925766"/>
                <a:ext cx="2065337" cy="12926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buFont typeface="+mj-lt"/>
                  <a:buAutoNum type="arabicPeriod"/>
                </a:pPr>
                <a:r>
                  <a:rPr lang="en-US" sz="1400" dirty="0" err="1" smtClean="0"/>
                  <a:t>Berkomunikasi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dengan</a:t>
                </a:r>
                <a:r>
                  <a:rPr lang="en-US" sz="1400" dirty="0" smtClean="0"/>
                  <a:t> orang lain </a:t>
                </a:r>
                <a:r>
                  <a:rPr lang="en-US" sz="1400" dirty="0" err="1" smtClean="0"/>
                  <a:t>sebelum</a:t>
                </a:r>
                <a:r>
                  <a:rPr lang="en-US" sz="1400" dirty="0" smtClean="0"/>
                  <a:t>, </a:t>
                </a:r>
                <a:r>
                  <a:rPr lang="en-US" sz="1400" dirty="0" err="1" smtClean="0"/>
                  <a:t>sesaat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dan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setelah</a:t>
                </a:r>
                <a:r>
                  <a:rPr lang="en-US" sz="1400" dirty="0" smtClean="0"/>
                  <a:t> meeting, </a:t>
                </a:r>
                <a:r>
                  <a:rPr lang="en-US" sz="1400" dirty="0" err="1" smtClean="0"/>
                  <a:t>seremoni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atau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berbagai</a:t>
                </a:r>
                <a:r>
                  <a:rPr lang="en-US" sz="1400" dirty="0" smtClean="0"/>
                  <a:t> event </a:t>
                </a:r>
                <a:r>
                  <a:rPr lang="en-US" sz="1400" dirty="0" err="1" smtClean="0"/>
                  <a:t>sosial</a:t>
                </a:r>
                <a:r>
                  <a:rPr lang="en-US" sz="1400" dirty="0" smtClean="0"/>
                  <a:t> yang </a:t>
                </a:r>
                <a:r>
                  <a:rPr lang="en-US" sz="1400" dirty="0" err="1" smtClean="0"/>
                  <a:t>ada</a:t>
                </a:r>
                <a:r>
                  <a:rPr lang="en-US" sz="1400" dirty="0" smtClean="0"/>
                  <a:t> di </a:t>
                </a:r>
                <a:r>
                  <a:rPr lang="en-US" sz="1400" dirty="0" err="1" smtClean="0"/>
                  <a:t>organisasi</a:t>
                </a:r>
                <a:endParaRPr lang="en-US" sz="1400" dirty="0" smtClean="0"/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xmlns="" id="{E9B1D18D-6F5B-44E3-AE35-314F4001DD08}"/>
                  </a:ext>
                </a:extLst>
              </p:cNvPr>
              <p:cNvGrpSpPr/>
              <p:nvPr/>
            </p:nvGrpSpPr>
            <p:grpSpPr>
              <a:xfrm>
                <a:off x="3406902" y="4925766"/>
                <a:ext cx="2065337" cy="646331"/>
                <a:chOff x="3131214" y="4925766"/>
                <a:chExt cx="2065337" cy="646331"/>
              </a:xfrm>
            </p:grpSpPr>
            <p:sp>
              <p:nvSpPr>
                <p:cNvPr id="93" name="TextBox 92">
                  <a:extLst>
                    <a:ext uri="{FF2B5EF4-FFF2-40B4-BE49-F238E27FC236}">
                      <a16:creationId xmlns:a16="http://schemas.microsoft.com/office/drawing/2014/main" xmlns="" id="{A1DED9C2-1B5E-4D80-9AC7-F4EFE41FD69F}"/>
                    </a:ext>
                  </a:extLst>
                </p:cNvPr>
                <p:cNvSpPr txBox="1"/>
                <p:nvPr/>
              </p:nvSpPr>
              <p:spPr>
                <a:xfrm>
                  <a:off x="3217863" y="5126712"/>
                  <a:ext cx="148935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endParaRPr lang="en-US" b="1" dirty="0"/>
                </a:p>
              </p:txBody>
            </p:sp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xmlns="" id="{DD6968A2-7050-4CF6-B136-B93541406E3B}"/>
                    </a:ext>
                  </a:extLst>
                </p:cNvPr>
                <p:cNvSpPr txBox="1"/>
                <p:nvPr/>
              </p:nvSpPr>
              <p:spPr>
                <a:xfrm>
                  <a:off x="3131214" y="4925766"/>
                  <a:ext cx="2065337" cy="6463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1400" dirty="0" smtClean="0"/>
                    <a:t>2. </a:t>
                  </a:r>
                  <a:r>
                    <a:rPr lang="en-US" sz="1400" dirty="0" err="1" smtClean="0"/>
                    <a:t>Terlibat</a:t>
                  </a:r>
                  <a:r>
                    <a:rPr lang="en-US" sz="1400" dirty="0" smtClean="0"/>
                    <a:t> di </a:t>
                  </a:r>
                  <a:r>
                    <a:rPr lang="en-US" sz="1400" dirty="0" err="1" smtClean="0"/>
                    <a:t>dalam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komite</a:t>
                  </a:r>
                  <a:r>
                    <a:rPr lang="en-US" sz="1400" dirty="0" smtClean="0"/>
                    <a:t>, </a:t>
                  </a:r>
                  <a:r>
                    <a:rPr lang="en-US" sz="1400" dirty="0" err="1" smtClean="0"/>
                    <a:t>kelompok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peminatan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atau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satuan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tugas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tertentu</a:t>
                  </a:r>
                  <a:endParaRPr lang="en-US" sz="1400" dirty="0" smtClean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xmlns="" id="{2D8DB46E-246F-4060-9987-9C03E34F4D71}"/>
                  </a:ext>
                </a:extLst>
              </p:cNvPr>
              <p:cNvGrpSpPr/>
              <p:nvPr/>
            </p:nvGrpSpPr>
            <p:grpSpPr>
              <a:xfrm>
                <a:off x="6245826" y="4876428"/>
                <a:ext cx="2065337" cy="646331"/>
                <a:chOff x="645384" y="4876428"/>
                <a:chExt cx="2065337" cy="646331"/>
              </a:xfrm>
            </p:grpSpPr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xmlns="" id="{B0E3AD52-AF8F-49F1-AD11-F4796795E745}"/>
                    </a:ext>
                  </a:extLst>
                </p:cNvPr>
                <p:cNvSpPr txBox="1"/>
                <p:nvPr/>
              </p:nvSpPr>
              <p:spPr>
                <a:xfrm>
                  <a:off x="693330" y="5126712"/>
                  <a:ext cx="1020861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endParaRPr lang="en-US" b="1" dirty="0"/>
                </a:p>
              </p:txBody>
            </p:sp>
            <p:sp>
              <p:nvSpPr>
                <p:cNvPr id="104" name="TextBox 103">
                  <a:extLst>
                    <a:ext uri="{FF2B5EF4-FFF2-40B4-BE49-F238E27FC236}">
                      <a16:creationId xmlns:a16="http://schemas.microsoft.com/office/drawing/2014/main" xmlns="" id="{F3574FFA-D9BF-4704-8013-F7AF022D5C1A}"/>
                    </a:ext>
                  </a:extLst>
                </p:cNvPr>
                <p:cNvSpPr txBox="1"/>
                <p:nvPr/>
              </p:nvSpPr>
              <p:spPr>
                <a:xfrm>
                  <a:off x="645384" y="4876428"/>
                  <a:ext cx="2065337" cy="64633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sz="1400" dirty="0" smtClean="0"/>
                    <a:t>3. </a:t>
                  </a:r>
                  <a:r>
                    <a:rPr lang="en-US" sz="1400" dirty="0" err="1" smtClean="0"/>
                    <a:t>Terlibat</a:t>
                  </a:r>
                  <a:r>
                    <a:rPr lang="en-US" sz="1400" dirty="0" smtClean="0"/>
                    <a:t> di </a:t>
                  </a:r>
                  <a:r>
                    <a:rPr lang="en-US" sz="1400" dirty="0" err="1" smtClean="0"/>
                    <a:t>dalam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klub-klub</a:t>
                  </a:r>
                  <a:r>
                    <a:rPr lang="en-US" sz="1400" dirty="0" smtClean="0"/>
                    <a:t> </a:t>
                  </a:r>
                  <a:r>
                    <a:rPr lang="en-US" sz="1400" dirty="0" err="1" smtClean="0"/>
                    <a:t>sosial</a:t>
                  </a:r>
                  <a:r>
                    <a:rPr lang="en-US" sz="1400" dirty="0" smtClean="0"/>
                    <a:t>, </a:t>
                  </a:r>
                  <a:r>
                    <a:rPr lang="en-US" sz="1400" dirty="0" err="1" smtClean="0"/>
                    <a:t>kelompok</a:t>
                  </a:r>
                  <a:r>
                    <a:rPr lang="en-US" sz="1400" dirty="0" smtClean="0"/>
                    <a:t> di </a:t>
                  </a:r>
                  <a:r>
                    <a:rPr lang="en-US" sz="1400" dirty="0" err="1" smtClean="0"/>
                    <a:t>masyarakat</a:t>
                  </a:r>
                  <a:endParaRPr lang="en-US" sz="1400" dirty="0"/>
                </a:p>
              </p:txBody>
            </p:sp>
          </p:grp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xmlns="" id="{6961724D-C4CC-41ED-96D9-0A4A78AE56CB}"/>
                  </a:ext>
                </a:extLst>
              </p:cNvPr>
              <p:cNvSpPr txBox="1"/>
              <p:nvPr/>
            </p:nvSpPr>
            <p:spPr>
              <a:xfrm>
                <a:off x="8924324" y="4840055"/>
                <a:ext cx="2065337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dirty="0" smtClean="0"/>
                  <a:t>4. </a:t>
                </a:r>
                <a:r>
                  <a:rPr lang="en-US" sz="1400" dirty="0" err="1" smtClean="0"/>
                  <a:t>Menghadiri</a:t>
                </a:r>
                <a:r>
                  <a:rPr lang="en-US" sz="1400" dirty="0" smtClean="0"/>
                  <a:t> workshop, </a:t>
                </a:r>
                <a:r>
                  <a:rPr lang="en-US" sz="1400" dirty="0" err="1" smtClean="0"/>
                  <a:t>pelatihan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dan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rapat</a:t>
                </a:r>
                <a:r>
                  <a:rPr lang="en-US" sz="1400" dirty="0" smtClean="0"/>
                  <a:t> yang </a:t>
                </a:r>
                <a:r>
                  <a:rPr lang="en-US" sz="1400" dirty="0" err="1" smtClean="0"/>
                  <a:t>terkait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profesi</a:t>
                </a:r>
                <a:endParaRPr lang="en-US" sz="1400" dirty="0"/>
              </a:p>
            </p:txBody>
          </p:sp>
        </p:grp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xmlns="" id="{82D6E646-BC6F-48F1-A1C4-77F6152E35B4}"/>
                </a:ext>
              </a:extLst>
            </p:cNvPr>
            <p:cNvSpPr txBox="1"/>
            <p:nvPr/>
          </p:nvSpPr>
          <p:spPr>
            <a:xfrm>
              <a:off x="863000" y="4824696"/>
              <a:ext cx="102086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endParaRPr lang="en-US" b="1" dirty="0"/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xmlns="" id="{CE9C3771-A524-478F-AE6A-D63A747518FC}"/>
                </a:ext>
              </a:extLst>
            </p:cNvPr>
            <p:cNvSpPr txBox="1"/>
            <p:nvPr/>
          </p:nvSpPr>
          <p:spPr>
            <a:xfrm>
              <a:off x="3663221" y="4824696"/>
              <a:ext cx="148935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endParaRPr lang="en-US" b="1" dirty="0"/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xmlns="" id="{16F4C696-424B-459C-832D-DC0CD12010D3}"/>
                </a:ext>
              </a:extLst>
            </p:cNvPr>
            <p:cNvSpPr txBox="1"/>
            <p:nvPr/>
          </p:nvSpPr>
          <p:spPr>
            <a:xfrm>
              <a:off x="6463442" y="4824696"/>
              <a:ext cx="102086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endParaRPr lang="en-US" b="1" dirty="0"/>
            </a:p>
          </p:txBody>
        </p:sp>
      </p:grpSp>
      <p:pic>
        <p:nvPicPr>
          <p:cNvPr id="197" name="Picture 196">
            <a:extLst>
              <a:ext uri="{FF2B5EF4-FFF2-40B4-BE49-F238E27FC236}">
                <a16:creationId xmlns:a16="http://schemas.microsoft.com/office/drawing/2014/main" xmlns="" id="{FB2E779B-3EB6-4D0F-96A1-C6CD0ED964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330" y="6535259"/>
            <a:ext cx="745234" cy="21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83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947" y="945533"/>
            <a:ext cx="8761413" cy="706964"/>
          </a:xfrm>
        </p:spPr>
        <p:txBody>
          <a:bodyPr/>
          <a:lstStyle/>
          <a:p>
            <a:pPr algn="ctr"/>
            <a:r>
              <a:rPr lang="en-US" sz="3000" dirty="0" err="1"/>
              <a:t>Interaksi</a:t>
            </a:r>
            <a:r>
              <a:rPr lang="en-US" sz="3000" dirty="0"/>
              <a:t>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sering</a:t>
            </a:r>
            <a:r>
              <a:rPr lang="en-US" sz="3000" dirty="0" smtClean="0"/>
              <a:t> </a:t>
            </a:r>
            <a:r>
              <a:rPr lang="en-US" sz="3000" dirty="0" err="1" smtClean="0"/>
              <a:t>menggunakan</a:t>
            </a:r>
            <a:r>
              <a:rPr lang="en-US" sz="3000" dirty="0" smtClean="0"/>
              <a:t> </a:t>
            </a:r>
            <a:r>
              <a:rPr lang="en-US" sz="3000" dirty="0" err="1"/>
              <a:t>komunikasi</a:t>
            </a:r>
            <a:r>
              <a:rPr lang="en-US" sz="3000" dirty="0"/>
              <a:t> </a:t>
            </a:r>
            <a:r>
              <a:rPr lang="en-US" sz="3000" dirty="0" err="1"/>
              <a:t>langsung</a:t>
            </a:r>
            <a:r>
              <a:rPr lang="en-US" sz="3000" dirty="0"/>
              <a:t> </a:t>
            </a:r>
            <a:r>
              <a:rPr lang="en-US" sz="3000" dirty="0" smtClean="0"/>
              <a:t>(</a:t>
            </a:r>
            <a:r>
              <a:rPr lang="en-US" sz="3000" dirty="0" err="1" smtClean="0"/>
              <a:t>lisan</a:t>
            </a:r>
            <a:r>
              <a:rPr lang="en-US" sz="3000" dirty="0" smtClean="0"/>
              <a:t>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42" y="2447778"/>
            <a:ext cx="11226019" cy="379710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6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: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(memo, </a:t>
            </a:r>
            <a:r>
              <a:rPr lang="en-US" dirty="0" err="1" smtClean="0"/>
              <a:t>surat</a:t>
            </a:r>
            <a:r>
              <a:rPr lang="en-US" dirty="0" smtClean="0"/>
              <a:t>, </a:t>
            </a:r>
            <a:r>
              <a:rPr lang="en-US" dirty="0" err="1" smtClean="0"/>
              <a:t>laporan</a:t>
            </a:r>
            <a:r>
              <a:rPr lang="en-US" dirty="0" smtClean="0"/>
              <a:t>,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kontrak</a:t>
            </a:r>
            <a:r>
              <a:rPr lang="en-US" dirty="0" smtClean="0"/>
              <a:t>)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(Email, </a:t>
            </a:r>
            <a:r>
              <a:rPr lang="en-US" dirty="0" err="1" smtClean="0"/>
              <a:t>Pesan</a:t>
            </a:r>
            <a:r>
              <a:rPr lang="en-US" dirty="0" smtClean="0"/>
              <a:t> Text)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terjadwal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terjadwal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Lower and Middle Manager = 27-82%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Top </a:t>
            </a:r>
            <a:r>
              <a:rPr lang="en-US" dirty="0" err="1" smtClean="0"/>
              <a:t>Manajer</a:t>
            </a:r>
            <a:r>
              <a:rPr lang="en-US" dirty="0" smtClean="0"/>
              <a:t> = 65-75%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27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494</TotalTime>
  <Words>1465</Words>
  <Application>Microsoft Office PowerPoint</Application>
  <PresentationFormat>Widescreen</PresentationFormat>
  <Paragraphs>166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Century Gothic</vt:lpstr>
      <vt:lpstr>Segoe UI</vt:lpstr>
      <vt:lpstr>Segoe UI Black</vt:lpstr>
      <vt:lpstr>Segoe UI Semibold</vt:lpstr>
      <vt:lpstr>Tw Cen MT</vt:lpstr>
      <vt:lpstr>Wingdings</vt:lpstr>
      <vt:lpstr>Wingdings 3</vt:lpstr>
      <vt:lpstr>Ion Boardroom</vt:lpstr>
      <vt:lpstr>Droplet</vt:lpstr>
      <vt:lpstr>SIFAT PEKERJAAN MANAJERIAL (The Nature of Managerial Work)</vt:lpstr>
      <vt:lpstr>PowerPoint Presentation</vt:lpstr>
      <vt:lpstr>Kecepatan kerja tinggi</vt:lpstr>
      <vt:lpstr>Konten pekerjaan bervariasi</vt:lpstr>
      <vt:lpstr>Pekerjaan lebih banyak bersifat reaktif </vt:lpstr>
      <vt:lpstr>Interaksi sering melibatkan rekan kerja dan pihak luar </vt:lpstr>
      <vt:lpstr>PowerPoint Presentation</vt:lpstr>
      <vt:lpstr>PowerPoint Presentation</vt:lpstr>
      <vt:lpstr>Interaksi lebih sering menggunakan komunikasi langsung (lisan)</vt:lpstr>
      <vt:lpstr>Pengambilan keputusan tidak teratur dan bersifat politis </vt:lpstr>
      <vt:lpstr>Perencanaan bersifat informal dan adaptif terkait situasi </vt:lpstr>
      <vt:lpstr>KONTAN PEKERJAAN MANAJERIAL</vt:lpstr>
      <vt:lpstr>PowerPoint Presentation</vt:lpstr>
      <vt:lpstr>PowerPoint Presentation</vt:lpstr>
      <vt:lpstr>PowerPoint Presentation</vt:lpstr>
      <vt:lpstr>Mintzberg’s Managerial Roles  (Metode observasi)</vt:lpstr>
      <vt:lpstr>PowerPoint Presentation</vt:lpstr>
      <vt:lpstr>PowerPoint Presentation</vt:lpstr>
      <vt:lpstr>Tuntutan, kendala dan pilihan</vt:lpstr>
      <vt:lpstr>Situational Determinants</vt:lpstr>
      <vt:lpstr>PowerPoint Presentation</vt:lpstr>
      <vt:lpstr>Level Manajemen</vt:lpstr>
      <vt:lpstr>4 proses utama di dalam proses manajemen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SIFAT PEKERJAAN MANAJERIAL (The Nature of Managerial Work)</dc:title>
  <dc:creator>LENOVO</dc:creator>
  <cp:lastModifiedBy>LENOVO</cp:lastModifiedBy>
  <cp:revision>65</cp:revision>
  <dcterms:created xsi:type="dcterms:W3CDTF">2020-03-22T06:24:23Z</dcterms:created>
  <dcterms:modified xsi:type="dcterms:W3CDTF">2020-04-03T13:32:58Z</dcterms:modified>
</cp:coreProperties>
</file>