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9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71" r:id="rId15"/>
  </p:sldIdLst>
  <p:sldSz cx="12192000" cy="6858000"/>
  <p:notesSz cx="6858000" cy="9144000"/>
  <p:defaultTextStyle>
    <a:defPPr>
      <a:defRPr lang="en-ID"/>
    </a:defPPr>
    <a:lvl1pPr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b="1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b="1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b="1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b="1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itle" preserve="1">
  <p:cSld name="Title Slide">
    <p:bg bwMode="gray">
      <p:bgPr>
        <a:gradFill rotWithShape="0">
          <a:gsLst>
            <a:gs pos="0">
              <a:schemeClr val="bg1"/>
            </a:gs>
            <a:gs pos="100000">
              <a:schemeClr val="bg1">
                <a:gamma/>
                <a:shade val="47451"/>
                <a:invGamma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" name="Freeform 409">
            <a:extLst>
              <a:ext uri="{FF2B5EF4-FFF2-40B4-BE49-F238E27FC236}">
                <a16:creationId xmlns:a16="http://schemas.microsoft.com/office/drawing/2014/main" id="{7453F4E6-9C09-4FCC-B888-C220A772658A}"/>
              </a:ext>
            </a:extLst>
          </p:cNvPr>
          <p:cNvSpPr>
            <a:spLocks/>
          </p:cNvSpPr>
          <p:nvPr/>
        </p:nvSpPr>
        <p:spPr bwMode="hidden">
          <a:xfrm>
            <a:off x="1" y="1981201"/>
            <a:ext cx="5676900" cy="2068513"/>
          </a:xfrm>
          <a:custGeom>
            <a:avLst/>
            <a:gdLst>
              <a:gd name="T0" fmla="*/ 0 w 2682"/>
              <a:gd name="T1" fmla="*/ 0 h 1303"/>
              <a:gd name="T2" fmla="*/ 1109 w 2682"/>
              <a:gd name="T3" fmla="*/ 196 h 1303"/>
              <a:gd name="T4" fmla="*/ 2006 w 2682"/>
              <a:gd name="T5" fmla="*/ 975 h 1303"/>
              <a:gd name="T6" fmla="*/ 2666 w 2682"/>
              <a:gd name="T7" fmla="*/ 1296 h 1303"/>
              <a:gd name="T8" fmla="*/ 1911 w 2682"/>
              <a:gd name="T9" fmla="*/ 1015 h 1303"/>
              <a:gd name="T10" fmla="*/ 1111 w 2682"/>
              <a:gd name="T11" fmla="*/ 460 h 1303"/>
              <a:gd name="T12" fmla="*/ 9 w 2682"/>
              <a:gd name="T13" fmla="*/ 446 h 130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682" h="1303">
                <a:moveTo>
                  <a:pt x="0" y="0"/>
                </a:moveTo>
                <a:cubicBezTo>
                  <a:pt x="185" y="34"/>
                  <a:pt x="775" y="34"/>
                  <a:pt x="1109" y="196"/>
                </a:cubicBezTo>
                <a:cubicBezTo>
                  <a:pt x="1443" y="358"/>
                  <a:pt x="1747" y="792"/>
                  <a:pt x="2006" y="975"/>
                </a:cubicBezTo>
                <a:cubicBezTo>
                  <a:pt x="2265" y="1158"/>
                  <a:pt x="2682" y="1289"/>
                  <a:pt x="2666" y="1296"/>
                </a:cubicBezTo>
                <a:cubicBezTo>
                  <a:pt x="2650" y="1303"/>
                  <a:pt x="2170" y="1154"/>
                  <a:pt x="1911" y="1015"/>
                </a:cubicBezTo>
                <a:cubicBezTo>
                  <a:pt x="1652" y="876"/>
                  <a:pt x="1428" y="555"/>
                  <a:pt x="1111" y="460"/>
                </a:cubicBezTo>
                <a:cubicBezTo>
                  <a:pt x="794" y="365"/>
                  <a:pt x="238" y="449"/>
                  <a:pt x="9" y="446"/>
                </a:cubicBezTo>
              </a:path>
            </a:pathLst>
          </a:custGeom>
          <a:gradFill rotWithShape="1">
            <a:gsLst>
              <a:gs pos="0">
                <a:srgbClr val="FFFFFF">
                  <a:alpha val="14000"/>
                </a:srgbClr>
              </a:gs>
              <a:gs pos="100000">
                <a:srgbClr val="FFFFFF">
                  <a:gamma/>
                  <a:shade val="79216"/>
                  <a:invGamma/>
                  <a:alpha val="6000"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ID"/>
          </a:p>
        </p:txBody>
      </p:sp>
      <p:sp>
        <p:nvSpPr>
          <p:cNvPr id="3475" name="Freeform 403">
            <a:extLst>
              <a:ext uri="{FF2B5EF4-FFF2-40B4-BE49-F238E27FC236}">
                <a16:creationId xmlns:a16="http://schemas.microsoft.com/office/drawing/2014/main" id="{44550938-B40E-4F25-A3B1-09BB8AFAD9D6}"/>
              </a:ext>
            </a:extLst>
          </p:cNvPr>
          <p:cNvSpPr>
            <a:spLocks/>
          </p:cNvSpPr>
          <p:nvPr/>
        </p:nvSpPr>
        <p:spPr bwMode="hidden">
          <a:xfrm>
            <a:off x="-14817" y="0"/>
            <a:ext cx="6860117" cy="4338638"/>
          </a:xfrm>
          <a:custGeom>
            <a:avLst/>
            <a:gdLst>
              <a:gd name="T0" fmla="*/ 7 w 3241"/>
              <a:gd name="T1" fmla="*/ 0 h 2733"/>
              <a:gd name="T2" fmla="*/ 1552 w 3241"/>
              <a:gd name="T3" fmla="*/ 847 h 2733"/>
              <a:gd name="T4" fmla="*/ 2365 w 3241"/>
              <a:gd name="T5" fmla="*/ 2148 h 2733"/>
              <a:gd name="T6" fmla="*/ 3098 w 3241"/>
              <a:gd name="T7" fmla="*/ 2664 h 2733"/>
              <a:gd name="T8" fmla="*/ 2197 w 3241"/>
              <a:gd name="T9" fmla="*/ 2247 h 2733"/>
              <a:gd name="T10" fmla="*/ 1274 w 3241"/>
              <a:gd name="T11" fmla="*/ 1288 h 2733"/>
              <a:gd name="T12" fmla="*/ 0 w 3241"/>
              <a:gd name="T13" fmla="*/ 901 h 27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3241" h="2733">
                <a:moveTo>
                  <a:pt x="7" y="0"/>
                </a:moveTo>
                <a:cubicBezTo>
                  <a:pt x="265" y="141"/>
                  <a:pt x="1159" y="489"/>
                  <a:pt x="1552" y="847"/>
                </a:cubicBezTo>
                <a:cubicBezTo>
                  <a:pt x="1945" y="1205"/>
                  <a:pt x="2107" y="1845"/>
                  <a:pt x="2365" y="2148"/>
                </a:cubicBezTo>
                <a:cubicBezTo>
                  <a:pt x="2623" y="2451"/>
                  <a:pt x="3126" y="2648"/>
                  <a:pt x="3098" y="2664"/>
                </a:cubicBezTo>
                <a:cubicBezTo>
                  <a:pt x="3241" y="2733"/>
                  <a:pt x="2487" y="2487"/>
                  <a:pt x="2197" y="2247"/>
                </a:cubicBezTo>
                <a:cubicBezTo>
                  <a:pt x="1893" y="2018"/>
                  <a:pt x="1640" y="1512"/>
                  <a:pt x="1274" y="1288"/>
                </a:cubicBezTo>
                <a:cubicBezTo>
                  <a:pt x="927" y="1034"/>
                  <a:pt x="265" y="982"/>
                  <a:pt x="0" y="901"/>
                </a:cubicBezTo>
              </a:path>
            </a:pathLst>
          </a:custGeom>
          <a:gradFill rotWithShape="1">
            <a:gsLst>
              <a:gs pos="0">
                <a:srgbClr val="FFFFFF">
                  <a:alpha val="21001"/>
                </a:srgbClr>
              </a:gs>
              <a:gs pos="100000">
                <a:srgbClr val="FFFFFF">
                  <a:gamma/>
                  <a:shade val="79216"/>
                  <a:invGamma/>
                  <a:alpha val="6000"/>
                </a:srgbClr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ID"/>
          </a:p>
        </p:txBody>
      </p:sp>
      <p:sp>
        <p:nvSpPr>
          <p:cNvPr id="3476" name="Freeform 404">
            <a:extLst>
              <a:ext uri="{FF2B5EF4-FFF2-40B4-BE49-F238E27FC236}">
                <a16:creationId xmlns:a16="http://schemas.microsoft.com/office/drawing/2014/main" id="{4B2E769F-71D2-4135-81D5-DCF26E408AEA}"/>
              </a:ext>
            </a:extLst>
          </p:cNvPr>
          <p:cNvSpPr>
            <a:spLocks/>
          </p:cNvSpPr>
          <p:nvPr/>
        </p:nvSpPr>
        <p:spPr bwMode="hidden">
          <a:xfrm>
            <a:off x="4775200" y="1"/>
            <a:ext cx="3363384" cy="4613275"/>
          </a:xfrm>
          <a:custGeom>
            <a:avLst/>
            <a:gdLst>
              <a:gd name="T0" fmla="*/ 0 w 1589"/>
              <a:gd name="T1" fmla="*/ 12 h 2906"/>
              <a:gd name="T2" fmla="*/ 959 w 1589"/>
              <a:gd name="T3" fmla="*/ 1027 h 2906"/>
              <a:gd name="T4" fmla="*/ 1153 w 1589"/>
              <a:gd name="T5" fmla="*/ 2216 h 2906"/>
              <a:gd name="T6" fmla="*/ 1589 w 1589"/>
              <a:gd name="T7" fmla="*/ 2905 h 2906"/>
              <a:gd name="T8" fmla="*/ 1302 w 1589"/>
              <a:gd name="T9" fmla="*/ 2209 h 2906"/>
              <a:gd name="T10" fmla="*/ 1399 w 1589"/>
              <a:gd name="T11" fmla="*/ 994 h 2906"/>
              <a:gd name="T12" fmla="*/ 876 w 1589"/>
              <a:gd name="T13" fmla="*/ 0 h 29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589" h="2906">
                <a:moveTo>
                  <a:pt x="0" y="12"/>
                </a:moveTo>
                <a:cubicBezTo>
                  <a:pt x="160" y="181"/>
                  <a:pt x="767" y="660"/>
                  <a:pt x="959" y="1027"/>
                </a:cubicBezTo>
                <a:cubicBezTo>
                  <a:pt x="1151" y="1394"/>
                  <a:pt x="1048" y="1903"/>
                  <a:pt x="1153" y="2216"/>
                </a:cubicBezTo>
                <a:cubicBezTo>
                  <a:pt x="1258" y="2529"/>
                  <a:pt x="1564" y="2906"/>
                  <a:pt x="1589" y="2905"/>
                </a:cubicBezTo>
                <a:cubicBezTo>
                  <a:pt x="1554" y="2859"/>
                  <a:pt x="1334" y="2527"/>
                  <a:pt x="1302" y="2209"/>
                </a:cubicBezTo>
                <a:cubicBezTo>
                  <a:pt x="1270" y="1891"/>
                  <a:pt x="1470" y="1362"/>
                  <a:pt x="1399" y="994"/>
                </a:cubicBezTo>
                <a:cubicBezTo>
                  <a:pt x="1328" y="626"/>
                  <a:pt x="985" y="207"/>
                  <a:pt x="876" y="0"/>
                </a:cubicBezTo>
              </a:path>
            </a:pathLst>
          </a:custGeom>
          <a:gradFill rotWithShape="1">
            <a:gsLst>
              <a:gs pos="0">
                <a:srgbClr val="FFFFFF">
                  <a:alpha val="14000"/>
                </a:srgbClr>
              </a:gs>
              <a:gs pos="100000">
                <a:srgbClr val="FFFFFF">
                  <a:gamma/>
                  <a:shade val="79216"/>
                  <a:invGamma/>
                  <a:alpha val="6000"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ID"/>
          </a:p>
        </p:txBody>
      </p:sp>
      <p:sp>
        <p:nvSpPr>
          <p:cNvPr id="3477" name="Freeform 405">
            <a:extLst>
              <a:ext uri="{FF2B5EF4-FFF2-40B4-BE49-F238E27FC236}">
                <a16:creationId xmlns:a16="http://schemas.microsoft.com/office/drawing/2014/main" id="{3778DEDE-475B-4527-81AA-A78107C7CF56}"/>
              </a:ext>
            </a:extLst>
          </p:cNvPr>
          <p:cNvSpPr>
            <a:spLocks/>
          </p:cNvSpPr>
          <p:nvPr/>
        </p:nvSpPr>
        <p:spPr bwMode="hidden">
          <a:xfrm>
            <a:off x="8392584" y="1366839"/>
            <a:ext cx="3799416" cy="3324225"/>
          </a:xfrm>
          <a:custGeom>
            <a:avLst/>
            <a:gdLst>
              <a:gd name="T0" fmla="*/ 1788 w 1795"/>
              <a:gd name="T1" fmla="*/ 0 h 2094"/>
              <a:gd name="T2" fmla="*/ 1795 w 1795"/>
              <a:gd name="T3" fmla="*/ 1185 h 2094"/>
              <a:gd name="T4" fmla="*/ 453 w 1795"/>
              <a:gd name="T5" fmla="*/ 1409 h 2094"/>
              <a:gd name="T6" fmla="*/ 13 w 1795"/>
              <a:gd name="T7" fmla="*/ 2080 h 2094"/>
              <a:gd name="T8" fmla="*/ 501 w 1795"/>
              <a:gd name="T9" fmla="*/ 1145 h 2094"/>
              <a:gd name="T10" fmla="*/ 1781 w 1795"/>
              <a:gd name="T11" fmla="*/ 13 h 209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795" h="2094">
                <a:moveTo>
                  <a:pt x="1788" y="0"/>
                </a:moveTo>
                <a:lnTo>
                  <a:pt x="1795" y="1185"/>
                </a:lnTo>
                <a:cubicBezTo>
                  <a:pt x="1504" y="1538"/>
                  <a:pt x="746" y="1250"/>
                  <a:pt x="453" y="1409"/>
                </a:cubicBezTo>
                <a:cubicBezTo>
                  <a:pt x="156" y="1558"/>
                  <a:pt x="13" y="2094"/>
                  <a:pt x="13" y="2080"/>
                </a:cubicBezTo>
                <a:cubicBezTo>
                  <a:pt x="13" y="2066"/>
                  <a:pt x="0" y="1389"/>
                  <a:pt x="501" y="1145"/>
                </a:cubicBezTo>
                <a:cubicBezTo>
                  <a:pt x="1002" y="901"/>
                  <a:pt x="1619" y="860"/>
                  <a:pt x="1781" y="13"/>
                </a:cubicBezTo>
              </a:path>
            </a:pathLst>
          </a:custGeom>
          <a:gradFill rotWithShape="1">
            <a:gsLst>
              <a:gs pos="0">
                <a:srgbClr val="FFFFFF">
                  <a:alpha val="14000"/>
                </a:srgbClr>
              </a:gs>
              <a:gs pos="100000">
                <a:srgbClr val="FFFFFF">
                  <a:gamma/>
                  <a:shade val="79216"/>
                  <a:invGamma/>
                  <a:alpha val="6000"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ID"/>
          </a:p>
        </p:txBody>
      </p:sp>
      <p:sp>
        <p:nvSpPr>
          <p:cNvPr id="3479" name="Freeform 407">
            <a:extLst>
              <a:ext uri="{FF2B5EF4-FFF2-40B4-BE49-F238E27FC236}">
                <a16:creationId xmlns:a16="http://schemas.microsoft.com/office/drawing/2014/main" id="{4336AA6E-6717-4A48-87D0-C4A9FB66FE73}"/>
              </a:ext>
            </a:extLst>
          </p:cNvPr>
          <p:cNvSpPr>
            <a:spLocks/>
          </p:cNvSpPr>
          <p:nvPr/>
        </p:nvSpPr>
        <p:spPr bwMode="hidden">
          <a:xfrm>
            <a:off x="7416800" y="-22225"/>
            <a:ext cx="4387851" cy="4702175"/>
          </a:xfrm>
          <a:custGeom>
            <a:avLst/>
            <a:gdLst>
              <a:gd name="T0" fmla="*/ 0 w 2073"/>
              <a:gd name="T1" fmla="*/ 8 h 2962"/>
              <a:gd name="T2" fmla="*/ 392 w 2073"/>
              <a:gd name="T3" fmla="*/ 997 h 2962"/>
              <a:gd name="T4" fmla="*/ 203 w 2073"/>
              <a:gd name="T5" fmla="*/ 2149 h 2962"/>
              <a:gd name="T6" fmla="*/ 399 w 2073"/>
              <a:gd name="T7" fmla="*/ 2955 h 2962"/>
              <a:gd name="T8" fmla="*/ 514 w 2073"/>
              <a:gd name="T9" fmla="*/ 2108 h 2962"/>
              <a:gd name="T10" fmla="*/ 1273 w 2073"/>
              <a:gd name="T11" fmla="*/ 1410 h 2962"/>
              <a:gd name="T12" fmla="*/ 1883 w 2073"/>
              <a:gd name="T13" fmla="*/ 739 h 2962"/>
              <a:gd name="T14" fmla="*/ 2073 w 2073"/>
              <a:gd name="T15" fmla="*/ 0 h 296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2073" h="2962">
                <a:moveTo>
                  <a:pt x="0" y="8"/>
                </a:moveTo>
                <a:cubicBezTo>
                  <a:pt x="65" y="173"/>
                  <a:pt x="358" y="640"/>
                  <a:pt x="392" y="997"/>
                </a:cubicBezTo>
                <a:cubicBezTo>
                  <a:pt x="426" y="1354"/>
                  <a:pt x="202" y="1823"/>
                  <a:pt x="203" y="2149"/>
                </a:cubicBezTo>
                <a:cubicBezTo>
                  <a:pt x="204" y="2475"/>
                  <a:pt x="347" y="2962"/>
                  <a:pt x="399" y="2955"/>
                </a:cubicBezTo>
                <a:cubicBezTo>
                  <a:pt x="399" y="2962"/>
                  <a:pt x="389" y="2371"/>
                  <a:pt x="514" y="2108"/>
                </a:cubicBezTo>
                <a:cubicBezTo>
                  <a:pt x="660" y="1851"/>
                  <a:pt x="901" y="1728"/>
                  <a:pt x="1273" y="1410"/>
                </a:cubicBezTo>
                <a:cubicBezTo>
                  <a:pt x="1645" y="1092"/>
                  <a:pt x="1750" y="974"/>
                  <a:pt x="1883" y="739"/>
                </a:cubicBezTo>
                <a:cubicBezTo>
                  <a:pt x="2016" y="504"/>
                  <a:pt x="2034" y="154"/>
                  <a:pt x="2073" y="0"/>
                </a:cubicBezTo>
              </a:path>
            </a:pathLst>
          </a:custGeom>
          <a:gradFill rotWithShape="1">
            <a:gsLst>
              <a:gs pos="0">
                <a:srgbClr val="FFFFFF">
                  <a:alpha val="17000"/>
                </a:srgbClr>
              </a:gs>
              <a:gs pos="100000">
                <a:srgbClr val="FFFFFF">
                  <a:gamma/>
                  <a:shade val="79216"/>
                  <a:invGamma/>
                  <a:alpha val="6000"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ID"/>
          </a:p>
        </p:txBody>
      </p:sp>
      <p:pic>
        <p:nvPicPr>
          <p:cNvPr id="3460" name="Picture 388">
            <a:extLst>
              <a:ext uri="{FF2B5EF4-FFF2-40B4-BE49-F238E27FC236}">
                <a16:creationId xmlns:a16="http://schemas.microsoft.com/office/drawing/2014/main" id="{0F9D36D0-4D86-4109-B24E-2B71DEB7E6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790"/>
          <a:stretch>
            <a:fillRect/>
          </a:stretch>
        </p:blipFill>
        <p:spPr bwMode="gray">
          <a:xfrm>
            <a:off x="0" y="2971800"/>
            <a:ext cx="12192000" cy="3886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321" name="Rectangle 249">
            <a:extLst>
              <a:ext uri="{FF2B5EF4-FFF2-40B4-BE49-F238E27FC236}">
                <a16:creationId xmlns:a16="http://schemas.microsoft.com/office/drawing/2014/main" id="{814E4E77-3C14-40A4-AC90-C39802906D44}"/>
              </a:ext>
            </a:extLst>
          </p:cNvPr>
          <p:cNvSpPr>
            <a:spLocks noGrp="1" noChangeArrowheads="1"/>
          </p:cNvSpPr>
          <p:nvPr>
            <p:ph type="ctrTitle" sz="quarter"/>
          </p:nvPr>
        </p:nvSpPr>
        <p:spPr bwMode="gray">
          <a:xfrm>
            <a:off x="749300" y="434976"/>
            <a:ext cx="10363200" cy="1470025"/>
          </a:xfrm>
          <a:effectLst>
            <a:outerShdw dist="35921" dir="2700000" algn="ctr" rotWithShape="0">
              <a:schemeClr val="bg2">
                <a:alpha val="10001"/>
              </a:schemeClr>
            </a:outerShdw>
          </a:effectLst>
        </p:spPr>
        <p:txBody>
          <a:bodyPr/>
          <a:lstStyle>
            <a:lvl1pPr>
              <a:defRPr sz="6900">
                <a:solidFill>
                  <a:schemeClr val="tx1"/>
                </a:solidFill>
                <a:effectLst/>
              </a:defRPr>
            </a:lvl1pPr>
          </a:lstStyle>
          <a:p>
            <a:pPr lvl="0"/>
            <a:r>
              <a:rPr lang="en-US" altLang="en-US" noProof="0"/>
              <a:t>Click to edit Master title style</a:t>
            </a:r>
            <a:endParaRPr lang="en-ID" altLang="en-US" noProof="0"/>
          </a:p>
        </p:txBody>
      </p:sp>
      <p:sp>
        <p:nvSpPr>
          <p:cNvPr id="3322" name="Rectangle 250">
            <a:extLst>
              <a:ext uri="{FF2B5EF4-FFF2-40B4-BE49-F238E27FC236}">
                <a16:creationId xmlns:a16="http://schemas.microsoft.com/office/drawing/2014/main" id="{9EB87101-1300-4979-A752-BCAAA4C3AC0C}"/>
              </a:ext>
            </a:extLst>
          </p:cNvPr>
          <p:cNvSpPr>
            <a:spLocks noGrp="1" noChangeArrowheads="1"/>
          </p:cNvSpPr>
          <p:nvPr>
            <p:ph type="subTitle" sz="quarter" idx="1"/>
          </p:nvPr>
        </p:nvSpPr>
        <p:spPr bwMode="gray">
          <a:xfrm>
            <a:off x="812800" y="2286000"/>
            <a:ext cx="8534400" cy="533400"/>
          </a:xfrm>
          <a:effectLst>
            <a:outerShdw dist="17961" dir="2700000" algn="ctr" rotWithShape="0">
              <a:schemeClr val="bg2"/>
            </a:outerShdw>
          </a:effectLst>
        </p:spPr>
        <p:txBody>
          <a:bodyPr/>
          <a:lstStyle>
            <a:lvl1pPr marL="0" indent="0">
              <a:buFont typeface="Arial" panose="020B0604020202020204" pitchFamily="34" charset="0"/>
              <a:buNone/>
              <a:defRPr sz="2000"/>
            </a:lvl1pPr>
          </a:lstStyle>
          <a:p>
            <a:pPr lvl="0"/>
            <a:r>
              <a:rPr lang="en-US" altLang="en-US" noProof="0"/>
              <a:t>Click to edit Master subtitle style</a:t>
            </a:r>
            <a:endParaRPr lang="en-ID" altLang="en-US" noProof="0"/>
          </a:p>
        </p:txBody>
      </p:sp>
      <p:pic>
        <p:nvPicPr>
          <p:cNvPr id="3463" name="Picture 391">
            <a:extLst>
              <a:ext uri="{FF2B5EF4-FFF2-40B4-BE49-F238E27FC236}">
                <a16:creationId xmlns:a16="http://schemas.microsoft.com/office/drawing/2014/main" id="{C98EC126-E774-4563-9701-1445AB37E6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gray">
          <a:xfrm>
            <a:off x="1005418" y="2971800"/>
            <a:ext cx="3769783" cy="3886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76" name="Rectangle 4">
            <a:extLst>
              <a:ext uri="{FF2B5EF4-FFF2-40B4-BE49-F238E27FC236}">
                <a16:creationId xmlns:a16="http://schemas.microsoft.com/office/drawing/2014/main" id="{264D53EE-03E0-42E0-A8AF-8982CA9ABFA0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gray">
          <a:xfrm>
            <a:off x="3454400" y="6477001"/>
            <a:ext cx="2844800" cy="244475"/>
          </a:xfrm>
        </p:spPr>
        <p:txBody>
          <a:bodyPr/>
          <a:lstStyle>
            <a:lvl1pPr>
              <a:defRPr sz="1000">
                <a:solidFill>
                  <a:srgbClr val="FFFFFF"/>
                </a:solidFill>
              </a:defRPr>
            </a:lvl1pPr>
          </a:lstStyle>
          <a:p>
            <a:fld id="{EFD0BD39-9B71-4E91-9D3F-8324F57ED4BA}" type="datetimeFigureOut">
              <a:rPr lang="en-ID" smtClean="0"/>
              <a:t>02/04/2020</a:t>
            </a:fld>
            <a:endParaRPr lang="en-ID"/>
          </a:p>
        </p:txBody>
      </p:sp>
      <p:sp>
        <p:nvSpPr>
          <p:cNvPr id="3077" name="Rectangle 5">
            <a:extLst>
              <a:ext uri="{FF2B5EF4-FFF2-40B4-BE49-F238E27FC236}">
                <a16:creationId xmlns:a16="http://schemas.microsoft.com/office/drawing/2014/main" id="{66140787-7685-4B07-A6A1-DD2FC5DBFF84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gray">
          <a:xfrm>
            <a:off x="304800" y="6461126"/>
            <a:ext cx="2032000" cy="244475"/>
          </a:xfrm>
        </p:spPr>
        <p:txBody>
          <a:bodyPr/>
          <a:lstStyle>
            <a:lvl1pPr>
              <a:defRPr sz="1000">
                <a:solidFill>
                  <a:srgbClr val="FFFFFF"/>
                </a:solidFill>
              </a:defRPr>
            </a:lvl1pPr>
          </a:lstStyle>
          <a:p>
            <a:endParaRPr lang="en-ID"/>
          </a:p>
        </p:txBody>
      </p:sp>
      <p:sp>
        <p:nvSpPr>
          <p:cNvPr id="3078" name="Rectangle 6">
            <a:extLst>
              <a:ext uri="{FF2B5EF4-FFF2-40B4-BE49-F238E27FC236}">
                <a16:creationId xmlns:a16="http://schemas.microsoft.com/office/drawing/2014/main" id="{FDB05DFE-4D73-47CB-87F0-4E9B754D64E9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gray">
          <a:xfrm>
            <a:off x="2540000" y="6477001"/>
            <a:ext cx="711200" cy="244475"/>
          </a:xfrm>
        </p:spPr>
        <p:txBody>
          <a:bodyPr/>
          <a:lstStyle>
            <a:lvl1pPr algn="ctr">
              <a:defRPr sz="1000">
                <a:solidFill>
                  <a:srgbClr val="FFFFFF"/>
                </a:solidFill>
              </a:defRPr>
            </a:lvl1pPr>
          </a:lstStyle>
          <a:p>
            <a:fld id="{D7BEE43F-DE2D-4BA1-B34B-3FEB5AD7FF3B}" type="slidenum">
              <a:rPr lang="en-ID" smtClean="0"/>
              <a:t>‹#›</a:t>
            </a:fld>
            <a:endParaRPr lang="en-ID"/>
          </a:p>
        </p:txBody>
      </p:sp>
      <p:sp>
        <p:nvSpPr>
          <p:cNvPr id="3334" name="Text Box 262">
            <a:extLst>
              <a:ext uri="{FF2B5EF4-FFF2-40B4-BE49-F238E27FC236}">
                <a16:creationId xmlns:a16="http://schemas.microsoft.com/office/drawing/2014/main" id="{CF0C9830-1F0E-434F-8A8A-5F47C75CB047}"/>
              </a:ext>
            </a:extLst>
          </p:cNvPr>
          <p:cNvSpPr txBox="1">
            <a:spLocks noChangeArrowheads="1"/>
          </p:cNvSpPr>
          <p:nvPr/>
        </p:nvSpPr>
        <p:spPr bwMode="gray">
          <a:xfrm>
            <a:off x="9753600" y="136526"/>
            <a:ext cx="22352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ID" altLang="en-US" sz="2000">
                <a:solidFill>
                  <a:srgbClr val="FFFFFF"/>
                </a:solidFill>
                <a:latin typeface="Verdana" panose="020B0604030504040204" pitchFamily="34" charset="0"/>
              </a:rPr>
              <a:t>LOGO</a:t>
            </a:r>
          </a:p>
        </p:txBody>
      </p:sp>
    </p:spTree>
    <p:extLst>
      <p:ext uri="{BB962C8B-B14F-4D97-AF65-F5344CB8AC3E}">
        <p14:creationId xmlns:p14="http://schemas.microsoft.com/office/powerpoint/2010/main" val="38048970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4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4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4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4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4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1000"/>
                                        <p:tgtEl>
                                          <p:spTgt spid="34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1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1000"/>
                                        <p:tgtEl>
                                          <p:spTgt spid="34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1000"/>
                                        <p:tgtEl>
                                          <p:spTgt spid="34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1" fill="hold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34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1" fill="hold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1000"/>
                                        <p:tgtEl>
                                          <p:spTgt spid="34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10297B-8B93-4387-B1C0-CD581B0D93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0C54AFA-8A81-40D8-B92D-BA8287E083D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7515ED2-C470-4929-95A5-F5DE6316AE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FD0BD39-9B71-4E91-9D3F-8324F57ED4BA}" type="datetimeFigureOut">
              <a:rPr lang="en-ID" smtClean="0"/>
              <a:t>02/04/2020</a:t>
            </a:fld>
            <a:endParaRPr lang="en-ID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38AEA00-7779-40C1-B5AE-3B8A07258C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ID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C38366E-4E02-4083-9300-53FFA9CB99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7BEE43F-DE2D-4BA1-B34B-3FEB5AD7FF3B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9451572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5D37F44-CD62-473C-984B-9A4B9748402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839200" y="152400"/>
            <a:ext cx="2743200" cy="60960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EBD4E77-471A-4FBB-B02C-6AB47685D92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09600" y="152400"/>
            <a:ext cx="8026400" cy="60960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850C486-1CDB-4295-B3B5-941AF4FF91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FD0BD39-9B71-4E91-9D3F-8324F57ED4BA}" type="datetimeFigureOut">
              <a:rPr lang="en-ID" smtClean="0"/>
              <a:t>02/04/2020</a:t>
            </a:fld>
            <a:endParaRPr lang="en-ID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7CFFA11-5D5D-4C74-B10A-A95D1FB8FF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ID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50AEB21-E7E4-4BCD-A3EB-7922C55101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7BEE43F-DE2D-4BA1-B34B-3FEB5AD7FF3B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02020809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2C3123-521C-4615-8E2F-8D4E44D719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152400"/>
            <a:ext cx="10363200" cy="1143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Chart Placeholder 2">
            <a:extLst>
              <a:ext uri="{FF2B5EF4-FFF2-40B4-BE49-F238E27FC236}">
                <a16:creationId xmlns:a16="http://schemas.microsoft.com/office/drawing/2014/main" id="{49F781D9-D89D-4E24-9082-54CF8F622E80}"/>
              </a:ext>
            </a:extLst>
          </p:cNvPr>
          <p:cNvSpPr>
            <a:spLocks noGrp="1"/>
          </p:cNvSpPr>
          <p:nvPr>
            <p:ph type="chart" idx="1"/>
          </p:nvPr>
        </p:nvSpPr>
        <p:spPr>
          <a:xfrm>
            <a:off x="609600" y="1524000"/>
            <a:ext cx="10972800" cy="4724400"/>
          </a:xfrm>
        </p:spPr>
        <p:txBody>
          <a:bodyPr/>
          <a:lstStyle/>
          <a:p>
            <a:r>
              <a:rPr lang="en-US"/>
              <a:t>Click icon to add chart</a:t>
            </a:r>
            <a:endParaRPr lang="en-ID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FAEF712-63F1-43F8-99B1-CC03DEF46C7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149600" y="6457951"/>
            <a:ext cx="2844800" cy="244475"/>
          </a:xfrm>
        </p:spPr>
        <p:txBody>
          <a:bodyPr/>
          <a:lstStyle>
            <a:lvl1pPr>
              <a:defRPr/>
            </a:lvl1pPr>
          </a:lstStyle>
          <a:p>
            <a:fld id="{EFD0BD39-9B71-4E91-9D3F-8324F57ED4BA}" type="datetimeFigureOut">
              <a:rPr lang="en-ID" smtClean="0"/>
              <a:t>02/04/2020</a:t>
            </a:fld>
            <a:endParaRPr lang="en-ID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DD9CD6F-2A4E-4327-BB2E-DF49565ABC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09600" y="6461126"/>
            <a:ext cx="2336800" cy="244475"/>
          </a:xfrm>
        </p:spPr>
        <p:txBody>
          <a:bodyPr/>
          <a:lstStyle>
            <a:lvl1pPr>
              <a:defRPr/>
            </a:lvl1pPr>
          </a:lstStyle>
          <a:p>
            <a:endParaRPr lang="en-ID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D7091B6-D04C-4886-8AF5-5E1548DB69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197600" y="6477000"/>
            <a:ext cx="1828800" cy="228600"/>
          </a:xfrm>
        </p:spPr>
        <p:txBody>
          <a:bodyPr/>
          <a:lstStyle>
            <a:lvl1pPr>
              <a:defRPr/>
            </a:lvl1pPr>
          </a:lstStyle>
          <a:p>
            <a:fld id="{D7BEE43F-DE2D-4BA1-B34B-3FEB5AD7FF3B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290158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A003B5-67C1-4FD5-BE79-EE2EA41B32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D4F3551-88C5-4681-AB3C-B87B6D0DA06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1EB2DC1-AAC2-4872-9782-B5E7BB5166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FD0BD39-9B71-4E91-9D3F-8324F57ED4BA}" type="datetimeFigureOut">
              <a:rPr lang="en-ID" smtClean="0"/>
              <a:t>02/04/2020</a:t>
            </a:fld>
            <a:endParaRPr lang="en-ID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33DA8FF-4D04-4EBA-96CD-8F1348DEED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ID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1FAE2BB-15A1-48FE-98AD-BECA40BB26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7BEE43F-DE2D-4BA1-B34B-3FEB5AD7FF3B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4439159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E9AC69-0BFE-4F06-B576-AFD118E05A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1" y="1709739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2FCF10A-CE42-437C-89C0-8E2B1D1BF5E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969991E-9AA5-48BE-9A12-D16C9573C7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FD0BD39-9B71-4E91-9D3F-8324F57ED4BA}" type="datetimeFigureOut">
              <a:rPr lang="en-ID" smtClean="0"/>
              <a:t>02/04/2020</a:t>
            </a:fld>
            <a:endParaRPr lang="en-ID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9121A32-BBF3-4E73-B765-46606E6F17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ID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C25653D-2B20-43B0-9CE3-2B085B3D04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7BEE43F-DE2D-4BA1-B34B-3FEB5AD7FF3B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1036483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697B39-331B-4091-AD22-EEE05DB9DC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4D6A5D9-750A-4314-94C9-BE5A90C4214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09600" y="1524000"/>
            <a:ext cx="5384800" cy="47244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68CC92E-B6C2-42B1-867E-53AE05EA24D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97600" y="1524000"/>
            <a:ext cx="5384800" cy="47244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87BCD67-6157-42DD-9157-B8333B00C3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FD0BD39-9B71-4E91-9D3F-8324F57ED4BA}" type="datetimeFigureOut">
              <a:rPr lang="en-ID" smtClean="0"/>
              <a:t>02/04/2020</a:t>
            </a:fld>
            <a:endParaRPr lang="en-ID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2D0F8F0-376F-44CE-887E-81ADB42837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ID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16FD6DC-0425-4A0D-971C-B5055D9B17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7BEE43F-DE2D-4BA1-B34B-3FEB5AD7FF3B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374477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6AD61E-63F2-4220-8F04-F86CD874FA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0317" y="365126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D13779E-D4E2-444A-B0CB-92666B754F2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40318" y="1681163"/>
            <a:ext cx="5158316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83F9FD6-6B6E-457C-B055-77FCB1A9A84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40318" y="2505075"/>
            <a:ext cx="5158316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B475B22-1C59-4A28-BA6D-DE7AFF6D258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71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3205308-9DED-4B2C-8E24-25E8382420B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71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12A3075-B9C0-4A6C-8805-60AF5242EA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FD0BD39-9B71-4E91-9D3F-8324F57ED4BA}" type="datetimeFigureOut">
              <a:rPr lang="en-ID" smtClean="0"/>
              <a:t>02/04/2020</a:t>
            </a:fld>
            <a:endParaRPr lang="en-ID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C7538DB-42C6-4FC4-86A2-9361622074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ID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7B082A4-BC1E-458A-BDE5-ED466640BC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7BEE43F-DE2D-4BA1-B34B-3FEB5AD7FF3B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3982933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B9BAB3-3393-420B-B5DA-2F6B442404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726A0FB-FD07-43E6-B226-D31E717206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FD0BD39-9B71-4E91-9D3F-8324F57ED4BA}" type="datetimeFigureOut">
              <a:rPr lang="en-ID" smtClean="0"/>
              <a:t>02/04/2020</a:t>
            </a:fld>
            <a:endParaRPr lang="en-ID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D49377B-AD68-4CA6-8674-9AA0219378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ID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426A334-FFF5-42F0-85C2-4FCAF216B9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7BEE43F-DE2D-4BA1-B34B-3FEB5AD7FF3B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4403933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88B4802-48DA-428F-B7DD-321B8E5F8D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FD0BD39-9B71-4E91-9D3F-8324F57ED4BA}" type="datetimeFigureOut">
              <a:rPr lang="en-ID" smtClean="0"/>
              <a:t>02/04/2020</a:t>
            </a:fld>
            <a:endParaRPr lang="en-ID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3AEFB1A-FA36-4B75-BC87-43C47BCF5A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ID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4D55EC9-F24D-4FA9-A176-1325FE9AC2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7BEE43F-DE2D-4BA1-B34B-3FEB5AD7FF3B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4241664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7FDAC8-4FCD-4F0A-ABDE-E2A0D9F37A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5F473CD-A615-42F4-AEFB-7931C547715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3128B55-4A6B-4D31-A046-02A1C781CEA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35EA29B-BB96-4EA2-A5A2-7DDCCE706C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FD0BD39-9B71-4E91-9D3F-8324F57ED4BA}" type="datetimeFigureOut">
              <a:rPr lang="en-ID" smtClean="0"/>
              <a:t>02/04/2020</a:t>
            </a:fld>
            <a:endParaRPr lang="en-ID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4B68CBB-407D-4E13-AB21-BD830F8485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ID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DDC032A-C3AC-4CF7-A7A4-D0D9B34EF5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7BEE43F-DE2D-4BA1-B34B-3FEB5AD7FF3B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7530936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AF6CFD-3B5B-453F-9F7C-E8286EC6AF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FBADBA5-559D-4149-88FD-604BBEC990F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ID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D050351-71C5-45D5-8F87-DF09C821081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0C08DC4-F962-4EC6-A337-F73835AEA5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FD0BD39-9B71-4E91-9D3F-8324F57ED4BA}" type="datetimeFigureOut">
              <a:rPr lang="en-ID" smtClean="0"/>
              <a:t>02/04/2020</a:t>
            </a:fld>
            <a:endParaRPr lang="en-ID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86844AA-803A-4A47-A520-6F0A1E3AFD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ID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AA1F5CA-6420-4795-97A2-316CC9F721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7BEE43F-DE2D-4BA1-B34B-3FEB5AD7FF3B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514992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/>
            </a:gs>
            <a:gs pos="100000">
              <a:schemeClr val="bg1">
                <a:gamma/>
                <a:shade val="47451"/>
                <a:invGamma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38" name="Group 214">
            <a:extLst>
              <a:ext uri="{FF2B5EF4-FFF2-40B4-BE49-F238E27FC236}">
                <a16:creationId xmlns:a16="http://schemas.microsoft.com/office/drawing/2014/main" id="{C3EACAFB-CB24-4454-9D4A-6DC45D99F096}"/>
              </a:ext>
            </a:extLst>
          </p:cNvPr>
          <p:cNvGrpSpPr>
            <a:grpSpLocks/>
          </p:cNvGrpSpPr>
          <p:nvPr/>
        </p:nvGrpSpPr>
        <p:grpSpPr bwMode="auto">
          <a:xfrm>
            <a:off x="-42333" y="-22225"/>
            <a:ext cx="12263967" cy="6907213"/>
            <a:chOff x="-20" y="-14"/>
            <a:chExt cx="5794" cy="4351"/>
          </a:xfrm>
        </p:grpSpPr>
        <p:sp>
          <p:nvSpPr>
            <p:cNvPr id="1230" name="Freeform 206">
              <a:extLst>
                <a:ext uri="{FF2B5EF4-FFF2-40B4-BE49-F238E27FC236}">
                  <a16:creationId xmlns:a16="http://schemas.microsoft.com/office/drawing/2014/main" id="{481EB280-6FEA-4395-ACB5-27F989431040}"/>
                </a:ext>
              </a:extLst>
            </p:cNvPr>
            <p:cNvSpPr>
              <a:spLocks/>
            </p:cNvSpPr>
            <p:nvPr userDrawn="1"/>
          </p:nvSpPr>
          <p:spPr bwMode="hidden">
            <a:xfrm>
              <a:off x="0" y="2400"/>
              <a:ext cx="4303" cy="1464"/>
            </a:xfrm>
            <a:custGeom>
              <a:avLst/>
              <a:gdLst>
                <a:gd name="T0" fmla="*/ 0 w 4303"/>
                <a:gd name="T1" fmla="*/ 100 h 1464"/>
                <a:gd name="T2" fmla="*/ 1283 w 4303"/>
                <a:gd name="T3" fmla="*/ 266 h 1464"/>
                <a:gd name="T4" fmla="*/ 2711 w 4303"/>
                <a:gd name="T5" fmla="*/ 1117 h 1464"/>
                <a:gd name="T6" fmla="*/ 3429 w 4303"/>
                <a:gd name="T7" fmla="*/ 1368 h 1464"/>
                <a:gd name="T8" fmla="*/ 4215 w 4303"/>
                <a:gd name="T9" fmla="*/ 1429 h 1464"/>
                <a:gd name="T10" fmla="*/ 3409 w 4303"/>
                <a:gd name="T11" fmla="*/ 1395 h 1464"/>
                <a:gd name="T12" fmla="*/ 2663 w 4303"/>
                <a:gd name="T13" fmla="*/ 1192 h 1464"/>
                <a:gd name="T14" fmla="*/ 1340 w 4303"/>
                <a:gd name="T15" fmla="*/ 570 h 1464"/>
                <a:gd name="T16" fmla="*/ 15 w 4303"/>
                <a:gd name="T17" fmla="*/ 770 h 14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303" h="1464">
                  <a:moveTo>
                    <a:pt x="0" y="100"/>
                  </a:moveTo>
                  <a:cubicBezTo>
                    <a:pt x="576" y="0"/>
                    <a:pt x="837" y="95"/>
                    <a:pt x="1283" y="266"/>
                  </a:cubicBezTo>
                  <a:cubicBezTo>
                    <a:pt x="1735" y="435"/>
                    <a:pt x="2353" y="933"/>
                    <a:pt x="2711" y="1117"/>
                  </a:cubicBezTo>
                  <a:cubicBezTo>
                    <a:pt x="3069" y="1301"/>
                    <a:pt x="3178" y="1316"/>
                    <a:pt x="3429" y="1368"/>
                  </a:cubicBezTo>
                  <a:cubicBezTo>
                    <a:pt x="3680" y="1420"/>
                    <a:pt x="4218" y="1424"/>
                    <a:pt x="4215" y="1429"/>
                  </a:cubicBezTo>
                  <a:cubicBezTo>
                    <a:pt x="4303" y="1464"/>
                    <a:pt x="3671" y="1434"/>
                    <a:pt x="3409" y="1395"/>
                  </a:cubicBezTo>
                  <a:cubicBezTo>
                    <a:pt x="3150" y="1356"/>
                    <a:pt x="3008" y="1330"/>
                    <a:pt x="2663" y="1192"/>
                  </a:cubicBezTo>
                  <a:cubicBezTo>
                    <a:pt x="2320" y="1033"/>
                    <a:pt x="2031" y="841"/>
                    <a:pt x="1340" y="570"/>
                  </a:cubicBezTo>
                  <a:cubicBezTo>
                    <a:pt x="649" y="298"/>
                    <a:pt x="173" y="657"/>
                    <a:pt x="15" y="770"/>
                  </a:cubicBezTo>
                </a:path>
              </a:pathLst>
            </a:custGeom>
            <a:gradFill rotWithShape="1">
              <a:gsLst>
                <a:gs pos="0">
                  <a:srgbClr val="FFFFFF">
                    <a:alpha val="8000"/>
                  </a:srgbClr>
                </a:gs>
                <a:gs pos="100000">
                  <a:srgbClr val="FFFFFF">
                    <a:gamma/>
                    <a:shade val="46275"/>
                    <a:invGamma/>
                    <a:alpha val="5000"/>
                  </a:srgb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ID"/>
            </a:p>
          </p:txBody>
        </p:sp>
        <p:sp>
          <p:nvSpPr>
            <p:cNvPr id="1231" name="Freeform 207">
              <a:extLst>
                <a:ext uri="{FF2B5EF4-FFF2-40B4-BE49-F238E27FC236}">
                  <a16:creationId xmlns:a16="http://schemas.microsoft.com/office/drawing/2014/main" id="{625E3C30-DF0F-4DDE-A637-41AB2962C088}"/>
                </a:ext>
              </a:extLst>
            </p:cNvPr>
            <p:cNvSpPr>
              <a:spLocks/>
            </p:cNvSpPr>
            <p:nvPr userDrawn="1"/>
          </p:nvSpPr>
          <p:spPr bwMode="hidden">
            <a:xfrm>
              <a:off x="0" y="1968"/>
              <a:ext cx="3102" cy="1714"/>
            </a:xfrm>
            <a:custGeom>
              <a:avLst/>
              <a:gdLst>
                <a:gd name="T0" fmla="*/ 7 w 3102"/>
                <a:gd name="T1" fmla="*/ 0 h 1864"/>
                <a:gd name="T2" fmla="*/ 1389 w 3102"/>
                <a:gd name="T3" fmla="*/ 561 h 1864"/>
                <a:gd name="T4" fmla="*/ 2067 w 3102"/>
                <a:gd name="T5" fmla="*/ 1089 h 1864"/>
                <a:gd name="T6" fmla="*/ 2846 w 3102"/>
                <a:gd name="T7" fmla="*/ 1692 h 1864"/>
                <a:gd name="T8" fmla="*/ 2846 w 3102"/>
                <a:gd name="T9" fmla="*/ 1699 h 1864"/>
                <a:gd name="T10" fmla="*/ 1308 w 3102"/>
                <a:gd name="T11" fmla="*/ 703 h 1864"/>
                <a:gd name="T12" fmla="*/ 7 w 3102"/>
                <a:gd name="T13" fmla="*/ 442 h 1864"/>
                <a:gd name="T14" fmla="*/ 0 w 3102"/>
                <a:gd name="T15" fmla="*/ 5 h 18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102" h="1864">
                  <a:moveTo>
                    <a:pt x="7" y="0"/>
                  </a:moveTo>
                  <a:cubicBezTo>
                    <a:pt x="457" y="100"/>
                    <a:pt x="1064" y="324"/>
                    <a:pt x="1389" y="561"/>
                  </a:cubicBezTo>
                  <a:cubicBezTo>
                    <a:pt x="1714" y="798"/>
                    <a:pt x="1824" y="901"/>
                    <a:pt x="2067" y="1089"/>
                  </a:cubicBezTo>
                  <a:cubicBezTo>
                    <a:pt x="2310" y="1277"/>
                    <a:pt x="2716" y="1590"/>
                    <a:pt x="2846" y="1692"/>
                  </a:cubicBezTo>
                  <a:cubicBezTo>
                    <a:pt x="2976" y="1794"/>
                    <a:pt x="3102" y="1864"/>
                    <a:pt x="2846" y="1699"/>
                  </a:cubicBezTo>
                  <a:cubicBezTo>
                    <a:pt x="2590" y="1534"/>
                    <a:pt x="1525" y="798"/>
                    <a:pt x="1308" y="703"/>
                  </a:cubicBezTo>
                  <a:cubicBezTo>
                    <a:pt x="1091" y="608"/>
                    <a:pt x="768" y="447"/>
                    <a:pt x="7" y="442"/>
                  </a:cubicBezTo>
                  <a:lnTo>
                    <a:pt x="0" y="5"/>
                  </a:lnTo>
                </a:path>
              </a:pathLst>
            </a:custGeom>
            <a:gradFill rotWithShape="1">
              <a:gsLst>
                <a:gs pos="0">
                  <a:schemeClr val="tx1">
                    <a:alpha val="10001"/>
                  </a:schemeClr>
                </a:gs>
                <a:gs pos="100000">
                  <a:schemeClr val="tx1">
                    <a:gamma/>
                    <a:shade val="72549"/>
                    <a:invGamma/>
                    <a:alpha val="0"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ID"/>
            </a:p>
          </p:txBody>
        </p:sp>
        <p:sp>
          <p:nvSpPr>
            <p:cNvPr id="1232" name="Freeform 208">
              <a:extLst>
                <a:ext uri="{FF2B5EF4-FFF2-40B4-BE49-F238E27FC236}">
                  <a16:creationId xmlns:a16="http://schemas.microsoft.com/office/drawing/2014/main" id="{6DB6F9C0-8623-4156-9222-2542FA281225}"/>
                </a:ext>
              </a:extLst>
            </p:cNvPr>
            <p:cNvSpPr>
              <a:spLocks/>
            </p:cNvSpPr>
            <p:nvPr userDrawn="1"/>
          </p:nvSpPr>
          <p:spPr bwMode="hidden">
            <a:xfrm>
              <a:off x="2440" y="-7"/>
              <a:ext cx="2160" cy="3347"/>
            </a:xfrm>
            <a:custGeom>
              <a:avLst/>
              <a:gdLst>
                <a:gd name="T0" fmla="*/ 6 w 2160"/>
                <a:gd name="T1" fmla="*/ 7 h 3347"/>
                <a:gd name="T2" fmla="*/ 1362 w 2160"/>
                <a:gd name="T3" fmla="*/ 922 h 3347"/>
                <a:gd name="T4" fmla="*/ 1504 w 2160"/>
                <a:gd name="T5" fmla="*/ 2026 h 3347"/>
                <a:gd name="T6" fmla="*/ 1707 w 2160"/>
                <a:gd name="T7" fmla="*/ 2792 h 3347"/>
                <a:gd name="T8" fmla="*/ 2141 w 2160"/>
                <a:gd name="T9" fmla="*/ 3327 h 3347"/>
                <a:gd name="T10" fmla="*/ 1755 w 2160"/>
                <a:gd name="T11" fmla="*/ 2785 h 3347"/>
                <a:gd name="T12" fmla="*/ 1646 w 2160"/>
                <a:gd name="T13" fmla="*/ 1979 h 3347"/>
                <a:gd name="T14" fmla="*/ 1721 w 2160"/>
                <a:gd name="T15" fmla="*/ 854 h 3347"/>
                <a:gd name="T16" fmla="*/ 1328 w 2160"/>
                <a:gd name="T17" fmla="*/ 0 h 3347"/>
                <a:gd name="T18" fmla="*/ 0 w 2160"/>
                <a:gd name="T19" fmla="*/ 0 h 33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160" h="3347">
                  <a:moveTo>
                    <a:pt x="6" y="7"/>
                  </a:moveTo>
                  <a:cubicBezTo>
                    <a:pt x="352" y="61"/>
                    <a:pt x="1158" y="339"/>
                    <a:pt x="1362" y="922"/>
                  </a:cubicBezTo>
                  <a:cubicBezTo>
                    <a:pt x="1566" y="1505"/>
                    <a:pt x="1477" y="1694"/>
                    <a:pt x="1504" y="2026"/>
                  </a:cubicBezTo>
                  <a:cubicBezTo>
                    <a:pt x="1531" y="2358"/>
                    <a:pt x="1601" y="2575"/>
                    <a:pt x="1707" y="2792"/>
                  </a:cubicBezTo>
                  <a:cubicBezTo>
                    <a:pt x="1813" y="3009"/>
                    <a:pt x="2133" y="3328"/>
                    <a:pt x="2141" y="3327"/>
                  </a:cubicBezTo>
                  <a:cubicBezTo>
                    <a:pt x="2160" y="3347"/>
                    <a:pt x="1837" y="3010"/>
                    <a:pt x="1755" y="2785"/>
                  </a:cubicBezTo>
                  <a:cubicBezTo>
                    <a:pt x="1673" y="2560"/>
                    <a:pt x="1652" y="2301"/>
                    <a:pt x="1646" y="1979"/>
                  </a:cubicBezTo>
                  <a:cubicBezTo>
                    <a:pt x="1640" y="1657"/>
                    <a:pt x="1774" y="1184"/>
                    <a:pt x="1721" y="854"/>
                  </a:cubicBezTo>
                  <a:cubicBezTo>
                    <a:pt x="1668" y="524"/>
                    <a:pt x="1484" y="129"/>
                    <a:pt x="1328" y="0"/>
                  </a:cubicBezTo>
                  <a:lnTo>
                    <a:pt x="0" y="0"/>
                  </a:lnTo>
                </a:path>
              </a:pathLst>
            </a:custGeom>
            <a:gradFill rotWithShape="1">
              <a:gsLst>
                <a:gs pos="0">
                  <a:srgbClr val="FFFFFF">
                    <a:alpha val="16000"/>
                  </a:srgbClr>
                </a:gs>
                <a:gs pos="100000">
                  <a:srgbClr val="FFFFFF">
                    <a:gamma/>
                    <a:shade val="54118"/>
                    <a:invGamma/>
                    <a:alpha val="3000"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ID"/>
            </a:p>
          </p:txBody>
        </p:sp>
        <p:sp>
          <p:nvSpPr>
            <p:cNvPr id="1233" name="Freeform 209">
              <a:extLst>
                <a:ext uri="{FF2B5EF4-FFF2-40B4-BE49-F238E27FC236}">
                  <a16:creationId xmlns:a16="http://schemas.microsoft.com/office/drawing/2014/main" id="{6CBBF6C4-0535-4D1E-B82A-DF9B03FE21DB}"/>
                </a:ext>
              </a:extLst>
            </p:cNvPr>
            <p:cNvSpPr>
              <a:spLocks/>
            </p:cNvSpPr>
            <p:nvPr userDrawn="1"/>
          </p:nvSpPr>
          <p:spPr bwMode="hidden">
            <a:xfrm>
              <a:off x="4811" y="2069"/>
              <a:ext cx="956" cy="1613"/>
            </a:xfrm>
            <a:custGeom>
              <a:avLst/>
              <a:gdLst>
                <a:gd name="T0" fmla="*/ 942 w 956"/>
                <a:gd name="T1" fmla="*/ 38 h 1613"/>
                <a:gd name="T2" fmla="*/ 956 w 956"/>
                <a:gd name="T3" fmla="*/ 741 h 1613"/>
                <a:gd name="T4" fmla="*/ 312 w 956"/>
                <a:gd name="T5" fmla="*/ 804 h 1613"/>
                <a:gd name="T6" fmla="*/ 61 w 956"/>
                <a:gd name="T7" fmla="*/ 1570 h 1613"/>
                <a:gd name="T8" fmla="*/ 197 w 956"/>
                <a:gd name="T9" fmla="*/ 547 h 1613"/>
                <a:gd name="T10" fmla="*/ 570 w 956"/>
                <a:gd name="T11" fmla="*/ 86 h 1613"/>
                <a:gd name="T12" fmla="*/ 956 w 956"/>
                <a:gd name="T13" fmla="*/ 32 h 16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56" h="1613">
                  <a:moveTo>
                    <a:pt x="942" y="38"/>
                  </a:moveTo>
                  <a:lnTo>
                    <a:pt x="956" y="741"/>
                  </a:lnTo>
                  <a:cubicBezTo>
                    <a:pt x="773" y="622"/>
                    <a:pt x="461" y="666"/>
                    <a:pt x="312" y="804"/>
                  </a:cubicBezTo>
                  <a:cubicBezTo>
                    <a:pt x="163" y="942"/>
                    <a:pt x="80" y="1613"/>
                    <a:pt x="61" y="1570"/>
                  </a:cubicBezTo>
                  <a:cubicBezTo>
                    <a:pt x="74" y="1611"/>
                    <a:pt x="0" y="891"/>
                    <a:pt x="197" y="547"/>
                  </a:cubicBezTo>
                  <a:cubicBezTo>
                    <a:pt x="394" y="203"/>
                    <a:pt x="446" y="194"/>
                    <a:pt x="570" y="86"/>
                  </a:cubicBezTo>
                  <a:cubicBezTo>
                    <a:pt x="697" y="0"/>
                    <a:pt x="881" y="18"/>
                    <a:pt x="956" y="32"/>
                  </a:cubicBezTo>
                </a:path>
              </a:pathLst>
            </a:custGeom>
            <a:gradFill rotWithShape="1">
              <a:gsLst>
                <a:gs pos="0">
                  <a:srgbClr val="FFFFFF">
                    <a:gamma/>
                    <a:shade val="46275"/>
                    <a:invGamma/>
                    <a:alpha val="5000"/>
                  </a:srgbClr>
                </a:gs>
                <a:gs pos="100000">
                  <a:srgbClr val="FFFFFF">
                    <a:alpha val="6000"/>
                  </a:srgb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ID"/>
            </a:p>
          </p:txBody>
        </p:sp>
        <p:sp>
          <p:nvSpPr>
            <p:cNvPr id="1234" name="Freeform 210">
              <a:extLst>
                <a:ext uri="{FF2B5EF4-FFF2-40B4-BE49-F238E27FC236}">
                  <a16:creationId xmlns:a16="http://schemas.microsoft.com/office/drawing/2014/main" id="{0634962E-BBC0-4F79-8570-4DC9A80CE73E}"/>
                </a:ext>
              </a:extLst>
            </p:cNvPr>
            <p:cNvSpPr>
              <a:spLocks/>
            </p:cNvSpPr>
            <p:nvPr userDrawn="1"/>
          </p:nvSpPr>
          <p:spPr bwMode="hidden">
            <a:xfrm>
              <a:off x="4120" y="-14"/>
              <a:ext cx="1654" cy="3877"/>
            </a:xfrm>
            <a:custGeom>
              <a:avLst/>
              <a:gdLst>
                <a:gd name="T0" fmla="*/ 0 w 1654"/>
                <a:gd name="T1" fmla="*/ 21 h 3877"/>
                <a:gd name="T2" fmla="*/ 230 w 1654"/>
                <a:gd name="T3" fmla="*/ 881 h 3877"/>
                <a:gd name="T4" fmla="*/ 61 w 1654"/>
                <a:gd name="T5" fmla="*/ 2054 h 3877"/>
                <a:gd name="T6" fmla="*/ 183 w 1654"/>
                <a:gd name="T7" fmla="*/ 2901 h 3877"/>
                <a:gd name="T8" fmla="*/ 777 w 1654"/>
                <a:gd name="T9" fmla="*/ 3867 h 3877"/>
                <a:gd name="T10" fmla="*/ 542 w 1654"/>
                <a:gd name="T11" fmla="*/ 2840 h 3877"/>
                <a:gd name="T12" fmla="*/ 705 w 1654"/>
                <a:gd name="T13" fmla="*/ 2054 h 3877"/>
                <a:gd name="T14" fmla="*/ 1410 w 1654"/>
                <a:gd name="T15" fmla="*/ 983 h 3877"/>
                <a:gd name="T16" fmla="*/ 1654 w 1654"/>
                <a:gd name="T17" fmla="*/ 0 h 3877"/>
                <a:gd name="T18" fmla="*/ 1626 w 1654"/>
                <a:gd name="T19" fmla="*/ 14 h 3877"/>
                <a:gd name="T20" fmla="*/ 95 w 1654"/>
                <a:gd name="T21" fmla="*/ 14 h 3877"/>
                <a:gd name="T22" fmla="*/ 0 w 1654"/>
                <a:gd name="T23" fmla="*/ 21 h 38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654" h="3877">
                  <a:moveTo>
                    <a:pt x="0" y="21"/>
                  </a:moveTo>
                  <a:cubicBezTo>
                    <a:pt x="129" y="312"/>
                    <a:pt x="215" y="536"/>
                    <a:pt x="230" y="881"/>
                  </a:cubicBezTo>
                  <a:cubicBezTo>
                    <a:pt x="240" y="1220"/>
                    <a:pt x="69" y="1717"/>
                    <a:pt x="61" y="2054"/>
                  </a:cubicBezTo>
                  <a:cubicBezTo>
                    <a:pt x="53" y="2391"/>
                    <a:pt x="64" y="2599"/>
                    <a:pt x="183" y="2901"/>
                  </a:cubicBezTo>
                  <a:cubicBezTo>
                    <a:pt x="302" y="3203"/>
                    <a:pt x="717" y="3877"/>
                    <a:pt x="777" y="3867"/>
                  </a:cubicBezTo>
                  <a:cubicBezTo>
                    <a:pt x="777" y="3860"/>
                    <a:pt x="566" y="3131"/>
                    <a:pt x="542" y="2840"/>
                  </a:cubicBezTo>
                  <a:cubicBezTo>
                    <a:pt x="530" y="2538"/>
                    <a:pt x="560" y="2363"/>
                    <a:pt x="705" y="2054"/>
                  </a:cubicBezTo>
                  <a:cubicBezTo>
                    <a:pt x="850" y="1745"/>
                    <a:pt x="1252" y="1325"/>
                    <a:pt x="1410" y="983"/>
                  </a:cubicBezTo>
                  <a:cubicBezTo>
                    <a:pt x="1568" y="641"/>
                    <a:pt x="1618" y="161"/>
                    <a:pt x="1654" y="0"/>
                  </a:cubicBezTo>
                  <a:lnTo>
                    <a:pt x="1626" y="14"/>
                  </a:lnTo>
                  <a:lnTo>
                    <a:pt x="95" y="14"/>
                  </a:lnTo>
                  <a:lnTo>
                    <a:pt x="0" y="21"/>
                  </a:lnTo>
                  <a:close/>
                </a:path>
              </a:pathLst>
            </a:custGeom>
            <a:gradFill rotWithShape="1">
              <a:gsLst>
                <a:gs pos="0">
                  <a:srgbClr val="FFFFFF">
                    <a:alpha val="13000"/>
                  </a:srgbClr>
                </a:gs>
                <a:gs pos="100000">
                  <a:srgbClr val="FFFFFF">
                    <a:gamma/>
                    <a:shade val="46275"/>
                    <a:invGamma/>
                    <a:alpha val="0"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ID"/>
            </a:p>
          </p:txBody>
        </p:sp>
        <p:sp>
          <p:nvSpPr>
            <p:cNvPr id="1235" name="Freeform 211">
              <a:extLst>
                <a:ext uri="{FF2B5EF4-FFF2-40B4-BE49-F238E27FC236}">
                  <a16:creationId xmlns:a16="http://schemas.microsoft.com/office/drawing/2014/main" id="{AD79E931-582C-4A6B-B554-F318489FDE2B}"/>
                </a:ext>
              </a:extLst>
            </p:cNvPr>
            <p:cNvSpPr>
              <a:spLocks/>
            </p:cNvSpPr>
            <p:nvPr userDrawn="1"/>
          </p:nvSpPr>
          <p:spPr bwMode="hidden">
            <a:xfrm>
              <a:off x="-20" y="3299"/>
              <a:ext cx="4601" cy="1038"/>
            </a:xfrm>
            <a:custGeom>
              <a:avLst/>
              <a:gdLst>
                <a:gd name="T0" fmla="*/ 6 w 4601"/>
                <a:gd name="T1" fmla="*/ 604 h 1038"/>
                <a:gd name="T2" fmla="*/ 1369 w 4601"/>
                <a:gd name="T3" fmla="*/ 15 h 1038"/>
                <a:gd name="T4" fmla="*/ 3246 w 4601"/>
                <a:gd name="T5" fmla="*/ 516 h 1038"/>
                <a:gd name="T6" fmla="*/ 4574 w 4601"/>
                <a:gd name="T7" fmla="*/ 577 h 1038"/>
                <a:gd name="T8" fmla="*/ 3313 w 4601"/>
                <a:gd name="T9" fmla="*/ 679 h 1038"/>
                <a:gd name="T10" fmla="*/ 1470 w 4601"/>
                <a:gd name="T11" fmla="*/ 435 h 1038"/>
                <a:gd name="T12" fmla="*/ 691 w 4601"/>
                <a:gd name="T13" fmla="*/ 1038 h 1038"/>
                <a:gd name="T14" fmla="*/ 6 w 4601"/>
                <a:gd name="T15" fmla="*/ 1038 h 1038"/>
                <a:gd name="T16" fmla="*/ 0 w 4601"/>
                <a:gd name="T17" fmla="*/ 604 h 10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601" h="1038">
                  <a:moveTo>
                    <a:pt x="6" y="604"/>
                  </a:moveTo>
                  <a:cubicBezTo>
                    <a:pt x="61" y="428"/>
                    <a:pt x="829" y="30"/>
                    <a:pt x="1369" y="15"/>
                  </a:cubicBezTo>
                  <a:cubicBezTo>
                    <a:pt x="1909" y="0"/>
                    <a:pt x="2712" y="422"/>
                    <a:pt x="3246" y="516"/>
                  </a:cubicBezTo>
                  <a:cubicBezTo>
                    <a:pt x="3780" y="610"/>
                    <a:pt x="4547" y="577"/>
                    <a:pt x="4574" y="577"/>
                  </a:cubicBezTo>
                  <a:cubicBezTo>
                    <a:pt x="4601" y="577"/>
                    <a:pt x="3830" y="703"/>
                    <a:pt x="3313" y="679"/>
                  </a:cubicBezTo>
                  <a:cubicBezTo>
                    <a:pt x="2796" y="655"/>
                    <a:pt x="1907" y="375"/>
                    <a:pt x="1470" y="435"/>
                  </a:cubicBezTo>
                  <a:cubicBezTo>
                    <a:pt x="1033" y="495"/>
                    <a:pt x="725" y="970"/>
                    <a:pt x="691" y="1038"/>
                  </a:cubicBezTo>
                  <a:lnTo>
                    <a:pt x="6" y="1038"/>
                  </a:lnTo>
                  <a:lnTo>
                    <a:pt x="0" y="604"/>
                  </a:lnTo>
                </a:path>
              </a:pathLst>
            </a:custGeom>
            <a:gradFill rotWithShape="1">
              <a:gsLst>
                <a:gs pos="0">
                  <a:srgbClr val="FFFFFF">
                    <a:alpha val="8000"/>
                  </a:srgbClr>
                </a:gs>
                <a:gs pos="100000">
                  <a:srgbClr val="FFFFFF">
                    <a:gamma/>
                    <a:shade val="63529"/>
                    <a:invGamma/>
                    <a:alpha val="5000"/>
                  </a:srgb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ID"/>
            </a:p>
          </p:txBody>
        </p:sp>
      </p:grpSp>
      <p:sp>
        <p:nvSpPr>
          <p:cNvPr id="1028" name="Rectangle 4">
            <a:extLst>
              <a:ext uri="{FF2B5EF4-FFF2-40B4-BE49-F238E27FC236}">
                <a16:creationId xmlns:a16="http://schemas.microsoft.com/office/drawing/2014/main" id="{A4D5F76C-ED78-4411-9A31-A4E8380C9CC2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black">
          <a:xfrm>
            <a:off x="3149600" y="6457951"/>
            <a:ext cx="2844800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="0"/>
            </a:lvl1pPr>
          </a:lstStyle>
          <a:p>
            <a:fld id="{EFD0BD39-9B71-4E91-9D3F-8324F57ED4BA}" type="datetimeFigureOut">
              <a:rPr lang="en-ID" smtClean="0"/>
              <a:t>02/04/2020</a:t>
            </a:fld>
            <a:endParaRPr lang="en-ID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F09CB6E7-5FB2-4A4D-830C-C8B432F371BB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black">
          <a:xfrm>
            <a:off x="609600" y="6461126"/>
            <a:ext cx="2336800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b="0"/>
            </a:lvl1pPr>
          </a:lstStyle>
          <a:p>
            <a:endParaRPr lang="en-ID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1D727691-E03D-4F71-8B97-740A6A00EE85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black">
          <a:xfrm>
            <a:off x="6197600" y="6477000"/>
            <a:ext cx="18288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0"/>
            </a:lvl1pPr>
          </a:lstStyle>
          <a:p>
            <a:fld id="{D7BEE43F-DE2D-4BA1-B34B-3FEB5AD7FF3B}" type="slidenum">
              <a:rPr lang="en-ID" smtClean="0"/>
              <a:t>‹#›</a:t>
            </a:fld>
            <a:endParaRPr lang="en-ID"/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B7E2A3FC-EC97-4E4D-831E-0E0A08F23FB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black">
          <a:xfrm>
            <a:off x="609600" y="1524000"/>
            <a:ext cx="10972800" cy="472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  <a:endParaRPr lang="en-ID" altLang="en-US"/>
          </a:p>
        </p:txBody>
      </p:sp>
      <p:sp>
        <p:nvSpPr>
          <p:cNvPr id="1026" name="Rectangle 2">
            <a:extLst>
              <a:ext uri="{FF2B5EF4-FFF2-40B4-BE49-F238E27FC236}">
                <a16:creationId xmlns:a16="http://schemas.microsoft.com/office/drawing/2014/main" id="{F5C8E507-215E-4EF3-B0E5-C4E9177EA77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black">
          <a:xfrm>
            <a:off x="609600" y="152400"/>
            <a:ext cx="103632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  <a:endParaRPr lang="en-ID" altLang="en-US"/>
          </a:p>
        </p:txBody>
      </p:sp>
      <p:pic>
        <p:nvPicPr>
          <p:cNvPr id="1207" name="Picture 183">
            <a:extLst>
              <a:ext uri="{FF2B5EF4-FFF2-40B4-BE49-F238E27FC236}">
                <a16:creationId xmlns:a16="http://schemas.microsoft.com/office/drawing/2014/main" id="{E054C051-9E1B-4F69-8C10-2795B11949C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363" b="35910"/>
          <a:stretch>
            <a:fillRect/>
          </a:stretch>
        </p:blipFill>
        <p:spPr bwMode="gray">
          <a:xfrm>
            <a:off x="9144000" y="5756276"/>
            <a:ext cx="3048000" cy="11223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08" name="Picture 184">
            <a:extLst>
              <a:ext uri="{FF2B5EF4-FFF2-40B4-BE49-F238E27FC236}">
                <a16:creationId xmlns:a16="http://schemas.microsoft.com/office/drawing/2014/main" id="{4C41BFC5-1A78-47D2-9EC4-C47F0A8C91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gray">
          <a:xfrm>
            <a:off x="10566400" y="5910263"/>
            <a:ext cx="905933" cy="933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65847008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690" r:id="rId1"/>
    <p:sldLayoutId id="2147483691" r:id="rId2"/>
    <p:sldLayoutId id="2147483692" r:id="rId3"/>
    <p:sldLayoutId id="2147483693" r:id="rId4"/>
    <p:sldLayoutId id="2147483694" r:id="rId5"/>
    <p:sldLayoutId id="2147483695" r:id="rId6"/>
    <p:sldLayoutId id="2147483696" r:id="rId7"/>
    <p:sldLayoutId id="2147483697" r:id="rId8"/>
    <p:sldLayoutId id="2147483698" r:id="rId9"/>
    <p:sldLayoutId id="2147483699" r:id="rId10"/>
    <p:sldLayoutId id="2147483700" r:id="rId11"/>
    <p:sldLayoutId id="2147483701" r:id="rId12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2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6" grpId="0"/>
    </p:bldLst>
  </p:timing>
  <p:txStyles>
    <p:titleStyle>
      <a:lvl1pPr algn="l" rtl="0" eaLnBrk="1" fontAlgn="base" hangingPunct="1">
        <a:spcBef>
          <a:spcPct val="0"/>
        </a:spcBef>
        <a:spcAft>
          <a:spcPct val="0"/>
        </a:spcAft>
        <a:defRPr sz="5000" b="1" kern="1200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5000" b="1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Tw Cen MT" panose="020B0602020104020603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5000" b="1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Tw Cen MT" panose="020B0602020104020603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5000" b="1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Tw Cen MT" panose="020B0602020104020603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5000" b="1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Tw Cen MT" panose="020B0602020104020603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5000" b="1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Tw Cen MT" panose="020B0602020104020603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5000" b="1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Tw Cen MT" panose="020B0602020104020603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5000" b="1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Tw Cen MT" panose="020B0602020104020603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5000" b="1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Tw Cen MT" panose="020B0602020104020603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Arial" panose="020B0604020202020204" pitchFamily="34" charset="0"/>
        <a:buChar char="●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Font typeface="Arial" panose="020B0604020202020204" pitchFamily="34" charset="0"/>
        <a:buChar char="●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Font typeface="Arial" panose="020B0604020202020204" pitchFamily="34" charset="0"/>
        <a:buChar char="●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Font typeface="Arial" panose="020B0604020202020204" pitchFamily="34" charset="0"/>
        <a:buChar char="●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●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62C153-3ACC-4CB1-A1C0-D12D925D881F}"/>
              </a:ext>
            </a:extLst>
          </p:cNvPr>
          <p:cNvSpPr>
            <a:spLocks noGrp="1"/>
          </p:cNvSpPr>
          <p:nvPr>
            <p:ph type="ctrTitle" sz="quarter"/>
          </p:nvPr>
        </p:nvSpPr>
        <p:spPr/>
        <p:txBody>
          <a:bodyPr/>
          <a:lstStyle/>
          <a:p>
            <a:r>
              <a:rPr lang="en-US" sz="5400" dirty="0">
                <a:solidFill>
                  <a:srgbClr val="FF0000"/>
                </a:solidFill>
                <a:latin typeface="Bookman Old Style" panose="02050604050505020204" pitchFamily="18" charset="0"/>
              </a:rPr>
              <a:t>ANALISIS KEBUTUHAN TRAINING</a:t>
            </a:r>
            <a:endParaRPr lang="en-ID" sz="5400" dirty="0">
              <a:solidFill>
                <a:srgbClr val="FF0000"/>
              </a:solidFill>
              <a:latin typeface="Bookman Old Style" panose="02050604050505020204" pitchFamily="18" charset="0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512F765-F6D2-4A01-956D-91EEFE060A12}"/>
              </a:ext>
            </a:extLst>
          </p:cNvPr>
          <p:cNvSpPr>
            <a:spLocks noGrp="1"/>
          </p:cNvSpPr>
          <p:nvPr>
            <p:ph type="subTitle" sz="quarter" idx="1"/>
          </p:nvPr>
        </p:nvSpPr>
        <p:spPr>
          <a:xfrm>
            <a:off x="304801" y="2491409"/>
            <a:ext cx="7296151" cy="1166191"/>
          </a:xfrm>
        </p:spPr>
        <p:txBody>
          <a:bodyPr/>
          <a:lstStyle/>
          <a:p>
            <a:r>
              <a:rPr lang="en-US" sz="2000" b="1" dirty="0">
                <a:solidFill>
                  <a:srgbClr val="FF0000"/>
                </a:solidFill>
                <a:latin typeface="Rockwell" panose="02060603020205020403" pitchFamily="18" charset="0"/>
              </a:rPr>
              <a:t>By : </a:t>
            </a:r>
            <a:r>
              <a:rPr lang="en-US" sz="2000" b="1" dirty="0" err="1">
                <a:solidFill>
                  <a:srgbClr val="FF0000"/>
                </a:solidFill>
                <a:latin typeface="Rockwell" panose="02060603020205020403" pitchFamily="18" charset="0"/>
              </a:rPr>
              <a:t>Hj</a:t>
            </a:r>
            <a:r>
              <a:rPr lang="en-US" sz="2000" b="1" dirty="0">
                <a:solidFill>
                  <a:srgbClr val="FF0000"/>
                </a:solidFill>
                <a:latin typeface="Rockwell" panose="02060603020205020403" pitchFamily="18" charset="0"/>
              </a:rPr>
              <a:t>. Endang </a:t>
            </a:r>
            <a:r>
              <a:rPr lang="en-US" sz="2000" b="1" dirty="0" err="1">
                <a:solidFill>
                  <a:srgbClr val="FF0000"/>
                </a:solidFill>
                <a:latin typeface="Rockwell" panose="02060603020205020403" pitchFamily="18" charset="0"/>
              </a:rPr>
              <a:t>Haryati</a:t>
            </a:r>
            <a:r>
              <a:rPr lang="en-US" sz="2000" b="1" dirty="0">
                <a:solidFill>
                  <a:srgbClr val="FF0000"/>
                </a:solidFill>
                <a:latin typeface="Rockwell" panose="02060603020205020403" pitchFamily="18" charset="0"/>
              </a:rPr>
              <a:t>, S. Psi, M. Psi, </a:t>
            </a:r>
            <a:r>
              <a:rPr lang="en-US" sz="2000" b="1" dirty="0" err="1">
                <a:solidFill>
                  <a:srgbClr val="FF0000"/>
                </a:solidFill>
                <a:latin typeface="Rockwell" panose="02060603020205020403" pitchFamily="18" charset="0"/>
              </a:rPr>
              <a:t>Psikolog</a:t>
            </a:r>
            <a:endParaRPr lang="en-ID" sz="2000" b="1" dirty="0">
              <a:solidFill>
                <a:srgbClr val="FF0000"/>
              </a:solidFill>
              <a:latin typeface="Rockwell" panose="020606030202050204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0312722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84F701-B8DE-49FE-8940-899F9191EC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>
                <a:solidFill>
                  <a:srgbClr val="FF0000"/>
                </a:solidFill>
                <a:latin typeface="Rockwell" panose="02060603020205020403" pitchFamily="18" charset="0"/>
              </a:rPr>
              <a:t>Langkah-Langkah</a:t>
            </a:r>
            <a:r>
              <a:rPr lang="en-US" dirty="0">
                <a:solidFill>
                  <a:srgbClr val="FF0000"/>
                </a:solidFill>
                <a:latin typeface="Rockwell" panose="02060603020205020403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Rockwell" panose="02060603020205020403" pitchFamily="18" charset="0"/>
              </a:rPr>
              <a:t>Asesmen</a:t>
            </a:r>
            <a:r>
              <a:rPr lang="en-US" dirty="0">
                <a:solidFill>
                  <a:srgbClr val="FF0000"/>
                </a:solidFill>
                <a:latin typeface="Rockwell" panose="02060603020205020403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Rockwell" panose="02060603020205020403" pitchFamily="18" charset="0"/>
              </a:rPr>
              <a:t>Kebutuhan</a:t>
            </a:r>
            <a:endParaRPr lang="en-ID" dirty="0">
              <a:solidFill>
                <a:srgbClr val="FF0000"/>
              </a:solidFill>
              <a:latin typeface="Rockwell" panose="02060603020205020403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AA44495-3F51-4809-A65A-EE8139DF769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AutoNum type="arabicPeriod"/>
            </a:pPr>
            <a:r>
              <a:rPr lang="en-US" dirty="0" err="1"/>
              <a:t>Menentukan</a:t>
            </a:r>
            <a:r>
              <a:rPr lang="en-US" dirty="0"/>
              <a:t> </a:t>
            </a:r>
            <a:r>
              <a:rPr lang="en-US" dirty="0" err="1"/>
              <a:t>tujuan</a:t>
            </a:r>
            <a:r>
              <a:rPr lang="en-US" dirty="0"/>
              <a:t> </a:t>
            </a:r>
            <a:r>
              <a:rPr lang="en-US" dirty="0" err="1"/>
              <a:t>asesmen</a:t>
            </a:r>
            <a:endParaRPr lang="en-US" dirty="0"/>
          </a:p>
          <a:p>
            <a:pPr marL="514350" indent="-514350">
              <a:buAutoNum type="arabicPeriod"/>
            </a:pPr>
            <a:r>
              <a:rPr lang="en-US" dirty="0" err="1"/>
              <a:t>Mengidentifikasi</a:t>
            </a:r>
            <a:r>
              <a:rPr lang="en-US" dirty="0"/>
              <a:t> dan </a:t>
            </a:r>
            <a:r>
              <a:rPr lang="en-US" dirty="0" err="1"/>
              <a:t>memilih</a:t>
            </a:r>
            <a:r>
              <a:rPr lang="en-US" dirty="0"/>
              <a:t> </a:t>
            </a:r>
            <a:r>
              <a:rPr lang="en-US" dirty="0" err="1"/>
              <a:t>sumber</a:t>
            </a:r>
            <a:r>
              <a:rPr lang="en-US" dirty="0"/>
              <a:t> </a:t>
            </a:r>
            <a:r>
              <a:rPr lang="en-US" dirty="0" err="1"/>
              <a:t>asesmen</a:t>
            </a:r>
            <a:r>
              <a:rPr lang="en-US" dirty="0"/>
              <a:t> </a:t>
            </a:r>
            <a:r>
              <a:rPr lang="en-US" dirty="0" err="1"/>
              <a:t>kebutuhan</a:t>
            </a:r>
            <a:endParaRPr lang="en-US" dirty="0"/>
          </a:p>
          <a:p>
            <a:pPr marL="514350" indent="-514350">
              <a:buAutoNum type="arabicPeriod"/>
            </a:pPr>
            <a:r>
              <a:rPr lang="en-US" dirty="0" err="1"/>
              <a:t>Memilih</a:t>
            </a:r>
            <a:r>
              <a:rPr lang="en-US" dirty="0"/>
              <a:t> </a:t>
            </a:r>
            <a:r>
              <a:rPr lang="en-US" dirty="0" err="1"/>
              <a:t>alat</a:t>
            </a:r>
            <a:r>
              <a:rPr lang="en-US" dirty="0"/>
              <a:t>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mengumpulkan</a:t>
            </a:r>
            <a:r>
              <a:rPr lang="en-US" dirty="0"/>
              <a:t> data</a:t>
            </a:r>
          </a:p>
          <a:p>
            <a:pPr marL="514350" indent="-514350">
              <a:buAutoNum type="arabicPeriod"/>
            </a:pPr>
            <a:r>
              <a:rPr lang="en-US" dirty="0" err="1"/>
              <a:t>Melakukan</a:t>
            </a:r>
            <a:r>
              <a:rPr lang="en-US" dirty="0"/>
              <a:t> integrase dan </a:t>
            </a:r>
            <a:r>
              <a:rPr lang="en-US" dirty="0" err="1"/>
              <a:t>analisis</a:t>
            </a:r>
            <a:r>
              <a:rPr lang="en-US" dirty="0"/>
              <a:t> data</a:t>
            </a:r>
          </a:p>
          <a:p>
            <a:pPr marL="514350" indent="-514350">
              <a:buAutoNum type="arabicPeriod"/>
            </a:pPr>
            <a:r>
              <a:rPr lang="en-US" dirty="0" err="1"/>
              <a:t>Mengambil</a:t>
            </a:r>
            <a:r>
              <a:rPr lang="en-US" dirty="0"/>
              <a:t> </a:t>
            </a:r>
            <a:r>
              <a:rPr lang="en-US" dirty="0" err="1"/>
              <a:t>kesimpulan</a:t>
            </a:r>
            <a:r>
              <a:rPr lang="en-US" dirty="0"/>
              <a:t> dan </a:t>
            </a:r>
            <a:r>
              <a:rPr lang="en-US" dirty="0" err="1"/>
              <a:t>membuat</a:t>
            </a:r>
            <a:r>
              <a:rPr lang="en-US" dirty="0"/>
              <a:t> </a:t>
            </a:r>
            <a:r>
              <a:rPr lang="en-US" dirty="0" err="1"/>
              <a:t>rekomendasi</a:t>
            </a:r>
            <a:endParaRPr lang="en-US" dirty="0"/>
          </a:p>
          <a:p>
            <a:pPr marL="514350" indent="-514350">
              <a:buAutoNum type="arabicPeriod"/>
            </a:pPr>
            <a:r>
              <a:rPr lang="en-US" dirty="0" err="1"/>
              <a:t>Mengkomunikasikan</a:t>
            </a:r>
            <a:r>
              <a:rPr lang="en-US" dirty="0"/>
              <a:t> </a:t>
            </a:r>
            <a:r>
              <a:rPr lang="en-US" dirty="0" err="1"/>
              <a:t>hasil</a:t>
            </a:r>
            <a:r>
              <a:rPr lang="en-US" dirty="0"/>
              <a:t> </a:t>
            </a:r>
            <a:r>
              <a:rPr lang="en-US" dirty="0" err="1"/>
              <a:t>dari</a:t>
            </a:r>
            <a:r>
              <a:rPr lang="en-US" dirty="0"/>
              <a:t> </a:t>
            </a:r>
            <a:r>
              <a:rPr lang="en-US" dirty="0" err="1"/>
              <a:t>asesmen</a:t>
            </a:r>
            <a:r>
              <a:rPr lang="en-US" dirty="0"/>
              <a:t> </a:t>
            </a:r>
            <a:r>
              <a:rPr lang="en-US" dirty="0" err="1"/>
              <a:t>kebutuhan</a:t>
            </a:r>
            <a:endParaRPr lang="en-ID" dirty="0"/>
          </a:p>
        </p:txBody>
      </p:sp>
    </p:spTree>
    <p:extLst>
      <p:ext uri="{BB962C8B-B14F-4D97-AF65-F5344CB8AC3E}">
        <p14:creationId xmlns:p14="http://schemas.microsoft.com/office/powerpoint/2010/main" val="414238730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2DA5BE-F8BB-46C4-882D-0D5F2504C8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400" dirty="0">
                <a:solidFill>
                  <a:srgbClr val="FF0000"/>
                </a:solidFill>
                <a:latin typeface="Rockwell" panose="02060603020205020403" pitchFamily="18" charset="0"/>
              </a:rPr>
              <a:t>Teknik </a:t>
            </a:r>
            <a:r>
              <a:rPr lang="en-US" sz="3400" dirty="0" err="1">
                <a:solidFill>
                  <a:srgbClr val="FF0000"/>
                </a:solidFill>
                <a:latin typeface="Rockwell" panose="02060603020205020403" pitchFamily="18" charset="0"/>
              </a:rPr>
              <a:t>Melakukan</a:t>
            </a:r>
            <a:r>
              <a:rPr lang="en-US" sz="3400" dirty="0">
                <a:solidFill>
                  <a:srgbClr val="FF0000"/>
                </a:solidFill>
                <a:latin typeface="Rockwell" panose="02060603020205020403" pitchFamily="18" charset="0"/>
              </a:rPr>
              <a:t> </a:t>
            </a:r>
            <a:r>
              <a:rPr lang="en-US" sz="3400" dirty="0" err="1">
                <a:solidFill>
                  <a:srgbClr val="FF0000"/>
                </a:solidFill>
                <a:latin typeface="Rockwell" panose="02060603020205020403" pitchFamily="18" charset="0"/>
              </a:rPr>
              <a:t>Analisis</a:t>
            </a:r>
            <a:r>
              <a:rPr lang="en-US" sz="3400" dirty="0">
                <a:solidFill>
                  <a:srgbClr val="FF0000"/>
                </a:solidFill>
                <a:latin typeface="Rockwell" panose="02060603020205020403" pitchFamily="18" charset="0"/>
              </a:rPr>
              <a:t> </a:t>
            </a:r>
            <a:r>
              <a:rPr lang="en-US" sz="3400" dirty="0" err="1">
                <a:solidFill>
                  <a:srgbClr val="FF0000"/>
                </a:solidFill>
                <a:latin typeface="Rockwell" panose="02060603020205020403" pitchFamily="18" charset="0"/>
              </a:rPr>
              <a:t>Kebutuhan</a:t>
            </a:r>
            <a:r>
              <a:rPr lang="en-US" sz="3400" dirty="0">
                <a:solidFill>
                  <a:srgbClr val="FF0000"/>
                </a:solidFill>
                <a:latin typeface="Rockwell" panose="02060603020205020403" pitchFamily="18" charset="0"/>
              </a:rPr>
              <a:t> </a:t>
            </a:r>
            <a:r>
              <a:rPr lang="en-US" sz="3400" dirty="0" err="1">
                <a:solidFill>
                  <a:srgbClr val="FF0000"/>
                </a:solidFill>
                <a:latin typeface="Rockwell" panose="02060603020205020403" pitchFamily="18" charset="0"/>
              </a:rPr>
              <a:t>Pelatihan</a:t>
            </a:r>
            <a:endParaRPr lang="en-ID" sz="3400" dirty="0">
              <a:solidFill>
                <a:srgbClr val="FF0000"/>
              </a:solidFill>
              <a:latin typeface="Rockwell" panose="02060603020205020403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32BBF9F-E311-408B-992E-9F1A7872627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AutoNum type="arabicPeriod"/>
            </a:pPr>
            <a:r>
              <a:rPr lang="en-US" dirty="0" err="1"/>
              <a:t>Mempelajari</a:t>
            </a:r>
            <a:r>
              <a:rPr lang="en-US" dirty="0"/>
              <a:t> job desk</a:t>
            </a:r>
          </a:p>
          <a:p>
            <a:pPr marL="514350" indent="-514350">
              <a:buAutoNum type="arabicPeriod"/>
            </a:pPr>
            <a:r>
              <a:rPr lang="en-US" dirty="0" err="1"/>
              <a:t>Inentifikasi</a:t>
            </a:r>
            <a:r>
              <a:rPr lang="en-US" dirty="0"/>
              <a:t> </a:t>
            </a:r>
            <a:r>
              <a:rPr lang="en-US" dirty="0" err="1"/>
              <a:t>ketrampilam</a:t>
            </a:r>
            <a:endParaRPr lang="en-US" dirty="0"/>
          </a:p>
          <a:p>
            <a:pPr marL="514350" indent="-514350">
              <a:buAutoNum type="arabicPeriod"/>
            </a:pPr>
            <a:r>
              <a:rPr lang="en-US" dirty="0" err="1"/>
              <a:t>Memberi</a:t>
            </a:r>
            <a:r>
              <a:rPr lang="en-US" dirty="0"/>
              <a:t> questioner</a:t>
            </a:r>
          </a:p>
          <a:p>
            <a:pPr marL="514350" indent="-514350">
              <a:buAutoNum type="arabicPeriod"/>
            </a:pPr>
            <a:r>
              <a:rPr lang="en-US" dirty="0" err="1"/>
              <a:t>Observasi</a:t>
            </a:r>
            <a:endParaRPr lang="en-US" dirty="0"/>
          </a:p>
          <a:p>
            <a:pPr marL="514350" indent="-514350">
              <a:buAutoNum type="arabicPeriod"/>
            </a:pPr>
            <a:r>
              <a:rPr lang="en-US" dirty="0" err="1"/>
              <a:t>Mengumpulkam</a:t>
            </a:r>
            <a:r>
              <a:rPr lang="en-US" dirty="0"/>
              <a:t> data </a:t>
            </a:r>
            <a:r>
              <a:rPr lang="en-US" dirty="0" err="1"/>
              <a:t>sekunder</a:t>
            </a:r>
            <a:r>
              <a:rPr lang="en-US" dirty="0"/>
              <a:t> (data </a:t>
            </a:r>
            <a:r>
              <a:rPr lang="en-US" dirty="0" err="1"/>
              <a:t>organisasi</a:t>
            </a:r>
            <a:r>
              <a:rPr lang="en-US" dirty="0"/>
              <a:t>)</a:t>
            </a:r>
          </a:p>
          <a:p>
            <a:pPr marL="514350" indent="-514350">
              <a:buAutoNum type="arabicPeriod"/>
            </a:pPr>
            <a:r>
              <a:rPr lang="en-US" dirty="0" err="1"/>
              <a:t>Wawancara</a:t>
            </a:r>
            <a:endParaRPr lang="en-US" dirty="0"/>
          </a:p>
          <a:p>
            <a:pPr marL="514350" indent="-514350">
              <a:buAutoNum type="arabicPeriod"/>
            </a:pPr>
            <a:r>
              <a:rPr lang="en-US" dirty="0"/>
              <a:t>Focus Discussion Group</a:t>
            </a:r>
          </a:p>
          <a:p>
            <a:pPr marL="514350" indent="-514350">
              <a:buAutoNum type="arabicPeriod"/>
            </a:pPr>
            <a:r>
              <a:rPr lang="en-US" dirty="0" err="1"/>
              <a:t>Assesment</a:t>
            </a:r>
            <a:r>
              <a:rPr lang="en-US" dirty="0"/>
              <a:t> center</a:t>
            </a:r>
            <a:endParaRPr lang="en-ID" dirty="0"/>
          </a:p>
        </p:txBody>
      </p:sp>
    </p:spTree>
    <p:extLst>
      <p:ext uri="{BB962C8B-B14F-4D97-AF65-F5344CB8AC3E}">
        <p14:creationId xmlns:p14="http://schemas.microsoft.com/office/powerpoint/2010/main" val="235943180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1BCEF6-060C-41AF-92A5-8645C48D3C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8BDC4B9-8730-4A2D-AB7B-B54BBCEB9A3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9. Data </a:t>
            </a:r>
            <a:r>
              <a:rPr lang="en-US" dirty="0" err="1"/>
              <a:t>penilaian</a:t>
            </a:r>
            <a:r>
              <a:rPr lang="en-US" dirty="0"/>
              <a:t> </a:t>
            </a:r>
            <a:r>
              <a:rPr lang="en-US" dirty="0" err="1"/>
              <a:t>kinerja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10. </a:t>
            </a:r>
            <a:r>
              <a:rPr lang="en-US" dirty="0" err="1"/>
              <a:t>Tes</a:t>
            </a:r>
            <a:r>
              <a:rPr lang="en-US" dirty="0"/>
              <a:t> </a:t>
            </a:r>
            <a:r>
              <a:rPr lang="en-US" dirty="0" err="1"/>
              <a:t>ketrampilan</a:t>
            </a:r>
            <a:r>
              <a:rPr lang="en-US" dirty="0"/>
              <a:t> </a:t>
            </a:r>
          </a:p>
          <a:p>
            <a:pPr marL="0" indent="0">
              <a:buNone/>
            </a:pPr>
            <a:r>
              <a:rPr lang="en-US" dirty="0"/>
              <a:t>11. </a:t>
            </a:r>
            <a:r>
              <a:rPr lang="en-US" dirty="0" err="1"/>
              <a:t>Tes</a:t>
            </a:r>
            <a:r>
              <a:rPr lang="en-US" dirty="0"/>
              <a:t> </a:t>
            </a:r>
            <a:r>
              <a:rPr lang="en-US" dirty="0" err="1"/>
              <a:t>diagnostik</a:t>
            </a:r>
            <a:endParaRPr lang="en-US" dirty="0"/>
          </a:p>
          <a:p>
            <a:pPr marL="0" indent="0">
              <a:buNone/>
            </a:pPr>
            <a:endParaRPr lang="en-ID" dirty="0"/>
          </a:p>
        </p:txBody>
      </p:sp>
    </p:spTree>
    <p:extLst>
      <p:ext uri="{BB962C8B-B14F-4D97-AF65-F5344CB8AC3E}">
        <p14:creationId xmlns:p14="http://schemas.microsoft.com/office/powerpoint/2010/main" val="35325042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725B92-0AD6-40BF-B20D-AF39525E25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br>
              <a:rPr lang="en-US" dirty="0"/>
            </a:br>
            <a:r>
              <a:rPr lang="en-US" dirty="0"/>
              <a:t>                          </a:t>
            </a:r>
            <a:r>
              <a:rPr lang="en-US" sz="5400" dirty="0" err="1">
                <a:solidFill>
                  <a:srgbClr val="FF0000"/>
                </a:solidFill>
                <a:latin typeface="Forte" panose="03060902040502070203" pitchFamily="66" charset="0"/>
              </a:rPr>
              <a:t>Pertanyaan</a:t>
            </a:r>
            <a:br>
              <a:rPr lang="en-US" sz="5400" dirty="0">
                <a:solidFill>
                  <a:srgbClr val="FF0000"/>
                </a:solidFill>
                <a:latin typeface="Forte" panose="03060902040502070203" pitchFamily="66" charset="0"/>
              </a:rPr>
            </a:br>
            <a:endParaRPr lang="en-ID" sz="5400" dirty="0">
              <a:solidFill>
                <a:srgbClr val="FF0000"/>
              </a:solidFill>
              <a:latin typeface="Forte" panose="03060902040502070203" pitchFamily="66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1E0086-B3A5-4E89-B2CA-0A400686C3D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AutoNum type="arabicPeriod"/>
            </a:pPr>
            <a:r>
              <a:rPr lang="en-US" sz="3600" dirty="0" err="1">
                <a:latin typeface="Garamond" panose="02020404030301010803" pitchFamily="18" charset="0"/>
              </a:rPr>
              <a:t>Mengapa</a:t>
            </a:r>
            <a:r>
              <a:rPr lang="en-US" sz="3600" dirty="0">
                <a:latin typeface="Garamond" panose="02020404030301010803" pitchFamily="18" charset="0"/>
              </a:rPr>
              <a:t> </a:t>
            </a:r>
            <a:r>
              <a:rPr lang="en-US" sz="3600" dirty="0" err="1">
                <a:latin typeface="Garamond" panose="02020404030301010803" pitchFamily="18" charset="0"/>
              </a:rPr>
              <a:t>kegiatan</a:t>
            </a:r>
            <a:r>
              <a:rPr lang="en-US" sz="3600" dirty="0">
                <a:latin typeface="Garamond" panose="02020404030301010803" pitchFamily="18" charset="0"/>
              </a:rPr>
              <a:t> </a:t>
            </a:r>
            <a:r>
              <a:rPr lang="en-US" sz="3600" dirty="0" err="1">
                <a:latin typeface="Garamond" panose="02020404030301010803" pitchFamily="18" charset="0"/>
              </a:rPr>
              <a:t>analisis</a:t>
            </a:r>
            <a:r>
              <a:rPr lang="en-US" sz="3600" dirty="0">
                <a:latin typeface="Garamond" panose="02020404030301010803" pitchFamily="18" charset="0"/>
              </a:rPr>
              <a:t> </a:t>
            </a:r>
            <a:r>
              <a:rPr lang="en-US" sz="3600" dirty="0" err="1">
                <a:latin typeface="Garamond" panose="02020404030301010803" pitchFamily="18" charset="0"/>
              </a:rPr>
              <a:t>kebutuhan</a:t>
            </a:r>
            <a:r>
              <a:rPr lang="en-US" sz="3600" dirty="0">
                <a:latin typeface="Garamond" panose="02020404030301010803" pitchFamily="18" charset="0"/>
              </a:rPr>
              <a:t> </a:t>
            </a:r>
            <a:r>
              <a:rPr lang="en-US" sz="3600" dirty="0" err="1">
                <a:latin typeface="Garamond" panose="02020404030301010803" pitchFamily="18" charset="0"/>
              </a:rPr>
              <a:t>pelatihan</a:t>
            </a:r>
            <a:r>
              <a:rPr lang="en-US" sz="3600" dirty="0">
                <a:latin typeface="Garamond" panose="02020404030301010803" pitchFamily="18" charset="0"/>
              </a:rPr>
              <a:t> </a:t>
            </a:r>
            <a:r>
              <a:rPr lang="en-US" sz="3600" dirty="0" err="1">
                <a:latin typeface="Garamond" panose="02020404030301010803" pitchFamily="18" charset="0"/>
              </a:rPr>
              <a:t>sangat</a:t>
            </a:r>
            <a:r>
              <a:rPr lang="en-US" sz="3600" dirty="0">
                <a:latin typeface="Garamond" panose="02020404030301010803" pitchFamily="18" charset="0"/>
              </a:rPr>
              <a:t> </a:t>
            </a:r>
            <a:r>
              <a:rPr lang="en-US" sz="3600" dirty="0" err="1">
                <a:latin typeface="Garamond" panose="02020404030301010803" pitchFamily="18" charset="0"/>
              </a:rPr>
              <a:t>penting</a:t>
            </a:r>
            <a:r>
              <a:rPr lang="en-US" sz="3600" dirty="0">
                <a:latin typeface="Garamond" panose="02020404030301010803" pitchFamily="18" charset="0"/>
              </a:rPr>
              <a:t> </a:t>
            </a:r>
            <a:r>
              <a:rPr lang="en-US" sz="3600" dirty="0" err="1">
                <a:latin typeface="Garamond" panose="02020404030301010803" pitchFamily="18" charset="0"/>
              </a:rPr>
              <a:t>dalam</a:t>
            </a:r>
            <a:r>
              <a:rPr lang="en-US" sz="3600" dirty="0">
                <a:latin typeface="Garamond" panose="02020404030301010803" pitchFamily="18" charset="0"/>
              </a:rPr>
              <a:t> </a:t>
            </a:r>
            <a:r>
              <a:rPr lang="en-US" sz="3600" dirty="0" err="1">
                <a:latin typeface="Garamond" panose="02020404030301010803" pitchFamily="18" charset="0"/>
              </a:rPr>
              <a:t>suatu</a:t>
            </a:r>
            <a:r>
              <a:rPr lang="en-US" sz="3600" dirty="0">
                <a:latin typeface="Garamond" panose="02020404030301010803" pitchFamily="18" charset="0"/>
              </a:rPr>
              <a:t> program </a:t>
            </a:r>
            <a:r>
              <a:rPr lang="en-US" sz="3600" dirty="0" err="1">
                <a:latin typeface="Garamond" panose="02020404030301010803" pitchFamily="18" charset="0"/>
              </a:rPr>
              <a:t>pelatihan</a:t>
            </a:r>
            <a:r>
              <a:rPr lang="en-US" sz="3600" dirty="0">
                <a:latin typeface="Garamond" panose="02020404030301010803" pitchFamily="18" charset="0"/>
              </a:rPr>
              <a:t>?</a:t>
            </a:r>
          </a:p>
          <a:p>
            <a:pPr marL="514350" indent="-514350">
              <a:buAutoNum type="arabicPeriod"/>
            </a:pPr>
            <a:r>
              <a:rPr lang="en-US" sz="3600" dirty="0" err="1">
                <a:latin typeface="Garamond" panose="02020404030301010803" pitchFamily="18" charset="0"/>
              </a:rPr>
              <a:t>Bila</a:t>
            </a:r>
            <a:r>
              <a:rPr lang="en-US" sz="3600" dirty="0">
                <a:latin typeface="Garamond" panose="02020404030301010803" pitchFamily="18" charset="0"/>
              </a:rPr>
              <a:t> </a:t>
            </a:r>
            <a:r>
              <a:rPr lang="en-US" sz="3600" dirty="0" err="1">
                <a:latin typeface="Garamond" panose="02020404030301010803" pitchFamily="18" charset="0"/>
              </a:rPr>
              <a:t>analisis</a:t>
            </a:r>
            <a:r>
              <a:rPr lang="en-US" sz="3600" dirty="0">
                <a:latin typeface="Garamond" panose="02020404030301010803" pitchFamily="18" charset="0"/>
              </a:rPr>
              <a:t> </a:t>
            </a:r>
            <a:r>
              <a:rPr lang="en-US" sz="3600" dirty="0" err="1">
                <a:latin typeface="Garamond" panose="02020404030301010803" pitchFamily="18" charset="0"/>
              </a:rPr>
              <a:t>kebutuhan</a:t>
            </a:r>
            <a:r>
              <a:rPr lang="en-US" sz="3600" dirty="0">
                <a:latin typeface="Garamond" panose="02020404030301010803" pitchFamily="18" charset="0"/>
              </a:rPr>
              <a:t> </a:t>
            </a:r>
            <a:r>
              <a:rPr lang="en-US" sz="3600" dirty="0" err="1">
                <a:latin typeface="Garamond" panose="02020404030301010803" pitchFamily="18" charset="0"/>
              </a:rPr>
              <a:t>pelatihan</a:t>
            </a:r>
            <a:r>
              <a:rPr lang="en-US" sz="3600" dirty="0">
                <a:latin typeface="Garamond" panose="02020404030301010803" pitchFamily="18" charset="0"/>
              </a:rPr>
              <a:t> </a:t>
            </a:r>
            <a:r>
              <a:rPr lang="en-US" sz="3600" dirty="0" err="1">
                <a:latin typeface="Garamond" panose="02020404030301010803" pitchFamily="18" charset="0"/>
              </a:rPr>
              <a:t>penting</a:t>
            </a:r>
            <a:r>
              <a:rPr lang="en-US" sz="3600" dirty="0">
                <a:latin typeface="Garamond" panose="02020404030301010803" pitchFamily="18" charset="0"/>
              </a:rPr>
              <a:t>, </a:t>
            </a:r>
            <a:r>
              <a:rPr lang="en-US" sz="3600" dirty="0" err="1">
                <a:latin typeface="Garamond" panose="02020404030301010803" pitchFamily="18" charset="0"/>
              </a:rPr>
              <a:t>mengapa</a:t>
            </a:r>
            <a:r>
              <a:rPr lang="en-US" sz="3600" dirty="0">
                <a:latin typeface="Garamond" panose="02020404030301010803" pitchFamily="18" charset="0"/>
              </a:rPr>
              <a:t> </a:t>
            </a:r>
            <a:r>
              <a:rPr lang="en-US" sz="3600" dirty="0" err="1">
                <a:latin typeface="Garamond" panose="02020404030301010803" pitchFamily="18" charset="0"/>
              </a:rPr>
              <a:t>banyak</a:t>
            </a:r>
            <a:r>
              <a:rPr lang="en-US" sz="3600" dirty="0">
                <a:latin typeface="Garamond" panose="02020404030301010803" pitchFamily="18" charset="0"/>
              </a:rPr>
              <a:t> </a:t>
            </a:r>
            <a:r>
              <a:rPr lang="en-US" sz="3600" dirty="0" err="1">
                <a:latin typeface="Garamond" panose="02020404030301010803" pitchFamily="18" charset="0"/>
              </a:rPr>
              <a:t>perusahaan</a:t>
            </a:r>
            <a:r>
              <a:rPr lang="en-US" sz="3600" dirty="0">
                <a:latin typeface="Garamond" panose="02020404030301010803" pitchFamily="18" charset="0"/>
              </a:rPr>
              <a:t>/</a:t>
            </a:r>
            <a:r>
              <a:rPr lang="en-US" sz="3600" dirty="0" err="1">
                <a:latin typeface="Garamond" panose="02020404030301010803" pitchFamily="18" charset="0"/>
              </a:rPr>
              <a:t>organisasi</a:t>
            </a:r>
            <a:r>
              <a:rPr lang="en-US" sz="3600" dirty="0">
                <a:latin typeface="Garamond" panose="02020404030301010803" pitchFamily="18" charset="0"/>
              </a:rPr>
              <a:t> </a:t>
            </a:r>
            <a:r>
              <a:rPr lang="en-US" sz="3600" dirty="0" err="1">
                <a:latin typeface="Garamond" panose="02020404030301010803" pitchFamily="18" charset="0"/>
              </a:rPr>
              <a:t>tidak</a:t>
            </a:r>
            <a:r>
              <a:rPr lang="en-US" sz="3600" dirty="0">
                <a:latin typeface="Garamond" panose="02020404030301010803" pitchFamily="18" charset="0"/>
              </a:rPr>
              <a:t> </a:t>
            </a:r>
            <a:r>
              <a:rPr lang="en-US" sz="3600" dirty="0" err="1">
                <a:latin typeface="Garamond" panose="02020404030301010803" pitchFamily="18" charset="0"/>
              </a:rPr>
              <a:t>melakukannya</a:t>
            </a:r>
            <a:r>
              <a:rPr lang="en-US" sz="3600" dirty="0">
                <a:latin typeface="Garamond" panose="02020404030301010803" pitchFamily="18" charset="0"/>
              </a:rPr>
              <a:t>? </a:t>
            </a:r>
            <a:r>
              <a:rPr lang="en-US" sz="3600" dirty="0" err="1">
                <a:latin typeface="Garamond" panose="02020404030301010803" pitchFamily="18" charset="0"/>
              </a:rPr>
              <a:t>Berikan</a:t>
            </a:r>
            <a:r>
              <a:rPr lang="en-US" sz="3600" dirty="0">
                <a:latin typeface="Garamond" panose="02020404030301010803" pitchFamily="18" charset="0"/>
              </a:rPr>
              <a:t> </a:t>
            </a:r>
            <a:r>
              <a:rPr lang="en-US" sz="3600" dirty="0" err="1">
                <a:latin typeface="Garamond" panose="02020404030301010803" pitchFamily="18" charset="0"/>
              </a:rPr>
              <a:t>penjelasan</a:t>
            </a:r>
            <a:endParaRPr lang="en-US" sz="3600" dirty="0">
              <a:latin typeface="Garamond" panose="02020404030301010803" pitchFamily="18" charset="0"/>
            </a:endParaRPr>
          </a:p>
          <a:p>
            <a:pPr marL="514350" indent="-514350">
              <a:buAutoNum type="arabicPeriod"/>
            </a:pPr>
            <a:r>
              <a:rPr lang="en-US" sz="3600" dirty="0" err="1">
                <a:latin typeface="Garamond" panose="02020404030301010803" pitchFamily="18" charset="0"/>
              </a:rPr>
              <a:t>Menurut</a:t>
            </a:r>
            <a:r>
              <a:rPr lang="en-US" sz="3600" dirty="0">
                <a:latin typeface="Garamond" panose="02020404030301010803" pitchFamily="18" charset="0"/>
              </a:rPr>
              <a:t> </a:t>
            </a:r>
            <a:r>
              <a:rPr lang="en-US" sz="3600" dirty="0" err="1">
                <a:latin typeface="Garamond" panose="02020404030301010803" pitchFamily="18" charset="0"/>
              </a:rPr>
              <a:t>anda</a:t>
            </a:r>
            <a:r>
              <a:rPr lang="en-US" sz="3600" dirty="0">
                <a:latin typeface="Garamond" panose="02020404030301010803" pitchFamily="18" charset="0"/>
              </a:rPr>
              <a:t> </a:t>
            </a:r>
            <a:r>
              <a:rPr lang="en-US" sz="3600" dirty="0" err="1">
                <a:latin typeface="Garamond" panose="02020404030301010803" pitchFamily="18" charset="0"/>
              </a:rPr>
              <a:t>cara</a:t>
            </a:r>
            <a:r>
              <a:rPr lang="en-US" sz="3600" dirty="0">
                <a:latin typeface="Garamond" panose="02020404030301010803" pitchFamily="18" charset="0"/>
              </a:rPr>
              <a:t> dan Teknik </a:t>
            </a:r>
            <a:r>
              <a:rPr lang="en-US" sz="3600" dirty="0" err="1">
                <a:latin typeface="Garamond" panose="02020404030301010803" pitchFamily="18" charset="0"/>
              </a:rPr>
              <a:t>apa</a:t>
            </a:r>
            <a:r>
              <a:rPr lang="en-US" sz="3600" dirty="0">
                <a:latin typeface="Garamond" panose="02020404030301010803" pitchFamily="18" charset="0"/>
              </a:rPr>
              <a:t> yang paling </a:t>
            </a:r>
            <a:r>
              <a:rPr lang="en-US" sz="3600" dirty="0" err="1">
                <a:latin typeface="Garamond" panose="02020404030301010803" pitchFamily="18" charset="0"/>
              </a:rPr>
              <a:t>tepat</a:t>
            </a:r>
            <a:r>
              <a:rPr lang="en-US" sz="3600" dirty="0">
                <a:latin typeface="Garamond" panose="02020404030301010803" pitchFamily="18" charset="0"/>
              </a:rPr>
              <a:t> </a:t>
            </a:r>
            <a:r>
              <a:rPr lang="en-US" sz="3600" dirty="0" err="1">
                <a:latin typeface="Garamond" panose="02020404030301010803" pitchFamily="18" charset="0"/>
              </a:rPr>
              <a:t>dalam</a:t>
            </a:r>
            <a:r>
              <a:rPr lang="en-US" sz="3600" dirty="0">
                <a:latin typeface="Garamond" panose="02020404030301010803" pitchFamily="18" charset="0"/>
              </a:rPr>
              <a:t> </a:t>
            </a:r>
            <a:r>
              <a:rPr lang="en-US" sz="3600" dirty="0" err="1">
                <a:latin typeface="Garamond" panose="02020404030301010803" pitchFamily="18" charset="0"/>
              </a:rPr>
              <a:t>melakukan</a:t>
            </a:r>
            <a:r>
              <a:rPr lang="en-US" sz="3600" dirty="0">
                <a:latin typeface="Garamond" panose="02020404030301010803" pitchFamily="18" charset="0"/>
              </a:rPr>
              <a:t> </a:t>
            </a:r>
            <a:r>
              <a:rPr lang="en-US" sz="3600" dirty="0" err="1">
                <a:latin typeface="Garamond" panose="02020404030301010803" pitchFamily="18" charset="0"/>
              </a:rPr>
              <a:t>analisis</a:t>
            </a:r>
            <a:r>
              <a:rPr lang="en-US" sz="3600" dirty="0">
                <a:latin typeface="Garamond" panose="02020404030301010803" pitchFamily="18" charset="0"/>
              </a:rPr>
              <a:t> </a:t>
            </a:r>
            <a:r>
              <a:rPr lang="en-US" sz="3600" dirty="0" err="1">
                <a:latin typeface="Garamond" panose="02020404030301010803" pitchFamily="18" charset="0"/>
              </a:rPr>
              <a:t>kebutuhan</a:t>
            </a:r>
            <a:r>
              <a:rPr lang="en-US" sz="3600" dirty="0">
                <a:latin typeface="Garamond" panose="02020404030301010803" pitchFamily="18" charset="0"/>
              </a:rPr>
              <a:t> training? </a:t>
            </a:r>
            <a:r>
              <a:rPr lang="en-US" sz="3600" dirty="0" err="1">
                <a:latin typeface="Garamond" panose="02020404030301010803" pitchFamily="18" charset="0"/>
              </a:rPr>
              <a:t>Sebutkan</a:t>
            </a:r>
            <a:r>
              <a:rPr lang="en-US" sz="3600" dirty="0">
                <a:latin typeface="Garamond" panose="02020404030301010803" pitchFamily="18" charset="0"/>
              </a:rPr>
              <a:t> </a:t>
            </a:r>
            <a:r>
              <a:rPr lang="en-US" sz="3600" dirty="0" err="1">
                <a:latin typeface="Garamond" panose="02020404030301010803" pitchFamily="18" charset="0"/>
              </a:rPr>
              <a:t>kelemahan</a:t>
            </a:r>
            <a:r>
              <a:rPr lang="en-US" sz="3600" dirty="0">
                <a:latin typeface="Garamond" panose="02020404030301010803" pitchFamily="18" charset="0"/>
              </a:rPr>
              <a:t> dan </a:t>
            </a:r>
            <a:r>
              <a:rPr lang="en-US" sz="3600" dirty="0" err="1">
                <a:latin typeface="Garamond" panose="02020404030301010803" pitchFamily="18" charset="0"/>
              </a:rPr>
              <a:t>kekuatannya</a:t>
            </a:r>
            <a:r>
              <a:rPr lang="en-US" sz="3600" dirty="0">
                <a:latin typeface="Garamond" panose="02020404030301010803" pitchFamily="18" charset="0"/>
              </a:rPr>
              <a:t>…</a:t>
            </a:r>
            <a:endParaRPr lang="en-ID" sz="3600" dirty="0">
              <a:latin typeface="Garamond" panose="020204040303010108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1213983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24F433-9F9F-4C1F-939B-2C0A46FF4D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74C5ADA-8B98-46AB-9D25-900690C0BBE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endParaRPr lang="en-US" sz="4800" dirty="0"/>
          </a:p>
          <a:p>
            <a:pPr marL="0" indent="0" algn="ctr">
              <a:buNone/>
            </a:pPr>
            <a:endParaRPr lang="en-US" sz="4800" dirty="0"/>
          </a:p>
          <a:p>
            <a:pPr marL="0" indent="0" algn="ctr">
              <a:buNone/>
            </a:pPr>
            <a:r>
              <a:rPr lang="en-US" sz="6000" dirty="0">
                <a:solidFill>
                  <a:srgbClr val="FF0000"/>
                </a:solidFill>
                <a:latin typeface="Forte" panose="03060902040502070203" pitchFamily="66" charset="0"/>
              </a:rPr>
              <a:t>Thank you for you’re Attention</a:t>
            </a:r>
            <a:endParaRPr lang="en-ID" sz="6000" dirty="0">
              <a:solidFill>
                <a:srgbClr val="FF0000"/>
              </a:solidFill>
              <a:latin typeface="Forte" panose="03060902040502070203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9321514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27E168-2B61-4C48-A7F6-16C9229711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>
                <a:solidFill>
                  <a:srgbClr val="FF0000"/>
                </a:solidFill>
                <a:latin typeface="Rockwell" panose="02060603020205020403" pitchFamily="18" charset="0"/>
              </a:rPr>
              <a:t>Pengertian</a:t>
            </a:r>
            <a:r>
              <a:rPr lang="en-US" dirty="0">
                <a:solidFill>
                  <a:srgbClr val="FF0000"/>
                </a:solidFill>
                <a:latin typeface="Rockwell" panose="02060603020205020403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Rockwell" panose="02060603020205020403" pitchFamily="18" charset="0"/>
              </a:rPr>
              <a:t>Analisis</a:t>
            </a:r>
            <a:r>
              <a:rPr lang="en-US" dirty="0">
                <a:solidFill>
                  <a:srgbClr val="FF0000"/>
                </a:solidFill>
                <a:latin typeface="Rockwell" panose="02060603020205020403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Rockwell" panose="02060603020205020403" pitchFamily="18" charset="0"/>
              </a:rPr>
              <a:t>Kebutuhan</a:t>
            </a:r>
            <a:r>
              <a:rPr lang="en-US" dirty="0">
                <a:solidFill>
                  <a:srgbClr val="FF0000"/>
                </a:solidFill>
                <a:latin typeface="Rockwell" panose="02060603020205020403" pitchFamily="18" charset="0"/>
              </a:rPr>
              <a:t> Training </a:t>
            </a:r>
            <a:endParaRPr lang="en-ID" dirty="0">
              <a:solidFill>
                <a:srgbClr val="FF0000"/>
              </a:solidFill>
              <a:latin typeface="Rockwell" panose="02060603020205020403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05EE04D-C123-4DA1-8EFB-03D0E6F6682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q"/>
            </a:pPr>
            <a:r>
              <a:rPr lang="en-US" dirty="0"/>
              <a:t> </a:t>
            </a:r>
            <a:r>
              <a:rPr lang="en-US" dirty="0" err="1"/>
              <a:t>Analisis</a:t>
            </a:r>
            <a:r>
              <a:rPr lang="en-US" dirty="0"/>
              <a:t> </a:t>
            </a:r>
            <a:r>
              <a:rPr lang="en-US" dirty="0" err="1"/>
              <a:t>kebutuhan</a:t>
            </a:r>
            <a:r>
              <a:rPr lang="en-US" dirty="0"/>
              <a:t> training </a:t>
            </a:r>
            <a:r>
              <a:rPr lang="en-US" dirty="0" err="1"/>
              <a:t>adalah</a:t>
            </a:r>
            <a:r>
              <a:rPr lang="en-US" dirty="0"/>
              <a:t> </a:t>
            </a:r>
            <a:r>
              <a:rPr lang="en-US" dirty="0" err="1"/>
              <a:t>suatu</a:t>
            </a:r>
            <a:r>
              <a:rPr lang="en-US" dirty="0"/>
              <a:t> </a:t>
            </a:r>
            <a:r>
              <a:rPr lang="en-US" dirty="0" err="1"/>
              <a:t>kegiatan</a:t>
            </a:r>
            <a:r>
              <a:rPr lang="en-US" dirty="0"/>
              <a:t> yang </a:t>
            </a:r>
            <a:r>
              <a:rPr lang="en-US" dirty="0" err="1"/>
              <a:t>sistematis</a:t>
            </a:r>
            <a:r>
              <a:rPr lang="en-US" dirty="0"/>
              <a:t>, </a:t>
            </a:r>
            <a:r>
              <a:rPr lang="en-US" dirty="0" err="1"/>
              <a:t>terencana</a:t>
            </a:r>
            <a:r>
              <a:rPr lang="en-US" dirty="0"/>
              <a:t>, yang </a:t>
            </a:r>
            <a:r>
              <a:rPr lang="en-US" dirty="0" err="1"/>
              <a:t>bertujuan</a:t>
            </a:r>
            <a:r>
              <a:rPr lang="en-US" dirty="0"/>
              <a:t>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memperoleh</a:t>
            </a:r>
            <a:r>
              <a:rPr lang="en-US" dirty="0"/>
              <a:t> </a:t>
            </a:r>
            <a:r>
              <a:rPr lang="en-US" dirty="0" err="1"/>
              <a:t>gambaran</a:t>
            </a:r>
            <a:r>
              <a:rPr lang="en-US" dirty="0"/>
              <a:t> </a:t>
            </a:r>
            <a:r>
              <a:rPr lang="en-US" dirty="0" err="1"/>
              <a:t>tentang</a:t>
            </a:r>
            <a:r>
              <a:rPr lang="en-US" dirty="0"/>
              <a:t> </a:t>
            </a:r>
            <a:r>
              <a:rPr lang="en-US" dirty="0" err="1"/>
              <a:t>kebutuhan</a:t>
            </a:r>
            <a:r>
              <a:rPr lang="en-US" dirty="0"/>
              <a:t> </a:t>
            </a:r>
            <a:r>
              <a:rPr lang="en-US" dirty="0" err="1"/>
              <a:t>pelatihan</a:t>
            </a:r>
            <a:r>
              <a:rPr lang="en-US" dirty="0"/>
              <a:t> </a:t>
            </a:r>
            <a:r>
              <a:rPr lang="en-US" dirty="0" err="1"/>
              <a:t>secara</a:t>
            </a:r>
            <a:r>
              <a:rPr lang="en-US" dirty="0"/>
              <a:t> </a:t>
            </a:r>
            <a:r>
              <a:rPr lang="en-US" dirty="0" err="1"/>
              <a:t>komprehensif</a:t>
            </a:r>
            <a:r>
              <a:rPr lang="en-US" dirty="0"/>
              <a:t> yang </a:t>
            </a:r>
            <a:r>
              <a:rPr lang="en-US" dirty="0" err="1"/>
              <a:t>terdapat</a:t>
            </a:r>
            <a:r>
              <a:rPr lang="en-US" dirty="0"/>
              <a:t>  di </a:t>
            </a:r>
            <a:r>
              <a:rPr lang="en-US" dirty="0" err="1"/>
              <a:t>suatu</a:t>
            </a:r>
            <a:r>
              <a:rPr lang="en-US" dirty="0"/>
              <a:t> </a:t>
            </a:r>
            <a:r>
              <a:rPr lang="en-US" dirty="0" err="1"/>
              <a:t>organisasi</a:t>
            </a:r>
            <a:r>
              <a:rPr lang="en-US" dirty="0"/>
              <a:t>.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dirty="0"/>
              <a:t> </a:t>
            </a:r>
            <a:r>
              <a:rPr lang="en-ID" dirty="0" err="1"/>
              <a:t>Analisis</a:t>
            </a:r>
            <a:r>
              <a:rPr lang="en-ID" dirty="0"/>
              <a:t> </a:t>
            </a:r>
            <a:r>
              <a:rPr lang="en-ID" dirty="0" err="1"/>
              <a:t>kebutuhan</a:t>
            </a:r>
            <a:r>
              <a:rPr lang="en-ID" dirty="0"/>
              <a:t> training </a:t>
            </a:r>
            <a:r>
              <a:rPr lang="en-ID" dirty="0" err="1"/>
              <a:t>merupakan</a:t>
            </a:r>
            <a:r>
              <a:rPr lang="en-ID" dirty="0"/>
              <a:t> </a:t>
            </a:r>
            <a:r>
              <a:rPr lang="en-ID" dirty="0" err="1"/>
              <a:t>alat</a:t>
            </a:r>
            <a:r>
              <a:rPr lang="en-ID" dirty="0"/>
              <a:t> </a:t>
            </a:r>
            <a:r>
              <a:rPr lang="en-ID" dirty="0" err="1"/>
              <a:t>untuk</a:t>
            </a:r>
            <a:r>
              <a:rPr lang="en-ID" dirty="0"/>
              <a:t> </a:t>
            </a:r>
            <a:r>
              <a:rPr lang="en-ID" dirty="0" err="1"/>
              <a:t>memetakan</a:t>
            </a:r>
            <a:r>
              <a:rPr lang="en-ID" dirty="0"/>
              <a:t> </a:t>
            </a:r>
            <a:r>
              <a:rPr lang="en-ID" dirty="0" err="1"/>
              <a:t>pelatihan</a:t>
            </a:r>
            <a:r>
              <a:rPr lang="en-ID" dirty="0"/>
              <a:t> dan </a:t>
            </a:r>
            <a:r>
              <a:rPr lang="en-ID" dirty="0" err="1"/>
              <a:t>pengembangan</a:t>
            </a:r>
            <a:r>
              <a:rPr lang="en-ID" dirty="0"/>
              <a:t> </a:t>
            </a:r>
            <a:r>
              <a:rPr lang="en-ID" dirty="0" err="1"/>
              <a:t>kebutuhan</a:t>
            </a:r>
            <a:r>
              <a:rPr lang="en-ID" dirty="0"/>
              <a:t> </a:t>
            </a:r>
            <a:r>
              <a:rPr lang="en-ID" dirty="0" err="1"/>
              <a:t>untuk</a:t>
            </a:r>
            <a:r>
              <a:rPr lang="en-ID" dirty="0"/>
              <a:t> </a:t>
            </a:r>
            <a:r>
              <a:rPr lang="en-ID" dirty="0" err="1"/>
              <a:t>menumbuhkan</a:t>
            </a:r>
            <a:r>
              <a:rPr lang="en-ID" dirty="0"/>
              <a:t> </a:t>
            </a:r>
            <a:r>
              <a:rPr lang="en-ID" dirty="0" err="1"/>
              <a:t>bakat</a:t>
            </a:r>
            <a:r>
              <a:rPr lang="en-ID" dirty="0"/>
              <a:t> di </a:t>
            </a:r>
            <a:r>
              <a:rPr lang="en-ID" dirty="0" err="1"/>
              <a:t>tingkat</a:t>
            </a:r>
            <a:r>
              <a:rPr lang="en-ID" dirty="0"/>
              <a:t> </a:t>
            </a:r>
            <a:r>
              <a:rPr lang="en-ID" dirty="0" err="1"/>
              <a:t>manapun</a:t>
            </a:r>
            <a:r>
              <a:rPr lang="en-ID" dirty="0"/>
              <a:t> </a:t>
            </a:r>
            <a:r>
              <a:rPr lang="en-ID" dirty="0" err="1"/>
              <a:t>dalam</a:t>
            </a:r>
            <a:r>
              <a:rPr lang="en-ID" dirty="0"/>
              <a:t> </a:t>
            </a:r>
            <a:r>
              <a:rPr lang="en-ID" dirty="0" err="1"/>
              <a:t>bisnis</a:t>
            </a:r>
            <a:r>
              <a:rPr lang="en-ID" dirty="0"/>
              <a:t> </a:t>
            </a:r>
            <a:r>
              <a:rPr lang="en-ID" dirty="0" err="1"/>
              <a:t>untuk</a:t>
            </a:r>
            <a:r>
              <a:rPr lang="en-ID" dirty="0"/>
              <a:t> </a:t>
            </a:r>
            <a:r>
              <a:rPr lang="en-ID" dirty="0" err="1"/>
              <a:t>memenuhi</a:t>
            </a:r>
            <a:r>
              <a:rPr lang="en-ID" dirty="0"/>
              <a:t> </a:t>
            </a:r>
            <a:r>
              <a:rPr lang="en-ID" dirty="0" err="1"/>
              <a:t>kebutuhan</a:t>
            </a:r>
            <a:r>
              <a:rPr lang="en-ID" dirty="0"/>
              <a:t> </a:t>
            </a:r>
            <a:r>
              <a:rPr lang="en-ID" dirty="0" err="1"/>
              <a:t>bisnis</a:t>
            </a:r>
            <a:r>
              <a:rPr lang="en-ID" dirty="0"/>
              <a:t> di </a:t>
            </a:r>
            <a:r>
              <a:rPr lang="en-ID" dirty="0" err="1"/>
              <a:t>tahun</a:t>
            </a:r>
            <a:r>
              <a:rPr lang="en-ID" dirty="0"/>
              <a:t> </a:t>
            </a:r>
            <a:r>
              <a:rPr lang="en-ID" dirty="0" err="1"/>
              <a:t>mendatang</a:t>
            </a:r>
            <a:r>
              <a:rPr lang="en-ID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01227668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6E5205-666B-4C53-B7A8-D5C02FDF4C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655DC88-C482-4019-A07B-3A758A26140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q"/>
            </a:pPr>
            <a:r>
              <a:rPr lang="en-ID" dirty="0" err="1"/>
              <a:t>Analisis</a:t>
            </a:r>
            <a:r>
              <a:rPr lang="en-ID" dirty="0"/>
              <a:t> </a:t>
            </a:r>
            <a:r>
              <a:rPr lang="en-ID" dirty="0" err="1"/>
              <a:t>dilakukan</a:t>
            </a:r>
            <a:r>
              <a:rPr lang="en-ID" dirty="0"/>
              <a:t> pada </a:t>
            </a:r>
            <a:r>
              <a:rPr lang="en-ID" dirty="0" err="1"/>
              <a:t>tahap</a:t>
            </a:r>
            <a:r>
              <a:rPr lang="en-ID" dirty="0"/>
              <a:t> </a:t>
            </a:r>
            <a:r>
              <a:rPr lang="en-ID" dirty="0" err="1"/>
              <a:t>awal</a:t>
            </a:r>
            <a:r>
              <a:rPr lang="en-ID" dirty="0"/>
              <a:t> </a:t>
            </a:r>
            <a:r>
              <a:rPr lang="en-ID" dirty="0" err="1"/>
              <a:t>merupakan</a:t>
            </a:r>
            <a:r>
              <a:rPr lang="en-ID" dirty="0"/>
              <a:t> </a:t>
            </a:r>
            <a:r>
              <a:rPr lang="en-ID" dirty="0" err="1"/>
              <a:t>titik</a:t>
            </a:r>
            <a:r>
              <a:rPr lang="en-ID" dirty="0"/>
              <a:t> </a:t>
            </a:r>
            <a:r>
              <a:rPr lang="en-ID" dirty="0" err="1"/>
              <a:t>awal</a:t>
            </a:r>
            <a:r>
              <a:rPr lang="en-ID" dirty="0"/>
              <a:t> yang </a:t>
            </a:r>
            <a:r>
              <a:rPr lang="en-ID" dirty="0" err="1"/>
              <a:t>penting</a:t>
            </a:r>
            <a:r>
              <a:rPr lang="en-ID" dirty="0"/>
              <a:t> </a:t>
            </a:r>
            <a:r>
              <a:rPr lang="en-ID" dirty="0" err="1"/>
              <a:t>untuk</a:t>
            </a:r>
            <a:r>
              <a:rPr lang="en-ID" dirty="0"/>
              <a:t> </a:t>
            </a:r>
            <a:r>
              <a:rPr lang="en-ID" dirty="0" err="1"/>
              <a:t>mengetahui</a:t>
            </a:r>
            <a:r>
              <a:rPr lang="en-ID" dirty="0"/>
              <a:t> </a:t>
            </a:r>
            <a:r>
              <a:rPr lang="en-ID" dirty="0" err="1"/>
              <a:t>kebutuhan</a:t>
            </a:r>
            <a:r>
              <a:rPr lang="en-ID" dirty="0"/>
              <a:t> training yang </a:t>
            </a:r>
            <a:r>
              <a:rPr lang="en-ID" dirty="0" err="1"/>
              <a:t>akan</a:t>
            </a:r>
            <a:r>
              <a:rPr lang="en-ID" dirty="0"/>
              <a:t> </a:t>
            </a:r>
            <a:r>
              <a:rPr lang="en-ID" dirty="0" err="1"/>
              <a:t>dijalankan</a:t>
            </a:r>
            <a:r>
              <a:rPr lang="en-ID" dirty="0"/>
              <a:t>. </a:t>
            </a:r>
            <a:r>
              <a:rPr lang="en-ID" dirty="0" err="1"/>
              <a:t>Analisis</a:t>
            </a:r>
            <a:r>
              <a:rPr lang="en-ID" dirty="0"/>
              <a:t> </a:t>
            </a:r>
            <a:r>
              <a:rPr lang="en-ID" dirty="0" err="1"/>
              <a:t>ini</a:t>
            </a:r>
            <a:r>
              <a:rPr lang="en-ID" dirty="0"/>
              <a:t> </a:t>
            </a:r>
            <a:r>
              <a:rPr lang="en-ID" dirty="0" err="1"/>
              <a:t>dapat</a:t>
            </a:r>
            <a:r>
              <a:rPr lang="en-ID" dirty="0"/>
              <a:t> </a:t>
            </a:r>
            <a:r>
              <a:rPr lang="en-ID" dirty="0" err="1"/>
              <a:t>membantu</a:t>
            </a:r>
            <a:r>
              <a:rPr lang="en-ID" dirty="0"/>
              <a:t> </a:t>
            </a:r>
            <a:r>
              <a:rPr lang="en-ID" dirty="0" err="1"/>
              <a:t>untuk</a:t>
            </a:r>
            <a:r>
              <a:rPr lang="en-ID" dirty="0"/>
              <a:t> </a:t>
            </a:r>
            <a:r>
              <a:rPr lang="en-ID" dirty="0" err="1"/>
              <a:t>mengidentifikasi</a:t>
            </a:r>
            <a:r>
              <a:rPr lang="en-ID" dirty="0"/>
              <a:t> </a:t>
            </a:r>
            <a:r>
              <a:rPr lang="en-ID" dirty="0" err="1"/>
              <a:t>sumber</a:t>
            </a:r>
            <a:r>
              <a:rPr lang="en-ID" dirty="0"/>
              <a:t> </a:t>
            </a:r>
            <a:r>
              <a:rPr lang="en-ID" dirty="0" err="1"/>
              <a:t>informasi</a:t>
            </a:r>
            <a:r>
              <a:rPr lang="en-ID" dirty="0"/>
              <a:t> </a:t>
            </a:r>
            <a:r>
              <a:rPr lang="en-ID" dirty="0" err="1"/>
              <a:t>terbaik</a:t>
            </a:r>
            <a:r>
              <a:rPr lang="en-ID" dirty="0"/>
              <a:t> </a:t>
            </a:r>
            <a:r>
              <a:rPr lang="en-ID" dirty="0" err="1"/>
              <a:t>tentang</a:t>
            </a:r>
            <a:r>
              <a:rPr lang="en-ID" dirty="0"/>
              <a:t> </a:t>
            </a:r>
            <a:r>
              <a:rPr lang="en-ID" dirty="0" err="1"/>
              <a:t>pelatihan</a:t>
            </a:r>
            <a:r>
              <a:rPr lang="en-ID" dirty="0"/>
              <a:t> </a:t>
            </a:r>
            <a:r>
              <a:rPr lang="en-ID" dirty="0" err="1"/>
              <a:t>kebutuhan</a:t>
            </a:r>
            <a:r>
              <a:rPr lang="en-ID" dirty="0"/>
              <a:t>.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ID" dirty="0" err="1"/>
              <a:t>Analisis</a:t>
            </a:r>
            <a:r>
              <a:rPr lang="en-ID" dirty="0"/>
              <a:t> </a:t>
            </a:r>
            <a:r>
              <a:rPr lang="en-ID" dirty="0" err="1"/>
              <a:t>kebutuhan</a:t>
            </a:r>
            <a:r>
              <a:rPr lang="en-ID" dirty="0"/>
              <a:t> </a:t>
            </a:r>
            <a:r>
              <a:rPr lang="en-ID" dirty="0" err="1"/>
              <a:t>pelatihan</a:t>
            </a:r>
            <a:r>
              <a:rPr lang="en-ID" dirty="0"/>
              <a:t> </a:t>
            </a:r>
            <a:r>
              <a:rPr lang="en-ID" dirty="0" err="1"/>
              <a:t>adalah</a:t>
            </a:r>
            <a:r>
              <a:rPr lang="en-ID" dirty="0"/>
              <a:t> </a:t>
            </a:r>
            <a:r>
              <a:rPr lang="en-ID" dirty="0" err="1"/>
              <a:t>langkah</a:t>
            </a:r>
            <a:r>
              <a:rPr lang="en-ID" dirty="0"/>
              <a:t> </a:t>
            </a:r>
            <a:r>
              <a:rPr lang="en-ID" dirty="0" err="1"/>
              <a:t>awal</a:t>
            </a:r>
            <a:r>
              <a:rPr lang="en-ID" dirty="0"/>
              <a:t> </a:t>
            </a:r>
            <a:r>
              <a:rPr lang="en-ID" dirty="0" err="1"/>
              <a:t>dalam</a:t>
            </a:r>
            <a:r>
              <a:rPr lang="en-ID" dirty="0"/>
              <a:t> proses </a:t>
            </a:r>
            <a:r>
              <a:rPr lang="en-ID" dirty="0" err="1"/>
              <a:t>siklus</a:t>
            </a:r>
            <a:r>
              <a:rPr lang="en-ID" dirty="0"/>
              <a:t> yang </a:t>
            </a:r>
            <a:r>
              <a:rPr lang="en-ID" dirty="0" err="1"/>
              <a:t>memberikan</a:t>
            </a:r>
            <a:r>
              <a:rPr lang="en-ID" dirty="0"/>
              <a:t> </a:t>
            </a:r>
            <a:r>
              <a:rPr lang="en-ID" dirty="0" err="1"/>
              <a:t>kontribusi</a:t>
            </a:r>
            <a:r>
              <a:rPr lang="en-ID" dirty="0"/>
              <a:t> </a:t>
            </a:r>
            <a:r>
              <a:rPr lang="en-ID" dirty="0" err="1"/>
              <a:t>untuk</a:t>
            </a:r>
            <a:r>
              <a:rPr lang="en-ID" dirty="0"/>
              <a:t> </a:t>
            </a:r>
            <a:r>
              <a:rPr lang="en-ID" dirty="0" err="1"/>
              <a:t>pelatihan</a:t>
            </a:r>
            <a:r>
              <a:rPr lang="en-ID" dirty="0"/>
              <a:t> dan </a:t>
            </a:r>
            <a:r>
              <a:rPr lang="en-ID" dirty="0" err="1"/>
              <a:t>strategi</a:t>
            </a:r>
            <a:r>
              <a:rPr lang="en-ID" dirty="0"/>
              <a:t> </a:t>
            </a:r>
            <a:r>
              <a:rPr lang="en-ID" dirty="0" err="1"/>
              <a:t>pendidikan</a:t>
            </a:r>
            <a:r>
              <a:rPr lang="en-ID" dirty="0"/>
              <a:t> </a:t>
            </a:r>
            <a:r>
              <a:rPr lang="en-ID" dirty="0" err="1"/>
              <a:t>karyawan</a:t>
            </a:r>
            <a:r>
              <a:rPr lang="en-ID" dirty="0"/>
              <a:t> </a:t>
            </a:r>
            <a:r>
              <a:rPr lang="en-ID" dirty="0" err="1"/>
              <a:t>dalam</a:t>
            </a:r>
            <a:r>
              <a:rPr lang="en-ID" dirty="0"/>
              <a:t> </a:t>
            </a:r>
            <a:r>
              <a:rPr lang="en-ID" dirty="0" err="1"/>
              <a:t>suatu</a:t>
            </a:r>
            <a:r>
              <a:rPr lang="en-ID" dirty="0"/>
              <a:t> </a:t>
            </a:r>
            <a:r>
              <a:rPr lang="en-ID" dirty="0" err="1"/>
              <a:t>organisasi</a:t>
            </a:r>
            <a:r>
              <a:rPr lang="en-ID" dirty="0"/>
              <a:t> </a:t>
            </a:r>
            <a:r>
              <a:rPr lang="en-ID" dirty="0" err="1"/>
              <a:t>atau</a:t>
            </a:r>
            <a:r>
              <a:rPr lang="en-ID" dirty="0"/>
              <a:t> </a:t>
            </a:r>
            <a:r>
              <a:rPr lang="en-ID" dirty="0" err="1"/>
              <a:t>kelompok</a:t>
            </a:r>
            <a:r>
              <a:rPr lang="en-ID" dirty="0"/>
              <a:t> </a:t>
            </a:r>
            <a:r>
              <a:rPr lang="en-ID" dirty="0" err="1"/>
              <a:t>profesional</a:t>
            </a:r>
            <a:r>
              <a:rPr lang="en-ID" dirty="0"/>
              <a:t>.</a:t>
            </a:r>
          </a:p>
          <a:p>
            <a:pPr>
              <a:buFont typeface="Wingdings" panose="05000000000000000000" pitchFamily="2" charset="2"/>
              <a:buChar char="q"/>
            </a:pPr>
            <a:endParaRPr lang="en-ID" dirty="0"/>
          </a:p>
        </p:txBody>
      </p:sp>
    </p:spTree>
    <p:extLst>
      <p:ext uri="{BB962C8B-B14F-4D97-AF65-F5344CB8AC3E}">
        <p14:creationId xmlns:p14="http://schemas.microsoft.com/office/powerpoint/2010/main" val="375042602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BBE9FD-5D77-4E1F-8DBB-8E529E2E7B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0000"/>
                </a:solidFill>
                <a:latin typeface="Rockwell" panose="02060603020205020403" pitchFamily="18" charset="0"/>
              </a:rPr>
              <a:t>Proses </a:t>
            </a:r>
            <a:r>
              <a:rPr lang="en-US" dirty="0" err="1">
                <a:solidFill>
                  <a:srgbClr val="FF0000"/>
                </a:solidFill>
                <a:latin typeface="Rockwell" panose="02060603020205020403" pitchFamily="18" charset="0"/>
              </a:rPr>
              <a:t>Analisis</a:t>
            </a:r>
            <a:r>
              <a:rPr lang="en-US" dirty="0">
                <a:solidFill>
                  <a:srgbClr val="FF0000"/>
                </a:solidFill>
                <a:latin typeface="Rockwell" panose="02060603020205020403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Rockwell" panose="02060603020205020403" pitchFamily="18" charset="0"/>
              </a:rPr>
              <a:t>Kebutuhan</a:t>
            </a:r>
            <a:r>
              <a:rPr lang="en-US" dirty="0">
                <a:solidFill>
                  <a:srgbClr val="FF0000"/>
                </a:solidFill>
                <a:latin typeface="Rockwell" panose="02060603020205020403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Rockwell" panose="02060603020205020403" pitchFamily="18" charset="0"/>
              </a:rPr>
              <a:t>Pelatihan</a:t>
            </a:r>
            <a:r>
              <a:rPr lang="en-US" dirty="0">
                <a:solidFill>
                  <a:srgbClr val="FF0000"/>
                </a:solidFill>
                <a:latin typeface="Rockwell" panose="02060603020205020403" pitchFamily="18" charset="0"/>
              </a:rPr>
              <a:t> (TNA)</a:t>
            </a:r>
            <a:endParaRPr lang="en-ID" dirty="0">
              <a:solidFill>
                <a:srgbClr val="FF0000"/>
              </a:solidFill>
              <a:latin typeface="Rockwell" panose="02060603020205020403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2D86860-F259-4BB6-8184-7B9AFBB5B51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Proses TNA </a:t>
            </a:r>
            <a:r>
              <a:rPr lang="en-US" dirty="0" err="1"/>
              <a:t>adalah</a:t>
            </a:r>
            <a:r>
              <a:rPr lang="en-US" dirty="0"/>
              <a:t>, </a:t>
            </a:r>
            <a:r>
              <a:rPr lang="en-US" dirty="0" err="1"/>
              <a:t>mengumpulkan</a:t>
            </a:r>
            <a:r>
              <a:rPr lang="en-US" dirty="0"/>
              <a:t> dan </a:t>
            </a:r>
            <a:r>
              <a:rPr lang="en-US" dirty="0" err="1"/>
              <a:t>mengevaluasi</a:t>
            </a:r>
            <a:r>
              <a:rPr lang="en-US" dirty="0"/>
              <a:t> </a:t>
            </a:r>
            <a:r>
              <a:rPr lang="en-US" dirty="0" err="1"/>
              <a:t>informasi</a:t>
            </a:r>
            <a:r>
              <a:rPr lang="en-US" dirty="0"/>
              <a:t>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menmukan</a:t>
            </a:r>
            <a:r>
              <a:rPr lang="en-US" dirty="0"/>
              <a:t> data </a:t>
            </a:r>
            <a:r>
              <a:rPr lang="en-US" dirty="0" err="1"/>
              <a:t>tentang</a:t>
            </a:r>
            <a:r>
              <a:rPr lang="en-US" dirty="0"/>
              <a:t> :</a:t>
            </a:r>
          </a:p>
          <a:p>
            <a:pPr marL="514350" indent="-514350">
              <a:buAutoNum type="arabicPeriod"/>
            </a:pPr>
            <a:r>
              <a:rPr lang="en-US" dirty="0" err="1"/>
              <a:t>Apa</a:t>
            </a:r>
            <a:r>
              <a:rPr lang="en-US" dirty="0"/>
              <a:t> yang </a:t>
            </a:r>
            <a:r>
              <a:rPr lang="en-US" dirty="0" err="1"/>
              <a:t>dilakukan</a:t>
            </a:r>
            <a:r>
              <a:rPr lang="en-US" dirty="0"/>
              <a:t> </a:t>
            </a:r>
            <a:r>
              <a:rPr lang="en-US" dirty="0" err="1"/>
              <a:t>saat</a:t>
            </a:r>
            <a:r>
              <a:rPr lang="en-US" dirty="0"/>
              <a:t> </a:t>
            </a:r>
            <a:r>
              <a:rPr lang="en-US" dirty="0" err="1"/>
              <a:t>ini</a:t>
            </a:r>
            <a:endParaRPr lang="en-US" dirty="0"/>
          </a:p>
          <a:p>
            <a:pPr marL="514350" indent="-514350">
              <a:buAutoNum type="arabicPeriod"/>
            </a:pPr>
            <a:r>
              <a:rPr lang="en-US" dirty="0" err="1"/>
              <a:t>Apa</a:t>
            </a:r>
            <a:r>
              <a:rPr lang="en-US" dirty="0"/>
              <a:t> yang </a:t>
            </a:r>
            <a:r>
              <a:rPr lang="en-US" dirty="0" err="1"/>
              <a:t>sebaiknya</a:t>
            </a:r>
            <a:r>
              <a:rPr lang="en-US" dirty="0"/>
              <a:t> </a:t>
            </a:r>
            <a:r>
              <a:rPr lang="en-US" dirty="0" err="1"/>
              <a:t>dilakukan</a:t>
            </a:r>
            <a:r>
              <a:rPr lang="en-US" dirty="0"/>
              <a:t> </a:t>
            </a:r>
            <a:r>
              <a:rPr lang="en-US" dirty="0" err="1"/>
              <a:t>karyawan</a:t>
            </a:r>
            <a:r>
              <a:rPr lang="en-US" dirty="0"/>
              <a:t>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lebih</a:t>
            </a:r>
            <a:r>
              <a:rPr lang="en-US" dirty="0"/>
              <a:t> </a:t>
            </a:r>
            <a:r>
              <a:rPr lang="en-US" dirty="0" err="1"/>
              <a:t>meningkatkan</a:t>
            </a:r>
            <a:r>
              <a:rPr lang="en-US" dirty="0"/>
              <a:t> </a:t>
            </a:r>
            <a:r>
              <a:rPr lang="en-US" dirty="0" err="1"/>
              <a:t>kinerja</a:t>
            </a:r>
            <a:r>
              <a:rPr lang="en-US" dirty="0"/>
              <a:t> yang </a:t>
            </a:r>
            <a:r>
              <a:rPr lang="en-US" dirty="0" err="1"/>
              <a:t>ada</a:t>
            </a:r>
            <a:r>
              <a:rPr lang="en-US" dirty="0"/>
              <a:t> </a:t>
            </a:r>
            <a:r>
              <a:rPr lang="en-US" dirty="0" err="1"/>
              <a:t>baik</a:t>
            </a:r>
            <a:r>
              <a:rPr lang="en-US" dirty="0"/>
              <a:t> </a:t>
            </a:r>
            <a:r>
              <a:rPr lang="en-US" dirty="0" err="1"/>
              <a:t>saat</a:t>
            </a:r>
            <a:r>
              <a:rPr lang="en-US" dirty="0"/>
              <a:t> </a:t>
            </a:r>
            <a:r>
              <a:rPr lang="en-US" dirty="0" err="1"/>
              <a:t>ini</a:t>
            </a:r>
            <a:r>
              <a:rPr lang="en-US" dirty="0"/>
              <a:t> </a:t>
            </a:r>
            <a:r>
              <a:rPr lang="en-US" dirty="0" err="1"/>
              <a:t>maupun</a:t>
            </a:r>
            <a:r>
              <a:rPr lang="en-US" dirty="0"/>
              <a:t> masa </a:t>
            </a:r>
            <a:r>
              <a:rPr lang="en-US" dirty="0" err="1"/>
              <a:t>depan</a:t>
            </a:r>
            <a:endParaRPr lang="en-ID" dirty="0"/>
          </a:p>
        </p:txBody>
      </p:sp>
    </p:spTree>
    <p:extLst>
      <p:ext uri="{BB962C8B-B14F-4D97-AF65-F5344CB8AC3E}">
        <p14:creationId xmlns:p14="http://schemas.microsoft.com/office/powerpoint/2010/main" val="330006804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0D8215-1DB9-41C0-8651-20682EE578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>
                <a:solidFill>
                  <a:srgbClr val="FF0000"/>
                </a:solidFill>
                <a:latin typeface="Rockwell" panose="02060603020205020403" pitchFamily="18" charset="0"/>
              </a:rPr>
              <a:t>Tujuan</a:t>
            </a:r>
            <a:r>
              <a:rPr lang="en-US" dirty="0">
                <a:solidFill>
                  <a:srgbClr val="FF0000"/>
                </a:solidFill>
                <a:latin typeface="Rockwell" panose="02060603020205020403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Rockwell" panose="02060603020205020403" pitchFamily="18" charset="0"/>
              </a:rPr>
              <a:t>Analisis</a:t>
            </a:r>
            <a:r>
              <a:rPr lang="en-US" dirty="0">
                <a:solidFill>
                  <a:srgbClr val="FF0000"/>
                </a:solidFill>
                <a:latin typeface="Rockwell" panose="02060603020205020403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Rockwell" panose="02060603020205020403" pitchFamily="18" charset="0"/>
              </a:rPr>
              <a:t>Kebutuhan</a:t>
            </a:r>
            <a:r>
              <a:rPr lang="en-US" dirty="0">
                <a:solidFill>
                  <a:srgbClr val="FF0000"/>
                </a:solidFill>
                <a:latin typeface="Rockwell" panose="02060603020205020403" pitchFamily="18" charset="0"/>
              </a:rPr>
              <a:t> Training</a:t>
            </a:r>
            <a:endParaRPr lang="en-ID" dirty="0">
              <a:solidFill>
                <a:srgbClr val="FF0000"/>
              </a:solidFill>
              <a:latin typeface="Rockwell" panose="02060603020205020403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588D326-CC70-4B73-B38E-DA96B82A4CB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ü"/>
            </a:pPr>
            <a:r>
              <a:rPr lang="en-US" dirty="0" err="1"/>
              <a:t>Mengidentifikasi</a:t>
            </a:r>
            <a:r>
              <a:rPr lang="en-US" dirty="0"/>
              <a:t> </a:t>
            </a:r>
            <a:r>
              <a:rPr lang="en-US" dirty="0" err="1"/>
              <a:t>kebutuhan</a:t>
            </a:r>
            <a:r>
              <a:rPr lang="en-US" dirty="0"/>
              <a:t> </a:t>
            </a:r>
            <a:r>
              <a:rPr lang="en-US" dirty="0" err="1"/>
              <a:t>pelatihan</a:t>
            </a:r>
            <a:endParaRPr lang="en-US" dirty="0"/>
          </a:p>
          <a:p>
            <a:pPr>
              <a:buFont typeface="Wingdings" panose="05000000000000000000" pitchFamily="2" charset="2"/>
              <a:buChar char="ü"/>
            </a:pPr>
            <a:r>
              <a:rPr lang="en-US" dirty="0" err="1"/>
              <a:t>Menentukan</a:t>
            </a:r>
            <a:r>
              <a:rPr lang="en-US" dirty="0"/>
              <a:t> </a:t>
            </a:r>
            <a:r>
              <a:rPr lang="en-US" dirty="0" err="1"/>
              <a:t>bahwasannya</a:t>
            </a:r>
            <a:r>
              <a:rPr lang="en-US" dirty="0"/>
              <a:t> </a:t>
            </a:r>
            <a:r>
              <a:rPr lang="en-US" dirty="0" err="1"/>
              <a:t>pelatihan</a:t>
            </a:r>
            <a:r>
              <a:rPr lang="en-US" dirty="0"/>
              <a:t> </a:t>
            </a:r>
            <a:r>
              <a:rPr lang="en-US" dirty="0" err="1"/>
              <a:t>adalah</a:t>
            </a:r>
            <a:r>
              <a:rPr lang="en-US" dirty="0"/>
              <a:t> </a:t>
            </a:r>
            <a:r>
              <a:rPr lang="en-US" dirty="0" err="1"/>
              <a:t>solusi</a:t>
            </a:r>
            <a:r>
              <a:rPr lang="en-US" dirty="0"/>
              <a:t> </a:t>
            </a:r>
            <a:r>
              <a:rPr lang="en-US" dirty="0" err="1"/>
              <a:t>terbaik</a:t>
            </a:r>
            <a:r>
              <a:rPr lang="en-US" dirty="0"/>
              <a:t>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menyelesaikan</a:t>
            </a:r>
            <a:r>
              <a:rPr lang="en-US" dirty="0"/>
              <a:t> </a:t>
            </a:r>
            <a:r>
              <a:rPr lang="en-US" dirty="0" err="1"/>
              <a:t>masalah</a:t>
            </a:r>
            <a:endParaRPr lang="en-US" dirty="0"/>
          </a:p>
          <a:p>
            <a:pPr>
              <a:buFont typeface="Wingdings" panose="05000000000000000000" pitchFamily="2" charset="2"/>
              <a:buChar char="ü"/>
            </a:pPr>
            <a:r>
              <a:rPr lang="en-US" dirty="0" err="1"/>
              <a:t>Menganalisis</a:t>
            </a:r>
            <a:r>
              <a:rPr lang="en-US" dirty="0"/>
              <a:t> </a:t>
            </a:r>
            <a:r>
              <a:rPr lang="en-US" dirty="0" err="1"/>
              <a:t>tugas</a:t>
            </a:r>
            <a:r>
              <a:rPr lang="en-US" dirty="0"/>
              <a:t>/</a:t>
            </a:r>
            <a:r>
              <a:rPr lang="en-US" dirty="0" err="1"/>
              <a:t>pekerjaan</a:t>
            </a:r>
            <a:r>
              <a:rPr lang="en-US" dirty="0"/>
              <a:t> </a:t>
            </a:r>
            <a:r>
              <a:rPr lang="en-US" dirty="0" err="1"/>
              <a:t>serta</a:t>
            </a:r>
            <a:r>
              <a:rPr lang="en-US" dirty="0"/>
              <a:t> </a:t>
            </a:r>
            <a:r>
              <a:rPr lang="en-US" dirty="0" err="1"/>
              <a:t>ketrampilan</a:t>
            </a:r>
            <a:r>
              <a:rPr lang="en-US" dirty="0"/>
              <a:t> yang </a:t>
            </a:r>
            <a:r>
              <a:rPr lang="en-US" dirty="0" err="1"/>
              <a:t>diperlukan</a:t>
            </a:r>
            <a:endParaRPr lang="en-US" dirty="0"/>
          </a:p>
          <a:p>
            <a:pPr>
              <a:buFont typeface="Wingdings" panose="05000000000000000000" pitchFamily="2" charset="2"/>
              <a:buChar char="ü"/>
            </a:pPr>
            <a:r>
              <a:rPr lang="en-US" dirty="0" err="1"/>
              <a:t>Mengidentifikasi</a:t>
            </a:r>
            <a:r>
              <a:rPr lang="en-US" dirty="0"/>
              <a:t> </a:t>
            </a:r>
            <a:r>
              <a:rPr lang="en-US" dirty="0" err="1"/>
              <a:t>calon</a:t>
            </a:r>
            <a:r>
              <a:rPr lang="en-US" dirty="0"/>
              <a:t> </a:t>
            </a:r>
            <a:r>
              <a:rPr lang="en-US" dirty="0" err="1"/>
              <a:t>peserta</a:t>
            </a:r>
            <a:endParaRPr lang="en-US" dirty="0"/>
          </a:p>
          <a:p>
            <a:pPr>
              <a:buFont typeface="Wingdings" panose="05000000000000000000" pitchFamily="2" charset="2"/>
              <a:buChar char="ü"/>
            </a:pPr>
            <a:r>
              <a:rPr lang="en-US" dirty="0"/>
              <a:t>Isi dan </a:t>
            </a:r>
            <a:r>
              <a:rPr lang="en-US" dirty="0" err="1"/>
              <a:t>metode</a:t>
            </a:r>
            <a:r>
              <a:rPr lang="en-US" dirty="0"/>
              <a:t> </a:t>
            </a:r>
            <a:r>
              <a:rPr lang="en-US" dirty="0" err="1"/>
              <a:t>pelatihan</a:t>
            </a:r>
            <a:endParaRPr lang="en-US" dirty="0"/>
          </a:p>
          <a:p>
            <a:pPr>
              <a:buFont typeface="Wingdings" panose="05000000000000000000" pitchFamily="2" charset="2"/>
              <a:buChar char="ü"/>
            </a:pPr>
            <a:r>
              <a:rPr lang="en-US" dirty="0" err="1"/>
              <a:t>Durasi</a:t>
            </a:r>
            <a:endParaRPr lang="en-US" dirty="0"/>
          </a:p>
          <a:p>
            <a:pPr>
              <a:buFont typeface="Wingdings" panose="05000000000000000000" pitchFamily="2" charset="2"/>
              <a:buChar char="ü"/>
            </a:pPr>
            <a:r>
              <a:rPr lang="en-US" dirty="0" err="1"/>
              <a:t>Metode</a:t>
            </a:r>
            <a:r>
              <a:rPr lang="en-US" dirty="0"/>
              <a:t> </a:t>
            </a:r>
            <a:r>
              <a:rPr lang="en-US" dirty="0" err="1"/>
              <a:t>pengukuran</a:t>
            </a:r>
            <a:r>
              <a:rPr lang="en-US" dirty="0"/>
              <a:t> </a:t>
            </a:r>
            <a:r>
              <a:rPr lang="en-US" dirty="0" err="1"/>
              <a:t>hasil</a:t>
            </a:r>
            <a:r>
              <a:rPr lang="en-US" dirty="0"/>
              <a:t> </a:t>
            </a:r>
            <a:r>
              <a:rPr lang="en-US" dirty="0" err="1"/>
              <a:t>pelatihan</a:t>
            </a:r>
            <a:endParaRPr lang="en-ID" dirty="0"/>
          </a:p>
        </p:txBody>
      </p:sp>
    </p:spTree>
    <p:extLst>
      <p:ext uri="{BB962C8B-B14F-4D97-AF65-F5344CB8AC3E}">
        <p14:creationId xmlns:p14="http://schemas.microsoft.com/office/powerpoint/2010/main" val="59014053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BC800A-68C0-4CC7-B153-3D0EE42B78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>
                <a:solidFill>
                  <a:srgbClr val="FF0000"/>
                </a:solidFill>
                <a:latin typeface="Rockwell" panose="02060603020205020403" pitchFamily="18" charset="0"/>
              </a:rPr>
              <a:t>Sumber</a:t>
            </a:r>
            <a:r>
              <a:rPr lang="en-US" dirty="0">
                <a:solidFill>
                  <a:srgbClr val="FF0000"/>
                </a:solidFill>
                <a:latin typeface="Rockwell" panose="02060603020205020403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Rockwell" panose="02060603020205020403" pitchFamily="18" charset="0"/>
              </a:rPr>
              <a:t>Analisis</a:t>
            </a:r>
            <a:r>
              <a:rPr lang="en-US" dirty="0">
                <a:solidFill>
                  <a:srgbClr val="FF0000"/>
                </a:solidFill>
                <a:latin typeface="Rockwell" panose="02060603020205020403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Rockwell" panose="02060603020205020403" pitchFamily="18" charset="0"/>
              </a:rPr>
              <a:t>Kebutuhan</a:t>
            </a:r>
            <a:r>
              <a:rPr lang="en-US" dirty="0">
                <a:solidFill>
                  <a:srgbClr val="FF0000"/>
                </a:solidFill>
                <a:latin typeface="Rockwell" panose="02060603020205020403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Rockwell" panose="02060603020205020403" pitchFamily="18" charset="0"/>
              </a:rPr>
              <a:t>Pelatihan</a:t>
            </a:r>
            <a:endParaRPr lang="en-ID" dirty="0">
              <a:solidFill>
                <a:srgbClr val="FF0000"/>
              </a:solidFill>
              <a:latin typeface="Rockwell" panose="02060603020205020403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08EE6C-B8FD-4ACD-96C0-7B6688D1175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v"/>
            </a:pPr>
            <a:r>
              <a:rPr lang="en-US" dirty="0" err="1"/>
              <a:t>Masukan</a:t>
            </a:r>
            <a:r>
              <a:rPr lang="en-US" dirty="0"/>
              <a:t> </a:t>
            </a:r>
            <a:r>
              <a:rPr lang="en-US" dirty="0" err="1"/>
              <a:t>dari</a:t>
            </a:r>
            <a:r>
              <a:rPr lang="en-US" dirty="0"/>
              <a:t> </a:t>
            </a:r>
            <a:r>
              <a:rPr lang="en-US" dirty="0" err="1"/>
              <a:t>calon</a:t>
            </a:r>
            <a:r>
              <a:rPr lang="en-US" dirty="0"/>
              <a:t> trainee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dirty="0" err="1"/>
              <a:t>Masukan</a:t>
            </a:r>
            <a:r>
              <a:rPr lang="en-US" dirty="0"/>
              <a:t> </a:t>
            </a:r>
            <a:r>
              <a:rPr lang="en-US" dirty="0" err="1"/>
              <a:t>dari</a:t>
            </a:r>
            <a:r>
              <a:rPr lang="en-US" dirty="0"/>
              <a:t> </a:t>
            </a:r>
            <a:r>
              <a:rPr lang="en-US" dirty="0" err="1"/>
              <a:t>atasan</a:t>
            </a:r>
            <a:r>
              <a:rPr lang="en-US" dirty="0"/>
              <a:t> </a:t>
            </a:r>
            <a:r>
              <a:rPr lang="en-US" dirty="0" err="1"/>
              <a:t>calon</a:t>
            </a:r>
            <a:r>
              <a:rPr lang="en-US" dirty="0"/>
              <a:t> trainee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dirty="0" err="1"/>
              <a:t>Masukan</a:t>
            </a:r>
            <a:r>
              <a:rPr lang="en-US" dirty="0"/>
              <a:t> </a:t>
            </a:r>
            <a:r>
              <a:rPr lang="en-US" dirty="0" err="1"/>
              <a:t>pihak</a:t>
            </a:r>
            <a:r>
              <a:rPr lang="en-US" dirty="0"/>
              <a:t> </a:t>
            </a:r>
            <a:r>
              <a:rPr lang="en-US" dirty="0" err="1"/>
              <a:t>ketiga</a:t>
            </a:r>
            <a:endParaRPr lang="en-ID" dirty="0"/>
          </a:p>
        </p:txBody>
      </p:sp>
    </p:spTree>
    <p:extLst>
      <p:ext uri="{BB962C8B-B14F-4D97-AF65-F5344CB8AC3E}">
        <p14:creationId xmlns:p14="http://schemas.microsoft.com/office/powerpoint/2010/main" val="61196585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6B27A6-D33B-4C86-A9C1-0196335992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800" dirty="0" err="1">
                <a:solidFill>
                  <a:srgbClr val="FF0000"/>
                </a:solidFill>
                <a:latin typeface="Rockwell" panose="02060603020205020403" pitchFamily="18" charset="0"/>
              </a:rPr>
              <a:t>Langkah</a:t>
            </a:r>
            <a:r>
              <a:rPr lang="en-US" sz="3800" dirty="0">
                <a:solidFill>
                  <a:srgbClr val="FF0000"/>
                </a:solidFill>
                <a:latin typeface="Rockwell" panose="02060603020205020403" pitchFamily="18" charset="0"/>
              </a:rPr>
              <a:t> </a:t>
            </a:r>
            <a:r>
              <a:rPr lang="en-US" sz="3800" dirty="0" err="1">
                <a:solidFill>
                  <a:srgbClr val="FF0000"/>
                </a:solidFill>
                <a:latin typeface="Rockwell" panose="02060603020205020403" pitchFamily="18" charset="0"/>
              </a:rPr>
              <a:t>dalam</a:t>
            </a:r>
            <a:r>
              <a:rPr lang="en-US" sz="3800" dirty="0">
                <a:solidFill>
                  <a:srgbClr val="FF0000"/>
                </a:solidFill>
                <a:latin typeface="Rockwell" panose="02060603020205020403" pitchFamily="18" charset="0"/>
              </a:rPr>
              <a:t> </a:t>
            </a:r>
            <a:r>
              <a:rPr lang="en-US" sz="3800" dirty="0" err="1">
                <a:solidFill>
                  <a:srgbClr val="FF0000"/>
                </a:solidFill>
                <a:latin typeface="Rockwell" panose="02060603020205020403" pitchFamily="18" charset="0"/>
              </a:rPr>
              <a:t>Analisis</a:t>
            </a:r>
            <a:r>
              <a:rPr lang="en-US" sz="3800" dirty="0">
                <a:solidFill>
                  <a:srgbClr val="FF0000"/>
                </a:solidFill>
                <a:latin typeface="Rockwell" panose="02060603020205020403" pitchFamily="18" charset="0"/>
              </a:rPr>
              <a:t> </a:t>
            </a:r>
            <a:r>
              <a:rPr lang="en-US" sz="3800" dirty="0" err="1">
                <a:solidFill>
                  <a:srgbClr val="FF0000"/>
                </a:solidFill>
                <a:latin typeface="Rockwell" panose="02060603020205020403" pitchFamily="18" charset="0"/>
              </a:rPr>
              <a:t>Kebutuhan</a:t>
            </a:r>
            <a:r>
              <a:rPr lang="en-US" sz="3800" dirty="0">
                <a:solidFill>
                  <a:srgbClr val="FF0000"/>
                </a:solidFill>
                <a:latin typeface="Rockwell" panose="02060603020205020403" pitchFamily="18" charset="0"/>
              </a:rPr>
              <a:t> Training</a:t>
            </a:r>
            <a:endParaRPr lang="en-ID" sz="3800" dirty="0">
              <a:solidFill>
                <a:srgbClr val="FF0000"/>
              </a:solidFill>
              <a:latin typeface="Rockwell" panose="02060603020205020403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12533BF-1E5B-4765-97F4-602A46E1879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1. </a:t>
            </a:r>
            <a:r>
              <a:rPr lang="en-US" dirty="0" err="1"/>
              <a:t>Pengamatan</a:t>
            </a:r>
            <a:r>
              <a:rPr lang="en-US" dirty="0"/>
              <a:t>,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cara</a:t>
            </a:r>
            <a:r>
              <a:rPr lang="en-US" dirty="0"/>
              <a:t> :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 err="1"/>
              <a:t>Melakukan</a:t>
            </a:r>
            <a:r>
              <a:rPr lang="en-US" dirty="0"/>
              <a:t> </a:t>
            </a:r>
            <a:r>
              <a:rPr lang="en-US" dirty="0" err="1"/>
              <a:t>asesmen</a:t>
            </a:r>
            <a:r>
              <a:rPr lang="en-US" dirty="0"/>
              <a:t> (</a:t>
            </a:r>
            <a:r>
              <a:rPr lang="en-US" dirty="0" err="1"/>
              <a:t>reiew</a:t>
            </a:r>
            <a:r>
              <a:rPr lang="en-US" dirty="0"/>
              <a:t>) </a:t>
            </a:r>
            <a:r>
              <a:rPr lang="en-US" dirty="0" err="1"/>
              <a:t>secara</a:t>
            </a:r>
            <a:r>
              <a:rPr lang="en-US" dirty="0"/>
              <a:t> </a:t>
            </a:r>
            <a:r>
              <a:rPr lang="en-US" dirty="0" err="1"/>
              <a:t>berkala</a:t>
            </a:r>
            <a:endParaRPr lang="en-US" dirty="0"/>
          </a:p>
          <a:p>
            <a:pPr>
              <a:buFont typeface="Wingdings" panose="05000000000000000000" pitchFamily="2" charset="2"/>
              <a:buChar char="§"/>
            </a:pPr>
            <a:r>
              <a:rPr lang="en-US" dirty="0" err="1"/>
              <a:t>Memperhatikan</a:t>
            </a:r>
            <a:r>
              <a:rPr lang="en-US" dirty="0"/>
              <a:t> data </a:t>
            </a:r>
            <a:r>
              <a:rPr lang="en-US" dirty="0" err="1"/>
              <a:t>akhir</a:t>
            </a:r>
            <a:r>
              <a:rPr lang="en-US" dirty="0"/>
              <a:t> </a:t>
            </a:r>
            <a:r>
              <a:rPr lang="en-US" dirty="0" err="1"/>
              <a:t>tentang</a:t>
            </a:r>
            <a:r>
              <a:rPr lang="en-US" dirty="0"/>
              <a:t> </a:t>
            </a:r>
            <a:r>
              <a:rPr lang="en-US" dirty="0" err="1"/>
              <a:t>kondisi</a:t>
            </a:r>
            <a:r>
              <a:rPr lang="en-US" dirty="0"/>
              <a:t> </a:t>
            </a:r>
            <a:r>
              <a:rPr lang="en-US" dirty="0" err="1"/>
              <a:t>perusahaan</a:t>
            </a:r>
            <a:r>
              <a:rPr lang="en-US" dirty="0"/>
              <a:t> </a:t>
            </a:r>
            <a:r>
              <a:rPr lang="en-US" dirty="0" err="1"/>
              <a:t>terkini</a:t>
            </a:r>
            <a:r>
              <a:rPr lang="en-US" dirty="0"/>
              <a:t>, </a:t>
            </a:r>
            <a:r>
              <a:rPr lang="en-US" dirty="0" err="1"/>
              <a:t>sehingga</a:t>
            </a:r>
            <a:r>
              <a:rPr lang="en-US" dirty="0"/>
              <a:t> </a:t>
            </a:r>
            <a:r>
              <a:rPr lang="en-US" dirty="0" err="1"/>
              <a:t>dapat</a:t>
            </a:r>
            <a:r>
              <a:rPr lang="en-US" dirty="0"/>
              <a:t> </a:t>
            </a:r>
            <a:r>
              <a:rPr lang="en-US" dirty="0" err="1"/>
              <a:t>gambaran</a:t>
            </a:r>
            <a:r>
              <a:rPr lang="en-US" dirty="0"/>
              <a:t> </a:t>
            </a:r>
            <a:r>
              <a:rPr lang="en-US" dirty="0" err="1"/>
              <a:t>keseuruhan</a:t>
            </a:r>
            <a:r>
              <a:rPr lang="en-US" dirty="0"/>
              <a:t> </a:t>
            </a:r>
            <a:r>
              <a:rPr lang="en-US" dirty="0" err="1"/>
              <a:t>kondisi</a:t>
            </a:r>
            <a:r>
              <a:rPr lang="en-US" dirty="0"/>
              <a:t>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perusahaan</a:t>
            </a:r>
            <a:endParaRPr lang="en-US" dirty="0"/>
          </a:p>
          <a:p>
            <a:pPr>
              <a:buFont typeface="Wingdings" panose="05000000000000000000" pitchFamily="2" charset="2"/>
              <a:buChar char="§"/>
            </a:pPr>
            <a:r>
              <a:rPr lang="en-US" dirty="0" err="1"/>
              <a:t>Menyimpan</a:t>
            </a:r>
            <a:r>
              <a:rPr lang="en-US" dirty="0"/>
              <a:t> data yang </a:t>
            </a:r>
            <a:r>
              <a:rPr lang="en-US" dirty="0" err="1"/>
              <a:t>berkaitan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kebijakan</a:t>
            </a:r>
            <a:r>
              <a:rPr lang="en-US" dirty="0"/>
              <a:t>, target dan </a:t>
            </a:r>
            <a:r>
              <a:rPr lang="en-US" dirty="0" err="1"/>
              <a:t>standart</a:t>
            </a:r>
            <a:r>
              <a:rPr lang="en-US" dirty="0"/>
              <a:t> yang </a:t>
            </a:r>
            <a:r>
              <a:rPr lang="en-US" dirty="0" err="1"/>
              <a:t>berhubungan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kinerja</a:t>
            </a:r>
            <a:r>
              <a:rPr lang="en-US" dirty="0"/>
              <a:t> </a:t>
            </a:r>
            <a:r>
              <a:rPr lang="en-US" dirty="0" err="1"/>
              <a:t>saat</a:t>
            </a:r>
            <a:r>
              <a:rPr lang="en-US" dirty="0"/>
              <a:t> </a:t>
            </a:r>
            <a:r>
              <a:rPr lang="en-US" dirty="0" err="1"/>
              <a:t>ini</a:t>
            </a:r>
            <a:endParaRPr lang="en-US" dirty="0"/>
          </a:p>
          <a:p>
            <a:pPr marL="0" indent="0">
              <a:buNone/>
            </a:pPr>
            <a:endParaRPr lang="en-ID" dirty="0"/>
          </a:p>
        </p:txBody>
      </p:sp>
    </p:spTree>
    <p:extLst>
      <p:ext uri="{BB962C8B-B14F-4D97-AF65-F5344CB8AC3E}">
        <p14:creationId xmlns:p14="http://schemas.microsoft.com/office/powerpoint/2010/main" val="193222184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D9A316-43BE-4CC6-8147-D492B2822B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F52DDBD-BDA6-42DE-9F0A-8E35A873F2B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2. </a:t>
            </a:r>
            <a:r>
              <a:rPr lang="en-US" dirty="0" err="1"/>
              <a:t>Investigasi</a:t>
            </a:r>
            <a:endParaRPr lang="en-US" dirty="0"/>
          </a:p>
          <a:p>
            <a:pPr marL="0" indent="0">
              <a:buNone/>
            </a:pPr>
            <a:r>
              <a:rPr lang="en-US" dirty="0" err="1"/>
              <a:t>Kegiatan</a:t>
            </a:r>
            <a:r>
              <a:rPr lang="en-US" dirty="0"/>
              <a:t> </a:t>
            </a:r>
            <a:r>
              <a:rPr lang="en-US" dirty="0" err="1"/>
              <a:t>investigasi</a:t>
            </a:r>
            <a:r>
              <a:rPr lang="en-US" dirty="0"/>
              <a:t> :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 err="1"/>
              <a:t>Dilakukan</a:t>
            </a:r>
            <a:r>
              <a:rPr lang="en-US" dirty="0"/>
              <a:t> </a:t>
            </a:r>
            <a:r>
              <a:rPr lang="en-US" dirty="0" err="1"/>
              <a:t>saat</a:t>
            </a:r>
            <a:r>
              <a:rPr lang="en-US" dirty="0"/>
              <a:t> </a:t>
            </a:r>
            <a:r>
              <a:rPr lang="en-US" dirty="0" err="1"/>
              <a:t>menemukan</a:t>
            </a:r>
            <a:r>
              <a:rPr lang="en-US" dirty="0"/>
              <a:t> </a:t>
            </a:r>
            <a:r>
              <a:rPr lang="en-US" dirty="0" err="1"/>
              <a:t>masalah</a:t>
            </a:r>
            <a:r>
              <a:rPr lang="en-US" dirty="0"/>
              <a:t>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kinerja</a:t>
            </a:r>
            <a:r>
              <a:rPr lang="en-US" dirty="0"/>
              <a:t> </a:t>
            </a:r>
            <a:r>
              <a:rPr lang="en-US" dirty="0" err="1"/>
              <a:t>sehingga</a:t>
            </a:r>
            <a:r>
              <a:rPr lang="en-US" dirty="0"/>
              <a:t> </a:t>
            </a:r>
            <a:r>
              <a:rPr lang="en-US" dirty="0" err="1"/>
              <a:t>perlu</a:t>
            </a:r>
            <a:r>
              <a:rPr lang="en-US" dirty="0"/>
              <a:t> </a:t>
            </a:r>
            <a:r>
              <a:rPr lang="en-US" dirty="0" err="1"/>
              <a:t>diadakannnya</a:t>
            </a:r>
            <a:r>
              <a:rPr lang="en-US" dirty="0"/>
              <a:t> </a:t>
            </a:r>
            <a:r>
              <a:rPr lang="en-US" dirty="0" err="1"/>
              <a:t>pelatihan</a:t>
            </a:r>
            <a:endParaRPr lang="en-US" dirty="0"/>
          </a:p>
          <a:p>
            <a:pPr>
              <a:buFont typeface="Wingdings" panose="05000000000000000000" pitchFamily="2" charset="2"/>
              <a:buChar char="§"/>
            </a:pPr>
            <a:r>
              <a:rPr lang="en-US" dirty="0" err="1"/>
              <a:t>Tujuan</a:t>
            </a:r>
            <a:r>
              <a:rPr lang="en-US" dirty="0"/>
              <a:t> </a:t>
            </a:r>
            <a:r>
              <a:rPr lang="en-US" dirty="0" err="1"/>
              <a:t>investigasi</a:t>
            </a:r>
            <a:r>
              <a:rPr lang="en-US" dirty="0"/>
              <a:t> </a:t>
            </a:r>
            <a:r>
              <a:rPr lang="en-US" dirty="0" err="1"/>
              <a:t>adalah</a:t>
            </a:r>
            <a:r>
              <a:rPr lang="en-US" dirty="0"/>
              <a:t> </a:t>
            </a:r>
            <a:r>
              <a:rPr lang="en-US" dirty="0" err="1"/>
              <a:t>mengumpulkan</a:t>
            </a:r>
            <a:r>
              <a:rPr lang="en-US" dirty="0"/>
              <a:t> data </a:t>
            </a:r>
            <a:r>
              <a:rPr lang="en-US" dirty="0" err="1"/>
              <a:t>dari</a:t>
            </a:r>
            <a:r>
              <a:rPr lang="en-US" dirty="0"/>
              <a:t> area yang </a:t>
            </a:r>
            <a:r>
              <a:rPr lang="en-US" dirty="0" err="1"/>
              <a:t>ditunjuk</a:t>
            </a:r>
            <a:r>
              <a:rPr lang="en-US" dirty="0"/>
              <a:t> </a:t>
            </a:r>
            <a:r>
              <a:rPr lang="en-US" dirty="0" err="1"/>
              <a:t>secara</a:t>
            </a:r>
            <a:r>
              <a:rPr lang="en-US" dirty="0"/>
              <a:t> </a:t>
            </a:r>
            <a:r>
              <a:rPr lang="en-US" dirty="0" err="1"/>
              <a:t>spesifik</a:t>
            </a:r>
            <a:r>
              <a:rPr lang="en-US" dirty="0"/>
              <a:t> dan detail. </a:t>
            </a:r>
          </a:p>
          <a:p>
            <a:pPr marL="0" indent="0">
              <a:buNone/>
            </a:pPr>
            <a:r>
              <a:rPr lang="en-US" dirty="0"/>
              <a:t>     </a:t>
            </a:r>
            <a:endParaRPr lang="en-ID" dirty="0"/>
          </a:p>
        </p:txBody>
      </p:sp>
    </p:spTree>
    <p:extLst>
      <p:ext uri="{BB962C8B-B14F-4D97-AF65-F5344CB8AC3E}">
        <p14:creationId xmlns:p14="http://schemas.microsoft.com/office/powerpoint/2010/main" val="132507233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F1FA99-FCF0-46B5-A127-03BF6768F9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107B2E7-CB82-49A6-9A81-DC717B6A46A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Teknik </a:t>
            </a:r>
            <a:r>
              <a:rPr lang="en-US" dirty="0" err="1"/>
              <a:t>investigasi,observasi</a:t>
            </a:r>
            <a:r>
              <a:rPr lang="en-US" dirty="0"/>
              <a:t> </a:t>
            </a:r>
            <a:r>
              <a:rPr lang="en-US" dirty="0" err="1"/>
              <a:t>lalu</a:t>
            </a:r>
            <a:r>
              <a:rPr lang="en-US" dirty="0"/>
              <a:t> </a:t>
            </a:r>
            <a:r>
              <a:rPr lang="en-US" dirty="0" err="1"/>
              <a:t>dokumentasikan</a:t>
            </a:r>
            <a:r>
              <a:rPr lang="en-US" dirty="0"/>
              <a:t>, </a:t>
            </a:r>
            <a:r>
              <a:rPr lang="en-US" dirty="0" err="1"/>
              <a:t>wawancara</a:t>
            </a:r>
            <a:r>
              <a:rPr lang="en-US" dirty="0"/>
              <a:t>, survey </a:t>
            </a:r>
            <a:r>
              <a:rPr lang="en-US" dirty="0" err="1"/>
              <a:t>menggunakan</a:t>
            </a:r>
            <a:r>
              <a:rPr lang="en-US" dirty="0"/>
              <a:t> questioner, </a:t>
            </a:r>
            <a:r>
              <a:rPr lang="en-US" dirty="0" err="1"/>
              <a:t>catatan</a:t>
            </a:r>
            <a:r>
              <a:rPr lang="en-US" dirty="0"/>
              <a:t> (</a:t>
            </a:r>
            <a:r>
              <a:rPr lang="en-US" dirty="0" err="1"/>
              <a:t>rekaman</a:t>
            </a:r>
            <a:r>
              <a:rPr lang="en-US" dirty="0"/>
              <a:t> </a:t>
            </a:r>
            <a:r>
              <a:rPr lang="en-US" dirty="0" err="1"/>
              <a:t>kegiatan</a:t>
            </a:r>
            <a:r>
              <a:rPr lang="en-US" dirty="0"/>
              <a:t>), </a:t>
            </a:r>
            <a:r>
              <a:rPr lang="en-US" dirty="0" err="1"/>
              <a:t>contoh</a:t>
            </a:r>
            <a:r>
              <a:rPr lang="en-US" dirty="0"/>
              <a:t> </a:t>
            </a:r>
            <a:r>
              <a:rPr lang="en-US" dirty="0" err="1"/>
              <a:t>kerja</a:t>
            </a:r>
            <a:r>
              <a:rPr lang="en-US" dirty="0"/>
              <a:t>, </a:t>
            </a:r>
            <a:r>
              <a:rPr lang="en-US" dirty="0" err="1"/>
              <a:t>penilaian</a:t>
            </a:r>
            <a:r>
              <a:rPr lang="en-US" dirty="0"/>
              <a:t> </a:t>
            </a:r>
            <a:r>
              <a:rPr lang="en-US" dirty="0" err="1"/>
              <a:t>kerja</a:t>
            </a:r>
            <a:r>
              <a:rPr lang="en-US" dirty="0"/>
              <a:t>, </a:t>
            </a:r>
            <a:r>
              <a:rPr lang="en-US" dirty="0" err="1"/>
              <a:t>analisis</a:t>
            </a:r>
            <a:r>
              <a:rPr lang="en-US" dirty="0"/>
              <a:t> </a:t>
            </a:r>
            <a:r>
              <a:rPr lang="en-US" dirty="0" err="1"/>
              <a:t>organisasi</a:t>
            </a:r>
            <a:r>
              <a:rPr lang="en-US" dirty="0"/>
              <a:t>, </a:t>
            </a:r>
            <a:r>
              <a:rPr lang="en-US" dirty="0" err="1"/>
              <a:t>analisis</a:t>
            </a:r>
            <a:r>
              <a:rPr lang="en-US" dirty="0"/>
              <a:t> </a:t>
            </a:r>
            <a:r>
              <a:rPr lang="en-US" dirty="0" err="1"/>
              <a:t>jabatan</a:t>
            </a:r>
            <a:r>
              <a:rPr lang="en-US" dirty="0"/>
              <a:t> dan </a:t>
            </a:r>
            <a:r>
              <a:rPr lang="en-US" dirty="0" err="1"/>
              <a:t>beban</a:t>
            </a:r>
            <a:r>
              <a:rPr lang="en-US" dirty="0"/>
              <a:t> </a:t>
            </a:r>
            <a:r>
              <a:rPr lang="en-US" dirty="0" err="1"/>
              <a:t>kerja</a:t>
            </a:r>
            <a:r>
              <a:rPr lang="en-US" dirty="0"/>
              <a:t>, </a:t>
            </a:r>
            <a:r>
              <a:rPr lang="en-US" dirty="0" err="1"/>
              <a:t>asesemen</a:t>
            </a:r>
            <a:r>
              <a:rPr lang="en-US" dirty="0"/>
              <a:t> </a:t>
            </a:r>
            <a:r>
              <a:rPr lang="en-US" dirty="0" err="1"/>
              <a:t>psikologis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3. </a:t>
            </a:r>
            <a:r>
              <a:rPr lang="en-US" dirty="0" err="1"/>
              <a:t>Analisis</a:t>
            </a:r>
            <a:r>
              <a:rPr lang="en-US" dirty="0"/>
              <a:t>, yang </a:t>
            </a:r>
            <a:r>
              <a:rPr lang="en-US" dirty="0" err="1"/>
              <a:t>terdiri</a:t>
            </a:r>
            <a:r>
              <a:rPr lang="en-US" dirty="0"/>
              <a:t> </a:t>
            </a:r>
            <a:r>
              <a:rPr lang="en-US" dirty="0" err="1"/>
              <a:t>dari</a:t>
            </a:r>
            <a:r>
              <a:rPr lang="en-US" dirty="0"/>
              <a:t> </a:t>
            </a:r>
            <a:r>
              <a:rPr lang="en-US" dirty="0" err="1"/>
              <a:t>dua</a:t>
            </a:r>
            <a:r>
              <a:rPr lang="en-US" dirty="0"/>
              <a:t> factor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melakukannya</a:t>
            </a:r>
            <a:endParaRPr lang="en-US" dirty="0"/>
          </a:p>
          <a:p>
            <a:pPr>
              <a:buFont typeface="Wingdings" panose="05000000000000000000" pitchFamily="2" charset="2"/>
              <a:buChar char="§"/>
            </a:pPr>
            <a:r>
              <a:rPr lang="en-US" dirty="0" err="1"/>
              <a:t>Analisis</a:t>
            </a:r>
            <a:r>
              <a:rPr lang="en-US" dirty="0"/>
              <a:t> </a:t>
            </a:r>
            <a:r>
              <a:rPr lang="en-US" dirty="0" err="1"/>
              <a:t>Organisasi</a:t>
            </a:r>
            <a:endParaRPr lang="en-US" dirty="0"/>
          </a:p>
          <a:p>
            <a:pPr>
              <a:buFont typeface="Wingdings" panose="05000000000000000000" pitchFamily="2" charset="2"/>
              <a:buChar char="§"/>
            </a:pPr>
            <a:r>
              <a:rPr lang="en-US" dirty="0" err="1"/>
              <a:t>Analisis</a:t>
            </a:r>
            <a:r>
              <a:rPr lang="en-US" dirty="0"/>
              <a:t> </a:t>
            </a:r>
            <a:r>
              <a:rPr lang="en-US" dirty="0" err="1"/>
              <a:t>Kerja</a:t>
            </a:r>
            <a:endParaRPr lang="en-US" dirty="0"/>
          </a:p>
          <a:p>
            <a:pPr>
              <a:buFont typeface="Wingdings" panose="05000000000000000000" pitchFamily="2" charset="2"/>
              <a:buChar char="§"/>
            </a:pPr>
            <a:r>
              <a:rPr lang="en-US" dirty="0" err="1"/>
              <a:t>Analisis</a:t>
            </a:r>
            <a:r>
              <a:rPr lang="en-US" dirty="0"/>
              <a:t> </a:t>
            </a:r>
            <a:r>
              <a:rPr lang="en-US" dirty="0" err="1"/>
              <a:t>Individu</a:t>
            </a: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  </a:t>
            </a:r>
            <a:endParaRPr lang="en-ID" dirty="0"/>
          </a:p>
          <a:p>
            <a:pPr marL="0" indent="0">
              <a:buNone/>
            </a:pPr>
            <a:endParaRPr lang="en-ID" dirty="0"/>
          </a:p>
        </p:txBody>
      </p:sp>
    </p:spTree>
    <p:extLst>
      <p:ext uri="{BB962C8B-B14F-4D97-AF65-F5344CB8AC3E}">
        <p14:creationId xmlns:p14="http://schemas.microsoft.com/office/powerpoint/2010/main" val="2489034878"/>
      </p:ext>
    </p:extLst>
  </p:cSld>
  <p:clrMapOvr>
    <a:masterClrMapping/>
  </p:clrMapOvr>
</p:sld>
</file>

<file path=ppt/theme/theme1.xml><?xml version="1.0" encoding="utf-8"?>
<a:theme xmlns:a="http://schemas.openxmlformats.org/drawingml/2006/main" name="598TGp_Business_dark_ani">
  <a:themeElements>
    <a:clrScheme name="Default Design 1">
      <a:dk1>
        <a:srgbClr val="000000"/>
      </a:dk1>
      <a:lt1>
        <a:srgbClr val="FFFFFF"/>
      </a:lt1>
      <a:dk2>
        <a:srgbClr val="019EAF"/>
      </a:dk2>
      <a:lt2>
        <a:srgbClr val="E7FFED"/>
      </a:lt2>
      <a:accent1>
        <a:srgbClr val="CE5F0C"/>
      </a:accent1>
      <a:accent2>
        <a:srgbClr val="93A719"/>
      </a:accent2>
      <a:accent3>
        <a:srgbClr val="AACCD4"/>
      </a:accent3>
      <a:accent4>
        <a:srgbClr val="DADADA"/>
      </a:accent4>
      <a:accent5>
        <a:srgbClr val="E3B6AA"/>
      </a:accent5>
      <a:accent6>
        <a:srgbClr val="859716"/>
      </a:accent6>
      <a:hlink>
        <a:srgbClr val="9720A0"/>
      </a:hlink>
      <a:folHlink>
        <a:srgbClr val="1C4598"/>
      </a:folHlink>
    </a:clrScheme>
    <a:fontScheme name="Default Design">
      <a:majorFont>
        <a:latin typeface="Tw Cen MT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ID" alt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ID" alt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19EAF"/>
        </a:dk2>
        <a:lt2>
          <a:srgbClr val="E7FFED"/>
        </a:lt2>
        <a:accent1>
          <a:srgbClr val="CE5F0C"/>
        </a:accent1>
        <a:accent2>
          <a:srgbClr val="93A719"/>
        </a:accent2>
        <a:accent3>
          <a:srgbClr val="AACCD4"/>
        </a:accent3>
        <a:accent4>
          <a:srgbClr val="DADADA"/>
        </a:accent4>
        <a:accent5>
          <a:srgbClr val="E3B6AA"/>
        </a:accent5>
        <a:accent6>
          <a:srgbClr val="859716"/>
        </a:accent6>
        <a:hlink>
          <a:srgbClr val="9720A0"/>
        </a:hlink>
        <a:folHlink>
          <a:srgbClr val="1C4598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15559B"/>
        </a:dk2>
        <a:lt2>
          <a:srgbClr val="E7F9FF"/>
        </a:lt2>
        <a:accent1>
          <a:srgbClr val="1A98C0"/>
        </a:accent1>
        <a:accent2>
          <a:srgbClr val="B46C0C"/>
        </a:accent2>
        <a:accent3>
          <a:srgbClr val="AAB4CB"/>
        </a:accent3>
        <a:accent4>
          <a:srgbClr val="DADADA"/>
        </a:accent4>
        <a:accent5>
          <a:srgbClr val="ABCADC"/>
        </a:accent5>
        <a:accent6>
          <a:srgbClr val="A3610A"/>
        </a:accent6>
        <a:hlink>
          <a:srgbClr val="BCB808"/>
        </a:hlink>
        <a:folHlink>
          <a:srgbClr val="169E7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8E7A00"/>
        </a:dk2>
        <a:lt2>
          <a:srgbClr val="FFF2E7"/>
        </a:lt2>
        <a:accent1>
          <a:srgbClr val="5AB02A"/>
        </a:accent1>
        <a:accent2>
          <a:srgbClr val="0D97B3"/>
        </a:accent2>
        <a:accent3>
          <a:srgbClr val="C6BEAA"/>
        </a:accent3>
        <a:accent4>
          <a:srgbClr val="DADADA"/>
        </a:accent4>
        <a:accent5>
          <a:srgbClr val="B5D4AC"/>
        </a:accent5>
        <a:accent6>
          <a:srgbClr val="0B88A2"/>
        </a:accent6>
        <a:hlink>
          <a:srgbClr val="C85E2E"/>
        </a:hlink>
        <a:folHlink>
          <a:srgbClr val="755FD3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598TGp_Business_dark_ani</Template>
  <TotalTime>98</TotalTime>
  <Words>491</Words>
  <Application>Microsoft Office PowerPoint</Application>
  <PresentationFormat>Widescreen</PresentationFormat>
  <Paragraphs>66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3" baseType="lpstr">
      <vt:lpstr>Arial</vt:lpstr>
      <vt:lpstr>Bookman Old Style</vt:lpstr>
      <vt:lpstr>Forte</vt:lpstr>
      <vt:lpstr>Garamond</vt:lpstr>
      <vt:lpstr>Rockwell</vt:lpstr>
      <vt:lpstr>Tw Cen MT</vt:lpstr>
      <vt:lpstr>Verdana</vt:lpstr>
      <vt:lpstr>Wingdings</vt:lpstr>
      <vt:lpstr>598TGp_Business_dark_ani</vt:lpstr>
      <vt:lpstr>ANALISIS KEBUTUHAN TRAINING</vt:lpstr>
      <vt:lpstr>Pengertian Analisis Kebutuhan Training </vt:lpstr>
      <vt:lpstr>PowerPoint Presentation</vt:lpstr>
      <vt:lpstr>Proses Analisis Kebutuhan Pelatihan (TNA)</vt:lpstr>
      <vt:lpstr>Tujuan Analisis Kebutuhan Training</vt:lpstr>
      <vt:lpstr>Sumber Analisis Kebutuhan Pelatihan</vt:lpstr>
      <vt:lpstr>Langkah dalam Analisis Kebutuhan Training</vt:lpstr>
      <vt:lpstr>PowerPoint Presentation</vt:lpstr>
      <vt:lpstr>PowerPoint Presentation</vt:lpstr>
      <vt:lpstr>Langkah-Langkah Asesmen Kebutuhan</vt:lpstr>
      <vt:lpstr>Teknik Melakukan Analisis Kebutuhan Pelatihan</vt:lpstr>
      <vt:lpstr>PowerPoint Presentation</vt:lpstr>
      <vt:lpstr>                           Pertanyaan 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ANALISIS KEBUTUHAN TRAINING</dc:title>
  <dc:creator>endang asus</dc:creator>
  <cp:lastModifiedBy>endang asus</cp:lastModifiedBy>
  <cp:revision>10</cp:revision>
  <dcterms:created xsi:type="dcterms:W3CDTF">2020-04-02T04:33:13Z</dcterms:created>
  <dcterms:modified xsi:type="dcterms:W3CDTF">2020-04-02T06:11:20Z</dcterms:modified>
</cp:coreProperties>
</file>