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854" r:id="rId2"/>
    <p:sldMasterId id="2147483870" r:id="rId3"/>
  </p:sldMasterIdLst>
  <p:sldIdLst>
    <p:sldId id="256" r:id="rId4"/>
    <p:sldId id="257" r:id="rId5"/>
    <p:sldId id="258" r:id="rId6"/>
    <p:sldId id="259" r:id="rId7"/>
    <p:sldId id="272" r:id="rId8"/>
    <p:sldId id="273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ID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6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42" name="Rectangle 1642">
            <a:extLst>
              <a:ext uri="{FF2B5EF4-FFF2-40B4-BE49-F238E27FC236}">
                <a16:creationId xmlns:a16="http://schemas.microsoft.com/office/drawing/2014/main" id="{727C64A4-F6AF-4F26-A328-50652E41DC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95751" y="0"/>
            <a:ext cx="1890183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34" name="Rectangle 1634">
            <a:extLst>
              <a:ext uri="{FF2B5EF4-FFF2-40B4-BE49-F238E27FC236}">
                <a16:creationId xmlns:a16="http://schemas.microsoft.com/office/drawing/2014/main" id="{3E195B92-1B28-4E25-88C5-0CCDE185F8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" y="0"/>
            <a:ext cx="42037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796" name="Rectangle 1596">
            <a:extLst>
              <a:ext uri="{FF2B5EF4-FFF2-40B4-BE49-F238E27FC236}">
                <a16:creationId xmlns:a16="http://schemas.microsoft.com/office/drawing/2014/main" id="{098D6092-9B01-430D-A91A-A6F3EA4521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03267" y="-11113"/>
            <a:ext cx="404284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797" name="Rectangle 1597">
            <a:extLst>
              <a:ext uri="{FF2B5EF4-FFF2-40B4-BE49-F238E27FC236}">
                <a16:creationId xmlns:a16="http://schemas.microsoft.com/office/drawing/2014/main" id="{E990D291-799D-4EA9-AAF1-9CFCFF85F5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44051" y="12700"/>
            <a:ext cx="302683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792" name="Rectangle 1592">
            <a:extLst>
              <a:ext uri="{FF2B5EF4-FFF2-40B4-BE49-F238E27FC236}">
                <a16:creationId xmlns:a16="http://schemas.microsoft.com/office/drawing/2014/main" id="{8BB84091-2841-45C6-BDA0-C3F75989E2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3534" y="0"/>
            <a:ext cx="1413933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793" name="Rectangle 1593">
            <a:extLst>
              <a:ext uri="{FF2B5EF4-FFF2-40B4-BE49-F238E27FC236}">
                <a16:creationId xmlns:a16="http://schemas.microsoft.com/office/drawing/2014/main" id="{6F74F1DA-F956-405F-B575-AB62315955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45867" y="-17463"/>
            <a:ext cx="971551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794" name="Rectangle 1594">
            <a:extLst>
              <a:ext uri="{FF2B5EF4-FFF2-40B4-BE49-F238E27FC236}">
                <a16:creationId xmlns:a16="http://schemas.microsoft.com/office/drawing/2014/main" id="{0BE65958-9429-4711-88AD-E5AEDF2B52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24285" y="-19050"/>
            <a:ext cx="730249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795" name="Rectangle 1595">
            <a:extLst>
              <a:ext uri="{FF2B5EF4-FFF2-40B4-BE49-F238E27FC236}">
                <a16:creationId xmlns:a16="http://schemas.microsoft.com/office/drawing/2014/main" id="{14216619-04D6-4414-88E4-7818F8497F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74100" y="0"/>
            <a:ext cx="594784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22" name="Rectangle 1622">
            <a:extLst>
              <a:ext uri="{FF2B5EF4-FFF2-40B4-BE49-F238E27FC236}">
                <a16:creationId xmlns:a16="http://schemas.microsoft.com/office/drawing/2014/main" id="{02804623-E4FA-40FE-B845-03E0D6916B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9785352" y="52388"/>
            <a:ext cx="182033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23" name="Rectangle 1623">
            <a:extLst>
              <a:ext uri="{FF2B5EF4-FFF2-40B4-BE49-F238E27FC236}">
                <a16:creationId xmlns:a16="http://schemas.microsoft.com/office/drawing/2014/main" id="{0A6D3B24-8BF3-414C-9063-F310DFA9AB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54834" y="20638"/>
            <a:ext cx="459317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24" name="Rectangle 1624">
            <a:extLst>
              <a:ext uri="{FF2B5EF4-FFF2-40B4-BE49-F238E27FC236}">
                <a16:creationId xmlns:a16="http://schemas.microsoft.com/office/drawing/2014/main" id="{29FA90ED-E2BE-4215-80F1-E32601E043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552767" y="0"/>
            <a:ext cx="632884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13" name="Text Box 1613">
            <a:extLst>
              <a:ext uri="{FF2B5EF4-FFF2-40B4-BE49-F238E27FC236}">
                <a16:creationId xmlns:a16="http://schemas.microsoft.com/office/drawing/2014/main" id="{2A48D57A-A724-423D-A77A-EE72F56BDE4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600" y="6477001"/>
            <a:ext cx="2144184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ID" altLang="en-US" sz="1000">
                <a:solidFill>
                  <a:srgbClr val="F8F8F8"/>
                </a:solidFill>
              </a:rPr>
              <a:t>www.themegallery.com</a:t>
            </a:r>
          </a:p>
        </p:txBody>
      </p:sp>
      <p:sp>
        <p:nvSpPr>
          <p:cNvPr id="436812" name="Text Box 1612">
            <a:extLst>
              <a:ext uri="{FF2B5EF4-FFF2-40B4-BE49-F238E27FC236}">
                <a16:creationId xmlns:a16="http://schemas.microsoft.com/office/drawing/2014/main" id="{C0B249E3-BC39-492F-9A46-50E46AC562F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8300" y="6007100"/>
            <a:ext cx="15599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D" altLang="en-US" sz="2400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436843" name="Rectangle 1643">
            <a:extLst>
              <a:ext uri="{FF2B5EF4-FFF2-40B4-BE49-F238E27FC236}">
                <a16:creationId xmlns:a16="http://schemas.microsoft.com/office/drawing/2014/main" id="{17C44DE3-0EC3-4576-813C-327D2B92FE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04501" y="4763"/>
            <a:ext cx="182033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44" name="Rectangle 1644">
            <a:extLst>
              <a:ext uri="{FF2B5EF4-FFF2-40B4-BE49-F238E27FC236}">
                <a16:creationId xmlns:a16="http://schemas.microsoft.com/office/drawing/2014/main" id="{2A2C2F93-0C59-41AE-A097-0FC366CC3C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27267" y="4763"/>
            <a:ext cx="224367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45" name="Rectangle 1645">
            <a:extLst>
              <a:ext uri="{FF2B5EF4-FFF2-40B4-BE49-F238E27FC236}">
                <a16:creationId xmlns:a16="http://schemas.microsoft.com/office/drawing/2014/main" id="{2BA61A4E-9590-413E-BC0D-E4D715F08D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02951" y="-11113"/>
            <a:ext cx="306916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36847" name="Rectangle 1647">
            <a:extLst>
              <a:ext uri="{FF2B5EF4-FFF2-40B4-BE49-F238E27FC236}">
                <a16:creationId xmlns:a16="http://schemas.microsoft.com/office/drawing/2014/main" id="{AEC33A98-596C-49A4-A09E-EC18A531729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069417" y="1314451"/>
            <a:ext cx="68072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ID" altLang="en-US" noProof="0"/>
          </a:p>
        </p:txBody>
      </p:sp>
      <p:sp>
        <p:nvSpPr>
          <p:cNvPr id="436848" name="Rectangle 1648">
            <a:extLst>
              <a:ext uri="{FF2B5EF4-FFF2-40B4-BE49-F238E27FC236}">
                <a16:creationId xmlns:a16="http://schemas.microsoft.com/office/drawing/2014/main" id="{06EDF998-C684-413B-99A9-92FBB6D177E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5080000" y="2762250"/>
            <a:ext cx="6868584" cy="757238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ID" altLang="en-US" noProof="0"/>
          </a:p>
        </p:txBody>
      </p:sp>
      <p:sp>
        <p:nvSpPr>
          <p:cNvPr id="436850" name="Rectangle 1650">
            <a:extLst>
              <a:ext uri="{FF2B5EF4-FFF2-40B4-BE49-F238E27FC236}">
                <a16:creationId xmlns:a16="http://schemas.microsoft.com/office/drawing/2014/main" id="{E1CBB393-D3E1-440F-8086-092F56786D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737100" y="6534150"/>
            <a:ext cx="3860800" cy="23495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436849" name="Rectangle 1649">
            <a:extLst>
              <a:ext uri="{FF2B5EF4-FFF2-40B4-BE49-F238E27FC236}">
                <a16:creationId xmlns:a16="http://schemas.microsoft.com/office/drawing/2014/main" id="{9B95005C-3F16-495F-8587-B5DB6DBEF9D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9201151" y="6526214"/>
            <a:ext cx="2844800" cy="274637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436851" name="Rectangle 1651">
            <a:extLst>
              <a:ext uri="{FF2B5EF4-FFF2-40B4-BE49-F238E27FC236}">
                <a16:creationId xmlns:a16="http://schemas.microsoft.com/office/drawing/2014/main" id="{8859187A-CB09-4D67-B306-45F27D98F3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15317" y="6527800"/>
            <a:ext cx="497416" cy="234950"/>
          </a:xfrm>
        </p:spPr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64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6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6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6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6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6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6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4368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436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367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436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4367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4367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436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436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4368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4368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36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36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43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436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526 C 0.15434 0.26017 0.07587 0.23011 0.04201 0.19056 C 0.00816 0.15101 -0.01441 0.06198 -0.02934 0.02821 " pathEditMode="relative" rAng="0" ptsTypes="faf">
                                      <p:cBhvr>
                                        <p:cTn id="103" dur="1000" fill="hold"/>
                                        <p:tgtEl>
                                          <p:spTgt spid="436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1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847" grpId="0"/>
      <p:bldP spid="436847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D3D4-31C5-4961-A823-8993B77E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0078B-787C-47F0-B2AE-C64633247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4AE4F-D56B-42CC-BEF2-E3BFC1E1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78E08-9693-4CC3-B864-0FC650FC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AD41-3AC7-43A8-B063-5AE27AC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37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F7804-BAA7-493F-83C4-463C9A452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7785" y="65089"/>
            <a:ext cx="2660649" cy="6459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49345-7DF9-44E0-B074-46AF96B36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3717" y="65089"/>
            <a:ext cx="7780867" cy="6459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0012-5FBE-468F-B2A6-436DBAA4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E6A17-95E4-4E99-BEB1-81159684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CA428-393D-4B81-9C34-DCF2237C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422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BE5B-F614-46E6-BEEC-412E7353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85" y="65089"/>
            <a:ext cx="10610849" cy="1011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CA1F2A3-A3AB-477F-9B28-5B4E5A6242F5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373717" y="1163639"/>
            <a:ext cx="10615083" cy="53609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5F6ED-D156-48E5-92A0-FC6BE455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7217" y="6616700"/>
            <a:ext cx="2844800" cy="241300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C34D-891D-4091-93E9-9310CD20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5100" y="6616700"/>
            <a:ext cx="3860800" cy="24130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D3468-FD7D-4FB0-A94E-9B778427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83767" y="6616700"/>
            <a:ext cx="882651" cy="241300"/>
          </a:xfrm>
        </p:spPr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90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>
            <a:extLst>
              <a:ext uri="{FF2B5EF4-FFF2-40B4-BE49-F238E27FC236}">
                <a16:creationId xmlns:a16="http://schemas.microsoft.com/office/drawing/2014/main" id="{D21CAEB7-3460-4A3D-8629-99AA95BE9EA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064000" y="2209800"/>
            <a:ext cx="2032000" cy="1447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4121B9AD-BBA2-4525-9397-82C519C6BE5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064000" y="3657600"/>
            <a:ext cx="2032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C3F43E96-3402-45AE-A87A-F07B2FD4F86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0" y="3657600"/>
            <a:ext cx="2032000" cy="1447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34" name="Rectangle 18">
            <a:extLst>
              <a:ext uri="{FF2B5EF4-FFF2-40B4-BE49-F238E27FC236}">
                <a16:creationId xmlns:a16="http://schemas.microsoft.com/office/drawing/2014/main" id="{352A4B5D-D282-43B1-9723-E605B472E5D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0" y="2209800"/>
            <a:ext cx="2032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35" name="Rectangle 19">
            <a:extLst>
              <a:ext uri="{FF2B5EF4-FFF2-40B4-BE49-F238E27FC236}">
                <a16:creationId xmlns:a16="http://schemas.microsoft.com/office/drawing/2014/main" id="{1832B775-C96C-4952-A7F1-4A6BEC26AD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64000" y="2209801"/>
            <a:ext cx="4064000" cy="2900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6CDD34FC-2261-4420-858A-6A692DF8D0F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2209800"/>
            <a:ext cx="2032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76123EB5-672A-4A5D-8ACB-0A8BCC58E76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032000" y="2209800"/>
            <a:ext cx="2032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25" name="Rectangle 9">
            <a:extLst>
              <a:ext uri="{FF2B5EF4-FFF2-40B4-BE49-F238E27FC236}">
                <a16:creationId xmlns:a16="http://schemas.microsoft.com/office/drawing/2014/main" id="{55788F56-20FB-40D0-BC65-83E728D002C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128000" y="3657600"/>
            <a:ext cx="2032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26" name="Rectangle 10">
            <a:extLst>
              <a:ext uri="{FF2B5EF4-FFF2-40B4-BE49-F238E27FC236}">
                <a16:creationId xmlns:a16="http://schemas.microsoft.com/office/drawing/2014/main" id="{11C5B05E-54D0-4530-9A55-2F722A13488B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16000" y="1143000"/>
            <a:ext cx="103632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ID" altLang="en-US" noProof="0"/>
          </a:p>
        </p:txBody>
      </p:sp>
      <p:sp>
        <p:nvSpPr>
          <p:cNvPr id="111627" name="Rectangle 11">
            <a:extLst>
              <a:ext uri="{FF2B5EF4-FFF2-40B4-BE49-F238E27FC236}">
                <a16:creationId xmlns:a16="http://schemas.microsoft.com/office/drawing/2014/main" id="{5A4BABDB-8EF6-48CC-8A4A-3FE4AF244BE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ID" altLang="en-US" noProof="0"/>
          </a:p>
        </p:txBody>
      </p:sp>
      <p:sp>
        <p:nvSpPr>
          <p:cNvPr id="111628" name="Rectangle 12">
            <a:extLst>
              <a:ext uri="{FF2B5EF4-FFF2-40B4-BE49-F238E27FC236}">
                <a16:creationId xmlns:a16="http://schemas.microsoft.com/office/drawing/2014/main" id="{8DB12482-C714-460C-94EB-DB0AC7F2410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553200"/>
            <a:ext cx="28448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111629" name="Rectangle 13">
            <a:extLst>
              <a:ext uri="{FF2B5EF4-FFF2-40B4-BE49-F238E27FC236}">
                <a16:creationId xmlns:a16="http://schemas.microsoft.com/office/drawing/2014/main" id="{3F2FD2F6-AF09-41F7-9372-C5A98C25C6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53200"/>
            <a:ext cx="38608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ID"/>
          </a:p>
        </p:txBody>
      </p:sp>
      <p:sp>
        <p:nvSpPr>
          <p:cNvPr id="111630" name="Rectangle 14">
            <a:extLst>
              <a:ext uri="{FF2B5EF4-FFF2-40B4-BE49-F238E27FC236}">
                <a16:creationId xmlns:a16="http://schemas.microsoft.com/office/drawing/2014/main" id="{AEA9AD12-0B43-4978-867B-B9CB08341D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  <p:sp>
        <p:nvSpPr>
          <p:cNvPr id="111633" name="Rectangle 17">
            <a:extLst>
              <a:ext uri="{FF2B5EF4-FFF2-40B4-BE49-F238E27FC236}">
                <a16:creationId xmlns:a16="http://schemas.microsoft.com/office/drawing/2014/main" id="{167913A7-0906-453B-AD41-E7C1CE1819B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160000" y="3657600"/>
            <a:ext cx="2032000" cy="1447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39" name="Rectangle 23">
            <a:extLst>
              <a:ext uri="{FF2B5EF4-FFF2-40B4-BE49-F238E27FC236}">
                <a16:creationId xmlns:a16="http://schemas.microsoft.com/office/drawing/2014/main" id="{DDE1F8B3-E44F-4DAE-A9FB-7109C1D7F9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2211388"/>
            <a:ext cx="2032000" cy="1446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40" name="Rectangle 24">
            <a:extLst>
              <a:ext uri="{FF2B5EF4-FFF2-40B4-BE49-F238E27FC236}">
                <a16:creationId xmlns:a16="http://schemas.microsoft.com/office/drawing/2014/main" id="{1A34A977-614D-4DFF-B842-526C9F44BB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43067" y="3651251"/>
            <a:ext cx="2055284" cy="1457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1645" name="Rectangle 29">
            <a:extLst>
              <a:ext uri="{FF2B5EF4-FFF2-40B4-BE49-F238E27FC236}">
                <a16:creationId xmlns:a16="http://schemas.microsoft.com/office/drawing/2014/main" id="{7FBCCE01-126C-4E56-B2D4-6FAFF828A03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032000" y="3657600"/>
            <a:ext cx="2032000" cy="1447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69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016C-A6C4-4588-9F15-1B6F974C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65E4C-AFB9-4817-8504-711040EF5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E1CF8-01BC-4616-9AB8-A8435C9B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71B7A-1301-4985-BBD3-93ADD315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16FE-07AA-44F3-B253-A167D71D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740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52A7-1F74-4B8E-BDF0-49BCD2F0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1F0DB-5BE0-4C53-944C-55E8F77E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61C6-7618-4131-9617-B89AD71D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71828-15EB-4C2A-8B91-E2C9F584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E38E-5530-4FC3-AA83-B062D876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1046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5553-1D19-411D-A546-2E704A4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DFC77-7A87-4A2E-9F81-E3ACAC793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0" y="990600"/>
            <a:ext cx="50292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B8534-42CA-4E46-925E-A3B7F10BE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990600"/>
            <a:ext cx="50292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6AEBE-44D1-4B1E-9758-D790DB64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B5734-AB76-4B25-B92C-1DF1C507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BA6C4-ACC6-487B-AC50-D9641962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259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7A89-417D-4F89-86A2-5D6EB0DE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A38B-3EF1-4F80-8A43-751025767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1BE0B-530D-497B-84F3-77E0E66AC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F4155-2D60-4099-843A-08D5D7986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AE0EA-82DA-42BD-984C-CFF5687D6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11369-F509-410E-9D47-3295AD13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912DC-0EDA-4B5C-A5E1-CEEDACAF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90E9B-DA52-425D-806F-B3775654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317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EA36-8086-4361-9477-552CE255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95ED4-DCFF-4B8E-AB94-1DF3C6FF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6BEA9-E335-4B90-9166-BE66F46A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E43D7-6688-407D-A954-C6589F25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839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ECF7C-3230-4A2F-B49B-34B9AD9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6B168-C2FA-454C-AA04-E20AB5FF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0A6B7-9A99-49D8-9BF2-02231D5E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757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AE93-3A84-4B85-BDE2-4C815F29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FC50-B461-465B-9F7B-C525B184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EFB1C-E833-435D-AF75-E48DBCEB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18B1-CF3C-40F1-9E84-AE5AA019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B9E-77D9-421F-83E2-8D63B1EB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3668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E9FB-72FA-42B7-B399-366485755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F079-FB34-4897-A11B-405E9AE6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BF65F-6F06-4D51-9AD6-0F31EDDD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26FC9-8628-413B-A2EE-92E8670E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F2F44-DE27-46E6-898C-4E5044D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01870-34F4-451C-AAFD-FFB8BEE8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5812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F437-27BF-48AD-AD6E-AF3547CC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F0A57-D104-4CED-A7AA-0991B1D02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B1B94-356F-4AF6-85DD-A321D0796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EE247-6B13-4B39-A944-858E64F7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68909-331B-4F38-B7D5-995E7C95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9903C-17ED-4F93-8B4C-05EA957F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1460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36BC-CC98-4B47-9FDC-13CF4036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0C92D-4FCC-4748-B738-9E28C6F60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E083-B97B-4182-86FA-6C25D996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9C89-7D0A-4C73-B397-3CA52FCF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10EC4-E3A6-4FB4-A638-A1C83ECD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326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EE2F3-BD97-42B8-B346-4E112F387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91600" y="107951"/>
            <a:ext cx="2590800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AF77F-1A85-45C3-9351-6BA8630D2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19200" y="107951"/>
            <a:ext cx="7569200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99474-120C-4916-9188-F7D34051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FC9A-4AED-4F3D-BFFA-AAD370C9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71CA-0FC3-4E0B-914D-0CB185CE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2933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3961-2FD0-490B-9D59-E4121F16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94BB1-12B3-4D49-896D-5E7312F34A6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20800" y="990600"/>
            <a:ext cx="50292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AAA80-8B87-4E71-9B71-7C970660B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990600"/>
            <a:ext cx="50292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650B4-A106-4EB7-85BC-548878D3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B5799-796E-410C-B535-084F0110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83C75-3242-4A9A-871F-53154624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4107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3343-C16E-4DA7-94AF-B28B3BC3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65F5C4F-6534-40D7-9801-22A662A6A12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320800" y="990600"/>
            <a:ext cx="10261600" cy="5135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FE69-A6B2-49E4-8044-3B5493A0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2906-3FDA-4014-AD50-35EE01A8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1119-110B-47CD-B404-47C8D81F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7370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2644F-FEBC-4E75-BD92-CF471038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D66863A-5D0A-412C-BF7E-0491BFC2E9D9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1320800" y="990600"/>
            <a:ext cx="10261600" cy="51355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EF46-0972-46E8-9F0F-724EEC1A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C26A-128A-4C5A-A955-FC6D0C74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D821C-BBBC-40CF-8B4F-839D807C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3326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A89F-044D-492E-AAC8-E5FD6538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268AD6CB-C6E0-4EC4-AA55-D220930347D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1320800" y="990600"/>
            <a:ext cx="10261600" cy="51355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1A0F4-16B5-4D80-9B8C-43C589C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AD86-00F2-40AB-90DA-050EE709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9133F-3870-4CED-8812-A72B3961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8667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>
            <a:extLst>
              <a:ext uri="{FF2B5EF4-FFF2-40B4-BE49-F238E27FC236}">
                <a16:creationId xmlns:a16="http://schemas.microsoft.com/office/drawing/2014/main" id="{C5975A74-EC42-4F86-A12F-ACC620BE47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grpSp>
        <p:nvGrpSpPr>
          <p:cNvPr id="4111" name="Group 15">
            <a:extLst>
              <a:ext uri="{FF2B5EF4-FFF2-40B4-BE49-F238E27FC236}">
                <a16:creationId xmlns:a16="http://schemas.microsoft.com/office/drawing/2014/main" id="{8D2CD29E-9DA6-4E5E-B3AE-C5375E2FCEEE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CDA45C3B-F6F5-4008-BCB5-5565BF7C536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11B42226-0BC4-4FDE-90CA-2A4C91A5DB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2D30A06B-D64A-4043-B0FA-BFBDD898445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AAB1421B-150B-4987-9004-C8673720E7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012A3C6C-76E5-465B-B7DD-879BE3D18AB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4DDAAB16-CFB6-4C3A-88BA-96C030A157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0A3E744A-B901-4CE3-8893-2D7EE88568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9EF33E7F-DAEF-4528-85D7-A7E54B306E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6F6C991A-5087-4FC4-9465-B7F16C9FDC1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B497A82A-4BDC-4ABD-AE99-72FA86A12A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99F83EAF-6461-4E33-9F16-592E8D5453A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3" name="Freeform 27">
              <a:extLst>
                <a:ext uri="{FF2B5EF4-FFF2-40B4-BE49-F238E27FC236}">
                  <a16:creationId xmlns:a16="http://schemas.microsoft.com/office/drawing/2014/main" id="{7AFA6F2C-1ACF-42A8-93C0-DD6D9A75E36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4" name="Freeform 28">
              <a:extLst>
                <a:ext uri="{FF2B5EF4-FFF2-40B4-BE49-F238E27FC236}">
                  <a16:creationId xmlns:a16="http://schemas.microsoft.com/office/drawing/2014/main" id="{5E17A138-9D40-45C3-A6BC-5789289DD5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5" name="Freeform 29">
              <a:extLst>
                <a:ext uri="{FF2B5EF4-FFF2-40B4-BE49-F238E27FC236}">
                  <a16:creationId xmlns:a16="http://schemas.microsoft.com/office/drawing/2014/main" id="{86DC0A9B-E830-4FD8-87DF-691B425763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6" name="Freeform 30">
              <a:extLst>
                <a:ext uri="{FF2B5EF4-FFF2-40B4-BE49-F238E27FC236}">
                  <a16:creationId xmlns:a16="http://schemas.microsoft.com/office/drawing/2014/main" id="{1FEBA62E-7027-41ED-822C-010E80A0F4A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7" name="Freeform 31">
              <a:extLst>
                <a:ext uri="{FF2B5EF4-FFF2-40B4-BE49-F238E27FC236}">
                  <a16:creationId xmlns:a16="http://schemas.microsoft.com/office/drawing/2014/main" id="{D7CB67B7-F7F2-4F1F-B3B0-75A057F73C0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8" name="Freeform 32">
              <a:extLst>
                <a:ext uri="{FF2B5EF4-FFF2-40B4-BE49-F238E27FC236}">
                  <a16:creationId xmlns:a16="http://schemas.microsoft.com/office/drawing/2014/main" id="{BE802E9F-259C-4DAE-97CC-4C734969AF4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29" name="Freeform 33">
              <a:extLst>
                <a:ext uri="{FF2B5EF4-FFF2-40B4-BE49-F238E27FC236}">
                  <a16:creationId xmlns:a16="http://schemas.microsoft.com/office/drawing/2014/main" id="{AF170775-1414-44CA-92A6-AB2B2C52051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0" name="Freeform 34">
              <a:extLst>
                <a:ext uri="{FF2B5EF4-FFF2-40B4-BE49-F238E27FC236}">
                  <a16:creationId xmlns:a16="http://schemas.microsoft.com/office/drawing/2014/main" id="{1ACE1D27-4D71-447C-A5F0-E0EC2293AC4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1" name="Freeform 35">
              <a:extLst>
                <a:ext uri="{FF2B5EF4-FFF2-40B4-BE49-F238E27FC236}">
                  <a16:creationId xmlns:a16="http://schemas.microsoft.com/office/drawing/2014/main" id="{D4388693-30CC-49E3-BBC4-1378487D1E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2" name="Freeform 36">
              <a:extLst>
                <a:ext uri="{FF2B5EF4-FFF2-40B4-BE49-F238E27FC236}">
                  <a16:creationId xmlns:a16="http://schemas.microsoft.com/office/drawing/2014/main" id="{F42BF038-A3C5-431D-8D89-C0BBBCBC64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3" name="Freeform 37">
              <a:extLst>
                <a:ext uri="{FF2B5EF4-FFF2-40B4-BE49-F238E27FC236}">
                  <a16:creationId xmlns:a16="http://schemas.microsoft.com/office/drawing/2014/main" id="{FA28A9E6-9D3B-425D-B101-5A6F6B24F27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4" name="Freeform 38">
              <a:extLst>
                <a:ext uri="{FF2B5EF4-FFF2-40B4-BE49-F238E27FC236}">
                  <a16:creationId xmlns:a16="http://schemas.microsoft.com/office/drawing/2014/main" id="{FED01486-3C72-4430-95FC-A765440753F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5" name="Freeform 39">
              <a:extLst>
                <a:ext uri="{FF2B5EF4-FFF2-40B4-BE49-F238E27FC236}">
                  <a16:creationId xmlns:a16="http://schemas.microsoft.com/office/drawing/2014/main" id="{EF2CB034-CA60-46C4-9D0A-B530105316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6" name="Freeform 40">
              <a:extLst>
                <a:ext uri="{FF2B5EF4-FFF2-40B4-BE49-F238E27FC236}">
                  <a16:creationId xmlns:a16="http://schemas.microsoft.com/office/drawing/2014/main" id="{262F458B-D823-43F1-989D-A7FDEDEA04A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7" name="Freeform 41">
              <a:extLst>
                <a:ext uri="{FF2B5EF4-FFF2-40B4-BE49-F238E27FC236}">
                  <a16:creationId xmlns:a16="http://schemas.microsoft.com/office/drawing/2014/main" id="{A1A1962A-92A1-4591-B590-C772AE38889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8" name="Freeform 42">
              <a:extLst>
                <a:ext uri="{FF2B5EF4-FFF2-40B4-BE49-F238E27FC236}">
                  <a16:creationId xmlns:a16="http://schemas.microsoft.com/office/drawing/2014/main" id="{9B61B4DB-8624-42CF-8F55-515D2AC9771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39" name="Freeform 43">
              <a:extLst>
                <a:ext uri="{FF2B5EF4-FFF2-40B4-BE49-F238E27FC236}">
                  <a16:creationId xmlns:a16="http://schemas.microsoft.com/office/drawing/2014/main" id="{EF7B405A-1257-4B00-8CCE-F1B8B6761B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0" name="Freeform 44">
              <a:extLst>
                <a:ext uri="{FF2B5EF4-FFF2-40B4-BE49-F238E27FC236}">
                  <a16:creationId xmlns:a16="http://schemas.microsoft.com/office/drawing/2014/main" id="{923160AF-CC57-423F-AA81-50CDEBDB40B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1" name="Freeform 45">
              <a:extLst>
                <a:ext uri="{FF2B5EF4-FFF2-40B4-BE49-F238E27FC236}">
                  <a16:creationId xmlns:a16="http://schemas.microsoft.com/office/drawing/2014/main" id="{79AFEA30-5BC7-47D5-90C3-E616108817C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2" name="Freeform 46">
              <a:extLst>
                <a:ext uri="{FF2B5EF4-FFF2-40B4-BE49-F238E27FC236}">
                  <a16:creationId xmlns:a16="http://schemas.microsoft.com/office/drawing/2014/main" id="{9A0DED3F-FD25-4848-9542-2DB28521D6D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3" name="Freeform 47">
              <a:extLst>
                <a:ext uri="{FF2B5EF4-FFF2-40B4-BE49-F238E27FC236}">
                  <a16:creationId xmlns:a16="http://schemas.microsoft.com/office/drawing/2014/main" id="{6C661C19-9DED-4ECF-B16D-19826162665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4" name="Freeform 48">
              <a:extLst>
                <a:ext uri="{FF2B5EF4-FFF2-40B4-BE49-F238E27FC236}">
                  <a16:creationId xmlns:a16="http://schemas.microsoft.com/office/drawing/2014/main" id="{F803156E-12F7-4E6A-9CA1-EAAE29B9BB3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5" name="Freeform 49">
              <a:extLst>
                <a:ext uri="{FF2B5EF4-FFF2-40B4-BE49-F238E27FC236}">
                  <a16:creationId xmlns:a16="http://schemas.microsoft.com/office/drawing/2014/main" id="{FDCCB805-A986-43B3-8CD2-CA84D288ABB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6" name="Freeform 50">
              <a:extLst>
                <a:ext uri="{FF2B5EF4-FFF2-40B4-BE49-F238E27FC236}">
                  <a16:creationId xmlns:a16="http://schemas.microsoft.com/office/drawing/2014/main" id="{1A4E9E7E-8037-48AB-B293-285BF407D2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7" name="Freeform 51">
              <a:extLst>
                <a:ext uri="{FF2B5EF4-FFF2-40B4-BE49-F238E27FC236}">
                  <a16:creationId xmlns:a16="http://schemas.microsoft.com/office/drawing/2014/main" id="{08B92B4F-9E00-4210-8141-6A81FC39A4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8" name="Freeform 52">
              <a:extLst>
                <a:ext uri="{FF2B5EF4-FFF2-40B4-BE49-F238E27FC236}">
                  <a16:creationId xmlns:a16="http://schemas.microsoft.com/office/drawing/2014/main" id="{9AD49365-9E5D-40A7-BCDD-6A59DB49C98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49" name="Freeform 53">
              <a:extLst>
                <a:ext uri="{FF2B5EF4-FFF2-40B4-BE49-F238E27FC236}">
                  <a16:creationId xmlns:a16="http://schemas.microsoft.com/office/drawing/2014/main" id="{C9C928B8-9BDF-4F0C-BF8B-EF70E5B4A0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0" name="Freeform 54">
              <a:extLst>
                <a:ext uri="{FF2B5EF4-FFF2-40B4-BE49-F238E27FC236}">
                  <a16:creationId xmlns:a16="http://schemas.microsoft.com/office/drawing/2014/main" id="{880F5FF1-8C91-4949-80D1-6D8AAD76947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1" name="Freeform 55">
              <a:extLst>
                <a:ext uri="{FF2B5EF4-FFF2-40B4-BE49-F238E27FC236}">
                  <a16:creationId xmlns:a16="http://schemas.microsoft.com/office/drawing/2014/main" id="{E9AB6724-D254-4C42-8F79-EB582C77D2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2" name="Freeform 56">
              <a:extLst>
                <a:ext uri="{FF2B5EF4-FFF2-40B4-BE49-F238E27FC236}">
                  <a16:creationId xmlns:a16="http://schemas.microsoft.com/office/drawing/2014/main" id="{3E8A0109-A37B-4719-B3DA-2FBEDAD83EA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3" name="Freeform 57">
              <a:extLst>
                <a:ext uri="{FF2B5EF4-FFF2-40B4-BE49-F238E27FC236}">
                  <a16:creationId xmlns:a16="http://schemas.microsoft.com/office/drawing/2014/main" id="{AC7002CA-8EF0-4610-A92F-6E1ADBEE52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4" name="Freeform 58">
              <a:extLst>
                <a:ext uri="{FF2B5EF4-FFF2-40B4-BE49-F238E27FC236}">
                  <a16:creationId xmlns:a16="http://schemas.microsoft.com/office/drawing/2014/main" id="{5EF4B340-DB68-46F3-9ECD-B361FAAC08B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5" name="Freeform 59">
              <a:extLst>
                <a:ext uri="{FF2B5EF4-FFF2-40B4-BE49-F238E27FC236}">
                  <a16:creationId xmlns:a16="http://schemas.microsoft.com/office/drawing/2014/main" id="{4D3E489A-64DA-40B4-BD8A-1BDD3687BB7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6" name="Freeform 60">
              <a:extLst>
                <a:ext uri="{FF2B5EF4-FFF2-40B4-BE49-F238E27FC236}">
                  <a16:creationId xmlns:a16="http://schemas.microsoft.com/office/drawing/2014/main" id="{04DDD690-E64A-4758-8876-405A3ABA6EB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7" name="Freeform 61">
              <a:extLst>
                <a:ext uri="{FF2B5EF4-FFF2-40B4-BE49-F238E27FC236}">
                  <a16:creationId xmlns:a16="http://schemas.microsoft.com/office/drawing/2014/main" id="{34BA6C00-3BB7-4AB9-AAAF-1EB3E7FCE3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8" name="Freeform 62">
              <a:extLst>
                <a:ext uri="{FF2B5EF4-FFF2-40B4-BE49-F238E27FC236}">
                  <a16:creationId xmlns:a16="http://schemas.microsoft.com/office/drawing/2014/main" id="{84F7B427-FA6E-4EC2-BFD4-434E311AC19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59" name="Freeform 63">
              <a:extLst>
                <a:ext uri="{FF2B5EF4-FFF2-40B4-BE49-F238E27FC236}">
                  <a16:creationId xmlns:a16="http://schemas.microsoft.com/office/drawing/2014/main" id="{4E01CD18-F10A-48E3-B71C-2F83D80599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0" name="Freeform 64">
              <a:extLst>
                <a:ext uri="{FF2B5EF4-FFF2-40B4-BE49-F238E27FC236}">
                  <a16:creationId xmlns:a16="http://schemas.microsoft.com/office/drawing/2014/main" id="{326256E6-3489-47D6-9D26-5233B423E33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1" name="Freeform 65">
              <a:extLst>
                <a:ext uri="{FF2B5EF4-FFF2-40B4-BE49-F238E27FC236}">
                  <a16:creationId xmlns:a16="http://schemas.microsoft.com/office/drawing/2014/main" id="{39CAC230-AC10-4B5F-BB4E-BF235193EC6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2" name="Freeform 66">
              <a:extLst>
                <a:ext uri="{FF2B5EF4-FFF2-40B4-BE49-F238E27FC236}">
                  <a16:creationId xmlns:a16="http://schemas.microsoft.com/office/drawing/2014/main" id="{7D60B55A-5959-426E-A8D4-DCD538FFA1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3" name="Freeform 67">
              <a:extLst>
                <a:ext uri="{FF2B5EF4-FFF2-40B4-BE49-F238E27FC236}">
                  <a16:creationId xmlns:a16="http://schemas.microsoft.com/office/drawing/2014/main" id="{6E1BC06C-3612-43E6-909A-4402C71E905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4" name="Freeform 68">
              <a:extLst>
                <a:ext uri="{FF2B5EF4-FFF2-40B4-BE49-F238E27FC236}">
                  <a16:creationId xmlns:a16="http://schemas.microsoft.com/office/drawing/2014/main" id="{48E242E4-1A8D-42E4-87D2-675F39C137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5" name="Freeform 69">
              <a:extLst>
                <a:ext uri="{FF2B5EF4-FFF2-40B4-BE49-F238E27FC236}">
                  <a16:creationId xmlns:a16="http://schemas.microsoft.com/office/drawing/2014/main" id="{4464577D-52EF-4AB8-AE2A-039C99CCB77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6" name="Freeform 70">
              <a:extLst>
                <a:ext uri="{FF2B5EF4-FFF2-40B4-BE49-F238E27FC236}">
                  <a16:creationId xmlns:a16="http://schemas.microsoft.com/office/drawing/2014/main" id="{AB069CEB-9461-4BB1-A2E1-9DEDF9849C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7" name="Freeform 71">
              <a:extLst>
                <a:ext uri="{FF2B5EF4-FFF2-40B4-BE49-F238E27FC236}">
                  <a16:creationId xmlns:a16="http://schemas.microsoft.com/office/drawing/2014/main" id="{F1167E3D-BB5D-4B33-96BB-778B9DE2C5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8" name="Freeform 72">
              <a:extLst>
                <a:ext uri="{FF2B5EF4-FFF2-40B4-BE49-F238E27FC236}">
                  <a16:creationId xmlns:a16="http://schemas.microsoft.com/office/drawing/2014/main" id="{65F63209-C6F2-41CD-A783-8895DC308A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69" name="Freeform 73">
              <a:extLst>
                <a:ext uri="{FF2B5EF4-FFF2-40B4-BE49-F238E27FC236}">
                  <a16:creationId xmlns:a16="http://schemas.microsoft.com/office/drawing/2014/main" id="{338F31BF-2D8B-4D4C-AC53-489211FFAA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0" name="Freeform 74">
              <a:extLst>
                <a:ext uri="{FF2B5EF4-FFF2-40B4-BE49-F238E27FC236}">
                  <a16:creationId xmlns:a16="http://schemas.microsoft.com/office/drawing/2014/main" id="{FE8B324C-D075-4945-BAF6-7E70ED1F55F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1" name="Freeform 75">
              <a:extLst>
                <a:ext uri="{FF2B5EF4-FFF2-40B4-BE49-F238E27FC236}">
                  <a16:creationId xmlns:a16="http://schemas.microsoft.com/office/drawing/2014/main" id="{822DBD1F-D03C-4BF4-ACC4-A7B7A4D45EF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2" name="Freeform 76">
              <a:extLst>
                <a:ext uri="{FF2B5EF4-FFF2-40B4-BE49-F238E27FC236}">
                  <a16:creationId xmlns:a16="http://schemas.microsoft.com/office/drawing/2014/main" id="{2D7A06F4-6278-4410-9124-47DCD16959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3" name="Freeform 77">
              <a:extLst>
                <a:ext uri="{FF2B5EF4-FFF2-40B4-BE49-F238E27FC236}">
                  <a16:creationId xmlns:a16="http://schemas.microsoft.com/office/drawing/2014/main" id="{8168A781-8249-4A0C-BBBC-09226D8682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4" name="Freeform 78">
              <a:extLst>
                <a:ext uri="{FF2B5EF4-FFF2-40B4-BE49-F238E27FC236}">
                  <a16:creationId xmlns:a16="http://schemas.microsoft.com/office/drawing/2014/main" id="{97BBF74B-9318-4E16-832E-8496485BCF3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5" name="Freeform 79">
              <a:extLst>
                <a:ext uri="{FF2B5EF4-FFF2-40B4-BE49-F238E27FC236}">
                  <a16:creationId xmlns:a16="http://schemas.microsoft.com/office/drawing/2014/main" id="{C86F505D-43F7-4FB4-AA05-B85E5BD9AF6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6" name="Freeform 80">
              <a:extLst>
                <a:ext uri="{FF2B5EF4-FFF2-40B4-BE49-F238E27FC236}">
                  <a16:creationId xmlns:a16="http://schemas.microsoft.com/office/drawing/2014/main" id="{9E61FA59-752F-4AF1-952B-0E524DA5ADC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7" name="Freeform 81">
              <a:extLst>
                <a:ext uri="{FF2B5EF4-FFF2-40B4-BE49-F238E27FC236}">
                  <a16:creationId xmlns:a16="http://schemas.microsoft.com/office/drawing/2014/main" id="{594F04F7-0351-4C4F-B416-8EB72CDBF89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8" name="Freeform 82">
              <a:extLst>
                <a:ext uri="{FF2B5EF4-FFF2-40B4-BE49-F238E27FC236}">
                  <a16:creationId xmlns:a16="http://schemas.microsoft.com/office/drawing/2014/main" id="{67EDD2E5-8024-4480-8EB5-F3F00A56C82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79" name="Freeform 83">
              <a:extLst>
                <a:ext uri="{FF2B5EF4-FFF2-40B4-BE49-F238E27FC236}">
                  <a16:creationId xmlns:a16="http://schemas.microsoft.com/office/drawing/2014/main" id="{95469438-E8B9-4773-9F08-DA7DE22C46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0" name="Freeform 84">
              <a:extLst>
                <a:ext uri="{FF2B5EF4-FFF2-40B4-BE49-F238E27FC236}">
                  <a16:creationId xmlns:a16="http://schemas.microsoft.com/office/drawing/2014/main" id="{4C28FFB8-FE9E-4BCC-BB4C-5840CD7959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1" name="Freeform 85">
              <a:extLst>
                <a:ext uri="{FF2B5EF4-FFF2-40B4-BE49-F238E27FC236}">
                  <a16:creationId xmlns:a16="http://schemas.microsoft.com/office/drawing/2014/main" id="{0E2639A7-368F-4D30-BD25-2AEC9FD7E8A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2" name="Freeform 86">
              <a:extLst>
                <a:ext uri="{FF2B5EF4-FFF2-40B4-BE49-F238E27FC236}">
                  <a16:creationId xmlns:a16="http://schemas.microsoft.com/office/drawing/2014/main" id="{D76E4EBF-2896-4A2C-ACBE-88646B64A1E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3" name="Freeform 87">
              <a:extLst>
                <a:ext uri="{FF2B5EF4-FFF2-40B4-BE49-F238E27FC236}">
                  <a16:creationId xmlns:a16="http://schemas.microsoft.com/office/drawing/2014/main" id="{2653AD0A-40D8-486B-8820-29C707554C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4" name="Freeform 88">
              <a:extLst>
                <a:ext uri="{FF2B5EF4-FFF2-40B4-BE49-F238E27FC236}">
                  <a16:creationId xmlns:a16="http://schemas.microsoft.com/office/drawing/2014/main" id="{D819F508-E64E-4267-927F-F0AFB3BDCE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5" name="Freeform 89">
              <a:extLst>
                <a:ext uri="{FF2B5EF4-FFF2-40B4-BE49-F238E27FC236}">
                  <a16:creationId xmlns:a16="http://schemas.microsoft.com/office/drawing/2014/main" id="{B2F34603-A541-4C69-B445-82D31D9232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6" name="Freeform 90">
              <a:extLst>
                <a:ext uri="{FF2B5EF4-FFF2-40B4-BE49-F238E27FC236}">
                  <a16:creationId xmlns:a16="http://schemas.microsoft.com/office/drawing/2014/main" id="{8EC5372E-CF86-44CF-B52F-D52E5AC4D0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7" name="Freeform 91">
              <a:extLst>
                <a:ext uri="{FF2B5EF4-FFF2-40B4-BE49-F238E27FC236}">
                  <a16:creationId xmlns:a16="http://schemas.microsoft.com/office/drawing/2014/main" id="{4F3298A3-9273-44AD-B3FA-DF2FDE1EE4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8" name="Freeform 92">
              <a:extLst>
                <a:ext uri="{FF2B5EF4-FFF2-40B4-BE49-F238E27FC236}">
                  <a16:creationId xmlns:a16="http://schemas.microsoft.com/office/drawing/2014/main" id="{CA72A101-0432-4BC4-80E4-92E79A38B9B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89" name="Freeform 93">
              <a:extLst>
                <a:ext uri="{FF2B5EF4-FFF2-40B4-BE49-F238E27FC236}">
                  <a16:creationId xmlns:a16="http://schemas.microsoft.com/office/drawing/2014/main" id="{D9B1C454-5062-446A-8BA2-79B48E70C0A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0" name="Freeform 94">
              <a:extLst>
                <a:ext uri="{FF2B5EF4-FFF2-40B4-BE49-F238E27FC236}">
                  <a16:creationId xmlns:a16="http://schemas.microsoft.com/office/drawing/2014/main" id="{3F187835-7CDC-4B4F-AAFA-17DD97A4DAC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1" name="Freeform 95">
              <a:extLst>
                <a:ext uri="{FF2B5EF4-FFF2-40B4-BE49-F238E27FC236}">
                  <a16:creationId xmlns:a16="http://schemas.microsoft.com/office/drawing/2014/main" id="{EA78FABF-27BC-4A1E-8061-4B34ED5F0C4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2" name="Freeform 96">
              <a:extLst>
                <a:ext uri="{FF2B5EF4-FFF2-40B4-BE49-F238E27FC236}">
                  <a16:creationId xmlns:a16="http://schemas.microsoft.com/office/drawing/2014/main" id="{71D01C55-58A3-4CD8-A245-43BA64D7EA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3" name="Freeform 97">
              <a:extLst>
                <a:ext uri="{FF2B5EF4-FFF2-40B4-BE49-F238E27FC236}">
                  <a16:creationId xmlns:a16="http://schemas.microsoft.com/office/drawing/2014/main" id="{2D06EB93-B0BD-4903-B61C-E2D1742490C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4" name="Freeform 98">
              <a:extLst>
                <a:ext uri="{FF2B5EF4-FFF2-40B4-BE49-F238E27FC236}">
                  <a16:creationId xmlns:a16="http://schemas.microsoft.com/office/drawing/2014/main" id="{0E30621E-C71C-4216-92B1-DF02E64849B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5" name="Freeform 99">
              <a:extLst>
                <a:ext uri="{FF2B5EF4-FFF2-40B4-BE49-F238E27FC236}">
                  <a16:creationId xmlns:a16="http://schemas.microsoft.com/office/drawing/2014/main" id="{FD69A1D5-EB71-42D0-8C73-39015FA2567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6" name="Freeform 100">
              <a:extLst>
                <a:ext uri="{FF2B5EF4-FFF2-40B4-BE49-F238E27FC236}">
                  <a16:creationId xmlns:a16="http://schemas.microsoft.com/office/drawing/2014/main" id="{700A91B1-2F6D-4DFD-8650-72D172898C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7" name="Freeform 101">
              <a:extLst>
                <a:ext uri="{FF2B5EF4-FFF2-40B4-BE49-F238E27FC236}">
                  <a16:creationId xmlns:a16="http://schemas.microsoft.com/office/drawing/2014/main" id="{8FB138CF-2FDB-45F0-A000-A7142A5B80F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8" name="Freeform 102">
              <a:extLst>
                <a:ext uri="{FF2B5EF4-FFF2-40B4-BE49-F238E27FC236}">
                  <a16:creationId xmlns:a16="http://schemas.microsoft.com/office/drawing/2014/main" id="{0AEE3D9C-C3FE-4F30-93CC-BA19770FD0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199" name="Freeform 103">
              <a:extLst>
                <a:ext uri="{FF2B5EF4-FFF2-40B4-BE49-F238E27FC236}">
                  <a16:creationId xmlns:a16="http://schemas.microsoft.com/office/drawing/2014/main" id="{F4FF5FE7-C338-457D-8D33-ECF7BD87AEF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0" name="Freeform 104">
              <a:extLst>
                <a:ext uri="{FF2B5EF4-FFF2-40B4-BE49-F238E27FC236}">
                  <a16:creationId xmlns:a16="http://schemas.microsoft.com/office/drawing/2014/main" id="{0CA72349-085C-4CCF-A55F-0B455ABF56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1" name="Freeform 105">
              <a:extLst>
                <a:ext uri="{FF2B5EF4-FFF2-40B4-BE49-F238E27FC236}">
                  <a16:creationId xmlns:a16="http://schemas.microsoft.com/office/drawing/2014/main" id="{612EE9E0-0651-40DF-A0BA-0856C53FC7C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2" name="Freeform 106">
              <a:extLst>
                <a:ext uri="{FF2B5EF4-FFF2-40B4-BE49-F238E27FC236}">
                  <a16:creationId xmlns:a16="http://schemas.microsoft.com/office/drawing/2014/main" id="{05218200-EC5E-4849-B63B-E0CD10AC909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3" name="Freeform 107">
              <a:extLst>
                <a:ext uri="{FF2B5EF4-FFF2-40B4-BE49-F238E27FC236}">
                  <a16:creationId xmlns:a16="http://schemas.microsoft.com/office/drawing/2014/main" id="{0586229A-6AE2-4593-9EF4-16D6988EC5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4" name="Freeform 108">
              <a:extLst>
                <a:ext uri="{FF2B5EF4-FFF2-40B4-BE49-F238E27FC236}">
                  <a16:creationId xmlns:a16="http://schemas.microsoft.com/office/drawing/2014/main" id="{3AF8CC5D-4043-4EBA-972E-30BFA4687A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5" name="Freeform 109">
              <a:extLst>
                <a:ext uri="{FF2B5EF4-FFF2-40B4-BE49-F238E27FC236}">
                  <a16:creationId xmlns:a16="http://schemas.microsoft.com/office/drawing/2014/main" id="{EC415AA6-3386-43DB-ACF6-EF94C71AA82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6" name="Freeform 110">
              <a:extLst>
                <a:ext uri="{FF2B5EF4-FFF2-40B4-BE49-F238E27FC236}">
                  <a16:creationId xmlns:a16="http://schemas.microsoft.com/office/drawing/2014/main" id="{C3A538DE-8BE6-4524-BE8F-706B8EF89B0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7" name="Freeform 111">
              <a:extLst>
                <a:ext uri="{FF2B5EF4-FFF2-40B4-BE49-F238E27FC236}">
                  <a16:creationId xmlns:a16="http://schemas.microsoft.com/office/drawing/2014/main" id="{6B60EE28-D87D-4BA6-A344-9AE820FE5E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8" name="Freeform 112">
              <a:extLst>
                <a:ext uri="{FF2B5EF4-FFF2-40B4-BE49-F238E27FC236}">
                  <a16:creationId xmlns:a16="http://schemas.microsoft.com/office/drawing/2014/main" id="{26F553C7-2E5C-4DF6-BC08-941B74843F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09" name="Freeform 113">
              <a:extLst>
                <a:ext uri="{FF2B5EF4-FFF2-40B4-BE49-F238E27FC236}">
                  <a16:creationId xmlns:a16="http://schemas.microsoft.com/office/drawing/2014/main" id="{0AAE8219-FF68-4ACA-B3A9-96472C46EA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0" name="Freeform 114">
              <a:extLst>
                <a:ext uri="{FF2B5EF4-FFF2-40B4-BE49-F238E27FC236}">
                  <a16:creationId xmlns:a16="http://schemas.microsoft.com/office/drawing/2014/main" id="{7F5CD064-447A-4A6E-B80B-C1714A7677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1" name="Freeform 115">
              <a:extLst>
                <a:ext uri="{FF2B5EF4-FFF2-40B4-BE49-F238E27FC236}">
                  <a16:creationId xmlns:a16="http://schemas.microsoft.com/office/drawing/2014/main" id="{5478D700-89C9-4D8C-B99E-459CF2B9CA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2" name="Freeform 116">
              <a:extLst>
                <a:ext uri="{FF2B5EF4-FFF2-40B4-BE49-F238E27FC236}">
                  <a16:creationId xmlns:a16="http://schemas.microsoft.com/office/drawing/2014/main" id="{68B31FD1-FBA1-40B3-BC45-2D4B51C13CB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3" name="Freeform 117">
              <a:extLst>
                <a:ext uri="{FF2B5EF4-FFF2-40B4-BE49-F238E27FC236}">
                  <a16:creationId xmlns:a16="http://schemas.microsoft.com/office/drawing/2014/main" id="{6658771D-1035-4327-ACB3-34BA26C243B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4" name="Freeform 118">
              <a:extLst>
                <a:ext uri="{FF2B5EF4-FFF2-40B4-BE49-F238E27FC236}">
                  <a16:creationId xmlns:a16="http://schemas.microsoft.com/office/drawing/2014/main" id="{1CE8A76F-963F-445B-A5E0-B928FB9017A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5" name="Freeform 119">
              <a:extLst>
                <a:ext uri="{FF2B5EF4-FFF2-40B4-BE49-F238E27FC236}">
                  <a16:creationId xmlns:a16="http://schemas.microsoft.com/office/drawing/2014/main" id="{28D54403-CED4-4BD8-9046-E6B4D9B82B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6" name="Freeform 120">
              <a:extLst>
                <a:ext uri="{FF2B5EF4-FFF2-40B4-BE49-F238E27FC236}">
                  <a16:creationId xmlns:a16="http://schemas.microsoft.com/office/drawing/2014/main" id="{E1C60C2D-9782-473F-B9A7-C59001AA297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7" name="Freeform 121">
              <a:extLst>
                <a:ext uri="{FF2B5EF4-FFF2-40B4-BE49-F238E27FC236}">
                  <a16:creationId xmlns:a16="http://schemas.microsoft.com/office/drawing/2014/main" id="{EA29DAA8-538B-4861-A642-25E70E99F4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8" name="Freeform 122">
              <a:extLst>
                <a:ext uri="{FF2B5EF4-FFF2-40B4-BE49-F238E27FC236}">
                  <a16:creationId xmlns:a16="http://schemas.microsoft.com/office/drawing/2014/main" id="{E80D3116-BF27-4ED1-BF58-45B4A78A49D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19" name="Freeform 123">
              <a:extLst>
                <a:ext uri="{FF2B5EF4-FFF2-40B4-BE49-F238E27FC236}">
                  <a16:creationId xmlns:a16="http://schemas.microsoft.com/office/drawing/2014/main" id="{C80E2149-1194-476C-BDB2-7F5FD0231F1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100" name="Rectangle 4">
            <a:extLst>
              <a:ext uri="{FF2B5EF4-FFF2-40B4-BE49-F238E27FC236}">
                <a16:creationId xmlns:a16="http://schemas.microsoft.com/office/drawing/2014/main" id="{91F9024F-E1A6-4486-A9B7-C63930ABBE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06400" y="64770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DEE2FB6-9CBA-442F-9C0B-8396082995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</p:spPr>
        <p:txBody>
          <a:bodyPr/>
          <a:lstStyle>
            <a:lvl1pPr algn="r">
              <a:defRPr/>
            </a:lvl1pPr>
          </a:lstStyle>
          <a:p>
            <a:endParaRPr lang="en-ID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ED98225-562A-411C-AD23-0856A86B54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58AF8806-D134-477D-BE27-8273C8D9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33" y="3167063"/>
            <a:ext cx="5901267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9B125A52-01EB-4B4A-AF13-F4306AFE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49D1EC86-2D72-4CB9-A22E-982BB752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id="{4E0F9443-D36A-4AF7-A923-0895C3CA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72E972A3-5EC3-4742-9F71-FD258797E4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6400" y="4419600"/>
            <a:ext cx="85344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ID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1891171-840B-41B4-BFE3-0910553589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6400" y="5715000"/>
            <a:ext cx="85344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ID" altLang="en-US" noProof="0"/>
          </a:p>
        </p:txBody>
      </p:sp>
      <p:sp>
        <p:nvSpPr>
          <p:cNvPr id="4222" name="Text Box 126">
            <a:extLst>
              <a:ext uri="{FF2B5EF4-FFF2-40B4-BE49-F238E27FC236}">
                <a16:creationId xmlns:a16="http://schemas.microsoft.com/office/drawing/2014/main" id="{ED03C4A0-56C7-4325-920C-7C73D7E4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ID" altLang="en-US" sz="2000" b="1">
                <a:solidFill>
                  <a:srgbClr val="000000"/>
                </a:solidFill>
                <a:latin typeface="Verdana" panose="020B0604030504040204" pitchFamily="34" charset="0"/>
              </a:rPr>
              <a:t>LOGO</a:t>
            </a:r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D7C6333C-03AA-42E1-9D4A-BF732FFD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5C011D83-37F2-4D86-9979-9FBFA6BDD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993900"/>
            <a:ext cx="2061633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E3C4E44E-68CC-4964-AC41-29BB6EB40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>
            <a:extLst>
              <a:ext uri="{FF2B5EF4-FFF2-40B4-BE49-F238E27FC236}">
                <a16:creationId xmlns:a16="http://schemas.microsoft.com/office/drawing/2014/main" id="{A12E1138-D701-4E4F-AB00-3AD26847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>
            <a:extLst>
              <a:ext uri="{FF2B5EF4-FFF2-40B4-BE49-F238E27FC236}">
                <a16:creationId xmlns:a16="http://schemas.microsoft.com/office/drawing/2014/main" id="{0D9DCC6A-5074-44BA-A2D5-0BCB7B01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C6B8-789F-4EAD-912E-00912EBF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CB13-076F-4CAF-8B6A-23F3F4B8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3CC15-759B-4351-819C-DFA50DF4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84EFD-99C8-436E-96B6-83358E52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222E-88D6-48D3-925F-355735C9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306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FEB2-6298-4479-9F6C-799C6DBF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F117A-DF35-43A7-B943-CCB1D615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69B4B-128D-490B-9120-8D8FC77F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C3D8C-8253-482B-9417-E6522AA3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B7FB4-CA4E-4B16-9744-EFB53822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0165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65FE-71A9-4DB3-949E-00D7E7F3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90289-79E1-49E7-A8FF-2FF0F708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C7BA4-EE24-4F4B-A0C9-4FB03439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76C4F-1D29-4434-990F-73BC5FA2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78DCA-78C5-4A41-A974-57468DCF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951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A8B5E-D33D-4364-86A9-22CC25DF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7CA7-AABA-4FC3-AF07-2E0B9841A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CD480-0B3A-4DE0-949F-3C22CED8C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1842D-7DBC-41A6-AF4D-14685A73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F2DC3-D962-4D2B-A982-FE0B420D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B0D49-EE66-480C-A678-4B916D27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7347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D858-D493-4EDA-9A70-4A49D0CB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CC007-8F53-4977-BDF2-2CBA163FF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47536-6126-4122-B572-E0911040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7C5B7-7137-40F4-A649-693666095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92DF8-F9FB-49D4-8A6A-C6686E0B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AC24E-4405-4AE6-88AC-0936A937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B72C5-7E06-4E39-8FAA-BF1913B0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21F9F-1697-4512-A642-5A310BF5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179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2BC0-A5EE-4907-965D-F2E9B9C4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5C942-3040-4BD9-8BD8-5685172B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9DBDF-D54D-4B85-A76B-3A1695EC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709A6-693D-4FEA-9AEB-B1FCDD0E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3830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336FD-4D07-4B0E-99B1-24BA121F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EE63B-9B4E-46B5-A109-97CC1880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2CA11-927C-4785-A8C6-E051FC66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9323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0E44-B6E8-43E7-BA07-5A7BA4C7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CA59-6110-4E0E-BBDD-5C2EF4A76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60EE4-CFCE-4D6F-893C-30882A4EC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058C4-E5D4-4601-B7E0-78E7053A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E242A-1B26-4B48-858D-F8EDDED2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8279A-7798-4ACF-B052-28EDAF25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088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B281-7256-43E4-A5FF-38E7AFDB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282D9-5C78-4498-ADE7-DD51DCDA5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1E64E-C08C-47FA-AECD-CAFCCE5DB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49F51-CBF3-463D-9905-EFEFCAD3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3F940-012F-49F3-B2E6-A0CB9FF1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C230A-0C70-40F8-B6FE-CA56458A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2071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5438-BB18-4A13-BA26-AAF87602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75D15-F460-4D35-86B6-3AF76C5F3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05FE-9CF9-4048-B36D-866423E6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7D49-C791-478B-A0A5-6AF29955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CD52-EA9C-49AE-897E-70FF8B0D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587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4D645-E8F4-4C53-8C69-066171878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97FEA-C964-44B8-974A-1F7213B40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26CF0-C832-4C76-88E6-2EDE11AC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33A60-316D-41B8-90A5-A3E0B80B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49B50-8F40-47D2-9BBC-A63EC3A6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2597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87CD-ED52-4A8E-8C2A-05ACE80F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C19B8FB-4FC1-48C2-91C3-0C6A8357D3B2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BD51-8933-45F2-BAF4-5FA6E8DE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C35E4-D283-4B68-845B-13983EB5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ABE0C-5860-4314-A583-CE1C62CC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518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C44C-9656-4185-8092-F510BC64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449F-242B-4C7C-A463-432A51EAA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717" y="1163639"/>
            <a:ext cx="5204883" cy="536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8C47A-6268-4809-A79E-3B04E94A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1163639"/>
            <a:ext cx="5207000" cy="536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44E1C-2A61-4DAB-8284-C77F5D64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A35CF-DB13-4F0C-BA73-70A2BC7B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07A6F-F14C-4C14-ADF1-A71AECC4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327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FC98-0A85-49C9-9A27-A0C169B51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5E03D-FDCE-4575-AF01-3D3F7112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4C847-D0AA-4CFF-B9D8-E66264A88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7DDD0-9251-468A-92E7-8E5E5451B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7EE96D-D871-4AC9-B57B-CF6C079DD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A16A6-5D71-4EB2-BB8E-879E0B11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166B1-D123-4430-BE2E-3B94E49B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40877-3A51-4A06-8722-91D2EE7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927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DF60-18EE-4315-B815-9520EA6E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DDFF2-6593-4366-8C75-5F8C906A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A47A1-1CB3-422A-B71E-1270E18C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130C0-FBE6-4855-ACFD-A924362D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008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69730-DD25-4869-A03A-40D1A7C4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F6B5B-464D-4568-8467-19B99F8A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20EF0-FC2D-4C27-8D74-01066AA8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494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99A1-30FE-4884-B2CE-4956E8E1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3F02-E28B-458D-8531-A100759E2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E0C9F-63D5-4F15-9B6D-C8F571F0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4DF6A-7677-4C2B-BD0B-431894BE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8AA20-25D9-4538-8753-7439DC67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1CC5F-EB3B-4583-8398-EA34D7F6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231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9551-8A21-4FC4-AE37-BFB13868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69304-5AA3-4FE1-B328-4136648B3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D16D5-08BA-4A0A-9A4E-777E2BF5E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D5248-EDF9-45FC-ACB5-DE5DBA7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13976-EC3A-474F-BFE5-9D8A37B5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6569F-4DDE-4389-B488-C5344444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767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0.jpeg"/><Relationship Id="rId22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19" name="Line 491">
            <a:extLst>
              <a:ext uri="{FF2B5EF4-FFF2-40B4-BE49-F238E27FC236}">
                <a16:creationId xmlns:a16="http://schemas.microsoft.com/office/drawing/2014/main" id="{4FCC98CC-4B62-44FB-91FB-525123923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8967" y="1000125"/>
            <a:ext cx="10445751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1002" name="Rectangle 474">
            <a:extLst>
              <a:ext uri="{FF2B5EF4-FFF2-40B4-BE49-F238E27FC236}">
                <a16:creationId xmlns:a16="http://schemas.microsoft.com/office/drawing/2014/main" id="{0D11E8EF-B5DB-43CC-B462-0AE4425427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9834" y="0"/>
            <a:ext cx="378884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1003" name="Rectangle 475">
            <a:extLst>
              <a:ext uri="{FF2B5EF4-FFF2-40B4-BE49-F238E27FC236}">
                <a16:creationId xmlns:a16="http://schemas.microsoft.com/office/drawing/2014/main" id="{829CC487-FAED-4EC8-B21F-18DC657910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6934" y="0"/>
            <a:ext cx="440267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1005" name="Rectangle 477">
            <a:extLst>
              <a:ext uri="{FF2B5EF4-FFF2-40B4-BE49-F238E27FC236}">
                <a16:creationId xmlns:a16="http://schemas.microsoft.com/office/drawing/2014/main" id="{19E13594-0720-4FE7-AF28-CB1D0A5363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9067" y="-14288"/>
            <a:ext cx="95251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1007" name="Rectangle 479">
            <a:extLst>
              <a:ext uri="{FF2B5EF4-FFF2-40B4-BE49-F238E27FC236}">
                <a16:creationId xmlns:a16="http://schemas.microsoft.com/office/drawing/2014/main" id="{0A5EA6A9-5586-4911-A47C-84589A4E04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7334" y="0"/>
            <a:ext cx="224367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1009" name="Rectangle 481">
            <a:extLst>
              <a:ext uri="{FF2B5EF4-FFF2-40B4-BE49-F238E27FC236}">
                <a16:creationId xmlns:a16="http://schemas.microsoft.com/office/drawing/2014/main" id="{900DAF67-D1B5-4E9E-80B1-0C7A23869A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2651" y="0"/>
            <a:ext cx="1524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0988" name="Rectangle 460">
            <a:extLst>
              <a:ext uri="{FF2B5EF4-FFF2-40B4-BE49-F238E27FC236}">
                <a16:creationId xmlns:a16="http://schemas.microsoft.com/office/drawing/2014/main" id="{A10BBE25-1E4B-4700-A4D5-4C0CC1A6B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7585" y="65089"/>
            <a:ext cx="10610849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50989" name="Rectangle 461">
            <a:extLst>
              <a:ext uri="{FF2B5EF4-FFF2-40B4-BE49-F238E27FC236}">
                <a16:creationId xmlns:a16="http://schemas.microsoft.com/office/drawing/2014/main" id="{0343E0AD-53E4-4F6C-876E-F8A60987B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3717" y="1163639"/>
            <a:ext cx="10615083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150990" name="Rectangle 462">
            <a:extLst>
              <a:ext uri="{FF2B5EF4-FFF2-40B4-BE49-F238E27FC236}">
                <a16:creationId xmlns:a16="http://schemas.microsoft.com/office/drawing/2014/main" id="{921335BE-03D8-4BF1-A5A0-553F9D2DCD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7217" y="6616700"/>
            <a:ext cx="28448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150991" name="Rectangle 463">
            <a:extLst>
              <a:ext uri="{FF2B5EF4-FFF2-40B4-BE49-F238E27FC236}">
                <a16:creationId xmlns:a16="http://schemas.microsoft.com/office/drawing/2014/main" id="{F19F486F-F618-4FE9-8EE1-064535B8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85100" y="6616700"/>
            <a:ext cx="38608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ID"/>
          </a:p>
        </p:txBody>
      </p:sp>
      <p:sp>
        <p:nvSpPr>
          <p:cNvPr id="150992" name="Rectangle 464">
            <a:extLst>
              <a:ext uri="{FF2B5EF4-FFF2-40B4-BE49-F238E27FC236}">
                <a16:creationId xmlns:a16="http://schemas.microsoft.com/office/drawing/2014/main" id="{10A9E667-9E05-4A55-88CB-BBCFB08E07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83767" y="6616700"/>
            <a:ext cx="882651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  <p:sp>
        <p:nvSpPr>
          <p:cNvPr id="151036" name="Oval 508">
            <a:extLst>
              <a:ext uri="{FF2B5EF4-FFF2-40B4-BE49-F238E27FC236}">
                <a16:creationId xmlns:a16="http://schemas.microsoft.com/office/drawing/2014/main" id="{1645881E-0BAD-4696-9B75-C4316270F7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4201" y="1892301"/>
            <a:ext cx="825500" cy="614363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1039" name="Oval 511">
            <a:extLst>
              <a:ext uri="{FF2B5EF4-FFF2-40B4-BE49-F238E27FC236}">
                <a16:creationId xmlns:a16="http://schemas.microsoft.com/office/drawing/2014/main" id="{4E64E0BD-0FFC-42C7-B107-39BA99B826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315913"/>
            <a:ext cx="804333" cy="596900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51043" name="Oval 515">
            <a:extLst>
              <a:ext uri="{FF2B5EF4-FFF2-40B4-BE49-F238E27FC236}">
                <a16:creationId xmlns:a16="http://schemas.microsoft.com/office/drawing/2014/main" id="{1A9A65D2-FE6D-4479-B81C-60B526D40C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3618" y="1128714"/>
            <a:ext cx="804333" cy="593725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439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510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10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51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51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10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988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£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>
            <a:extLst>
              <a:ext uri="{FF2B5EF4-FFF2-40B4-BE49-F238E27FC236}">
                <a16:creationId xmlns:a16="http://schemas.microsoft.com/office/drawing/2014/main" id="{C9985B2C-8E7D-49C9-84D8-FFAC9D807B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17600" y="1"/>
            <a:ext cx="110744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0602" name="Rectangle 10">
            <a:extLst>
              <a:ext uri="{FF2B5EF4-FFF2-40B4-BE49-F238E27FC236}">
                <a16:creationId xmlns:a16="http://schemas.microsoft.com/office/drawing/2014/main" id="{024B5D7A-53B5-4C1F-ACB9-718A30E3E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107951"/>
            <a:ext cx="9753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10603" name="Rectangle 11">
            <a:extLst>
              <a:ext uri="{FF2B5EF4-FFF2-40B4-BE49-F238E27FC236}">
                <a16:creationId xmlns:a16="http://schemas.microsoft.com/office/drawing/2014/main" id="{770BDF70-DD12-451A-B55D-F7C0AB483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990600"/>
            <a:ext cx="102616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110604" name="Rectangle 12">
            <a:extLst>
              <a:ext uri="{FF2B5EF4-FFF2-40B4-BE49-F238E27FC236}">
                <a16:creationId xmlns:a16="http://schemas.microsoft.com/office/drawing/2014/main" id="{8928C340-BFD9-4E5C-9F53-5901E3155C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408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110605" name="Rectangle 13">
            <a:extLst>
              <a:ext uri="{FF2B5EF4-FFF2-40B4-BE49-F238E27FC236}">
                <a16:creationId xmlns:a16="http://schemas.microsoft.com/office/drawing/2014/main" id="{34768E95-0313-45D1-8939-A6955DAEDA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200" y="647700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110606" name="Rectangle 14">
            <a:extLst>
              <a:ext uri="{FF2B5EF4-FFF2-40B4-BE49-F238E27FC236}">
                <a16:creationId xmlns:a16="http://schemas.microsoft.com/office/drawing/2014/main" id="{E8D6E358-2CFD-4DEB-BE61-3791335200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537326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  <p:sp>
        <p:nvSpPr>
          <p:cNvPr id="110607" name="Rectangle 15">
            <a:extLst>
              <a:ext uri="{FF2B5EF4-FFF2-40B4-BE49-F238E27FC236}">
                <a16:creationId xmlns:a16="http://schemas.microsoft.com/office/drawing/2014/main" id="{D97BBF44-54E2-4A0A-9FD4-37AC6DB2CDF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11176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0608" name="Rectangle 16">
            <a:extLst>
              <a:ext uri="{FF2B5EF4-FFF2-40B4-BE49-F238E27FC236}">
                <a16:creationId xmlns:a16="http://schemas.microsoft.com/office/drawing/2014/main" id="{B1E16637-AE9F-4149-8DEC-587F30CA251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787400"/>
            <a:ext cx="11176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0609" name="Rectangle 17">
            <a:extLst>
              <a:ext uri="{FF2B5EF4-FFF2-40B4-BE49-F238E27FC236}">
                <a16:creationId xmlns:a16="http://schemas.microsoft.com/office/drawing/2014/main" id="{86B0AB50-BD3B-47AE-ACE3-69ED951D58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1563688"/>
            <a:ext cx="11176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0613" name="Line 21">
            <a:extLst>
              <a:ext uri="{FF2B5EF4-FFF2-40B4-BE49-F238E27FC236}">
                <a16:creationId xmlns:a16="http://schemas.microsoft.com/office/drawing/2014/main" id="{050690A9-3ED5-467E-8CA1-0251B51D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477000"/>
            <a:ext cx="1158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110620" name="Rectangle 28">
            <a:extLst>
              <a:ext uri="{FF2B5EF4-FFF2-40B4-BE49-F238E27FC236}">
                <a16:creationId xmlns:a16="http://schemas.microsoft.com/office/drawing/2014/main" id="{B7BA096D-B467-4D92-A161-8D52D04960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-6351" y="1557339"/>
            <a:ext cx="1119717" cy="79692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0621" name="Rectangle 29">
            <a:extLst>
              <a:ext uri="{FF2B5EF4-FFF2-40B4-BE49-F238E27FC236}">
                <a16:creationId xmlns:a16="http://schemas.microsoft.com/office/drawing/2014/main" id="{C3C8ED47-3C79-4111-87B1-05DF3C9259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029952" y="1"/>
            <a:ext cx="1162049" cy="79057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10622" name="Rectangle 30">
            <a:extLst>
              <a:ext uri="{FF2B5EF4-FFF2-40B4-BE49-F238E27FC236}">
                <a16:creationId xmlns:a16="http://schemas.microsoft.com/office/drawing/2014/main" id="{69B08512-2117-4362-AB87-84FD664E63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119717" cy="7874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21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>
            <a:extLst>
              <a:ext uri="{FF2B5EF4-FFF2-40B4-BE49-F238E27FC236}">
                <a16:creationId xmlns:a16="http://schemas.microsoft.com/office/drawing/2014/main" id="{E1465D74-05B5-49D7-BF22-0C86396C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1"/>
            <a:ext cx="12192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>
            <a:extLst>
              <a:ext uri="{FF2B5EF4-FFF2-40B4-BE49-F238E27FC236}">
                <a16:creationId xmlns:a16="http://schemas.microsoft.com/office/drawing/2014/main" id="{6B5E8A55-ACF8-468E-B86B-F8E793FB0C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B8EE1A-3F32-4966-841A-4183820F2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035D31-D46F-4220-957E-011B271631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37326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7F31B0-DBD4-46C2-9BD0-324DF11B2151}" type="datetimeFigureOut">
              <a:rPr lang="en-ID" smtClean="0"/>
              <a:t>02/04/2020</a:t>
            </a:fld>
            <a:endParaRPr lang="en-ID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2BF0C7-730D-4D2B-85D0-90B3EE1F12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37326"/>
            <a:ext cx="386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2B4BED-575A-419D-8DAD-B23A5EDDEE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92158F-64AE-4217-9DF1-6F5C146A3BDE}" type="slidenum">
              <a:rPr lang="en-ID" smtClean="0"/>
              <a:t>‹#›</a:t>
            </a:fld>
            <a:endParaRPr lang="en-ID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E3517BDA-1A41-4E0D-85A5-309F0324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C6DE553-DA9E-4CBD-9D01-258092F2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B763B8AB-D518-4E60-A037-AF599B234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385E88C-00BF-48F3-B117-FCE9A486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3319F07-D3FC-4672-BAAA-8088F915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FB9D03-F368-4322-B357-2BD5097D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A7CE6908-9798-4719-976D-1AA79AAE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4CB7C49-8D7F-404A-B998-1EDA174A4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1"/>
            <a:ext cx="109728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767901CF-EAF4-42DE-A1C1-0C4AF738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51" y="328613"/>
            <a:ext cx="125730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8E988EF0-83B2-4B6D-B327-940D24C6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0" y="1371601"/>
            <a:ext cx="110066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6B0-C67A-43DC-B89A-06B4D8FF3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HATI NURANI</a:t>
            </a:r>
            <a:endParaRPr lang="en-ID" sz="6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502FE-4BEE-44A8-8A8E-A88E3D0ED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By : </a:t>
            </a:r>
          </a:p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Hj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. Endang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Haryati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, S. Psi, M. Psi,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Psikolog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Forte" panose="03060902040502070203" pitchFamily="66" charset="0"/>
              </a:rPr>
              <a:t> </a:t>
            </a:r>
            <a:endParaRPr lang="en-ID" dirty="0">
              <a:solidFill>
                <a:schemeClr val="accent6">
                  <a:lumMod val="40000"/>
                  <a:lumOff val="6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4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726D-E0AF-41FC-ABC6-FEFFDCDC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320E1-5620-4175-A0A2-82582A5D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konvensional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Pada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pada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meluas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.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moral,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norma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, </a:t>
            </a:r>
            <a:r>
              <a:rPr lang="en-ID" dirty="0" err="1"/>
              <a:t>yakni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dan </a:t>
            </a:r>
            <a:r>
              <a:rPr lang="en-ID" dirty="0" err="1"/>
              <a:t>hukum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05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668B-6C1E-438A-8620-9A088469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F4150-DD26-4B6C-8962-312F2CA4F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4.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pascakonvensional</a:t>
            </a:r>
            <a:r>
              <a:rPr lang="en-ID" dirty="0"/>
              <a:t> (</a:t>
            </a:r>
            <a:r>
              <a:rPr lang="en-ID" dirty="0" err="1"/>
              <a:t>otonom</a:t>
            </a:r>
            <a:r>
              <a:rPr lang="en-ID" dirty="0"/>
              <a:t>)</a:t>
            </a:r>
          </a:p>
          <a:p>
            <a:pPr marL="0" indent="0">
              <a:buNone/>
            </a:pPr>
            <a:r>
              <a:rPr lang="en-ID" dirty="0"/>
              <a:t>Pada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jawap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etik,moral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prinsip-prinsip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otonom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. Oleh </a:t>
            </a:r>
            <a:r>
              <a:rPr lang="en-ID" dirty="0" err="1"/>
              <a:t>sebab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  </a:t>
            </a:r>
            <a:r>
              <a:rPr lang="en-ID" dirty="0" err="1"/>
              <a:t>perilaku</a:t>
            </a:r>
            <a:r>
              <a:rPr lang="en-ID" dirty="0"/>
              <a:t> pada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,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bertentangan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kelompoknya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berani</a:t>
            </a:r>
            <a:r>
              <a:rPr lang="en-ID" dirty="0"/>
              <a:t> </a:t>
            </a:r>
            <a:r>
              <a:rPr lang="en-ID" dirty="0" err="1"/>
              <a:t>berperilaku</a:t>
            </a:r>
            <a:r>
              <a:rPr lang="en-ID" dirty="0"/>
              <a:t> </a:t>
            </a:r>
            <a:r>
              <a:rPr lang="en-ID" dirty="0" err="1"/>
              <a:t>beda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kelompoknya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menganggap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56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5B85-70A0-4ECA-8A43-DBEE4E4D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ETIKA, AGAMA, DAN HUKUM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04B1-EA01-48D4-B48C-19312B3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Etika</a:t>
            </a:r>
            <a:r>
              <a:rPr lang="en-ID" dirty="0"/>
              <a:t> (moral) dan agama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erat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moral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rambu-rambu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hubunganantara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yang lain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sosiobudayanya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Sedangkan</a:t>
            </a:r>
            <a:r>
              <a:rPr lang="en-ID" dirty="0"/>
              <a:t> agama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di </a:t>
            </a:r>
            <a:r>
              <a:rPr lang="en-ID" dirty="0" err="1"/>
              <a:t>samping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agama juga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Sang </a:t>
            </a:r>
            <a:r>
              <a:rPr lang="en-ID" dirty="0" err="1"/>
              <a:t>Pencipta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seisinya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967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E009-DDBF-4B24-A9A8-E7C605C7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27878-E8D5-485E-B5B7-F840BDD8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bener-bener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teguh</a:t>
            </a:r>
            <a:r>
              <a:rPr lang="en-ID" dirty="0"/>
              <a:t> </a:t>
            </a:r>
            <a:r>
              <a:rPr lang="en-ID" dirty="0" err="1"/>
              <a:t>rambu-rambu</a:t>
            </a:r>
            <a:r>
              <a:rPr lang="en-ID" dirty="0"/>
              <a:t> moral,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implicit juga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menjalin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Pencipta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dirty="0"/>
              <a:t>Orang </a:t>
            </a:r>
            <a:r>
              <a:rPr lang="en-ID" dirty="0" err="1"/>
              <a:t>mempunyai</a:t>
            </a:r>
            <a:r>
              <a:rPr lang="en-ID" dirty="0"/>
              <a:t> moral yang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sudang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berperilaku</a:t>
            </a:r>
            <a:r>
              <a:rPr lang="en-ID" dirty="0"/>
              <a:t> 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aturan-aturan</a:t>
            </a:r>
            <a:r>
              <a:rPr lang="en-ID" dirty="0"/>
              <a:t> agama yang </a:t>
            </a:r>
            <a:r>
              <a:rPr lang="en-ID" dirty="0" err="1"/>
              <a:t>diperintahkan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61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21A5-7F3C-4DCC-908D-ADCBD677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8037-67DF-4638-A368-1B411319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D" dirty="0"/>
              <a:t>Orang yang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ajaran-ajaran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,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, dan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  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dirty="0"/>
              <a:t>Oleh </a:t>
            </a:r>
            <a:r>
              <a:rPr lang="en-ID" dirty="0" err="1"/>
              <a:t>sebab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melanggar</a:t>
            </a:r>
            <a:r>
              <a:rPr lang="en-ID" dirty="0"/>
              <a:t> moral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Allah, dan juga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lain.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Allah </a:t>
            </a:r>
            <a:r>
              <a:rPr lang="en-ID" dirty="0" err="1"/>
              <a:t>berarti</a:t>
            </a:r>
            <a:r>
              <a:rPr lang="en-ID" dirty="0"/>
              <a:t> juga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dan </a:t>
            </a:r>
            <a:r>
              <a:rPr lang="en-ID" dirty="0" err="1"/>
              <a:t>sebaliknya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108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1B49-E44A-4928-8B3A-116A6135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7D2B-C5F9-46CF-B1AB-E5143090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moral,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bertindak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berperilaku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universal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local,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meskipun</a:t>
            </a:r>
            <a:r>
              <a:rPr lang="en-ID" dirty="0"/>
              <a:t> di </a:t>
            </a:r>
            <a:r>
              <a:rPr lang="en-ID" dirty="0" err="1"/>
              <a:t>patuhi</a:t>
            </a:r>
            <a:r>
              <a:rPr lang="en-ID" dirty="0"/>
              <a:t> oleh </a:t>
            </a:r>
            <a:r>
              <a:rPr lang="en-ID" dirty="0" err="1"/>
              <a:t>semua</a:t>
            </a:r>
            <a:r>
              <a:rPr lang="en-ID" dirty="0"/>
              <a:t> orang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di </a:t>
            </a:r>
            <a:r>
              <a:rPr lang="en-ID" dirty="0" err="1"/>
              <a:t>modifikasi</a:t>
            </a:r>
            <a:r>
              <a:rPr lang="en-ID" dirty="0"/>
              <a:t>, </a:t>
            </a:r>
            <a:r>
              <a:rPr lang="en-ID" dirty="0" err="1"/>
              <a:t>ditulis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sistematis</a:t>
            </a:r>
            <a:r>
              <a:rPr lang="en-ID" dirty="0"/>
              <a:t>.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  </a:t>
            </a:r>
            <a:r>
              <a:rPr lang="en-ID" dirty="0" err="1"/>
              <a:t>norma</a:t>
            </a:r>
            <a:r>
              <a:rPr lang="en-ID" dirty="0"/>
              <a:t> </a:t>
            </a:r>
            <a:r>
              <a:rPr lang="en-ID" dirty="0" err="1"/>
              <a:t>yuridis</a:t>
            </a:r>
            <a:r>
              <a:rPr lang="en-ID" dirty="0"/>
              <a:t>, dan </a:t>
            </a:r>
            <a:r>
              <a:rPr lang="en-ID" dirty="0" err="1"/>
              <a:t>dituangkan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hokum </a:t>
            </a:r>
            <a:r>
              <a:rPr lang="en-ID" dirty="0" err="1"/>
              <a:t>misalnya</a:t>
            </a:r>
            <a:r>
              <a:rPr lang="en-ID" dirty="0"/>
              <a:t> : UUD dan UU </a:t>
            </a:r>
            <a:r>
              <a:rPr lang="en-ID" dirty="0" err="1"/>
              <a:t>peraturan-peraturan</a:t>
            </a:r>
            <a:r>
              <a:rPr lang="en-ID" dirty="0"/>
              <a:t>,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para </a:t>
            </a:r>
            <a:r>
              <a:rPr lang="en-ID" dirty="0" err="1"/>
              <a:t>pemegang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eksekutif</a:t>
            </a:r>
            <a:r>
              <a:rPr lang="en-ID" dirty="0"/>
              <a:t>, legislative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yudikatif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63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916A-F226-4344-8586-08C7CD81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99AD-E203-4EB7-B22D-61055D317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pelanggar</a:t>
            </a:r>
            <a:r>
              <a:rPr lang="en-ID" dirty="0"/>
              <a:t> moral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tegas</a:t>
            </a:r>
            <a:r>
              <a:rPr lang="en-ID" dirty="0"/>
              <a:t>, dan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subjektif</a:t>
            </a:r>
            <a:endParaRPr lang="en-ID" dirty="0"/>
          </a:p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moral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 </a:t>
            </a:r>
            <a:r>
              <a:rPr lang="en-ID" dirty="0" err="1"/>
              <a:t>sanksinya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“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” yang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aturanya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pelanggar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terukur</a:t>
            </a:r>
            <a:r>
              <a:rPr lang="en-ID" dirty="0"/>
              <a:t> yang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hukuman</a:t>
            </a:r>
            <a:r>
              <a:rPr lang="en-ID" dirty="0"/>
              <a:t>,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52682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1AC-0AA4-4E62-81B1-9D227F3B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2ED10-B2E7-4BBE-A36C-A7E375A95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0283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BE7F-C61D-4F70-BC9E-4B9C9DE1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>
                <a:effectLst/>
              </a:rPr>
              <a:t>Etika</a:t>
            </a:r>
            <a:r>
              <a:rPr lang="en-ID" b="1" dirty="0">
                <a:effectLst/>
              </a:rPr>
              <a:t> dan </a:t>
            </a:r>
            <a:r>
              <a:rPr lang="en-ID" b="1" dirty="0" err="1">
                <a:effectLst/>
              </a:rPr>
              <a:t>Hati</a:t>
            </a:r>
            <a:r>
              <a:rPr lang="en-ID" b="1" dirty="0">
                <a:effectLst/>
              </a:rPr>
              <a:t> Nurani</a:t>
            </a:r>
            <a:br>
              <a:rPr lang="en-ID" dirty="0">
                <a:effectLst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3DA9-A4C8-419F-933A-D93B863D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dirty="0" err="1">
                <a:latin typeface="Bookman Old Style" panose="02050604050505020204" pitchFamily="18" charset="0"/>
              </a:rPr>
              <a:t>Hati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nurani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adalah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penghayatan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kesadaran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tentang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baik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buruk</a:t>
            </a:r>
            <a:r>
              <a:rPr lang="en-ID" dirty="0">
                <a:latin typeface="Bookman Old Style" panose="02050604050505020204" pitchFamily="18" charset="0"/>
              </a:rPr>
              <a:t>, </a:t>
            </a:r>
            <a:r>
              <a:rPr lang="en-ID" dirty="0" err="1">
                <a:latin typeface="Bookman Old Style" panose="02050604050505020204" pitchFamily="18" charset="0"/>
              </a:rPr>
              <a:t>benar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tidak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benar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hubungan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dengan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tingkah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laku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konkret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seseorang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dalam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masyarakat</a:t>
            </a:r>
            <a:r>
              <a:rPr lang="en-ID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>
                <a:latin typeface="Bookman Old Style" panose="02050604050505020204" pitchFamily="18" charset="0"/>
              </a:rPr>
              <a:t>Hati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nurani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ini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tidak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memerintahkan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melarang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kita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untuk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bertindak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tidak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bertindak,atau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menganjurkan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melarang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kita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untuk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melakukan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sesuatu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terhadap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situasi</a:t>
            </a:r>
            <a:r>
              <a:rPr lang="en-ID" dirty="0">
                <a:latin typeface="Bookman Old Style" panose="02050604050505020204" pitchFamily="18" charset="0"/>
              </a:rPr>
              <a:t> yang </a:t>
            </a:r>
            <a:r>
              <a:rPr lang="en-ID" dirty="0" err="1">
                <a:latin typeface="Bookman Old Style" panose="02050604050505020204" pitchFamily="18" charset="0"/>
              </a:rPr>
              <a:t>dihadapinya</a:t>
            </a:r>
            <a:r>
              <a:rPr lang="en-ID" dirty="0">
                <a:latin typeface="Bookman Old Style" panose="0205060405050502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dirty="0" err="1">
                <a:latin typeface="Bookman Old Style" panose="02050604050505020204" pitchFamily="18" charset="0"/>
              </a:rPr>
              <a:t>Hati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nurani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sangat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erat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kaitannya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dengan</a:t>
            </a:r>
            <a:r>
              <a:rPr lang="en-ID" dirty="0">
                <a:latin typeface="Bookman Old Style" panose="02050604050505020204" pitchFamily="18" charset="0"/>
              </a:rPr>
              <a:t> “</a:t>
            </a:r>
            <a:r>
              <a:rPr lang="en-ID" dirty="0" err="1">
                <a:latin typeface="Bookman Old Style" panose="02050604050505020204" pitchFamily="18" charset="0"/>
              </a:rPr>
              <a:t>kesadaran</a:t>
            </a:r>
            <a:r>
              <a:rPr lang="en-ID" dirty="0">
                <a:latin typeface="Bookman Old Style" panose="02050604050505020204" pitchFamily="18" charset="0"/>
              </a:rPr>
              <a:t>”, dan </a:t>
            </a:r>
            <a:r>
              <a:rPr lang="en-ID" dirty="0" err="1">
                <a:latin typeface="Bookman Old Style" panose="02050604050505020204" pitchFamily="18" charset="0"/>
              </a:rPr>
              <a:t>kesadaran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ini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merupakan</a:t>
            </a:r>
            <a:r>
              <a:rPr lang="en-ID" dirty="0">
                <a:latin typeface="Bookman Old Style" panose="02050604050505020204" pitchFamily="18" charset="0"/>
              </a:rPr>
              <a:t> cirri </a:t>
            </a:r>
            <a:r>
              <a:rPr lang="en-ID" dirty="0" err="1">
                <a:latin typeface="Bookman Old Style" panose="02050604050505020204" pitchFamily="18" charset="0"/>
              </a:rPr>
              <a:t>khas</a:t>
            </a:r>
            <a:r>
              <a:rPr lang="en-ID" dirty="0">
                <a:latin typeface="Bookman Old Style" panose="02050604050505020204" pitchFamily="18" charset="0"/>
              </a:rPr>
              <a:t> pada </a:t>
            </a:r>
            <a:r>
              <a:rPr lang="en-ID" dirty="0" err="1">
                <a:latin typeface="Bookman Old Style" panose="02050604050505020204" pitchFamily="18" charset="0"/>
              </a:rPr>
              <a:t>manusia,dan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tidak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ada</a:t>
            </a:r>
            <a:r>
              <a:rPr lang="en-ID" dirty="0">
                <a:latin typeface="Bookman Old Style" panose="02050604050505020204" pitchFamily="18" charset="0"/>
              </a:rPr>
              <a:t>  pada </a:t>
            </a:r>
            <a:r>
              <a:rPr lang="en-ID" dirty="0" err="1">
                <a:latin typeface="Bookman Old Style" panose="02050604050505020204" pitchFamily="18" charset="0"/>
              </a:rPr>
              <a:t>makluk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hidup</a:t>
            </a:r>
            <a:r>
              <a:rPr lang="en-ID" dirty="0">
                <a:latin typeface="Bookman Old Style" panose="02050604050505020204" pitchFamily="18" charset="0"/>
              </a:rPr>
              <a:t> yang lain, </a:t>
            </a:r>
            <a:r>
              <a:rPr lang="en-ID" dirty="0" err="1">
                <a:latin typeface="Bookman Old Style" panose="02050604050505020204" pitchFamily="18" charset="0"/>
              </a:rPr>
              <a:t>sehingga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boleh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dikatakan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bahwa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perilaku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perbuatan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manusia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dimanapun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berada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atau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hidup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selalu</a:t>
            </a:r>
            <a:r>
              <a:rPr lang="en-ID" dirty="0">
                <a:latin typeface="Bookman Old Style" panose="02050604050505020204" pitchFamily="18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</a:rPr>
              <a:t>dikendalikan</a:t>
            </a:r>
            <a:r>
              <a:rPr lang="en-ID" dirty="0">
                <a:latin typeface="Bookman Old Style" panose="02050604050505020204" pitchFamily="18" charset="0"/>
              </a:rPr>
              <a:t> oleh </a:t>
            </a:r>
            <a:r>
              <a:rPr lang="en-ID" dirty="0" err="1">
                <a:latin typeface="Bookman Old Style" panose="02050604050505020204" pitchFamily="18" charset="0"/>
              </a:rPr>
              <a:t>kesadarannya</a:t>
            </a:r>
            <a:endParaRPr lang="en-ID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3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1BDF-28F8-4C90-9E2C-1AA009D3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1300-E852-4F32-A635-9D042F9A5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Dari </a:t>
            </a:r>
            <a:r>
              <a:rPr lang="en-ID" dirty="0" err="1"/>
              <a:t>uraian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disimpulkan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yang </a:t>
            </a:r>
            <a:r>
              <a:rPr lang="en-ID" dirty="0" err="1"/>
              <a:t>dituntun</a:t>
            </a:r>
            <a:r>
              <a:rPr lang="en-ID" dirty="0"/>
              <a:t> oleh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sendirinya</a:t>
            </a:r>
            <a:r>
              <a:rPr lang="en-ID" dirty="0"/>
              <a:t> </a:t>
            </a:r>
            <a:r>
              <a:rPr lang="en-ID" dirty="0" err="1"/>
              <a:t>sejalan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moralitas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.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dibedakan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, </a:t>
            </a:r>
            <a:r>
              <a:rPr lang="en-ID" dirty="0" err="1"/>
              <a:t>yakni</a:t>
            </a:r>
            <a:r>
              <a:rPr lang="en-ID" dirty="0"/>
              <a:t>:</a:t>
            </a:r>
          </a:p>
          <a:p>
            <a:pPr marL="0" indent="0">
              <a:buNone/>
            </a:pPr>
            <a:r>
              <a:rPr lang="en-ID" dirty="0"/>
              <a:t>1.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  </a:t>
            </a:r>
            <a:r>
              <a:rPr lang="en-ID" dirty="0" err="1"/>
              <a:t>retrospektif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penilaian-penilaian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perbuatannya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lamapu</a:t>
            </a:r>
            <a:r>
              <a:rPr lang="en-ID" dirty="0"/>
              <a:t>. Setelah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bertindak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orang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nuraninya</a:t>
            </a:r>
            <a:r>
              <a:rPr lang="en-ID" dirty="0"/>
              <a:t>,  </a:t>
            </a:r>
            <a:r>
              <a:rPr lang="en-ID" dirty="0" err="1"/>
              <a:t>inilah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retrospektif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1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7F48-F2C7-4C07-B9A0-A6BCB590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7725-690E-45E9-8EB9-F82F649F4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ID" dirty="0"/>
              <a:t>.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prospektif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prospektif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tuntunan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berperilaku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kondisi-kondisi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 dan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rill di </a:t>
            </a:r>
            <a:r>
              <a:rPr lang="en-ID" dirty="0" err="1"/>
              <a:t>sekitarnya</a:t>
            </a:r>
            <a:r>
              <a:rPr lang="en-ID" dirty="0"/>
              <a:t>. </a:t>
            </a:r>
            <a:r>
              <a:rPr lang="en-ID" dirty="0" err="1"/>
              <a:t>Sebelum</a:t>
            </a:r>
            <a:r>
              <a:rPr lang="en-ID" dirty="0"/>
              <a:t> orang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dan </a:t>
            </a:r>
            <a:r>
              <a:rPr lang="en-ID" dirty="0" err="1"/>
              <a:t>bertindak</a:t>
            </a:r>
            <a:r>
              <a:rPr lang="en-ID" dirty="0"/>
              <a:t>,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juga </a:t>
            </a:r>
            <a:r>
              <a:rPr lang="en-ID" dirty="0" err="1"/>
              <a:t>menilai</a:t>
            </a:r>
            <a:r>
              <a:rPr lang="en-ID" dirty="0"/>
              <a:t> dan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  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diputuskan</a:t>
            </a:r>
            <a:r>
              <a:rPr lang="en-ID" dirty="0"/>
              <a:t> dan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batinnya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401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1427-9AC9-4AD9-862D-A637636A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269D-750E-444E-9A7A-DCF112EB3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manusiayang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yang </a:t>
            </a:r>
            <a:r>
              <a:rPr lang="en-ID" dirty="0" err="1"/>
              <a:t>persis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berkembangbersama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saya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saya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orang lain.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 kata </a:t>
            </a:r>
            <a:r>
              <a:rPr lang="en-ID" dirty="0" err="1"/>
              <a:t>hati</a:t>
            </a:r>
            <a:r>
              <a:rPr lang="en-ID" dirty="0"/>
              <a:t>, dan </a:t>
            </a:r>
            <a:r>
              <a:rPr lang="en-ID" dirty="0" err="1"/>
              <a:t>suara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. Kita </a:t>
            </a:r>
            <a:r>
              <a:rPr lang="en-ID" dirty="0" err="1"/>
              <a:t>seakan-akan</a:t>
            </a:r>
            <a:r>
              <a:rPr lang="en-ID" dirty="0"/>
              <a:t> </a:t>
            </a:r>
            <a:r>
              <a:rPr lang="en-ID" dirty="0" err="1"/>
              <a:t>menjadi“pendengar</a:t>
            </a:r>
            <a:r>
              <a:rPr lang="en-ID" dirty="0"/>
              <a:t>”,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reseptif</a:t>
            </a:r>
            <a:r>
              <a:rPr lang="en-ID" dirty="0"/>
              <a:t> dan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suara</a:t>
            </a:r>
            <a:r>
              <a:rPr lang="en-ID" dirty="0"/>
              <a:t> yang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352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FC0A-4344-4EEC-9377-5E6FF6EE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7065-2901-419A-9D0A-F07EB0285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membimbing</a:t>
            </a:r>
            <a:r>
              <a:rPr lang="en-ID" dirty="0"/>
              <a:t> dan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patokan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 </a:t>
            </a:r>
            <a:r>
              <a:rPr lang="en-ID" dirty="0" err="1"/>
              <a:t>tapi</a:t>
            </a:r>
            <a:r>
              <a:rPr lang="en-ID" dirty="0"/>
              <a:t> yang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diungkapkan</a:t>
            </a:r>
            <a:r>
              <a:rPr lang="en-ID" dirty="0"/>
              <a:t> oleh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buruknya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bersalah</a:t>
            </a:r>
            <a:r>
              <a:rPr lang="en-ID" dirty="0"/>
              <a:t> </a:t>
            </a:r>
            <a:r>
              <a:rPr lang="en-ID" dirty="0" err="1"/>
              <a:t>tidaknya</a:t>
            </a:r>
            <a:r>
              <a:rPr lang="en-ID" dirty="0"/>
              <a:t> </a:t>
            </a:r>
            <a:r>
              <a:rPr lang="en-ID" dirty="0" err="1"/>
              <a:t>si</a:t>
            </a:r>
            <a:r>
              <a:rPr lang="en-ID" dirty="0"/>
              <a:t> </a:t>
            </a:r>
            <a:r>
              <a:rPr lang="en-ID" dirty="0" err="1"/>
              <a:t>pelaku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kata </a:t>
            </a:r>
            <a:r>
              <a:rPr lang="en-ID" dirty="0" err="1"/>
              <a:t>hati</a:t>
            </a:r>
            <a:r>
              <a:rPr lang="en-ID" dirty="0"/>
              <a:t>, </a:t>
            </a:r>
            <a:r>
              <a:rPr lang="en-ID" dirty="0" err="1"/>
              <a:t>tapi</a:t>
            </a:r>
            <a:r>
              <a:rPr lang="en-ID" dirty="0"/>
              <a:t>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dan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kepribadian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matang</a:t>
            </a:r>
            <a:r>
              <a:rPr lang="en-ID" dirty="0"/>
              <a:t> dan </a:t>
            </a:r>
            <a:r>
              <a:rPr lang="en-ID" dirty="0" err="1"/>
              <a:t>seimbang</a:t>
            </a:r>
            <a:r>
              <a:rPr lang="en-ID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dirty="0"/>
              <a:t>Pada orang yang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, </a:t>
            </a:r>
            <a:r>
              <a:rPr lang="en-ID" dirty="0" err="1"/>
              <a:t>putusan</a:t>
            </a:r>
            <a:r>
              <a:rPr lang="en-ID" dirty="0"/>
              <a:t> </a:t>
            </a:r>
            <a:r>
              <a:rPr lang="en-ID" dirty="0" err="1"/>
              <a:t>subyektif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moral </a:t>
            </a:r>
            <a:r>
              <a:rPr lang="en-ID" dirty="0" err="1"/>
              <a:t>obyektif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perbuatannya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476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3DCD-47F9-40C8-8D72-3A5E085D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D" dirty="0"/>
            </a:br>
            <a:r>
              <a:rPr lang="en-ID" dirty="0"/>
              <a:t>NILAI  ETIKA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5986-4256-4F00-A1FB-9621615A6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D" dirty="0"/>
              <a:t>Moral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mengacu</a:t>
            </a:r>
            <a:r>
              <a:rPr lang="en-ID" dirty="0"/>
              <a:t> pada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.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nurani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konotasi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  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ID" dirty="0"/>
          </a:p>
          <a:p>
            <a:pPr>
              <a:buFont typeface="Wingdings" panose="05000000000000000000" pitchFamily="2" charset="2"/>
              <a:buChar char="Ø"/>
            </a:pP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baiknya</a:t>
            </a:r>
            <a:r>
              <a:rPr lang="en-ID" dirty="0"/>
              <a:t>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mempuanyai</a:t>
            </a:r>
            <a:r>
              <a:rPr lang="en-ID" dirty="0"/>
              <a:t> </a:t>
            </a:r>
            <a:r>
              <a:rPr lang="en-ID" dirty="0" err="1"/>
              <a:t>ukuran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, </a:t>
            </a:r>
            <a:r>
              <a:rPr lang="en-ID" dirty="0" err="1"/>
              <a:t>yakni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moral dan </a:t>
            </a:r>
            <a:r>
              <a:rPr lang="en-ID" dirty="0" err="1"/>
              <a:t>norma</a:t>
            </a:r>
            <a:r>
              <a:rPr lang="en-ID" dirty="0"/>
              <a:t> moral.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dirty="0"/>
              <a:t>Nilai moral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dan </a:t>
            </a:r>
            <a:r>
              <a:rPr lang="en-ID" dirty="0" err="1"/>
              <a:t>bsa</a:t>
            </a:r>
            <a:r>
              <a:rPr lang="en-ID" dirty="0"/>
              <a:t>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lain yang </a:t>
            </a:r>
            <a:r>
              <a:rPr lang="en-ID" dirty="0" err="1"/>
              <a:t>disebabkan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dan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setempat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11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EE38-7B84-41D2-8EDB-44EA3072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PERKEMBANGAN ETIKA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119D-F4D8-467B-9D1C-37D47680F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1.      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dan </a:t>
            </a:r>
            <a:r>
              <a:rPr lang="en-ID" dirty="0" err="1"/>
              <a:t>pramoral</a:t>
            </a:r>
            <a:endParaRPr lang="en-ID" dirty="0"/>
          </a:p>
          <a:p>
            <a:pPr marL="0" indent="0">
              <a:buNone/>
            </a:pP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moral pada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. Pada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mengenal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dan </a:t>
            </a:r>
            <a:r>
              <a:rPr lang="en-ID" dirty="0" err="1"/>
              <a:t>perilaku</a:t>
            </a:r>
            <a:r>
              <a:rPr lang="en-ID" dirty="0"/>
              <a:t> orang </a:t>
            </a:r>
            <a:r>
              <a:rPr lang="en-ID" dirty="0" err="1"/>
              <a:t>tua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bermoral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bermoral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buruk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200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62B7-6942-4077-AEC1-7A00CB7B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4A5D-C745-41DC-9782-8ECA3E2EF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2.      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prakonvensional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Pada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perbuatan-perbuatan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norma-norma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 </a:t>
            </a:r>
            <a:r>
              <a:rPr lang="en-ID" dirty="0" err="1"/>
              <a:t>sosialnya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  </a:t>
            </a:r>
            <a:r>
              <a:rPr lang="en-ID" dirty="0" err="1"/>
              <a:t>sebatas</a:t>
            </a:r>
            <a:r>
              <a:rPr lang="en-ID" dirty="0"/>
              <a:t> pada </a:t>
            </a:r>
            <a:r>
              <a:rPr lang="en-ID" dirty="0" err="1"/>
              <a:t>norma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ayah dan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yakni</a:t>
            </a:r>
            <a:r>
              <a:rPr lang="en-ID" dirty="0"/>
              <a:t> guru dan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anak-anak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2939651"/>
      </p:ext>
    </p:extLst>
  </p:cSld>
  <p:clrMapOvr>
    <a:masterClrMapping/>
  </p:clrMapOvr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D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rgbClr val="080808">
                    <a:alpha val="50000"/>
                  </a:srgb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D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sine1_p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437TGp_bizpeople_light_ani</Template>
  <TotalTime>131</TotalTime>
  <Words>1022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Arial</vt:lpstr>
      <vt:lpstr>Bookman Old Style</vt:lpstr>
      <vt:lpstr>Forte</vt:lpstr>
      <vt:lpstr>Verdana</vt:lpstr>
      <vt:lpstr>Wingdings</vt:lpstr>
      <vt:lpstr>437TGp_bizpeople_light_ani</vt:lpstr>
      <vt:lpstr>busine1_p</vt:lpstr>
      <vt:lpstr>400TGp_globalcity_light_ani</vt:lpstr>
      <vt:lpstr>HATI NURANI</vt:lpstr>
      <vt:lpstr>Etika dan Hati Nurani </vt:lpstr>
      <vt:lpstr>PowerPoint Presentation</vt:lpstr>
      <vt:lpstr>PowerPoint Presentation</vt:lpstr>
      <vt:lpstr>PowerPoint Presentation</vt:lpstr>
      <vt:lpstr>PowerPoint Presentation</vt:lpstr>
      <vt:lpstr> NILAI  ETIKA </vt:lpstr>
      <vt:lpstr>PERKEMBANGAN ETIKA</vt:lpstr>
      <vt:lpstr>PowerPoint Presentation</vt:lpstr>
      <vt:lpstr>PowerPoint Presentation</vt:lpstr>
      <vt:lpstr>PowerPoint Presentation</vt:lpstr>
      <vt:lpstr>ETIKA, AGAMA, DAN HUKUM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HATI NURANI</dc:title>
  <dc:creator>endang asus</dc:creator>
  <cp:lastModifiedBy>endang asus</cp:lastModifiedBy>
  <cp:revision>9</cp:revision>
  <dcterms:created xsi:type="dcterms:W3CDTF">2020-04-01T13:53:11Z</dcterms:created>
  <dcterms:modified xsi:type="dcterms:W3CDTF">2020-04-01T23:31:51Z</dcterms:modified>
</cp:coreProperties>
</file>