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71" r:id="rId3"/>
    <p:sldId id="258" r:id="rId4"/>
    <p:sldId id="265" r:id="rId5"/>
    <p:sldId id="264" r:id="rId6"/>
    <p:sldId id="267" r:id="rId7"/>
    <p:sldId id="268" r:id="rId8"/>
    <p:sldId id="269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66"/>
    <a:srgbClr val="56B6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56" autoAdjust="0"/>
    <p:restoredTop sz="94660"/>
  </p:normalViewPr>
  <p:slideViewPr>
    <p:cSldViewPr snapToGrid="0">
      <p:cViewPr varScale="1">
        <p:scale>
          <a:sx n="73" d="100"/>
          <a:sy n="73" d="100"/>
        </p:scale>
        <p:origin x="9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902E16D-113F-47D5-A1DD-890EA053242A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CB4B4F5-EAB2-41E0-9CA0-55CD3E173707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2470844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E16D-113F-47D5-A1DD-890EA053242A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4B4F5-EAB2-41E0-9CA0-55CD3E173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7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E16D-113F-47D5-A1DD-890EA053242A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4B4F5-EAB2-41E0-9CA0-55CD3E173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798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E16D-113F-47D5-A1DD-890EA053242A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4B4F5-EAB2-41E0-9CA0-55CD3E173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225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902E16D-113F-47D5-A1DD-890EA053242A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CB4B4F5-EAB2-41E0-9CA0-55CD3E1737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9449713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E16D-113F-47D5-A1DD-890EA053242A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4B4F5-EAB2-41E0-9CA0-55CD3E173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697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E16D-113F-47D5-A1DD-890EA053242A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4B4F5-EAB2-41E0-9CA0-55CD3E173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348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E16D-113F-47D5-A1DD-890EA053242A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4B4F5-EAB2-41E0-9CA0-55CD3E173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239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E16D-113F-47D5-A1DD-890EA053242A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4B4F5-EAB2-41E0-9CA0-55CD3E173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712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902E16D-113F-47D5-A1DD-890EA053242A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CB4B4F5-EAB2-41E0-9CA0-55CD3E17370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43300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902E16D-113F-47D5-A1DD-890EA053242A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CB4B4F5-EAB2-41E0-9CA0-55CD3E17370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8720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4902E16D-113F-47D5-A1DD-890EA053242A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BCB4B4F5-EAB2-41E0-9CA0-55CD3E17370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54767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INFORMASI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5" y="4962119"/>
            <a:ext cx="6831673" cy="1086237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Anggi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smtClean="0">
                <a:solidFill>
                  <a:schemeClr val="tx1"/>
                </a:solidFill>
              </a:rPr>
              <a:t>Tri </a:t>
            </a:r>
            <a:r>
              <a:rPr lang="en-US" smtClean="0">
                <a:solidFill>
                  <a:schemeClr val="tx1"/>
                </a:solidFill>
              </a:rPr>
              <a:t>Lestari </a:t>
            </a:r>
            <a:r>
              <a:rPr lang="en-US" dirty="0" smtClean="0">
                <a:solidFill>
                  <a:schemeClr val="tx1"/>
                </a:solidFill>
              </a:rPr>
              <a:t>P, </a:t>
            </a:r>
            <a:r>
              <a:rPr lang="en-US" dirty="0" err="1" smtClean="0">
                <a:solidFill>
                  <a:schemeClr val="tx1"/>
                </a:solidFill>
              </a:rPr>
              <a:t>M.Psi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S.Psi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4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4" descr="Manfaat, Jenis dan Keterampilan Literasi Informasi - KajianPustaka.com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150" y="2393225"/>
            <a:ext cx="4267200" cy="240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merupaka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pengolahan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bentuk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bermanfaat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penerima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menggambarkan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peristiwa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nyata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mengambil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diperoleh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melihat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mendengar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merasakan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mencium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menyentuh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41416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Pemrosesan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1638301"/>
            <a:ext cx="9718766" cy="4229100"/>
          </a:xfrm>
        </p:spPr>
        <p:txBody>
          <a:bodyPr/>
          <a:lstStyle/>
          <a:p>
            <a:pPr algn="just"/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Proses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dimana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para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ekspos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menerima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terlibat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memperhatikan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memahami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mengingatnya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mencari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kembali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masa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mendatang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Proses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dimana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mensurvei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lingkungannya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data yang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tepat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guna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membuat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masuk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akal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rangsangan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dirasakan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diubah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selanjutnya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simpan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(memory).</a:t>
            </a:r>
            <a:endParaRPr lang="en-US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646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3600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Sumber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854200"/>
            <a:ext cx="9601200" cy="4013200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Memori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sebelumnya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pengalaman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pribadi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pembelajaran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keterlibatan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rendah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Sumber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pribadi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keluarga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lainnya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Sumber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independen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majalah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kelompok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lembaga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pemerintahan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Sumber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pemasaran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tenaga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website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iklan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Sumber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pengalaman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inspeksi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uji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coba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225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104900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Pencarian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25600"/>
            <a:ext cx="9601200" cy="4241800"/>
          </a:xfrm>
        </p:spPr>
        <p:txBody>
          <a:bodyPr>
            <a:noAutofit/>
          </a:bodyPr>
          <a:lstStyle/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Pencarian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internal</a:t>
            </a:r>
          </a:p>
          <a:p>
            <a:pPr marL="0" indent="0" algn="just">
              <a:buNone/>
            </a:pP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Ketika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masalah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ditentukan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relevan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memori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jangka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panjang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menetukan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apakah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solusi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temukan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sesuai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Pencarian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eksternal</a:t>
            </a:r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Ketika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solusi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ditemukan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penelusuran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internal,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pencarian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difokuskan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eksternal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relevan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memecahkan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masalah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Pencarian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eksternal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melibatkan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sumber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pribadi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indepeden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pemasaran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pengalaman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Pencarian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terus-menerus</a:t>
            </a:r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Pencarian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memperoleh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terus-menerus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proses yang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menyenangkan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6874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8457" y="796834"/>
            <a:ext cx="10254343" cy="54864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Pemrosesan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dimana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para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diekspos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menerima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terlibat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memperhatikan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memahaminya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mencari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kembali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masa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mendatang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Terdapat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tiga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faktor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mempengaruhinya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persepsi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keterlibatan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fungsi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memori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Persepsi</a:t>
            </a:r>
            <a:endParaRPr lang="en-US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Proses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dimana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individu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dieskpos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menerima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memperhatikan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memahaminya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Presepsi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mempengaruhi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pemrosesan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yang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terdiri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tiga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tahap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b="1" u="sng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b="1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Exposure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Tahap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menerima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pancaindera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xposure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selektif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aktif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memilih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apakah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menerima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Exposure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pemasaran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menyampaikan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stimulus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Stimulus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dirasakan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pancaindera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en-US" b="1" u="sng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5131" y="-39188"/>
            <a:ext cx="3788228" cy="685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Faktor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Mempengaruhi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Pemrosesan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4758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8457" y="862149"/>
            <a:ext cx="10254343" cy="5005251"/>
          </a:xfrm>
        </p:spPr>
        <p:txBody>
          <a:bodyPr/>
          <a:lstStyle/>
          <a:p>
            <a:pPr marL="0" indent="0" algn="just">
              <a:buNone/>
            </a:pPr>
            <a:r>
              <a:rPr lang="en-US" b="1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Attention</a:t>
            </a:r>
            <a:endParaRPr lang="en-US" b="1" i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Tahap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dimana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mulai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mengalokasikan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kapasitas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kapasitas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pemrosesan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rangsangan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Voluntary attention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erhatian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sengaja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ketika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aktif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mencari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revelensi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pribadi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Inventory attention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erhatian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sengaja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ketika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dipaparkan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sesuatu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menarik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mengejutkan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menantang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sesuatu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diperkirakan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yang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relevesinya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kepentingan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b="1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Comprehension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Proses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penyusunan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mengintetpretasikan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mendapat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makna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Pemahaman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rangsangan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pancaindera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merika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memahhaminya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235131" y="-39188"/>
            <a:ext cx="3788228" cy="685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Faktor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Mempengaruhi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Pemrosesan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19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5394" y="953590"/>
            <a:ext cx="10267406" cy="496388"/>
          </a:xfrm>
        </p:spPr>
        <p:txBody>
          <a:bodyPr>
            <a:noAutofit/>
          </a:bodyPr>
          <a:lstStyle/>
          <a:p>
            <a:pPr algn="just"/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Tingkat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Keterlibatan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5393" y="1449978"/>
            <a:ext cx="10620103" cy="2246811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Proses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dimana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tingkat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keterlibatan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mempengeruhi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bergeser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exposure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attetion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dilanjutkan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comprehension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Keterlibatan merupakan pusat dari pemahaman tentang pemrosesan informasi dan persepsi.</a:t>
            </a:r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Keterlibatan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juga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mempengaruhi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fungsi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memori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4119" y="0"/>
            <a:ext cx="3788228" cy="685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Faktor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Mempengaruhi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Pemrosesan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0159" y="3282238"/>
            <a:ext cx="7063922" cy="3575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397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8457" y="1282700"/>
            <a:ext cx="10254343" cy="45847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Memori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Memori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berfungsi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memainkan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peranan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tahap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persepsi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Memori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memadu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exposure stage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attention stage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membiarkan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mengantisipasi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rangasngan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hadapi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Memori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juga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membantu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pemahaman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menyimpan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pengetahuan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lingkungan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Hal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dibuka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kembali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dipergunakan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membantu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memahami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stimulus.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Memori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jangka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pendek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short term memory-STM)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penyimpanan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temporer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terbatas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sedangkan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memori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jangka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panjang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long term memory-LTM)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penyimpanan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permanen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dasarnya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terbatas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1056" y="367938"/>
            <a:ext cx="3788228" cy="685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Faktor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Mempengaruhi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Pemrosesan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0364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799</TotalTime>
  <Words>602</Words>
  <Application>Microsoft Office PowerPoint</Application>
  <PresentationFormat>Widescreen</PresentationFormat>
  <Paragraphs>48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Arial Rounded MT Bold</vt:lpstr>
      <vt:lpstr>Franklin Gothic Book</vt:lpstr>
      <vt:lpstr>Times New Roman</vt:lpstr>
      <vt:lpstr>Wingdings</vt:lpstr>
      <vt:lpstr>Crop</vt:lpstr>
      <vt:lpstr>INFORMASI</vt:lpstr>
      <vt:lpstr>PowerPoint Presentation</vt:lpstr>
      <vt:lpstr>Pemrosesan Informasi?</vt:lpstr>
      <vt:lpstr>Sumber Informasi</vt:lpstr>
      <vt:lpstr>Pencarian Informasi</vt:lpstr>
      <vt:lpstr> </vt:lpstr>
      <vt:lpstr>PowerPoint Presentation</vt:lpstr>
      <vt:lpstr>Tingkat Keterlibatan Konsumen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INFORMASI</dc:title>
  <dc:creator>USER</dc:creator>
  <cp:lastModifiedBy>USER</cp:lastModifiedBy>
  <cp:revision>47</cp:revision>
  <dcterms:created xsi:type="dcterms:W3CDTF">2020-03-24T00:36:13Z</dcterms:created>
  <dcterms:modified xsi:type="dcterms:W3CDTF">2020-04-06T08:48:05Z</dcterms:modified>
</cp:coreProperties>
</file>