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85" r:id="rId3"/>
    <p:sldId id="286" r:id="rId4"/>
    <p:sldId id="287" r:id="rId5"/>
    <p:sldId id="288" r:id="rId6"/>
    <p:sldId id="290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91" r:id="rId34"/>
  </p:sldIdLst>
  <p:sldSz cx="9144000" cy="6858000" type="screen4x3"/>
  <p:notesSz cx="9144000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0" i="0">
                <a:solidFill>
                  <a:srgbClr val="5F688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0" i="0">
                <a:solidFill>
                  <a:srgbClr val="5F688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0" i="0">
                <a:solidFill>
                  <a:srgbClr val="5F688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304" y="3810"/>
            <a:ext cx="819785" cy="819150"/>
          </a:xfrm>
          <a:custGeom>
            <a:avLst/>
            <a:gdLst/>
            <a:ahLst/>
            <a:cxnLst/>
            <a:rect l="l" t="t" r="r" b="b"/>
            <a:pathLst>
              <a:path w="819785" h="819150">
                <a:moveTo>
                  <a:pt x="819655" y="0"/>
                </a:moveTo>
                <a:lnTo>
                  <a:pt x="505" y="0"/>
                </a:lnTo>
                <a:lnTo>
                  <a:pt x="0" y="819150"/>
                </a:lnTo>
                <a:lnTo>
                  <a:pt x="505" y="819150"/>
                </a:lnTo>
                <a:lnTo>
                  <a:pt x="48635" y="817759"/>
                </a:lnTo>
                <a:lnTo>
                  <a:pt x="96034" y="813638"/>
                </a:lnTo>
                <a:lnTo>
                  <a:pt x="142623" y="806864"/>
                </a:lnTo>
                <a:lnTo>
                  <a:pt x="188327" y="797514"/>
                </a:lnTo>
                <a:lnTo>
                  <a:pt x="233067" y="785664"/>
                </a:lnTo>
                <a:lnTo>
                  <a:pt x="276768" y="771391"/>
                </a:lnTo>
                <a:lnTo>
                  <a:pt x="319353" y="754772"/>
                </a:lnTo>
                <a:lnTo>
                  <a:pt x="360744" y="735885"/>
                </a:lnTo>
                <a:lnTo>
                  <a:pt x="400865" y="714805"/>
                </a:lnTo>
                <a:lnTo>
                  <a:pt x="439639" y="691610"/>
                </a:lnTo>
                <a:lnTo>
                  <a:pt x="476990" y="666377"/>
                </a:lnTo>
                <a:lnTo>
                  <a:pt x="512839" y="639182"/>
                </a:lnTo>
                <a:lnTo>
                  <a:pt x="547112" y="610102"/>
                </a:lnTo>
                <a:lnTo>
                  <a:pt x="579729" y="579215"/>
                </a:lnTo>
                <a:lnTo>
                  <a:pt x="610616" y="546596"/>
                </a:lnTo>
                <a:lnTo>
                  <a:pt x="639695" y="512323"/>
                </a:lnTo>
                <a:lnTo>
                  <a:pt x="666889" y="476473"/>
                </a:lnTo>
                <a:lnTo>
                  <a:pt x="692122" y="439123"/>
                </a:lnTo>
                <a:lnTo>
                  <a:pt x="715316" y="400349"/>
                </a:lnTo>
                <a:lnTo>
                  <a:pt x="736395" y="360228"/>
                </a:lnTo>
                <a:lnTo>
                  <a:pt x="755281" y="318837"/>
                </a:lnTo>
                <a:lnTo>
                  <a:pt x="771899" y="276253"/>
                </a:lnTo>
                <a:lnTo>
                  <a:pt x="786171" y="232553"/>
                </a:lnTo>
                <a:lnTo>
                  <a:pt x="798020" y="187814"/>
                </a:lnTo>
                <a:lnTo>
                  <a:pt x="807370" y="142112"/>
                </a:lnTo>
                <a:lnTo>
                  <a:pt x="814144" y="95524"/>
                </a:lnTo>
                <a:lnTo>
                  <a:pt x="818264" y="48128"/>
                </a:lnTo>
                <a:lnTo>
                  <a:pt x="819655" y="0"/>
                </a:lnTo>
                <a:close/>
              </a:path>
            </a:pathLst>
          </a:custGeom>
          <a:solidFill>
            <a:srgbClr val="F4F8F9">
              <a:alpha val="3294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304" y="3810"/>
            <a:ext cx="819785" cy="819150"/>
          </a:xfrm>
          <a:custGeom>
            <a:avLst/>
            <a:gdLst/>
            <a:ahLst/>
            <a:cxnLst/>
            <a:rect l="l" t="t" r="r" b="b"/>
            <a:pathLst>
              <a:path w="819785" h="819150">
                <a:moveTo>
                  <a:pt x="819655" y="0"/>
                </a:moveTo>
                <a:lnTo>
                  <a:pt x="818264" y="48128"/>
                </a:lnTo>
                <a:lnTo>
                  <a:pt x="814144" y="95524"/>
                </a:lnTo>
                <a:lnTo>
                  <a:pt x="807370" y="142112"/>
                </a:lnTo>
                <a:lnTo>
                  <a:pt x="798020" y="187814"/>
                </a:lnTo>
                <a:lnTo>
                  <a:pt x="786171" y="232553"/>
                </a:lnTo>
                <a:lnTo>
                  <a:pt x="771899" y="276253"/>
                </a:lnTo>
                <a:lnTo>
                  <a:pt x="755281" y="318837"/>
                </a:lnTo>
                <a:lnTo>
                  <a:pt x="736395" y="360228"/>
                </a:lnTo>
                <a:lnTo>
                  <a:pt x="715316" y="400349"/>
                </a:lnTo>
                <a:lnTo>
                  <a:pt x="692122" y="439123"/>
                </a:lnTo>
                <a:lnTo>
                  <a:pt x="666889" y="476473"/>
                </a:lnTo>
                <a:lnTo>
                  <a:pt x="639695" y="512323"/>
                </a:lnTo>
                <a:lnTo>
                  <a:pt x="610616" y="546596"/>
                </a:lnTo>
                <a:lnTo>
                  <a:pt x="579729" y="579215"/>
                </a:lnTo>
                <a:lnTo>
                  <a:pt x="547112" y="610102"/>
                </a:lnTo>
                <a:lnTo>
                  <a:pt x="512839" y="639182"/>
                </a:lnTo>
                <a:lnTo>
                  <a:pt x="476990" y="666377"/>
                </a:lnTo>
                <a:lnTo>
                  <a:pt x="439639" y="691610"/>
                </a:lnTo>
                <a:lnTo>
                  <a:pt x="400865" y="714805"/>
                </a:lnTo>
                <a:lnTo>
                  <a:pt x="360744" y="735885"/>
                </a:lnTo>
                <a:lnTo>
                  <a:pt x="319353" y="754772"/>
                </a:lnTo>
                <a:lnTo>
                  <a:pt x="276768" y="771391"/>
                </a:lnTo>
                <a:lnTo>
                  <a:pt x="233067" y="785664"/>
                </a:lnTo>
                <a:lnTo>
                  <a:pt x="188327" y="797514"/>
                </a:lnTo>
                <a:lnTo>
                  <a:pt x="142623" y="806864"/>
                </a:lnTo>
                <a:lnTo>
                  <a:pt x="96034" y="813638"/>
                </a:lnTo>
                <a:lnTo>
                  <a:pt x="48635" y="817759"/>
                </a:lnTo>
                <a:lnTo>
                  <a:pt x="505" y="819150"/>
                </a:lnTo>
                <a:lnTo>
                  <a:pt x="336" y="819150"/>
                </a:lnTo>
                <a:lnTo>
                  <a:pt x="168" y="819150"/>
                </a:lnTo>
                <a:lnTo>
                  <a:pt x="0" y="819150"/>
                </a:lnTo>
                <a:lnTo>
                  <a:pt x="505" y="0"/>
                </a:lnTo>
                <a:lnTo>
                  <a:pt x="819655" y="0"/>
                </a:lnTo>
                <a:close/>
              </a:path>
            </a:pathLst>
          </a:custGeom>
          <a:ln w="3175">
            <a:solidFill>
              <a:srgbClr val="9FB5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28015" y="6095"/>
            <a:ext cx="1784604" cy="17846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169163" y="21335"/>
            <a:ext cx="1702435" cy="1702435"/>
          </a:xfrm>
          <a:custGeom>
            <a:avLst/>
            <a:gdLst/>
            <a:ahLst/>
            <a:cxnLst/>
            <a:rect l="l" t="t" r="r" b="b"/>
            <a:pathLst>
              <a:path w="1702435" h="1702435">
                <a:moveTo>
                  <a:pt x="0" y="851154"/>
                </a:moveTo>
                <a:lnTo>
                  <a:pt x="1347" y="802859"/>
                </a:lnTo>
                <a:lnTo>
                  <a:pt x="5341" y="755271"/>
                </a:lnTo>
                <a:lnTo>
                  <a:pt x="11910" y="708461"/>
                </a:lnTo>
                <a:lnTo>
                  <a:pt x="20983" y="662500"/>
                </a:lnTo>
                <a:lnTo>
                  <a:pt x="32487" y="617462"/>
                </a:lnTo>
                <a:lnTo>
                  <a:pt x="46350" y="573417"/>
                </a:lnTo>
                <a:lnTo>
                  <a:pt x="62501" y="530438"/>
                </a:lnTo>
                <a:lnTo>
                  <a:pt x="80868" y="488596"/>
                </a:lnTo>
                <a:lnTo>
                  <a:pt x="101378" y="447964"/>
                </a:lnTo>
                <a:lnTo>
                  <a:pt x="123961" y="408613"/>
                </a:lnTo>
                <a:lnTo>
                  <a:pt x="148543" y="370615"/>
                </a:lnTo>
                <a:lnTo>
                  <a:pt x="175055" y="334042"/>
                </a:lnTo>
                <a:lnTo>
                  <a:pt x="203422" y="298966"/>
                </a:lnTo>
                <a:lnTo>
                  <a:pt x="233574" y="265459"/>
                </a:lnTo>
                <a:lnTo>
                  <a:pt x="265439" y="233593"/>
                </a:lnTo>
                <a:lnTo>
                  <a:pt x="298945" y="203439"/>
                </a:lnTo>
                <a:lnTo>
                  <a:pt x="334020" y="175070"/>
                </a:lnTo>
                <a:lnTo>
                  <a:pt x="370593" y="148557"/>
                </a:lnTo>
                <a:lnTo>
                  <a:pt x="408590" y="123973"/>
                </a:lnTo>
                <a:lnTo>
                  <a:pt x="447941" y="101388"/>
                </a:lnTo>
                <a:lnTo>
                  <a:pt x="488574" y="80876"/>
                </a:lnTo>
                <a:lnTo>
                  <a:pt x="530417" y="62508"/>
                </a:lnTo>
                <a:lnTo>
                  <a:pt x="573397" y="46355"/>
                </a:lnTo>
                <a:lnTo>
                  <a:pt x="617444" y="32490"/>
                </a:lnTo>
                <a:lnTo>
                  <a:pt x="662485" y="20985"/>
                </a:lnTo>
                <a:lnTo>
                  <a:pt x="708448" y="11912"/>
                </a:lnTo>
                <a:lnTo>
                  <a:pt x="755262" y="5342"/>
                </a:lnTo>
                <a:lnTo>
                  <a:pt x="802854" y="1347"/>
                </a:lnTo>
                <a:lnTo>
                  <a:pt x="851154" y="0"/>
                </a:lnTo>
                <a:lnTo>
                  <a:pt x="899448" y="1347"/>
                </a:lnTo>
                <a:lnTo>
                  <a:pt x="947036" y="5342"/>
                </a:lnTo>
                <a:lnTo>
                  <a:pt x="993846" y="11912"/>
                </a:lnTo>
                <a:lnTo>
                  <a:pt x="1039807" y="20985"/>
                </a:lnTo>
                <a:lnTo>
                  <a:pt x="1084845" y="32490"/>
                </a:lnTo>
                <a:lnTo>
                  <a:pt x="1128890" y="46355"/>
                </a:lnTo>
                <a:lnTo>
                  <a:pt x="1171869" y="62508"/>
                </a:lnTo>
                <a:lnTo>
                  <a:pt x="1213711" y="80876"/>
                </a:lnTo>
                <a:lnTo>
                  <a:pt x="1254343" y="101388"/>
                </a:lnTo>
                <a:lnTo>
                  <a:pt x="1293694" y="123973"/>
                </a:lnTo>
                <a:lnTo>
                  <a:pt x="1331692" y="148557"/>
                </a:lnTo>
                <a:lnTo>
                  <a:pt x="1368265" y="175070"/>
                </a:lnTo>
                <a:lnTo>
                  <a:pt x="1403341" y="203439"/>
                </a:lnTo>
                <a:lnTo>
                  <a:pt x="1436848" y="233593"/>
                </a:lnTo>
                <a:lnTo>
                  <a:pt x="1468714" y="265459"/>
                </a:lnTo>
                <a:lnTo>
                  <a:pt x="1498868" y="298966"/>
                </a:lnTo>
                <a:lnTo>
                  <a:pt x="1527237" y="334042"/>
                </a:lnTo>
                <a:lnTo>
                  <a:pt x="1553750" y="370615"/>
                </a:lnTo>
                <a:lnTo>
                  <a:pt x="1578334" y="408613"/>
                </a:lnTo>
                <a:lnTo>
                  <a:pt x="1600919" y="447964"/>
                </a:lnTo>
                <a:lnTo>
                  <a:pt x="1621431" y="488596"/>
                </a:lnTo>
                <a:lnTo>
                  <a:pt x="1639799" y="530438"/>
                </a:lnTo>
                <a:lnTo>
                  <a:pt x="1655952" y="573417"/>
                </a:lnTo>
                <a:lnTo>
                  <a:pt x="1669817" y="617462"/>
                </a:lnTo>
                <a:lnTo>
                  <a:pt x="1681322" y="662500"/>
                </a:lnTo>
                <a:lnTo>
                  <a:pt x="1690395" y="708461"/>
                </a:lnTo>
                <a:lnTo>
                  <a:pt x="1696965" y="755271"/>
                </a:lnTo>
                <a:lnTo>
                  <a:pt x="1700960" y="802859"/>
                </a:lnTo>
                <a:lnTo>
                  <a:pt x="1702308" y="851154"/>
                </a:lnTo>
                <a:lnTo>
                  <a:pt x="1700960" y="899448"/>
                </a:lnTo>
                <a:lnTo>
                  <a:pt x="1696965" y="947036"/>
                </a:lnTo>
                <a:lnTo>
                  <a:pt x="1690395" y="993846"/>
                </a:lnTo>
                <a:lnTo>
                  <a:pt x="1681322" y="1039807"/>
                </a:lnTo>
                <a:lnTo>
                  <a:pt x="1669817" y="1084845"/>
                </a:lnTo>
                <a:lnTo>
                  <a:pt x="1655952" y="1128890"/>
                </a:lnTo>
                <a:lnTo>
                  <a:pt x="1639799" y="1171869"/>
                </a:lnTo>
                <a:lnTo>
                  <a:pt x="1621431" y="1213711"/>
                </a:lnTo>
                <a:lnTo>
                  <a:pt x="1600919" y="1254343"/>
                </a:lnTo>
                <a:lnTo>
                  <a:pt x="1578334" y="1293694"/>
                </a:lnTo>
                <a:lnTo>
                  <a:pt x="1553750" y="1331692"/>
                </a:lnTo>
                <a:lnTo>
                  <a:pt x="1527237" y="1368265"/>
                </a:lnTo>
                <a:lnTo>
                  <a:pt x="1498868" y="1403341"/>
                </a:lnTo>
                <a:lnTo>
                  <a:pt x="1468714" y="1436848"/>
                </a:lnTo>
                <a:lnTo>
                  <a:pt x="1436848" y="1468714"/>
                </a:lnTo>
                <a:lnTo>
                  <a:pt x="1403341" y="1498868"/>
                </a:lnTo>
                <a:lnTo>
                  <a:pt x="1368265" y="1527237"/>
                </a:lnTo>
                <a:lnTo>
                  <a:pt x="1331692" y="1553750"/>
                </a:lnTo>
                <a:lnTo>
                  <a:pt x="1293694" y="1578334"/>
                </a:lnTo>
                <a:lnTo>
                  <a:pt x="1254343" y="1600919"/>
                </a:lnTo>
                <a:lnTo>
                  <a:pt x="1213711" y="1621431"/>
                </a:lnTo>
                <a:lnTo>
                  <a:pt x="1171869" y="1639799"/>
                </a:lnTo>
                <a:lnTo>
                  <a:pt x="1128890" y="1655952"/>
                </a:lnTo>
                <a:lnTo>
                  <a:pt x="1084845" y="1669817"/>
                </a:lnTo>
                <a:lnTo>
                  <a:pt x="1039807" y="1681322"/>
                </a:lnTo>
                <a:lnTo>
                  <a:pt x="993846" y="1690395"/>
                </a:lnTo>
                <a:lnTo>
                  <a:pt x="947036" y="1696965"/>
                </a:lnTo>
                <a:lnTo>
                  <a:pt x="899448" y="1700960"/>
                </a:lnTo>
                <a:lnTo>
                  <a:pt x="851154" y="1702308"/>
                </a:lnTo>
                <a:lnTo>
                  <a:pt x="802854" y="1700960"/>
                </a:lnTo>
                <a:lnTo>
                  <a:pt x="755262" y="1696965"/>
                </a:lnTo>
                <a:lnTo>
                  <a:pt x="708448" y="1690395"/>
                </a:lnTo>
                <a:lnTo>
                  <a:pt x="662485" y="1681322"/>
                </a:lnTo>
                <a:lnTo>
                  <a:pt x="617444" y="1669817"/>
                </a:lnTo>
                <a:lnTo>
                  <a:pt x="573397" y="1655952"/>
                </a:lnTo>
                <a:lnTo>
                  <a:pt x="530417" y="1639799"/>
                </a:lnTo>
                <a:lnTo>
                  <a:pt x="488574" y="1621431"/>
                </a:lnTo>
                <a:lnTo>
                  <a:pt x="447941" y="1600919"/>
                </a:lnTo>
                <a:lnTo>
                  <a:pt x="408590" y="1578334"/>
                </a:lnTo>
                <a:lnTo>
                  <a:pt x="370593" y="1553750"/>
                </a:lnTo>
                <a:lnTo>
                  <a:pt x="334020" y="1527237"/>
                </a:lnTo>
                <a:lnTo>
                  <a:pt x="298945" y="1498868"/>
                </a:lnTo>
                <a:lnTo>
                  <a:pt x="265439" y="1468714"/>
                </a:lnTo>
                <a:lnTo>
                  <a:pt x="233574" y="1436848"/>
                </a:lnTo>
                <a:lnTo>
                  <a:pt x="203422" y="1403341"/>
                </a:lnTo>
                <a:lnTo>
                  <a:pt x="175055" y="1368265"/>
                </a:lnTo>
                <a:lnTo>
                  <a:pt x="148543" y="1331692"/>
                </a:lnTo>
                <a:lnTo>
                  <a:pt x="123961" y="1293694"/>
                </a:lnTo>
                <a:lnTo>
                  <a:pt x="101378" y="1254343"/>
                </a:lnTo>
                <a:lnTo>
                  <a:pt x="80868" y="1213711"/>
                </a:lnTo>
                <a:lnTo>
                  <a:pt x="62501" y="1171869"/>
                </a:lnTo>
                <a:lnTo>
                  <a:pt x="46350" y="1128890"/>
                </a:lnTo>
                <a:lnTo>
                  <a:pt x="32487" y="1084845"/>
                </a:lnTo>
                <a:lnTo>
                  <a:pt x="20983" y="1039807"/>
                </a:lnTo>
                <a:lnTo>
                  <a:pt x="11910" y="993846"/>
                </a:lnTo>
                <a:lnTo>
                  <a:pt x="5341" y="947036"/>
                </a:lnTo>
                <a:lnTo>
                  <a:pt x="1347" y="899448"/>
                </a:lnTo>
                <a:lnTo>
                  <a:pt x="0" y="851154"/>
                </a:lnTo>
                <a:close/>
              </a:path>
            </a:pathLst>
          </a:custGeom>
          <a:ln w="27432">
            <a:solidFill>
              <a:srgbClr val="DFEDF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172212" y="1045463"/>
            <a:ext cx="1155192" cy="115061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87319" y="1050633"/>
            <a:ext cx="1116813" cy="111147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87319" y="1050633"/>
            <a:ext cx="1116965" cy="1111885"/>
          </a:xfrm>
          <a:custGeom>
            <a:avLst/>
            <a:gdLst/>
            <a:ahLst/>
            <a:cxnLst/>
            <a:rect l="l" t="t" r="r" b="b"/>
            <a:pathLst>
              <a:path w="1116965" h="1111885">
                <a:moveTo>
                  <a:pt x="118496" y="204634"/>
                </a:moveTo>
                <a:lnTo>
                  <a:pt x="149785" y="168741"/>
                </a:lnTo>
                <a:lnTo>
                  <a:pt x="183515" y="136234"/>
                </a:lnTo>
                <a:lnTo>
                  <a:pt x="219451" y="107137"/>
                </a:lnTo>
                <a:lnTo>
                  <a:pt x="257356" y="81474"/>
                </a:lnTo>
                <a:lnTo>
                  <a:pt x="296996" y="59270"/>
                </a:lnTo>
                <a:lnTo>
                  <a:pt x="338135" y="40547"/>
                </a:lnTo>
                <a:lnTo>
                  <a:pt x="380538" y="25331"/>
                </a:lnTo>
                <a:lnTo>
                  <a:pt x="423971" y="13644"/>
                </a:lnTo>
                <a:lnTo>
                  <a:pt x="468196" y="5510"/>
                </a:lnTo>
                <a:lnTo>
                  <a:pt x="512980" y="954"/>
                </a:lnTo>
                <a:lnTo>
                  <a:pt x="558087" y="0"/>
                </a:lnTo>
                <a:lnTo>
                  <a:pt x="603281" y="2670"/>
                </a:lnTo>
                <a:lnTo>
                  <a:pt x="648327" y="8990"/>
                </a:lnTo>
                <a:lnTo>
                  <a:pt x="692991" y="18983"/>
                </a:lnTo>
                <a:lnTo>
                  <a:pt x="737036" y="32672"/>
                </a:lnTo>
                <a:lnTo>
                  <a:pt x="780227" y="50083"/>
                </a:lnTo>
                <a:lnTo>
                  <a:pt x="822330" y="71238"/>
                </a:lnTo>
                <a:lnTo>
                  <a:pt x="863108" y="96162"/>
                </a:lnTo>
                <a:lnTo>
                  <a:pt x="902327" y="124878"/>
                </a:lnTo>
                <a:lnTo>
                  <a:pt x="939023" y="156757"/>
                </a:lnTo>
                <a:lnTo>
                  <a:pt x="972365" y="190998"/>
                </a:lnTo>
                <a:lnTo>
                  <a:pt x="1002325" y="227366"/>
                </a:lnTo>
                <a:lnTo>
                  <a:pt x="1028874" y="265625"/>
                </a:lnTo>
                <a:lnTo>
                  <a:pt x="1051985" y="305541"/>
                </a:lnTo>
                <a:lnTo>
                  <a:pt x="1071626" y="346879"/>
                </a:lnTo>
                <a:lnTo>
                  <a:pt x="1087772" y="389404"/>
                </a:lnTo>
                <a:lnTo>
                  <a:pt x="1100392" y="432881"/>
                </a:lnTo>
                <a:lnTo>
                  <a:pt x="1109458" y="477076"/>
                </a:lnTo>
                <a:lnTo>
                  <a:pt x="1114941" y="521754"/>
                </a:lnTo>
                <a:lnTo>
                  <a:pt x="1116813" y="566679"/>
                </a:lnTo>
                <a:lnTo>
                  <a:pt x="1115044" y="611617"/>
                </a:lnTo>
                <a:lnTo>
                  <a:pt x="1109608" y="656333"/>
                </a:lnTo>
                <a:lnTo>
                  <a:pt x="1100473" y="700593"/>
                </a:lnTo>
                <a:lnTo>
                  <a:pt x="1087613" y="744160"/>
                </a:lnTo>
                <a:lnTo>
                  <a:pt x="1070998" y="786801"/>
                </a:lnTo>
                <a:lnTo>
                  <a:pt x="1050600" y="828281"/>
                </a:lnTo>
                <a:lnTo>
                  <a:pt x="1026390" y="868365"/>
                </a:lnTo>
                <a:lnTo>
                  <a:pt x="998339" y="906817"/>
                </a:lnTo>
                <a:lnTo>
                  <a:pt x="967050" y="942710"/>
                </a:lnTo>
                <a:lnTo>
                  <a:pt x="933320" y="975218"/>
                </a:lnTo>
                <a:lnTo>
                  <a:pt x="897385" y="1004315"/>
                </a:lnTo>
                <a:lnTo>
                  <a:pt x="859481" y="1029978"/>
                </a:lnTo>
                <a:lnTo>
                  <a:pt x="819841" y="1052184"/>
                </a:lnTo>
                <a:lnTo>
                  <a:pt x="778703" y="1070908"/>
                </a:lnTo>
                <a:lnTo>
                  <a:pt x="736300" y="1086127"/>
                </a:lnTo>
                <a:lnTo>
                  <a:pt x="692869" y="1097817"/>
                </a:lnTo>
                <a:lnTo>
                  <a:pt x="648644" y="1105954"/>
                </a:lnTo>
                <a:lnTo>
                  <a:pt x="603860" y="1110515"/>
                </a:lnTo>
                <a:lnTo>
                  <a:pt x="558754" y="1111476"/>
                </a:lnTo>
                <a:lnTo>
                  <a:pt x="513560" y="1108813"/>
                </a:lnTo>
                <a:lnTo>
                  <a:pt x="468514" y="1102502"/>
                </a:lnTo>
                <a:lnTo>
                  <a:pt x="423850" y="1092519"/>
                </a:lnTo>
                <a:lnTo>
                  <a:pt x="379804" y="1078841"/>
                </a:lnTo>
                <a:lnTo>
                  <a:pt x="336612" y="1061444"/>
                </a:lnTo>
                <a:lnTo>
                  <a:pt x="294508" y="1040304"/>
                </a:lnTo>
                <a:lnTo>
                  <a:pt x="253729" y="1015397"/>
                </a:lnTo>
                <a:lnTo>
                  <a:pt x="214508" y="986700"/>
                </a:lnTo>
                <a:lnTo>
                  <a:pt x="177812" y="954821"/>
                </a:lnTo>
                <a:lnTo>
                  <a:pt x="144469" y="920580"/>
                </a:lnTo>
                <a:lnTo>
                  <a:pt x="114507" y="884212"/>
                </a:lnTo>
                <a:lnTo>
                  <a:pt x="87955" y="845952"/>
                </a:lnTo>
                <a:lnTo>
                  <a:pt x="64842" y="806035"/>
                </a:lnTo>
                <a:lnTo>
                  <a:pt x="45198" y="764695"/>
                </a:lnTo>
                <a:lnTo>
                  <a:pt x="29049" y="722168"/>
                </a:lnTo>
                <a:lnTo>
                  <a:pt x="16427" y="678687"/>
                </a:lnTo>
                <a:lnTo>
                  <a:pt x="7358" y="634488"/>
                </a:lnTo>
                <a:lnTo>
                  <a:pt x="1873" y="589806"/>
                </a:lnTo>
                <a:lnTo>
                  <a:pt x="0" y="544874"/>
                </a:lnTo>
                <a:lnTo>
                  <a:pt x="1767" y="499929"/>
                </a:lnTo>
                <a:lnTo>
                  <a:pt x="7203" y="455204"/>
                </a:lnTo>
                <a:lnTo>
                  <a:pt x="16338" y="410935"/>
                </a:lnTo>
                <a:lnTo>
                  <a:pt x="29200" y="367355"/>
                </a:lnTo>
                <a:lnTo>
                  <a:pt x="45818" y="324701"/>
                </a:lnTo>
                <a:lnTo>
                  <a:pt x="66221" y="283206"/>
                </a:lnTo>
                <a:lnTo>
                  <a:pt x="90437" y="243105"/>
                </a:lnTo>
                <a:lnTo>
                  <a:pt x="118496" y="204634"/>
                </a:lnTo>
                <a:close/>
              </a:path>
            </a:pathLst>
          </a:custGeom>
          <a:ln w="7349">
            <a:solidFill>
              <a:srgbClr val="93A9B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317958" y="1181524"/>
            <a:ext cx="855980" cy="850265"/>
          </a:xfrm>
          <a:custGeom>
            <a:avLst/>
            <a:gdLst/>
            <a:ahLst/>
            <a:cxnLst/>
            <a:rect l="l" t="t" r="r" b="b"/>
            <a:pathLst>
              <a:path w="855980" h="850264">
                <a:moveTo>
                  <a:pt x="89838" y="155150"/>
                </a:moveTo>
                <a:lnTo>
                  <a:pt x="63217" y="192564"/>
                </a:lnTo>
                <a:lnTo>
                  <a:pt x="41317" y="231919"/>
                </a:lnTo>
                <a:lnTo>
                  <a:pt x="24090" y="272849"/>
                </a:lnTo>
                <a:lnTo>
                  <a:pt x="11493" y="314989"/>
                </a:lnTo>
                <a:lnTo>
                  <a:pt x="3478" y="357973"/>
                </a:lnTo>
                <a:lnTo>
                  <a:pt x="0" y="401436"/>
                </a:lnTo>
                <a:lnTo>
                  <a:pt x="1012" y="445012"/>
                </a:lnTo>
                <a:lnTo>
                  <a:pt x="6469" y="488336"/>
                </a:lnTo>
                <a:lnTo>
                  <a:pt x="16325" y="531041"/>
                </a:lnTo>
                <a:lnTo>
                  <a:pt x="30534" y="572763"/>
                </a:lnTo>
                <a:lnTo>
                  <a:pt x="49050" y="613136"/>
                </a:lnTo>
                <a:lnTo>
                  <a:pt x="71827" y="651795"/>
                </a:lnTo>
                <a:lnTo>
                  <a:pt x="98819" y="688373"/>
                </a:lnTo>
                <a:lnTo>
                  <a:pt x="129979" y="722506"/>
                </a:lnTo>
                <a:lnTo>
                  <a:pt x="165264" y="753828"/>
                </a:lnTo>
                <a:lnTo>
                  <a:pt x="203626" y="781288"/>
                </a:lnTo>
                <a:lnTo>
                  <a:pt x="243815" y="804104"/>
                </a:lnTo>
                <a:lnTo>
                  <a:pt x="285462" y="822312"/>
                </a:lnTo>
                <a:lnTo>
                  <a:pt x="328203" y="835949"/>
                </a:lnTo>
                <a:lnTo>
                  <a:pt x="371670" y="845051"/>
                </a:lnTo>
                <a:lnTo>
                  <a:pt x="415497" y="849655"/>
                </a:lnTo>
                <a:lnTo>
                  <a:pt x="459319" y="849796"/>
                </a:lnTo>
                <a:lnTo>
                  <a:pt x="502768" y="845511"/>
                </a:lnTo>
                <a:lnTo>
                  <a:pt x="545478" y="836837"/>
                </a:lnTo>
                <a:lnTo>
                  <a:pt x="587084" y="823809"/>
                </a:lnTo>
                <a:lnTo>
                  <a:pt x="627219" y="806465"/>
                </a:lnTo>
                <a:lnTo>
                  <a:pt x="665516" y="784840"/>
                </a:lnTo>
                <a:lnTo>
                  <a:pt x="701609" y="758971"/>
                </a:lnTo>
                <a:lnTo>
                  <a:pt x="735133" y="728894"/>
                </a:lnTo>
                <a:lnTo>
                  <a:pt x="765720" y="694646"/>
                </a:lnTo>
                <a:lnTo>
                  <a:pt x="792343" y="657209"/>
                </a:lnTo>
                <a:lnTo>
                  <a:pt x="814245" y="617838"/>
                </a:lnTo>
                <a:lnTo>
                  <a:pt x="831472" y="576897"/>
                </a:lnTo>
                <a:lnTo>
                  <a:pt x="844071" y="534752"/>
                </a:lnTo>
                <a:lnTo>
                  <a:pt x="852086" y="491766"/>
                </a:lnTo>
                <a:lnTo>
                  <a:pt x="855565" y="448304"/>
                </a:lnTo>
                <a:lnTo>
                  <a:pt x="854552" y="404733"/>
                </a:lnTo>
                <a:lnTo>
                  <a:pt x="849095" y="361416"/>
                </a:lnTo>
                <a:lnTo>
                  <a:pt x="839239" y="318718"/>
                </a:lnTo>
                <a:lnTo>
                  <a:pt x="825030" y="277004"/>
                </a:lnTo>
                <a:lnTo>
                  <a:pt x="806515" y="236639"/>
                </a:lnTo>
                <a:lnTo>
                  <a:pt x="783739" y="197988"/>
                </a:lnTo>
                <a:lnTo>
                  <a:pt x="756748" y="161416"/>
                </a:lnTo>
                <a:lnTo>
                  <a:pt x="725589" y="127288"/>
                </a:lnTo>
                <a:lnTo>
                  <a:pt x="690307" y="95968"/>
                </a:lnTo>
                <a:lnTo>
                  <a:pt x="651942" y="68508"/>
                </a:lnTo>
                <a:lnTo>
                  <a:pt x="611752" y="45692"/>
                </a:lnTo>
                <a:lnTo>
                  <a:pt x="570102" y="27483"/>
                </a:lnTo>
                <a:lnTo>
                  <a:pt x="527360" y="13846"/>
                </a:lnTo>
                <a:lnTo>
                  <a:pt x="483892" y="4744"/>
                </a:lnTo>
                <a:lnTo>
                  <a:pt x="440064" y="141"/>
                </a:lnTo>
                <a:lnTo>
                  <a:pt x="396241" y="0"/>
                </a:lnTo>
                <a:lnTo>
                  <a:pt x="352791" y="4284"/>
                </a:lnTo>
                <a:lnTo>
                  <a:pt x="310080" y="12959"/>
                </a:lnTo>
                <a:lnTo>
                  <a:pt x="268474" y="25986"/>
                </a:lnTo>
                <a:lnTo>
                  <a:pt x="228339" y="43330"/>
                </a:lnTo>
                <a:lnTo>
                  <a:pt x="190042" y="64955"/>
                </a:lnTo>
                <a:lnTo>
                  <a:pt x="153949" y="90824"/>
                </a:lnTo>
                <a:lnTo>
                  <a:pt x="120425" y="120901"/>
                </a:lnTo>
                <a:lnTo>
                  <a:pt x="89838" y="155150"/>
                </a:lnTo>
                <a:close/>
              </a:path>
            </a:pathLst>
          </a:custGeom>
          <a:ln w="7349">
            <a:solidFill>
              <a:srgbClr val="93A9B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088136" y="0"/>
            <a:ext cx="8056245" cy="6858000"/>
          </a:xfrm>
          <a:custGeom>
            <a:avLst/>
            <a:gdLst/>
            <a:ahLst/>
            <a:cxnLst/>
            <a:rect l="l" t="t" r="r" b="b"/>
            <a:pathLst>
              <a:path w="8056245" h="6858000">
                <a:moveTo>
                  <a:pt x="0" y="6858000"/>
                </a:moveTo>
                <a:lnTo>
                  <a:pt x="8055863" y="6858000"/>
                </a:lnTo>
                <a:lnTo>
                  <a:pt x="8055863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935736" y="0"/>
            <a:ext cx="155447" cy="6858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105156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7315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3726179" y="3438144"/>
            <a:ext cx="2394204" cy="6126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3778884" y="3490595"/>
            <a:ext cx="2290317" cy="50799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5654166" y="3809872"/>
            <a:ext cx="145288" cy="13080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4893564" y="3688969"/>
            <a:ext cx="158877" cy="10172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4322064" y="3688969"/>
            <a:ext cx="158877" cy="10172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5975096" y="3634232"/>
            <a:ext cx="94615" cy="355600"/>
          </a:xfrm>
          <a:custGeom>
            <a:avLst/>
            <a:gdLst/>
            <a:ahLst/>
            <a:cxnLst/>
            <a:rect l="l" t="t" r="r" b="b"/>
            <a:pathLst>
              <a:path w="94614" h="355600">
                <a:moveTo>
                  <a:pt x="0" y="0"/>
                </a:moveTo>
                <a:lnTo>
                  <a:pt x="94106" y="0"/>
                </a:lnTo>
                <a:lnTo>
                  <a:pt x="94106" y="355600"/>
                </a:lnTo>
                <a:lnTo>
                  <a:pt x="0" y="355600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5569203" y="3626230"/>
            <a:ext cx="334010" cy="372110"/>
          </a:xfrm>
          <a:custGeom>
            <a:avLst/>
            <a:gdLst/>
            <a:ahLst/>
            <a:cxnLst/>
            <a:rect l="l" t="t" r="r" b="b"/>
            <a:pathLst>
              <a:path w="334010" h="372110">
                <a:moveTo>
                  <a:pt x="163830" y="0"/>
                </a:moveTo>
                <a:lnTo>
                  <a:pt x="218694" y="3714"/>
                </a:lnTo>
                <a:lnTo>
                  <a:pt x="257556" y="14859"/>
                </a:lnTo>
                <a:lnTo>
                  <a:pt x="293560" y="41701"/>
                </a:lnTo>
                <a:lnTo>
                  <a:pt x="310308" y="85185"/>
                </a:lnTo>
                <a:lnTo>
                  <a:pt x="313436" y="136906"/>
                </a:lnTo>
                <a:lnTo>
                  <a:pt x="312547" y="246761"/>
                </a:lnTo>
                <a:lnTo>
                  <a:pt x="312812" y="268646"/>
                </a:lnTo>
                <a:lnTo>
                  <a:pt x="316992" y="315849"/>
                </a:lnTo>
                <a:lnTo>
                  <a:pt x="333883" y="363601"/>
                </a:lnTo>
                <a:lnTo>
                  <a:pt x="240792" y="363601"/>
                </a:lnTo>
                <a:lnTo>
                  <a:pt x="230250" y="330200"/>
                </a:lnTo>
                <a:lnTo>
                  <a:pt x="229108" y="326517"/>
                </a:lnTo>
                <a:lnTo>
                  <a:pt x="228473" y="324739"/>
                </a:lnTo>
                <a:lnTo>
                  <a:pt x="216183" y="335718"/>
                </a:lnTo>
                <a:lnTo>
                  <a:pt x="203501" y="345233"/>
                </a:lnTo>
                <a:lnTo>
                  <a:pt x="162956" y="365065"/>
                </a:lnTo>
                <a:lnTo>
                  <a:pt x="118237" y="371602"/>
                </a:lnTo>
                <a:lnTo>
                  <a:pt x="92257" y="369744"/>
                </a:lnTo>
                <a:lnTo>
                  <a:pt x="49014" y="354885"/>
                </a:lnTo>
                <a:lnTo>
                  <a:pt x="17895" y="325953"/>
                </a:lnTo>
                <a:lnTo>
                  <a:pt x="1996" y="288234"/>
                </a:lnTo>
                <a:lnTo>
                  <a:pt x="0" y="266446"/>
                </a:lnTo>
                <a:lnTo>
                  <a:pt x="904" y="251801"/>
                </a:lnTo>
                <a:lnTo>
                  <a:pt x="14478" y="212725"/>
                </a:lnTo>
                <a:lnTo>
                  <a:pt x="42552" y="183507"/>
                </a:lnTo>
                <a:lnTo>
                  <a:pt x="86502" y="164798"/>
                </a:lnTo>
                <a:lnTo>
                  <a:pt x="129667" y="154686"/>
                </a:lnTo>
                <a:lnTo>
                  <a:pt x="160099" y="148591"/>
                </a:lnTo>
                <a:lnTo>
                  <a:pt x="185483" y="142700"/>
                </a:lnTo>
                <a:lnTo>
                  <a:pt x="205819" y="137023"/>
                </a:lnTo>
                <a:lnTo>
                  <a:pt x="221107" y="131572"/>
                </a:lnTo>
                <a:lnTo>
                  <a:pt x="221107" y="122174"/>
                </a:lnTo>
                <a:lnTo>
                  <a:pt x="207645" y="83439"/>
                </a:lnTo>
                <a:lnTo>
                  <a:pt x="157099" y="71882"/>
                </a:lnTo>
                <a:lnTo>
                  <a:pt x="145218" y="72501"/>
                </a:lnTo>
                <a:lnTo>
                  <a:pt x="105219" y="95408"/>
                </a:lnTo>
                <a:lnTo>
                  <a:pt x="95123" y="116459"/>
                </a:lnTo>
                <a:lnTo>
                  <a:pt x="9779" y="101092"/>
                </a:lnTo>
                <a:lnTo>
                  <a:pt x="29400" y="56213"/>
                </a:lnTo>
                <a:lnTo>
                  <a:pt x="59309" y="24765"/>
                </a:lnTo>
                <a:lnTo>
                  <a:pt x="103044" y="6191"/>
                </a:lnTo>
                <a:lnTo>
                  <a:pt x="131300" y="1547"/>
                </a:lnTo>
                <a:lnTo>
                  <a:pt x="163830" y="0"/>
                </a:lnTo>
                <a:close/>
              </a:path>
            </a:pathLst>
          </a:custGeom>
          <a:ln w="182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5179948" y="3626230"/>
            <a:ext cx="332105" cy="372110"/>
          </a:xfrm>
          <a:custGeom>
            <a:avLst/>
            <a:gdLst/>
            <a:ahLst/>
            <a:cxnLst/>
            <a:rect l="l" t="t" r="r" b="b"/>
            <a:pathLst>
              <a:path w="332104" h="372110">
                <a:moveTo>
                  <a:pt x="162687" y="0"/>
                </a:moveTo>
                <a:lnTo>
                  <a:pt x="226298" y="5921"/>
                </a:lnTo>
                <a:lnTo>
                  <a:pt x="271145" y="23749"/>
                </a:lnTo>
                <a:lnTo>
                  <a:pt x="301164" y="53197"/>
                </a:lnTo>
                <a:lnTo>
                  <a:pt x="320039" y="93980"/>
                </a:lnTo>
                <a:lnTo>
                  <a:pt x="231393" y="110490"/>
                </a:lnTo>
                <a:lnTo>
                  <a:pt x="227893" y="100705"/>
                </a:lnTo>
                <a:lnTo>
                  <a:pt x="223107" y="92122"/>
                </a:lnTo>
                <a:lnTo>
                  <a:pt x="190436" y="70326"/>
                </a:lnTo>
                <a:lnTo>
                  <a:pt x="164337" y="67564"/>
                </a:lnTo>
                <a:lnTo>
                  <a:pt x="147075" y="68208"/>
                </a:lnTo>
                <a:lnTo>
                  <a:pt x="104012" y="82931"/>
                </a:lnTo>
                <a:lnTo>
                  <a:pt x="100456" y="89281"/>
                </a:lnTo>
                <a:lnTo>
                  <a:pt x="100456" y="97028"/>
                </a:lnTo>
                <a:lnTo>
                  <a:pt x="100456" y="103759"/>
                </a:lnTo>
                <a:lnTo>
                  <a:pt x="138112" y="125428"/>
                </a:lnTo>
                <a:lnTo>
                  <a:pt x="197738" y="140589"/>
                </a:lnTo>
                <a:lnTo>
                  <a:pt x="232453" y="149619"/>
                </a:lnTo>
                <a:lnTo>
                  <a:pt x="284928" y="170539"/>
                </a:lnTo>
                <a:lnTo>
                  <a:pt x="315549" y="196236"/>
                </a:lnTo>
                <a:lnTo>
                  <a:pt x="332104" y="252476"/>
                </a:lnTo>
                <a:lnTo>
                  <a:pt x="329557" y="276022"/>
                </a:lnTo>
                <a:lnTo>
                  <a:pt x="309173" y="318019"/>
                </a:lnTo>
                <a:lnTo>
                  <a:pt x="268428" y="351831"/>
                </a:lnTo>
                <a:lnTo>
                  <a:pt x="207988" y="369409"/>
                </a:lnTo>
                <a:lnTo>
                  <a:pt x="170434" y="371602"/>
                </a:lnTo>
                <a:lnTo>
                  <a:pt x="135953" y="369766"/>
                </a:lnTo>
                <a:lnTo>
                  <a:pt x="78422" y="355046"/>
                </a:lnTo>
                <a:lnTo>
                  <a:pt x="36040" y="326136"/>
                </a:lnTo>
                <a:lnTo>
                  <a:pt x="8330" y="286131"/>
                </a:lnTo>
                <a:lnTo>
                  <a:pt x="0" y="262128"/>
                </a:lnTo>
                <a:lnTo>
                  <a:pt x="94361" y="247777"/>
                </a:lnTo>
                <a:lnTo>
                  <a:pt x="98172" y="260661"/>
                </a:lnTo>
                <a:lnTo>
                  <a:pt x="103520" y="271891"/>
                </a:lnTo>
                <a:lnTo>
                  <a:pt x="140938" y="300116"/>
                </a:lnTo>
                <a:lnTo>
                  <a:pt x="170434" y="303657"/>
                </a:lnTo>
                <a:lnTo>
                  <a:pt x="187507" y="302823"/>
                </a:lnTo>
                <a:lnTo>
                  <a:pt x="225298" y="290322"/>
                </a:lnTo>
                <a:lnTo>
                  <a:pt x="237743" y="265176"/>
                </a:lnTo>
                <a:lnTo>
                  <a:pt x="237743" y="258064"/>
                </a:lnTo>
                <a:lnTo>
                  <a:pt x="199516" y="234950"/>
                </a:lnTo>
                <a:lnTo>
                  <a:pt x="147792" y="222714"/>
                </a:lnTo>
                <a:lnTo>
                  <a:pt x="106521" y="210978"/>
                </a:lnTo>
                <a:lnTo>
                  <a:pt x="55245" y="189103"/>
                </a:lnTo>
                <a:lnTo>
                  <a:pt x="23526" y="154717"/>
                </a:lnTo>
                <a:lnTo>
                  <a:pt x="12953" y="109093"/>
                </a:lnTo>
                <a:lnTo>
                  <a:pt x="15239" y="86947"/>
                </a:lnTo>
                <a:lnTo>
                  <a:pt x="33527" y="48085"/>
                </a:lnTo>
                <a:lnTo>
                  <a:pt x="70246" y="17627"/>
                </a:lnTo>
                <a:lnTo>
                  <a:pt x="126825" y="1954"/>
                </a:lnTo>
                <a:lnTo>
                  <a:pt x="162687" y="0"/>
                </a:lnTo>
                <a:close/>
              </a:path>
            </a:pathLst>
          </a:custGeom>
          <a:ln w="182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4804536" y="3626230"/>
            <a:ext cx="332740" cy="372110"/>
          </a:xfrm>
          <a:custGeom>
            <a:avLst/>
            <a:gdLst/>
            <a:ahLst/>
            <a:cxnLst/>
            <a:rect l="l" t="t" r="r" b="b"/>
            <a:pathLst>
              <a:path w="332739" h="372110">
                <a:moveTo>
                  <a:pt x="163067" y="0"/>
                </a:moveTo>
                <a:lnTo>
                  <a:pt x="234124" y="13065"/>
                </a:lnTo>
                <a:lnTo>
                  <a:pt x="288416" y="52324"/>
                </a:lnTo>
                <a:lnTo>
                  <a:pt x="322278" y="118681"/>
                </a:lnTo>
                <a:lnTo>
                  <a:pt x="330261" y="162302"/>
                </a:lnTo>
                <a:lnTo>
                  <a:pt x="332232" y="212852"/>
                </a:lnTo>
                <a:lnTo>
                  <a:pt x="96520" y="212852"/>
                </a:lnTo>
                <a:lnTo>
                  <a:pt x="98303" y="232640"/>
                </a:lnTo>
                <a:lnTo>
                  <a:pt x="119252" y="278003"/>
                </a:lnTo>
                <a:lnTo>
                  <a:pt x="157936" y="299898"/>
                </a:lnTo>
                <a:lnTo>
                  <a:pt x="173482" y="301371"/>
                </a:lnTo>
                <a:lnTo>
                  <a:pt x="184100" y="300610"/>
                </a:lnTo>
                <a:lnTo>
                  <a:pt x="217763" y="282305"/>
                </a:lnTo>
                <a:lnTo>
                  <a:pt x="233425" y="250444"/>
                </a:lnTo>
                <a:lnTo>
                  <a:pt x="327151" y="266192"/>
                </a:lnTo>
                <a:lnTo>
                  <a:pt x="303926" y="311578"/>
                </a:lnTo>
                <a:lnTo>
                  <a:pt x="270128" y="344678"/>
                </a:lnTo>
                <a:lnTo>
                  <a:pt x="226202" y="364902"/>
                </a:lnTo>
                <a:lnTo>
                  <a:pt x="172465" y="371602"/>
                </a:lnTo>
                <a:lnTo>
                  <a:pt x="129101" y="367815"/>
                </a:lnTo>
                <a:lnTo>
                  <a:pt x="91773" y="356457"/>
                </a:lnTo>
                <a:lnTo>
                  <a:pt x="35178" y="311023"/>
                </a:lnTo>
                <a:lnTo>
                  <a:pt x="8826" y="256079"/>
                </a:lnTo>
                <a:lnTo>
                  <a:pt x="0" y="188468"/>
                </a:lnTo>
                <a:lnTo>
                  <a:pt x="2901" y="146675"/>
                </a:lnTo>
                <a:lnTo>
                  <a:pt x="26038" y="77471"/>
                </a:lnTo>
                <a:lnTo>
                  <a:pt x="70895" y="28128"/>
                </a:lnTo>
                <a:lnTo>
                  <a:pt x="129327" y="3121"/>
                </a:lnTo>
                <a:lnTo>
                  <a:pt x="163067" y="0"/>
                </a:lnTo>
                <a:close/>
              </a:path>
            </a:pathLst>
          </a:custGeom>
          <a:ln w="182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4233036" y="3626230"/>
            <a:ext cx="332740" cy="372110"/>
          </a:xfrm>
          <a:custGeom>
            <a:avLst/>
            <a:gdLst/>
            <a:ahLst/>
            <a:cxnLst/>
            <a:rect l="l" t="t" r="r" b="b"/>
            <a:pathLst>
              <a:path w="332739" h="372110">
                <a:moveTo>
                  <a:pt x="163067" y="0"/>
                </a:moveTo>
                <a:lnTo>
                  <a:pt x="234124" y="13065"/>
                </a:lnTo>
                <a:lnTo>
                  <a:pt x="288416" y="52324"/>
                </a:lnTo>
                <a:lnTo>
                  <a:pt x="322278" y="118681"/>
                </a:lnTo>
                <a:lnTo>
                  <a:pt x="330261" y="162302"/>
                </a:lnTo>
                <a:lnTo>
                  <a:pt x="332232" y="212852"/>
                </a:lnTo>
                <a:lnTo>
                  <a:pt x="96520" y="212852"/>
                </a:lnTo>
                <a:lnTo>
                  <a:pt x="98303" y="232640"/>
                </a:lnTo>
                <a:lnTo>
                  <a:pt x="119252" y="278003"/>
                </a:lnTo>
                <a:lnTo>
                  <a:pt x="157936" y="299898"/>
                </a:lnTo>
                <a:lnTo>
                  <a:pt x="173482" y="301371"/>
                </a:lnTo>
                <a:lnTo>
                  <a:pt x="184100" y="300610"/>
                </a:lnTo>
                <a:lnTo>
                  <a:pt x="217763" y="282305"/>
                </a:lnTo>
                <a:lnTo>
                  <a:pt x="233425" y="250444"/>
                </a:lnTo>
                <a:lnTo>
                  <a:pt x="327151" y="266192"/>
                </a:lnTo>
                <a:lnTo>
                  <a:pt x="303926" y="311578"/>
                </a:lnTo>
                <a:lnTo>
                  <a:pt x="270128" y="344678"/>
                </a:lnTo>
                <a:lnTo>
                  <a:pt x="226202" y="364902"/>
                </a:lnTo>
                <a:lnTo>
                  <a:pt x="172465" y="371602"/>
                </a:lnTo>
                <a:lnTo>
                  <a:pt x="129101" y="367815"/>
                </a:lnTo>
                <a:lnTo>
                  <a:pt x="91773" y="356457"/>
                </a:lnTo>
                <a:lnTo>
                  <a:pt x="35178" y="311023"/>
                </a:lnTo>
                <a:lnTo>
                  <a:pt x="8826" y="256079"/>
                </a:lnTo>
                <a:lnTo>
                  <a:pt x="0" y="188468"/>
                </a:lnTo>
                <a:lnTo>
                  <a:pt x="2901" y="146675"/>
                </a:lnTo>
                <a:lnTo>
                  <a:pt x="26038" y="77471"/>
                </a:lnTo>
                <a:lnTo>
                  <a:pt x="70895" y="28128"/>
                </a:lnTo>
                <a:lnTo>
                  <a:pt x="129327" y="3121"/>
                </a:lnTo>
                <a:lnTo>
                  <a:pt x="163067" y="0"/>
                </a:lnTo>
                <a:close/>
              </a:path>
            </a:pathLst>
          </a:custGeom>
          <a:ln w="182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5975096" y="3498977"/>
            <a:ext cx="94615" cy="86995"/>
          </a:xfrm>
          <a:custGeom>
            <a:avLst/>
            <a:gdLst/>
            <a:ahLst/>
            <a:cxnLst/>
            <a:rect l="l" t="t" r="r" b="b"/>
            <a:pathLst>
              <a:path w="94614" h="86995">
                <a:moveTo>
                  <a:pt x="0" y="0"/>
                </a:moveTo>
                <a:lnTo>
                  <a:pt x="94106" y="0"/>
                </a:lnTo>
                <a:lnTo>
                  <a:pt x="94106" y="86995"/>
                </a:lnTo>
                <a:lnTo>
                  <a:pt x="0" y="86995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4641596" y="3498977"/>
            <a:ext cx="94615" cy="490855"/>
          </a:xfrm>
          <a:custGeom>
            <a:avLst/>
            <a:gdLst/>
            <a:ahLst/>
            <a:cxnLst/>
            <a:rect l="l" t="t" r="r" b="b"/>
            <a:pathLst>
              <a:path w="94614" h="490854">
                <a:moveTo>
                  <a:pt x="0" y="0"/>
                </a:moveTo>
                <a:lnTo>
                  <a:pt x="94106" y="0"/>
                </a:lnTo>
                <a:lnTo>
                  <a:pt x="94106" y="490855"/>
                </a:lnTo>
                <a:lnTo>
                  <a:pt x="0" y="490855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3778884" y="3490595"/>
            <a:ext cx="399415" cy="508000"/>
          </a:xfrm>
          <a:custGeom>
            <a:avLst/>
            <a:gdLst/>
            <a:ahLst/>
            <a:cxnLst/>
            <a:rect l="l" t="t" r="r" b="b"/>
            <a:pathLst>
              <a:path w="399414" h="508000">
                <a:moveTo>
                  <a:pt x="196976" y="0"/>
                </a:moveTo>
                <a:lnTo>
                  <a:pt x="240315" y="2526"/>
                </a:lnTo>
                <a:lnTo>
                  <a:pt x="277939" y="10112"/>
                </a:lnTo>
                <a:lnTo>
                  <a:pt x="336041" y="40512"/>
                </a:lnTo>
                <a:lnTo>
                  <a:pt x="371649" y="87741"/>
                </a:lnTo>
                <a:lnTo>
                  <a:pt x="385063" y="148589"/>
                </a:lnTo>
                <a:lnTo>
                  <a:pt x="286003" y="153034"/>
                </a:lnTo>
                <a:lnTo>
                  <a:pt x="281880" y="135413"/>
                </a:lnTo>
                <a:lnTo>
                  <a:pt x="275971" y="120459"/>
                </a:lnTo>
                <a:lnTo>
                  <a:pt x="246913" y="91311"/>
                </a:lnTo>
                <a:lnTo>
                  <a:pt x="195961" y="82041"/>
                </a:lnTo>
                <a:lnTo>
                  <a:pt x="175508" y="83139"/>
                </a:lnTo>
                <a:lnTo>
                  <a:pt x="128269" y="99694"/>
                </a:lnTo>
                <a:lnTo>
                  <a:pt x="112522" y="130174"/>
                </a:lnTo>
                <a:lnTo>
                  <a:pt x="113448" y="138606"/>
                </a:lnTo>
                <a:lnTo>
                  <a:pt x="140017" y="167997"/>
                </a:lnTo>
                <a:lnTo>
                  <a:pt x="185546" y="184380"/>
                </a:lnTo>
                <a:lnTo>
                  <a:pt x="252150" y="201429"/>
                </a:lnTo>
                <a:lnTo>
                  <a:pt x="281273" y="210216"/>
                </a:lnTo>
                <a:lnTo>
                  <a:pt x="325374" y="228218"/>
                </a:lnTo>
                <a:lnTo>
                  <a:pt x="368861" y="263026"/>
                </a:lnTo>
                <a:lnTo>
                  <a:pt x="394287" y="313451"/>
                </a:lnTo>
                <a:lnTo>
                  <a:pt x="399161" y="356234"/>
                </a:lnTo>
                <a:lnTo>
                  <a:pt x="397706" y="377025"/>
                </a:lnTo>
                <a:lnTo>
                  <a:pt x="386034" y="416510"/>
                </a:lnTo>
                <a:lnTo>
                  <a:pt x="362789" y="452497"/>
                </a:lnTo>
                <a:lnTo>
                  <a:pt x="329590" y="479841"/>
                </a:lnTo>
                <a:lnTo>
                  <a:pt x="286629" y="497873"/>
                </a:lnTo>
                <a:lnTo>
                  <a:pt x="233237" y="506878"/>
                </a:lnTo>
                <a:lnTo>
                  <a:pt x="202564" y="507999"/>
                </a:lnTo>
                <a:lnTo>
                  <a:pt x="158753" y="505309"/>
                </a:lnTo>
                <a:lnTo>
                  <a:pt x="120300" y="497236"/>
                </a:lnTo>
                <a:lnTo>
                  <a:pt x="59562" y="464946"/>
                </a:lnTo>
                <a:lnTo>
                  <a:pt x="19780" y="412067"/>
                </a:lnTo>
                <a:lnTo>
                  <a:pt x="0" y="339470"/>
                </a:lnTo>
                <a:lnTo>
                  <a:pt x="96392" y="330072"/>
                </a:lnTo>
                <a:lnTo>
                  <a:pt x="101893" y="352762"/>
                </a:lnTo>
                <a:lnTo>
                  <a:pt x="109632" y="372236"/>
                </a:lnTo>
                <a:lnTo>
                  <a:pt x="146252" y="411428"/>
                </a:lnTo>
                <a:lnTo>
                  <a:pt x="203580" y="424179"/>
                </a:lnTo>
                <a:lnTo>
                  <a:pt x="226085" y="422917"/>
                </a:lnTo>
                <a:lnTo>
                  <a:pt x="275716" y="403986"/>
                </a:lnTo>
                <a:lnTo>
                  <a:pt x="298577" y="369732"/>
                </a:lnTo>
                <a:lnTo>
                  <a:pt x="300100" y="356615"/>
                </a:lnTo>
                <a:lnTo>
                  <a:pt x="299458" y="348204"/>
                </a:lnTo>
                <a:lnTo>
                  <a:pt x="275828" y="315483"/>
                </a:lnTo>
                <a:lnTo>
                  <a:pt x="225631" y="297291"/>
                </a:lnTo>
                <a:lnTo>
                  <a:pt x="174751" y="284225"/>
                </a:lnTo>
                <a:lnTo>
                  <a:pt x="137912" y="273823"/>
                </a:lnTo>
                <a:lnTo>
                  <a:pt x="82043" y="249543"/>
                </a:lnTo>
                <a:lnTo>
                  <a:pt x="43229" y="214326"/>
                </a:lnTo>
                <a:lnTo>
                  <a:pt x="20611" y="164935"/>
                </a:lnTo>
                <a:lnTo>
                  <a:pt x="17779" y="136905"/>
                </a:lnTo>
                <a:lnTo>
                  <a:pt x="19111" y="118451"/>
                </a:lnTo>
                <a:lnTo>
                  <a:pt x="38988" y="66801"/>
                </a:lnTo>
                <a:lnTo>
                  <a:pt x="64992" y="38004"/>
                </a:lnTo>
                <a:lnTo>
                  <a:pt x="100329" y="17017"/>
                </a:lnTo>
                <a:lnTo>
                  <a:pt x="144462" y="4222"/>
                </a:lnTo>
                <a:lnTo>
                  <a:pt x="169660" y="1051"/>
                </a:lnTo>
                <a:lnTo>
                  <a:pt x="196976" y="0"/>
                </a:lnTo>
                <a:close/>
              </a:path>
            </a:pathLst>
          </a:custGeom>
          <a:ln w="182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304" y="3810"/>
            <a:ext cx="819785" cy="819150"/>
          </a:xfrm>
          <a:custGeom>
            <a:avLst/>
            <a:gdLst/>
            <a:ahLst/>
            <a:cxnLst/>
            <a:rect l="l" t="t" r="r" b="b"/>
            <a:pathLst>
              <a:path w="819785" h="819150">
                <a:moveTo>
                  <a:pt x="819655" y="0"/>
                </a:moveTo>
                <a:lnTo>
                  <a:pt x="505" y="0"/>
                </a:lnTo>
                <a:lnTo>
                  <a:pt x="0" y="819150"/>
                </a:lnTo>
                <a:lnTo>
                  <a:pt x="505" y="819150"/>
                </a:lnTo>
                <a:lnTo>
                  <a:pt x="48635" y="817759"/>
                </a:lnTo>
                <a:lnTo>
                  <a:pt x="96034" y="813638"/>
                </a:lnTo>
                <a:lnTo>
                  <a:pt x="142623" y="806864"/>
                </a:lnTo>
                <a:lnTo>
                  <a:pt x="188327" y="797514"/>
                </a:lnTo>
                <a:lnTo>
                  <a:pt x="233067" y="785664"/>
                </a:lnTo>
                <a:lnTo>
                  <a:pt x="276768" y="771391"/>
                </a:lnTo>
                <a:lnTo>
                  <a:pt x="319353" y="754772"/>
                </a:lnTo>
                <a:lnTo>
                  <a:pt x="360744" y="735885"/>
                </a:lnTo>
                <a:lnTo>
                  <a:pt x="400865" y="714805"/>
                </a:lnTo>
                <a:lnTo>
                  <a:pt x="439639" y="691610"/>
                </a:lnTo>
                <a:lnTo>
                  <a:pt x="476990" y="666377"/>
                </a:lnTo>
                <a:lnTo>
                  <a:pt x="512839" y="639182"/>
                </a:lnTo>
                <a:lnTo>
                  <a:pt x="547112" y="610102"/>
                </a:lnTo>
                <a:lnTo>
                  <a:pt x="579729" y="579215"/>
                </a:lnTo>
                <a:lnTo>
                  <a:pt x="610616" y="546596"/>
                </a:lnTo>
                <a:lnTo>
                  <a:pt x="639695" y="512323"/>
                </a:lnTo>
                <a:lnTo>
                  <a:pt x="666889" y="476473"/>
                </a:lnTo>
                <a:lnTo>
                  <a:pt x="692122" y="439123"/>
                </a:lnTo>
                <a:lnTo>
                  <a:pt x="715316" y="400349"/>
                </a:lnTo>
                <a:lnTo>
                  <a:pt x="736395" y="360228"/>
                </a:lnTo>
                <a:lnTo>
                  <a:pt x="755281" y="318837"/>
                </a:lnTo>
                <a:lnTo>
                  <a:pt x="771899" y="276253"/>
                </a:lnTo>
                <a:lnTo>
                  <a:pt x="786171" y="232553"/>
                </a:lnTo>
                <a:lnTo>
                  <a:pt x="798020" y="187814"/>
                </a:lnTo>
                <a:lnTo>
                  <a:pt x="807370" y="142112"/>
                </a:lnTo>
                <a:lnTo>
                  <a:pt x="814144" y="95524"/>
                </a:lnTo>
                <a:lnTo>
                  <a:pt x="818264" y="48128"/>
                </a:lnTo>
                <a:lnTo>
                  <a:pt x="819655" y="0"/>
                </a:lnTo>
                <a:close/>
              </a:path>
            </a:pathLst>
          </a:custGeom>
          <a:solidFill>
            <a:srgbClr val="F4F8F9">
              <a:alpha val="3294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304" y="3810"/>
            <a:ext cx="819785" cy="819150"/>
          </a:xfrm>
          <a:custGeom>
            <a:avLst/>
            <a:gdLst/>
            <a:ahLst/>
            <a:cxnLst/>
            <a:rect l="l" t="t" r="r" b="b"/>
            <a:pathLst>
              <a:path w="819785" h="819150">
                <a:moveTo>
                  <a:pt x="819655" y="0"/>
                </a:moveTo>
                <a:lnTo>
                  <a:pt x="818264" y="48128"/>
                </a:lnTo>
                <a:lnTo>
                  <a:pt x="814144" y="95524"/>
                </a:lnTo>
                <a:lnTo>
                  <a:pt x="807370" y="142112"/>
                </a:lnTo>
                <a:lnTo>
                  <a:pt x="798020" y="187814"/>
                </a:lnTo>
                <a:lnTo>
                  <a:pt x="786171" y="232553"/>
                </a:lnTo>
                <a:lnTo>
                  <a:pt x="771899" y="276253"/>
                </a:lnTo>
                <a:lnTo>
                  <a:pt x="755281" y="318837"/>
                </a:lnTo>
                <a:lnTo>
                  <a:pt x="736395" y="360228"/>
                </a:lnTo>
                <a:lnTo>
                  <a:pt x="715316" y="400349"/>
                </a:lnTo>
                <a:lnTo>
                  <a:pt x="692122" y="439123"/>
                </a:lnTo>
                <a:lnTo>
                  <a:pt x="666889" y="476473"/>
                </a:lnTo>
                <a:lnTo>
                  <a:pt x="639695" y="512323"/>
                </a:lnTo>
                <a:lnTo>
                  <a:pt x="610616" y="546596"/>
                </a:lnTo>
                <a:lnTo>
                  <a:pt x="579729" y="579215"/>
                </a:lnTo>
                <a:lnTo>
                  <a:pt x="547112" y="610102"/>
                </a:lnTo>
                <a:lnTo>
                  <a:pt x="512839" y="639182"/>
                </a:lnTo>
                <a:lnTo>
                  <a:pt x="476990" y="666377"/>
                </a:lnTo>
                <a:lnTo>
                  <a:pt x="439639" y="691610"/>
                </a:lnTo>
                <a:lnTo>
                  <a:pt x="400865" y="714805"/>
                </a:lnTo>
                <a:lnTo>
                  <a:pt x="360744" y="735885"/>
                </a:lnTo>
                <a:lnTo>
                  <a:pt x="319353" y="754772"/>
                </a:lnTo>
                <a:lnTo>
                  <a:pt x="276768" y="771391"/>
                </a:lnTo>
                <a:lnTo>
                  <a:pt x="233067" y="785664"/>
                </a:lnTo>
                <a:lnTo>
                  <a:pt x="188327" y="797514"/>
                </a:lnTo>
                <a:lnTo>
                  <a:pt x="142623" y="806864"/>
                </a:lnTo>
                <a:lnTo>
                  <a:pt x="96034" y="813638"/>
                </a:lnTo>
                <a:lnTo>
                  <a:pt x="48635" y="817759"/>
                </a:lnTo>
                <a:lnTo>
                  <a:pt x="505" y="819150"/>
                </a:lnTo>
                <a:lnTo>
                  <a:pt x="336" y="819150"/>
                </a:lnTo>
                <a:lnTo>
                  <a:pt x="168" y="819150"/>
                </a:lnTo>
                <a:lnTo>
                  <a:pt x="0" y="819150"/>
                </a:lnTo>
                <a:lnTo>
                  <a:pt x="505" y="0"/>
                </a:lnTo>
                <a:lnTo>
                  <a:pt x="819655" y="0"/>
                </a:lnTo>
                <a:close/>
              </a:path>
            </a:pathLst>
          </a:custGeom>
          <a:ln w="3175">
            <a:solidFill>
              <a:srgbClr val="9FB5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28015" y="6095"/>
            <a:ext cx="1784604" cy="178460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169163" y="21335"/>
            <a:ext cx="1702435" cy="1702435"/>
          </a:xfrm>
          <a:custGeom>
            <a:avLst/>
            <a:gdLst/>
            <a:ahLst/>
            <a:cxnLst/>
            <a:rect l="l" t="t" r="r" b="b"/>
            <a:pathLst>
              <a:path w="1702435" h="1702435">
                <a:moveTo>
                  <a:pt x="0" y="851154"/>
                </a:moveTo>
                <a:lnTo>
                  <a:pt x="1347" y="802859"/>
                </a:lnTo>
                <a:lnTo>
                  <a:pt x="5341" y="755271"/>
                </a:lnTo>
                <a:lnTo>
                  <a:pt x="11910" y="708461"/>
                </a:lnTo>
                <a:lnTo>
                  <a:pt x="20983" y="662500"/>
                </a:lnTo>
                <a:lnTo>
                  <a:pt x="32487" y="617462"/>
                </a:lnTo>
                <a:lnTo>
                  <a:pt x="46350" y="573417"/>
                </a:lnTo>
                <a:lnTo>
                  <a:pt x="62501" y="530438"/>
                </a:lnTo>
                <a:lnTo>
                  <a:pt x="80868" y="488596"/>
                </a:lnTo>
                <a:lnTo>
                  <a:pt x="101378" y="447964"/>
                </a:lnTo>
                <a:lnTo>
                  <a:pt x="123961" y="408613"/>
                </a:lnTo>
                <a:lnTo>
                  <a:pt x="148543" y="370615"/>
                </a:lnTo>
                <a:lnTo>
                  <a:pt x="175055" y="334042"/>
                </a:lnTo>
                <a:lnTo>
                  <a:pt x="203422" y="298966"/>
                </a:lnTo>
                <a:lnTo>
                  <a:pt x="233574" y="265459"/>
                </a:lnTo>
                <a:lnTo>
                  <a:pt x="265439" y="233593"/>
                </a:lnTo>
                <a:lnTo>
                  <a:pt x="298945" y="203439"/>
                </a:lnTo>
                <a:lnTo>
                  <a:pt x="334020" y="175070"/>
                </a:lnTo>
                <a:lnTo>
                  <a:pt x="370593" y="148557"/>
                </a:lnTo>
                <a:lnTo>
                  <a:pt x="408590" y="123973"/>
                </a:lnTo>
                <a:lnTo>
                  <a:pt x="447941" y="101388"/>
                </a:lnTo>
                <a:lnTo>
                  <a:pt x="488574" y="80876"/>
                </a:lnTo>
                <a:lnTo>
                  <a:pt x="530417" y="62508"/>
                </a:lnTo>
                <a:lnTo>
                  <a:pt x="573397" y="46355"/>
                </a:lnTo>
                <a:lnTo>
                  <a:pt x="617444" y="32490"/>
                </a:lnTo>
                <a:lnTo>
                  <a:pt x="662485" y="20985"/>
                </a:lnTo>
                <a:lnTo>
                  <a:pt x="708448" y="11912"/>
                </a:lnTo>
                <a:lnTo>
                  <a:pt x="755262" y="5342"/>
                </a:lnTo>
                <a:lnTo>
                  <a:pt x="802854" y="1347"/>
                </a:lnTo>
                <a:lnTo>
                  <a:pt x="851154" y="0"/>
                </a:lnTo>
                <a:lnTo>
                  <a:pt x="899448" y="1347"/>
                </a:lnTo>
                <a:lnTo>
                  <a:pt x="947036" y="5342"/>
                </a:lnTo>
                <a:lnTo>
                  <a:pt x="993846" y="11912"/>
                </a:lnTo>
                <a:lnTo>
                  <a:pt x="1039807" y="20985"/>
                </a:lnTo>
                <a:lnTo>
                  <a:pt x="1084845" y="32490"/>
                </a:lnTo>
                <a:lnTo>
                  <a:pt x="1128890" y="46355"/>
                </a:lnTo>
                <a:lnTo>
                  <a:pt x="1171869" y="62508"/>
                </a:lnTo>
                <a:lnTo>
                  <a:pt x="1213711" y="80876"/>
                </a:lnTo>
                <a:lnTo>
                  <a:pt x="1254343" y="101388"/>
                </a:lnTo>
                <a:lnTo>
                  <a:pt x="1293694" y="123973"/>
                </a:lnTo>
                <a:lnTo>
                  <a:pt x="1331692" y="148557"/>
                </a:lnTo>
                <a:lnTo>
                  <a:pt x="1368265" y="175070"/>
                </a:lnTo>
                <a:lnTo>
                  <a:pt x="1403341" y="203439"/>
                </a:lnTo>
                <a:lnTo>
                  <a:pt x="1436848" y="233593"/>
                </a:lnTo>
                <a:lnTo>
                  <a:pt x="1468714" y="265459"/>
                </a:lnTo>
                <a:lnTo>
                  <a:pt x="1498868" y="298966"/>
                </a:lnTo>
                <a:lnTo>
                  <a:pt x="1527237" y="334042"/>
                </a:lnTo>
                <a:lnTo>
                  <a:pt x="1553750" y="370615"/>
                </a:lnTo>
                <a:lnTo>
                  <a:pt x="1578334" y="408613"/>
                </a:lnTo>
                <a:lnTo>
                  <a:pt x="1600919" y="447964"/>
                </a:lnTo>
                <a:lnTo>
                  <a:pt x="1621431" y="488596"/>
                </a:lnTo>
                <a:lnTo>
                  <a:pt x="1639799" y="530438"/>
                </a:lnTo>
                <a:lnTo>
                  <a:pt x="1655952" y="573417"/>
                </a:lnTo>
                <a:lnTo>
                  <a:pt x="1669817" y="617462"/>
                </a:lnTo>
                <a:lnTo>
                  <a:pt x="1681322" y="662500"/>
                </a:lnTo>
                <a:lnTo>
                  <a:pt x="1690395" y="708461"/>
                </a:lnTo>
                <a:lnTo>
                  <a:pt x="1696965" y="755271"/>
                </a:lnTo>
                <a:lnTo>
                  <a:pt x="1700960" y="802859"/>
                </a:lnTo>
                <a:lnTo>
                  <a:pt x="1702308" y="851154"/>
                </a:lnTo>
                <a:lnTo>
                  <a:pt x="1700960" y="899448"/>
                </a:lnTo>
                <a:lnTo>
                  <a:pt x="1696965" y="947036"/>
                </a:lnTo>
                <a:lnTo>
                  <a:pt x="1690395" y="993846"/>
                </a:lnTo>
                <a:lnTo>
                  <a:pt x="1681322" y="1039807"/>
                </a:lnTo>
                <a:lnTo>
                  <a:pt x="1669817" y="1084845"/>
                </a:lnTo>
                <a:lnTo>
                  <a:pt x="1655952" y="1128890"/>
                </a:lnTo>
                <a:lnTo>
                  <a:pt x="1639799" y="1171869"/>
                </a:lnTo>
                <a:lnTo>
                  <a:pt x="1621431" y="1213711"/>
                </a:lnTo>
                <a:lnTo>
                  <a:pt x="1600919" y="1254343"/>
                </a:lnTo>
                <a:lnTo>
                  <a:pt x="1578334" y="1293694"/>
                </a:lnTo>
                <a:lnTo>
                  <a:pt x="1553750" y="1331692"/>
                </a:lnTo>
                <a:lnTo>
                  <a:pt x="1527237" y="1368265"/>
                </a:lnTo>
                <a:lnTo>
                  <a:pt x="1498868" y="1403341"/>
                </a:lnTo>
                <a:lnTo>
                  <a:pt x="1468714" y="1436848"/>
                </a:lnTo>
                <a:lnTo>
                  <a:pt x="1436848" y="1468714"/>
                </a:lnTo>
                <a:lnTo>
                  <a:pt x="1403341" y="1498868"/>
                </a:lnTo>
                <a:lnTo>
                  <a:pt x="1368265" y="1527237"/>
                </a:lnTo>
                <a:lnTo>
                  <a:pt x="1331692" y="1553750"/>
                </a:lnTo>
                <a:lnTo>
                  <a:pt x="1293694" y="1578334"/>
                </a:lnTo>
                <a:lnTo>
                  <a:pt x="1254343" y="1600919"/>
                </a:lnTo>
                <a:lnTo>
                  <a:pt x="1213711" y="1621431"/>
                </a:lnTo>
                <a:lnTo>
                  <a:pt x="1171869" y="1639799"/>
                </a:lnTo>
                <a:lnTo>
                  <a:pt x="1128890" y="1655952"/>
                </a:lnTo>
                <a:lnTo>
                  <a:pt x="1084845" y="1669817"/>
                </a:lnTo>
                <a:lnTo>
                  <a:pt x="1039807" y="1681322"/>
                </a:lnTo>
                <a:lnTo>
                  <a:pt x="993846" y="1690395"/>
                </a:lnTo>
                <a:lnTo>
                  <a:pt x="947036" y="1696965"/>
                </a:lnTo>
                <a:lnTo>
                  <a:pt x="899448" y="1700960"/>
                </a:lnTo>
                <a:lnTo>
                  <a:pt x="851154" y="1702308"/>
                </a:lnTo>
                <a:lnTo>
                  <a:pt x="802854" y="1700960"/>
                </a:lnTo>
                <a:lnTo>
                  <a:pt x="755262" y="1696965"/>
                </a:lnTo>
                <a:lnTo>
                  <a:pt x="708448" y="1690395"/>
                </a:lnTo>
                <a:lnTo>
                  <a:pt x="662485" y="1681322"/>
                </a:lnTo>
                <a:lnTo>
                  <a:pt x="617444" y="1669817"/>
                </a:lnTo>
                <a:lnTo>
                  <a:pt x="573397" y="1655952"/>
                </a:lnTo>
                <a:lnTo>
                  <a:pt x="530417" y="1639799"/>
                </a:lnTo>
                <a:lnTo>
                  <a:pt x="488574" y="1621431"/>
                </a:lnTo>
                <a:lnTo>
                  <a:pt x="447941" y="1600919"/>
                </a:lnTo>
                <a:lnTo>
                  <a:pt x="408590" y="1578334"/>
                </a:lnTo>
                <a:lnTo>
                  <a:pt x="370593" y="1553750"/>
                </a:lnTo>
                <a:lnTo>
                  <a:pt x="334020" y="1527237"/>
                </a:lnTo>
                <a:lnTo>
                  <a:pt x="298945" y="1498868"/>
                </a:lnTo>
                <a:lnTo>
                  <a:pt x="265439" y="1468714"/>
                </a:lnTo>
                <a:lnTo>
                  <a:pt x="233574" y="1436848"/>
                </a:lnTo>
                <a:lnTo>
                  <a:pt x="203422" y="1403341"/>
                </a:lnTo>
                <a:lnTo>
                  <a:pt x="175055" y="1368265"/>
                </a:lnTo>
                <a:lnTo>
                  <a:pt x="148543" y="1331692"/>
                </a:lnTo>
                <a:lnTo>
                  <a:pt x="123961" y="1293694"/>
                </a:lnTo>
                <a:lnTo>
                  <a:pt x="101378" y="1254343"/>
                </a:lnTo>
                <a:lnTo>
                  <a:pt x="80868" y="1213711"/>
                </a:lnTo>
                <a:lnTo>
                  <a:pt x="62501" y="1171869"/>
                </a:lnTo>
                <a:lnTo>
                  <a:pt x="46350" y="1128890"/>
                </a:lnTo>
                <a:lnTo>
                  <a:pt x="32487" y="1084845"/>
                </a:lnTo>
                <a:lnTo>
                  <a:pt x="20983" y="1039807"/>
                </a:lnTo>
                <a:lnTo>
                  <a:pt x="11910" y="993846"/>
                </a:lnTo>
                <a:lnTo>
                  <a:pt x="5341" y="947036"/>
                </a:lnTo>
                <a:lnTo>
                  <a:pt x="1347" y="899448"/>
                </a:lnTo>
                <a:lnTo>
                  <a:pt x="0" y="851154"/>
                </a:lnTo>
                <a:close/>
              </a:path>
            </a:pathLst>
          </a:custGeom>
          <a:ln w="27432">
            <a:solidFill>
              <a:srgbClr val="DFEDF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172212" y="1045463"/>
            <a:ext cx="1155192" cy="115061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87319" y="1050633"/>
            <a:ext cx="1116813" cy="111147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87319" y="1050633"/>
            <a:ext cx="1116965" cy="1111885"/>
          </a:xfrm>
          <a:custGeom>
            <a:avLst/>
            <a:gdLst/>
            <a:ahLst/>
            <a:cxnLst/>
            <a:rect l="l" t="t" r="r" b="b"/>
            <a:pathLst>
              <a:path w="1116965" h="1111885">
                <a:moveTo>
                  <a:pt x="118496" y="204634"/>
                </a:moveTo>
                <a:lnTo>
                  <a:pt x="149785" y="168741"/>
                </a:lnTo>
                <a:lnTo>
                  <a:pt x="183515" y="136234"/>
                </a:lnTo>
                <a:lnTo>
                  <a:pt x="219451" y="107137"/>
                </a:lnTo>
                <a:lnTo>
                  <a:pt x="257356" y="81474"/>
                </a:lnTo>
                <a:lnTo>
                  <a:pt x="296996" y="59270"/>
                </a:lnTo>
                <a:lnTo>
                  <a:pt x="338135" y="40547"/>
                </a:lnTo>
                <a:lnTo>
                  <a:pt x="380538" y="25331"/>
                </a:lnTo>
                <a:lnTo>
                  <a:pt x="423971" y="13644"/>
                </a:lnTo>
                <a:lnTo>
                  <a:pt x="468196" y="5510"/>
                </a:lnTo>
                <a:lnTo>
                  <a:pt x="512980" y="954"/>
                </a:lnTo>
                <a:lnTo>
                  <a:pt x="558087" y="0"/>
                </a:lnTo>
                <a:lnTo>
                  <a:pt x="603281" y="2670"/>
                </a:lnTo>
                <a:lnTo>
                  <a:pt x="648327" y="8990"/>
                </a:lnTo>
                <a:lnTo>
                  <a:pt x="692991" y="18983"/>
                </a:lnTo>
                <a:lnTo>
                  <a:pt x="737036" y="32672"/>
                </a:lnTo>
                <a:lnTo>
                  <a:pt x="780227" y="50083"/>
                </a:lnTo>
                <a:lnTo>
                  <a:pt x="822330" y="71238"/>
                </a:lnTo>
                <a:lnTo>
                  <a:pt x="863108" y="96162"/>
                </a:lnTo>
                <a:lnTo>
                  <a:pt x="902327" y="124878"/>
                </a:lnTo>
                <a:lnTo>
                  <a:pt x="939023" y="156757"/>
                </a:lnTo>
                <a:lnTo>
                  <a:pt x="972365" y="190998"/>
                </a:lnTo>
                <a:lnTo>
                  <a:pt x="1002325" y="227366"/>
                </a:lnTo>
                <a:lnTo>
                  <a:pt x="1028874" y="265625"/>
                </a:lnTo>
                <a:lnTo>
                  <a:pt x="1051985" y="305541"/>
                </a:lnTo>
                <a:lnTo>
                  <a:pt x="1071626" y="346879"/>
                </a:lnTo>
                <a:lnTo>
                  <a:pt x="1087772" y="389404"/>
                </a:lnTo>
                <a:lnTo>
                  <a:pt x="1100392" y="432881"/>
                </a:lnTo>
                <a:lnTo>
                  <a:pt x="1109458" y="477076"/>
                </a:lnTo>
                <a:lnTo>
                  <a:pt x="1114941" y="521754"/>
                </a:lnTo>
                <a:lnTo>
                  <a:pt x="1116813" y="566679"/>
                </a:lnTo>
                <a:lnTo>
                  <a:pt x="1115044" y="611617"/>
                </a:lnTo>
                <a:lnTo>
                  <a:pt x="1109608" y="656333"/>
                </a:lnTo>
                <a:lnTo>
                  <a:pt x="1100473" y="700593"/>
                </a:lnTo>
                <a:lnTo>
                  <a:pt x="1087613" y="744160"/>
                </a:lnTo>
                <a:lnTo>
                  <a:pt x="1070998" y="786801"/>
                </a:lnTo>
                <a:lnTo>
                  <a:pt x="1050600" y="828281"/>
                </a:lnTo>
                <a:lnTo>
                  <a:pt x="1026390" y="868365"/>
                </a:lnTo>
                <a:lnTo>
                  <a:pt x="998339" y="906817"/>
                </a:lnTo>
                <a:lnTo>
                  <a:pt x="967050" y="942710"/>
                </a:lnTo>
                <a:lnTo>
                  <a:pt x="933320" y="975218"/>
                </a:lnTo>
                <a:lnTo>
                  <a:pt x="897385" y="1004315"/>
                </a:lnTo>
                <a:lnTo>
                  <a:pt x="859481" y="1029978"/>
                </a:lnTo>
                <a:lnTo>
                  <a:pt x="819841" y="1052184"/>
                </a:lnTo>
                <a:lnTo>
                  <a:pt x="778703" y="1070908"/>
                </a:lnTo>
                <a:lnTo>
                  <a:pt x="736300" y="1086127"/>
                </a:lnTo>
                <a:lnTo>
                  <a:pt x="692869" y="1097817"/>
                </a:lnTo>
                <a:lnTo>
                  <a:pt x="648644" y="1105954"/>
                </a:lnTo>
                <a:lnTo>
                  <a:pt x="603860" y="1110515"/>
                </a:lnTo>
                <a:lnTo>
                  <a:pt x="558754" y="1111476"/>
                </a:lnTo>
                <a:lnTo>
                  <a:pt x="513560" y="1108813"/>
                </a:lnTo>
                <a:lnTo>
                  <a:pt x="468514" y="1102502"/>
                </a:lnTo>
                <a:lnTo>
                  <a:pt x="423850" y="1092519"/>
                </a:lnTo>
                <a:lnTo>
                  <a:pt x="379804" y="1078841"/>
                </a:lnTo>
                <a:lnTo>
                  <a:pt x="336612" y="1061444"/>
                </a:lnTo>
                <a:lnTo>
                  <a:pt x="294508" y="1040304"/>
                </a:lnTo>
                <a:lnTo>
                  <a:pt x="253729" y="1015397"/>
                </a:lnTo>
                <a:lnTo>
                  <a:pt x="214508" y="986700"/>
                </a:lnTo>
                <a:lnTo>
                  <a:pt x="177812" y="954821"/>
                </a:lnTo>
                <a:lnTo>
                  <a:pt x="144469" y="920580"/>
                </a:lnTo>
                <a:lnTo>
                  <a:pt x="114507" y="884212"/>
                </a:lnTo>
                <a:lnTo>
                  <a:pt x="87955" y="845952"/>
                </a:lnTo>
                <a:lnTo>
                  <a:pt x="64842" y="806035"/>
                </a:lnTo>
                <a:lnTo>
                  <a:pt x="45198" y="764695"/>
                </a:lnTo>
                <a:lnTo>
                  <a:pt x="29049" y="722168"/>
                </a:lnTo>
                <a:lnTo>
                  <a:pt x="16427" y="678687"/>
                </a:lnTo>
                <a:lnTo>
                  <a:pt x="7358" y="634488"/>
                </a:lnTo>
                <a:lnTo>
                  <a:pt x="1873" y="589806"/>
                </a:lnTo>
                <a:lnTo>
                  <a:pt x="0" y="544874"/>
                </a:lnTo>
                <a:lnTo>
                  <a:pt x="1767" y="499929"/>
                </a:lnTo>
                <a:lnTo>
                  <a:pt x="7203" y="455204"/>
                </a:lnTo>
                <a:lnTo>
                  <a:pt x="16338" y="410935"/>
                </a:lnTo>
                <a:lnTo>
                  <a:pt x="29200" y="367355"/>
                </a:lnTo>
                <a:lnTo>
                  <a:pt x="45818" y="324701"/>
                </a:lnTo>
                <a:lnTo>
                  <a:pt x="66221" y="283206"/>
                </a:lnTo>
                <a:lnTo>
                  <a:pt x="90437" y="243105"/>
                </a:lnTo>
                <a:lnTo>
                  <a:pt x="118496" y="204634"/>
                </a:lnTo>
                <a:close/>
              </a:path>
            </a:pathLst>
          </a:custGeom>
          <a:ln w="7349">
            <a:solidFill>
              <a:srgbClr val="93A9B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317958" y="1181524"/>
            <a:ext cx="855980" cy="850265"/>
          </a:xfrm>
          <a:custGeom>
            <a:avLst/>
            <a:gdLst/>
            <a:ahLst/>
            <a:cxnLst/>
            <a:rect l="l" t="t" r="r" b="b"/>
            <a:pathLst>
              <a:path w="855980" h="850264">
                <a:moveTo>
                  <a:pt x="89838" y="155150"/>
                </a:moveTo>
                <a:lnTo>
                  <a:pt x="63217" y="192564"/>
                </a:lnTo>
                <a:lnTo>
                  <a:pt x="41317" y="231919"/>
                </a:lnTo>
                <a:lnTo>
                  <a:pt x="24090" y="272849"/>
                </a:lnTo>
                <a:lnTo>
                  <a:pt x="11493" y="314989"/>
                </a:lnTo>
                <a:lnTo>
                  <a:pt x="3478" y="357973"/>
                </a:lnTo>
                <a:lnTo>
                  <a:pt x="0" y="401436"/>
                </a:lnTo>
                <a:lnTo>
                  <a:pt x="1012" y="445012"/>
                </a:lnTo>
                <a:lnTo>
                  <a:pt x="6469" y="488336"/>
                </a:lnTo>
                <a:lnTo>
                  <a:pt x="16325" y="531041"/>
                </a:lnTo>
                <a:lnTo>
                  <a:pt x="30534" y="572763"/>
                </a:lnTo>
                <a:lnTo>
                  <a:pt x="49050" y="613136"/>
                </a:lnTo>
                <a:lnTo>
                  <a:pt x="71827" y="651795"/>
                </a:lnTo>
                <a:lnTo>
                  <a:pt x="98819" y="688373"/>
                </a:lnTo>
                <a:lnTo>
                  <a:pt x="129979" y="722506"/>
                </a:lnTo>
                <a:lnTo>
                  <a:pt x="165264" y="753828"/>
                </a:lnTo>
                <a:lnTo>
                  <a:pt x="203626" y="781288"/>
                </a:lnTo>
                <a:lnTo>
                  <a:pt x="243815" y="804104"/>
                </a:lnTo>
                <a:lnTo>
                  <a:pt x="285462" y="822312"/>
                </a:lnTo>
                <a:lnTo>
                  <a:pt x="328203" y="835949"/>
                </a:lnTo>
                <a:lnTo>
                  <a:pt x="371670" y="845051"/>
                </a:lnTo>
                <a:lnTo>
                  <a:pt x="415497" y="849655"/>
                </a:lnTo>
                <a:lnTo>
                  <a:pt x="459319" y="849796"/>
                </a:lnTo>
                <a:lnTo>
                  <a:pt x="502768" y="845511"/>
                </a:lnTo>
                <a:lnTo>
                  <a:pt x="545478" y="836837"/>
                </a:lnTo>
                <a:lnTo>
                  <a:pt x="587084" y="823809"/>
                </a:lnTo>
                <a:lnTo>
                  <a:pt x="627219" y="806465"/>
                </a:lnTo>
                <a:lnTo>
                  <a:pt x="665516" y="784840"/>
                </a:lnTo>
                <a:lnTo>
                  <a:pt x="701609" y="758971"/>
                </a:lnTo>
                <a:lnTo>
                  <a:pt x="735133" y="728894"/>
                </a:lnTo>
                <a:lnTo>
                  <a:pt x="765720" y="694646"/>
                </a:lnTo>
                <a:lnTo>
                  <a:pt x="792343" y="657209"/>
                </a:lnTo>
                <a:lnTo>
                  <a:pt x="814245" y="617838"/>
                </a:lnTo>
                <a:lnTo>
                  <a:pt x="831472" y="576897"/>
                </a:lnTo>
                <a:lnTo>
                  <a:pt x="844071" y="534752"/>
                </a:lnTo>
                <a:lnTo>
                  <a:pt x="852086" y="491766"/>
                </a:lnTo>
                <a:lnTo>
                  <a:pt x="855565" y="448304"/>
                </a:lnTo>
                <a:lnTo>
                  <a:pt x="854552" y="404733"/>
                </a:lnTo>
                <a:lnTo>
                  <a:pt x="849095" y="361416"/>
                </a:lnTo>
                <a:lnTo>
                  <a:pt x="839239" y="318718"/>
                </a:lnTo>
                <a:lnTo>
                  <a:pt x="825030" y="277004"/>
                </a:lnTo>
                <a:lnTo>
                  <a:pt x="806515" y="236639"/>
                </a:lnTo>
                <a:lnTo>
                  <a:pt x="783739" y="197988"/>
                </a:lnTo>
                <a:lnTo>
                  <a:pt x="756748" y="161416"/>
                </a:lnTo>
                <a:lnTo>
                  <a:pt x="725589" y="127288"/>
                </a:lnTo>
                <a:lnTo>
                  <a:pt x="690307" y="95968"/>
                </a:lnTo>
                <a:lnTo>
                  <a:pt x="651942" y="68508"/>
                </a:lnTo>
                <a:lnTo>
                  <a:pt x="611752" y="45692"/>
                </a:lnTo>
                <a:lnTo>
                  <a:pt x="570102" y="27483"/>
                </a:lnTo>
                <a:lnTo>
                  <a:pt x="527360" y="13846"/>
                </a:lnTo>
                <a:lnTo>
                  <a:pt x="483892" y="4744"/>
                </a:lnTo>
                <a:lnTo>
                  <a:pt x="440064" y="141"/>
                </a:lnTo>
                <a:lnTo>
                  <a:pt x="396241" y="0"/>
                </a:lnTo>
                <a:lnTo>
                  <a:pt x="352791" y="4284"/>
                </a:lnTo>
                <a:lnTo>
                  <a:pt x="310080" y="12959"/>
                </a:lnTo>
                <a:lnTo>
                  <a:pt x="268474" y="25986"/>
                </a:lnTo>
                <a:lnTo>
                  <a:pt x="228339" y="43330"/>
                </a:lnTo>
                <a:lnTo>
                  <a:pt x="190042" y="64955"/>
                </a:lnTo>
                <a:lnTo>
                  <a:pt x="153949" y="90824"/>
                </a:lnTo>
                <a:lnTo>
                  <a:pt x="120425" y="120901"/>
                </a:lnTo>
                <a:lnTo>
                  <a:pt x="89838" y="155150"/>
                </a:lnTo>
                <a:close/>
              </a:path>
            </a:pathLst>
          </a:custGeom>
          <a:ln w="7349">
            <a:solidFill>
              <a:srgbClr val="93A9B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088136" y="0"/>
            <a:ext cx="8056245" cy="6858000"/>
          </a:xfrm>
          <a:custGeom>
            <a:avLst/>
            <a:gdLst/>
            <a:ahLst/>
            <a:cxnLst/>
            <a:rect l="l" t="t" r="r" b="b"/>
            <a:pathLst>
              <a:path w="8056245" h="6858000">
                <a:moveTo>
                  <a:pt x="0" y="6858000"/>
                </a:moveTo>
                <a:lnTo>
                  <a:pt x="8055863" y="6858000"/>
                </a:lnTo>
                <a:lnTo>
                  <a:pt x="8055863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935736" y="0"/>
            <a:ext cx="155447" cy="685800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105156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7315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5167" y="171958"/>
            <a:ext cx="8233664" cy="12147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0" i="0">
                <a:solidFill>
                  <a:srgbClr val="5F688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16938" y="3240404"/>
            <a:ext cx="5789930" cy="18846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9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1.jpeg"/><Relationship Id="rId4" Type="http://schemas.openxmlformats.org/officeDocument/2006/relationships/image" Target="../media/image5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9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3.jpeg"/><Relationship Id="rId4" Type="http://schemas.openxmlformats.org/officeDocument/2006/relationships/image" Target="../media/image6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7.jpeg"/><Relationship Id="rId4" Type="http://schemas.openxmlformats.org/officeDocument/2006/relationships/image" Target="../media/image6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2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6.jpe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38200"/>
            <a:ext cx="9144000" cy="2376488"/>
          </a:xfrm>
        </p:spPr>
        <p:txBody>
          <a:bodyPr rtlCol="0">
            <a:normAutofit/>
          </a:bodyPr>
          <a:lstStyle/>
          <a:p>
            <a:pPr algn="ctr" eaLnBrk="1" fontAlgn="auto" hangingPunct="1">
              <a:lnSpc>
                <a:spcPct val="125000"/>
              </a:lnSpc>
              <a:spcAft>
                <a:spcPts val="0"/>
              </a:spcAft>
              <a:defRPr/>
            </a:pPr>
            <a:r>
              <a:rPr lang="id-ID" sz="2600" dirty="0" smtClean="0">
                <a:solidFill>
                  <a:schemeClr val="tx2">
                    <a:satMod val="200000"/>
                  </a:schemeClr>
                </a:solidFill>
                <a:latin typeface="Papyrus" pitchFamily="66" charset="0"/>
                <a:cs typeface="Narkisim" pitchFamily="34" charset="-79"/>
              </a:rPr>
              <a:t/>
            </a:r>
            <a:br>
              <a:rPr lang="id-ID" sz="2600" dirty="0" smtClean="0">
                <a:solidFill>
                  <a:schemeClr val="tx2">
                    <a:satMod val="200000"/>
                  </a:schemeClr>
                </a:solidFill>
                <a:latin typeface="Papyrus" pitchFamily="66" charset="0"/>
                <a:cs typeface="Narkisim" pitchFamily="34" charset="-79"/>
              </a:rPr>
            </a:br>
            <a:r>
              <a:rPr lang="id-ID" sz="3600" dirty="0" smtClean="0">
                <a:solidFill>
                  <a:schemeClr val="tx2">
                    <a:satMod val="200000"/>
                  </a:schemeClr>
                </a:solidFill>
                <a:latin typeface="Papyrus" pitchFamily="66" charset="0"/>
                <a:cs typeface="Narkisim" pitchFamily="34" charset="-79"/>
              </a:rPr>
              <a:t>BIOPSIKOLOGI </a:t>
            </a:r>
            <a:br>
              <a:rPr lang="id-ID" sz="3600" dirty="0" smtClean="0">
                <a:solidFill>
                  <a:schemeClr val="tx2">
                    <a:satMod val="200000"/>
                  </a:schemeClr>
                </a:solidFill>
                <a:latin typeface="Papyrus" pitchFamily="66" charset="0"/>
                <a:cs typeface="Narkisim" pitchFamily="34" charset="-79"/>
              </a:rPr>
            </a:br>
            <a:r>
              <a:rPr lang="id-ID" sz="3600" dirty="0" smtClean="0">
                <a:solidFill>
                  <a:schemeClr val="tx2">
                    <a:satMod val="200000"/>
                  </a:schemeClr>
                </a:solidFill>
                <a:latin typeface="Papyrus" pitchFamily="66" charset="0"/>
                <a:cs typeface="Narkisim" pitchFamily="34" charset="-79"/>
              </a:rPr>
              <a:t>3</a:t>
            </a:r>
            <a:endParaRPr lang="en-US" sz="3600" dirty="0" smtClean="0">
              <a:solidFill>
                <a:schemeClr val="tx2">
                  <a:satMod val="200000"/>
                </a:schemeClr>
              </a:solidFill>
              <a:effectLst>
                <a:outerShdw blurRad="38100" dist="38100" dir="2700000" algn="tl">
                  <a:srgbClr val="666633"/>
                </a:outerShdw>
              </a:effectLst>
              <a:latin typeface="Papyrus" pitchFamily="66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852715" y="2786063"/>
            <a:ext cx="7531302" cy="185737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algn="ctr" eaLnBrk="1" fontAlgn="auto" hangingPunct="1">
              <a:lnSpc>
                <a:spcPct val="125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id-ID" sz="4400" b="1" dirty="0" smtClean="0">
                <a:latin typeface="Pristina" pitchFamily="66" charset="0"/>
              </a:rPr>
              <a:t>Anatomi Sistem Saraf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5867400" y="5029200"/>
            <a:ext cx="26815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id-ID" dirty="0" smtClean="0">
                <a:latin typeface="Hobo Medium"/>
              </a:rPr>
              <a:t> </a:t>
            </a:r>
            <a:r>
              <a:rPr lang="id-ID" dirty="0" smtClean="0">
                <a:latin typeface="Hobo Medium"/>
              </a:rPr>
              <a:t>2020</a:t>
            </a:r>
            <a:endParaRPr lang="id-ID" dirty="0"/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1941286" y="6143626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2811" y="292608"/>
            <a:ext cx="2636519" cy="1220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227832" y="292608"/>
            <a:ext cx="1426464" cy="12207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078223" y="292608"/>
            <a:ext cx="1940052" cy="12207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443728" y="292608"/>
            <a:ext cx="2788920" cy="12207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514602" y="444754"/>
            <a:ext cx="636905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5" dirty="0"/>
              <a:t>Struktur sel saraf</a:t>
            </a:r>
            <a:r>
              <a:rPr sz="4300" spc="20" dirty="0"/>
              <a:t> </a:t>
            </a:r>
            <a:r>
              <a:rPr sz="4300" spc="-5" dirty="0"/>
              <a:t>(neuron)</a:t>
            </a:r>
            <a:endParaRPr sz="4300"/>
          </a:p>
        </p:txBody>
      </p:sp>
      <p:sp>
        <p:nvSpPr>
          <p:cNvPr id="7" name="object 7"/>
          <p:cNvSpPr txBox="1"/>
          <p:nvPr/>
        </p:nvSpPr>
        <p:spPr>
          <a:xfrm>
            <a:off x="1596897" y="1424381"/>
            <a:ext cx="7226300" cy="467487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295910" marR="356235" indent="-283210">
              <a:lnSpc>
                <a:spcPct val="90000"/>
              </a:lnSpc>
              <a:spcBef>
                <a:spcPts val="459"/>
              </a:spcBef>
              <a:buClr>
                <a:srgbClr val="D16248"/>
              </a:buClr>
              <a:buSzPct val="80000"/>
              <a:buChar char=""/>
              <a:tabLst>
                <a:tab pos="296545" algn="l"/>
                <a:tab pos="1207770" algn="l"/>
                <a:tab pos="1586865" algn="l"/>
                <a:tab pos="1670685" algn="l"/>
                <a:tab pos="2516505" algn="l"/>
                <a:tab pos="2564130" algn="l"/>
                <a:tab pos="2983230" algn="l"/>
                <a:tab pos="3283585" algn="l"/>
                <a:tab pos="3745229" algn="l"/>
                <a:tab pos="5464810" algn="l"/>
              </a:tabLst>
            </a:pPr>
            <a:r>
              <a:rPr sz="3000" dirty="0">
                <a:latin typeface="Arial"/>
                <a:cs typeface="Arial"/>
              </a:rPr>
              <a:t>Setiap	</a:t>
            </a:r>
            <a:r>
              <a:rPr sz="3000" spc="-5" dirty="0">
                <a:latin typeface="Arial"/>
                <a:cs typeface="Arial"/>
              </a:rPr>
              <a:t>neuron	terdiri </a:t>
            </a:r>
            <a:r>
              <a:rPr sz="3000" dirty="0">
                <a:latin typeface="Arial"/>
                <a:cs typeface="Arial"/>
              </a:rPr>
              <a:t>dari </a:t>
            </a:r>
            <a:r>
              <a:rPr sz="3000" spc="-5" dirty="0">
                <a:latin typeface="Arial"/>
                <a:cs typeface="Arial"/>
              </a:rPr>
              <a:t>satu badan  sel</a:t>
            </a:r>
            <a:r>
              <a:rPr sz="3000" dirty="0">
                <a:latin typeface="Arial"/>
                <a:cs typeface="Arial"/>
              </a:rPr>
              <a:t>	</a:t>
            </a:r>
            <a:r>
              <a:rPr sz="3000" spc="-5" dirty="0">
                <a:latin typeface="Arial"/>
                <a:cs typeface="Arial"/>
              </a:rPr>
              <a:t>yang</a:t>
            </a:r>
            <a:r>
              <a:rPr sz="3000" dirty="0">
                <a:latin typeface="Arial"/>
                <a:cs typeface="Arial"/>
              </a:rPr>
              <a:t>		</a:t>
            </a:r>
            <a:r>
              <a:rPr sz="3000" spc="-5" dirty="0">
                <a:latin typeface="Arial"/>
                <a:cs typeface="Arial"/>
              </a:rPr>
              <a:t>di</a:t>
            </a:r>
            <a:r>
              <a:rPr sz="3000" dirty="0">
                <a:latin typeface="Arial"/>
                <a:cs typeface="Arial"/>
              </a:rPr>
              <a:t>		</a:t>
            </a:r>
            <a:r>
              <a:rPr sz="3000" spc="-5" dirty="0">
                <a:latin typeface="Arial"/>
                <a:cs typeface="Arial"/>
              </a:rPr>
              <a:t>dalamnya</a:t>
            </a:r>
            <a:r>
              <a:rPr sz="3000" dirty="0">
                <a:latin typeface="Arial"/>
                <a:cs typeface="Arial"/>
              </a:rPr>
              <a:t>	te</a:t>
            </a:r>
            <a:r>
              <a:rPr sz="3000" spc="-10" dirty="0">
                <a:latin typeface="Arial"/>
                <a:cs typeface="Arial"/>
              </a:rPr>
              <a:t>r</a:t>
            </a:r>
            <a:r>
              <a:rPr sz="3000" spc="-5" dirty="0">
                <a:latin typeface="Arial"/>
                <a:cs typeface="Arial"/>
              </a:rPr>
              <a:t>dapat  </a:t>
            </a:r>
            <a:r>
              <a:rPr sz="3000" spc="-5" dirty="0">
                <a:solidFill>
                  <a:srgbClr val="FF0000"/>
                </a:solidFill>
                <a:latin typeface="Arial"/>
                <a:cs typeface="Arial"/>
              </a:rPr>
              <a:t>sitoplasma </a:t>
            </a:r>
            <a:r>
              <a:rPr sz="3000" spc="-5" dirty="0">
                <a:latin typeface="Arial"/>
                <a:cs typeface="Arial"/>
              </a:rPr>
              <a:t>dan </a:t>
            </a:r>
            <a:r>
              <a:rPr sz="3000" spc="-5" dirty="0">
                <a:solidFill>
                  <a:srgbClr val="FF0000"/>
                </a:solidFill>
                <a:latin typeface="Arial"/>
                <a:cs typeface="Arial"/>
              </a:rPr>
              <a:t>inti </a:t>
            </a:r>
            <a:r>
              <a:rPr sz="3000" dirty="0">
                <a:solidFill>
                  <a:srgbClr val="FF0000"/>
                </a:solidFill>
                <a:latin typeface="Arial"/>
                <a:cs typeface="Arial"/>
              </a:rPr>
              <a:t>sel</a:t>
            </a:r>
            <a:r>
              <a:rPr sz="3000" dirty="0">
                <a:latin typeface="Arial"/>
                <a:cs typeface="Arial"/>
              </a:rPr>
              <a:t>. </a:t>
            </a:r>
            <a:r>
              <a:rPr sz="3000" spc="-5" dirty="0">
                <a:latin typeface="Arial"/>
                <a:cs typeface="Arial"/>
              </a:rPr>
              <a:t>Dari badan sel  keluar dua </a:t>
            </a:r>
            <a:r>
              <a:rPr sz="3000" dirty="0">
                <a:latin typeface="Arial"/>
                <a:cs typeface="Arial"/>
              </a:rPr>
              <a:t>macam </a:t>
            </a:r>
            <a:r>
              <a:rPr sz="3000" spc="-5" dirty="0">
                <a:latin typeface="Arial"/>
                <a:cs typeface="Arial"/>
              </a:rPr>
              <a:t>serabut saraf, </a:t>
            </a:r>
            <a:r>
              <a:rPr sz="3000" dirty="0">
                <a:latin typeface="Arial"/>
                <a:cs typeface="Arial"/>
              </a:rPr>
              <a:t>yaitu </a:t>
            </a:r>
            <a:r>
              <a:rPr sz="30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Arial"/>
                <a:cs typeface="Arial"/>
              </a:rPr>
              <a:t>dendrit		</a:t>
            </a:r>
            <a:r>
              <a:rPr sz="3000" spc="-5" dirty="0">
                <a:latin typeface="Arial"/>
                <a:cs typeface="Arial"/>
              </a:rPr>
              <a:t>dan	</a:t>
            </a:r>
            <a:r>
              <a:rPr sz="3000" dirty="0">
                <a:solidFill>
                  <a:srgbClr val="FF0000"/>
                </a:solidFill>
                <a:latin typeface="Arial"/>
                <a:cs typeface="Arial"/>
              </a:rPr>
              <a:t>akson	</a:t>
            </a:r>
            <a:r>
              <a:rPr sz="3000" spc="-5" dirty="0">
                <a:solidFill>
                  <a:srgbClr val="FF0000"/>
                </a:solidFill>
                <a:latin typeface="Arial"/>
                <a:cs typeface="Arial"/>
              </a:rPr>
              <a:t>(neurit).</a:t>
            </a:r>
            <a:endParaRPr sz="3000">
              <a:latin typeface="Arial"/>
              <a:cs typeface="Arial"/>
            </a:endParaRPr>
          </a:p>
          <a:p>
            <a:pPr marL="295910" marR="5080" indent="-283210">
              <a:lnSpc>
                <a:spcPct val="90000"/>
              </a:lnSpc>
              <a:spcBef>
                <a:spcPts val="605"/>
              </a:spcBef>
              <a:buClr>
                <a:srgbClr val="D16248"/>
              </a:buClr>
              <a:buSzPct val="80000"/>
              <a:buChar char=""/>
              <a:tabLst>
                <a:tab pos="296545" algn="l"/>
                <a:tab pos="1567180" algn="l"/>
                <a:tab pos="1859914" algn="l"/>
                <a:tab pos="1966595" algn="l"/>
                <a:tab pos="2686050" algn="l"/>
                <a:tab pos="2792730" algn="l"/>
                <a:tab pos="3616960" algn="l"/>
                <a:tab pos="3851910" algn="l"/>
                <a:tab pos="4103370" algn="l"/>
                <a:tab pos="4210050" algn="l"/>
                <a:tab pos="5539105" algn="l"/>
                <a:tab pos="5986145" algn="l"/>
                <a:tab pos="6112510" algn="l"/>
                <a:tab pos="6810375" algn="l"/>
              </a:tabLst>
            </a:pPr>
            <a:r>
              <a:rPr sz="3000" dirty="0">
                <a:latin typeface="Arial"/>
                <a:cs typeface="Arial"/>
              </a:rPr>
              <a:t>Dendrit</a:t>
            </a:r>
            <a:r>
              <a:rPr sz="3000" spc="20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berfungsi	menangkap dan  mengirimkan		</a:t>
            </a:r>
            <a:r>
              <a:rPr sz="3000" dirty="0">
                <a:latin typeface="Arial"/>
                <a:cs typeface="Arial"/>
              </a:rPr>
              <a:t>impuls		</a:t>
            </a:r>
            <a:r>
              <a:rPr sz="3000" spc="-5" dirty="0">
                <a:latin typeface="Arial"/>
                <a:cs typeface="Arial"/>
              </a:rPr>
              <a:t>ke</a:t>
            </a:r>
            <a:r>
              <a:rPr sz="3000" spc="25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badan	sel  saraf,	sedangkan		akson berfungsi  mengirimkan</a:t>
            </a:r>
            <a:r>
              <a:rPr sz="3000" dirty="0">
                <a:latin typeface="Arial"/>
                <a:cs typeface="Arial"/>
              </a:rPr>
              <a:t>	</a:t>
            </a:r>
            <a:r>
              <a:rPr sz="3000" spc="-5" dirty="0">
                <a:latin typeface="Arial"/>
                <a:cs typeface="Arial"/>
              </a:rPr>
              <a:t>impu</a:t>
            </a:r>
            <a:r>
              <a:rPr sz="3000" dirty="0">
                <a:latin typeface="Arial"/>
                <a:cs typeface="Arial"/>
              </a:rPr>
              <a:t>ls		</a:t>
            </a:r>
            <a:r>
              <a:rPr sz="3000" spc="-5" dirty="0">
                <a:latin typeface="Arial"/>
                <a:cs typeface="Arial"/>
              </a:rPr>
              <a:t>dari</a:t>
            </a:r>
            <a:r>
              <a:rPr sz="3000" spc="-15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badan</a:t>
            </a:r>
            <a:r>
              <a:rPr sz="3000" dirty="0">
                <a:latin typeface="Arial"/>
                <a:cs typeface="Arial"/>
              </a:rPr>
              <a:t>		</a:t>
            </a:r>
            <a:r>
              <a:rPr sz="3000" spc="-5" dirty="0">
                <a:latin typeface="Arial"/>
                <a:cs typeface="Arial"/>
              </a:rPr>
              <a:t>sel</a:t>
            </a:r>
            <a:r>
              <a:rPr sz="3000" dirty="0">
                <a:latin typeface="Arial"/>
                <a:cs typeface="Arial"/>
              </a:rPr>
              <a:t>	</a:t>
            </a:r>
            <a:r>
              <a:rPr sz="3000" spc="-5" dirty="0">
                <a:latin typeface="Arial"/>
                <a:cs typeface="Arial"/>
              </a:rPr>
              <a:t>ke  jaringan	</a:t>
            </a:r>
            <a:r>
              <a:rPr sz="3000" dirty="0">
                <a:latin typeface="Arial"/>
                <a:cs typeface="Arial"/>
              </a:rPr>
              <a:t>lain.</a:t>
            </a:r>
            <a:r>
              <a:rPr sz="3000" spc="-175" dirty="0">
                <a:latin typeface="Arial"/>
                <a:cs typeface="Arial"/>
              </a:rPr>
              <a:t> </a:t>
            </a:r>
            <a:r>
              <a:rPr sz="3000" dirty="0">
                <a:latin typeface="Arial"/>
                <a:cs typeface="Arial"/>
              </a:rPr>
              <a:t>Akson</a:t>
            </a:r>
            <a:r>
              <a:rPr sz="3000" spc="10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biasanya	sangat  panjang.		Sebaliknya, dendrit</a:t>
            </a:r>
            <a:r>
              <a:rPr sz="3000" spc="-40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pendek.</a:t>
            </a:r>
            <a:endParaRPr sz="3000">
              <a:latin typeface="Arial"/>
              <a:cs typeface="Arial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52727" y="70103"/>
            <a:ext cx="2127504" cy="914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942844" y="70103"/>
            <a:ext cx="1022604" cy="914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416808" y="70103"/>
            <a:ext cx="1202436" cy="914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070603" y="70103"/>
            <a:ext cx="795527" cy="9144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17491" y="70103"/>
            <a:ext cx="1383791" cy="9144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265420" y="70103"/>
            <a:ext cx="1068324" cy="9144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897879" y="70103"/>
            <a:ext cx="1452372" cy="9144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52727" y="557783"/>
            <a:ext cx="2807208" cy="9144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619500" y="557783"/>
            <a:ext cx="1632203" cy="91440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703064" y="557783"/>
            <a:ext cx="772667" cy="91440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927091" y="557783"/>
            <a:ext cx="1406652" cy="91440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785103" y="557783"/>
            <a:ext cx="661415" cy="91440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71880" marR="5080">
              <a:lnSpc>
                <a:spcPct val="100000"/>
              </a:lnSpc>
              <a:spcBef>
                <a:spcPts val="105"/>
              </a:spcBef>
            </a:pPr>
            <a:r>
              <a:rPr sz="3200" spc="-50" dirty="0"/>
              <a:t>Terdapat </a:t>
            </a:r>
            <a:r>
              <a:rPr sz="3200" dirty="0"/>
              <a:t>3 </a:t>
            </a:r>
            <a:r>
              <a:rPr sz="3200" spc="-5" dirty="0"/>
              <a:t>(tiga) jenis </a:t>
            </a:r>
            <a:r>
              <a:rPr sz="3200" dirty="0"/>
              <a:t>sel saraf  </a:t>
            </a:r>
            <a:r>
              <a:rPr sz="3200" spc="-5" dirty="0"/>
              <a:t>berdasarkan fungsi,</a:t>
            </a:r>
            <a:r>
              <a:rPr sz="3200" spc="-55" dirty="0"/>
              <a:t> </a:t>
            </a:r>
            <a:r>
              <a:rPr sz="3200" spc="-5" dirty="0"/>
              <a:t>yaitu:</a:t>
            </a:r>
            <a:endParaRPr sz="3200"/>
          </a:p>
        </p:txBody>
      </p:sp>
      <p:sp>
        <p:nvSpPr>
          <p:cNvPr id="15" name="object 15"/>
          <p:cNvSpPr txBox="1"/>
          <p:nvPr/>
        </p:nvSpPr>
        <p:spPr>
          <a:xfrm>
            <a:off x="1304289" y="1378196"/>
            <a:ext cx="7440295" cy="494474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95910" indent="-283210">
              <a:lnSpc>
                <a:spcPct val="100000"/>
              </a:lnSpc>
              <a:spcBef>
                <a:spcPts val="434"/>
              </a:spcBef>
              <a:buClr>
                <a:srgbClr val="D16248"/>
              </a:buClr>
              <a:buSzPct val="79687"/>
              <a:buChar char=""/>
              <a:tabLst>
                <a:tab pos="296545" algn="l"/>
              </a:tabLst>
            </a:pP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Sel Saraf Sensorik (saraf</a:t>
            </a:r>
            <a:r>
              <a:rPr sz="3200" spc="-2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Aferen)</a:t>
            </a:r>
            <a:endParaRPr sz="3200">
              <a:latin typeface="Arial"/>
              <a:cs typeface="Arial"/>
            </a:endParaRPr>
          </a:p>
          <a:p>
            <a:pPr marL="570230" marR="5080" lvl="1" indent="-237490">
              <a:lnSpc>
                <a:spcPts val="3020"/>
              </a:lnSpc>
              <a:spcBef>
                <a:spcPts val="665"/>
              </a:spcBef>
              <a:buClr>
                <a:srgbClr val="D16248"/>
              </a:buClr>
              <a:buFont typeface="Verdana"/>
              <a:buChar char="◦"/>
              <a:tabLst>
                <a:tab pos="570865" algn="l"/>
                <a:tab pos="2272665" algn="l"/>
              </a:tabLst>
            </a:pPr>
            <a:r>
              <a:rPr sz="2800" spc="-5" dirty="0">
                <a:latin typeface="Arial"/>
                <a:cs typeface="Arial"/>
              </a:rPr>
              <a:t>Berfungsi	menghantarkan rangsangan </a:t>
            </a:r>
            <a:r>
              <a:rPr sz="2800" dirty="0">
                <a:latin typeface="Arial"/>
                <a:cs typeface="Arial"/>
              </a:rPr>
              <a:t>dari  reseptor </a:t>
            </a:r>
            <a:r>
              <a:rPr sz="2800" i="1" spc="-5" dirty="0">
                <a:latin typeface="Arial"/>
                <a:cs typeface="Arial"/>
              </a:rPr>
              <a:t>(penerima </a:t>
            </a:r>
            <a:r>
              <a:rPr sz="2800" i="1" dirty="0">
                <a:latin typeface="Arial"/>
                <a:cs typeface="Arial"/>
              </a:rPr>
              <a:t>rangsangan) </a:t>
            </a:r>
            <a:r>
              <a:rPr sz="2800" dirty="0">
                <a:latin typeface="Arial"/>
                <a:cs typeface="Arial"/>
              </a:rPr>
              <a:t>ke  </a:t>
            </a:r>
            <a:r>
              <a:rPr sz="2800" spc="-5" dirty="0">
                <a:latin typeface="Arial"/>
                <a:cs typeface="Arial"/>
              </a:rPr>
              <a:t>sumsum tulang</a:t>
            </a:r>
            <a:r>
              <a:rPr sz="2800" spc="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belakang.</a:t>
            </a:r>
            <a:endParaRPr sz="2800">
              <a:latin typeface="Arial"/>
              <a:cs typeface="Arial"/>
            </a:endParaRPr>
          </a:p>
          <a:p>
            <a:pPr marL="295910" indent="-283210">
              <a:lnSpc>
                <a:spcPct val="100000"/>
              </a:lnSpc>
              <a:spcBef>
                <a:spcPts val="165"/>
              </a:spcBef>
              <a:buClr>
                <a:srgbClr val="D16248"/>
              </a:buClr>
              <a:buSzPct val="79687"/>
              <a:buChar char=""/>
              <a:tabLst>
                <a:tab pos="296545" algn="l"/>
              </a:tabLst>
            </a:pP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Sel Saraf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Motorik </a:t>
            </a: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(saraf</a:t>
            </a:r>
            <a:r>
              <a:rPr sz="3200" spc="-7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Eferen)</a:t>
            </a:r>
            <a:endParaRPr sz="3200">
              <a:latin typeface="Arial"/>
              <a:cs typeface="Arial"/>
            </a:endParaRPr>
          </a:p>
          <a:p>
            <a:pPr marL="570230" marR="387350" lvl="1" indent="-237490">
              <a:lnSpc>
                <a:spcPts val="3020"/>
              </a:lnSpc>
              <a:spcBef>
                <a:spcPts val="665"/>
              </a:spcBef>
              <a:buClr>
                <a:srgbClr val="D16248"/>
              </a:buClr>
              <a:buFont typeface="Verdana"/>
              <a:buChar char="◦"/>
              <a:tabLst>
                <a:tab pos="570865" algn="l"/>
                <a:tab pos="1362710" algn="l"/>
              </a:tabLst>
            </a:pPr>
            <a:r>
              <a:rPr sz="2800" spc="-5" dirty="0">
                <a:latin typeface="Arial"/>
                <a:cs typeface="Arial"/>
              </a:rPr>
              <a:t>Berfungsi menghantarkan impuls motorik  </a:t>
            </a:r>
            <a:r>
              <a:rPr sz="2800" dirty="0">
                <a:latin typeface="Arial"/>
                <a:cs typeface="Arial"/>
              </a:rPr>
              <a:t>dari	susunan saraf pusat ke</a:t>
            </a:r>
            <a:r>
              <a:rPr sz="2800" spc="-20" dirty="0">
                <a:latin typeface="Arial"/>
                <a:cs typeface="Arial"/>
              </a:rPr>
              <a:t> efektor.</a:t>
            </a:r>
            <a:endParaRPr sz="2800">
              <a:latin typeface="Arial"/>
              <a:cs typeface="Arial"/>
            </a:endParaRPr>
          </a:p>
          <a:p>
            <a:pPr marL="295910" marR="593090" indent="-283210">
              <a:lnSpc>
                <a:spcPts val="3460"/>
              </a:lnSpc>
              <a:spcBef>
                <a:spcPts val="590"/>
              </a:spcBef>
              <a:buClr>
                <a:srgbClr val="D16248"/>
              </a:buClr>
              <a:buSzPct val="79687"/>
              <a:buChar char=""/>
              <a:tabLst>
                <a:tab pos="408305" algn="l"/>
                <a:tab pos="408940" algn="l"/>
              </a:tabLst>
            </a:pP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Sel Saraf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Penghubung/</a:t>
            </a:r>
            <a:r>
              <a:rPr sz="3200" spc="-8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intermediet/  </a:t>
            </a: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asosiasi</a:t>
            </a:r>
            <a:endParaRPr sz="3200">
              <a:latin typeface="Arial"/>
              <a:cs typeface="Arial"/>
            </a:endParaRPr>
          </a:p>
          <a:p>
            <a:pPr marL="570230" marR="577850" lvl="1" indent="-237490">
              <a:lnSpc>
                <a:spcPts val="3020"/>
              </a:lnSpc>
              <a:spcBef>
                <a:spcPts val="610"/>
              </a:spcBef>
              <a:buClr>
                <a:srgbClr val="D16248"/>
              </a:buClr>
              <a:buFont typeface="Verdana"/>
              <a:buChar char="◦"/>
              <a:tabLst>
                <a:tab pos="570865" algn="l"/>
                <a:tab pos="2551430" algn="l"/>
              </a:tabLst>
            </a:pPr>
            <a:r>
              <a:rPr sz="2800" spc="-5" dirty="0">
                <a:latin typeface="Arial"/>
                <a:cs typeface="Arial"/>
              </a:rPr>
              <a:t>Merupakan	</a:t>
            </a:r>
            <a:r>
              <a:rPr sz="2800" dirty="0">
                <a:latin typeface="Arial"/>
                <a:cs typeface="Arial"/>
              </a:rPr>
              <a:t>penghubung sel saraf yang  satu </a:t>
            </a:r>
            <a:r>
              <a:rPr sz="2800" spc="-5" dirty="0">
                <a:latin typeface="Arial"/>
                <a:cs typeface="Arial"/>
              </a:rPr>
              <a:t>dengan sel saraf </a:t>
            </a:r>
            <a:r>
              <a:rPr sz="2800" dirty="0">
                <a:latin typeface="Arial"/>
                <a:cs typeface="Arial"/>
              </a:rPr>
              <a:t>yang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lain.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2811" y="338327"/>
            <a:ext cx="2395728" cy="1220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983992" y="338327"/>
            <a:ext cx="1940052" cy="12207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514602" y="490854"/>
            <a:ext cx="306006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5" dirty="0"/>
              <a:t>Sistem</a:t>
            </a:r>
            <a:r>
              <a:rPr sz="4300" spc="-50" dirty="0"/>
              <a:t> </a:t>
            </a:r>
            <a:r>
              <a:rPr sz="4300" spc="-5" dirty="0"/>
              <a:t>saraf</a:t>
            </a:r>
            <a:endParaRPr sz="4300"/>
          </a:p>
        </p:txBody>
      </p:sp>
      <p:sp>
        <p:nvSpPr>
          <p:cNvPr id="5" name="object 5"/>
          <p:cNvSpPr txBox="1"/>
          <p:nvPr/>
        </p:nvSpPr>
        <p:spPr>
          <a:xfrm>
            <a:off x="1596897" y="1430477"/>
            <a:ext cx="7113270" cy="4911725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295910" marR="595630" indent="-283845">
              <a:lnSpc>
                <a:spcPts val="2920"/>
              </a:lnSpc>
              <a:spcBef>
                <a:spcPts val="465"/>
              </a:spcBef>
              <a:tabLst>
                <a:tab pos="295910" algn="l"/>
              </a:tabLst>
            </a:pPr>
            <a:r>
              <a:rPr sz="2150" spc="-555" dirty="0">
                <a:solidFill>
                  <a:srgbClr val="D16248"/>
                </a:solidFill>
                <a:latin typeface="Arial"/>
                <a:cs typeface="Arial"/>
              </a:rPr>
              <a:t>	</a:t>
            </a:r>
            <a:r>
              <a:rPr sz="2700" spc="-5" dirty="0">
                <a:latin typeface="Arial"/>
                <a:cs typeface="Arial"/>
              </a:rPr>
              <a:t>Berdasarkan </a:t>
            </a:r>
            <a:r>
              <a:rPr sz="2700" dirty="0">
                <a:latin typeface="Arial"/>
                <a:cs typeface="Arial"/>
              </a:rPr>
              <a:t>letak kerjanya Sistem</a:t>
            </a:r>
            <a:r>
              <a:rPr sz="2700" spc="-60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Saraf  </a:t>
            </a:r>
            <a:r>
              <a:rPr sz="2700" spc="-5" dirty="0">
                <a:latin typeface="Arial"/>
                <a:cs typeface="Arial"/>
              </a:rPr>
              <a:t>terdiri </a:t>
            </a:r>
            <a:r>
              <a:rPr sz="2700" dirty="0">
                <a:latin typeface="Arial"/>
                <a:cs typeface="Arial"/>
              </a:rPr>
              <a:t>atas </a:t>
            </a:r>
            <a:r>
              <a:rPr sz="2700" spc="-5" dirty="0">
                <a:latin typeface="Arial"/>
                <a:cs typeface="Arial"/>
              </a:rPr>
              <a:t>3 bagian </a:t>
            </a:r>
            <a:r>
              <a:rPr sz="2700" dirty="0">
                <a:latin typeface="Arial"/>
                <a:cs typeface="Arial"/>
              </a:rPr>
              <a:t>yaitu</a:t>
            </a:r>
            <a:r>
              <a:rPr sz="2700" spc="-25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:</a:t>
            </a:r>
            <a:endParaRPr sz="2700">
              <a:latin typeface="Arial"/>
              <a:cs typeface="Arial"/>
            </a:endParaRPr>
          </a:p>
          <a:p>
            <a:pPr marL="393700" indent="-381000">
              <a:lnSpc>
                <a:spcPct val="100000"/>
              </a:lnSpc>
              <a:spcBef>
                <a:spcPts val="229"/>
              </a:spcBef>
              <a:buClr>
                <a:srgbClr val="000000"/>
              </a:buClr>
              <a:buAutoNum type="arabicPeriod"/>
              <a:tabLst>
                <a:tab pos="393700" algn="l"/>
              </a:tabLst>
            </a:pPr>
            <a:r>
              <a:rPr sz="2700" dirty="0">
                <a:solidFill>
                  <a:srgbClr val="FF0000"/>
                </a:solidFill>
                <a:latin typeface="Arial"/>
                <a:cs typeface="Arial"/>
              </a:rPr>
              <a:t>Sistem Saraf</a:t>
            </a:r>
            <a:r>
              <a:rPr sz="27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0000"/>
                </a:solidFill>
                <a:latin typeface="Arial"/>
                <a:cs typeface="Arial"/>
              </a:rPr>
              <a:t>Pusat</a:t>
            </a:r>
            <a:endParaRPr sz="2700">
              <a:latin typeface="Arial"/>
              <a:cs typeface="Arial"/>
            </a:endParaRPr>
          </a:p>
          <a:p>
            <a:pPr marL="570230" lvl="1" indent="-237490">
              <a:lnSpc>
                <a:spcPct val="100000"/>
              </a:lnSpc>
              <a:spcBef>
                <a:spcPts val="325"/>
              </a:spcBef>
              <a:buClr>
                <a:srgbClr val="D16248"/>
              </a:buClr>
              <a:buFont typeface="Verdana"/>
              <a:buChar char="◦"/>
              <a:tabLst>
                <a:tab pos="570865" algn="l"/>
              </a:tabLst>
            </a:pPr>
            <a:r>
              <a:rPr sz="2400" dirty="0">
                <a:latin typeface="Arial"/>
                <a:cs typeface="Arial"/>
              </a:rPr>
              <a:t>Otak</a:t>
            </a:r>
            <a:endParaRPr sz="2400">
              <a:latin typeface="Arial"/>
              <a:cs typeface="Arial"/>
            </a:endParaRPr>
          </a:p>
          <a:p>
            <a:pPr marL="570230" lvl="1" indent="-237490">
              <a:lnSpc>
                <a:spcPct val="100000"/>
              </a:lnSpc>
              <a:spcBef>
                <a:spcPts val="310"/>
              </a:spcBef>
              <a:buClr>
                <a:srgbClr val="D16248"/>
              </a:buClr>
              <a:buFont typeface="Verdana"/>
              <a:buChar char="◦"/>
              <a:tabLst>
                <a:tab pos="570865" algn="l"/>
              </a:tabLst>
            </a:pPr>
            <a:r>
              <a:rPr sz="2400" spc="-5" dirty="0">
                <a:latin typeface="Arial"/>
                <a:cs typeface="Arial"/>
              </a:rPr>
              <a:t>Sumsum </a:t>
            </a:r>
            <a:r>
              <a:rPr sz="2400" spc="-20" dirty="0">
                <a:latin typeface="Arial"/>
                <a:cs typeface="Arial"/>
              </a:rPr>
              <a:t>Tulang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Belakang</a:t>
            </a:r>
            <a:endParaRPr sz="2400">
              <a:latin typeface="Arial"/>
              <a:cs typeface="Arial"/>
            </a:endParaRPr>
          </a:p>
          <a:p>
            <a:pPr marL="393700" indent="-381000">
              <a:lnSpc>
                <a:spcPct val="100000"/>
              </a:lnSpc>
              <a:spcBef>
                <a:spcPts val="270"/>
              </a:spcBef>
              <a:buClr>
                <a:srgbClr val="000000"/>
              </a:buClr>
              <a:buAutoNum type="arabicPeriod"/>
              <a:tabLst>
                <a:tab pos="393700" algn="l"/>
              </a:tabLst>
            </a:pPr>
            <a:r>
              <a:rPr sz="2700" dirty="0">
                <a:solidFill>
                  <a:srgbClr val="FF0000"/>
                </a:solidFill>
                <a:latin typeface="Arial"/>
                <a:cs typeface="Arial"/>
              </a:rPr>
              <a:t>Sistem Saraf Perifer/</a:t>
            </a:r>
            <a:r>
              <a:rPr sz="27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0000"/>
                </a:solidFill>
                <a:latin typeface="Arial"/>
                <a:cs typeface="Arial"/>
              </a:rPr>
              <a:t>tepi</a:t>
            </a:r>
            <a:endParaRPr sz="2700">
              <a:latin typeface="Arial"/>
              <a:cs typeface="Arial"/>
            </a:endParaRPr>
          </a:p>
          <a:p>
            <a:pPr marL="570230" lvl="1" indent="-237490">
              <a:lnSpc>
                <a:spcPct val="100000"/>
              </a:lnSpc>
              <a:spcBef>
                <a:spcPts val="320"/>
              </a:spcBef>
              <a:buClr>
                <a:srgbClr val="D16248"/>
              </a:buClr>
              <a:buFont typeface="Verdana"/>
              <a:buChar char="◦"/>
              <a:tabLst>
                <a:tab pos="570865" algn="l"/>
              </a:tabLst>
            </a:pPr>
            <a:r>
              <a:rPr sz="2400" spc="-5" dirty="0">
                <a:latin typeface="Arial"/>
                <a:cs typeface="Arial"/>
              </a:rPr>
              <a:t>12 pasang </a:t>
            </a:r>
            <a:r>
              <a:rPr sz="2400" dirty="0">
                <a:latin typeface="Arial"/>
                <a:cs typeface="Arial"/>
              </a:rPr>
              <a:t>saraf </a:t>
            </a:r>
            <a:r>
              <a:rPr sz="2400" spc="-5" dirty="0">
                <a:latin typeface="Arial"/>
                <a:cs typeface="Arial"/>
              </a:rPr>
              <a:t>serabut </a:t>
            </a:r>
            <a:r>
              <a:rPr sz="2400" dirty="0">
                <a:latin typeface="Arial"/>
                <a:cs typeface="Arial"/>
              </a:rPr>
              <a:t>otak (saraf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cranial)</a:t>
            </a:r>
            <a:endParaRPr sz="2400">
              <a:latin typeface="Arial"/>
              <a:cs typeface="Arial"/>
            </a:endParaRPr>
          </a:p>
          <a:p>
            <a:pPr marL="570230" marR="5080" lvl="1" indent="-237490">
              <a:lnSpc>
                <a:spcPts val="2590"/>
              </a:lnSpc>
              <a:spcBef>
                <a:spcPts val="640"/>
              </a:spcBef>
              <a:buClr>
                <a:srgbClr val="D16248"/>
              </a:buClr>
              <a:buFont typeface="Verdana"/>
              <a:buChar char="◦"/>
              <a:tabLst>
                <a:tab pos="570865" algn="l"/>
              </a:tabLst>
            </a:pPr>
            <a:r>
              <a:rPr sz="2400" spc="-5" dirty="0">
                <a:latin typeface="Arial"/>
                <a:cs typeface="Arial"/>
              </a:rPr>
              <a:t>31 pasang </a:t>
            </a:r>
            <a:r>
              <a:rPr sz="2400" dirty="0">
                <a:latin typeface="Arial"/>
                <a:cs typeface="Arial"/>
              </a:rPr>
              <a:t>saraf sumsum </a:t>
            </a:r>
            <a:r>
              <a:rPr sz="2400" spc="-5" dirty="0">
                <a:latin typeface="Arial"/>
                <a:cs typeface="Arial"/>
              </a:rPr>
              <a:t>tulang belakang </a:t>
            </a:r>
            <a:r>
              <a:rPr sz="2400" dirty="0">
                <a:latin typeface="Arial"/>
                <a:cs typeface="Arial"/>
              </a:rPr>
              <a:t>(saraf  </a:t>
            </a:r>
            <a:r>
              <a:rPr sz="2400" spc="-5" dirty="0">
                <a:latin typeface="Arial"/>
                <a:cs typeface="Arial"/>
              </a:rPr>
              <a:t>spinal)</a:t>
            </a:r>
            <a:endParaRPr sz="2400">
              <a:latin typeface="Arial"/>
              <a:cs typeface="Arial"/>
            </a:endParaRPr>
          </a:p>
          <a:p>
            <a:pPr marL="393700" indent="-381000">
              <a:lnSpc>
                <a:spcPct val="100000"/>
              </a:lnSpc>
              <a:spcBef>
                <a:spcPts val="234"/>
              </a:spcBef>
              <a:buClr>
                <a:srgbClr val="000000"/>
              </a:buClr>
              <a:buAutoNum type="arabicPeriod"/>
              <a:tabLst>
                <a:tab pos="393700" algn="l"/>
              </a:tabLst>
            </a:pPr>
            <a:r>
              <a:rPr sz="2700" dirty="0">
                <a:solidFill>
                  <a:srgbClr val="FF0000"/>
                </a:solidFill>
                <a:latin typeface="Arial"/>
                <a:cs typeface="Arial"/>
              </a:rPr>
              <a:t>Sistem Saraf </a:t>
            </a:r>
            <a:r>
              <a:rPr sz="2700" spc="-5" dirty="0">
                <a:solidFill>
                  <a:srgbClr val="FF0000"/>
                </a:solidFill>
                <a:latin typeface="Arial"/>
                <a:cs typeface="Arial"/>
              </a:rPr>
              <a:t>Autonom/ </a:t>
            </a:r>
            <a:r>
              <a:rPr sz="2700" dirty="0">
                <a:solidFill>
                  <a:srgbClr val="FF0000"/>
                </a:solidFill>
                <a:latin typeface="Arial"/>
                <a:cs typeface="Arial"/>
              </a:rPr>
              <a:t>saraf tak</a:t>
            </a:r>
            <a:r>
              <a:rPr sz="2700" spc="-18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0000"/>
                </a:solidFill>
                <a:latin typeface="Arial"/>
                <a:cs typeface="Arial"/>
              </a:rPr>
              <a:t>sadar</a:t>
            </a:r>
            <a:endParaRPr sz="2700">
              <a:latin typeface="Arial"/>
              <a:cs typeface="Arial"/>
            </a:endParaRPr>
          </a:p>
          <a:p>
            <a:pPr marL="570230" lvl="1" indent="-237490">
              <a:lnSpc>
                <a:spcPct val="100000"/>
              </a:lnSpc>
              <a:spcBef>
                <a:spcPts val="320"/>
              </a:spcBef>
              <a:buClr>
                <a:srgbClr val="D16248"/>
              </a:buClr>
              <a:buFont typeface="Verdana"/>
              <a:buChar char="◦"/>
              <a:tabLst>
                <a:tab pos="570865" algn="l"/>
              </a:tabLst>
            </a:pPr>
            <a:r>
              <a:rPr sz="2400" spc="-5" dirty="0">
                <a:latin typeface="Arial"/>
                <a:cs typeface="Arial"/>
              </a:rPr>
              <a:t>Susunan </a:t>
            </a:r>
            <a:r>
              <a:rPr sz="2400" dirty="0">
                <a:latin typeface="Arial"/>
                <a:cs typeface="Arial"/>
              </a:rPr>
              <a:t>saraf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simpatik</a:t>
            </a:r>
            <a:endParaRPr sz="2400">
              <a:latin typeface="Arial"/>
              <a:cs typeface="Arial"/>
            </a:endParaRPr>
          </a:p>
          <a:p>
            <a:pPr marL="570230" lvl="1" indent="-237490">
              <a:lnSpc>
                <a:spcPct val="100000"/>
              </a:lnSpc>
              <a:spcBef>
                <a:spcPts val="315"/>
              </a:spcBef>
              <a:buClr>
                <a:srgbClr val="D16248"/>
              </a:buClr>
              <a:buFont typeface="Verdana"/>
              <a:buChar char="◦"/>
              <a:tabLst>
                <a:tab pos="570865" algn="l"/>
              </a:tabLst>
            </a:pPr>
            <a:r>
              <a:rPr sz="2400" spc="-5" dirty="0">
                <a:latin typeface="Arial"/>
                <a:cs typeface="Arial"/>
              </a:rPr>
              <a:t>Susunan </a:t>
            </a:r>
            <a:r>
              <a:rPr sz="2400" dirty="0">
                <a:latin typeface="Arial"/>
                <a:cs typeface="Arial"/>
              </a:rPr>
              <a:t>saraf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parasimpatik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2811" y="330708"/>
            <a:ext cx="2173224" cy="1220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4602" y="482854"/>
            <a:ext cx="147002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5" dirty="0"/>
              <a:t>O</a:t>
            </a:r>
            <a:r>
              <a:rPr sz="4300" spc="-335" dirty="0"/>
              <a:t>T</a:t>
            </a:r>
            <a:r>
              <a:rPr sz="4300" spc="-5" dirty="0"/>
              <a:t>AK</a:t>
            </a:r>
            <a:endParaRPr sz="4300"/>
          </a:p>
        </p:txBody>
      </p:sp>
      <p:sp>
        <p:nvSpPr>
          <p:cNvPr id="4" name="object 4"/>
          <p:cNvSpPr txBox="1"/>
          <p:nvPr/>
        </p:nvSpPr>
        <p:spPr>
          <a:xfrm>
            <a:off x="1596897" y="1530429"/>
            <a:ext cx="6917690" cy="211582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295910" indent="-283210">
              <a:lnSpc>
                <a:spcPct val="100000"/>
              </a:lnSpc>
              <a:spcBef>
                <a:spcPts val="820"/>
              </a:spcBef>
              <a:buClr>
                <a:srgbClr val="D16248"/>
              </a:buClr>
              <a:buSzPct val="79687"/>
              <a:buChar char=""/>
              <a:tabLst>
                <a:tab pos="296545" algn="l"/>
              </a:tabLst>
            </a:pPr>
            <a:r>
              <a:rPr sz="3200" dirty="0">
                <a:latin typeface="Arial"/>
                <a:cs typeface="Arial"/>
              </a:rPr>
              <a:t>Otak </a:t>
            </a:r>
            <a:r>
              <a:rPr sz="3200" spc="-5" dirty="0">
                <a:latin typeface="Arial"/>
                <a:cs typeface="Arial"/>
              </a:rPr>
              <a:t>terbagi menjadi </a:t>
            </a:r>
            <a:r>
              <a:rPr sz="3200" dirty="0">
                <a:latin typeface="Arial"/>
                <a:cs typeface="Arial"/>
              </a:rPr>
              <a:t>3 </a:t>
            </a:r>
            <a:r>
              <a:rPr sz="3200" spc="-5" dirty="0">
                <a:latin typeface="Arial"/>
                <a:cs typeface="Arial"/>
              </a:rPr>
              <a:t>bagian </a:t>
            </a:r>
            <a:r>
              <a:rPr sz="3200" dirty="0">
                <a:latin typeface="Arial"/>
                <a:cs typeface="Arial"/>
              </a:rPr>
              <a:t>yaitu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400" dirty="0">
                <a:latin typeface="Arial"/>
                <a:cs typeface="Arial"/>
              </a:rPr>
              <a:t>:</a:t>
            </a:r>
            <a:endParaRPr sz="3200">
              <a:latin typeface="Arial"/>
              <a:cs typeface="Arial"/>
            </a:endParaRPr>
          </a:p>
          <a:p>
            <a:pPr marL="570230" lvl="1" indent="-237490">
              <a:lnSpc>
                <a:spcPct val="100000"/>
              </a:lnSpc>
              <a:spcBef>
                <a:spcPts val="615"/>
              </a:spcBef>
              <a:buClr>
                <a:srgbClr val="D16248"/>
              </a:buClr>
              <a:buFont typeface="Verdana"/>
              <a:buChar char="◦"/>
              <a:tabLst>
                <a:tab pos="570865" algn="l"/>
              </a:tabLst>
            </a:pPr>
            <a:r>
              <a:rPr sz="2800" spc="-5" dirty="0">
                <a:latin typeface="Arial"/>
                <a:cs typeface="Arial"/>
              </a:rPr>
              <a:t>Otak </a:t>
            </a:r>
            <a:r>
              <a:rPr sz="2800" dirty="0">
                <a:latin typeface="Arial"/>
                <a:cs typeface="Arial"/>
              </a:rPr>
              <a:t>besar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(Cerebrum)</a:t>
            </a:r>
            <a:endParaRPr sz="2800">
              <a:latin typeface="Arial"/>
              <a:cs typeface="Arial"/>
            </a:endParaRPr>
          </a:p>
          <a:p>
            <a:pPr marL="570230" lvl="1" indent="-237490">
              <a:lnSpc>
                <a:spcPct val="100000"/>
              </a:lnSpc>
              <a:spcBef>
                <a:spcPts val="600"/>
              </a:spcBef>
              <a:buClr>
                <a:srgbClr val="D16248"/>
              </a:buClr>
              <a:buFont typeface="Verdana"/>
              <a:buChar char="◦"/>
              <a:tabLst>
                <a:tab pos="570865" algn="l"/>
              </a:tabLst>
            </a:pPr>
            <a:r>
              <a:rPr sz="2800" spc="-5" dirty="0">
                <a:latin typeface="Arial"/>
                <a:cs typeface="Arial"/>
              </a:rPr>
              <a:t>Otak </a:t>
            </a:r>
            <a:r>
              <a:rPr sz="2800" dirty="0">
                <a:latin typeface="Arial"/>
                <a:cs typeface="Arial"/>
              </a:rPr>
              <a:t>kecil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(Cerebellum)</a:t>
            </a:r>
            <a:endParaRPr sz="2800">
              <a:latin typeface="Arial"/>
              <a:cs typeface="Arial"/>
            </a:endParaRPr>
          </a:p>
          <a:p>
            <a:pPr marL="570230" lvl="1" indent="-237490">
              <a:lnSpc>
                <a:spcPct val="100000"/>
              </a:lnSpc>
              <a:spcBef>
                <a:spcPts val="600"/>
              </a:spcBef>
              <a:buClr>
                <a:srgbClr val="D16248"/>
              </a:buClr>
              <a:buFont typeface="Verdana"/>
              <a:buChar char="◦"/>
              <a:tabLst>
                <a:tab pos="570865" algn="l"/>
              </a:tabLst>
            </a:pPr>
            <a:r>
              <a:rPr sz="2800" spc="-5" dirty="0">
                <a:latin typeface="Arial"/>
                <a:cs typeface="Arial"/>
              </a:rPr>
              <a:t>Otak tengah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(Mesencephalon)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6408" y="24383"/>
            <a:ext cx="1711452" cy="11109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5940" y="162255"/>
            <a:ext cx="1072515" cy="620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Otak</a:t>
            </a:r>
          </a:p>
        </p:txBody>
      </p:sp>
      <p:sp>
        <p:nvSpPr>
          <p:cNvPr id="4" name="object 4"/>
          <p:cNvSpPr/>
          <p:nvPr/>
        </p:nvSpPr>
        <p:spPr>
          <a:xfrm>
            <a:off x="685800" y="990600"/>
            <a:ext cx="8458200" cy="5334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2811" y="505968"/>
            <a:ext cx="2729484" cy="1220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317747" y="505968"/>
            <a:ext cx="1758696" cy="12207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514602" y="657809"/>
            <a:ext cx="321246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5" dirty="0"/>
              <a:t>Anatomi</a:t>
            </a:r>
            <a:r>
              <a:rPr sz="4300" spc="-50" dirty="0"/>
              <a:t> </a:t>
            </a:r>
            <a:r>
              <a:rPr sz="4300" spc="-5" dirty="0"/>
              <a:t>otak</a:t>
            </a:r>
            <a:endParaRPr sz="4300"/>
          </a:p>
        </p:txBody>
      </p:sp>
      <p:sp>
        <p:nvSpPr>
          <p:cNvPr id="5" name="object 5"/>
          <p:cNvSpPr/>
          <p:nvPr/>
        </p:nvSpPr>
        <p:spPr>
          <a:xfrm>
            <a:off x="1676399" y="1524036"/>
            <a:ext cx="6461058" cy="463368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96897" y="860805"/>
            <a:ext cx="441452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630" dirty="0">
                <a:solidFill>
                  <a:srgbClr val="D16248"/>
                </a:solidFill>
              </a:rPr>
              <a:t>  </a:t>
            </a:r>
            <a:r>
              <a:rPr sz="3000" b="1" spc="-5" dirty="0">
                <a:solidFill>
                  <a:srgbClr val="000000"/>
                </a:solidFill>
                <a:latin typeface="Arial"/>
                <a:cs typeface="Arial"/>
              </a:rPr>
              <a:t>Otak besar</a:t>
            </a:r>
            <a:r>
              <a:rPr sz="3000" b="1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3000" b="1" spc="-45" dirty="0">
                <a:solidFill>
                  <a:srgbClr val="000000"/>
                </a:solidFill>
                <a:latin typeface="Arial"/>
                <a:cs typeface="Arial"/>
              </a:rPr>
              <a:t>(Serebrum)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16938" y="1395730"/>
            <a:ext cx="6904990" cy="5096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0190" marR="265430" indent="-237490">
              <a:lnSpc>
                <a:spcPct val="100000"/>
              </a:lnSpc>
              <a:spcBef>
                <a:spcPts val="105"/>
              </a:spcBef>
              <a:buClr>
                <a:srgbClr val="D16248"/>
              </a:buClr>
              <a:buFont typeface="Verdana"/>
              <a:buChar char="◦"/>
              <a:tabLst>
                <a:tab pos="250825" algn="l"/>
              </a:tabLst>
            </a:pPr>
            <a:r>
              <a:rPr sz="2600" dirty="0">
                <a:latin typeface="Arial"/>
                <a:cs typeface="Arial"/>
              </a:rPr>
              <a:t>Berfungsi untuk untuk pengaturan semua  aktivitas mental yaitu berkaitan dengan  kepandaian (intelegensi), ingatan (memori),  kesadaran, dan pertimbangan. Otak besar  terletak di bagian depan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otak.</a:t>
            </a:r>
            <a:endParaRPr sz="2600">
              <a:latin typeface="Arial"/>
              <a:cs typeface="Arial"/>
            </a:endParaRPr>
          </a:p>
          <a:p>
            <a:pPr marL="250190" indent="-237490">
              <a:lnSpc>
                <a:spcPct val="100000"/>
              </a:lnSpc>
              <a:spcBef>
                <a:spcPts val="605"/>
              </a:spcBef>
              <a:buClr>
                <a:srgbClr val="D16248"/>
              </a:buClr>
              <a:buFont typeface="Verdana"/>
              <a:buChar char="◦"/>
              <a:tabLst>
                <a:tab pos="250825" algn="l"/>
              </a:tabLst>
            </a:pPr>
            <a:r>
              <a:rPr sz="2600" spc="-40" dirty="0">
                <a:latin typeface="Arial"/>
                <a:cs typeface="Arial"/>
              </a:rPr>
              <a:t>Terdiri </a:t>
            </a:r>
            <a:r>
              <a:rPr sz="2600" dirty="0">
                <a:latin typeface="Arial"/>
                <a:cs typeface="Arial"/>
              </a:rPr>
              <a:t>atas</a:t>
            </a:r>
            <a:r>
              <a:rPr sz="2600" spc="2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:</a:t>
            </a:r>
            <a:endParaRPr sz="2600">
              <a:latin typeface="Arial"/>
              <a:cs typeface="Arial"/>
            </a:endParaRPr>
          </a:p>
          <a:p>
            <a:pPr marL="497205" lvl="1" indent="-228600">
              <a:lnSpc>
                <a:spcPct val="100000"/>
              </a:lnSpc>
              <a:spcBef>
                <a:spcPts val="530"/>
              </a:spcBef>
              <a:buClr>
                <a:srgbClr val="CCB400"/>
              </a:buClr>
              <a:buChar char=""/>
              <a:tabLst>
                <a:tab pos="497205" algn="l"/>
                <a:tab pos="497840" algn="l"/>
              </a:tabLst>
            </a:pPr>
            <a:r>
              <a:rPr sz="2200" spc="-5" dirty="0">
                <a:latin typeface="Arial"/>
                <a:cs typeface="Arial"/>
              </a:rPr>
              <a:t>Bagian belakang </a:t>
            </a:r>
            <a:r>
              <a:rPr sz="2200" dirty="0">
                <a:latin typeface="Arial"/>
                <a:cs typeface="Arial"/>
              </a:rPr>
              <a:t>(oksipital) </a:t>
            </a:r>
            <a:r>
              <a:rPr sz="2200" spc="-5" dirty="0">
                <a:latin typeface="Arial"/>
                <a:cs typeface="Arial"/>
              </a:rPr>
              <a:t>→pusat</a:t>
            </a:r>
            <a:r>
              <a:rPr sz="2200" spc="5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penglihatan.</a:t>
            </a:r>
            <a:endParaRPr sz="2200">
              <a:latin typeface="Arial"/>
              <a:cs typeface="Arial"/>
            </a:endParaRPr>
          </a:p>
          <a:p>
            <a:pPr marL="497205" lvl="1" indent="-228600">
              <a:lnSpc>
                <a:spcPct val="100000"/>
              </a:lnSpc>
              <a:spcBef>
                <a:spcPts val="530"/>
              </a:spcBef>
              <a:buClr>
                <a:srgbClr val="CCB400"/>
              </a:buClr>
              <a:buChar char=""/>
              <a:tabLst>
                <a:tab pos="497205" algn="l"/>
                <a:tab pos="497840" algn="l"/>
              </a:tabLst>
            </a:pPr>
            <a:r>
              <a:rPr sz="2200" spc="-5" dirty="0">
                <a:latin typeface="Arial"/>
                <a:cs typeface="Arial"/>
              </a:rPr>
              <a:t>Bagian samping (temporal) </a:t>
            </a:r>
            <a:r>
              <a:rPr sz="2200" dirty="0">
                <a:latin typeface="Arial"/>
                <a:cs typeface="Arial"/>
              </a:rPr>
              <a:t>→pusat</a:t>
            </a:r>
            <a:r>
              <a:rPr sz="2200" spc="8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pendengaran.</a:t>
            </a:r>
            <a:endParaRPr sz="2200">
              <a:latin typeface="Arial"/>
              <a:cs typeface="Arial"/>
            </a:endParaRPr>
          </a:p>
          <a:p>
            <a:pPr marL="497205" lvl="1" indent="-228600">
              <a:lnSpc>
                <a:spcPct val="100000"/>
              </a:lnSpc>
              <a:spcBef>
                <a:spcPts val="525"/>
              </a:spcBef>
              <a:buClr>
                <a:srgbClr val="CCB400"/>
              </a:buClr>
              <a:buChar char=""/>
              <a:tabLst>
                <a:tab pos="497205" algn="l"/>
                <a:tab pos="497840" algn="l"/>
              </a:tabLst>
            </a:pPr>
            <a:r>
              <a:rPr sz="2200" spc="-5" dirty="0">
                <a:latin typeface="Arial"/>
                <a:cs typeface="Arial"/>
              </a:rPr>
              <a:t>Bagian tengah (parietal) →pusat pengatur </a:t>
            </a:r>
            <a:r>
              <a:rPr sz="2200" dirty="0">
                <a:latin typeface="Arial"/>
                <a:cs typeface="Arial"/>
              </a:rPr>
              <a:t>kulit</a:t>
            </a:r>
            <a:r>
              <a:rPr sz="2200" spc="10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dan</a:t>
            </a:r>
            <a:endParaRPr sz="2200">
              <a:latin typeface="Arial"/>
              <a:cs typeface="Arial"/>
            </a:endParaRPr>
          </a:p>
          <a:p>
            <a:pPr marL="16510" algn="ctr">
              <a:lnSpc>
                <a:spcPct val="100000"/>
              </a:lnSpc>
              <a:spcBef>
                <a:spcPts val="5"/>
              </a:spcBef>
            </a:pPr>
            <a:r>
              <a:rPr sz="2200" spc="-5" dirty="0">
                <a:latin typeface="Arial"/>
                <a:cs typeface="Arial"/>
              </a:rPr>
              <a:t>otot terhadap panas, dingin, sentuhan,</a:t>
            </a:r>
            <a:r>
              <a:rPr sz="2200" spc="8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tekanan.</a:t>
            </a:r>
            <a:endParaRPr sz="2200">
              <a:latin typeface="Arial"/>
              <a:cs typeface="Arial"/>
            </a:endParaRPr>
          </a:p>
          <a:p>
            <a:pPr marL="497205" marR="5080" lvl="1" indent="-228600">
              <a:lnSpc>
                <a:spcPct val="100000"/>
              </a:lnSpc>
              <a:spcBef>
                <a:spcPts val="525"/>
              </a:spcBef>
              <a:buClr>
                <a:srgbClr val="CCB400"/>
              </a:buClr>
              <a:buChar char=""/>
              <a:tabLst>
                <a:tab pos="497205" algn="l"/>
                <a:tab pos="497840" algn="l"/>
              </a:tabLst>
            </a:pPr>
            <a:r>
              <a:rPr sz="2200" spc="-5" dirty="0">
                <a:latin typeface="Arial"/>
                <a:cs typeface="Arial"/>
              </a:rPr>
              <a:t>Antara bagian tengah dan belakang →pusat  perkembangan </a:t>
            </a:r>
            <a:r>
              <a:rPr sz="2200" dirty="0">
                <a:latin typeface="Arial"/>
                <a:cs typeface="Arial"/>
              </a:rPr>
              <a:t>kecerdasan, </a:t>
            </a:r>
            <a:r>
              <a:rPr sz="2200" spc="-5" dirty="0">
                <a:latin typeface="Arial"/>
                <a:cs typeface="Arial"/>
              </a:rPr>
              <a:t>ingatan, kemauan, dan  </a:t>
            </a:r>
            <a:r>
              <a:rPr sz="2200" dirty="0">
                <a:latin typeface="Arial"/>
                <a:cs typeface="Arial"/>
              </a:rPr>
              <a:t>sikap.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96897" y="1468577"/>
            <a:ext cx="482282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550" spc="-660" dirty="0">
                <a:solidFill>
                  <a:srgbClr val="D16248"/>
                </a:solidFill>
              </a:rPr>
              <a:t> </a:t>
            </a:r>
            <a:r>
              <a:rPr sz="3200" b="1" dirty="0">
                <a:solidFill>
                  <a:srgbClr val="000000"/>
                </a:solidFill>
                <a:latin typeface="Arial"/>
                <a:cs typeface="Arial"/>
              </a:rPr>
              <a:t>Otak </a:t>
            </a:r>
            <a:r>
              <a:rPr sz="3200" b="1" spc="-5" dirty="0">
                <a:solidFill>
                  <a:srgbClr val="000000"/>
                </a:solidFill>
                <a:latin typeface="Arial"/>
                <a:cs typeface="Arial"/>
              </a:rPr>
              <a:t>kecil</a:t>
            </a:r>
            <a:r>
              <a:rPr sz="3200" b="1" spc="-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3200" b="1" spc="-35" dirty="0">
                <a:solidFill>
                  <a:srgbClr val="000000"/>
                </a:solidFill>
                <a:latin typeface="Arial"/>
                <a:cs typeface="Arial"/>
              </a:rPr>
              <a:t>(Cerebellum)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16938" y="2036191"/>
            <a:ext cx="6844665" cy="2235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0190" marR="5080" indent="-237490">
              <a:lnSpc>
                <a:spcPct val="100000"/>
              </a:lnSpc>
              <a:spcBef>
                <a:spcPts val="95"/>
              </a:spcBef>
              <a:buClr>
                <a:srgbClr val="D16248"/>
              </a:buClr>
              <a:buFont typeface="Verdana"/>
              <a:buChar char="◦"/>
              <a:tabLst>
                <a:tab pos="250825" algn="l"/>
              </a:tabLst>
            </a:pPr>
            <a:r>
              <a:rPr sz="2800" spc="-5" dirty="0">
                <a:latin typeface="Arial"/>
                <a:cs typeface="Arial"/>
              </a:rPr>
              <a:t>Berfungsi untuk mengendalikan </a:t>
            </a:r>
            <a:r>
              <a:rPr sz="2800" dirty="0">
                <a:latin typeface="Arial"/>
                <a:cs typeface="Arial"/>
              </a:rPr>
              <a:t>dan  </a:t>
            </a:r>
            <a:r>
              <a:rPr sz="2800" spc="-5" dirty="0">
                <a:latin typeface="Arial"/>
                <a:cs typeface="Arial"/>
              </a:rPr>
              <a:t>mengkoordinasikan </a:t>
            </a:r>
            <a:r>
              <a:rPr sz="2800" dirty="0">
                <a:latin typeface="Arial"/>
                <a:cs typeface="Arial"/>
              </a:rPr>
              <a:t>gerakan-gerakan otot  </a:t>
            </a:r>
            <a:r>
              <a:rPr sz="2800" spc="-5" dirty="0">
                <a:latin typeface="Arial"/>
                <a:cs typeface="Arial"/>
              </a:rPr>
              <a:t>tubuh </a:t>
            </a:r>
            <a:r>
              <a:rPr sz="2800" dirty="0">
                <a:latin typeface="Arial"/>
                <a:cs typeface="Arial"/>
              </a:rPr>
              <a:t>serta menyeimbangkan</a:t>
            </a:r>
            <a:r>
              <a:rPr sz="2800" spc="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tubuh.</a:t>
            </a:r>
            <a:endParaRPr sz="2800">
              <a:latin typeface="Arial"/>
              <a:cs typeface="Arial"/>
            </a:endParaRPr>
          </a:p>
          <a:p>
            <a:pPr marL="250190" marR="686435" indent="-237490">
              <a:lnSpc>
                <a:spcPct val="100000"/>
              </a:lnSpc>
              <a:spcBef>
                <a:spcPts val="600"/>
              </a:spcBef>
              <a:buClr>
                <a:srgbClr val="D16248"/>
              </a:buClr>
              <a:buFont typeface="Verdana"/>
              <a:buChar char="◦"/>
              <a:tabLst>
                <a:tab pos="250825" algn="l"/>
              </a:tabLst>
            </a:pPr>
            <a:r>
              <a:rPr sz="2800" spc="-5" dirty="0">
                <a:latin typeface="Arial"/>
                <a:cs typeface="Arial"/>
              </a:rPr>
              <a:t>Letak </a:t>
            </a:r>
            <a:r>
              <a:rPr sz="2800" dirty="0">
                <a:latin typeface="Arial"/>
                <a:cs typeface="Arial"/>
              </a:rPr>
              <a:t>otak kecil terdapat tepat di atas  batang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otak.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96897" y="706882"/>
            <a:ext cx="580580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550" spc="-665" dirty="0">
                <a:solidFill>
                  <a:srgbClr val="D16248"/>
                </a:solidFill>
              </a:rPr>
              <a:t> </a:t>
            </a:r>
            <a:r>
              <a:rPr sz="3200" b="1" dirty="0">
                <a:solidFill>
                  <a:srgbClr val="000000"/>
                </a:solidFill>
                <a:latin typeface="Arial"/>
                <a:cs typeface="Arial"/>
              </a:rPr>
              <a:t>Otak </a:t>
            </a:r>
            <a:r>
              <a:rPr sz="3200" b="1" spc="-45" dirty="0">
                <a:solidFill>
                  <a:srgbClr val="000000"/>
                </a:solidFill>
                <a:latin typeface="Arial"/>
                <a:cs typeface="Arial"/>
              </a:rPr>
              <a:t>Tengah</a:t>
            </a:r>
            <a:r>
              <a:rPr sz="3200" b="1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3200" b="1" spc="-35" dirty="0">
                <a:solidFill>
                  <a:srgbClr val="000000"/>
                </a:solidFill>
                <a:latin typeface="Arial"/>
                <a:cs typeface="Arial"/>
              </a:rPr>
              <a:t>(Mesensefalon)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16938" y="1273810"/>
            <a:ext cx="6882130" cy="4213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0190" marR="5080" indent="-237490">
              <a:lnSpc>
                <a:spcPct val="100000"/>
              </a:lnSpc>
              <a:spcBef>
                <a:spcPts val="95"/>
              </a:spcBef>
              <a:buClr>
                <a:srgbClr val="D16248"/>
              </a:buClr>
              <a:buFont typeface="Verdana"/>
              <a:buChar char="◦"/>
              <a:tabLst>
                <a:tab pos="250825" algn="l"/>
              </a:tabLst>
            </a:pPr>
            <a:r>
              <a:rPr sz="2800" spc="-45" dirty="0">
                <a:latin typeface="Arial"/>
                <a:cs typeface="Arial"/>
              </a:rPr>
              <a:t>Terletak </a:t>
            </a:r>
            <a:r>
              <a:rPr sz="2800" dirty="0">
                <a:latin typeface="Arial"/>
                <a:cs typeface="Arial"/>
              </a:rPr>
              <a:t>di depan otak kecil dan </a:t>
            </a:r>
            <a:r>
              <a:rPr sz="2800" i="1" spc="-5" dirty="0">
                <a:latin typeface="Arial"/>
                <a:cs typeface="Arial"/>
              </a:rPr>
              <a:t>jembatan  varol </a:t>
            </a:r>
            <a:r>
              <a:rPr sz="2800" dirty="0">
                <a:latin typeface="Arial"/>
                <a:cs typeface="Arial"/>
              </a:rPr>
              <a:t>(menghubungkan otak kecil </a:t>
            </a:r>
            <a:r>
              <a:rPr sz="2800" spc="-5" dirty="0">
                <a:latin typeface="Arial"/>
                <a:cs typeface="Arial"/>
              </a:rPr>
              <a:t>bagian  kiri </a:t>
            </a:r>
            <a:r>
              <a:rPr sz="2800" dirty="0">
                <a:latin typeface="Arial"/>
                <a:cs typeface="Arial"/>
              </a:rPr>
              <a:t>dan kanan, </a:t>
            </a:r>
            <a:r>
              <a:rPr sz="2800" spc="-5" dirty="0">
                <a:latin typeface="Arial"/>
                <a:cs typeface="Arial"/>
              </a:rPr>
              <a:t>juga menghubungkan </a:t>
            </a:r>
            <a:r>
              <a:rPr sz="2800" dirty="0">
                <a:latin typeface="Arial"/>
                <a:cs typeface="Arial"/>
              </a:rPr>
              <a:t>otak  besar dan </a:t>
            </a:r>
            <a:r>
              <a:rPr sz="2800" spc="-5" dirty="0">
                <a:latin typeface="Arial"/>
                <a:cs typeface="Arial"/>
              </a:rPr>
              <a:t>sumsum tulang</a:t>
            </a:r>
            <a:r>
              <a:rPr sz="2800" spc="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belakang).</a:t>
            </a:r>
            <a:endParaRPr sz="2800">
              <a:latin typeface="Arial"/>
              <a:cs typeface="Arial"/>
            </a:endParaRPr>
          </a:p>
          <a:p>
            <a:pPr marL="250190" indent="-237490">
              <a:lnSpc>
                <a:spcPct val="100000"/>
              </a:lnSpc>
              <a:spcBef>
                <a:spcPts val="600"/>
              </a:spcBef>
              <a:buClr>
                <a:srgbClr val="D16248"/>
              </a:buClr>
              <a:buFont typeface="Verdana"/>
              <a:buChar char="◦"/>
              <a:tabLst>
                <a:tab pos="250825" algn="l"/>
              </a:tabLst>
            </a:pPr>
            <a:r>
              <a:rPr sz="2800" spc="-5" dirty="0">
                <a:latin typeface="Arial"/>
                <a:cs typeface="Arial"/>
              </a:rPr>
              <a:t>Di depan </a:t>
            </a:r>
            <a:r>
              <a:rPr sz="2800" dirty="0">
                <a:latin typeface="Arial"/>
                <a:cs typeface="Arial"/>
              </a:rPr>
              <a:t>otak </a:t>
            </a:r>
            <a:r>
              <a:rPr sz="2800" spc="-5" dirty="0">
                <a:latin typeface="Arial"/>
                <a:cs typeface="Arial"/>
              </a:rPr>
              <a:t>tengah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(diencephalon)</a:t>
            </a:r>
            <a:endParaRPr sz="2800">
              <a:latin typeface="Arial"/>
              <a:cs typeface="Arial"/>
            </a:endParaRPr>
          </a:p>
          <a:p>
            <a:pPr marL="497205" lvl="1" indent="-228600">
              <a:lnSpc>
                <a:spcPct val="100000"/>
              </a:lnSpc>
              <a:spcBef>
                <a:spcPts val="595"/>
              </a:spcBef>
              <a:buClr>
                <a:srgbClr val="CCB400"/>
              </a:buClr>
              <a:buFont typeface="Arial"/>
              <a:buChar char=""/>
              <a:tabLst>
                <a:tab pos="497840" algn="l"/>
              </a:tabLst>
            </a:pPr>
            <a:r>
              <a:rPr sz="2400" i="1" spc="-40" dirty="0">
                <a:solidFill>
                  <a:srgbClr val="FF0000"/>
                </a:solidFill>
                <a:latin typeface="Arial"/>
                <a:cs typeface="Arial"/>
              </a:rPr>
              <a:t>Talamus </a:t>
            </a:r>
            <a:r>
              <a:rPr sz="2400" spc="-5" dirty="0">
                <a:latin typeface="Arial"/>
                <a:cs typeface="Arial"/>
              </a:rPr>
              <a:t>(Pusat pengatur</a:t>
            </a:r>
            <a:r>
              <a:rPr sz="2400" spc="8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sensoris)</a:t>
            </a:r>
            <a:endParaRPr sz="2400">
              <a:latin typeface="Arial"/>
              <a:cs typeface="Arial"/>
            </a:endParaRPr>
          </a:p>
          <a:p>
            <a:pPr marL="497205" marR="222250" lvl="1" indent="-228600">
              <a:lnSpc>
                <a:spcPct val="100000"/>
              </a:lnSpc>
              <a:spcBef>
                <a:spcPts val="575"/>
              </a:spcBef>
              <a:buClr>
                <a:srgbClr val="CCB400"/>
              </a:buClr>
              <a:buFont typeface="Arial"/>
              <a:buChar char=""/>
              <a:tabLst>
                <a:tab pos="497840" algn="l"/>
              </a:tabLst>
            </a:pPr>
            <a:r>
              <a:rPr sz="2400" i="1" spc="-5" dirty="0">
                <a:solidFill>
                  <a:srgbClr val="FF0000"/>
                </a:solidFill>
                <a:latin typeface="Arial"/>
                <a:cs typeface="Arial"/>
              </a:rPr>
              <a:t>Hipotalamus </a:t>
            </a:r>
            <a:r>
              <a:rPr sz="2400" spc="-5" dirty="0">
                <a:latin typeface="Arial"/>
                <a:cs typeface="Arial"/>
              </a:rPr>
              <a:t>(Pusat pengatur suhu, </a:t>
            </a:r>
            <a:r>
              <a:rPr sz="2400" spc="-315" dirty="0">
                <a:latin typeface="Arial"/>
                <a:cs typeface="Arial"/>
              </a:rPr>
              <a:t>Mengatur  </a:t>
            </a:r>
            <a:r>
              <a:rPr sz="2400" spc="-5" dirty="0">
                <a:latin typeface="Arial"/>
                <a:cs typeface="Arial"/>
              </a:rPr>
              <a:t>selera makan, Keseimbangan cairan</a:t>
            </a:r>
            <a:r>
              <a:rPr sz="2400" spc="1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tubuh).</a:t>
            </a:r>
            <a:endParaRPr sz="2400">
              <a:latin typeface="Arial"/>
              <a:cs typeface="Arial"/>
            </a:endParaRPr>
          </a:p>
          <a:p>
            <a:pPr marL="497205" marR="391160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latin typeface="Arial"/>
                <a:cs typeface="Arial"/>
              </a:rPr>
              <a:t>Bagian </a:t>
            </a:r>
            <a:r>
              <a:rPr sz="2400" dirty="0">
                <a:latin typeface="Arial"/>
                <a:cs typeface="Arial"/>
              </a:rPr>
              <a:t>atas </a:t>
            </a:r>
            <a:r>
              <a:rPr sz="2400" spc="-5" dirty="0">
                <a:latin typeface="Arial"/>
                <a:cs typeface="Arial"/>
              </a:rPr>
              <a:t>ada lobus optikus (pusat refleks  </a:t>
            </a:r>
            <a:r>
              <a:rPr sz="2400" dirty="0">
                <a:latin typeface="Arial"/>
                <a:cs typeface="Arial"/>
              </a:rPr>
              <a:t>mata).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2811" y="338327"/>
            <a:ext cx="3156204" cy="1220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739896" y="338327"/>
            <a:ext cx="1758696" cy="12207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514602" y="490854"/>
            <a:ext cx="3634104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5" dirty="0"/>
              <a:t>Pelindung</a:t>
            </a:r>
            <a:r>
              <a:rPr sz="4300" spc="-75" dirty="0"/>
              <a:t> </a:t>
            </a:r>
            <a:r>
              <a:rPr sz="4300" spc="-5" dirty="0"/>
              <a:t>otak</a:t>
            </a:r>
            <a:endParaRPr sz="4300"/>
          </a:p>
        </p:txBody>
      </p:sp>
      <p:sp>
        <p:nvSpPr>
          <p:cNvPr id="5" name="object 5"/>
          <p:cNvSpPr txBox="1"/>
          <p:nvPr/>
        </p:nvSpPr>
        <p:spPr>
          <a:xfrm>
            <a:off x="1596897" y="1378661"/>
            <a:ext cx="6945630" cy="45002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910" indent="-283210">
              <a:lnSpc>
                <a:spcPts val="3540"/>
              </a:lnSpc>
              <a:spcBef>
                <a:spcPts val="100"/>
              </a:spcBef>
              <a:buClr>
                <a:srgbClr val="D16248"/>
              </a:buClr>
              <a:buSzPct val="80000"/>
              <a:buChar char=""/>
              <a:tabLst>
                <a:tab pos="296545" algn="l"/>
              </a:tabLst>
            </a:pPr>
            <a:r>
              <a:rPr sz="3000" dirty="0">
                <a:latin typeface="Arial"/>
                <a:cs typeface="Arial"/>
              </a:rPr>
              <a:t>TENGKORAK.</a:t>
            </a:r>
            <a:endParaRPr sz="3000">
              <a:latin typeface="Arial"/>
              <a:cs typeface="Arial"/>
            </a:endParaRPr>
          </a:p>
          <a:p>
            <a:pPr marL="295910" indent="-283210">
              <a:lnSpc>
                <a:spcPts val="3479"/>
              </a:lnSpc>
              <a:buClr>
                <a:srgbClr val="D16248"/>
              </a:buClr>
              <a:buSzPct val="80000"/>
              <a:buChar char=""/>
              <a:tabLst>
                <a:tab pos="296545" algn="l"/>
              </a:tabLst>
            </a:pPr>
            <a:r>
              <a:rPr sz="3000" dirty="0">
                <a:latin typeface="Arial"/>
                <a:cs typeface="Arial"/>
              </a:rPr>
              <a:t>RUAS-RUAS TULANG</a:t>
            </a:r>
            <a:r>
              <a:rPr sz="3000" spc="-130" dirty="0">
                <a:latin typeface="Arial"/>
                <a:cs typeface="Arial"/>
              </a:rPr>
              <a:t> </a:t>
            </a:r>
            <a:r>
              <a:rPr sz="3000" dirty="0">
                <a:latin typeface="Arial"/>
                <a:cs typeface="Arial"/>
              </a:rPr>
              <a:t>BELAKANG.</a:t>
            </a:r>
            <a:endParaRPr sz="3000">
              <a:latin typeface="Arial"/>
              <a:cs typeface="Arial"/>
            </a:endParaRPr>
          </a:p>
          <a:p>
            <a:pPr marL="295910" marR="1109980" indent="-283210">
              <a:lnSpc>
                <a:spcPts val="2880"/>
              </a:lnSpc>
              <a:spcBef>
                <a:spcPts val="635"/>
              </a:spcBef>
              <a:buClr>
                <a:srgbClr val="D16248"/>
              </a:buClr>
              <a:buSzPct val="80000"/>
              <a:buChar char=""/>
              <a:tabLst>
                <a:tab pos="296545" algn="l"/>
              </a:tabLst>
            </a:pPr>
            <a:r>
              <a:rPr sz="3000" spc="-5" dirty="0">
                <a:latin typeface="Arial"/>
                <a:cs typeface="Arial"/>
              </a:rPr>
              <a:t>TIGA </a:t>
            </a:r>
            <a:r>
              <a:rPr sz="3000" dirty="0">
                <a:latin typeface="Arial"/>
                <a:cs typeface="Arial"/>
              </a:rPr>
              <a:t>LAPISAN SELAPUT </a:t>
            </a:r>
            <a:r>
              <a:rPr sz="3000" spc="-150" dirty="0">
                <a:latin typeface="Arial"/>
                <a:cs typeface="Arial"/>
              </a:rPr>
              <a:t>OTAK  </a:t>
            </a:r>
            <a:r>
              <a:rPr sz="3000" dirty="0">
                <a:latin typeface="Arial"/>
                <a:cs typeface="Arial"/>
              </a:rPr>
              <a:t>(MENINGEN).</a:t>
            </a:r>
            <a:endParaRPr sz="3000">
              <a:latin typeface="Arial"/>
              <a:cs typeface="Arial"/>
            </a:endParaRPr>
          </a:p>
          <a:p>
            <a:pPr marL="570230" marR="115570" lvl="1" indent="-237490">
              <a:lnSpc>
                <a:spcPts val="2500"/>
              </a:lnSpc>
              <a:spcBef>
                <a:spcPts val="620"/>
              </a:spcBef>
              <a:buClr>
                <a:srgbClr val="D16248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solidFill>
                  <a:srgbClr val="FF0000"/>
                </a:solidFill>
                <a:latin typeface="Arial"/>
                <a:cs typeface="Arial"/>
              </a:rPr>
              <a:t>DURAMETER </a:t>
            </a:r>
            <a:r>
              <a:rPr sz="2600" dirty="0">
                <a:latin typeface="Arial"/>
                <a:cs typeface="Arial"/>
              </a:rPr>
              <a:t>: Bersatu dengan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tengkorak  (melekat pada</a:t>
            </a:r>
            <a:r>
              <a:rPr sz="2600" spc="-2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tulang)</a:t>
            </a:r>
            <a:endParaRPr sz="2600">
              <a:latin typeface="Arial"/>
              <a:cs typeface="Arial"/>
            </a:endParaRPr>
          </a:p>
          <a:p>
            <a:pPr marL="570230" marR="5080" lvl="1" indent="-237490">
              <a:lnSpc>
                <a:spcPct val="80000"/>
              </a:lnSpc>
              <a:spcBef>
                <a:spcPts val="615"/>
              </a:spcBef>
              <a:buClr>
                <a:srgbClr val="D16248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solidFill>
                  <a:srgbClr val="FF0000"/>
                </a:solidFill>
                <a:latin typeface="Arial"/>
                <a:cs typeface="Arial"/>
              </a:rPr>
              <a:t>ARACHNOID </a:t>
            </a:r>
            <a:r>
              <a:rPr sz="2600" dirty="0">
                <a:latin typeface="Arial"/>
                <a:cs typeface="Arial"/>
              </a:rPr>
              <a:t>: Bantalan untuk melindungi  otak dari bahaya kerusakan mekanik,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berisi  cairan serobrospinal (cairan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limfa)</a:t>
            </a:r>
            <a:endParaRPr sz="2600">
              <a:latin typeface="Arial"/>
              <a:cs typeface="Arial"/>
            </a:endParaRPr>
          </a:p>
          <a:p>
            <a:pPr marL="570230" marR="93980" lvl="1" indent="-237490">
              <a:lnSpc>
                <a:spcPct val="80000"/>
              </a:lnSpc>
              <a:spcBef>
                <a:spcPts val="605"/>
              </a:spcBef>
              <a:buClr>
                <a:srgbClr val="D16248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solidFill>
                  <a:srgbClr val="FF0000"/>
                </a:solidFill>
                <a:latin typeface="Arial"/>
                <a:cs typeface="Arial"/>
              </a:rPr>
              <a:t>PIAMETER </a:t>
            </a:r>
            <a:r>
              <a:rPr sz="2600" dirty="0">
                <a:latin typeface="Arial"/>
                <a:cs typeface="Arial"/>
              </a:rPr>
              <a:t>: </a:t>
            </a:r>
            <a:r>
              <a:rPr sz="2600" spc="5" dirty="0">
                <a:latin typeface="Arial"/>
                <a:cs typeface="Arial"/>
              </a:rPr>
              <a:t>Penuh </a:t>
            </a:r>
            <a:r>
              <a:rPr sz="2600" dirty="0">
                <a:latin typeface="Arial"/>
                <a:cs typeface="Arial"/>
              </a:rPr>
              <a:t>dengan pembuluh  darah, di permukaan otak, suplai oksigen  dan nutrisi, mengangkut sisa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metabolisme.</a:t>
            </a:r>
            <a:endParaRPr sz="2600">
              <a:latin typeface="Arial"/>
              <a:cs typeface="Arial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1981200" y="357189"/>
            <a:ext cx="6733420" cy="4595811"/>
          </a:xfrm>
        </p:spPr>
        <p:txBody>
          <a:bodyPr/>
          <a:lstStyle/>
          <a:p>
            <a:pPr eaLnBrk="1" hangingPunct="1"/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pembahasan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biopsikologi</a:t>
            </a:r>
            <a:r>
              <a:rPr lang="en-US" dirty="0" smtClean="0"/>
              <a:t> </a:t>
            </a:r>
            <a:r>
              <a:rPr lang="en-US" dirty="0" err="1" smtClean="0"/>
              <a:t>terpusat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otak</a:t>
            </a:r>
            <a:r>
              <a:rPr lang="en-US" dirty="0" smtClean="0"/>
              <a:t>.</a:t>
            </a:r>
          </a:p>
          <a:p>
            <a:pPr eaLnBrk="1" hangingPunct="1"/>
            <a:r>
              <a:rPr lang="en-US" dirty="0" err="1" smtClean="0"/>
              <a:t>Otak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: dorsal</a:t>
            </a:r>
          </a:p>
          <a:p>
            <a:pPr eaLnBrk="1" hangingPunct="1"/>
            <a:r>
              <a:rPr lang="en-US" dirty="0" err="1" smtClean="0"/>
              <a:t>Otak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: ventral.</a:t>
            </a: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6408" y="537972"/>
            <a:ext cx="2427732" cy="11109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5940" y="676402"/>
            <a:ext cx="178879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cra</a:t>
            </a:r>
            <a:r>
              <a:rPr spc="5" dirty="0"/>
              <a:t>n</a:t>
            </a:r>
            <a:r>
              <a:rPr spc="-5" dirty="0"/>
              <a:t>ium</a:t>
            </a:r>
          </a:p>
        </p:txBody>
      </p:sp>
      <p:sp>
        <p:nvSpPr>
          <p:cNvPr id="4" name="object 4"/>
          <p:cNvSpPr/>
          <p:nvPr/>
        </p:nvSpPr>
        <p:spPr>
          <a:xfrm>
            <a:off x="1447800" y="1447800"/>
            <a:ext cx="6248400" cy="50109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94816" y="71627"/>
            <a:ext cx="5663184" cy="11109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94816" y="665987"/>
            <a:ext cx="6594348" cy="11109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7188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SUMSUM </a:t>
            </a:r>
            <a:r>
              <a:rPr spc="-35" dirty="0"/>
              <a:t>LANJUTAN  </a:t>
            </a:r>
            <a:r>
              <a:rPr dirty="0"/>
              <a:t>(MEDULLA</a:t>
            </a:r>
            <a:r>
              <a:rPr spc="-265" dirty="0"/>
              <a:t> </a:t>
            </a:r>
            <a:r>
              <a:rPr spc="-55" dirty="0"/>
              <a:t>OBLONGATA).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596897" y="1774672"/>
            <a:ext cx="7233284" cy="261683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95910" indent="-283210">
              <a:lnSpc>
                <a:spcPct val="100000"/>
              </a:lnSpc>
              <a:spcBef>
                <a:spcPts val="700"/>
              </a:spcBef>
              <a:buClr>
                <a:srgbClr val="D16248"/>
              </a:buClr>
              <a:buSzPct val="79687"/>
              <a:buChar char=""/>
              <a:tabLst>
                <a:tab pos="296545" algn="l"/>
              </a:tabLst>
            </a:pPr>
            <a:r>
              <a:rPr sz="3200" spc="-5" dirty="0">
                <a:latin typeface="Arial"/>
                <a:cs typeface="Arial"/>
              </a:rPr>
              <a:t>Banyak mengandung ganglion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otak.</a:t>
            </a:r>
            <a:endParaRPr sz="3200">
              <a:latin typeface="Arial"/>
              <a:cs typeface="Arial"/>
            </a:endParaRPr>
          </a:p>
          <a:p>
            <a:pPr marL="295910" marR="5080" indent="-283210">
              <a:lnSpc>
                <a:spcPct val="100000"/>
              </a:lnSpc>
              <a:spcBef>
                <a:spcPts val="600"/>
              </a:spcBef>
              <a:buClr>
                <a:srgbClr val="D16248"/>
              </a:buClr>
              <a:buSzPct val="79687"/>
              <a:buChar char=""/>
              <a:tabLst>
                <a:tab pos="296545" algn="l"/>
              </a:tabLst>
            </a:pP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Pusat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pengatur gerak </a:t>
            </a: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refleks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fisiologis 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(denyut </a:t>
            </a:r>
            <a:r>
              <a:rPr sz="3200" spc="-5" dirty="0">
                <a:latin typeface="Arial"/>
                <a:cs typeface="Arial"/>
              </a:rPr>
              <a:t>jantung, pernafasan,  pelebaran dan penyempitan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pembuluh  darah, bersin,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batuk)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94816" y="33528"/>
            <a:ext cx="7949183" cy="11109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94816" y="627887"/>
            <a:ext cx="5675376" cy="11109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7188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SUMSUM TULANG</a:t>
            </a:r>
            <a:r>
              <a:rPr spc="-170" dirty="0"/>
              <a:t> </a:t>
            </a:r>
            <a:r>
              <a:rPr dirty="0"/>
              <a:t>BELAKANG  (MEDULLA</a:t>
            </a:r>
            <a:r>
              <a:rPr spc="-229" dirty="0"/>
              <a:t> </a:t>
            </a:r>
            <a:r>
              <a:rPr dirty="0"/>
              <a:t>SPINALIS)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596897" y="1698356"/>
            <a:ext cx="7204709" cy="452310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2400" spc="-625" dirty="0">
                <a:solidFill>
                  <a:srgbClr val="D16248"/>
                </a:solidFill>
                <a:latin typeface="Arial"/>
                <a:cs typeface="Arial"/>
              </a:rPr>
              <a:t> </a:t>
            </a:r>
            <a:r>
              <a:rPr sz="3000" dirty="0">
                <a:latin typeface="Arial"/>
                <a:cs typeface="Arial"/>
              </a:rPr>
              <a:t>Fungsi</a:t>
            </a:r>
            <a:r>
              <a:rPr sz="3000" spc="-45" dirty="0">
                <a:latin typeface="Arial"/>
                <a:cs typeface="Arial"/>
              </a:rPr>
              <a:t> </a:t>
            </a:r>
            <a:r>
              <a:rPr sz="3000" dirty="0">
                <a:latin typeface="Arial"/>
                <a:cs typeface="Arial"/>
              </a:rPr>
              <a:t>:</a:t>
            </a:r>
            <a:endParaRPr sz="3000">
              <a:latin typeface="Arial"/>
              <a:cs typeface="Arial"/>
            </a:endParaRPr>
          </a:p>
          <a:p>
            <a:pPr marL="295910" indent="-283210">
              <a:lnSpc>
                <a:spcPct val="100000"/>
              </a:lnSpc>
              <a:spcBef>
                <a:spcPts val="240"/>
              </a:spcBef>
              <a:buAutoNum type="arabicParenBoth"/>
              <a:tabLst>
                <a:tab pos="584200" algn="l"/>
              </a:tabLst>
            </a:pPr>
            <a:r>
              <a:rPr sz="3000" spc="-5" dirty="0">
                <a:latin typeface="Arial"/>
                <a:cs typeface="Arial"/>
              </a:rPr>
              <a:t>Penghubung </a:t>
            </a:r>
            <a:r>
              <a:rPr sz="3000" dirty="0">
                <a:latin typeface="Arial"/>
                <a:cs typeface="Arial"/>
              </a:rPr>
              <a:t>impuls </a:t>
            </a:r>
            <a:r>
              <a:rPr sz="3000" spc="-5" dirty="0">
                <a:latin typeface="Arial"/>
                <a:cs typeface="Arial"/>
              </a:rPr>
              <a:t>dari dan ke</a:t>
            </a:r>
            <a:r>
              <a:rPr sz="3000" spc="-75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otak.</a:t>
            </a:r>
            <a:endParaRPr sz="3000">
              <a:latin typeface="Arial"/>
              <a:cs typeface="Arial"/>
            </a:endParaRPr>
          </a:p>
          <a:p>
            <a:pPr marL="295910" marR="374015" indent="-283210">
              <a:lnSpc>
                <a:spcPts val="3240"/>
              </a:lnSpc>
              <a:spcBef>
                <a:spcPts val="650"/>
              </a:spcBef>
              <a:buAutoNum type="arabicParenBoth"/>
              <a:tabLst>
                <a:tab pos="584200" algn="l"/>
              </a:tabLst>
            </a:pPr>
            <a:r>
              <a:rPr sz="3000" spc="-5" dirty="0">
                <a:latin typeface="Arial"/>
                <a:cs typeface="Arial"/>
              </a:rPr>
              <a:t>Memungkinkan </a:t>
            </a:r>
            <a:r>
              <a:rPr sz="3000" dirty="0">
                <a:latin typeface="Arial"/>
                <a:cs typeface="Arial"/>
              </a:rPr>
              <a:t>jalan </a:t>
            </a:r>
            <a:r>
              <a:rPr sz="3000" spc="-5" dirty="0">
                <a:latin typeface="Arial"/>
                <a:cs typeface="Arial"/>
              </a:rPr>
              <a:t>terpendek</a:t>
            </a:r>
            <a:r>
              <a:rPr sz="3000" spc="-75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pada  </a:t>
            </a:r>
            <a:r>
              <a:rPr sz="3000" dirty="0">
                <a:latin typeface="Arial"/>
                <a:cs typeface="Arial"/>
              </a:rPr>
              <a:t>gerak</a:t>
            </a:r>
            <a:r>
              <a:rPr sz="3000" spc="-20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refleks.</a:t>
            </a:r>
            <a:endParaRPr sz="3000">
              <a:latin typeface="Arial"/>
              <a:cs typeface="Arial"/>
            </a:endParaRPr>
          </a:p>
          <a:p>
            <a:pPr marL="295910" marR="260985" indent="-283210">
              <a:lnSpc>
                <a:spcPct val="90000"/>
              </a:lnSpc>
              <a:spcBef>
                <a:spcPts val="555"/>
              </a:spcBef>
              <a:buClr>
                <a:srgbClr val="D16248"/>
              </a:buClr>
              <a:buSzPct val="80000"/>
              <a:buChar char=""/>
              <a:tabLst>
                <a:tab pos="296545" algn="l"/>
              </a:tabLst>
            </a:pPr>
            <a:r>
              <a:rPr sz="3000" dirty="0">
                <a:latin typeface="Arial"/>
                <a:cs typeface="Arial"/>
              </a:rPr>
              <a:t>Di bagian </a:t>
            </a:r>
            <a:r>
              <a:rPr sz="3000" spc="-5" dirty="0">
                <a:latin typeface="Arial"/>
                <a:cs typeface="Arial"/>
              </a:rPr>
              <a:t>dalam ada (1) </a:t>
            </a:r>
            <a:r>
              <a:rPr sz="3000" spc="-5" dirty="0">
                <a:solidFill>
                  <a:srgbClr val="FF0000"/>
                </a:solidFill>
                <a:latin typeface="Arial"/>
                <a:cs typeface="Arial"/>
              </a:rPr>
              <a:t>akar dorsal  yang mengandung neuron </a:t>
            </a:r>
            <a:r>
              <a:rPr sz="3000" dirty="0">
                <a:solidFill>
                  <a:srgbClr val="FF0000"/>
                </a:solidFill>
                <a:latin typeface="Arial"/>
                <a:cs typeface="Arial"/>
              </a:rPr>
              <a:t>sensorik</a:t>
            </a:r>
            <a:r>
              <a:rPr sz="3000" dirty="0">
                <a:latin typeface="Arial"/>
                <a:cs typeface="Arial"/>
              </a:rPr>
              <a:t>.</a:t>
            </a:r>
            <a:r>
              <a:rPr sz="3000" spc="-70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(2) </a:t>
            </a:r>
            <a:r>
              <a:rPr sz="3000" spc="-5" dirty="0">
                <a:solidFill>
                  <a:srgbClr val="FF0000"/>
                </a:solidFill>
                <a:latin typeface="Arial"/>
                <a:cs typeface="Arial"/>
              </a:rPr>
              <a:t> akar ventral yang </a:t>
            </a:r>
            <a:r>
              <a:rPr sz="3000" dirty="0">
                <a:solidFill>
                  <a:srgbClr val="FF0000"/>
                </a:solidFill>
                <a:latin typeface="Arial"/>
                <a:cs typeface="Arial"/>
              </a:rPr>
              <a:t>mengandung </a:t>
            </a:r>
            <a:r>
              <a:rPr sz="3000" spc="-5" dirty="0">
                <a:solidFill>
                  <a:srgbClr val="FF0000"/>
                </a:solidFill>
                <a:latin typeface="Arial"/>
                <a:cs typeface="Arial"/>
              </a:rPr>
              <a:t>neuron  motorik.</a:t>
            </a:r>
            <a:endParaRPr sz="3000">
              <a:latin typeface="Arial"/>
              <a:cs typeface="Arial"/>
            </a:endParaRPr>
          </a:p>
          <a:p>
            <a:pPr marL="295910" marR="5080" indent="-283210">
              <a:lnSpc>
                <a:spcPts val="3240"/>
              </a:lnSpc>
              <a:spcBef>
                <a:spcPts val="645"/>
              </a:spcBef>
              <a:buClr>
                <a:srgbClr val="D16248"/>
              </a:buClr>
              <a:buSzPct val="80000"/>
              <a:buChar char=""/>
              <a:tabLst>
                <a:tab pos="296545" algn="l"/>
              </a:tabLst>
            </a:pPr>
            <a:r>
              <a:rPr sz="3000" spc="-5" dirty="0">
                <a:latin typeface="Arial"/>
                <a:cs typeface="Arial"/>
              </a:rPr>
              <a:t>Pada bagian putih terdapat serabut </a:t>
            </a:r>
            <a:r>
              <a:rPr sz="3000" spc="-465" dirty="0">
                <a:latin typeface="Arial"/>
                <a:cs typeface="Arial"/>
              </a:rPr>
              <a:t>saraf  </a:t>
            </a:r>
            <a:r>
              <a:rPr sz="3000" dirty="0">
                <a:latin typeface="Arial"/>
                <a:cs typeface="Arial"/>
              </a:rPr>
              <a:t>asosiasi.</a:t>
            </a:r>
            <a:endParaRPr sz="3000">
              <a:latin typeface="Arial"/>
              <a:cs typeface="Arial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94816" y="338327"/>
            <a:ext cx="2621280" cy="11109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288791" y="338327"/>
            <a:ext cx="2014727" cy="11109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779264" y="338327"/>
            <a:ext cx="2677667" cy="111099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514602" y="476758"/>
            <a:ext cx="5622290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Sumsum </a:t>
            </a:r>
            <a:r>
              <a:rPr spc="-5" dirty="0"/>
              <a:t>tulang</a:t>
            </a:r>
            <a:r>
              <a:rPr spc="-15" dirty="0"/>
              <a:t> </a:t>
            </a:r>
            <a:r>
              <a:rPr dirty="0"/>
              <a:t>belakang</a:t>
            </a:r>
          </a:p>
        </p:txBody>
      </p:sp>
      <p:sp>
        <p:nvSpPr>
          <p:cNvPr id="6" name="object 6"/>
          <p:cNvSpPr/>
          <p:nvPr/>
        </p:nvSpPr>
        <p:spPr>
          <a:xfrm>
            <a:off x="1904999" y="1447685"/>
            <a:ext cx="6597153" cy="476290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2811" y="338327"/>
            <a:ext cx="2031492" cy="1220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610611" y="338327"/>
            <a:ext cx="1729739" cy="12207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762755" y="338327"/>
            <a:ext cx="909827" cy="12207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44111" y="338327"/>
            <a:ext cx="2031491" cy="1220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402579" y="338327"/>
            <a:ext cx="2334768" cy="12207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08876" y="338327"/>
            <a:ext cx="909827" cy="122072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514602" y="490854"/>
            <a:ext cx="605472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5" dirty="0"/>
              <a:t>Saraf </a:t>
            </a:r>
            <a:r>
              <a:rPr sz="4300" spc="-125" dirty="0"/>
              <a:t>Tepi </a:t>
            </a:r>
            <a:r>
              <a:rPr sz="4300" spc="-5" dirty="0"/>
              <a:t>(Saraf</a:t>
            </a:r>
            <a:r>
              <a:rPr sz="4300" spc="45" dirty="0"/>
              <a:t> </a:t>
            </a:r>
            <a:r>
              <a:rPr sz="4300" spc="-5" dirty="0"/>
              <a:t>Perifer)</a:t>
            </a:r>
            <a:endParaRPr sz="4300"/>
          </a:p>
        </p:txBody>
      </p:sp>
      <p:sp>
        <p:nvSpPr>
          <p:cNvPr id="9" name="object 9"/>
          <p:cNvSpPr txBox="1"/>
          <p:nvPr/>
        </p:nvSpPr>
        <p:spPr>
          <a:xfrm>
            <a:off x="1596897" y="1378661"/>
            <a:ext cx="6485890" cy="514985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295910" marR="5080" indent="-283210">
              <a:lnSpc>
                <a:spcPts val="2880"/>
              </a:lnSpc>
              <a:spcBef>
                <a:spcPts val="795"/>
              </a:spcBef>
              <a:buClr>
                <a:srgbClr val="D16248"/>
              </a:buClr>
              <a:buSzPct val="80000"/>
              <a:buChar char=""/>
              <a:tabLst>
                <a:tab pos="296545" algn="l"/>
              </a:tabLst>
            </a:pPr>
            <a:r>
              <a:rPr sz="3000" dirty="0">
                <a:latin typeface="Arial"/>
                <a:cs typeface="Arial"/>
              </a:rPr>
              <a:t>Sistem saraf perifer dibagi menjadi </a:t>
            </a:r>
            <a:r>
              <a:rPr sz="3000" spc="-470" dirty="0">
                <a:latin typeface="Arial"/>
                <a:cs typeface="Arial"/>
              </a:rPr>
              <a:t>2  </a:t>
            </a:r>
            <a:r>
              <a:rPr sz="3000" spc="-5" dirty="0">
                <a:latin typeface="Arial"/>
                <a:cs typeface="Arial"/>
              </a:rPr>
              <a:t>yaitu</a:t>
            </a:r>
            <a:r>
              <a:rPr sz="3000" spc="-10" dirty="0">
                <a:latin typeface="Arial"/>
                <a:cs typeface="Arial"/>
              </a:rPr>
              <a:t> </a:t>
            </a:r>
            <a:r>
              <a:rPr sz="3000" dirty="0">
                <a:latin typeface="Arial"/>
                <a:cs typeface="Arial"/>
              </a:rPr>
              <a:t>:</a:t>
            </a:r>
            <a:endParaRPr sz="3000">
              <a:latin typeface="Arial"/>
              <a:cs typeface="Arial"/>
            </a:endParaRPr>
          </a:p>
          <a:p>
            <a:pPr marL="295910" marR="173355" indent="-283210">
              <a:lnSpc>
                <a:spcPts val="2880"/>
              </a:lnSpc>
              <a:spcBef>
                <a:spcPts val="605"/>
              </a:spcBef>
              <a:buClr>
                <a:srgbClr val="D16248"/>
              </a:buClr>
              <a:buSzPct val="80000"/>
              <a:buChar char=""/>
              <a:tabLst>
                <a:tab pos="296545" algn="l"/>
              </a:tabLst>
            </a:pPr>
            <a:r>
              <a:rPr sz="3000" spc="-5" dirty="0">
                <a:latin typeface="Arial"/>
                <a:cs typeface="Arial"/>
              </a:rPr>
              <a:t>12 pasang </a:t>
            </a:r>
            <a:r>
              <a:rPr sz="3000" dirty="0">
                <a:latin typeface="Arial"/>
                <a:cs typeface="Arial"/>
              </a:rPr>
              <a:t>saraf </a:t>
            </a:r>
            <a:r>
              <a:rPr sz="3000" spc="-5" dirty="0">
                <a:latin typeface="Arial"/>
                <a:cs typeface="Arial"/>
              </a:rPr>
              <a:t>serabut </a:t>
            </a:r>
            <a:r>
              <a:rPr sz="3000" dirty="0">
                <a:latin typeface="Arial"/>
                <a:cs typeface="Arial"/>
              </a:rPr>
              <a:t>otak </a:t>
            </a:r>
            <a:r>
              <a:rPr sz="3000" spc="-30" dirty="0">
                <a:latin typeface="Arial"/>
                <a:cs typeface="Arial"/>
              </a:rPr>
              <a:t>(saraf  </a:t>
            </a:r>
            <a:r>
              <a:rPr sz="3000" dirty="0">
                <a:latin typeface="Arial"/>
                <a:cs typeface="Arial"/>
              </a:rPr>
              <a:t>cranial)</a:t>
            </a:r>
            <a:endParaRPr sz="3000">
              <a:latin typeface="Arial"/>
              <a:cs typeface="Arial"/>
            </a:endParaRPr>
          </a:p>
          <a:p>
            <a:pPr marL="817244" lvl="1" indent="-228600">
              <a:lnSpc>
                <a:spcPct val="100000"/>
              </a:lnSpc>
              <a:spcBef>
                <a:spcPts val="45"/>
              </a:spcBef>
              <a:buClr>
                <a:srgbClr val="CCB400"/>
              </a:buClr>
              <a:buChar char=""/>
              <a:tabLst>
                <a:tab pos="817244" algn="l"/>
                <a:tab pos="817880" algn="l"/>
              </a:tabLst>
            </a:pPr>
            <a:r>
              <a:rPr sz="2200" spc="-5" dirty="0">
                <a:latin typeface="Arial"/>
                <a:cs typeface="Arial"/>
              </a:rPr>
              <a:t>3 pasang saraf</a:t>
            </a:r>
            <a:r>
              <a:rPr sz="2200" spc="4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sensori.</a:t>
            </a:r>
            <a:endParaRPr sz="2200">
              <a:latin typeface="Arial"/>
              <a:cs typeface="Arial"/>
            </a:endParaRPr>
          </a:p>
          <a:p>
            <a:pPr marL="817244" lvl="1" indent="-228600">
              <a:lnSpc>
                <a:spcPct val="100000"/>
              </a:lnSpc>
              <a:buClr>
                <a:srgbClr val="CCB400"/>
              </a:buClr>
              <a:buChar char=""/>
              <a:tabLst>
                <a:tab pos="817244" algn="l"/>
                <a:tab pos="817880" algn="l"/>
              </a:tabLst>
            </a:pPr>
            <a:r>
              <a:rPr sz="2200" spc="-5" dirty="0">
                <a:latin typeface="Arial"/>
                <a:cs typeface="Arial"/>
              </a:rPr>
              <a:t>5 pasang saraf</a:t>
            </a:r>
            <a:r>
              <a:rPr sz="2200" spc="4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motori.</a:t>
            </a:r>
            <a:endParaRPr sz="2200">
              <a:latin typeface="Arial"/>
              <a:cs typeface="Arial"/>
            </a:endParaRPr>
          </a:p>
          <a:p>
            <a:pPr marL="817244" lvl="1" indent="-228600">
              <a:lnSpc>
                <a:spcPts val="2570"/>
              </a:lnSpc>
              <a:buClr>
                <a:srgbClr val="CCB400"/>
              </a:buClr>
              <a:buChar char=""/>
              <a:tabLst>
                <a:tab pos="817244" algn="l"/>
                <a:tab pos="817880" algn="l"/>
              </a:tabLst>
            </a:pPr>
            <a:r>
              <a:rPr sz="2200" spc="-5" dirty="0">
                <a:latin typeface="Arial"/>
                <a:cs typeface="Arial"/>
              </a:rPr>
              <a:t>4 pasang saraf</a:t>
            </a:r>
            <a:r>
              <a:rPr sz="2200" spc="4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gabungan.</a:t>
            </a:r>
            <a:endParaRPr sz="2200">
              <a:latin typeface="Arial"/>
              <a:cs typeface="Arial"/>
            </a:endParaRPr>
          </a:p>
          <a:p>
            <a:pPr marL="295910" marR="763905" indent="-283210">
              <a:lnSpc>
                <a:spcPts val="2880"/>
              </a:lnSpc>
              <a:spcBef>
                <a:spcPts val="625"/>
              </a:spcBef>
              <a:buClr>
                <a:srgbClr val="D16248"/>
              </a:buClr>
              <a:buSzPct val="80000"/>
              <a:buChar char=""/>
              <a:tabLst>
                <a:tab pos="296545" algn="l"/>
              </a:tabLst>
            </a:pPr>
            <a:r>
              <a:rPr sz="3000" spc="-5" dirty="0">
                <a:latin typeface="Arial"/>
                <a:cs typeface="Arial"/>
              </a:rPr>
              <a:t>31 pasang </a:t>
            </a:r>
            <a:r>
              <a:rPr sz="3000" dirty="0">
                <a:latin typeface="Arial"/>
                <a:cs typeface="Arial"/>
              </a:rPr>
              <a:t>saraf sumsum </a:t>
            </a:r>
            <a:r>
              <a:rPr sz="3000" spc="-455" dirty="0">
                <a:latin typeface="Arial"/>
                <a:cs typeface="Arial"/>
              </a:rPr>
              <a:t>tulang  </a:t>
            </a:r>
            <a:r>
              <a:rPr sz="3000" dirty="0">
                <a:latin typeface="Arial"/>
                <a:cs typeface="Arial"/>
              </a:rPr>
              <a:t>belakang (saraf</a:t>
            </a:r>
            <a:r>
              <a:rPr sz="3000" spc="-55" dirty="0">
                <a:latin typeface="Arial"/>
                <a:cs typeface="Arial"/>
              </a:rPr>
              <a:t> </a:t>
            </a:r>
            <a:r>
              <a:rPr sz="3000" dirty="0">
                <a:latin typeface="Arial"/>
                <a:cs typeface="Arial"/>
              </a:rPr>
              <a:t>spinal).</a:t>
            </a:r>
            <a:endParaRPr sz="3000">
              <a:latin typeface="Arial"/>
              <a:cs typeface="Arial"/>
            </a:endParaRPr>
          </a:p>
          <a:p>
            <a:pPr marL="817244" lvl="1" indent="-228600">
              <a:lnSpc>
                <a:spcPct val="100000"/>
              </a:lnSpc>
              <a:spcBef>
                <a:spcPts val="50"/>
              </a:spcBef>
              <a:buClr>
                <a:srgbClr val="CCB400"/>
              </a:buClr>
              <a:buChar char=""/>
              <a:tabLst>
                <a:tab pos="817244" algn="l"/>
                <a:tab pos="817880" algn="l"/>
              </a:tabLst>
            </a:pPr>
            <a:r>
              <a:rPr sz="2200" spc="-5" dirty="0">
                <a:latin typeface="Arial"/>
                <a:cs typeface="Arial"/>
              </a:rPr>
              <a:t>8 pasang → saraf leher</a:t>
            </a:r>
            <a:r>
              <a:rPr sz="2200" spc="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(servikal).</a:t>
            </a:r>
            <a:endParaRPr sz="2200">
              <a:latin typeface="Arial"/>
              <a:cs typeface="Arial"/>
            </a:endParaRPr>
          </a:p>
          <a:p>
            <a:pPr marL="817244" lvl="1" indent="-228600">
              <a:lnSpc>
                <a:spcPct val="100000"/>
              </a:lnSpc>
              <a:buClr>
                <a:srgbClr val="CCB400"/>
              </a:buClr>
              <a:buChar char=""/>
              <a:tabLst>
                <a:tab pos="817244" algn="l"/>
                <a:tab pos="817880" algn="l"/>
              </a:tabLst>
            </a:pPr>
            <a:r>
              <a:rPr sz="2200" spc="-5" dirty="0">
                <a:latin typeface="Arial"/>
                <a:cs typeface="Arial"/>
              </a:rPr>
              <a:t>12 pasang → saraf punggung</a:t>
            </a:r>
            <a:r>
              <a:rPr sz="2200" spc="55" dirty="0">
                <a:latin typeface="Arial"/>
                <a:cs typeface="Arial"/>
              </a:rPr>
              <a:t> </a:t>
            </a:r>
            <a:r>
              <a:rPr sz="2200" spc="-25" dirty="0">
                <a:latin typeface="Arial"/>
                <a:cs typeface="Arial"/>
              </a:rPr>
              <a:t>(Torakal).</a:t>
            </a:r>
            <a:endParaRPr sz="2200">
              <a:latin typeface="Arial"/>
              <a:cs typeface="Arial"/>
            </a:endParaRPr>
          </a:p>
          <a:p>
            <a:pPr marL="817244" lvl="1" indent="-228600">
              <a:lnSpc>
                <a:spcPct val="100000"/>
              </a:lnSpc>
              <a:buClr>
                <a:srgbClr val="CCB400"/>
              </a:buClr>
              <a:buChar char=""/>
              <a:tabLst>
                <a:tab pos="817244" algn="l"/>
                <a:tab pos="817880" algn="l"/>
              </a:tabLst>
            </a:pPr>
            <a:r>
              <a:rPr sz="2200" spc="-5" dirty="0">
                <a:latin typeface="Arial"/>
                <a:cs typeface="Arial"/>
              </a:rPr>
              <a:t>5 pasang → saraf pinggang</a:t>
            </a:r>
            <a:r>
              <a:rPr sz="2200" spc="7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(Lumbal).</a:t>
            </a:r>
            <a:endParaRPr sz="2200">
              <a:latin typeface="Arial"/>
              <a:cs typeface="Arial"/>
            </a:endParaRPr>
          </a:p>
          <a:p>
            <a:pPr marL="817244" lvl="1" indent="-228600">
              <a:lnSpc>
                <a:spcPct val="100000"/>
              </a:lnSpc>
              <a:buClr>
                <a:srgbClr val="CCB400"/>
              </a:buClr>
              <a:buChar char=""/>
              <a:tabLst>
                <a:tab pos="817244" algn="l"/>
                <a:tab pos="817880" algn="l"/>
              </a:tabLst>
            </a:pPr>
            <a:r>
              <a:rPr sz="2200" spc="-5" dirty="0">
                <a:latin typeface="Arial"/>
                <a:cs typeface="Arial"/>
              </a:rPr>
              <a:t>5 pasang → saraf pinggul</a:t>
            </a:r>
            <a:r>
              <a:rPr sz="2200" spc="6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(Sakral).</a:t>
            </a:r>
            <a:endParaRPr sz="2200">
              <a:latin typeface="Arial"/>
              <a:cs typeface="Arial"/>
            </a:endParaRPr>
          </a:p>
          <a:p>
            <a:pPr marL="817244" lvl="1" indent="-228600">
              <a:lnSpc>
                <a:spcPct val="100000"/>
              </a:lnSpc>
              <a:buClr>
                <a:srgbClr val="CCB400"/>
              </a:buClr>
              <a:buChar char=""/>
              <a:tabLst>
                <a:tab pos="817244" algn="l"/>
                <a:tab pos="817880" algn="l"/>
              </a:tabLst>
            </a:pPr>
            <a:r>
              <a:rPr sz="2200" spc="-5" dirty="0">
                <a:latin typeface="Arial"/>
                <a:cs typeface="Arial"/>
              </a:rPr>
              <a:t>1 pasang → </a:t>
            </a:r>
            <a:r>
              <a:rPr sz="2200" dirty="0">
                <a:latin typeface="Arial"/>
                <a:cs typeface="Arial"/>
              </a:rPr>
              <a:t>saraf ekor</a:t>
            </a:r>
            <a:r>
              <a:rPr sz="2200" spc="3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(Koksigial).</a:t>
            </a:r>
            <a:endParaRPr sz="2200">
              <a:latin typeface="Arial"/>
              <a:cs typeface="Arial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905000" y="6550025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6408" y="62484"/>
            <a:ext cx="2235708" cy="11109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924811" y="62484"/>
            <a:ext cx="2482595" cy="11109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35940" y="200914"/>
            <a:ext cx="3552190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Nervus</a:t>
            </a:r>
            <a:r>
              <a:rPr spc="-75" dirty="0"/>
              <a:t> </a:t>
            </a:r>
            <a:r>
              <a:rPr dirty="0"/>
              <a:t>cranialis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075740" y="955294"/>
            <a:ext cx="7393305" cy="54832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5910" marR="669925" indent="-283210">
              <a:lnSpc>
                <a:spcPts val="2160"/>
              </a:lnSpc>
              <a:spcBef>
                <a:spcPts val="105"/>
              </a:spcBef>
              <a:buClr>
                <a:srgbClr val="D16248"/>
              </a:buClr>
              <a:buSzPct val="80000"/>
              <a:buChar char=""/>
              <a:tabLst>
                <a:tab pos="283210" algn="l"/>
                <a:tab pos="296545" algn="l"/>
              </a:tabLst>
            </a:pPr>
            <a:r>
              <a:rPr sz="2000" dirty="0">
                <a:latin typeface="Arial"/>
                <a:cs typeface="Arial"/>
              </a:rPr>
              <a:t>Nervus cranialis terbagi menjadi 12 nervus, diantaranya</a:t>
            </a:r>
            <a:r>
              <a:rPr sz="2000" spc="-1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295910" lvl="1">
              <a:lnSpc>
                <a:spcPts val="1920"/>
              </a:lnSpc>
              <a:buAutoNum type="arabicPeriod"/>
              <a:tabLst>
                <a:tab pos="646430" algn="l"/>
                <a:tab pos="647065" algn="l"/>
              </a:tabLst>
            </a:pPr>
            <a:r>
              <a:rPr sz="2000" dirty="0">
                <a:latin typeface="Arial"/>
                <a:cs typeface="Arial"/>
              </a:rPr>
              <a:t>Nervus olfaktorius, mensarafi indera</a:t>
            </a:r>
            <a:r>
              <a:rPr sz="2000" spc="-1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penciuman</a:t>
            </a:r>
            <a:endParaRPr sz="2000">
              <a:latin typeface="Arial"/>
              <a:cs typeface="Arial"/>
            </a:endParaRPr>
          </a:p>
          <a:p>
            <a:pPr marL="575945" lvl="1" indent="-280035">
              <a:lnSpc>
                <a:spcPts val="1920"/>
              </a:lnSpc>
              <a:buAutoNum type="arabicPeriod"/>
              <a:tabLst>
                <a:tab pos="576580" algn="l"/>
              </a:tabLst>
            </a:pPr>
            <a:r>
              <a:rPr sz="2000" dirty="0">
                <a:latin typeface="Arial"/>
                <a:cs typeface="Arial"/>
              </a:rPr>
              <a:t>Nervus optikus, mensarafi indera penglihatan,</a:t>
            </a:r>
            <a:r>
              <a:rPr sz="2000" spc="-1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tajam</a:t>
            </a:r>
            <a:endParaRPr sz="2000">
              <a:latin typeface="Arial"/>
              <a:cs typeface="Arial"/>
            </a:endParaRPr>
          </a:p>
          <a:p>
            <a:pPr marL="295910">
              <a:lnSpc>
                <a:spcPts val="2160"/>
              </a:lnSpc>
            </a:pPr>
            <a:r>
              <a:rPr sz="2000" dirty="0">
                <a:latin typeface="Arial"/>
                <a:cs typeface="Arial"/>
              </a:rPr>
              <a:t>penglihatan</a:t>
            </a:r>
            <a:endParaRPr sz="2000">
              <a:latin typeface="Arial"/>
              <a:cs typeface="Arial"/>
            </a:endParaRPr>
          </a:p>
          <a:p>
            <a:pPr marL="295910" marR="429259" lvl="1">
              <a:lnSpc>
                <a:spcPts val="1920"/>
              </a:lnSpc>
              <a:spcBef>
                <a:spcPts val="585"/>
              </a:spcBef>
              <a:buAutoNum type="arabicPeriod" startAt="3"/>
              <a:tabLst>
                <a:tab pos="576580" algn="l"/>
              </a:tabLst>
            </a:pPr>
            <a:r>
              <a:rPr sz="2000" dirty="0">
                <a:latin typeface="Arial"/>
                <a:cs typeface="Arial"/>
              </a:rPr>
              <a:t>Nervus okulomotorius, mensarafi gerakan bola mata</a:t>
            </a:r>
            <a:r>
              <a:rPr sz="2000" spc="-1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dari  dalam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keluar</a:t>
            </a:r>
            <a:endParaRPr sz="2000">
              <a:latin typeface="Arial"/>
              <a:cs typeface="Arial"/>
            </a:endParaRPr>
          </a:p>
          <a:p>
            <a:pPr marL="295910" marR="175260" lvl="1">
              <a:lnSpc>
                <a:spcPts val="1920"/>
              </a:lnSpc>
              <a:spcBef>
                <a:spcPts val="600"/>
              </a:spcBef>
              <a:buAutoNum type="arabicPeriod" startAt="3"/>
              <a:tabLst>
                <a:tab pos="576580" algn="l"/>
              </a:tabLst>
            </a:pPr>
            <a:r>
              <a:rPr sz="2000" dirty="0">
                <a:latin typeface="Arial"/>
                <a:cs typeface="Arial"/>
              </a:rPr>
              <a:t>Nervus trochlearis, mensarafi gerakan bola mata ke</a:t>
            </a:r>
            <a:r>
              <a:rPr sz="2000" spc="-1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bawah  dan samping kanan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kiri</a:t>
            </a:r>
            <a:endParaRPr sz="2000">
              <a:latin typeface="Arial"/>
              <a:cs typeface="Arial"/>
            </a:endParaRPr>
          </a:p>
          <a:p>
            <a:pPr marL="575945" lvl="1" indent="-280035">
              <a:lnSpc>
                <a:spcPts val="2160"/>
              </a:lnSpc>
              <a:spcBef>
                <a:spcPts val="135"/>
              </a:spcBef>
              <a:buAutoNum type="arabicPeriod" startAt="3"/>
              <a:tabLst>
                <a:tab pos="576580" algn="l"/>
              </a:tabLst>
            </a:pPr>
            <a:r>
              <a:rPr sz="2000" dirty="0">
                <a:latin typeface="Arial"/>
                <a:cs typeface="Arial"/>
              </a:rPr>
              <a:t>Nervus trigeminus, mensarafi kulit wajah, reflek</a:t>
            </a:r>
            <a:r>
              <a:rPr sz="2000" spc="-1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kornea,</a:t>
            </a:r>
            <a:endParaRPr sz="2000">
              <a:latin typeface="Arial"/>
              <a:cs typeface="Arial"/>
            </a:endParaRPr>
          </a:p>
          <a:p>
            <a:pPr marL="295910">
              <a:lnSpc>
                <a:spcPts val="2160"/>
              </a:lnSpc>
            </a:pPr>
            <a:r>
              <a:rPr sz="2000" dirty="0">
                <a:latin typeface="Arial"/>
                <a:cs typeface="Arial"/>
              </a:rPr>
              <a:t>kepekaan lidah dan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gigi</a:t>
            </a:r>
            <a:endParaRPr sz="2000">
              <a:latin typeface="Arial"/>
              <a:cs typeface="Arial"/>
            </a:endParaRPr>
          </a:p>
          <a:p>
            <a:pPr marL="575945" lvl="1" indent="-280035">
              <a:lnSpc>
                <a:spcPct val="100000"/>
              </a:lnSpc>
              <a:spcBef>
                <a:spcPts val="120"/>
              </a:spcBef>
              <a:buAutoNum type="arabicPeriod" startAt="6"/>
              <a:tabLst>
                <a:tab pos="576580" algn="l"/>
              </a:tabLst>
            </a:pPr>
            <a:r>
              <a:rPr sz="2000" dirty="0">
                <a:latin typeface="Arial"/>
                <a:cs typeface="Arial"/>
              </a:rPr>
              <a:t>Nervus abdusen, mensarafi gerakan bola mata ke</a:t>
            </a:r>
            <a:r>
              <a:rPr sz="2000" spc="-1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samping</a:t>
            </a:r>
            <a:endParaRPr sz="2000">
              <a:latin typeface="Arial"/>
              <a:cs typeface="Arial"/>
            </a:endParaRPr>
          </a:p>
          <a:p>
            <a:pPr marL="575945" lvl="1" indent="-280035">
              <a:lnSpc>
                <a:spcPct val="100000"/>
              </a:lnSpc>
              <a:spcBef>
                <a:spcPts val="120"/>
              </a:spcBef>
              <a:buAutoNum type="arabicPeriod" startAt="6"/>
              <a:tabLst>
                <a:tab pos="576580" algn="l"/>
              </a:tabLst>
            </a:pPr>
            <a:r>
              <a:rPr sz="2000" dirty="0">
                <a:latin typeface="Arial"/>
                <a:cs typeface="Arial"/>
              </a:rPr>
              <a:t>Nervus facialis, mensarafi otot wajah, lidah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(pengecapan)</a:t>
            </a:r>
            <a:endParaRPr sz="2000">
              <a:latin typeface="Arial"/>
              <a:cs typeface="Arial"/>
            </a:endParaRPr>
          </a:p>
          <a:p>
            <a:pPr marL="575945" lvl="1" indent="-280035">
              <a:lnSpc>
                <a:spcPts val="2160"/>
              </a:lnSpc>
              <a:spcBef>
                <a:spcPts val="120"/>
              </a:spcBef>
              <a:buAutoNum type="arabicPeriod" startAt="6"/>
              <a:tabLst>
                <a:tab pos="576580" algn="l"/>
              </a:tabLst>
            </a:pPr>
            <a:r>
              <a:rPr sz="2000" dirty="0">
                <a:latin typeface="Arial"/>
                <a:cs typeface="Arial"/>
              </a:rPr>
              <a:t>Nervus auditorius, mensarafi indera pendengaran,</a:t>
            </a:r>
            <a:r>
              <a:rPr sz="2000" spc="-1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menjaga</a:t>
            </a:r>
            <a:endParaRPr sz="2000">
              <a:latin typeface="Arial"/>
              <a:cs typeface="Arial"/>
            </a:endParaRPr>
          </a:p>
          <a:p>
            <a:pPr marL="295910">
              <a:lnSpc>
                <a:spcPts val="2160"/>
              </a:lnSpc>
            </a:pPr>
            <a:r>
              <a:rPr sz="2000" dirty="0">
                <a:latin typeface="Arial"/>
                <a:cs typeface="Arial"/>
              </a:rPr>
              <a:t>keseimbangan</a:t>
            </a:r>
            <a:endParaRPr sz="2000">
              <a:latin typeface="Arial"/>
              <a:cs typeface="Arial"/>
            </a:endParaRPr>
          </a:p>
          <a:p>
            <a:pPr marL="575945" lvl="1" indent="-280035">
              <a:lnSpc>
                <a:spcPct val="100000"/>
              </a:lnSpc>
              <a:spcBef>
                <a:spcPts val="125"/>
              </a:spcBef>
              <a:buAutoNum type="arabicPeriod" startAt="9"/>
              <a:tabLst>
                <a:tab pos="576580" algn="l"/>
              </a:tabLst>
            </a:pPr>
            <a:r>
              <a:rPr sz="2000" dirty="0">
                <a:latin typeface="Arial"/>
                <a:cs typeface="Arial"/>
              </a:rPr>
              <a:t>Nervus glosofaringeus, mensarafi gerakan lidah,</a:t>
            </a:r>
            <a:r>
              <a:rPr sz="2000" spc="-1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menelan</a:t>
            </a:r>
            <a:endParaRPr sz="2000">
              <a:latin typeface="Arial"/>
              <a:cs typeface="Arial"/>
            </a:endParaRPr>
          </a:p>
          <a:p>
            <a:pPr marL="295910" marR="5080" lvl="1">
              <a:lnSpc>
                <a:spcPct val="80000"/>
              </a:lnSpc>
              <a:spcBef>
                <a:spcPts val="600"/>
              </a:spcBef>
              <a:buAutoNum type="arabicPeriod" startAt="9"/>
              <a:tabLst>
                <a:tab pos="718820" algn="l"/>
              </a:tabLst>
            </a:pPr>
            <a:r>
              <a:rPr sz="2000" dirty="0">
                <a:latin typeface="Arial"/>
                <a:cs typeface="Arial"/>
              </a:rPr>
              <a:t>Nervus vagus, mensarafi faringe laring, gerakan pita</a:t>
            </a:r>
            <a:r>
              <a:rPr sz="2000" spc="-1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suara,  menelan</a:t>
            </a:r>
            <a:endParaRPr sz="2000">
              <a:latin typeface="Arial"/>
              <a:cs typeface="Arial"/>
            </a:endParaRPr>
          </a:p>
          <a:p>
            <a:pPr marL="699770" lvl="1" indent="-403860">
              <a:lnSpc>
                <a:spcPct val="100000"/>
              </a:lnSpc>
              <a:spcBef>
                <a:spcPts val="120"/>
              </a:spcBef>
              <a:buAutoNum type="arabicPeriod" startAt="9"/>
              <a:tabLst>
                <a:tab pos="700405" algn="l"/>
              </a:tabLst>
            </a:pPr>
            <a:r>
              <a:rPr sz="2000" dirty="0">
                <a:latin typeface="Arial"/>
                <a:cs typeface="Arial"/>
              </a:rPr>
              <a:t>Nervus accecorius, mensarafi gerakan kepala dan</a:t>
            </a:r>
            <a:r>
              <a:rPr sz="2000" spc="-1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bahu</a:t>
            </a:r>
            <a:endParaRPr sz="2000">
              <a:latin typeface="Arial"/>
              <a:cs typeface="Arial"/>
            </a:endParaRPr>
          </a:p>
          <a:p>
            <a:pPr marL="718185" lvl="1" indent="-422275">
              <a:lnSpc>
                <a:spcPct val="100000"/>
              </a:lnSpc>
              <a:spcBef>
                <a:spcPts val="120"/>
              </a:spcBef>
              <a:buAutoNum type="arabicPeriod" startAt="9"/>
              <a:tabLst>
                <a:tab pos="718820" algn="l"/>
              </a:tabLst>
            </a:pPr>
            <a:r>
              <a:rPr sz="2000" dirty="0">
                <a:latin typeface="Arial"/>
                <a:cs typeface="Arial"/>
              </a:rPr>
              <a:t>Nervus hipoglosus, mensarafi gerakan</a:t>
            </a:r>
            <a:r>
              <a:rPr sz="2000" spc="-1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lidah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6408" y="461772"/>
            <a:ext cx="2235708" cy="11109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924811" y="461772"/>
            <a:ext cx="2482595" cy="11109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35940" y="600202"/>
            <a:ext cx="3552190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Nervus</a:t>
            </a:r>
            <a:r>
              <a:rPr spc="-75" dirty="0"/>
              <a:t> </a:t>
            </a:r>
            <a:r>
              <a:rPr dirty="0"/>
              <a:t>cranialis</a:t>
            </a:r>
          </a:p>
        </p:txBody>
      </p:sp>
      <p:sp>
        <p:nvSpPr>
          <p:cNvPr id="5" name="object 5"/>
          <p:cNvSpPr/>
          <p:nvPr/>
        </p:nvSpPr>
        <p:spPr>
          <a:xfrm>
            <a:off x="457200" y="1295400"/>
            <a:ext cx="8305800" cy="50292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6408" y="214884"/>
            <a:ext cx="3089148" cy="11109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781300" y="214884"/>
            <a:ext cx="1077468" cy="11109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194304" y="214884"/>
            <a:ext cx="3753612" cy="111099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35940" y="353314"/>
            <a:ext cx="609155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0000"/>
                </a:solidFill>
              </a:rPr>
              <a:t>Persarafan </a:t>
            </a:r>
            <a:r>
              <a:rPr spc="-5" dirty="0">
                <a:solidFill>
                  <a:srgbClr val="FF0000"/>
                </a:solidFill>
              </a:rPr>
              <a:t>Medula</a:t>
            </a:r>
            <a:r>
              <a:rPr spc="-1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Spinalis</a:t>
            </a:r>
          </a:p>
        </p:txBody>
      </p:sp>
      <p:sp>
        <p:nvSpPr>
          <p:cNvPr id="6" name="object 6"/>
          <p:cNvSpPr/>
          <p:nvPr/>
        </p:nvSpPr>
        <p:spPr>
          <a:xfrm>
            <a:off x="228600" y="1295400"/>
            <a:ext cx="8915400" cy="5334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94816" y="56388"/>
            <a:ext cx="2013204" cy="11109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680716" y="56388"/>
            <a:ext cx="1766316" cy="11109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22776" y="56388"/>
            <a:ext cx="2068068" cy="111099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514602" y="194817"/>
            <a:ext cx="415861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Sistim saraf</a:t>
            </a:r>
            <a:r>
              <a:rPr spc="-15" dirty="0"/>
              <a:t> </a:t>
            </a:r>
            <a:r>
              <a:rPr dirty="0"/>
              <a:t>perifer</a:t>
            </a:r>
          </a:p>
        </p:txBody>
      </p:sp>
      <p:sp>
        <p:nvSpPr>
          <p:cNvPr id="6" name="object 6"/>
          <p:cNvSpPr/>
          <p:nvPr/>
        </p:nvSpPr>
        <p:spPr>
          <a:xfrm>
            <a:off x="1142999" y="990616"/>
            <a:ext cx="7744390" cy="55484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2811" y="338327"/>
            <a:ext cx="2031492" cy="1220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619755" y="338327"/>
            <a:ext cx="2666999" cy="12207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514602" y="490854"/>
            <a:ext cx="342201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5" dirty="0"/>
              <a:t>Saraf</a:t>
            </a:r>
            <a:r>
              <a:rPr sz="4300" spc="-70" dirty="0"/>
              <a:t> </a:t>
            </a:r>
            <a:r>
              <a:rPr sz="4300" spc="-5" dirty="0"/>
              <a:t>Otonom</a:t>
            </a:r>
            <a:endParaRPr sz="4300"/>
          </a:p>
        </p:txBody>
      </p:sp>
      <p:sp>
        <p:nvSpPr>
          <p:cNvPr id="5" name="object 5"/>
          <p:cNvSpPr txBox="1"/>
          <p:nvPr/>
        </p:nvSpPr>
        <p:spPr>
          <a:xfrm>
            <a:off x="1596897" y="1468577"/>
            <a:ext cx="7191375" cy="41135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5910" marR="5080" indent="-283210">
              <a:lnSpc>
                <a:spcPct val="100000"/>
              </a:lnSpc>
              <a:spcBef>
                <a:spcPts val="105"/>
              </a:spcBef>
              <a:buClr>
                <a:srgbClr val="D16248"/>
              </a:buClr>
              <a:buSzPct val="79687"/>
              <a:buChar char=""/>
              <a:tabLst>
                <a:tab pos="296545" algn="l"/>
              </a:tabLst>
            </a:pPr>
            <a:r>
              <a:rPr sz="3200" dirty="0">
                <a:latin typeface="Arial"/>
                <a:cs typeface="Arial"/>
              </a:rPr>
              <a:t>SSO </a:t>
            </a:r>
            <a:r>
              <a:rPr sz="3200" spc="-5" dirty="0">
                <a:latin typeface="Arial"/>
                <a:cs typeface="Arial"/>
              </a:rPr>
              <a:t>meninggalkan </a:t>
            </a:r>
            <a:r>
              <a:rPr sz="3200" dirty="0">
                <a:latin typeface="Arial"/>
                <a:cs typeface="Arial"/>
              </a:rPr>
              <a:t>korda </a:t>
            </a:r>
            <a:r>
              <a:rPr sz="3200" spc="-5" dirty="0">
                <a:latin typeface="Arial"/>
                <a:cs typeface="Arial"/>
              </a:rPr>
              <a:t>spinalis </a:t>
            </a:r>
            <a:r>
              <a:rPr sz="3200" spc="-495" dirty="0">
                <a:latin typeface="Arial"/>
                <a:cs typeface="Arial"/>
              </a:rPr>
              <a:t>dan  </a:t>
            </a:r>
            <a:r>
              <a:rPr sz="3200" spc="-5" dirty="0">
                <a:latin typeface="Arial"/>
                <a:cs typeface="Arial"/>
              </a:rPr>
              <a:t>mempersarafi otot jantung dan polos  </a:t>
            </a:r>
            <a:r>
              <a:rPr sz="3200" dirty="0">
                <a:latin typeface="Arial"/>
                <a:cs typeface="Arial"/>
              </a:rPr>
              <a:t>serta</a:t>
            </a:r>
            <a:r>
              <a:rPr sz="3200" spc="-25" dirty="0">
                <a:latin typeface="Arial"/>
                <a:cs typeface="Arial"/>
              </a:rPr>
              <a:t> kelenjar.</a:t>
            </a:r>
            <a:endParaRPr sz="3200">
              <a:latin typeface="Arial"/>
              <a:cs typeface="Arial"/>
            </a:endParaRPr>
          </a:p>
          <a:p>
            <a:pPr marL="295910" indent="-283210">
              <a:lnSpc>
                <a:spcPct val="100000"/>
              </a:lnSpc>
              <a:spcBef>
                <a:spcPts val="605"/>
              </a:spcBef>
              <a:buClr>
                <a:srgbClr val="D16248"/>
              </a:buClr>
              <a:buSzPct val="79687"/>
              <a:buChar char=""/>
              <a:tabLst>
                <a:tab pos="296545" algn="l"/>
              </a:tabLst>
            </a:pPr>
            <a:r>
              <a:rPr sz="3200" dirty="0">
                <a:latin typeface="Arial"/>
                <a:cs typeface="Arial"/>
              </a:rPr>
              <a:t>SSO </a:t>
            </a:r>
            <a:r>
              <a:rPr sz="3200" spc="-5" dirty="0">
                <a:latin typeface="Arial"/>
                <a:cs typeface="Arial"/>
              </a:rPr>
              <a:t>involunter (tidak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disadari)</a:t>
            </a:r>
            <a:endParaRPr sz="3200">
              <a:latin typeface="Arial"/>
              <a:cs typeface="Arial"/>
            </a:endParaRPr>
          </a:p>
          <a:p>
            <a:pPr marL="295910" marR="96520" indent="-283210">
              <a:lnSpc>
                <a:spcPct val="100000"/>
              </a:lnSpc>
              <a:spcBef>
                <a:spcPts val="600"/>
              </a:spcBef>
              <a:buClr>
                <a:srgbClr val="D16248"/>
              </a:buClr>
              <a:buSzPct val="79687"/>
              <a:buChar char=""/>
              <a:tabLst>
                <a:tab pos="296545" algn="l"/>
              </a:tabLst>
            </a:pPr>
            <a:r>
              <a:rPr sz="3200" dirty="0">
                <a:latin typeface="Arial"/>
                <a:cs typeface="Arial"/>
              </a:rPr>
              <a:t>System saraf </a:t>
            </a:r>
            <a:r>
              <a:rPr sz="3200" spc="-5" dirty="0">
                <a:latin typeface="Arial"/>
                <a:cs typeface="Arial"/>
              </a:rPr>
              <a:t>autonom dibagi </a:t>
            </a:r>
            <a:r>
              <a:rPr sz="3200" spc="-65" dirty="0">
                <a:latin typeface="Arial"/>
                <a:cs typeface="Arial"/>
              </a:rPr>
              <a:t>menjadi  </a:t>
            </a:r>
            <a:r>
              <a:rPr sz="3200" dirty="0">
                <a:latin typeface="Arial"/>
                <a:cs typeface="Arial"/>
              </a:rPr>
              <a:t>2 yaitu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:</a:t>
            </a:r>
            <a:endParaRPr sz="3200">
              <a:latin typeface="Arial"/>
              <a:cs typeface="Arial"/>
            </a:endParaRPr>
          </a:p>
          <a:p>
            <a:pPr marL="570230" lvl="1" indent="-237490">
              <a:lnSpc>
                <a:spcPct val="100000"/>
              </a:lnSpc>
              <a:spcBef>
                <a:spcPts val="615"/>
              </a:spcBef>
              <a:buClr>
                <a:srgbClr val="D16248"/>
              </a:buClr>
              <a:buFont typeface="Verdana"/>
              <a:buChar char="◦"/>
              <a:tabLst>
                <a:tab pos="570865" algn="l"/>
              </a:tabLst>
            </a:pPr>
            <a:r>
              <a:rPr sz="2800" spc="-5" dirty="0">
                <a:latin typeface="Arial"/>
                <a:cs typeface="Arial"/>
              </a:rPr>
              <a:t>Sistim saraf </a:t>
            </a:r>
            <a:r>
              <a:rPr sz="2800" dirty="0">
                <a:latin typeface="Arial"/>
                <a:cs typeface="Arial"/>
              </a:rPr>
              <a:t>simpatis</a:t>
            </a:r>
            <a:endParaRPr sz="2800">
              <a:latin typeface="Arial"/>
              <a:cs typeface="Arial"/>
            </a:endParaRPr>
          </a:p>
          <a:p>
            <a:pPr marL="570230" lvl="1" indent="-237490">
              <a:lnSpc>
                <a:spcPct val="100000"/>
              </a:lnSpc>
              <a:spcBef>
                <a:spcPts val="605"/>
              </a:spcBef>
              <a:buClr>
                <a:srgbClr val="D16248"/>
              </a:buClr>
              <a:buFont typeface="Verdana"/>
              <a:buChar char="◦"/>
              <a:tabLst>
                <a:tab pos="570865" algn="l"/>
              </a:tabLst>
            </a:pPr>
            <a:r>
              <a:rPr sz="2800" spc="-5" dirty="0">
                <a:latin typeface="Arial"/>
                <a:cs typeface="Arial"/>
              </a:rPr>
              <a:t>Sistim </a:t>
            </a:r>
            <a:r>
              <a:rPr sz="2800" dirty="0">
                <a:latin typeface="Arial"/>
                <a:cs typeface="Arial"/>
              </a:rPr>
              <a:t>saraf parasimpatis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5167" y="171958"/>
            <a:ext cx="8233664" cy="600164"/>
          </a:xfrm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1916938" y="3240404"/>
            <a:ext cx="5789930" cy="430887"/>
          </a:xfrm>
        </p:spPr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4100" name="Picture 4" descr="D:\AKPER\BIOPSIKOLOGI\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6408" y="614172"/>
            <a:ext cx="2179320" cy="11109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868423" y="614172"/>
            <a:ext cx="1848612" cy="11109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192779" y="614172"/>
            <a:ext cx="2427732" cy="111099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35940" y="752602"/>
            <a:ext cx="476440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FF0000"/>
                </a:solidFill>
              </a:rPr>
              <a:t>Sistem Saraf</a:t>
            </a:r>
            <a:r>
              <a:rPr spc="15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Otonom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38580" y="1459644"/>
            <a:ext cx="7393940" cy="483806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50190" indent="-237490">
              <a:lnSpc>
                <a:spcPct val="100000"/>
              </a:lnSpc>
              <a:spcBef>
                <a:spcPts val="455"/>
              </a:spcBef>
              <a:buClr>
                <a:srgbClr val="D16248"/>
              </a:buClr>
              <a:buFont typeface="Verdana"/>
              <a:buChar char="◦"/>
              <a:tabLst>
                <a:tab pos="250825" algn="l"/>
              </a:tabLst>
            </a:pP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Sistem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saraf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Simpatis </a:t>
            </a:r>
            <a:r>
              <a:rPr sz="2800" spc="-5" dirty="0">
                <a:latin typeface="Arial"/>
                <a:cs typeface="Arial"/>
              </a:rPr>
              <a:t>--&gt;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mempersarafi</a:t>
            </a:r>
            <a:endParaRPr sz="2800">
              <a:latin typeface="Arial"/>
              <a:cs typeface="Arial"/>
            </a:endParaRPr>
          </a:p>
          <a:p>
            <a:pPr marL="497205" marR="5080" lvl="1" indent="-228600">
              <a:lnSpc>
                <a:spcPts val="2590"/>
              </a:lnSpc>
              <a:spcBef>
                <a:spcPts val="635"/>
              </a:spcBef>
              <a:buClr>
                <a:srgbClr val="CCB400"/>
              </a:buClr>
              <a:buChar char=""/>
              <a:tabLst>
                <a:tab pos="497840" algn="l"/>
              </a:tabLst>
            </a:pPr>
            <a:r>
              <a:rPr sz="2400" spc="-5" dirty="0">
                <a:latin typeface="Arial"/>
                <a:cs typeface="Arial"/>
              </a:rPr>
              <a:t>jantung </a:t>
            </a:r>
            <a:r>
              <a:rPr sz="2400" dirty="0">
                <a:latin typeface="Arial"/>
                <a:cs typeface="Arial"/>
              </a:rPr>
              <a:t>: </a:t>
            </a:r>
            <a:r>
              <a:rPr sz="2400" spc="-5" dirty="0">
                <a:latin typeface="Arial"/>
                <a:cs typeface="Arial"/>
              </a:rPr>
              <a:t>kecepatan denyut dan kekuatan </a:t>
            </a:r>
            <a:r>
              <a:rPr sz="2400" spc="-310" dirty="0">
                <a:latin typeface="Arial"/>
                <a:cs typeface="Arial"/>
              </a:rPr>
              <a:t>kontraksi  </a:t>
            </a:r>
            <a:r>
              <a:rPr sz="2400" spc="-5" dirty="0">
                <a:latin typeface="Arial"/>
                <a:cs typeface="Arial"/>
              </a:rPr>
              <a:t>jantung.</a:t>
            </a:r>
            <a:endParaRPr sz="2400">
              <a:latin typeface="Arial"/>
              <a:cs typeface="Arial"/>
            </a:endParaRPr>
          </a:p>
          <a:p>
            <a:pPr marL="497205" lvl="1" indent="-228600">
              <a:lnSpc>
                <a:spcPct val="100000"/>
              </a:lnSpc>
              <a:spcBef>
                <a:spcPts val="250"/>
              </a:spcBef>
              <a:buClr>
                <a:srgbClr val="CCB400"/>
              </a:buClr>
              <a:buChar char=""/>
              <a:tabLst>
                <a:tab pos="497840" algn="l"/>
              </a:tabLst>
            </a:pPr>
            <a:r>
              <a:rPr sz="2400" dirty="0">
                <a:latin typeface="Arial"/>
                <a:cs typeface="Arial"/>
              </a:rPr>
              <a:t>arteri </a:t>
            </a:r>
            <a:r>
              <a:rPr sz="2400" spc="-5" dirty="0">
                <a:latin typeface="Arial"/>
                <a:cs typeface="Arial"/>
              </a:rPr>
              <a:t>dan vena besar dan kecil </a:t>
            </a:r>
            <a:r>
              <a:rPr sz="2400" dirty="0">
                <a:latin typeface="Arial"/>
                <a:cs typeface="Arial"/>
              </a:rPr>
              <a:t>:</a:t>
            </a:r>
            <a:r>
              <a:rPr sz="2400" spc="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konstriksi</a:t>
            </a:r>
            <a:endParaRPr sz="2400">
              <a:latin typeface="Arial"/>
              <a:cs typeface="Arial"/>
            </a:endParaRPr>
          </a:p>
          <a:p>
            <a:pPr marL="497205" lvl="1" indent="-228600">
              <a:lnSpc>
                <a:spcPct val="100000"/>
              </a:lnSpc>
              <a:spcBef>
                <a:spcPts val="290"/>
              </a:spcBef>
              <a:buClr>
                <a:srgbClr val="CCB400"/>
              </a:buClr>
              <a:buChar char=""/>
              <a:tabLst>
                <a:tab pos="497840" algn="l"/>
              </a:tabLst>
            </a:pPr>
            <a:r>
              <a:rPr sz="2400" dirty="0">
                <a:latin typeface="Arial"/>
                <a:cs typeface="Arial"/>
              </a:rPr>
              <a:t>otot </a:t>
            </a:r>
            <a:r>
              <a:rPr sz="2400" spc="-5" dirty="0">
                <a:latin typeface="Arial"/>
                <a:cs typeface="Arial"/>
              </a:rPr>
              <a:t>polos saluran </a:t>
            </a:r>
            <a:r>
              <a:rPr sz="2400" dirty="0">
                <a:latin typeface="Arial"/>
                <a:cs typeface="Arial"/>
              </a:rPr>
              <a:t>cerna : </a:t>
            </a:r>
            <a:r>
              <a:rPr sz="2400" spc="-5" dirty="0">
                <a:latin typeface="Arial"/>
                <a:cs typeface="Arial"/>
              </a:rPr>
              <a:t>penurunan</a:t>
            </a:r>
            <a:r>
              <a:rPr sz="2400" spc="5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motilitas</a:t>
            </a:r>
            <a:endParaRPr sz="2400">
              <a:latin typeface="Arial"/>
              <a:cs typeface="Arial"/>
            </a:endParaRPr>
          </a:p>
          <a:p>
            <a:pPr marL="497205" marR="974090" lvl="1" indent="-228600">
              <a:lnSpc>
                <a:spcPts val="2590"/>
              </a:lnSpc>
              <a:spcBef>
                <a:spcPts val="620"/>
              </a:spcBef>
              <a:buClr>
                <a:srgbClr val="CCB400"/>
              </a:buClr>
              <a:buChar char=""/>
              <a:tabLst>
                <a:tab pos="497840" algn="l"/>
              </a:tabLst>
            </a:pPr>
            <a:r>
              <a:rPr sz="2400" dirty="0">
                <a:latin typeface="Arial"/>
                <a:cs typeface="Arial"/>
              </a:rPr>
              <a:t>Otot </a:t>
            </a:r>
            <a:r>
              <a:rPr sz="2400" spc="-5" dirty="0">
                <a:latin typeface="Arial"/>
                <a:cs typeface="Arial"/>
              </a:rPr>
              <a:t>polos sal nafas </a:t>
            </a:r>
            <a:r>
              <a:rPr sz="2400" dirty="0">
                <a:latin typeface="Arial"/>
                <a:cs typeface="Arial"/>
              </a:rPr>
              <a:t>: </a:t>
            </a:r>
            <a:r>
              <a:rPr sz="2400" spc="-5" dirty="0">
                <a:latin typeface="Arial"/>
                <a:cs typeface="Arial"/>
              </a:rPr>
              <a:t>relaksasi bronkus </a:t>
            </a:r>
            <a:r>
              <a:rPr sz="2400" spc="-300" dirty="0">
                <a:latin typeface="Arial"/>
                <a:cs typeface="Arial"/>
              </a:rPr>
              <a:t>dan  </a:t>
            </a:r>
            <a:r>
              <a:rPr sz="2400" spc="-5" dirty="0">
                <a:latin typeface="Arial"/>
                <a:cs typeface="Arial"/>
              </a:rPr>
              <a:t>penurunan sekrei</a:t>
            </a:r>
            <a:r>
              <a:rPr sz="2400" spc="3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bronkus</a:t>
            </a:r>
            <a:endParaRPr sz="2400">
              <a:latin typeface="Arial"/>
              <a:cs typeface="Arial"/>
            </a:endParaRPr>
          </a:p>
          <a:p>
            <a:pPr marL="497205" lvl="1" indent="-228600">
              <a:lnSpc>
                <a:spcPct val="100000"/>
              </a:lnSpc>
              <a:spcBef>
                <a:spcPts val="250"/>
              </a:spcBef>
              <a:buClr>
                <a:srgbClr val="CCB400"/>
              </a:buClr>
              <a:buChar char=""/>
              <a:tabLst>
                <a:tab pos="497840" algn="l"/>
              </a:tabLst>
            </a:pPr>
            <a:r>
              <a:rPr sz="2400" spc="-5" dirty="0">
                <a:latin typeface="Arial"/>
                <a:cs typeface="Arial"/>
              </a:rPr>
              <a:t>Merangsang kelenjar</a:t>
            </a:r>
            <a:r>
              <a:rPr sz="2400" spc="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keringat</a:t>
            </a:r>
            <a:endParaRPr sz="2400">
              <a:latin typeface="Arial"/>
              <a:cs typeface="Arial"/>
            </a:endParaRPr>
          </a:p>
          <a:p>
            <a:pPr marL="250190" indent="-237490">
              <a:lnSpc>
                <a:spcPct val="100000"/>
              </a:lnSpc>
              <a:spcBef>
                <a:spcPts val="250"/>
              </a:spcBef>
              <a:buClr>
                <a:srgbClr val="D16248"/>
              </a:buClr>
              <a:buFont typeface="Verdana"/>
              <a:buChar char="◦"/>
              <a:tabLst>
                <a:tab pos="250825" algn="l"/>
              </a:tabLst>
            </a:pP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Sistem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saraf Parasimpatis</a:t>
            </a:r>
            <a:r>
              <a:rPr sz="2800" dirty="0">
                <a:latin typeface="Wingdings"/>
                <a:cs typeface="Wingdings"/>
              </a:rPr>
              <a:t></a:t>
            </a:r>
            <a:r>
              <a:rPr sz="2800" spc="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Arial"/>
                <a:cs typeface="Arial"/>
              </a:rPr>
              <a:t>mempersarafi:</a:t>
            </a:r>
            <a:endParaRPr sz="2800">
              <a:latin typeface="Arial"/>
              <a:cs typeface="Arial"/>
            </a:endParaRPr>
          </a:p>
          <a:p>
            <a:pPr marL="497205" lvl="1" indent="-228600">
              <a:lnSpc>
                <a:spcPct val="100000"/>
              </a:lnSpc>
              <a:spcBef>
                <a:spcPts val="305"/>
              </a:spcBef>
              <a:buClr>
                <a:srgbClr val="CCB400"/>
              </a:buClr>
              <a:buChar char=""/>
              <a:tabLst>
                <a:tab pos="497840" algn="l"/>
              </a:tabLst>
            </a:pPr>
            <a:r>
              <a:rPr sz="2400" spc="-5" dirty="0">
                <a:latin typeface="Arial"/>
                <a:cs typeface="Arial"/>
              </a:rPr>
              <a:t>Jantung </a:t>
            </a:r>
            <a:r>
              <a:rPr sz="2400" dirty="0">
                <a:latin typeface="Arial"/>
                <a:cs typeface="Arial"/>
              </a:rPr>
              <a:t>: </a:t>
            </a:r>
            <a:r>
              <a:rPr sz="2400" spc="-5" dirty="0">
                <a:latin typeface="Arial"/>
                <a:cs typeface="Arial"/>
              </a:rPr>
              <a:t>memperlambat kecepatan</a:t>
            </a:r>
            <a:r>
              <a:rPr sz="2400" spc="5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denyut</a:t>
            </a:r>
            <a:endParaRPr sz="2400">
              <a:latin typeface="Arial"/>
              <a:cs typeface="Arial"/>
            </a:endParaRPr>
          </a:p>
          <a:p>
            <a:pPr marL="497205" lvl="1" indent="-228600">
              <a:lnSpc>
                <a:spcPct val="100000"/>
              </a:lnSpc>
              <a:spcBef>
                <a:spcPts val="290"/>
              </a:spcBef>
              <a:buClr>
                <a:srgbClr val="CCB400"/>
              </a:buClr>
              <a:buChar char=""/>
              <a:tabLst>
                <a:tab pos="497840" algn="l"/>
              </a:tabLst>
            </a:pPr>
            <a:r>
              <a:rPr sz="2400" spc="-5" dirty="0">
                <a:latin typeface="Arial"/>
                <a:cs typeface="Arial"/>
              </a:rPr>
              <a:t>Sal cerna </a:t>
            </a:r>
            <a:r>
              <a:rPr sz="2400" dirty="0">
                <a:latin typeface="Arial"/>
                <a:cs typeface="Arial"/>
              </a:rPr>
              <a:t>: </a:t>
            </a:r>
            <a:r>
              <a:rPr sz="2400" spc="-5" dirty="0">
                <a:latin typeface="Arial"/>
                <a:cs typeface="Arial"/>
              </a:rPr>
              <a:t>meningkatkan</a:t>
            </a:r>
            <a:r>
              <a:rPr sz="2400" spc="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motilitas</a:t>
            </a:r>
            <a:endParaRPr sz="2400">
              <a:latin typeface="Arial"/>
              <a:cs typeface="Arial"/>
            </a:endParaRPr>
          </a:p>
          <a:p>
            <a:pPr marL="497205" lvl="1" indent="-228600">
              <a:lnSpc>
                <a:spcPct val="100000"/>
              </a:lnSpc>
              <a:spcBef>
                <a:spcPts val="285"/>
              </a:spcBef>
              <a:buClr>
                <a:srgbClr val="CCB400"/>
              </a:buClr>
              <a:buChar char=""/>
              <a:tabLst>
                <a:tab pos="497840" algn="l"/>
              </a:tabLst>
            </a:pPr>
            <a:r>
              <a:rPr sz="2400" spc="-5" dirty="0">
                <a:latin typeface="Arial"/>
                <a:cs typeface="Arial"/>
              </a:rPr>
              <a:t>Sal nafas </a:t>
            </a:r>
            <a:r>
              <a:rPr sz="2400" dirty="0">
                <a:latin typeface="Arial"/>
                <a:cs typeface="Arial"/>
              </a:rPr>
              <a:t>: </a:t>
            </a:r>
            <a:r>
              <a:rPr sz="2400" spc="-5" dirty="0">
                <a:latin typeface="Arial"/>
                <a:cs typeface="Arial"/>
              </a:rPr>
              <a:t>konstriksi jalan</a:t>
            </a:r>
            <a:r>
              <a:rPr sz="2400" spc="3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nafas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94816" y="155447"/>
            <a:ext cx="2179320" cy="11109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846832" y="155447"/>
            <a:ext cx="1848612" cy="11109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171188" y="155447"/>
            <a:ext cx="2564891" cy="111099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514602" y="293878"/>
            <a:ext cx="490156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Sistem Saraf</a:t>
            </a:r>
            <a:r>
              <a:rPr spc="25" dirty="0"/>
              <a:t> </a:t>
            </a:r>
            <a:r>
              <a:rPr spc="-5" dirty="0"/>
              <a:t>Simpatis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228140" y="937371"/>
            <a:ext cx="7373620" cy="551307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295910" indent="-283210">
              <a:lnSpc>
                <a:spcPct val="100000"/>
              </a:lnSpc>
              <a:spcBef>
                <a:spcPts val="695"/>
              </a:spcBef>
              <a:buClr>
                <a:srgbClr val="D16248"/>
              </a:buClr>
              <a:buSzPct val="80000"/>
              <a:buChar char=""/>
              <a:tabLst>
                <a:tab pos="296545" algn="l"/>
              </a:tabLst>
            </a:pPr>
            <a:r>
              <a:rPr sz="3000" spc="-50" dirty="0">
                <a:latin typeface="Arial"/>
                <a:cs typeface="Arial"/>
              </a:rPr>
              <a:t>Terdiri </a:t>
            </a:r>
            <a:r>
              <a:rPr sz="3000" spc="-5" dirty="0">
                <a:latin typeface="Arial"/>
                <a:cs typeface="Arial"/>
              </a:rPr>
              <a:t>dari 25 pasang simpul</a:t>
            </a:r>
            <a:r>
              <a:rPr sz="3000" spc="5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saraf.</a:t>
            </a:r>
            <a:endParaRPr sz="3000">
              <a:latin typeface="Arial"/>
              <a:cs typeface="Arial"/>
            </a:endParaRPr>
          </a:p>
          <a:p>
            <a:pPr marL="295910" marR="998855" indent="-283210">
              <a:lnSpc>
                <a:spcPct val="100000"/>
              </a:lnSpc>
              <a:spcBef>
                <a:spcPts val="600"/>
              </a:spcBef>
              <a:buClr>
                <a:srgbClr val="D16248"/>
              </a:buClr>
              <a:buSzPct val="80000"/>
              <a:buChar char=""/>
              <a:tabLst>
                <a:tab pos="296545" algn="l"/>
              </a:tabLst>
            </a:pPr>
            <a:r>
              <a:rPr sz="3000" spc="-45" dirty="0">
                <a:latin typeface="Arial"/>
                <a:cs typeface="Arial"/>
              </a:rPr>
              <a:t>Terletak </a:t>
            </a:r>
            <a:r>
              <a:rPr sz="3000" spc="-5" dirty="0">
                <a:latin typeface="Arial"/>
                <a:cs typeface="Arial"/>
              </a:rPr>
              <a:t>di </a:t>
            </a:r>
            <a:r>
              <a:rPr sz="3000" dirty="0">
                <a:latin typeface="Arial"/>
                <a:cs typeface="Arial"/>
              </a:rPr>
              <a:t>sebelah </a:t>
            </a:r>
            <a:r>
              <a:rPr sz="3000" spc="-5" dirty="0">
                <a:latin typeface="Arial"/>
                <a:cs typeface="Arial"/>
              </a:rPr>
              <a:t>kiri-kanan </a:t>
            </a:r>
            <a:r>
              <a:rPr sz="3000" spc="-450" dirty="0">
                <a:latin typeface="Arial"/>
                <a:cs typeface="Arial"/>
              </a:rPr>
              <a:t>tulang  </a:t>
            </a:r>
            <a:r>
              <a:rPr sz="3000" spc="-5" dirty="0">
                <a:latin typeface="Arial"/>
                <a:cs typeface="Arial"/>
              </a:rPr>
              <a:t>belakang.</a:t>
            </a:r>
            <a:endParaRPr sz="3000">
              <a:latin typeface="Arial"/>
              <a:cs typeface="Arial"/>
            </a:endParaRPr>
          </a:p>
          <a:p>
            <a:pPr marL="295910" marR="5080" indent="-283210">
              <a:lnSpc>
                <a:spcPct val="100000"/>
              </a:lnSpc>
              <a:spcBef>
                <a:spcPts val="605"/>
              </a:spcBef>
              <a:buClr>
                <a:srgbClr val="D16248"/>
              </a:buClr>
              <a:buSzPct val="80000"/>
              <a:buChar char=""/>
              <a:tabLst>
                <a:tab pos="296545" algn="l"/>
              </a:tabLst>
            </a:pPr>
            <a:r>
              <a:rPr sz="3000" spc="-5" dirty="0">
                <a:latin typeface="Arial"/>
                <a:cs typeface="Arial"/>
              </a:rPr>
              <a:t>Berpangkal pada medulla spinalis di  daerah </a:t>
            </a:r>
            <a:r>
              <a:rPr sz="3000" dirty="0">
                <a:latin typeface="Arial"/>
                <a:cs typeface="Arial"/>
              </a:rPr>
              <a:t>leher </a:t>
            </a:r>
            <a:r>
              <a:rPr sz="3000" spc="-5" dirty="0">
                <a:latin typeface="Arial"/>
                <a:cs typeface="Arial"/>
              </a:rPr>
              <a:t>dan di daerah pinggang  sehingga disebut juga </a:t>
            </a:r>
            <a:r>
              <a:rPr sz="3000" dirty="0">
                <a:latin typeface="Arial"/>
                <a:cs typeface="Arial"/>
              </a:rPr>
              <a:t>saraf</a:t>
            </a:r>
            <a:r>
              <a:rPr sz="3000" spc="-50" dirty="0">
                <a:latin typeface="Arial"/>
                <a:cs typeface="Arial"/>
              </a:rPr>
              <a:t> </a:t>
            </a:r>
            <a:r>
              <a:rPr sz="3000" spc="-15" dirty="0">
                <a:solidFill>
                  <a:srgbClr val="FF0000"/>
                </a:solidFill>
                <a:latin typeface="Arial"/>
                <a:cs typeface="Arial"/>
              </a:rPr>
              <a:t>torakolumbar.</a:t>
            </a:r>
            <a:endParaRPr sz="3000">
              <a:latin typeface="Arial"/>
              <a:cs typeface="Arial"/>
            </a:endParaRPr>
          </a:p>
          <a:p>
            <a:pPr marL="295910" indent="-283210">
              <a:lnSpc>
                <a:spcPct val="100000"/>
              </a:lnSpc>
              <a:spcBef>
                <a:spcPts val="600"/>
              </a:spcBef>
              <a:buClr>
                <a:srgbClr val="D16248"/>
              </a:buClr>
              <a:buSzPct val="80000"/>
              <a:buChar char=""/>
              <a:tabLst>
                <a:tab pos="296545" algn="l"/>
              </a:tabLst>
            </a:pPr>
            <a:r>
              <a:rPr sz="3000" dirty="0">
                <a:latin typeface="Arial"/>
                <a:cs typeface="Arial"/>
              </a:rPr>
              <a:t>Pra </a:t>
            </a:r>
            <a:r>
              <a:rPr sz="3000" spc="-5" dirty="0">
                <a:latin typeface="Arial"/>
                <a:cs typeface="Arial"/>
              </a:rPr>
              <a:t>ganglion</a:t>
            </a:r>
            <a:r>
              <a:rPr sz="3000" spc="-40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pendek.</a:t>
            </a:r>
            <a:endParaRPr sz="3000">
              <a:latin typeface="Arial"/>
              <a:cs typeface="Arial"/>
            </a:endParaRPr>
          </a:p>
          <a:p>
            <a:pPr marL="295910" marR="405130" indent="-283210">
              <a:lnSpc>
                <a:spcPct val="100000"/>
              </a:lnSpc>
              <a:spcBef>
                <a:spcPts val="600"/>
              </a:spcBef>
              <a:buClr>
                <a:srgbClr val="D16248"/>
              </a:buClr>
              <a:buSzPct val="80000"/>
              <a:buChar char=""/>
              <a:tabLst>
                <a:tab pos="296545" algn="l"/>
              </a:tabLst>
            </a:pPr>
            <a:r>
              <a:rPr sz="3000" spc="-5" dirty="0">
                <a:latin typeface="Arial"/>
                <a:cs typeface="Arial"/>
              </a:rPr>
              <a:t>Praganglion </a:t>
            </a:r>
            <a:r>
              <a:rPr sz="3000" dirty="0">
                <a:latin typeface="Arial"/>
                <a:cs typeface="Arial"/>
              </a:rPr>
              <a:t>→ urat saraf yang </a:t>
            </a:r>
            <a:r>
              <a:rPr sz="3000" spc="-35" dirty="0">
                <a:latin typeface="Arial"/>
                <a:cs typeface="Arial"/>
              </a:rPr>
              <a:t>terdapat  </a:t>
            </a:r>
            <a:r>
              <a:rPr sz="3000" spc="-5" dirty="0">
                <a:latin typeface="Arial"/>
                <a:cs typeface="Arial"/>
              </a:rPr>
              <a:t>pada pangkal</a:t>
            </a:r>
            <a:r>
              <a:rPr sz="3000" spc="-55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ganglion.</a:t>
            </a:r>
            <a:endParaRPr sz="3000">
              <a:latin typeface="Arial"/>
              <a:cs typeface="Arial"/>
            </a:endParaRPr>
          </a:p>
          <a:p>
            <a:pPr marL="295910" marR="341630" indent="-283210">
              <a:lnSpc>
                <a:spcPct val="100000"/>
              </a:lnSpc>
              <a:spcBef>
                <a:spcPts val="605"/>
              </a:spcBef>
              <a:buClr>
                <a:srgbClr val="D16248"/>
              </a:buClr>
              <a:buSzPct val="80000"/>
              <a:buChar char=""/>
              <a:tabLst>
                <a:tab pos="296545" algn="l"/>
              </a:tabLst>
            </a:pPr>
            <a:r>
              <a:rPr sz="3000" dirty="0">
                <a:latin typeface="Arial"/>
                <a:cs typeface="Arial"/>
              </a:rPr>
              <a:t>Post </a:t>
            </a:r>
            <a:r>
              <a:rPr sz="3000" spc="-5" dirty="0">
                <a:latin typeface="Arial"/>
                <a:cs typeface="Arial"/>
              </a:rPr>
              <a:t>ganglion </a:t>
            </a:r>
            <a:r>
              <a:rPr sz="3000" dirty="0">
                <a:latin typeface="Arial"/>
                <a:cs typeface="Arial"/>
              </a:rPr>
              <a:t>→ urat saraf </a:t>
            </a:r>
            <a:r>
              <a:rPr sz="3000" spc="-5" dirty="0">
                <a:latin typeface="Arial"/>
                <a:cs typeface="Arial"/>
              </a:rPr>
              <a:t>yang </a:t>
            </a:r>
            <a:r>
              <a:rPr sz="3000" spc="-445" dirty="0">
                <a:latin typeface="Arial"/>
                <a:cs typeface="Arial"/>
              </a:rPr>
              <a:t>berada  </a:t>
            </a:r>
            <a:r>
              <a:rPr sz="3000" spc="-5" dirty="0">
                <a:latin typeface="Arial"/>
                <a:cs typeface="Arial"/>
              </a:rPr>
              <a:t>pada </a:t>
            </a:r>
            <a:r>
              <a:rPr sz="3000" dirty="0">
                <a:latin typeface="Arial"/>
                <a:cs typeface="Arial"/>
              </a:rPr>
              <a:t>ujung</a:t>
            </a:r>
            <a:r>
              <a:rPr sz="3000" spc="-55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ganglion.</a:t>
            </a:r>
            <a:endParaRPr sz="3000">
              <a:latin typeface="Arial"/>
              <a:cs typeface="Arial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14602" y="440182"/>
            <a:ext cx="52603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000000"/>
                </a:solidFill>
              </a:rPr>
              <a:t>Sistim Saraf</a:t>
            </a:r>
            <a:r>
              <a:rPr sz="3600" spc="-50" dirty="0">
                <a:solidFill>
                  <a:srgbClr val="000000"/>
                </a:solidFill>
              </a:rPr>
              <a:t> </a:t>
            </a:r>
            <a:r>
              <a:rPr sz="3600" dirty="0">
                <a:solidFill>
                  <a:srgbClr val="000000"/>
                </a:solidFill>
              </a:rPr>
              <a:t>Parasimpatis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596897" y="1468577"/>
            <a:ext cx="6918959" cy="41579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5910" marR="6350" indent="-283210">
              <a:lnSpc>
                <a:spcPct val="100000"/>
              </a:lnSpc>
              <a:spcBef>
                <a:spcPts val="105"/>
              </a:spcBef>
              <a:buClr>
                <a:srgbClr val="D16248"/>
              </a:buClr>
              <a:buSzPct val="79687"/>
              <a:buChar char=""/>
              <a:tabLst>
                <a:tab pos="296545" algn="l"/>
              </a:tabLst>
            </a:pPr>
            <a:r>
              <a:rPr sz="3200" dirty="0">
                <a:latin typeface="Arial"/>
                <a:cs typeface="Arial"/>
              </a:rPr>
              <a:t>Urat </a:t>
            </a:r>
            <a:r>
              <a:rPr sz="3200" spc="-5" dirty="0">
                <a:latin typeface="Arial"/>
                <a:cs typeface="Arial"/>
              </a:rPr>
              <a:t>praganglionnya panjang </a:t>
            </a:r>
            <a:r>
              <a:rPr sz="3200" spc="-30" dirty="0">
                <a:latin typeface="Arial"/>
                <a:cs typeface="Arial"/>
              </a:rPr>
              <a:t>karena  </a:t>
            </a:r>
            <a:r>
              <a:rPr sz="3200" spc="-5" dirty="0">
                <a:latin typeface="Arial"/>
                <a:cs typeface="Arial"/>
              </a:rPr>
              <a:t>menempel </a:t>
            </a:r>
            <a:r>
              <a:rPr sz="3200" spc="-10" dirty="0">
                <a:latin typeface="Arial"/>
                <a:cs typeface="Arial"/>
              </a:rPr>
              <a:t>pada </a:t>
            </a:r>
            <a:r>
              <a:rPr sz="3200" spc="-5" dirty="0">
                <a:latin typeface="Arial"/>
                <a:cs typeface="Arial"/>
              </a:rPr>
              <a:t>organ </a:t>
            </a:r>
            <a:r>
              <a:rPr sz="3200" dirty="0">
                <a:latin typeface="Arial"/>
                <a:cs typeface="Arial"/>
              </a:rPr>
              <a:t>yang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dibantu.</a:t>
            </a:r>
            <a:endParaRPr sz="3200">
              <a:latin typeface="Arial"/>
              <a:cs typeface="Arial"/>
            </a:endParaRPr>
          </a:p>
          <a:p>
            <a:pPr marL="295910" indent="-283210">
              <a:lnSpc>
                <a:spcPct val="100000"/>
              </a:lnSpc>
              <a:spcBef>
                <a:spcPts val="605"/>
              </a:spcBef>
              <a:buClr>
                <a:srgbClr val="D16248"/>
              </a:buClr>
              <a:buSzPct val="79687"/>
              <a:buChar char=""/>
              <a:tabLst>
                <a:tab pos="296545" algn="l"/>
              </a:tabLst>
            </a:pP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Berpangkal pada medulla</a:t>
            </a:r>
            <a:r>
              <a:rPr sz="3200" spc="-45" dirty="0">
                <a:solidFill>
                  <a:srgbClr val="FF0000"/>
                </a:solidFill>
                <a:latin typeface="Arial"/>
                <a:cs typeface="Arial"/>
              </a:rPr>
              <a:t> oblongata</a:t>
            </a:r>
            <a:r>
              <a:rPr sz="3200" spc="-45" dirty="0"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  <a:p>
            <a:pPr marL="295910" marR="342265" indent="-283210">
              <a:lnSpc>
                <a:spcPct val="100000"/>
              </a:lnSpc>
              <a:spcBef>
                <a:spcPts val="600"/>
              </a:spcBef>
              <a:buClr>
                <a:srgbClr val="D16248"/>
              </a:buClr>
              <a:buSzPct val="79687"/>
              <a:buChar char=""/>
              <a:tabLst>
                <a:tab pos="296545" algn="l"/>
              </a:tabLst>
            </a:pPr>
            <a:r>
              <a:rPr sz="3200" spc="-5" dirty="0">
                <a:latin typeface="Arial"/>
                <a:cs typeface="Arial"/>
              </a:rPr>
              <a:t>Kerjanya berlawanan dengan </a:t>
            </a:r>
            <a:r>
              <a:rPr sz="3200" spc="-490" dirty="0">
                <a:latin typeface="Arial"/>
                <a:cs typeface="Arial"/>
              </a:rPr>
              <a:t>kerja  </a:t>
            </a:r>
            <a:r>
              <a:rPr sz="3200" dirty="0">
                <a:latin typeface="Arial"/>
                <a:cs typeface="Arial"/>
              </a:rPr>
              <a:t>saraf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simpatis.</a:t>
            </a:r>
            <a:endParaRPr sz="3200">
              <a:latin typeface="Arial"/>
              <a:cs typeface="Arial"/>
            </a:endParaRPr>
          </a:p>
          <a:p>
            <a:pPr marL="295910" marR="95250" indent="-283210">
              <a:lnSpc>
                <a:spcPct val="100000"/>
              </a:lnSpc>
              <a:spcBef>
                <a:spcPts val="600"/>
              </a:spcBef>
              <a:buClr>
                <a:srgbClr val="D16248"/>
              </a:buClr>
              <a:buSzPct val="79687"/>
              <a:buChar char=""/>
              <a:tabLst>
                <a:tab pos="296545" algn="l"/>
              </a:tabLst>
            </a:pPr>
            <a:r>
              <a:rPr sz="3200" spc="-55" dirty="0">
                <a:latin typeface="Arial"/>
                <a:cs typeface="Arial"/>
              </a:rPr>
              <a:t>Terbagi </a:t>
            </a:r>
            <a:r>
              <a:rPr sz="3200" spc="-5" dirty="0">
                <a:latin typeface="Arial"/>
                <a:cs typeface="Arial"/>
              </a:rPr>
              <a:t>menjadi dua bagian </a:t>
            </a:r>
            <a:r>
              <a:rPr sz="3200" dirty="0">
                <a:latin typeface="Arial"/>
                <a:cs typeface="Arial"/>
              </a:rPr>
              <a:t>: </a:t>
            </a: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saraf 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otonom kranial </a:t>
            </a: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( saraf kranial III,</a:t>
            </a:r>
            <a:r>
              <a:rPr sz="3200" spc="-1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VII,  IX,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X) dan </a:t>
            </a: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saraf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otonom</a:t>
            </a:r>
            <a:r>
              <a:rPr sz="3200" spc="-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sakral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364874" y="285750"/>
            <a:ext cx="8321524" cy="3693319"/>
          </a:xfrm>
        </p:spPr>
        <p:txBody>
          <a:bodyPr/>
          <a:lstStyle/>
          <a:p>
            <a:pPr algn="ctr" eaLnBrk="1" hangingPunct="1">
              <a:lnSpc>
                <a:spcPct val="125000"/>
              </a:lnSpc>
              <a:spcBef>
                <a:spcPct val="0"/>
              </a:spcBef>
              <a:buFont typeface="Wingdings" pitchFamily="2" charset="2"/>
              <a:buNone/>
            </a:pPr>
            <a:endParaRPr lang="id-ID" sz="4800" smtClean="0">
              <a:solidFill>
                <a:srgbClr val="FF0000"/>
              </a:solidFill>
              <a:latin typeface="Edwardian Script ITC" pitchFamily="66" charset="0"/>
            </a:endParaRPr>
          </a:p>
          <a:p>
            <a:pPr algn="ctr" eaLnBrk="1" hangingPunct="1">
              <a:lnSpc>
                <a:spcPct val="125000"/>
              </a:lnSpc>
              <a:spcBef>
                <a:spcPct val="0"/>
              </a:spcBef>
              <a:buFont typeface="Wingdings" pitchFamily="2" charset="2"/>
              <a:buNone/>
            </a:pPr>
            <a:endParaRPr lang="id-ID" sz="4800" smtClean="0">
              <a:solidFill>
                <a:srgbClr val="FFC000"/>
              </a:solidFill>
              <a:latin typeface="Edwardian Script ITC" pitchFamily="66" charset="0"/>
            </a:endParaRPr>
          </a:p>
          <a:p>
            <a:pPr algn="ctr" eaLnBrk="1" hangingPunct="1">
              <a:lnSpc>
                <a:spcPct val="125000"/>
              </a:lnSpc>
              <a:spcBef>
                <a:spcPct val="0"/>
              </a:spcBef>
              <a:buFont typeface="Wingdings" pitchFamily="2" charset="2"/>
              <a:buNone/>
            </a:pPr>
            <a:endParaRPr lang="id-ID" sz="4800" b="1" smtClean="0">
              <a:solidFill>
                <a:srgbClr val="FFC000"/>
              </a:solidFill>
              <a:latin typeface="Edwardian Script ITC" pitchFamily="66" charset="0"/>
            </a:endParaRPr>
          </a:p>
          <a:p>
            <a:pPr algn="ctr" eaLnBrk="1" hangingPunct="1">
              <a:lnSpc>
                <a:spcPct val="12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id-ID" sz="4800" b="1" smtClean="0">
                <a:solidFill>
                  <a:srgbClr val="00B050"/>
                </a:solidFill>
                <a:latin typeface="Edwardian Script ITC" pitchFamily="66" charset="0"/>
              </a:rPr>
              <a:t>Thank You For Attention</a:t>
            </a:r>
          </a:p>
        </p:txBody>
      </p:sp>
      <p:sp>
        <p:nvSpPr>
          <p:cNvPr id="72707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852715" y="357188"/>
            <a:ext cx="7771190" cy="60007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kaitannya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biopsikologi</a:t>
            </a:r>
            <a:r>
              <a:rPr lang="en-US" dirty="0" smtClean="0"/>
              <a:t>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: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id-ID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-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Faktor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apa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 yang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menyebabkan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seseorang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lebih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mudah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terkena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gangguan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psikologi</a:t>
            </a:r>
            <a:r>
              <a:rPr lang="id-ID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s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?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id-ID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-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Setelah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terjadi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kerusakan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otak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,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adakah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harapan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pulih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seperti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sedia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kala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?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id-ID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-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Apakah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 yang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menyebabkan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manusia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dapat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belajar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bahasa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dengan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 </a:t>
            </a:r>
            <a:r>
              <a:rPr lang="en-US" sz="3200" dirty="0" err="1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mudahnya</a:t>
            </a:r>
            <a:r>
              <a:rPr lang="en-US" sz="3200" dirty="0" smtClean="0">
                <a:latin typeface="SimHei" pitchFamily="49" charset="-122"/>
                <a:ea typeface="SimHei" pitchFamily="49" charset="-122"/>
                <a:cs typeface="Aharoni" pitchFamily="2" charset="-79"/>
              </a:rPr>
              <a:t>?</a:t>
            </a: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04" y="320675"/>
            <a:ext cx="7238999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biopsikologi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1828800" y="1752600"/>
            <a:ext cx="5789930" cy="2154436"/>
          </a:xfrm>
        </p:spPr>
        <p:txBody>
          <a:bodyPr/>
          <a:lstStyle/>
          <a:p>
            <a:pPr marL="514350" indent="-514350" eaLnBrk="1" hangingPunct="1">
              <a:buFont typeface="Wingdings 2" pitchFamily="18" charset="2"/>
              <a:buAutoNum type="arabicPeriod"/>
            </a:pPr>
            <a:r>
              <a:rPr lang="en-US" dirty="0" err="1" smtClean="0"/>
              <a:t>Fisiologis</a:t>
            </a:r>
            <a:endParaRPr lang="en-US" dirty="0" smtClean="0"/>
          </a:p>
          <a:p>
            <a:pPr marL="514350" indent="-514350" eaLnBrk="1" hangingPunct="1">
              <a:buFont typeface="Wingdings 2" pitchFamily="18" charset="2"/>
              <a:buAutoNum type="arabicPeriod"/>
            </a:pPr>
            <a:r>
              <a:rPr lang="en-US" dirty="0" err="1" smtClean="0"/>
              <a:t>Ontogeni</a:t>
            </a:r>
            <a:endParaRPr lang="en-US" dirty="0" smtClean="0"/>
          </a:p>
          <a:p>
            <a:pPr marL="514350" indent="-514350" eaLnBrk="1" hangingPunct="1">
              <a:buFont typeface="Wingdings 2" pitchFamily="18" charset="2"/>
              <a:buAutoNum type="arabicPeriod"/>
            </a:pPr>
            <a:r>
              <a:rPr lang="en-US" dirty="0" err="1" smtClean="0"/>
              <a:t>Evolusi</a:t>
            </a:r>
            <a:endParaRPr lang="en-US" dirty="0" smtClean="0"/>
          </a:p>
          <a:p>
            <a:pPr marL="514350" indent="-514350" eaLnBrk="1" hangingPunct="1">
              <a:buFont typeface="Wingdings 2" pitchFamily="18" charset="2"/>
              <a:buAutoNum type="arabicPeriod"/>
            </a:pPr>
            <a:r>
              <a:rPr lang="en-US" dirty="0" err="1" smtClean="0"/>
              <a:t>Fungsional</a:t>
            </a:r>
            <a:endParaRPr lang="en-US" dirty="0" smtClean="0"/>
          </a:p>
          <a:p>
            <a:pPr marL="514350" indent="-514350" eaLnBrk="1" hangingPunct="1">
              <a:buFont typeface="Wingdings 2" pitchFamily="18" charset="2"/>
              <a:buAutoNum type="arabicPeriod"/>
            </a:pPr>
            <a:endParaRPr lang="en-US" dirty="0" smtClean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362200"/>
            <a:ext cx="7776464" cy="830997"/>
          </a:xfrm>
        </p:spPr>
        <p:txBody>
          <a:bodyPr/>
          <a:lstStyle/>
          <a:p>
            <a:r>
              <a:rPr lang="id-ID" sz="5400" dirty="0" smtClean="0">
                <a:latin typeface="Aharoni" pitchFamily="2" charset="-79"/>
                <a:cs typeface="Aharoni" pitchFamily="2" charset="-79"/>
              </a:rPr>
              <a:t>Apa itu sistem saraf???</a:t>
            </a:r>
            <a:endParaRPr lang="id-ID" sz="54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2811" y="338327"/>
            <a:ext cx="3366516" cy="1220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4602" y="490854"/>
            <a:ext cx="266446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5" dirty="0"/>
              <a:t>Pengertian</a:t>
            </a:r>
            <a:endParaRPr sz="4300"/>
          </a:p>
        </p:txBody>
      </p:sp>
      <p:sp>
        <p:nvSpPr>
          <p:cNvPr id="4" name="object 4"/>
          <p:cNvSpPr txBox="1"/>
          <p:nvPr/>
        </p:nvSpPr>
        <p:spPr>
          <a:xfrm>
            <a:off x="1596897" y="1419808"/>
            <a:ext cx="7190740" cy="4980940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295910" marR="5080" indent="-283210">
              <a:lnSpc>
                <a:spcPct val="90000"/>
              </a:lnSpc>
              <a:spcBef>
                <a:spcPts val="490"/>
              </a:spcBef>
              <a:buClr>
                <a:srgbClr val="D16248"/>
              </a:buClr>
              <a:buSzPct val="79687"/>
              <a:buChar char=""/>
              <a:tabLst>
                <a:tab pos="296545" algn="l"/>
                <a:tab pos="1739264" algn="l"/>
                <a:tab pos="1762125" algn="l"/>
                <a:tab pos="1852295" algn="l"/>
                <a:tab pos="2459990" algn="l"/>
                <a:tab pos="3521075" algn="l"/>
                <a:tab pos="3611245" algn="l"/>
                <a:tab pos="3699510" algn="l"/>
                <a:tab pos="4220845" algn="l"/>
                <a:tab pos="5415915" algn="l"/>
                <a:tab pos="5620385" algn="l"/>
              </a:tabLst>
            </a:pPr>
            <a:r>
              <a:rPr sz="3200" dirty="0">
                <a:latin typeface="Arial"/>
                <a:cs typeface="Arial"/>
              </a:rPr>
              <a:t>Sistem		saraf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adalah	</a:t>
            </a:r>
            <a:r>
              <a:rPr sz="3200" dirty="0">
                <a:latin typeface="Arial"/>
                <a:cs typeface="Arial"/>
              </a:rPr>
              <a:t>sistem		yang  </a:t>
            </a:r>
            <a:r>
              <a:rPr sz="3200" spc="-5" dirty="0">
                <a:latin typeface="Arial"/>
                <a:cs typeface="Arial"/>
              </a:rPr>
              <a:t>mengatur	dan			mengendalikan  </a:t>
            </a:r>
            <a:r>
              <a:rPr sz="3200" dirty="0">
                <a:latin typeface="Arial"/>
                <a:cs typeface="Arial"/>
              </a:rPr>
              <a:t>semua			</a:t>
            </a:r>
            <a:r>
              <a:rPr sz="3200" spc="-5" dirty="0">
                <a:latin typeface="Arial"/>
                <a:cs typeface="Arial"/>
              </a:rPr>
              <a:t>kegiatan		</a:t>
            </a:r>
            <a:r>
              <a:rPr sz="3200" dirty="0">
                <a:latin typeface="Arial"/>
                <a:cs typeface="Arial"/>
              </a:rPr>
              <a:t>aktivitas	</a:t>
            </a:r>
            <a:r>
              <a:rPr sz="3200" spc="-5" dirty="0">
                <a:latin typeface="Arial"/>
                <a:cs typeface="Arial"/>
              </a:rPr>
              <a:t>tubuh</a:t>
            </a:r>
            <a:r>
              <a:rPr sz="3200" spc="-9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kita  seperti	</a:t>
            </a:r>
            <a:r>
              <a:rPr sz="3200" spc="-5" dirty="0">
                <a:latin typeface="Arial"/>
                <a:cs typeface="Arial"/>
              </a:rPr>
              <a:t>berjalan,	menggerakkan  tangan, mengunyah makanan </a:t>
            </a:r>
            <a:r>
              <a:rPr sz="3200" spc="-10" dirty="0">
                <a:latin typeface="Arial"/>
                <a:cs typeface="Arial"/>
              </a:rPr>
              <a:t>dan  </a:t>
            </a:r>
            <a:r>
              <a:rPr sz="3200" spc="-5" dirty="0">
                <a:latin typeface="Arial"/>
                <a:cs typeface="Arial"/>
              </a:rPr>
              <a:t>lainnya.</a:t>
            </a:r>
            <a:endParaRPr sz="3200">
              <a:latin typeface="Arial"/>
              <a:cs typeface="Arial"/>
            </a:endParaRPr>
          </a:p>
          <a:p>
            <a:pPr marL="295910" marR="95885" indent="-283210">
              <a:lnSpc>
                <a:spcPct val="90000"/>
              </a:lnSpc>
              <a:spcBef>
                <a:spcPts val="600"/>
              </a:spcBef>
              <a:buClr>
                <a:srgbClr val="D16248"/>
              </a:buClr>
              <a:buSzPct val="79687"/>
              <a:buChar char=""/>
              <a:tabLst>
                <a:tab pos="296545" algn="l"/>
                <a:tab pos="1762125" algn="l"/>
                <a:tab pos="2959100" algn="l"/>
              </a:tabLst>
            </a:pPr>
            <a:r>
              <a:rPr sz="3200" dirty="0">
                <a:latin typeface="Arial"/>
                <a:cs typeface="Arial"/>
              </a:rPr>
              <a:t>Sistem	</a:t>
            </a:r>
            <a:r>
              <a:rPr sz="3200" spc="-5" dirty="0">
                <a:latin typeface="Arial"/>
                <a:cs typeface="Arial"/>
              </a:rPr>
              <a:t>Saraf	</a:t>
            </a:r>
            <a:r>
              <a:rPr sz="3200" dirty="0">
                <a:latin typeface="Arial"/>
                <a:cs typeface="Arial"/>
              </a:rPr>
              <a:t>tersusun </a:t>
            </a:r>
            <a:r>
              <a:rPr sz="3200" spc="-5" dirty="0">
                <a:latin typeface="Arial"/>
                <a:cs typeface="Arial"/>
              </a:rPr>
              <a:t>dari jutaan  </a:t>
            </a:r>
            <a:r>
              <a:rPr sz="3200" dirty="0">
                <a:latin typeface="Arial"/>
                <a:cs typeface="Arial"/>
              </a:rPr>
              <a:t>serabut sel saraf </a:t>
            </a:r>
            <a:r>
              <a:rPr sz="3200" i="1" spc="-5" dirty="0">
                <a:latin typeface="Arial"/>
                <a:cs typeface="Arial"/>
              </a:rPr>
              <a:t>(neuron) </a:t>
            </a:r>
            <a:r>
              <a:rPr sz="3200" dirty="0">
                <a:latin typeface="Arial"/>
                <a:cs typeface="Arial"/>
              </a:rPr>
              <a:t>yang  </a:t>
            </a:r>
            <a:r>
              <a:rPr sz="3200" spc="-5" dirty="0">
                <a:latin typeface="Arial"/>
                <a:cs typeface="Arial"/>
              </a:rPr>
              <a:t>berkumpul membentuk </a:t>
            </a:r>
            <a:r>
              <a:rPr sz="3200" dirty="0">
                <a:latin typeface="Arial"/>
                <a:cs typeface="Arial"/>
              </a:rPr>
              <a:t>suatu berkas  </a:t>
            </a:r>
            <a:r>
              <a:rPr sz="3200" i="1" dirty="0">
                <a:latin typeface="Arial"/>
                <a:cs typeface="Arial"/>
              </a:rPr>
              <a:t>(faskulum)</a:t>
            </a:r>
            <a:r>
              <a:rPr sz="3200" dirty="0">
                <a:latin typeface="Arial"/>
                <a:cs typeface="Arial"/>
              </a:rPr>
              <a:t>. </a:t>
            </a:r>
            <a:r>
              <a:rPr sz="3200" spc="-5" dirty="0">
                <a:latin typeface="Arial"/>
                <a:cs typeface="Arial"/>
              </a:rPr>
              <a:t>Neuron adalah</a:t>
            </a:r>
            <a:r>
              <a:rPr sz="3200" spc="-9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komponen  utama dalam </a:t>
            </a:r>
            <a:r>
              <a:rPr sz="3200" dirty="0">
                <a:latin typeface="Arial"/>
                <a:cs typeface="Arial"/>
              </a:rPr>
              <a:t>sistem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saraf.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2811" y="338327"/>
            <a:ext cx="2366772" cy="1220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4602" y="490854"/>
            <a:ext cx="1663064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5" dirty="0"/>
              <a:t>Fungsi</a:t>
            </a:r>
            <a:endParaRPr sz="4300"/>
          </a:p>
        </p:txBody>
      </p:sp>
      <p:sp>
        <p:nvSpPr>
          <p:cNvPr id="4" name="object 4"/>
          <p:cNvSpPr txBox="1"/>
          <p:nvPr/>
        </p:nvSpPr>
        <p:spPr>
          <a:xfrm>
            <a:off x="1596897" y="1697177"/>
            <a:ext cx="7054215" cy="1490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5910" marR="5080" indent="-283845">
              <a:lnSpc>
                <a:spcPct val="100000"/>
              </a:lnSpc>
              <a:spcBef>
                <a:spcPts val="105"/>
              </a:spcBef>
              <a:tabLst>
                <a:tab pos="1647825" algn="l"/>
                <a:tab pos="1987550" algn="l"/>
                <a:tab pos="2371725" algn="l"/>
                <a:tab pos="3341370" algn="l"/>
                <a:tab pos="5213350" algn="l"/>
              </a:tabLst>
            </a:pPr>
            <a:r>
              <a:rPr sz="2550" spc="-660" dirty="0">
                <a:solidFill>
                  <a:srgbClr val="D16248"/>
                </a:solidFill>
                <a:latin typeface="Arial"/>
                <a:cs typeface="Arial"/>
              </a:rPr>
              <a:t>               </a:t>
            </a:r>
            <a:r>
              <a:rPr sz="2550" spc="-620" dirty="0">
                <a:solidFill>
                  <a:srgbClr val="D16248"/>
                </a:solidFill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Sistem		saraf	</a:t>
            </a:r>
            <a:r>
              <a:rPr sz="3200" spc="-5" dirty="0">
                <a:latin typeface="Arial"/>
                <a:cs typeface="Arial"/>
              </a:rPr>
              <a:t>sebagai	</a:t>
            </a:r>
            <a:r>
              <a:rPr sz="3200" dirty="0">
                <a:latin typeface="Arial"/>
                <a:cs typeface="Arial"/>
              </a:rPr>
              <a:t>sistem  </a:t>
            </a:r>
            <a:r>
              <a:rPr sz="3200" spc="-5" dirty="0">
                <a:latin typeface="Arial"/>
                <a:cs typeface="Arial"/>
              </a:rPr>
              <a:t>koordinasi	mempunyai </a:t>
            </a:r>
            <a:r>
              <a:rPr sz="3200" dirty="0">
                <a:latin typeface="Arial"/>
                <a:cs typeface="Arial"/>
              </a:rPr>
              <a:t>3 </a:t>
            </a:r>
            <a:r>
              <a:rPr sz="3200" spc="-5" dirty="0">
                <a:latin typeface="Arial"/>
                <a:cs typeface="Arial"/>
              </a:rPr>
              <a:t>(tiga)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fungsi  utama	yaitu: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34861" y="3240404"/>
            <a:ext cx="19081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982980" algn="l"/>
              </a:tabLst>
            </a:pPr>
            <a:r>
              <a:rPr sz="2800" spc="-5" dirty="0">
                <a:latin typeface="Arial"/>
                <a:cs typeface="Arial"/>
              </a:rPr>
              <a:t>k</a:t>
            </a:r>
            <a:r>
              <a:rPr sz="2800" dirty="0">
                <a:latin typeface="Arial"/>
                <a:cs typeface="Arial"/>
              </a:rPr>
              <a:t>e</a:t>
            </a:r>
            <a:r>
              <a:rPr sz="2800" spc="-5" dirty="0">
                <a:latin typeface="Arial"/>
                <a:cs typeface="Arial"/>
              </a:rPr>
              <a:t>rja</a:t>
            </a:r>
            <a:r>
              <a:rPr sz="2800" dirty="0">
                <a:latin typeface="Arial"/>
                <a:cs typeface="Arial"/>
              </a:rPr>
              <a:t>	organ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0190" marR="1845310" indent="-237490">
              <a:lnSpc>
                <a:spcPct val="100000"/>
              </a:lnSpc>
              <a:spcBef>
                <a:spcPts val="95"/>
              </a:spcBef>
              <a:buClr>
                <a:srgbClr val="D16248"/>
              </a:buClr>
              <a:buFont typeface="Verdana"/>
              <a:buChar char="◦"/>
              <a:tabLst>
                <a:tab pos="250825" algn="l"/>
                <a:tab pos="1893570" algn="l"/>
                <a:tab pos="2188845" algn="l"/>
              </a:tabLst>
            </a:pPr>
            <a:r>
              <a:rPr spc="-5" dirty="0"/>
              <a:t>Pen</a:t>
            </a:r>
            <a:r>
              <a:rPr dirty="0"/>
              <a:t>g</a:t>
            </a:r>
            <a:r>
              <a:rPr spc="-5" dirty="0"/>
              <a:t>at</a:t>
            </a:r>
            <a:r>
              <a:rPr spc="5" dirty="0"/>
              <a:t>u</a:t>
            </a:r>
            <a:r>
              <a:rPr spc="-5" dirty="0"/>
              <a:t>r</a:t>
            </a:r>
            <a:r>
              <a:rPr dirty="0"/>
              <a:t>	</a:t>
            </a:r>
            <a:r>
              <a:rPr spc="-5" dirty="0"/>
              <a:t>/</a:t>
            </a:r>
            <a:r>
              <a:rPr dirty="0"/>
              <a:t>	pengendali  tubuh,</a:t>
            </a:r>
          </a:p>
          <a:p>
            <a:pPr marL="250190" indent="-237490">
              <a:lnSpc>
                <a:spcPct val="100000"/>
              </a:lnSpc>
              <a:spcBef>
                <a:spcPts val="600"/>
              </a:spcBef>
              <a:buClr>
                <a:srgbClr val="D16248"/>
              </a:buClr>
              <a:buFont typeface="Verdana"/>
              <a:buChar char="◦"/>
              <a:tabLst>
                <a:tab pos="250825" algn="l"/>
                <a:tab pos="3201035" algn="l"/>
              </a:tabLst>
            </a:pPr>
            <a:r>
              <a:rPr spc="-5" dirty="0"/>
              <a:t>Pusat</a:t>
            </a:r>
            <a:r>
              <a:rPr spc="5" dirty="0"/>
              <a:t> </a:t>
            </a:r>
            <a:r>
              <a:rPr dirty="0"/>
              <a:t>pengendali	tanggapan,</a:t>
            </a:r>
          </a:p>
          <a:p>
            <a:pPr marL="250190" indent="-237490">
              <a:lnSpc>
                <a:spcPct val="100000"/>
              </a:lnSpc>
              <a:spcBef>
                <a:spcPts val="600"/>
              </a:spcBef>
              <a:buClr>
                <a:srgbClr val="D16248"/>
              </a:buClr>
              <a:buFont typeface="Verdana"/>
              <a:buChar char="◦"/>
              <a:tabLst>
                <a:tab pos="250825" algn="l"/>
              </a:tabLst>
            </a:pPr>
            <a:r>
              <a:rPr spc="-5" dirty="0"/>
              <a:t>Alat </a:t>
            </a:r>
            <a:r>
              <a:rPr dirty="0"/>
              <a:t>komunikasi </a:t>
            </a:r>
            <a:r>
              <a:rPr spc="-5" dirty="0"/>
              <a:t>dengan dunia</a:t>
            </a:r>
            <a:r>
              <a:rPr spc="25" dirty="0"/>
              <a:t> </a:t>
            </a:r>
            <a:r>
              <a:rPr spc="-30" dirty="0"/>
              <a:t>luar.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2811" y="338327"/>
            <a:ext cx="2636519" cy="1220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227832" y="338327"/>
            <a:ext cx="1426464" cy="12207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078223" y="338327"/>
            <a:ext cx="1940052" cy="12207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514602" y="490854"/>
            <a:ext cx="4154804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5" dirty="0"/>
              <a:t>Struktur sel</a:t>
            </a:r>
            <a:r>
              <a:rPr sz="4300" spc="-10" dirty="0"/>
              <a:t> </a:t>
            </a:r>
            <a:r>
              <a:rPr sz="4300" spc="-5" dirty="0"/>
              <a:t>saraf</a:t>
            </a:r>
            <a:endParaRPr sz="4300"/>
          </a:p>
        </p:txBody>
      </p:sp>
      <p:sp>
        <p:nvSpPr>
          <p:cNvPr id="6" name="object 6"/>
          <p:cNvSpPr/>
          <p:nvPr/>
        </p:nvSpPr>
        <p:spPr>
          <a:xfrm>
            <a:off x="2023872" y="1447783"/>
            <a:ext cx="6316892" cy="479594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850572" y="6286501"/>
            <a:ext cx="580571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id-ID" sz="1400" dirty="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1204</Words>
  <Application>Microsoft Office PowerPoint</Application>
  <PresentationFormat>On-screen Show (4:3)</PresentationFormat>
  <Paragraphs>187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 BIOPSIKOLOGI  3</vt:lpstr>
      <vt:lpstr>Slide 2</vt:lpstr>
      <vt:lpstr>Slide 3</vt:lpstr>
      <vt:lpstr>Slide 4</vt:lpstr>
      <vt:lpstr>Definisi perilaku dalam ilmu biopsikologi :</vt:lpstr>
      <vt:lpstr>Apa itu sistem saraf???</vt:lpstr>
      <vt:lpstr>Pengertian</vt:lpstr>
      <vt:lpstr>Fungsi</vt:lpstr>
      <vt:lpstr>Struktur sel saraf</vt:lpstr>
      <vt:lpstr>Struktur sel saraf (neuron)</vt:lpstr>
      <vt:lpstr>Terdapat 3 (tiga) jenis sel saraf  berdasarkan fungsi, yaitu:</vt:lpstr>
      <vt:lpstr>Sistem saraf</vt:lpstr>
      <vt:lpstr>OTAK</vt:lpstr>
      <vt:lpstr>Otak</vt:lpstr>
      <vt:lpstr>Anatomi otak</vt:lpstr>
      <vt:lpstr>  Otak besar (Serebrum)</vt:lpstr>
      <vt:lpstr> Otak kecil (Cerebellum)</vt:lpstr>
      <vt:lpstr> Otak Tengah (Mesensefalon)</vt:lpstr>
      <vt:lpstr>Pelindung otak</vt:lpstr>
      <vt:lpstr>cranium</vt:lpstr>
      <vt:lpstr>SUMSUM LANJUTAN  (MEDULLA OBLONGATA).</vt:lpstr>
      <vt:lpstr>SUMSUM TULANG BELAKANG  (MEDULLA SPINALIS)</vt:lpstr>
      <vt:lpstr>Sumsum tulang belakang</vt:lpstr>
      <vt:lpstr>Saraf Tepi (Saraf Perifer)</vt:lpstr>
      <vt:lpstr>Nervus cranialis</vt:lpstr>
      <vt:lpstr>Nervus cranialis</vt:lpstr>
      <vt:lpstr>Persarafan Medula Spinalis</vt:lpstr>
      <vt:lpstr>Sistim saraf perifer</vt:lpstr>
      <vt:lpstr>Saraf Otonom</vt:lpstr>
      <vt:lpstr>Sistem Saraf Otonom</vt:lpstr>
      <vt:lpstr>Sistem Saraf Simpatis</vt:lpstr>
      <vt:lpstr>Sistim Saraf Parasimpatis</vt:lpstr>
      <vt:lpstr>Slide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 SISTEM SARAF</dc:title>
  <cp:lastModifiedBy>SONY VAIO</cp:lastModifiedBy>
  <cp:revision>9</cp:revision>
  <dcterms:created xsi:type="dcterms:W3CDTF">2019-07-24T06:03:05Z</dcterms:created>
  <dcterms:modified xsi:type="dcterms:W3CDTF">2020-04-06T03:54:00Z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2014-12-02T00:00:00Z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2019-07-24T00:00:00Z</vt:filetime>
  </property>
</Properties>
</file>