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71" r:id="rId3"/>
    <p:sldId id="272" r:id="rId4"/>
    <p:sldId id="273" r:id="rId5"/>
    <p:sldId id="268" r:id="rId6"/>
    <p:sldId id="260" r:id="rId7"/>
    <p:sldId id="261" r:id="rId8"/>
    <p:sldId id="270" r:id="rId9"/>
    <p:sldId id="274" r:id="rId10"/>
    <p:sldId id="282" r:id="rId11"/>
    <p:sldId id="275" r:id="rId12"/>
    <p:sldId id="276" r:id="rId13"/>
    <p:sldId id="277" r:id="rId14"/>
    <p:sldId id="278" r:id="rId15"/>
    <p:sldId id="279" r:id="rId16"/>
    <p:sldId id="280" r:id="rId17"/>
    <p:sldId id="283" r:id="rId18"/>
    <p:sldId id="285" r:id="rId19"/>
    <p:sldId id="286" r:id="rId20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18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4671" autoAdjust="0"/>
  </p:normalViewPr>
  <p:slideViewPr>
    <p:cSldViewPr>
      <p:cViewPr>
        <p:scale>
          <a:sx n="59" d="100"/>
          <a:sy n="59" d="100"/>
        </p:scale>
        <p:origin x="-168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86803-00F0-4DAE-86B3-76886BAF3D49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F716B-C3A5-4406-8836-24EA24D7BF5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2422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F716B-C3A5-4406-8836-24EA24D7BF54}" type="slidenum">
              <a:rPr lang="id-ID" smtClean="0"/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9346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26672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7479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05816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7424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9A4AA959-99F8-4F27-976D-6355A8A24AE6}"/>
              </a:ext>
            </a:extLst>
          </p:cNvPr>
          <p:cNvSpPr/>
          <p:nvPr userDrawn="1"/>
        </p:nvSpPr>
        <p:spPr>
          <a:xfrm>
            <a:off x="1" y="0"/>
            <a:ext cx="9143999" cy="1063756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>
            <a:extLst>
              <a:ext uri="{FF2B5EF4-FFF2-40B4-BE49-F238E27FC236}">
                <a16:creationId xmlns=""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647" y="191461"/>
            <a:ext cx="8679898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024244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3825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9273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tyle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7770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835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26096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966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548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55548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41193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276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83008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8088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F8C23-18F9-479F-A06B-4BE4D5677D36}" type="datetimeFigureOut">
              <a:rPr lang="id-ID" smtClean="0"/>
              <a:t>08/04/2020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B7E9E-CE0C-4CEC-9A6F-C73C8F1B395F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10345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BB9CA9A-F494-40FC-9630-AA91FCF302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27"/>
          <a:stretch/>
        </p:blipFill>
        <p:spPr>
          <a:xfrm>
            <a:off x="1321594" y="336119"/>
            <a:ext cx="7822295" cy="653580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50F8743-FFB4-4FAE-8605-DEE70EC88649}"/>
              </a:ext>
            </a:extLst>
          </p:cNvPr>
          <p:cNvSpPr/>
          <p:nvPr/>
        </p:nvSpPr>
        <p:spPr>
          <a:xfrm>
            <a:off x="1" y="510364"/>
            <a:ext cx="9143999" cy="206835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8000"/>
                </a:schemeClr>
              </a:gs>
              <a:gs pos="27000">
                <a:schemeClr val="accent1">
                  <a:alpha val="52000"/>
                </a:schemeClr>
              </a:gs>
              <a:gs pos="86000">
                <a:schemeClr val="accent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7F0BBC1-A9C6-4A87-855B-8689719EAA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978958"/>
            <a:ext cx="770702" cy="35429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221F751-3C5B-4561-AD14-8637C5B66736}"/>
              </a:ext>
            </a:extLst>
          </p:cNvPr>
          <p:cNvSpPr txBox="1"/>
          <p:nvPr/>
        </p:nvSpPr>
        <p:spPr>
          <a:xfrm>
            <a:off x="645908" y="187702"/>
            <a:ext cx="7852183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id-ID" altLang="ko-KR" sz="5400" b="1" dirty="0" smtClean="0">
                <a:solidFill>
                  <a:schemeClr val="bg1"/>
                </a:solidFill>
                <a:cs typeface="Arial" pitchFamily="34" charset="0"/>
              </a:rPr>
              <a:t>PENGANTAR PSIKODIAGNOSTIK </a:t>
            </a:r>
          </a:p>
          <a:p>
            <a:pPr algn="ctr"/>
            <a:r>
              <a:rPr lang="id-ID" altLang="ko-KR" sz="5400" b="1" dirty="0" smtClean="0">
                <a:solidFill>
                  <a:schemeClr val="bg1"/>
                </a:solidFill>
                <a:cs typeface="Arial" pitchFamily="34" charset="0"/>
              </a:rPr>
              <a:t>&amp; </a:t>
            </a:r>
          </a:p>
          <a:p>
            <a:pPr algn="ctr"/>
            <a:r>
              <a:rPr lang="id-ID" altLang="ko-KR" sz="5400" b="1" dirty="0" smtClean="0">
                <a:solidFill>
                  <a:schemeClr val="bg1"/>
                </a:solidFill>
                <a:cs typeface="Arial" pitchFamily="34" charset="0"/>
              </a:rPr>
              <a:t>ASESMEN</a:t>
            </a:r>
            <a:endParaRPr lang="en-US" altLang="ko-KR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296" y="6111842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Ayudia Popy Sesilia S.Psi., M.Si</a:t>
            </a:r>
          </a:p>
          <a:p>
            <a:r>
              <a:rPr lang="id-ID" sz="1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NIDN: 0123049401</a:t>
            </a:r>
            <a:endParaRPr lang="id-ID" sz="1400" b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6147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997021DB-65D1-489E-86D3-FB957408FAAB}"/>
              </a:ext>
            </a:extLst>
          </p:cNvPr>
          <p:cNvGrpSpPr/>
          <p:nvPr/>
        </p:nvGrpSpPr>
        <p:grpSpPr>
          <a:xfrm>
            <a:off x="5504255" y="148917"/>
            <a:ext cx="2968098" cy="6598491"/>
            <a:chOff x="5329139" y="626785"/>
            <a:chExt cx="3344577" cy="5576590"/>
          </a:xfrm>
        </p:grpSpPr>
        <p:sp>
          <p:nvSpPr>
            <p:cNvPr id="4" name="Block Arc 3">
              <a:extLst>
                <a:ext uri="{FF2B5EF4-FFF2-40B4-BE49-F238E27FC236}">
                  <a16:creationId xmlns:a16="http://schemas.microsoft.com/office/drawing/2014/main" xmlns="" id="{48FA02DB-51A9-4AA2-AEC4-0B854BFAF060}"/>
                </a:ext>
              </a:extLst>
            </p:cNvPr>
            <p:cNvSpPr/>
            <p:nvPr/>
          </p:nvSpPr>
          <p:spPr>
            <a:xfrm rot="5400000">
              <a:off x="5432494" y="2432627"/>
              <a:ext cx="3002400" cy="3002400"/>
            </a:xfrm>
            <a:prstGeom prst="blockArc">
              <a:avLst>
                <a:gd name="adj1" fmla="val 10735117"/>
                <a:gd name="adj2" fmla="val 16074287"/>
                <a:gd name="adj3" fmla="val 25807"/>
              </a:avLst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E88DBC53-7E2A-4244-91DE-C6E7B8F6A09D}"/>
                </a:ext>
              </a:extLst>
            </p:cNvPr>
            <p:cNvSpPr/>
            <p:nvPr/>
          </p:nvSpPr>
          <p:spPr>
            <a:xfrm>
              <a:off x="7660182" y="3855008"/>
              <a:ext cx="781200" cy="2348367"/>
            </a:xfrm>
            <a:prstGeom prst="rect">
              <a:avLst/>
            </a:prstGeom>
            <a:gradFill flip="none" rotWithShape="1">
              <a:gsLst>
                <a:gs pos="37500">
                  <a:schemeClr val="accent2"/>
                </a:gs>
                <a:gs pos="0">
                  <a:schemeClr val="accent2"/>
                </a:gs>
                <a:gs pos="100000">
                  <a:schemeClr val="accent2">
                    <a:lumMod val="75000"/>
                  </a:schemeClr>
                </a:gs>
              </a:gsLst>
              <a:lin ang="18900000" scaled="1"/>
              <a:tileRect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Block Arc 3">
              <a:extLst>
                <a:ext uri="{FF2B5EF4-FFF2-40B4-BE49-F238E27FC236}">
                  <a16:creationId xmlns:a16="http://schemas.microsoft.com/office/drawing/2014/main" xmlns="" id="{C22DDE9D-086F-4DF1-8F13-F5AB9BFB022F}"/>
                </a:ext>
              </a:extLst>
            </p:cNvPr>
            <p:cNvSpPr/>
            <p:nvPr/>
          </p:nvSpPr>
          <p:spPr>
            <a:xfrm rot="10800000">
              <a:off x="6568167" y="626785"/>
              <a:ext cx="2105549" cy="4800940"/>
            </a:xfrm>
            <a:custGeom>
              <a:avLst/>
              <a:gdLst/>
              <a:ahLst/>
              <a:cxnLst/>
              <a:rect l="l" t="t" r="r" b="b"/>
              <a:pathLst>
                <a:path w="2105549" h="4800940">
                  <a:moveTo>
                    <a:pt x="1010388" y="1501213"/>
                  </a:moveTo>
                  <a:lnTo>
                    <a:pt x="232767" y="1501213"/>
                  </a:lnTo>
                  <a:cubicBezTo>
                    <a:pt x="232767" y="1037585"/>
                    <a:pt x="446990" y="599968"/>
                    <a:pt x="813157" y="315587"/>
                  </a:cubicBezTo>
                  <a:cubicBezTo>
                    <a:pt x="1179324" y="31205"/>
                    <a:pt x="1656348" y="-68031"/>
                    <a:pt x="2105549" y="46728"/>
                  </a:cubicBezTo>
                  <a:lnTo>
                    <a:pt x="1913069" y="800151"/>
                  </a:lnTo>
                  <a:cubicBezTo>
                    <a:pt x="1696554" y="744837"/>
                    <a:pt x="1466629" y="792669"/>
                    <a:pt x="1290136" y="929741"/>
                  </a:cubicBezTo>
                  <a:cubicBezTo>
                    <a:pt x="1113644" y="1066813"/>
                    <a:pt x="1010388" y="1277744"/>
                    <a:pt x="1010388" y="1501213"/>
                  </a:cubicBezTo>
                  <a:close/>
                  <a:moveTo>
                    <a:pt x="1013533" y="3726917"/>
                  </a:moveTo>
                  <a:lnTo>
                    <a:pt x="232333" y="3726917"/>
                  </a:lnTo>
                  <a:lnTo>
                    <a:pt x="232333" y="1501328"/>
                  </a:lnTo>
                  <a:lnTo>
                    <a:pt x="1013533" y="1501328"/>
                  </a:lnTo>
                  <a:close/>
                  <a:moveTo>
                    <a:pt x="622933" y="4800940"/>
                  </a:moveTo>
                  <a:lnTo>
                    <a:pt x="0" y="3726918"/>
                  </a:lnTo>
                  <a:lnTo>
                    <a:pt x="1245866" y="372691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Block Arc 6">
              <a:extLst>
                <a:ext uri="{FF2B5EF4-FFF2-40B4-BE49-F238E27FC236}">
                  <a16:creationId xmlns:a16="http://schemas.microsoft.com/office/drawing/2014/main" xmlns="" id="{EB4DCDAB-6738-4BE1-96B0-7E5EEB96939C}"/>
                </a:ext>
              </a:extLst>
            </p:cNvPr>
            <p:cNvSpPr/>
            <p:nvPr/>
          </p:nvSpPr>
          <p:spPr>
            <a:xfrm rot="17100000">
              <a:off x="5478788" y="2346348"/>
              <a:ext cx="3002400" cy="3002400"/>
            </a:xfrm>
            <a:prstGeom prst="blockArc">
              <a:avLst>
                <a:gd name="adj1" fmla="val 10815410"/>
                <a:gd name="adj2" fmla="val 13831376"/>
                <a:gd name="adj3" fmla="val 2604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8" name="Block Arc 7">
              <a:extLst>
                <a:ext uri="{FF2B5EF4-FFF2-40B4-BE49-F238E27FC236}">
                  <a16:creationId xmlns:a16="http://schemas.microsoft.com/office/drawing/2014/main" xmlns="" id="{A0964684-128F-419F-9096-CE258D4C2FDD}"/>
                </a:ext>
              </a:extLst>
            </p:cNvPr>
            <p:cNvSpPr/>
            <p:nvPr/>
          </p:nvSpPr>
          <p:spPr>
            <a:xfrm rot="20723022">
              <a:off x="5382246" y="2346348"/>
              <a:ext cx="3002400" cy="3002400"/>
            </a:xfrm>
            <a:prstGeom prst="blockArc">
              <a:avLst>
                <a:gd name="adj1" fmla="val 10777701"/>
                <a:gd name="adj2" fmla="val 13873230"/>
                <a:gd name="adj3" fmla="val 24177"/>
              </a:avLst>
            </a:pr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0"/>
            </a:p>
          </p:txBody>
        </p:sp>
        <p:sp>
          <p:nvSpPr>
            <p:cNvPr id="9" name="Block Arc 8">
              <a:extLst>
                <a:ext uri="{FF2B5EF4-FFF2-40B4-BE49-F238E27FC236}">
                  <a16:creationId xmlns:a16="http://schemas.microsoft.com/office/drawing/2014/main" xmlns="" id="{50192236-3AAD-4196-8FAB-BD7793553E48}"/>
                </a:ext>
              </a:extLst>
            </p:cNvPr>
            <p:cNvSpPr/>
            <p:nvPr/>
          </p:nvSpPr>
          <p:spPr>
            <a:xfrm rot="2161546">
              <a:off x="5329139" y="2376277"/>
              <a:ext cx="3108615" cy="2588076"/>
            </a:xfrm>
            <a:prstGeom prst="blockArc">
              <a:avLst>
                <a:gd name="adj1" fmla="val 10735117"/>
                <a:gd name="adj2" fmla="val 13869755"/>
                <a:gd name="adj3" fmla="val 25921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BC854D-8EED-47E6-958D-D39617CE5176}"/>
              </a:ext>
            </a:extLst>
          </p:cNvPr>
          <p:cNvSpPr txBox="1"/>
          <p:nvPr/>
        </p:nvSpPr>
        <p:spPr>
          <a:xfrm>
            <a:off x="4296386" y="1768268"/>
            <a:ext cx="185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PSIKIATER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C9A1ED5-E9BE-420B-9FA5-D419391230B3}"/>
              </a:ext>
            </a:extLst>
          </p:cNvPr>
          <p:cNvSpPr txBox="1"/>
          <p:nvPr/>
        </p:nvSpPr>
        <p:spPr>
          <a:xfrm>
            <a:off x="2915817" y="2924944"/>
            <a:ext cx="25272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RECRUITER / PERSONAL WORKER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78D8163-FB0D-4B0E-A7D0-FE659F1A5C14}"/>
              </a:ext>
            </a:extLst>
          </p:cNvPr>
          <p:cNvSpPr txBox="1"/>
          <p:nvPr/>
        </p:nvSpPr>
        <p:spPr>
          <a:xfrm>
            <a:off x="3134075" y="4765353"/>
            <a:ext cx="2239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PETUGAS SOSIAL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0806F225-2F36-44D8-9CB7-F0CFB302F783}"/>
              </a:ext>
            </a:extLst>
          </p:cNvPr>
          <p:cNvSpPr txBox="1"/>
          <p:nvPr/>
        </p:nvSpPr>
        <p:spPr>
          <a:xfrm>
            <a:off x="7524867" y="5507383"/>
            <a:ext cx="76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05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D01FFC0F-AA45-4208-8C7E-E72D05F59667}"/>
              </a:ext>
            </a:extLst>
          </p:cNvPr>
          <p:cNvSpPr txBox="1"/>
          <p:nvPr/>
        </p:nvSpPr>
        <p:spPr>
          <a:xfrm>
            <a:off x="5859897" y="4773297"/>
            <a:ext cx="76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537958D4-AC47-45BA-BEBA-C35B4DC7238F}"/>
              </a:ext>
            </a:extLst>
          </p:cNvPr>
          <p:cNvSpPr txBox="1"/>
          <p:nvPr/>
        </p:nvSpPr>
        <p:spPr>
          <a:xfrm>
            <a:off x="5566654" y="3594270"/>
            <a:ext cx="76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2027DE95-0AA9-4DAF-91C1-EAE33F25678B}"/>
              </a:ext>
            </a:extLst>
          </p:cNvPr>
          <p:cNvSpPr txBox="1"/>
          <p:nvPr/>
        </p:nvSpPr>
        <p:spPr>
          <a:xfrm>
            <a:off x="6033133" y="2601779"/>
            <a:ext cx="76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5D68651C-4CFC-420B-A9D3-D4B4F8AB8A73}"/>
              </a:ext>
            </a:extLst>
          </p:cNvPr>
          <p:cNvSpPr txBox="1"/>
          <p:nvPr/>
        </p:nvSpPr>
        <p:spPr>
          <a:xfrm>
            <a:off x="7508761" y="1978991"/>
            <a:ext cx="7615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4" name="Text Placeholder 10">
            <a:extLst>
              <a:ext uri="{FF2B5EF4-FFF2-40B4-BE49-F238E27FC236}">
                <a16:creationId xmlns:a16="http://schemas.microsoft.com/office/drawing/2014/main" xmlns="" id="{F8046BDA-7C0A-4FE5-B884-FBD6BB4D9713}"/>
              </a:ext>
            </a:extLst>
          </p:cNvPr>
          <p:cNvSpPr txBox="1">
            <a:spLocks/>
          </p:cNvSpPr>
          <p:nvPr/>
        </p:nvSpPr>
        <p:spPr>
          <a:xfrm>
            <a:off x="179512" y="259508"/>
            <a:ext cx="4392487" cy="2367849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id-ID" altLang="ko-KR" sz="36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5 kelompok profesi yang menggunakan psikodiagnostik</a:t>
            </a:r>
            <a:endParaRPr lang="en-US" altLang="ko-KR" sz="36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97E245D9-453E-4EE2-B2A3-72199A4FD2CE}"/>
              </a:ext>
            </a:extLst>
          </p:cNvPr>
          <p:cNvSpPr txBox="1"/>
          <p:nvPr/>
        </p:nvSpPr>
        <p:spPr>
          <a:xfrm>
            <a:off x="3687237" y="5793301"/>
            <a:ext cx="24238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KONSELOR (PENDIDIKAN)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AF32E37A-C191-4AB2-B2E9-342D9B65D899}"/>
              </a:ext>
            </a:extLst>
          </p:cNvPr>
          <p:cNvSpPr txBox="1"/>
          <p:nvPr/>
        </p:nvSpPr>
        <p:spPr>
          <a:xfrm>
            <a:off x="5222714" y="842732"/>
            <a:ext cx="1932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altLang="ko-KR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PSIKOLOG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1" name="Block Arc 14">
            <a:extLst>
              <a:ext uri="{FF2B5EF4-FFF2-40B4-BE49-F238E27FC236}">
                <a16:creationId xmlns:a16="http://schemas.microsoft.com/office/drawing/2014/main" xmlns="" id="{E7584B54-90DE-4EE1-BDD0-70B7E45B86E5}"/>
              </a:ext>
            </a:extLst>
          </p:cNvPr>
          <p:cNvSpPr/>
          <p:nvPr/>
        </p:nvSpPr>
        <p:spPr>
          <a:xfrm rot="16200000">
            <a:off x="6516795" y="3887513"/>
            <a:ext cx="771672" cy="579136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31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TUGAS PSIKOLOG/ ASSESOR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700808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d-ID" sz="2400" dirty="0" smtClean="0"/>
              <a:t>Membuat penilaian untuk membentuk images atau model dari kepribadian seseorang atau sekelompok orang yang menghasilkan tingkah laku tertentu dalam konteks tertentu</a:t>
            </a:r>
          </a:p>
          <a:p>
            <a:endParaRPr lang="id-ID" sz="2400" dirty="0"/>
          </a:p>
          <a:p>
            <a:r>
              <a:rPr lang="id-ID" sz="2400" dirty="0" smtClean="0"/>
              <a:t>Diperlukan beberapa metode/tehnik/cara yang beragam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Interview (depth interview)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Observasi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Tes psikologi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d-ID" sz="2400" dirty="0" smtClean="0"/>
              <a:t>Kuesioner/ rating scale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325806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CONTOH ALAT-ALAT TES</a:t>
            </a:r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4176464" cy="50511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9512" y="6163107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TES BINET</a:t>
            </a:r>
            <a:endParaRPr lang="id-ID" sz="24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1" y="1160748"/>
            <a:ext cx="4563065" cy="4835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88024" y="6163107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b="1" dirty="0" smtClean="0"/>
              <a:t>TES SPM</a:t>
            </a:r>
            <a:endParaRPr lang="id-ID" b="1" dirty="0"/>
          </a:p>
        </p:txBody>
      </p:sp>
    </p:spTree>
    <p:extLst>
      <p:ext uri="{BB962C8B-B14F-4D97-AF65-F5344CB8AC3E}">
        <p14:creationId xmlns:p14="http://schemas.microsoft.com/office/powerpoint/2010/main" val="331634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id-ID" dirty="0" smtClean="0"/>
          </a:p>
          <a:p>
            <a:r>
              <a:rPr lang="id-ID" sz="20000" dirty="0" smtClean="0"/>
              <a:t>CONTOH </a:t>
            </a:r>
            <a:r>
              <a:rPr lang="id-ID" sz="20000" dirty="0"/>
              <a:t>ALAT-ALAT TES</a:t>
            </a:r>
          </a:p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77"/>
          <a:stretch/>
        </p:blipFill>
        <p:spPr>
          <a:xfrm>
            <a:off x="918900" y="1086175"/>
            <a:ext cx="7613539" cy="53231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00778" y="6409365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dirty="0" smtClean="0"/>
              <a:t>TES MYERS-BRIGGS TYPE INDICATOR (MBTI)</a:t>
            </a:r>
            <a:endParaRPr lang="id-ID" sz="2000" b="1" dirty="0"/>
          </a:p>
        </p:txBody>
      </p:sp>
    </p:spTree>
    <p:extLst>
      <p:ext uri="{BB962C8B-B14F-4D97-AF65-F5344CB8AC3E}">
        <p14:creationId xmlns:p14="http://schemas.microsoft.com/office/powerpoint/2010/main" val="415460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25000" lnSpcReduction="20000"/>
          </a:bodyPr>
          <a:lstStyle/>
          <a:p>
            <a:endParaRPr lang="id-ID" dirty="0"/>
          </a:p>
          <a:p>
            <a:r>
              <a:rPr lang="id-ID" sz="20000" dirty="0"/>
              <a:t>CONTOH ALAT-ALAT TES</a:t>
            </a:r>
          </a:p>
          <a:p>
            <a:endParaRPr lang="id-ID" dirty="0"/>
          </a:p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52736"/>
            <a:ext cx="4644009" cy="51358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148" y="1052736"/>
            <a:ext cx="4387851" cy="51358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56239" y="6257691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/>
              <a:t>THEMATIC APPERCEPTION TEST (TAT</a:t>
            </a:r>
            <a:r>
              <a:rPr lang="id-ID" dirty="0" smtClean="0"/>
              <a:t>)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315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48989" y="60304"/>
            <a:ext cx="525658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11500" dirty="0" smtClean="0"/>
              <a:t>KUIS </a:t>
            </a:r>
            <a:r>
              <a:rPr lang="id-ID" sz="8800" dirty="0" smtClean="0"/>
              <a:t>  </a:t>
            </a:r>
            <a:endParaRPr lang="id-ID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93518">
            <a:off x="621374" y="5108974"/>
            <a:ext cx="2270573" cy="150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2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459 0.06289 C 0.0757 0.05133 0.09549 0.04231 0.1099 0.04255 C 0.24948 0.04023 0.38907 0.04 0.529 0.03931 C 0.54757 0.0333 0.56476 0.02821 0.58334 0.02497 C 0.59948 0.01919 0.61511 0.01249 0.63125 0.00833 C 0.63768 0.00047 0.64375 -0.00601 0.64983 -0.01271 C 0.65573 -0.01919 0.66893 -0.02659 0.6691 -0.02589 C 0.67153 -0.03005 0.67292 -0.03445 0.67605 -0.03676 C 0.68368 -0.04254 0.7 -0.05086 0.7 -0.05063 C 0.7066 -0.05919 0.71302 -0.06543 0.7191 -0.07468 C 0.71737 -0.09618 0.71893 -0.12023 0.71198 -0.13942 C 0.70764 -0.15375 0.68768 -0.17734 0.67865 -0.18427 C 0.64844 -0.20948 0.70174 -0.15815 0.66216 -0.19445 C 0.65903 -0.19792 0.65608 -0.20231 0.65243 -0.20485 C 0.64063 -0.21271 0.62448 -0.21595 0.61181 -0.22219 C 0.5941 -0.23029 0.57639 -0.24439 0.55747 -0.24994 C 0.54427 -0.25341 0.48889 -0.25618 0.48594 -0.25664 C 0.4474 -0.27005 0.39445 -0.26589 0.35955 -0.26705 C 0.29271 -0.26474 0.22691 -0.25803 0.15973 -0.25341 C 0.10035 -0.2541 0.0408 -0.25433 -0.01823 -0.25688 C -0.03402 -0.25734 -0.04687 -0.26451 -0.06145 -0.27052 C -0.06753 -0.27283 -0.08003 -0.27745 -0.08055 -0.27653 C -0.0901 -0.28624 -0.09982 -0.29965 -0.11163 -0.30451 C -0.11458 -0.31214 -0.11996 -0.31745 -0.12326 -0.32508 C -0.12465 -0.32901 -0.12395 -0.33479 -0.12534 -0.33873 C -0.12829 -0.34566 -0.13159 -0.35005 -0.13507 -0.35584 C -0.13767 -0.37942 -0.14218 -0.39167 -0.14444 -0.41433 C -0.14444 -0.41757 -0.14566 -0.47907 -0.13767 -0.48994 C -0.1184 -0.51584 -0.07448 -0.54104 -0.04965 -0.54497 C 0.0408 -0.54358 0.13212 -0.55676 0.22171 -0.53826 C 0.22743 -0.53711 0.23282 -0.53271 0.23855 -0.53133 C 0.25139 -0.52832 0.26389 -0.52647 0.27674 -0.52439 C 0.30035 -0.52 0.32414 -0.51352 0.34775 -0.51052 C 0.37014 -0.50797 0.41476 -0.50381 0.41459 -0.50335 C 0.45591 -0.49387 0.43368 -0.4978 0.51684 -0.50381 C 0.53525 -0.5052 0.55625 -0.53826 0.57171 -0.55167 C 0.58733 -0.56578 0.58264 -0.5593 0.59792 -0.56925 C 0.62171 -0.58427 0.64393 -0.60347 0.66684 -0.62058 C 0.68664 -0.63468 0.70539 -0.65225 0.72639 -0.66196 C 0.73056 -0.66636 0.73403 -0.67167 0.73837 -0.6756 C 0.74028 -0.67769 0.74289 -0.67653 0.74549 -0.67907 C 0.74809 -0.68185 0.75296 -0.68925 0.75278 -0.68901 " pathEditMode="relative" rAng="0" ptsTypes="fffffffffffffffffffffffffffffffffffffffffA">
                                      <p:cBhvr>
                                        <p:cTn id="6" dur="2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06" y="-375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615734"/>
            <a:ext cx="78843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arenR"/>
            </a:pPr>
            <a:r>
              <a:rPr lang="id-ID" sz="2400" b="1" dirty="0" smtClean="0"/>
              <a:t>ISTILAH PSIKODIAGNOSTIK PERTAMA KALI DIKENALKAN OLEH? </a:t>
            </a:r>
          </a:p>
          <a:p>
            <a:pPr marL="457200" indent="-457200">
              <a:buFont typeface="+mj-lt"/>
              <a:buAutoNum type="arabicParenR"/>
            </a:pPr>
            <a:r>
              <a:rPr lang="id-ID" sz="2400" b="1" dirty="0" smtClean="0"/>
              <a:t>SEBUTKAN 4 SETTING PSIKODIAGNOSTIK? DAN CONTOHNYA?</a:t>
            </a:r>
          </a:p>
          <a:p>
            <a:pPr marL="457200" indent="-457200">
              <a:buFont typeface="+mj-lt"/>
              <a:buAutoNum type="arabicParenR"/>
            </a:pPr>
            <a:endParaRPr lang="id-ID" sz="2400" b="1" dirty="0" smtClean="0"/>
          </a:p>
          <a:p>
            <a:pPr marL="457200" indent="-457200">
              <a:buFont typeface="+mj-lt"/>
              <a:buAutoNum type="arabicParenR"/>
            </a:pPr>
            <a:r>
              <a:rPr lang="id-ID" sz="2400" b="1" dirty="0" smtClean="0"/>
              <a:t>SEBUTKAN METODE YANG DILAKUKAN DALAM PSIKODIAGNOSTIK? MANA YANG TERBAIK?</a:t>
            </a:r>
          </a:p>
          <a:p>
            <a:pPr marL="457200" indent="-457200">
              <a:buFont typeface="+mj-lt"/>
              <a:buAutoNum type="arabicParenR"/>
            </a:pPr>
            <a:endParaRPr lang="id-ID" sz="2400" b="1" dirty="0" smtClean="0"/>
          </a:p>
          <a:p>
            <a:pPr marL="457200" indent="-457200">
              <a:buFont typeface="+mj-lt"/>
              <a:buAutoNum type="arabicParenR"/>
            </a:pPr>
            <a:r>
              <a:rPr lang="id-ID" sz="2400" b="1" dirty="0" smtClean="0"/>
              <a:t>APA DEFINISI DARI PSIKODIAGNOSTIK?</a:t>
            </a:r>
          </a:p>
          <a:p>
            <a:pPr marL="457200" indent="-457200">
              <a:buFont typeface="+mj-lt"/>
              <a:buAutoNum type="arabicParenR"/>
            </a:pPr>
            <a:endParaRPr lang="id-ID" sz="2400" b="1" dirty="0"/>
          </a:p>
          <a:p>
            <a:pPr marL="457200" indent="-457200">
              <a:buFont typeface="+mj-lt"/>
              <a:buAutoNum type="arabicParenR"/>
            </a:pPr>
            <a:r>
              <a:rPr lang="id-ID" sz="2400" b="1" dirty="0" smtClean="0"/>
              <a:t>SEBUTKAN 5 PROFESI YANG MENGGUNAKAN PSIKODIAGNOSTIK</a:t>
            </a:r>
          </a:p>
          <a:p>
            <a:pPr marL="457200" indent="-457200">
              <a:buFont typeface="+mj-lt"/>
              <a:buAutoNum type="arabicParenR"/>
            </a:pPr>
            <a:endParaRPr lang="id-ID" sz="2400" b="1" dirty="0"/>
          </a:p>
          <a:p>
            <a:pPr marL="457200" indent="-457200">
              <a:buFont typeface="+mj-lt"/>
              <a:buAutoNum type="arabicParenR"/>
            </a:pPr>
            <a:r>
              <a:rPr lang="id-ID" sz="2400" b="1" dirty="0" smtClean="0"/>
              <a:t>JELASKAN PERBEDAAN TES PSIKOLOGI DAN ASESMEN PSIKOLOGI?</a:t>
            </a:r>
          </a:p>
        </p:txBody>
      </p:sp>
    </p:spTree>
    <p:extLst>
      <p:ext uri="{BB962C8B-B14F-4D97-AF65-F5344CB8AC3E}">
        <p14:creationId xmlns:p14="http://schemas.microsoft.com/office/powerpoint/2010/main" val="236494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836712"/>
            <a:ext cx="61926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7"/>
            </a:pPr>
            <a:r>
              <a:rPr lang="id-ID" sz="2400" b="1" dirty="0" smtClean="0"/>
              <a:t>Buatlah rangkuman singkat sejarah awal perkembangan psikodiagnostik dari seleksi pegawai di cina hingga tes weschler intelegence scale-children!</a:t>
            </a:r>
          </a:p>
          <a:p>
            <a:pPr marL="457200" indent="-457200">
              <a:buAutoNum type="arabicPeriod" startAt="7"/>
            </a:pPr>
            <a:endParaRPr lang="id-ID" sz="2400" b="1" dirty="0"/>
          </a:p>
          <a:p>
            <a:pPr marL="457200" indent="-457200">
              <a:buAutoNum type="arabicPeriod" startAt="7"/>
            </a:pPr>
            <a:r>
              <a:rPr lang="id-ID" sz="2400" b="1" dirty="0" smtClean="0"/>
              <a:t>Sebutkan nama dosen pengampu mata kuliah “pengantar psikodiagnostik &amp; assesmen” sekarang?</a:t>
            </a:r>
          </a:p>
          <a:p>
            <a:endParaRPr lang="id-ID" sz="2400" b="1" dirty="0"/>
          </a:p>
        </p:txBody>
      </p:sp>
    </p:spTree>
    <p:extLst>
      <p:ext uri="{BB962C8B-B14F-4D97-AF65-F5344CB8AC3E}">
        <p14:creationId xmlns:p14="http://schemas.microsoft.com/office/powerpoint/2010/main" val="113180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6084E4B-5F7E-4B0D-9538-D7ABEB183593}"/>
              </a:ext>
            </a:extLst>
          </p:cNvPr>
          <p:cNvSpPr/>
          <p:nvPr/>
        </p:nvSpPr>
        <p:spPr>
          <a:xfrm>
            <a:off x="5893096" y="1"/>
            <a:ext cx="3250904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F691C40-340A-44BC-A6B3-C3A20A9ED913}"/>
              </a:ext>
            </a:extLst>
          </p:cNvPr>
          <p:cNvSpPr txBox="1"/>
          <p:nvPr/>
        </p:nvSpPr>
        <p:spPr>
          <a:xfrm>
            <a:off x="5893096" y="2177684"/>
            <a:ext cx="3250904" cy="189808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867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5867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2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1640" y="1340768"/>
            <a:ext cx="68407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4000" b="1" dirty="0" smtClean="0"/>
              <a:t>WA : 0813 2222 6632</a:t>
            </a:r>
          </a:p>
          <a:p>
            <a:pPr algn="ctr"/>
            <a:endParaRPr lang="id-ID" sz="4000" b="1" dirty="0" smtClean="0"/>
          </a:p>
          <a:p>
            <a:pPr algn="ctr"/>
            <a:r>
              <a:rPr lang="id-ID" sz="4000" b="1" dirty="0" smtClean="0"/>
              <a:t>EMAIL: ayudiapopys@gmail.com</a:t>
            </a:r>
          </a:p>
          <a:p>
            <a:pPr algn="ctr"/>
            <a:endParaRPr lang="id-ID" sz="4000" b="1" dirty="0"/>
          </a:p>
        </p:txBody>
      </p:sp>
    </p:spTree>
    <p:extLst>
      <p:ext uri="{BB962C8B-B14F-4D97-AF65-F5344CB8AC3E}">
        <p14:creationId xmlns:p14="http://schemas.microsoft.com/office/powerpoint/2010/main" val="3434247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PSIKOLOGI</a:t>
            </a:r>
            <a:endParaRPr lang="id-ID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988840"/>
            <a:ext cx="734481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solidFill>
                  <a:srgbClr val="FF0000"/>
                </a:solidFill>
              </a:rPr>
              <a:t>DEFINISI: </a:t>
            </a:r>
          </a:p>
          <a:p>
            <a:endParaRPr lang="id-ID" sz="2800" dirty="0"/>
          </a:p>
          <a:p>
            <a:pPr algn="ctr"/>
            <a:r>
              <a:rPr lang="id-ID" sz="2400" dirty="0"/>
              <a:t>Psikologi merupakan salah satu bidang </a:t>
            </a:r>
            <a:r>
              <a:rPr lang="id-ID" sz="2400" dirty="0" smtClean="0"/>
              <a:t>ilmu pengetahuan</a:t>
            </a:r>
            <a:r>
              <a:rPr lang="id-ID" sz="2400" dirty="0"/>
              <a:t> dan ilmu terapan yang mempelajari </a:t>
            </a:r>
            <a:r>
              <a:rPr lang="id-ID" sz="2400" dirty="0" smtClean="0"/>
              <a:t>tentang perilaku, fungsi mental, </a:t>
            </a:r>
            <a:r>
              <a:rPr lang="id-ID" sz="2400" dirty="0"/>
              <a:t>dan proses mental manusia melalui prosedur </a:t>
            </a:r>
            <a:r>
              <a:rPr lang="id-ID" sz="2400" dirty="0" smtClean="0"/>
              <a:t>ilmiah</a:t>
            </a:r>
            <a:endParaRPr lang="id-ID" sz="2400" dirty="0"/>
          </a:p>
        </p:txBody>
      </p:sp>
    </p:spTree>
    <p:extLst>
      <p:ext uri="{BB962C8B-B14F-4D97-AF65-F5344CB8AC3E}">
        <p14:creationId xmlns:p14="http://schemas.microsoft.com/office/powerpoint/2010/main" val="120675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2015208" y="1052736"/>
            <a:ext cx="7128792" cy="4525963"/>
          </a:xfrm>
        </p:spPr>
        <p:txBody>
          <a:bodyPr/>
          <a:lstStyle/>
          <a:p>
            <a:r>
              <a:rPr lang="id-ID" dirty="0" smtClean="0"/>
              <a:t>Di dalam ilmu psikologi, kita sering mendengar istilah tes psikologi dan asesmen psikologi. </a:t>
            </a:r>
          </a:p>
          <a:p>
            <a:endParaRPr lang="id-ID" dirty="0"/>
          </a:p>
          <a:p>
            <a:r>
              <a:rPr lang="id-ID" b="1" dirty="0" smtClean="0">
                <a:solidFill>
                  <a:srgbClr val="FF0000"/>
                </a:solidFill>
              </a:rPr>
              <a:t>Apa yang membedakan keduanya? </a:t>
            </a:r>
            <a:endParaRPr lang="id-ID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68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Perbedan tes dan asesmen psikologi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d-ID" dirty="0" smtClean="0"/>
              <a:t>Tes psikologi adalah seperangkat teknik pengukuran yang </a:t>
            </a:r>
            <a:r>
              <a:rPr lang="id-ID" u="sng" dirty="0" smtClean="0">
                <a:solidFill>
                  <a:srgbClr val="FF0000"/>
                </a:solidFill>
              </a:rPr>
              <a:t>menghasilkan skor </a:t>
            </a:r>
            <a:r>
              <a:rPr lang="id-ID" dirty="0" smtClean="0"/>
              <a:t>tertentu berdasarkan pengolahan berbagai data (Neukrug &amp; Fawcet, 2010).</a:t>
            </a:r>
          </a:p>
          <a:p>
            <a:pPr algn="just"/>
            <a:endParaRPr lang="id-ID" dirty="0"/>
          </a:p>
          <a:p>
            <a:pPr algn="just"/>
            <a:r>
              <a:rPr lang="id-ID" dirty="0" smtClean="0"/>
              <a:t>Asesmen psikologi didefinisikan sebagai suatu teknik </a:t>
            </a:r>
            <a:r>
              <a:rPr lang="id-ID" u="sng" dirty="0" smtClean="0">
                <a:solidFill>
                  <a:srgbClr val="FF0000"/>
                </a:solidFill>
              </a:rPr>
              <a:t>pengumpulan dan pengintegrasian data psikologis</a:t>
            </a:r>
            <a:r>
              <a:rPr lang="id-ID" dirty="0" smtClean="0">
                <a:solidFill>
                  <a:srgbClr val="FF0000"/>
                </a:solidFill>
              </a:rPr>
              <a:t> </a:t>
            </a:r>
            <a:r>
              <a:rPr lang="id-ID" dirty="0" smtClean="0"/>
              <a:t>untuk membuat suatu </a:t>
            </a:r>
            <a:r>
              <a:rPr lang="id-ID" u="sng" dirty="0" smtClean="0">
                <a:solidFill>
                  <a:srgbClr val="FF0000"/>
                </a:solidFill>
              </a:rPr>
              <a:t>evaluasi psikologis</a:t>
            </a:r>
            <a:r>
              <a:rPr lang="id-ID" dirty="0" smtClean="0"/>
              <a:t> (Cohen &amp; Swerdlik, 2010).</a:t>
            </a:r>
          </a:p>
          <a:p>
            <a:pPr algn="just"/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231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6940" y="1271717"/>
            <a:ext cx="2922720" cy="5507649"/>
            <a:chOff x="606083" y="-20084"/>
            <a:chExt cx="2922720" cy="5507649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4A021ED1-3608-4054-9B4C-941AC7D709E7}"/>
                </a:ext>
              </a:extLst>
            </p:cNvPr>
            <p:cNvGrpSpPr/>
            <p:nvPr/>
          </p:nvGrpSpPr>
          <p:grpSpPr>
            <a:xfrm>
              <a:off x="2956571" y="-1847"/>
              <a:ext cx="572232" cy="3863294"/>
              <a:chOff x="3942094" y="-1847"/>
              <a:chExt cx="762976" cy="3863294"/>
            </a:xfrm>
            <a:solidFill>
              <a:schemeClr val="accent2"/>
            </a:solidFill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B82AF5FA-6C00-45EA-BB58-D259B0130D77}"/>
                  </a:ext>
                </a:extLst>
              </p:cNvPr>
              <p:cNvSpPr/>
              <p:nvPr/>
            </p:nvSpPr>
            <p:spPr>
              <a:xfrm>
                <a:off x="4288244" y="-1847"/>
                <a:ext cx="72000" cy="26517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xmlns="" id="{4F8D1D4B-337E-480F-9132-FBFD4028C449}"/>
                  </a:ext>
                </a:extLst>
              </p:cNvPr>
              <p:cNvSpPr/>
              <p:nvPr/>
            </p:nvSpPr>
            <p:spPr>
              <a:xfrm rot="5400000" flipH="1">
                <a:off x="3694759" y="2851136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9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3 h 652173"/>
                  <a:gd name="connsiteX20" fmla="*/ 421371 w 1075004"/>
                  <a:gd name="connsiteY20" fmla="*/ 402653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3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1 h 652173"/>
                  <a:gd name="connsiteX29" fmla="*/ 398669 w 1075004"/>
                  <a:gd name="connsiteY29" fmla="*/ 402653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3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3 w 1075004"/>
                  <a:gd name="connsiteY77" fmla="*/ 455012 h 652173"/>
                  <a:gd name="connsiteX78" fmla="*/ 954893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9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9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6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7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4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3"/>
                    </a:cubicBezTo>
                    <a:cubicBezTo>
                      <a:pt x="438509" y="402653"/>
                      <a:pt x="429940" y="402652"/>
                      <a:pt x="421371" y="402653"/>
                    </a:cubicBezTo>
                    <a:lnTo>
                      <a:pt x="421370" y="417162"/>
                    </a:lnTo>
                    <a:lnTo>
                      <a:pt x="762268" y="381333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9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7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30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3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2"/>
                      <a:pt x="954893" y="455012"/>
                    </a:cubicBezTo>
                    <a:lnTo>
                      <a:pt x="954893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9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2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8469A942-804D-4903-8F4A-8D9429512BF3}"/>
                </a:ext>
              </a:extLst>
            </p:cNvPr>
            <p:cNvGrpSpPr/>
            <p:nvPr/>
          </p:nvGrpSpPr>
          <p:grpSpPr>
            <a:xfrm>
              <a:off x="2368949" y="-1847"/>
              <a:ext cx="572232" cy="2936601"/>
              <a:chOff x="3158599" y="-1847"/>
              <a:chExt cx="762976" cy="2936601"/>
            </a:xfrm>
            <a:solidFill>
              <a:schemeClr val="accent4"/>
            </a:solidFill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82B04CED-E9CE-4AD0-AC88-1E335388BA2D}"/>
                  </a:ext>
                </a:extLst>
              </p:cNvPr>
              <p:cNvSpPr/>
              <p:nvPr/>
            </p:nvSpPr>
            <p:spPr>
              <a:xfrm>
                <a:off x="3501625" y="-1847"/>
                <a:ext cx="72000" cy="17373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xmlns="" id="{C5500B9C-197E-48FC-8A95-0C5F5A2064F8}"/>
                  </a:ext>
                </a:extLst>
              </p:cNvPr>
              <p:cNvSpPr/>
              <p:nvPr/>
            </p:nvSpPr>
            <p:spPr>
              <a:xfrm rot="5400000" flipH="1">
                <a:off x="2911264" y="1924443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9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9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8 w 1075004"/>
                  <a:gd name="connsiteY22" fmla="*/ 381332 h 652173"/>
                  <a:gd name="connsiteX23" fmla="*/ 780980 w 1075004"/>
                  <a:gd name="connsiteY23" fmla="*/ 396486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70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70 w 1075004"/>
                  <a:gd name="connsiteY43" fmla="*/ 253854 h 652173"/>
                  <a:gd name="connsiteX44" fmla="*/ 398670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6 w 1075004"/>
                  <a:gd name="connsiteY46" fmla="*/ 220285 h 652173"/>
                  <a:gd name="connsiteX47" fmla="*/ 416321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6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5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4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4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4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2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4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9" y="287905"/>
                    </a:cubicBezTo>
                    <a:cubicBezTo>
                      <a:pt x="438509" y="287905"/>
                      <a:pt x="429940" y="287905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9" y="345278"/>
                    </a:cubicBezTo>
                    <a:cubicBezTo>
                      <a:pt x="438510" y="345278"/>
                      <a:pt x="429940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8" y="381332"/>
                    </a:lnTo>
                    <a:cubicBezTo>
                      <a:pt x="771619" y="380350"/>
                      <a:pt x="779997" y="387134"/>
                      <a:pt x="780980" y="396486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9" y="368601"/>
                      <a:pt x="372962" y="368601"/>
                    </a:cubicBezTo>
                    <a:lnTo>
                      <a:pt x="398669" y="368601"/>
                    </a:lnTo>
                    <a:lnTo>
                      <a:pt x="398670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70" y="253854"/>
                    </a:lnTo>
                    <a:lnTo>
                      <a:pt x="398670" y="226224"/>
                    </a:lnTo>
                    <a:cubicBezTo>
                      <a:pt x="398670" y="225699"/>
                      <a:pt x="398705" y="225182"/>
                      <a:pt x="399282" y="224745"/>
                    </a:cubicBezTo>
                    <a:lnTo>
                      <a:pt x="397876" y="220285"/>
                    </a:lnTo>
                    <a:cubicBezTo>
                      <a:pt x="398695" y="210917"/>
                      <a:pt x="406953" y="203988"/>
                      <a:pt x="416321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40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6" y="173722"/>
                    </a:cubicBezTo>
                    <a:lnTo>
                      <a:pt x="634876" y="173722"/>
                    </a:lnTo>
                    <a:cubicBezTo>
                      <a:pt x="608806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5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900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4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4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4" y="249904"/>
                    </a:lnTo>
                    <a:cubicBezTo>
                      <a:pt x="1075004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2" y="233721"/>
                      <a:pt x="1016402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8D1DD00C-F719-4E36-8400-D48848310B64}"/>
                </a:ext>
              </a:extLst>
            </p:cNvPr>
            <p:cNvGrpSpPr/>
            <p:nvPr/>
          </p:nvGrpSpPr>
          <p:grpSpPr>
            <a:xfrm>
              <a:off x="1511568" y="-1847"/>
              <a:ext cx="1077996" cy="5489412"/>
              <a:chOff x="2015424" y="-1847"/>
              <a:chExt cx="1437328" cy="5489412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xmlns="" id="{C03BF2F0-D709-4C92-878E-6F1024DCB8F1}"/>
                  </a:ext>
                </a:extLst>
              </p:cNvPr>
              <p:cNvSpPr/>
              <p:nvPr/>
            </p:nvSpPr>
            <p:spPr>
              <a:xfrm>
                <a:off x="2701620" y="-1847"/>
                <a:ext cx="72000" cy="402336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Rounded Rectangle 51">
                <a:extLst>
                  <a:ext uri="{FF2B5EF4-FFF2-40B4-BE49-F238E27FC236}">
                    <a16:creationId xmlns:a16="http://schemas.microsoft.com/office/drawing/2014/main" xmlns="" id="{0A65E5E0-B696-4840-BE42-1CBEA55E6D07}"/>
                  </a:ext>
                </a:extLst>
              </p:cNvPr>
              <p:cNvSpPr/>
              <p:nvPr/>
            </p:nvSpPr>
            <p:spPr>
              <a:xfrm rot="5400000" flipH="1">
                <a:off x="1970982" y="4005795"/>
                <a:ext cx="1526212" cy="1437328"/>
              </a:xfrm>
              <a:custGeom>
                <a:avLst/>
                <a:gdLst/>
                <a:ahLst/>
                <a:cxnLst/>
                <a:rect l="l" t="t" r="r" b="b"/>
                <a:pathLst>
                  <a:path w="2928608" h="2758049">
                    <a:moveTo>
                      <a:pt x="2797052" y="1199936"/>
                    </a:moveTo>
                    <a:lnTo>
                      <a:pt x="2797052" y="1541978"/>
                    </a:lnTo>
                    <a:cubicBezTo>
                      <a:pt x="2797052" y="1578306"/>
                      <a:pt x="2826502" y="1607756"/>
                      <a:pt x="2862830" y="1607756"/>
                    </a:cubicBezTo>
                    <a:lnTo>
                      <a:pt x="2862830" y="1607755"/>
                    </a:lnTo>
                    <a:cubicBezTo>
                      <a:pt x="2899158" y="1607755"/>
                      <a:pt x="2928608" y="1578305"/>
                      <a:pt x="2928608" y="1541977"/>
                    </a:cubicBezTo>
                    <a:lnTo>
                      <a:pt x="2928607" y="1199936"/>
                    </a:lnTo>
                    <a:cubicBezTo>
                      <a:pt x="2928607" y="1163608"/>
                      <a:pt x="2899158" y="1134159"/>
                      <a:pt x="2862830" y="1134158"/>
                    </a:cubicBezTo>
                    <a:cubicBezTo>
                      <a:pt x="2826502" y="1134159"/>
                      <a:pt x="2797052" y="1163608"/>
                      <a:pt x="2797052" y="1199936"/>
                    </a:cubicBezTo>
                    <a:close/>
                    <a:moveTo>
                      <a:pt x="2593193" y="1147315"/>
                    </a:moveTo>
                    <a:lnTo>
                      <a:pt x="2593193" y="1594601"/>
                    </a:lnTo>
                    <a:cubicBezTo>
                      <a:pt x="2593193" y="1630929"/>
                      <a:pt x="2622643" y="1660379"/>
                      <a:pt x="2658971" y="1660379"/>
                    </a:cubicBezTo>
                    <a:lnTo>
                      <a:pt x="2658971" y="1660378"/>
                    </a:lnTo>
                    <a:cubicBezTo>
                      <a:pt x="2695299" y="1660378"/>
                      <a:pt x="2724749" y="1630928"/>
                      <a:pt x="2724749" y="1594600"/>
                    </a:cubicBezTo>
                    <a:lnTo>
                      <a:pt x="2724748" y="1147315"/>
                    </a:lnTo>
                    <a:cubicBezTo>
                      <a:pt x="2724748" y="1110987"/>
                      <a:pt x="2695299" y="1081538"/>
                      <a:pt x="2658971" y="1081537"/>
                    </a:cubicBezTo>
                    <a:cubicBezTo>
                      <a:pt x="2622643" y="1081538"/>
                      <a:pt x="2593193" y="1110987"/>
                      <a:pt x="2593193" y="1147315"/>
                    </a:cubicBezTo>
                    <a:close/>
                    <a:moveTo>
                      <a:pt x="2389334" y="1121004"/>
                    </a:moveTo>
                    <a:lnTo>
                      <a:pt x="2389334" y="1620912"/>
                    </a:lnTo>
                    <a:cubicBezTo>
                      <a:pt x="2389334" y="1657240"/>
                      <a:pt x="2418784" y="1686690"/>
                      <a:pt x="2455112" y="1686690"/>
                    </a:cubicBezTo>
                    <a:lnTo>
                      <a:pt x="2455112" y="1686689"/>
                    </a:lnTo>
                    <a:cubicBezTo>
                      <a:pt x="2491440" y="1686689"/>
                      <a:pt x="2520890" y="1657239"/>
                      <a:pt x="2520890" y="1620911"/>
                    </a:cubicBezTo>
                    <a:lnTo>
                      <a:pt x="2520889" y="1121004"/>
                    </a:lnTo>
                    <a:cubicBezTo>
                      <a:pt x="2520889" y="1084676"/>
                      <a:pt x="2491440" y="1055227"/>
                      <a:pt x="2455112" y="1055226"/>
                    </a:cubicBezTo>
                    <a:cubicBezTo>
                      <a:pt x="2418784" y="1055227"/>
                      <a:pt x="2389334" y="1084676"/>
                      <a:pt x="2389334" y="1121004"/>
                    </a:cubicBezTo>
                    <a:close/>
                    <a:moveTo>
                      <a:pt x="1314382" y="1247024"/>
                    </a:moveTo>
                    <a:cubicBezTo>
                      <a:pt x="1314381" y="1225915"/>
                      <a:pt x="1331494" y="1208803"/>
                      <a:pt x="1352603" y="1208803"/>
                    </a:cubicBezTo>
                    <a:lnTo>
                      <a:pt x="1410313" y="1208803"/>
                    </a:lnTo>
                    <a:lnTo>
                      <a:pt x="1410313" y="1146778"/>
                    </a:lnTo>
                    <a:cubicBezTo>
                      <a:pt x="1410313" y="1145599"/>
                      <a:pt x="1410393" y="1144438"/>
                      <a:pt x="1411688" y="1143457"/>
                    </a:cubicBezTo>
                    <a:lnTo>
                      <a:pt x="1408531" y="1133444"/>
                    </a:lnTo>
                    <a:cubicBezTo>
                      <a:pt x="1410371" y="1112415"/>
                      <a:pt x="1428909" y="1096860"/>
                      <a:pt x="1449938" y="1098699"/>
                    </a:cubicBezTo>
                    <a:lnTo>
                      <a:pt x="2236821" y="1167543"/>
                    </a:lnTo>
                    <a:cubicBezTo>
                      <a:pt x="2257849" y="1169383"/>
                      <a:pt x="2273405" y="1187920"/>
                      <a:pt x="2271565" y="1208950"/>
                    </a:cubicBezTo>
                    <a:cubicBezTo>
                      <a:pt x="2269725" y="1229978"/>
                      <a:pt x="2251187" y="1245533"/>
                      <a:pt x="2230159" y="1243693"/>
                    </a:cubicBezTo>
                    <a:cubicBezTo>
                      <a:pt x="1973864" y="1221271"/>
                      <a:pt x="1717570" y="1198849"/>
                      <a:pt x="1461275" y="1176426"/>
                    </a:cubicBezTo>
                    <a:lnTo>
                      <a:pt x="1461274" y="1208803"/>
                    </a:lnTo>
                    <a:lnTo>
                      <a:pt x="1518985" y="1208803"/>
                    </a:lnTo>
                    <a:cubicBezTo>
                      <a:pt x="1540095" y="1208802"/>
                      <a:pt x="1557205" y="1225915"/>
                      <a:pt x="1557206" y="1247025"/>
                    </a:cubicBezTo>
                    <a:lnTo>
                      <a:pt x="1557207" y="1247023"/>
                    </a:lnTo>
                    <a:cubicBezTo>
                      <a:pt x="1557207" y="1268132"/>
                      <a:pt x="1540095" y="1285244"/>
                      <a:pt x="1518986" y="1285244"/>
                    </a:cubicBezTo>
                    <a:cubicBezTo>
                      <a:pt x="1499749" y="1285244"/>
                      <a:pt x="1480511" y="1285243"/>
                      <a:pt x="1461275" y="1285244"/>
                    </a:cubicBezTo>
                    <a:lnTo>
                      <a:pt x="1461275" y="1337600"/>
                    </a:lnTo>
                    <a:lnTo>
                      <a:pt x="1518985" y="1337600"/>
                    </a:lnTo>
                    <a:cubicBezTo>
                      <a:pt x="1540095" y="1337600"/>
                      <a:pt x="1557206" y="1354713"/>
                      <a:pt x="1557206" y="1375821"/>
                    </a:cubicBezTo>
                    <a:lnTo>
                      <a:pt x="1557207" y="1375820"/>
                    </a:lnTo>
                    <a:cubicBezTo>
                      <a:pt x="1557206" y="1396928"/>
                      <a:pt x="1540095" y="1414041"/>
                      <a:pt x="1518986" y="1414041"/>
                    </a:cubicBezTo>
                    <a:cubicBezTo>
                      <a:pt x="1499750" y="1414041"/>
                      <a:pt x="1480511" y="1414041"/>
                      <a:pt x="1461275" y="1414042"/>
                    </a:cubicBezTo>
                    <a:lnTo>
                      <a:pt x="1461275" y="1466398"/>
                    </a:lnTo>
                    <a:lnTo>
                      <a:pt x="1518985" y="1466398"/>
                    </a:lnTo>
                    <a:cubicBezTo>
                      <a:pt x="1540095" y="1466398"/>
                      <a:pt x="1557206" y="1483509"/>
                      <a:pt x="1557206" y="1504618"/>
                    </a:cubicBezTo>
                    <a:lnTo>
                      <a:pt x="1557207" y="1504619"/>
                    </a:lnTo>
                    <a:cubicBezTo>
                      <a:pt x="1557207" y="1525727"/>
                      <a:pt x="1540094" y="1542838"/>
                      <a:pt x="1518986" y="1542839"/>
                    </a:cubicBezTo>
                    <a:cubicBezTo>
                      <a:pt x="1499749" y="1542839"/>
                      <a:pt x="1480511" y="1542838"/>
                      <a:pt x="1461275" y="1542839"/>
                    </a:cubicBezTo>
                    <a:lnTo>
                      <a:pt x="1461274" y="1575412"/>
                    </a:lnTo>
                    <a:lnTo>
                      <a:pt x="2226550" y="1494978"/>
                    </a:lnTo>
                    <a:cubicBezTo>
                      <a:pt x="2247542" y="1492772"/>
                      <a:pt x="2266350" y="1508001"/>
                      <a:pt x="2268556" y="1528995"/>
                    </a:cubicBezTo>
                    <a:cubicBezTo>
                      <a:pt x="2270763" y="1549988"/>
                      <a:pt x="2255534" y="1568794"/>
                      <a:pt x="2234542" y="1571000"/>
                    </a:cubicBezTo>
                    <a:cubicBezTo>
                      <a:pt x="1972686" y="1598522"/>
                      <a:pt x="1710833" y="1626046"/>
                      <a:pt x="1448978" y="1653567"/>
                    </a:cubicBezTo>
                    <a:cubicBezTo>
                      <a:pt x="1427984" y="1655774"/>
                      <a:pt x="1409178" y="1640544"/>
                      <a:pt x="1406971" y="1619551"/>
                    </a:cubicBezTo>
                    <a:cubicBezTo>
                      <a:pt x="1406474" y="1614827"/>
                      <a:pt x="1406862" y="1610214"/>
                      <a:pt x="1410805" y="1606610"/>
                    </a:cubicBezTo>
                    <a:lnTo>
                      <a:pt x="1410312" y="1605422"/>
                    </a:lnTo>
                    <a:lnTo>
                      <a:pt x="1410312" y="1542839"/>
                    </a:lnTo>
                    <a:lnTo>
                      <a:pt x="1352603" y="1542841"/>
                    </a:lnTo>
                    <a:cubicBezTo>
                      <a:pt x="1331494" y="1542841"/>
                      <a:pt x="1314382" y="1525729"/>
                      <a:pt x="1314382" y="1504619"/>
                    </a:cubicBezTo>
                    <a:cubicBezTo>
                      <a:pt x="1314382" y="1483510"/>
                      <a:pt x="1331493" y="1466397"/>
                      <a:pt x="1352603" y="1466398"/>
                    </a:cubicBezTo>
                    <a:lnTo>
                      <a:pt x="1410312" y="1466398"/>
                    </a:lnTo>
                    <a:lnTo>
                      <a:pt x="1410313" y="1414042"/>
                    </a:lnTo>
                    <a:lnTo>
                      <a:pt x="1352603" y="1414042"/>
                    </a:lnTo>
                    <a:cubicBezTo>
                      <a:pt x="1331494" y="1414041"/>
                      <a:pt x="1314383" y="1396930"/>
                      <a:pt x="1314382" y="1375820"/>
                    </a:cubicBezTo>
                    <a:cubicBezTo>
                      <a:pt x="1314383" y="1354713"/>
                      <a:pt x="1331494" y="1337600"/>
                      <a:pt x="1352603" y="1337601"/>
                    </a:cubicBezTo>
                    <a:lnTo>
                      <a:pt x="1410312" y="1337600"/>
                    </a:lnTo>
                    <a:lnTo>
                      <a:pt x="1410312" y="1285244"/>
                    </a:lnTo>
                    <a:lnTo>
                      <a:pt x="1352603" y="1285244"/>
                    </a:lnTo>
                    <a:cubicBezTo>
                      <a:pt x="1331494" y="1285244"/>
                      <a:pt x="1314381" y="1268133"/>
                      <a:pt x="1314382" y="1247024"/>
                    </a:cubicBezTo>
                    <a:close/>
                    <a:moveTo>
                      <a:pt x="1171967" y="72000"/>
                    </a:moveTo>
                    <a:lnTo>
                      <a:pt x="1171967" y="288000"/>
                    </a:lnTo>
                    <a:cubicBezTo>
                      <a:pt x="1171967" y="327765"/>
                      <a:pt x="1204202" y="360000"/>
                      <a:pt x="1243967" y="360000"/>
                    </a:cubicBezTo>
                    <a:cubicBezTo>
                      <a:pt x="1283732" y="360000"/>
                      <a:pt x="1315967" y="327765"/>
                      <a:pt x="1315967" y="288000"/>
                    </a:cubicBezTo>
                    <a:lnTo>
                      <a:pt x="1315967" y="72000"/>
                    </a:lnTo>
                    <a:cubicBezTo>
                      <a:pt x="1315967" y="32235"/>
                      <a:pt x="1283732" y="0"/>
                      <a:pt x="1243967" y="0"/>
                    </a:cubicBezTo>
                    <a:cubicBezTo>
                      <a:pt x="1204202" y="0"/>
                      <a:pt x="1171967" y="32235"/>
                      <a:pt x="1171967" y="72000"/>
                    </a:cubicBezTo>
                    <a:close/>
                    <a:moveTo>
                      <a:pt x="1171966" y="2470049"/>
                    </a:moveTo>
                    <a:lnTo>
                      <a:pt x="1171966" y="2686049"/>
                    </a:lnTo>
                    <a:cubicBezTo>
                      <a:pt x="1171966" y="2725814"/>
                      <a:pt x="1204201" y="2758049"/>
                      <a:pt x="1243966" y="2758049"/>
                    </a:cubicBezTo>
                    <a:cubicBezTo>
                      <a:pt x="1283731" y="2758049"/>
                      <a:pt x="1315966" y="2725814"/>
                      <a:pt x="1315966" y="2686049"/>
                    </a:cubicBezTo>
                    <a:lnTo>
                      <a:pt x="1315966" y="2470049"/>
                    </a:lnTo>
                    <a:cubicBezTo>
                      <a:pt x="1315966" y="2430284"/>
                      <a:pt x="1283731" y="2398049"/>
                      <a:pt x="1243966" y="2398049"/>
                    </a:cubicBezTo>
                    <a:cubicBezTo>
                      <a:pt x="1204201" y="2398049"/>
                      <a:pt x="1171966" y="2430284"/>
                      <a:pt x="1171966" y="2470049"/>
                    </a:cubicBezTo>
                    <a:close/>
                    <a:moveTo>
                      <a:pt x="515345" y="1370958"/>
                    </a:moveTo>
                    <a:cubicBezTo>
                      <a:pt x="515344" y="1558300"/>
                      <a:pt x="586814" y="1745642"/>
                      <a:pt x="729750" y="1888579"/>
                    </a:cubicBezTo>
                    <a:cubicBezTo>
                      <a:pt x="1015625" y="2174454"/>
                      <a:pt x="1479119" y="2174454"/>
                      <a:pt x="1764994" y="1888580"/>
                    </a:cubicBezTo>
                    <a:lnTo>
                      <a:pt x="1940572" y="1713001"/>
                    </a:lnTo>
                    <a:lnTo>
                      <a:pt x="2136413" y="1713002"/>
                    </a:lnTo>
                    <a:cubicBezTo>
                      <a:pt x="2215124" y="1713001"/>
                      <a:pt x="2278929" y="1649195"/>
                      <a:pt x="2278929" y="1570486"/>
                    </a:cubicBezTo>
                    <a:lnTo>
                      <a:pt x="2278929" y="1374645"/>
                    </a:lnTo>
                    <a:lnTo>
                      <a:pt x="2282614" y="1370959"/>
                    </a:lnTo>
                    <a:lnTo>
                      <a:pt x="2278929" y="1367272"/>
                    </a:lnTo>
                    <a:lnTo>
                      <a:pt x="2278929" y="1171432"/>
                    </a:lnTo>
                    <a:cubicBezTo>
                      <a:pt x="2278929" y="1092722"/>
                      <a:pt x="2215123" y="1028916"/>
                      <a:pt x="2136413" y="1028916"/>
                    </a:cubicBezTo>
                    <a:lnTo>
                      <a:pt x="1940571" y="1028916"/>
                    </a:lnTo>
                    <a:cubicBezTo>
                      <a:pt x="1882045" y="970390"/>
                      <a:pt x="1823519" y="911862"/>
                      <a:pt x="1764993" y="853336"/>
                    </a:cubicBezTo>
                    <a:cubicBezTo>
                      <a:pt x="1479118" y="567461"/>
                      <a:pt x="1015625" y="567462"/>
                      <a:pt x="729750" y="853336"/>
                    </a:cubicBezTo>
                    <a:cubicBezTo>
                      <a:pt x="586813" y="996273"/>
                      <a:pt x="515344" y="1183616"/>
                      <a:pt x="515345" y="1370958"/>
                    </a:cubicBezTo>
                    <a:close/>
                    <a:moveTo>
                      <a:pt x="388776" y="2386770"/>
                    </a:moveTo>
                    <a:cubicBezTo>
                      <a:pt x="388776" y="2405196"/>
                      <a:pt x="395805" y="2423622"/>
                      <a:pt x="409865" y="2437681"/>
                    </a:cubicBezTo>
                    <a:cubicBezTo>
                      <a:pt x="437983" y="2465800"/>
                      <a:pt x="483570" y="2465800"/>
                      <a:pt x="511688" y="2437681"/>
                    </a:cubicBezTo>
                    <a:lnTo>
                      <a:pt x="664423" y="2284946"/>
                    </a:lnTo>
                    <a:cubicBezTo>
                      <a:pt x="692541" y="2256828"/>
                      <a:pt x="692541" y="2211241"/>
                      <a:pt x="664423" y="2183123"/>
                    </a:cubicBezTo>
                    <a:cubicBezTo>
                      <a:pt x="636305" y="2155005"/>
                      <a:pt x="590718" y="2155005"/>
                      <a:pt x="562599" y="2183123"/>
                    </a:cubicBezTo>
                    <a:lnTo>
                      <a:pt x="409865" y="2335858"/>
                    </a:lnTo>
                    <a:cubicBezTo>
                      <a:pt x="395805" y="2349917"/>
                      <a:pt x="388776" y="2368343"/>
                      <a:pt x="388776" y="2386770"/>
                    </a:cubicBezTo>
                    <a:close/>
                    <a:moveTo>
                      <a:pt x="388776" y="365689"/>
                    </a:moveTo>
                    <a:cubicBezTo>
                      <a:pt x="388776" y="384115"/>
                      <a:pt x="395805" y="402541"/>
                      <a:pt x="409865" y="416600"/>
                    </a:cubicBezTo>
                    <a:lnTo>
                      <a:pt x="562599" y="569335"/>
                    </a:lnTo>
                    <a:cubicBezTo>
                      <a:pt x="590718" y="597454"/>
                      <a:pt x="636305" y="597454"/>
                      <a:pt x="664423" y="569335"/>
                    </a:cubicBezTo>
                    <a:cubicBezTo>
                      <a:pt x="692541" y="541217"/>
                      <a:pt x="692541" y="495630"/>
                      <a:pt x="664423" y="467512"/>
                    </a:cubicBezTo>
                    <a:lnTo>
                      <a:pt x="511688" y="314777"/>
                    </a:lnTo>
                    <a:cubicBezTo>
                      <a:pt x="483570" y="286659"/>
                      <a:pt x="437983" y="286659"/>
                      <a:pt x="409865" y="314777"/>
                    </a:cubicBezTo>
                    <a:cubicBezTo>
                      <a:pt x="395805" y="328836"/>
                      <a:pt x="388776" y="347262"/>
                      <a:pt x="388776" y="365689"/>
                    </a:cubicBezTo>
                    <a:close/>
                    <a:moveTo>
                      <a:pt x="0" y="1379024"/>
                    </a:moveTo>
                    <a:cubicBezTo>
                      <a:pt x="0" y="1418789"/>
                      <a:pt x="32235" y="1451024"/>
                      <a:pt x="72000" y="1451024"/>
                    </a:cubicBezTo>
                    <a:lnTo>
                      <a:pt x="288000" y="1451024"/>
                    </a:lnTo>
                    <a:cubicBezTo>
                      <a:pt x="327765" y="1451024"/>
                      <a:pt x="360000" y="1418789"/>
                      <a:pt x="360000" y="1379024"/>
                    </a:cubicBezTo>
                    <a:cubicBezTo>
                      <a:pt x="360000" y="1339259"/>
                      <a:pt x="327765" y="1307024"/>
                      <a:pt x="288000" y="1307024"/>
                    </a:cubicBezTo>
                    <a:lnTo>
                      <a:pt x="72000" y="1307024"/>
                    </a:lnTo>
                    <a:cubicBezTo>
                      <a:pt x="32235" y="1307024"/>
                      <a:pt x="0" y="1339259"/>
                      <a:pt x="0" y="137902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92D9A825-26F7-4AC0-AA66-A642F08B3FCC}"/>
                </a:ext>
              </a:extLst>
            </p:cNvPr>
            <p:cNvGrpSpPr/>
            <p:nvPr/>
          </p:nvGrpSpPr>
          <p:grpSpPr>
            <a:xfrm>
              <a:off x="606083" y="-1847"/>
              <a:ext cx="572234" cy="3628896"/>
              <a:chOff x="808111" y="-1847"/>
              <a:chExt cx="762978" cy="3628896"/>
            </a:xfrm>
            <a:solidFill>
              <a:schemeClr val="accent2"/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67987A3D-8DA5-4431-823F-480685C7A5DC}"/>
                  </a:ext>
                </a:extLst>
              </p:cNvPr>
              <p:cNvSpPr/>
              <p:nvPr/>
            </p:nvSpPr>
            <p:spPr>
              <a:xfrm>
                <a:off x="1152817" y="-1847"/>
                <a:ext cx="72000" cy="237744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xmlns="" id="{63E94029-08EA-46F5-9EA4-70C4B6B01CF4}"/>
                  </a:ext>
                </a:extLst>
              </p:cNvPr>
              <p:cNvSpPr/>
              <p:nvPr/>
            </p:nvSpPr>
            <p:spPr>
              <a:xfrm rot="5400000" flipH="1">
                <a:off x="560777" y="2616737"/>
                <a:ext cx="1257646" cy="762978"/>
              </a:xfrm>
              <a:custGeom>
                <a:avLst/>
                <a:gdLst>
                  <a:gd name="connsiteX0" fmla="*/ 782320 w 1075004"/>
                  <a:gd name="connsiteY0" fmla="*/ 253920 h 652174"/>
                  <a:gd name="connsiteX1" fmla="*/ 763875 w 1075004"/>
                  <a:gd name="connsiteY1" fmla="*/ 269397 h 652174"/>
                  <a:gd name="connsiteX2" fmla="*/ 421371 w 1075004"/>
                  <a:gd name="connsiteY2" fmla="*/ 239432 h 652174"/>
                  <a:gd name="connsiteX3" fmla="*/ 421370 w 1075004"/>
                  <a:gd name="connsiteY3" fmla="*/ 253855 h 652174"/>
                  <a:gd name="connsiteX4" fmla="*/ 447078 w 1075004"/>
                  <a:gd name="connsiteY4" fmla="*/ 253855 h 652174"/>
                  <a:gd name="connsiteX5" fmla="*/ 464104 w 1075004"/>
                  <a:gd name="connsiteY5" fmla="*/ 270881 h 652174"/>
                  <a:gd name="connsiteX6" fmla="*/ 464104 w 1075004"/>
                  <a:gd name="connsiteY6" fmla="*/ 270880 h 652174"/>
                  <a:gd name="connsiteX7" fmla="*/ 447079 w 1075004"/>
                  <a:gd name="connsiteY7" fmla="*/ 287906 h 652174"/>
                  <a:gd name="connsiteX8" fmla="*/ 421371 w 1075004"/>
                  <a:gd name="connsiteY8" fmla="*/ 287906 h 652174"/>
                  <a:gd name="connsiteX9" fmla="*/ 421371 w 1075004"/>
                  <a:gd name="connsiteY9" fmla="*/ 311228 h 652174"/>
                  <a:gd name="connsiteX10" fmla="*/ 447078 w 1075004"/>
                  <a:gd name="connsiteY10" fmla="*/ 311228 h 652174"/>
                  <a:gd name="connsiteX11" fmla="*/ 464104 w 1075004"/>
                  <a:gd name="connsiteY11" fmla="*/ 328254 h 652174"/>
                  <a:gd name="connsiteX12" fmla="*/ 464104 w 1075004"/>
                  <a:gd name="connsiteY12" fmla="*/ 328254 h 652174"/>
                  <a:gd name="connsiteX13" fmla="*/ 447079 w 1075004"/>
                  <a:gd name="connsiteY13" fmla="*/ 345279 h 652174"/>
                  <a:gd name="connsiteX14" fmla="*/ 421371 w 1075004"/>
                  <a:gd name="connsiteY14" fmla="*/ 345280 h 652174"/>
                  <a:gd name="connsiteX15" fmla="*/ 421371 w 1075004"/>
                  <a:gd name="connsiteY15" fmla="*/ 368602 h 652174"/>
                  <a:gd name="connsiteX16" fmla="*/ 447078 w 1075004"/>
                  <a:gd name="connsiteY16" fmla="*/ 368602 h 652174"/>
                  <a:gd name="connsiteX17" fmla="*/ 464104 w 1075004"/>
                  <a:gd name="connsiteY17" fmla="*/ 385628 h 652174"/>
                  <a:gd name="connsiteX18" fmla="*/ 464104 w 1075004"/>
                  <a:gd name="connsiteY18" fmla="*/ 385628 h 652174"/>
                  <a:gd name="connsiteX19" fmla="*/ 447079 w 1075004"/>
                  <a:gd name="connsiteY19" fmla="*/ 402653 h 652174"/>
                  <a:gd name="connsiteX20" fmla="*/ 421371 w 1075004"/>
                  <a:gd name="connsiteY20" fmla="*/ 402653 h 652174"/>
                  <a:gd name="connsiteX21" fmla="*/ 421370 w 1075004"/>
                  <a:gd name="connsiteY21" fmla="*/ 417163 h 652174"/>
                  <a:gd name="connsiteX22" fmla="*/ 762268 w 1075004"/>
                  <a:gd name="connsiteY22" fmla="*/ 381333 h 652174"/>
                  <a:gd name="connsiteX23" fmla="*/ 780980 w 1075004"/>
                  <a:gd name="connsiteY23" fmla="*/ 396486 h 652174"/>
                  <a:gd name="connsiteX24" fmla="*/ 765828 w 1075004"/>
                  <a:gd name="connsiteY24" fmla="*/ 415198 h 652174"/>
                  <a:gd name="connsiteX25" fmla="*/ 415893 w 1075004"/>
                  <a:gd name="connsiteY25" fmla="*/ 451978 h 652174"/>
                  <a:gd name="connsiteX26" fmla="*/ 397181 w 1075004"/>
                  <a:gd name="connsiteY26" fmla="*/ 436825 h 652174"/>
                  <a:gd name="connsiteX27" fmla="*/ 398889 w 1075004"/>
                  <a:gd name="connsiteY27" fmla="*/ 431061 h 652174"/>
                  <a:gd name="connsiteX28" fmla="*/ 398669 w 1075004"/>
                  <a:gd name="connsiteY28" fmla="*/ 430531 h 652174"/>
                  <a:gd name="connsiteX29" fmla="*/ 398669 w 1075004"/>
                  <a:gd name="connsiteY29" fmla="*/ 402653 h 652174"/>
                  <a:gd name="connsiteX30" fmla="*/ 372962 w 1075004"/>
                  <a:gd name="connsiteY30" fmla="*/ 402654 h 652174"/>
                  <a:gd name="connsiteX31" fmla="*/ 355936 w 1075004"/>
                  <a:gd name="connsiteY31" fmla="*/ 385628 h 652174"/>
                  <a:gd name="connsiteX32" fmla="*/ 372962 w 1075004"/>
                  <a:gd name="connsiteY32" fmla="*/ 368602 h 652174"/>
                  <a:gd name="connsiteX33" fmla="*/ 398669 w 1075004"/>
                  <a:gd name="connsiteY33" fmla="*/ 368602 h 652174"/>
                  <a:gd name="connsiteX34" fmla="*/ 398670 w 1075004"/>
                  <a:gd name="connsiteY34" fmla="*/ 345280 h 652174"/>
                  <a:gd name="connsiteX35" fmla="*/ 372962 w 1075004"/>
                  <a:gd name="connsiteY35" fmla="*/ 345280 h 652174"/>
                  <a:gd name="connsiteX36" fmla="*/ 355936 w 1075004"/>
                  <a:gd name="connsiteY36" fmla="*/ 328254 h 652174"/>
                  <a:gd name="connsiteX37" fmla="*/ 372962 w 1075004"/>
                  <a:gd name="connsiteY37" fmla="*/ 311229 h 652174"/>
                  <a:gd name="connsiteX38" fmla="*/ 398669 w 1075004"/>
                  <a:gd name="connsiteY38" fmla="*/ 311228 h 652174"/>
                  <a:gd name="connsiteX39" fmla="*/ 398669 w 1075004"/>
                  <a:gd name="connsiteY39" fmla="*/ 287906 h 652174"/>
                  <a:gd name="connsiteX40" fmla="*/ 372962 w 1075004"/>
                  <a:gd name="connsiteY40" fmla="*/ 287906 h 652174"/>
                  <a:gd name="connsiteX41" fmla="*/ 355936 w 1075004"/>
                  <a:gd name="connsiteY41" fmla="*/ 270881 h 652174"/>
                  <a:gd name="connsiteX42" fmla="*/ 372962 w 1075004"/>
                  <a:gd name="connsiteY42" fmla="*/ 253855 h 652174"/>
                  <a:gd name="connsiteX43" fmla="*/ 398670 w 1075004"/>
                  <a:gd name="connsiteY43" fmla="*/ 253855 h 652174"/>
                  <a:gd name="connsiteX44" fmla="*/ 398670 w 1075004"/>
                  <a:gd name="connsiteY44" fmla="*/ 226225 h 652174"/>
                  <a:gd name="connsiteX45" fmla="*/ 399282 w 1075004"/>
                  <a:gd name="connsiteY45" fmla="*/ 224746 h 652174"/>
                  <a:gd name="connsiteX46" fmla="*/ 397876 w 1075004"/>
                  <a:gd name="connsiteY46" fmla="*/ 220286 h 652174"/>
                  <a:gd name="connsiteX47" fmla="*/ 416321 w 1075004"/>
                  <a:gd name="connsiteY47" fmla="*/ 204808 h 652174"/>
                  <a:gd name="connsiteX48" fmla="*/ 766843 w 1075004"/>
                  <a:gd name="connsiteY48" fmla="*/ 235475 h 652174"/>
                  <a:gd name="connsiteX49" fmla="*/ 782320 w 1075004"/>
                  <a:gd name="connsiteY49" fmla="*/ 253920 h 652174"/>
                  <a:gd name="connsiteX50" fmla="*/ 787242 w 1075004"/>
                  <a:gd name="connsiteY50" fmla="*/ 326088 h 652174"/>
                  <a:gd name="connsiteX51" fmla="*/ 785600 w 1075004"/>
                  <a:gd name="connsiteY51" fmla="*/ 324446 h 652174"/>
                  <a:gd name="connsiteX52" fmla="*/ 785600 w 1075004"/>
                  <a:gd name="connsiteY52" fmla="*/ 237208 h 652174"/>
                  <a:gd name="connsiteX53" fmla="*/ 722116 w 1075004"/>
                  <a:gd name="connsiteY53" fmla="*/ 173723 h 652174"/>
                  <a:gd name="connsiteX54" fmla="*/ 634876 w 1075004"/>
                  <a:gd name="connsiteY54" fmla="*/ 173723 h 652174"/>
                  <a:gd name="connsiteX55" fmla="*/ 556664 w 1075004"/>
                  <a:gd name="connsiteY55" fmla="*/ 95510 h 652174"/>
                  <a:gd name="connsiteX56" fmla="*/ 95508 w 1075004"/>
                  <a:gd name="connsiteY56" fmla="*/ 95510 h 652174"/>
                  <a:gd name="connsiteX57" fmla="*/ 0 w 1075004"/>
                  <a:gd name="connsiteY57" fmla="*/ 326088 h 652174"/>
                  <a:gd name="connsiteX58" fmla="*/ 95508 w 1075004"/>
                  <a:gd name="connsiteY58" fmla="*/ 556666 h 652174"/>
                  <a:gd name="connsiteX59" fmla="*/ 556665 w 1075004"/>
                  <a:gd name="connsiteY59" fmla="*/ 556666 h 652174"/>
                  <a:gd name="connsiteX60" fmla="*/ 634877 w 1075004"/>
                  <a:gd name="connsiteY60" fmla="*/ 478453 h 652174"/>
                  <a:gd name="connsiteX61" fmla="*/ 722116 w 1075004"/>
                  <a:gd name="connsiteY61" fmla="*/ 478454 h 652174"/>
                  <a:gd name="connsiteX62" fmla="*/ 785600 w 1075004"/>
                  <a:gd name="connsiteY62" fmla="*/ 414969 h 652174"/>
                  <a:gd name="connsiteX63" fmla="*/ 785600 w 1075004"/>
                  <a:gd name="connsiteY63" fmla="*/ 327730 h 652174"/>
                  <a:gd name="connsiteX64" fmla="*/ 893383 w 1075004"/>
                  <a:gd name="connsiteY64" fmla="*/ 437431 h 652174"/>
                  <a:gd name="connsiteX65" fmla="*/ 893383 w 1075004"/>
                  <a:gd name="connsiteY65" fmla="*/ 214744 h 652174"/>
                  <a:gd name="connsiteX66" fmla="*/ 864082 w 1075004"/>
                  <a:gd name="connsiteY66" fmla="*/ 185443 h 652174"/>
                  <a:gd name="connsiteX67" fmla="*/ 834781 w 1075004"/>
                  <a:gd name="connsiteY67" fmla="*/ 214744 h 652174"/>
                  <a:gd name="connsiteX68" fmla="*/ 834781 w 1075004"/>
                  <a:gd name="connsiteY68" fmla="*/ 437432 h 652174"/>
                  <a:gd name="connsiteX69" fmla="*/ 864082 w 1075004"/>
                  <a:gd name="connsiteY69" fmla="*/ 466733 h 652174"/>
                  <a:gd name="connsiteX70" fmla="*/ 864082 w 1075004"/>
                  <a:gd name="connsiteY70" fmla="*/ 466732 h 652174"/>
                  <a:gd name="connsiteX71" fmla="*/ 893383 w 1075004"/>
                  <a:gd name="connsiteY71" fmla="*/ 437431 h 652174"/>
                  <a:gd name="connsiteX72" fmla="*/ 984194 w 1075004"/>
                  <a:gd name="connsiteY72" fmla="*/ 425711 h 652174"/>
                  <a:gd name="connsiteX73" fmla="*/ 984193 w 1075004"/>
                  <a:gd name="connsiteY73" fmla="*/ 226464 h 652174"/>
                  <a:gd name="connsiteX74" fmla="*/ 954893 w 1075004"/>
                  <a:gd name="connsiteY74" fmla="*/ 197163 h 652174"/>
                  <a:gd name="connsiteX75" fmla="*/ 925591 w 1075004"/>
                  <a:gd name="connsiteY75" fmla="*/ 226464 h 652174"/>
                  <a:gd name="connsiteX76" fmla="*/ 925591 w 1075004"/>
                  <a:gd name="connsiteY76" fmla="*/ 425711 h 652174"/>
                  <a:gd name="connsiteX77" fmla="*/ 954893 w 1075004"/>
                  <a:gd name="connsiteY77" fmla="*/ 455012 h 652174"/>
                  <a:gd name="connsiteX78" fmla="*/ 954893 w 1075004"/>
                  <a:gd name="connsiteY78" fmla="*/ 455012 h 652174"/>
                  <a:gd name="connsiteX79" fmla="*/ 984194 w 1075004"/>
                  <a:gd name="connsiteY79" fmla="*/ 425711 h 652174"/>
                  <a:gd name="connsiteX80" fmla="*/ 1075004 w 1075004"/>
                  <a:gd name="connsiteY80" fmla="*/ 402269 h 652174"/>
                  <a:gd name="connsiteX81" fmla="*/ 1075004 w 1075004"/>
                  <a:gd name="connsiteY81" fmla="*/ 249905 h 652174"/>
                  <a:gd name="connsiteX82" fmla="*/ 1045703 w 1075004"/>
                  <a:gd name="connsiteY82" fmla="*/ 220604 h 652174"/>
                  <a:gd name="connsiteX83" fmla="*/ 1016402 w 1075004"/>
                  <a:gd name="connsiteY83" fmla="*/ 249905 h 652174"/>
                  <a:gd name="connsiteX84" fmla="*/ 1016402 w 1075004"/>
                  <a:gd name="connsiteY84" fmla="*/ 402270 h 652174"/>
                  <a:gd name="connsiteX85" fmla="*/ 1045703 w 1075004"/>
                  <a:gd name="connsiteY85" fmla="*/ 431571 h 652174"/>
                  <a:gd name="connsiteX86" fmla="*/ 1045703 w 1075004"/>
                  <a:gd name="connsiteY86" fmla="*/ 431571 h 652174"/>
                  <a:gd name="connsiteX87" fmla="*/ 1075004 w 1075004"/>
                  <a:gd name="connsiteY87" fmla="*/ 402269 h 652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4">
                    <a:moveTo>
                      <a:pt x="782320" y="253920"/>
                    </a:moveTo>
                    <a:cubicBezTo>
                      <a:pt x="781500" y="263287"/>
                      <a:pt x="773242" y="270216"/>
                      <a:pt x="763875" y="269397"/>
                    </a:cubicBezTo>
                    <a:cubicBezTo>
                      <a:pt x="649707" y="259409"/>
                      <a:pt x="535539" y="249421"/>
                      <a:pt x="421371" y="239432"/>
                    </a:cubicBezTo>
                    <a:lnTo>
                      <a:pt x="421370" y="253855"/>
                    </a:lnTo>
                    <a:lnTo>
                      <a:pt x="447078" y="253855"/>
                    </a:lnTo>
                    <a:cubicBezTo>
                      <a:pt x="456482" y="253854"/>
                      <a:pt x="464104" y="261477"/>
                      <a:pt x="464104" y="270881"/>
                    </a:cubicBezTo>
                    <a:lnTo>
                      <a:pt x="464104" y="270880"/>
                    </a:lnTo>
                    <a:cubicBezTo>
                      <a:pt x="464104" y="280283"/>
                      <a:pt x="456482" y="287906"/>
                      <a:pt x="447079" y="287906"/>
                    </a:cubicBezTo>
                    <a:cubicBezTo>
                      <a:pt x="438509" y="287906"/>
                      <a:pt x="429940" y="287905"/>
                      <a:pt x="421371" y="287906"/>
                    </a:cubicBezTo>
                    <a:lnTo>
                      <a:pt x="421371" y="311228"/>
                    </a:lnTo>
                    <a:lnTo>
                      <a:pt x="447078" y="311228"/>
                    </a:lnTo>
                    <a:cubicBezTo>
                      <a:pt x="456482" y="311228"/>
                      <a:pt x="464104" y="318851"/>
                      <a:pt x="464104" y="328254"/>
                    </a:cubicBezTo>
                    <a:lnTo>
                      <a:pt x="464104" y="328254"/>
                    </a:lnTo>
                    <a:cubicBezTo>
                      <a:pt x="464104" y="337656"/>
                      <a:pt x="456482" y="345279"/>
                      <a:pt x="447079" y="345279"/>
                    </a:cubicBezTo>
                    <a:cubicBezTo>
                      <a:pt x="438510" y="345279"/>
                      <a:pt x="429940" y="345279"/>
                      <a:pt x="421371" y="345280"/>
                    </a:cubicBezTo>
                    <a:lnTo>
                      <a:pt x="421371" y="368602"/>
                    </a:lnTo>
                    <a:lnTo>
                      <a:pt x="447078" y="368602"/>
                    </a:lnTo>
                    <a:cubicBezTo>
                      <a:pt x="456482" y="368602"/>
                      <a:pt x="464104" y="376224"/>
                      <a:pt x="464104" y="385628"/>
                    </a:cubicBezTo>
                    <a:lnTo>
                      <a:pt x="464104" y="385628"/>
                    </a:lnTo>
                    <a:cubicBezTo>
                      <a:pt x="464104" y="395031"/>
                      <a:pt x="456481" y="402653"/>
                      <a:pt x="447079" y="402653"/>
                    </a:cubicBezTo>
                    <a:cubicBezTo>
                      <a:pt x="438509" y="402653"/>
                      <a:pt x="429940" y="402653"/>
                      <a:pt x="421371" y="402653"/>
                    </a:cubicBezTo>
                    <a:lnTo>
                      <a:pt x="421370" y="417163"/>
                    </a:lnTo>
                    <a:lnTo>
                      <a:pt x="762268" y="381333"/>
                    </a:lnTo>
                    <a:cubicBezTo>
                      <a:pt x="771619" y="380351"/>
                      <a:pt x="779997" y="387135"/>
                      <a:pt x="780980" y="396486"/>
                    </a:cubicBezTo>
                    <a:cubicBezTo>
                      <a:pt x="781963" y="405838"/>
                      <a:pt x="775179" y="414215"/>
                      <a:pt x="765828" y="415198"/>
                    </a:cubicBezTo>
                    <a:cubicBezTo>
                      <a:pt x="649182" y="427458"/>
                      <a:pt x="532538" y="439719"/>
                      <a:pt x="415893" y="451978"/>
                    </a:cubicBezTo>
                    <a:cubicBezTo>
                      <a:pt x="406541" y="452961"/>
                      <a:pt x="398164" y="446177"/>
                      <a:pt x="397181" y="436825"/>
                    </a:cubicBezTo>
                    <a:cubicBezTo>
                      <a:pt x="396959" y="434721"/>
                      <a:pt x="397132" y="432666"/>
                      <a:pt x="398889" y="431061"/>
                    </a:cubicBezTo>
                    <a:lnTo>
                      <a:pt x="398669" y="430531"/>
                    </a:lnTo>
                    <a:lnTo>
                      <a:pt x="398669" y="402653"/>
                    </a:lnTo>
                    <a:lnTo>
                      <a:pt x="372962" y="402654"/>
                    </a:lnTo>
                    <a:cubicBezTo>
                      <a:pt x="363559" y="402654"/>
                      <a:pt x="355936" y="395032"/>
                      <a:pt x="355936" y="385628"/>
                    </a:cubicBezTo>
                    <a:cubicBezTo>
                      <a:pt x="355936" y="376225"/>
                      <a:pt x="363559" y="368602"/>
                      <a:pt x="372962" y="368602"/>
                    </a:cubicBezTo>
                    <a:lnTo>
                      <a:pt x="398669" y="368602"/>
                    </a:lnTo>
                    <a:lnTo>
                      <a:pt x="398670" y="345280"/>
                    </a:lnTo>
                    <a:lnTo>
                      <a:pt x="372962" y="345280"/>
                    </a:lnTo>
                    <a:cubicBezTo>
                      <a:pt x="363559" y="345279"/>
                      <a:pt x="355937" y="337657"/>
                      <a:pt x="355936" y="328254"/>
                    </a:cubicBezTo>
                    <a:cubicBezTo>
                      <a:pt x="355937" y="318851"/>
                      <a:pt x="363559" y="311228"/>
                      <a:pt x="372962" y="311229"/>
                    </a:cubicBezTo>
                    <a:lnTo>
                      <a:pt x="398669" y="311228"/>
                    </a:lnTo>
                    <a:lnTo>
                      <a:pt x="398669" y="287906"/>
                    </a:lnTo>
                    <a:lnTo>
                      <a:pt x="372962" y="287906"/>
                    </a:lnTo>
                    <a:cubicBezTo>
                      <a:pt x="363559" y="287906"/>
                      <a:pt x="355936" y="280284"/>
                      <a:pt x="355936" y="270881"/>
                    </a:cubicBezTo>
                    <a:cubicBezTo>
                      <a:pt x="355936" y="261477"/>
                      <a:pt x="363559" y="253855"/>
                      <a:pt x="372962" y="253855"/>
                    </a:cubicBezTo>
                    <a:lnTo>
                      <a:pt x="398670" y="253855"/>
                    </a:lnTo>
                    <a:lnTo>
                      <a:pt x="398670" y="226225"/>
                    </a:lnTo>
                    <a:cubicBezTo>
                      <a:pt x="398670" y="225700"/>
                      <a:pt x="398705" y="225183"/>
                      <a:pt x="399282" y="224746"/>
                    </a:cubicBezTo>
                    <a:lnTo>
                      <a:pt x="397876" y="220286"/>
                    </a:lnTo>
                    <a:cubicBezTo>
                      <a:pt x="398695" y="210918"/>
                      <a:pt x="406953" y="203989"/>
                      <a:pt x="416321" y="204808"/>
                    </a:cubicBezTo>
                    <a:lnTo>
                      <a:pt x="766843" y="235475"/>
                    </a:lnTo>
                    <a:cubicBezTo>
                      <a:pt x="776210" y="236295"/>
                      <a:pt x="783140" y="244552"/>
                      <a:pt x="782320" y="253920"/>
                    </a:cubicBezTo>
                    <a:close/>
                    <a:moveTo>
                      <a:pt x="787242" y="326088"/>
                    </a:moveTo>
                    <a:lnTo>
                      <a:pt x="785600" y="324446"/>
                    </a:lnTo>
                    <a:lnTo>
                      <a:pt x="785600" y="237208"/>
                    </a:lnTo>
                    <a:cubicBezTo>
                      <a:pt x="785600" y="202146"/>
                      <a:pt x="757177" y="173723"/>
                      <a:pt x="722116" y="173723"/>
                    </a:cubicBezTo>
                    <a:lnTo>
                      <a:pt x="634876" y="173723"/>
                    </a:lnTo>
                    <a:cubicBezTo>
                      <a:pt x="608806" y="147652"/>
                      <a:pt x="582735" y="121580"/>
                      <a:pt x="556664" y="95510"/>
                    </a:cubicBezTo>
                    <a:cubicBezTo>
                      <a:pt x="429319" y="-31836"/>
                      <a:pt x="222853" y="-31835"/>
                      <a:pt x="95508" y="95510"/>
                    </a:cubicBezTo>
                    <a:cubicBezTo>
                      <a:pt x="31836" y="159182"/>
                      <a:pt x="0" y="242635"/>
                      <a:pt x="0" y="326088"/>
                    </a:cubicBezTo>
                    <a:cubicBezTo>
                      <a:pt x="0" y="409541"/>
                      <a:pt x="31836" y="492993"/>
                      <a:pt x="95508" y="556666"/>
                    </a:cubicBezTo>
                    <a:cubicBezTo>
                      <a:pt x="222853" y="684011"/>
                      <a:pt x="429320" y="684011"/>
                      <a:pt x="556665" y="556666"/>
                    </a:cubicBezTo>
                    <a:lnTo>
                      <a:pt x="634877" y="478453"/>
                    </a:lnTo>
                    <a:lnTo>
                      <a:pt x="722116" y="478454"/>
                    </a:lnTo>
                    <a:cubicBezTo>
                      <a:pt x="757178" y="478453"/>
                      <a:pt x="785600" y="450030"/>
                      <a:pt x="785600" y="414969"/>
                    </a:cubicBezTo>
                    <a:lnTo>
                      <a:pt x="785600" y="327730"/>
                    </a:lnTo>
                    <a:close/>
                    <a:moveTo>
                      <a:pt x="893383" y="437431"/>
                    </a:moveTo>
                    <a:lnTo>
                      <a:pt x="893383" y="214744"/>
                    </a:lnTo>
                    <a:cubicBezTo>
                      <a:pt x="893383" y="198562"/>
                      <a:pt x="880265" y="185443"/>
                      <a:pt x="864082" y="185443"/>
                    </a:cubicBezTo>
                    <a:cubicBezTo>
                      <a:pt x="847900" y="185443"/>
                      <a:pt x="834781" y="198562"/>
                      <a:pt x="834781" y="214744"/>
                    </a:cubicBezTo>
                    <a:lnTo>
                      <a:pt x="834781" y="437432"/>
                    </a:lnTo>
                    <a:cubicBezTo>
                      <a:pt x="834781" y="453614"/>
                      <a:pt x="847900" y="466733"/>
                      <a:pt x="864082" y="466733"/>
                    </a:cubicBezTo>
                    <a:lnTo>
                      <a:pt x="864082" y="466732"/>
                    </a:lnTo>
                    <a:cubicBezTo>
                      <a:pt x="880265" y="466732"/>
                      <a:pt x="893383" y="453614"/>
                      <a:pt x="893383" y="437431"/>
                    </a:cubicBezTo>
                    <a:close/>
                    <a:moveTo>
                      <a:pt x="984194" y="425711"/>
                    </a:moveTo>
                    <a:lnTo>
                      <a:pt x="984193" y="226464"/>
                    </a:lnTo>
                    <a:cubicBezTo>
                      <a:pt x="984193" y="210282"/>
                      <a:pt x="971075" y="197164"/>
                      <a:pt x="954893" y="197163"/>
                    </a:cubicBezTo>
                    <a:cubicBezTo>
                      <a:pt x="938710" y="197164"/>
                      <a:pt x="925591" y="210282"/>
                      <a:pt x="925591" y="226464"/>
                    </a:cubicBezTo>
                    <a:lnTo>
                      <a:pt x="925591" y="425711"/>
                    </a:lnTo>
                    <a:cubicBezTo>
                      <a:pt x="925591" y="441894"/>
                      <a:pt x="938710" y="455012"/>
                      <a:pt x="954893" y="455012"/>
                    </a:cubicBezTo>
                    <a:lnTo>
                      <a:pt x="954893" y="455012"/>
                    </a:lnTo>
                    <a:cubicBezTo>
                      <a:pt x="971075" y="455012"/>
                      <a:pt x="984194" y="441893"/>
                      <a:pt x="984194" y="425711"/>
                    </a:cubicBezTo>
                    <a:close/>
                    <a:moveTo>
                      <a:pt x="1075004" y="402269"/>
                    </a:moveTo>
                    <a:lnTo>
                      <a:pt x="1075004" y="249905"/>
                    </a:lnTo>
                    <a:cubicBezTo>
                      <a:pt x="1075004" y="233722"/>
                      <a:pt x="1061885" y="220604"/>
                      <a:pt x="1045703" y="220604"/>
                    </a:cubicBezTo>
                    <a:cubicBezTo>
                      <a:pt x="1029520" y="220604"/>
                      <a:pt x="1016402" y="233722"/>
                      <a:pt x="1016402" y="249905"/>
                    </a:cubicBezTo>
                    <a:lnTo>
                      <a:pt x="1016402" y="402270"/>
                    </a:lnTo>
                    <a:cubicBezTo>
                      <a:pt x="1016402" y="418452"/>
                      <a:pt x="1029520" y="431571"/>
                      <a:pt x="1045703" y="431571"/>
                    </a:cubicBezTo>
                    <a:lnTo>
                      <a:pt x="1045703" y="431571"/>
                    </a:lnTo>
                    <a:cubicBezTo>
                      <a:pt x="1061885" y="431571"/>
                      <a:pt x="1075004" y="418452"/>
                      <a:pt x="1075004" y="40226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C2FB9967-9854-4B67-AE17-EAB5F4D50E80}"/>
                </a:ext>
              </a:extLst>
            </p:cNvPr>
            <p:cNvGrpSpPr/>
            <p:nvPr/>
          </p:nvGrpSpPr>
          <p:grpSpPr>
            <a:xfrm>
              <a:off x="1193705" y="-20084"/>
              <a:ext cx="572232" cy="2449850"/>
              <a:chOff x="1591607" y="-20084"/>
              <a:chExt cx="762976" cy="2449850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F3A6090F-3640-4E4B-B1B0-C3130EAE9E97}"/>
                  </a:ext>
                </a:extLst>
              </p:cNvPr>
              <p:cNvSpPr/>
              <p:nvPr/>
            </p:nvSpPr>
            <p:spPr>
              <a:xfrm>
                <a:off x="1936171" y="-20084"/>
                <a:ext cx="72000" cy="1188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xmlns="" id="{52B038E1-2D01-43D9-A6E4-FAABA6040D4C}"/>
                  </a:ext>
                </a:extLst>
              </p:cNvPr>
              <p:cNvSpPr/>
              <p:nvPr/>
            </p:nvSpPr>
            <p:spPr>
              <a:xfrm rot="5400000" flipH="1">
                <a:off x="1344272" y="1419455"/>
                <a:ext cx="1257646" cy="762976"/>
              </a:xfrm>
              <a:custGeom>
                <a:avLst/>
                <a:gdLst>
                  <a:gd name="connsiteX0" fmla="*/ 782320 w 1075004"/>
                  <a:gd name="connsiteY0" fmla="*/ 253919 h 652173"/>
                  <a:gd name="connsiteX1" fmla="*/ 763875 w 1075004"/>
                  <a:gd name="connsiteY1" fmla="*/ 269396 h 652173"/>
                  <a:gd name="connsiteX2" fmla="*/ 421371 w 1075004"/>
                  <a:gd name="connsiteY2" fmla="*/ 239431 h 652173"/>
                  <a:gd name="connsiteX3" fmla="*/ 421370 w 1075004"/>
                  <a:gd name="connsiteY3" fmla="*/ 253854 h 652173"/>
                  <a:gd name="connsiteX4" fmla="*/ 447078 w 1075004"/>
                  <a:gd name="connsiteY4" fmla="*/ 253854 h 652173"/>
                  <a:gd name="connsiteX5" fmla="*/ 464104 w 1075004"/>
                  <a:gd name="connsiteY5" fmla="*/ 270880 h 652173"/>
                  <a:gd name="connsiteX6" fmla="*/ 464104 w 1075004"/>
                  <a:gd name="connsiteY6" fmla="*/ 270879 h 652173"/>
                  <a:gd name="connsiteX7" fmla="*/ 447078 w 1075004"/>
                  <a:gd name="connsiteY7" fmla="*/ 287905 h 652173"/>
                  <a:gd name="connsiteX8" fmla="*/ 421371 w 1075004"/>
                  <a:gd name="connsiteY8" fmla="*/ 287905 h 652173"/>
                  <a:gd name="connsiteX9" fmla="*/ 421371 w 1075004"/>
                  <a:gd name="connsiteY9" fmla="*/ 311227 h 652173"/>
                  <a:gd name="connsiteX10" fmla="*/ 447078 w 1075004"/>
                  <a:gd name="connsiteY10" fmla="*/ 311227 h 652173"/>
                  <a:gd name="connsiteX11" fmla="*/ 464104 w 1075004"/>
                  <a:gd name="connsiteY11" fmla="*/ 328253 h 652173"/>
                  <a:gd name="connsiteX12" fmla="*/ 464104 w 1075004"/>
                  <a:gd name="connsiteY12" fmla="*/ 328253 h 652173"/>
                  <a:gd name="connsiteX13" fmla="*/ 447078 w 1075004"/>
                  <a:gd name="connsiteY13" fmla="*/ 345278 h 652173"/>
                  <a:gd name="connsiteX14" fmla="*/ 421371 w 1075004"/>
                  <a:gd name="connsiteY14" fmla="*/ 345279 h 652173"/>
                  <a:gd name="connsiteX15" fmla="*/ 421371 w 1075004"/>
                  <a:gd name="connsiteY15" fmla="*/ 368601 h 652173"/>
                  <a:gd name="connsiteX16" fmla="*/ 447078 w 1075004"/>
                  <a:gd name="connsiteY16" fmla="*/ 368601 h 652173"/>
                  <a:gd name="connsiteX17" fmla="*/ 464104 w 1075004"/>
                  <a:gd name="connsiteY17" fmla="*/ 385627 h 652173"/>
                  <a:gd name="connsiteX18" fmla="*/ 464104 w 1075004"/>
                  <a:gd name="connsiteY18" fmla="*/ 385627 h 652173"/>
                  <a:gd name="connsiteX19" fmla="*/ 447079 w 1075004"/>
                  <a:gd name="connsiteY19" fmla="*/ 402652 h 652173"/>
                  <a:gd name="connsiteX20" fmla="*/ 421371 w 1075004"/>
                  <a:gd name="connsiteY20" fmla="*/ 402652 h 652173"/>
                  <a:gd name="connsiteX21" fmla="*/ 421370 w 1075004"/>
                  <a:gd name="connsiteY21" fmla="*/ 417162 h 652173"/>
                  <a:gd name="connsiteX22" fmla="*/ 762267 w 1075004"/>
                  <a:gd name="connsiteY22" fmla="*/ 381332 h 652173"/>
                  <a:gd name="connsiteX23" fmla="*/ 780979 w 1075004"/>
                  <a:gd name="connsiteY23" fmla="*/ 396485 h 652173"/>
                  <a:gd name="connsiteX24" fmla="*/ 765828 w 1075004"/>
                  <a:gd name="connsiteY24" fmla="*/ 415197 h 652173"/>
                  <a:gd name="connsiteX25" fmla="*/ 415893 w 1075004"/>
                  <a:gd name="connsiteY25" fmla="*/ 451977 h 652173"/>
                  <a:gd name="connsiteX26" fmla="*/ 397181 w 1075004"/>
                  <a:gd name="connsiteY26" fmla="*/ 436824 h 652173"/>
                  <a:gd name="connsiteX27" fmla="*/ 398889 w 1075004"/>
                  <a:gd name="connsiteY27" fmla="*/ 431060 h 652173"/>
                  <a:gd name="connsiteX28" fmla="*/ 398669 w 1075004"/>
                  <a:gd name="connsiteY28" fmla="*/ 430530 h 652173"/>
                  <a:gd name="connsiteX29" fmla="*/ 398669 w 1075004"/>
                  <a:gd name="connsiteY29" fmla="*/ 402652 h 652173"/>
                  <a:gd name="connsiteX30" fmla="*/ 372962 w 1075004"/>
                  <a:gd name="connsiteY30" fmla="*/ 402653 h 652173"/>
                  <a:gd name="connsiteX31" fmla="*/ 355936 w 1075004"/>
                  <a:gd name="connsiteY31" fmla="*/ 385627 h 652173"/>
                  <a:gd name="connsiteX32" fmla="*/ 372962 w 1075004"/>
                  <a:gd name="connsiteY32" fmla="*/ 368601 h 652173"/>
                  <a:gd name="connsiteX33" fmla="*/ 398669 w 1075004"/>
                  <a:gd name="connsiteY33" fmla="*/ 368601 h 652173"/>
                  <a:gd name="connsiteX34" fmla="*/ 398669 w 1075004"/>
                  <a:gd name="connsiteY34" fmla="*/ 345279 h 652173"/>
                  <a:gd name="connsiteX35" fmla="*/ 372962 w 1075004"/>
                  <a:gd name="connsiteY35" fmla="*/ 345279 h 652173"/>
                  <a:gd name="connsiteX36" fmla="*/ 355936 w 1075004"/>
                  <a:gd name="connsiteY36" fmla="*/ 328253 h 652173"/>
                  <a:gd name="connsiteX37" fmla="*/ 372962 w 1075004"/>
                  <a:gd name="connsiteY37" fmla="*/ 311228 h 652173"/>
                  <a:gd name="connsiteX38" fmla="*/ 398669 w 1075004"/>
                  <a:gd name="connsiteY38" fmla="*/ 311227 h 652173"/>
                  <a:gd name="connsiteX39" fmla="*/ 398669 w 1075004"/>
                  <a:gd name="connsiteY39" fmla="*/ 287905 h 652173"/>
                  <a:gd name="connsiteX40" fmla="*/ 372962 w 1075004"/>
                  <a:gd name="connsiteY40" fmla="*/ 287905 h 652173"/>
                  <a:gd name="connsiteX41" fmla="*/ 355936 w 1075004"/>
                  <a:gd name="connsiteY41" fmla="*/ 270880 h 652173"/>
                  <a:gd name="connsiteX42" fmla="*/ 372962 w 1075004"/>
                  <a:gd name="connsiteY42" fmla="*/ 253854 h 652173"/>
                  <a:gd name="connsiteX43" fmla="*/ 398669 w 1075004"/>
                  <a:gd name="connsiteY43" fmla="*/ 253854 h 652173"/>
                  <a:gd name="connsiteX44" fmla="*/ 398669 w 1075004"/>
                  <a:gd name="connsiteY44" fmla="*/ 226224 h 652173"/>
                  <a:gd name="connsiteX45" fmla="*/ 399282 w 1075004"/>
                  <a:gd name="connsiteY45" fmla="*/ 224745 h 652173"/>
                  <a:gd name="connsiteX46" fmla="*/ 397875 w 1075004"/>
                  <a:gd name="connsiteY46" fmla="*/ 220285 h 652173"/>
                  <a:gd name="connsiteX47" fmla="*/ 416320 w 1075004"/>
                  <a:gd name="connsiteY47" fmla="*/ 204807 h 652173"/>
                  <a:gd name="connsiteX48" fmla="*/ 766843 w 1075004"/>
                  <a:gd name="connsiteY48" fmla="*/ 235474 h 652173"/>
                  <a:gd name="connsiteX49" fmla="*/ 782320 w 1075004"/>
                  <a:gd name="connsiteY49" fmla="*/ 253919 h 652173"/>
                  <a:gd name="connsiteX50" fmla="*/ 787242 w 1075004"/>
                  <a:gd name="connsiteY50" fmla="*/ 326087 h 652173"/>
                  <a:gd name="connsiteX51" fmla="*/ 785600 w 1075004"/>
                  <a:gd name="connsiteY51" fmla="*/ 324445 h 652173"/>
                  <a:gd name="connsiteX52" fmla="*/ 785600 w 1075004"/>
                  <a:gd name="connsiteY52" fmla="*/ 237207 h 652173"/>
                  <a:gd name="connsiteX53" fmla="*/ 722115 w 1075004"/>
                  <a:gd name="connsiteY53" fmla="*/ 173722 h 652173"/>
                  <a:gd name="connsiteX54" fmla="*/ 634876 w 1075004"/>
                  <a:gd name="connsiteY54" fmla="*/ 173722 h 652173"/>
                  <a:gd name="connsiteX55" fmla="*/ 556664 w 1075004"/>
                  <a:gd name="connsiteY55" fmla="*/ 95509 h 652173"/>
                  <a:gd name="connsiteX56" fmla="*/ 95508 w 1075004"/>
                  <a:gd name="connsiteY56" fmla="*/ 95509 h 652173"/>
                  <a:gd name="connsiteX57" fmla="*/ 0 w 1075004"/>
                  <a:gd name="connsiteY57" fmla="*/ 326087 h 652173"/>
                  <a:gd name="connsiteX58" fmla="*/ 95508 w 1075004"/>
                  <a:gd name="connsiteY58" fmla="*/ 556665 h 652173"/>
                  <a:gd name="connsiteX59" fmla="*/ 556664 w 1075004"/>
                  <a:gd name="connsiteY59" fmla="*/ 556665 h 652173"/>
                  <a:gd name="connsiteX60" fmla="*/ 634877 w 1075004"/>
                  <a:gd name="connsiteY60" fmla="*/ 478452 h 652173"/>
                  <a:gd name="connsiteX61" fmla="*/ 722116 w 1075004"/>
                  <a:gd name="connsiteY61" fmla="*/ 478453 h 652173"/>
                  <a:gd name="connsiteX62" fmla="*/ 785600 w 1075004"/>
                  <a:gd name="connsiteY62" fmla="*/ 414968 h 652173"/>
                  <a:gd name="connsiteX63" fmla="*/ 785600 w 1075004"/>
                  <a:gd name="connsiteY63" fmla="*/ 327729 h 652173"/>
                  <a:gd name="connsiteX64" fmla="*/ 893383 w 1075004"/>
                  <a:gd name="connsiteY64" fmla="*/ 437430 h 652173"/>
                  <a:gd name="connsiteX65" fmla="*/ 893383 w 1075004"/>
                  <a:gd name="connsiteY65" fmla="*/ 214743 h 652173"/>
                  <a:gd name="connsiteX66" fmla="*/ 864082 w 1075004"/>
                  <a:gd name="connsiteY66" fmla="*/ 185442 h 652173"/>
                  <a:gd name="connsiteX67" fmla="*/ 834781 w 1075004"/>
                  <a:gd name="connsiteY67" fmla="*/ 214743 h 652173"/>
                  <a:gd name="connsiteX68" fmla="*/ 834781 w 1075004"/>
                  <a:gd name="connsiteY68" fmla="*/ 437431 h 652173"/>
                  <a:gd name="connsiteX69" fmla="*/ 864082 w 1075004"/>
                  <a:gd name="connsiteY69" fmla="*/ 466732 h 652173"/>
                  <a:gd name="connsiteX70" fmla="*/ 864082 w 1075004"/>
                  <a:gd name="connsiteY70" fmla="*/ 466731 h 652173"/>
                  <a:gd name="connsiteX71" fmla="*/ 893383 w 1075004"/>
                  <a:gd name="connsiteY71" fmla="*/ 437430 h 652173"/>
                  <a:gd name="connsiteX72" fmla="*/ 984194 w 1075004"/>
                  <a:gd name="connsiteY72" fmla="*/ 425710 h 652173"/>
                  <a:gd name="connsiteX73" fmla="*/ 984193 w 1075004"/>
                  <a:gd name="connsiteY73" fmla="*/ 226463 h 652173"/>
                  <a:gd name="connsiteX74" fmla="*/ 954892 w 1075004"/>
                  <a:gd name="connsiteY74" fmla="*/ 197162 h 652173"/>
                  <a:gd name="connsiteX75" fmla="*/ 925591 w 1075004"/>
                  <a:gd name="connsiteY75" fmla="*/ 226463 h 652173"/>
                  <a:gd name="connsiteX76" fmla="*/ 925591 w 1075004"/>
                  <a:gd name="connsiteY76" fmla="*/ 425710 h 652173"/>
                  <a:gd name="connsiteX77" fmla="*/ 954892 w 1075004"/>
                  <a:gd name="connsiteY77" fmla="*/ 455011 h 652173"/>
                  <a:gd name="connsiteX78" fmla="*/ 954892 w 1075004"/>
                  <a:gd name="connsiteY78" fmla="*/ 455011 h 652173"/>
                  <a:gd name="connsiteX79" fmla="*/ 984194 w 1075004"/>
                  <a:gd name="connsiteY79" fmla="*/ 425710 h 652173"/>
                  <a:gd name="connsiteX80" fmla="*/ 1075004 w 1075004"/>
                  <a:gd name="connsiteY80" fmla="*/ 402268 h 652173"/>
                  <a:gd name="connsiteX81" fmla="*/ 1075003 w 1075004"/>
                  <a:gd name="connsiteY81" fmla="*/ 249904 h 652173"/>
                  <a:gd name="connsiteX82" fmla="*/ 1045703 w 1075004"/>
                  <a:gd name="connsiteY82" fmla="*/ 220603 h 652173"/>
                  <a:gd name="connsiteX83" fmla="*/ 1016401 w 1075004"/>
                  <a:gd name="connsiteY83" fmla="*/ 249904 h 652173"/>
                  <a:gd name="connsiteX84" fmla="*/ 1016402 w 1075004"/>
                  <a:gd name="connsiteY84" fmla="*/ 402269 h 652173"/>
                  <a:gd name="connsiteX85" fmla="*/ 1045703 w 1075004"/>
                  <a:gd name="connsiteY85" fmla="*/ 431570 h 652173"/>
                  <a:gd name="connsiteX86" fmla="*/ 1045703 w 1075004"/>
                  <a:gd name="connsiteY86" fmla="*/ 431570 h 652173"/>
                  <a:gd name="connsiteX87" fmla="*/ 1075004 w 1075004"/>
                  <a:gd name="connsiteY87" fmla="*/ 402268 h 652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1075004" h="652173">
                    <a:moveTo>
                      <a:pt x="782320" y="253919"/>
                    </a:moveTo>
                    <a:cubicBezTo>
                      <a:pt x="781500" y="263286"/>
                      <a:pt x="773242" y="270215"/>
                      <a:pt x="763875" y="269396"/>
                    </a:cubicBezTo>
                    <a:cubicBezTo>
                      <a:pt x="649707" y="259408"/>
                      <a:pt x="535539" y="249420"/>
                      <a:pt x="421371" y="239431"/>
                    </a:cubicBezTo>
                    <a:lnTo>
                      <a:pt x="421370" y="253854"/>
                    </a:lnTo>
                    <a:lnTo>
                      <a:pt x="447078" y="253854"/>
                    </a:lnTo>
                    <a:cubicBezTo>
                      <a:pt x="456482" y="253853"/>
                      <a:pt x="464103" y="261476"/>
                      <a:pt x="464104" y="270880"/>
                    </a:cubicBezTo>
                    <a:lnTo>
                      <a:pt x="464104" y="270879"/>
                    </a:lnTo>
                    <a:cubicBezTo>
                      <a:pt x="464104" y="280282"/>
                      <a:pt x="456482" y="287905"/>
                      <a:pt x="447078" y="287905"/>
                    </a:cubicBezTo>
                    <a:cubicBezTo>
                      <a:pt x="438509" y="287905"/>
                      <a:pt x="429939" y="287904"/>
                      <a:pt x="421371" y="287905"/>
                    </a:cubicBezTo>
                    <a:lnTo>
                      <a:pt x="421371" y="311227"/>
                    </a:lnTo>
                    <a:lnTo>
                      <a:pt x="447078" y="311227"/>
                    </a:lnTo>
                    <a:cubicBezTo>
                      <a:pt x="456482" y="311227"/>
                      <a:pt x="464104" y="318850"/>
                      <a:pt x="464104" y="328253"/>
                    </a:cubicBezTo>
                    <a:lnTo>
                      <a:pt x="464104" y="328253"/>
                    </a:lnTo>
                    <a:cubicBezTo>
                      <a:pt x="464104" y="337655"/>
                      <a:pt x="456482" y="345278"/>
                      <a:pt x="447078" y="345278"/>
                    </a:cubicBezTo>
                    <a:cubicBezTo>
                      <a:pt x="438510" y="345278"/>
                      <a:pt x="429939" y="345278"/>
                      <a:pt x="421371" y="345279"/>
                    </a:cubicBezTo>
                    <a:lnTo>
                      <a:pt x="421371" y="368601"/>
                    </a:lnTo>
                    <a:lnTo>
                      <a:pt x="447078" y="368601"/>
                    </a:lnTo>
                    <a:cubicBezTo>
                      <a:pt x="456482" y="368601"/>
                      <a:pt x="464104" y="376223"/>
                      <a:pt x="464104" y="385627"/>
                    </a:cubicBezTo>
                    <a:lnTo>
                      <a:pt x="464104" y="385627"/>
                    </a:lnTo>
                    <a:cubicBezTo>
                      <a:pt x="464104" y="395030"/>
                      <a:pt x="456481" y="402652"/>
                      <a:pt x="447079" y="402652"/>
                    </a:cubicBezTo>
                    <a:cubicBezTo>
                      <a:pt x="438509" y="402652"/>
                      <a:pt x="429940" y="402652"/>
                      <a:pt x="421371" y="402652"/>
                    </a:cubicBezTo>
                    <a:lnTo>
                      <a:pt x="421370" y="417162"/>
                    </a:lnTo>
                    <a:lnTo>
                      <a:pt x="762267" y="381332"/>
                    </a:lnTo>
                    <a:cubicBezTo>
                      <a:pt x="771619" y="380350"/>
                      <a:pt x="779997" y="387134"/>
                      <a:pt x="780979" y="396485"/>
                    </a:cubicBezTo>
                    <a:cubicBezTo>
                      <a:pt x="781963" y="405837"/>
                      <a:pt x="775179" y="414214"/>
                      <a:pt x="765828" y="415197"/>
                    </a:cubicBezTo>
                    <a:cubicBezTo>
                      <a:pt x="649182" y="427457"/>
                      <a:pt x="532538" y="439718"/>
                      <a:pt x="415893" y="451977"/>
                    </a:cubicBezTo>
                    <a:cubicBezTo>
                      <a:pt x="406541" y="452960"/>
                      <a:pt x="398164" y="446176"/>
                      <a:pt x="397181" y="436824"/>
                    </a:cubicBezTo>
                    <a:cubicBezTo>
                      <a:pt x="396959" y="434720"/>
                      <a:pt x="397132" y="432665"/>
                      <a:pt x="398889" y="431060"/>
                    </a:cubicBezTo>
                    <a:lnTo>
                      <a:pt x="398669" y="430530"/>
                    </a:lnTo>
                    <a:lnTo>
                      <a:pt x="398669" y="402652"/>
                    </a:lnTo>
                    <a:lnTo>
                      <a:pt x="372962" y="402653"/>
                    </a:lnTo>
                    <a:cubicBezTo>
                      <a:pt x="363559" y="402653"/>
                      <a:pt x="355936" y="395031"/>
                      <a:pt x="355936" y="385627"/>
                    </a:cubicBezTo>
                    <a:cubicBezTo>
                      <a:pt x="355936" y="376224"/>
                      <a:pt x="363558" y="368601"/>
                      <a:pt x="372962" y="368601"/>
                    </a:cubicBezTo>
                    <a:lnTo>
                      <a:pt x="398669" y="368601"/>
                    </a:lnTo>
                    <a:lnTo>
                      <a:pt x="398669" y="345279"/>
                    </a:lnTo>
                    <a:lnTo>
                      <a:pt x="372962" y="345279"/>
                    </a:lnTo>
                    <a:cubicBezTo>
                      <a:pt x="363559" y="345278"/>
                      <a:pt x="355937" y="337656"/>
                      <a:pt x="355936" y="328253"/>
                    </a:cubicBezTo>
                    <a:cubicBezTo>
                      <a:pt x="355937" y="318850"/>
                      <a:pt x="363559" y="311227"/>
                      <a:pt x="372962" y="311228"/>
                    </a:cubicBezTo>
                    <a:lnTo>
                      <a:pt x="398669" y="311227"/>
                    </a:lnTo>
                    <a:lnTo>
                      <a:pt x="398669" y="287905"/>
                    </a:lnTo>
                    <a:lnTo>
                      <a:pt x="372962" y="287905"/>
                    </a:lnTo>
                    <a:cubicBezTo>
                      <a:pt x="363559" y="287905"/>
                      <a:pt x="355936" y="280283"/>
                      <a:pt x="355936" y="270880"/>
                    </a:cubicBezTo>
                    <a:cubicBezTo>
                      <a:pt x="355936" y="261476"/>
                      <a:pt x="363559" y="253854"/>
                      <a:pt x="372962" y="253854"/>
                    </a:cubicBezTo>
                    <a:lnTo>
                      <a:pt x="398669" y="253854"/>
                    </a:lnTo>
                    <a:lnTo>
                      <a:pt x="398669" y="226224"/>
                    </a:lnTo>
                    <a:cubicBezTo>
                      <a:pt x="398669" y="225699"/>
                      <a:pt x="398705" y="225182"/>
                      <a:pt x="399282" y="224745"/>
                    </a:cubicBezTo>
                    <a:lnTo>
                      <a:pt x="397875" y="220285"/>
                    </a:lnTo>
                    <a:cubicBezTo>
                      <a:pt x="398695" y="210917"/>
                      <a:pt x="406953" y="203988"/>
                      <a:pt x="416320" y="204807"/>
                    </a:cubicBezTo>
                    <a:lnTo>
                      <a:pt x="766843" y="235474"/>
                    </a:lnTo>
                    <a:cubicBezTo>
                      <a:pt x="776210" y="236294"/>
                      <a:pt x="783139" y="244551"/>
                      <a:pt x="782320" y="253919"/>
                    </a:cubicBezTo>
                    <a:close/>
                    <a:moveTo>
                      <a:pt x="787242" y="326087"/>
                    </a:moveTo>
                    <a:lnTo>
                      <a:pt x="785600" y="324445"/>
                    </a:lnTo>
                    <a:lnTo>
                      <a:pt x="785600" y="237207"/>
                    </a:lnTo>
                    <a:cubicBezTo>
                      <a:pt x="785600" y="202145"/>
                      <a:pt x="757177" y="173722"/>
                      <a:pt x="722115" y="173722"/>
                    </a:cubicBezTo>
                    <a:lnTo>
                      <a:pt x="634876" y="173722"/>
                    </a:lnTo>
                    <a:cubicBezTo>
                      <a:pt x="608805" y="147651"/>
                      <a:pt x="582735" y="121579"/>
                      <a:pt x="556664" y="95509"/>
                    </a:cubicBezTo>
                    <a:cubicBezTo>
                      <a:pt x="429319" y="-31836"/>
                      <a:pt x="222853" y="-31836"/>
                      <a:pt x="95508" y="95509"/>
                    </a:cubicBezTo>
                    <a:cubicBezTo>
                      <a:pt x="31836" y="159181"/>
                      <a:pt x="0" y="242634"/>
                      <a:pt x="0" y="326087"/>
                    </a:cubicBezTo>
                    <a:cubicBezTo>
                      <a:pt x="0" y="409540"/>
                      <a:pt x="31836" y="492992"/>
                      <a:pt x="95508" y="556665"/>
                    </a:cubicBezTo>
                    <a:cubicBezTo>
                      <a:pt x="222853" y="684010"/>
                      <a:pt x="429320" y="684010"/>
                      <a:pt x="556664" y="556665"/>
                    </a:cubicBezTo>
                    <a:lnTo>
                      <a:pt x="634877" y="478452"/>
                    </a:lnTo>
                    <a:lnTo>
                      <a:pt x="722116" y="478453"/>
                    </a:lnTo>
                    <a:cubicBezTo>
                      <a:pt x="757178" y="478452"/>
                      <a:pt x="785600" y="450029"/>
                      <a:pt x="785600" y="414968"/>
                    </a:cubicBezTo>
                    <a:lnTo>
                      <a:pt x="785600" y="327729"/>
                    </a:lnTo>
                    <a:close/>
                    <a:moveTo>
                      <a:pt x="893383" y="437430"/>
                    </a:moveTo>
                    <a:lnTo>
                      <a:pt x="893383" y="214743"/>
                    </a:lnTo>
                    <a:cubicBezTo>
                      <a:pt x="893383" y="198561"/>
                      <a:pt x="880265" y="185442"/>
                      <a:pt x="864082" y="185442"/>
                    </a:cubicBezTo>
                    <a:cubicBezTo>
                      <a:pt x="847899" y="185442"/>
                      <a:pt x="834781" y="198561"/>
                      <a:pt x="834781" y="214743"/>
                    </a:cubicBezTo>
                    <a:lnTo>
                      <a:pt x="834781" y="437431"/>
                    </a:lnTo>
                    <a:cubicBezTo>
                      <a:pt x="834781" y="453613"/>
                      <a:pt x="847900" y="466732"/>
                      <a:pt x="864082" y="466732"/>
                    </a:cubicBezTo>
                    <a:lnTo>
                      <a:pt x="864082" y="466731"/>
                    </a:lnTo>
                    <a:cubicBezTo>
                      <a:pt x="880265" y="466731"/>
                      <a:pt x="893383" y="453613"/>
                      <a:pt x="893383" y="437430"/>
                    </a:cubicBezTo>
                    <a:close/>
                    <a:moveTo>
                      <a:pt x="984194" y="425710"/>
                    </a:moveTo>
                    <a:lnTo>
                      <a:pt x="984193" y="226463"/>
                    </a:lnTo>
                    <a:cubicBezTo>
                      <a:pt x="984193" y="210281"/>
                      <a:pt x="971075" y="197163"/>
                      <a:pt x="954892" y="197162"/>
                    </a:cubicBezTo>
                    <a:cubicBezTo>
                      <a:pt x="938710" y="197163"/>
                      <a:pt x="925591" y="210281"/>
                      <a:pt x="925591" y="226463"/>
                    </a:cubicBezTo>
                    <a:lnTo>
                      <a:pt x="925591" y="425710"/>
                    </a:lnTo>
                    <a:cubicBezTo>
                      <a:pt x="925591" y="441893"/>
                      <a:pt x="938710" y="455011"/>
                      <a:pt x="954892" y="455011"/>
                    </a:cubicBezTo>
                    <a:lnTo>
                      <a:pt x="954892" y="455011"/>
                    </a:lnTo>
                    <a:cubicBezTo>
                      <a:pt x="971075" y="455011"/>
                      <a:pt x="984194" y="441892"/>
                      <a:pt x="984194" y="425710"/>
                    </a:cubicBezTo>
                    <a:close/>
                    <a:moveTo>
                      <a:pt x="1075004" y="402268"/>
                    </a:moveTo>
                    <a:lnTo>
                      <a:pt x="1075003" y="249904"/>
                    </a:lnTo>
                    <a:cubicBezTo>
                      <a:pt x="1075003" y="233721"/>
                      <a:pt x="1061885" y="220603"/>
                      <a:pt x="1045703" y="220603"/>
                    </a:cubicBezTo>
                    <a:cubicBezTo>
                      <a:pt x="1029520" y="220603"/>
                      <a:pt x="1016401" y="233721"/>
                      <a:pt x="1016401" y="249904"/>
                    </a:cubicBezTo>
                    <a:lnTo>
                      <a:pt x="1016402" y="402269"/>
                    </a:lnTo>
                    <a:cubicBezTo>
                      <a:pt x="1016402" y="418451"/>
                      <a:pt x="1029520" y="431570"/>
                      <a:pt x="1045703" y="431570"/>
                    </a:cubicBezTo>
                    <a:lnTo>
                      <a:pt x="1045703" y="431570"/>
                    </a:lnTo>
                    <a:cubicBezTo>
                      <a:pt x="1061885" y="431570"/>
                      <a:pt x="1075004" y="418451"/>
                      <a:pt x="1075004" y="40226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059" y="1291025"/>
            <a:ext cx="5858129" cy="496907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1510" y="188640"/>
            <a:ext cx="83549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b="1" dirty="0" smtClean="0"/>
              <a:t>SEJARAH PSIKODIAGNOSTIK</a:t>
            </a:r>
            <a:endParaRPr lang="id-ID" sz="3600" b="1" dirty="0"/>
          </a:p>
        </p:txBody>
      </p:sp>
    </p:spTree>
    <p:extLst>
      <p:ext uri="{BB962C8B-B14F-4D97-AF65-F5344CB8AC3E}">
        <p14:creationId xmlns:p14="http://schemas.microsoft.com/office/powerpoint/2010/main" val="231987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id-ID" dirty="0"/>
              <a:t>P</a:t>
            </a:r>
            <a:r>
              <a:rPr lang="id-ID" dirty="0" smtClean="0"/>
              <a:t>sychodiagnostic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51520" y="1772816"/>
            <a:ext cx="345638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Psycho = Jiwa</a:t>
            </a:r>
            <a:endParaRPr lang="id-ID" sz="2400" dirty="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275152" y="3933056"/>
            <a:ext cx="3432752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Diagnostic = Pengukuran</a:t>
            </a:r>
          </a:p>
        </p:txBody>
      </p:sp>
      <p:sp>
        <p:nvSpPr>
          <p:cNvPr id="9" name="Chevron 8"/>
          <p:cNvSpPr/>
          <p:nvPr/>
        </p:nvSpPr>
        <p:spPr>
          <a:xfrm>
            <a:off x="3275856" y="3068960"/>
            <a:ext cx="1296144" cy="720080"/>
          </a:xfrm>
          <a:prstGeom prst="chevron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932040" y="1772816"/>
            <a:ext cx="3960440" cy="31683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2400" b="1" u="sng" dirty="0" smtClean="0">
                <a:solidFill>
                  <a:schemeClr val="tx1"/>
                </a:solidFill>
              </a:rPr>
              <a:t>PSYCHODIAGNOSTIC </a:t>
            </a:r>
          </a:p>
          <a:p>
            <a:pPr algn="ctr"/>
            <a:r>
              <a:rPr lang="id-ID" sz="2400" dirty="0" smtClean="0">
                <a:solidFill>
                  <a:schemeClr val="tx1"/>
                </a:solidFill>
              </a:rPr>
              <a:t>adalah sebuah metode diagnosa untuk mengenali kepribadian seseorang secara mendalam melalui pengukuran berdasarkan gejala-gejala yang tampak</a:t>
            </a:r>
            <a:endParaRPr lang="id-ID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34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Tujuan Psikodiagnostik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477326"/>
            <a:ext cx="5905500" cy="39338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27584" y="5428045"/>
            <a:ext cx="712879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id-ID" sz="2000" b="1" dirty="0" smtClean="0"/>
              <a:t>Untuk memahami pebedaan-perbedaan antar individu</a:t>
            </a:r>
          </a:p>
          <a:p>
            <a:r>
              <a:rPr lang="id-ID" sz="2000" b="1" dirty="0"/>
              <a:t>	</a:t>
            </a:r>
            <a:r>
              <a:rPr lang="id-ID" sz="2000" b="1" dirty="0" smtClean="0"/>
              <a:t>Mis: kecerdasan, kepribadian, dan sikap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d-ID" sz="2000" b="1" dirty="0" smtClean="0"/>
              <a:t>Untuk </a:t>
            </a:r>
            <a:r>
              <a:rPr lang="id-ID" sz="2000" b="1" dirty="0"/>
              <a:t>m</a:t>
            </a:r>
            <a:r>
              <a:rPr lang="id-ID" sz="2000" b="1" dirty="0" smtClean="0"/>
              <a:t>emberikan perlakuan yang sesuai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0208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206381AD-4C2B-4745-99B1-0BBCE6131A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r>
              <a:rPr lang="id-ID" dirty="0" smtClean="0"/>
              <a:t>Setting Penggunaan Psikodiagnostik</a:t>
            </a:r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8E28D232-1F19-44B3-A5E5-379C27432799}"/>
              </a:ext>
            </a:extLst>
          </p:cNvPr>
          <p:cNvGrpSpPr/>
          <p:nvPr/>
        </p:nvGrpSpPr>
        <p:grpSpPr>
          <a:xfrm>
            <a:off x="5285077" y="2102452"/>
            <a:ext cx="3182355" cy="4286977"/>
            <a:chOff x="794796" y="1552872"/>
            <a:chExt cx="4243140" cy="4286977"/>
          </a:xfrm>
        </p:grpSpPr>
        <p:sp>
          <p:nvSpPr>
            <p:cNvPr id="22" name="Curved Up Arrow 1">
              <a:extLst>
                <a:ext uri="{FF2B5EF4-FFF2-40B4-BE49-F238E27FC236}">
                  <a16:creationId xmlns:a16="http://schemas.microsoft.com/office/drawing/2014/main" xmlns="" id="{A1FB9883-A16C-40C0-9F02-501E339BD022}"/>
                </a:ext>
              </a:extLst>
            </p:cNvPr>
            <p:cNvSpPr/>
            <p:nvPr/>
          </p:nvSpPr>
          <p:spPr>
            <a:xfrm>
              <a:off x="794796" y="1552872"/>
              <a:ext cx="4243140" cy="4286977"/>
            </a:xfrm>
            <a:custGeom>
              <a:avLst/>
              <a:gdLst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8075 h 731523"/>
                <a:gd name="connsiteX6" fmla="*/ 0 w 635736"/>
                <a:gd name="connsiteY6" fmla="*/ 716278 h 731523"/>
                <a:gd name="connsiteX7" fmla="*/ 361416 w 635736"/>
                <a:gd name="connsiteY7" fmla="*/ 182880 h 731523"/>
                <a:gd name="connsiteX8" fmla="*/ 269976 w 635736"/>
                <a:gd name="connsiteY8" fmla="*/ 182880 h 731523"/>
                <a:gd name="connsiteX9" fmla="*/ 467810 w 635736"/>
                <a:gd name="connsiteY9" fmla="*/ 0 h 731523"/>
                <a:gd name="connsiteX0" fmla="*/ 467810 w 635736"/>
                <a:gd name="connsiteY0" fmla="*/ 0 h 731523"/>
                <a:gd name="connsiteX1" fmla="*/ 635736 w 635736"/>
                <a:gd name="connsiteY1" fmla="*/ 182880 h 731523"/>
                <a:gd name="connsiteX2" fmla="*/ 544296 w 635736"/>
                <a:gd name="connsiteY2" fmla="*/ 182880 h 731523"/>
                <a:gd name="connsiteX3" fmla="*/ 87404 w 635736"/>
                <a:gd name="connsiteY3" fmla="*/ 731520 h 731523"/>
                <a:gd name="connsiteX4" fmla="*/ 0 w 635736"/>
                <a:gd name="connsiteY4" fmla="*/ 731520 h 731523"/>
                <a:gd name="connsiteX5" fmla="*/ 0 w 635736"/>
                <a:gd name="connsiteY5" fmla="*/ 716278 h 731523"/>
                <a:gd name="connsiteX6" fmla="*/ 361416 w 635736"/>
                <a:gd name="connsiteY6" fmla="*/ 182880 h 731523"/>
                <a:gd name="connsiteX7" fmla="*/ 269976 w 635736"/>
                <a:gd name="connsiteY7" fmla="*/ 182880 h 731523"/>
                <a:gd name="connsiteX8" fmla="*/ 467810 w 635736"/>
                <a:gd name="connsiteY8" fmla="*/ 0 h 731523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  <a:gd name="connsiteX0" fmla="*/ 582986 w 750912"/>
                <a:gd name="connsiteY0" fmla="*/ 0 h 736598"/>
                <a:gd name="connsiteX1" fmla="*/ 750912 w 750912"/>
                <a:gd name="connsiteY1" fmla="*/ 182880 h 736598"/>
                <a:gd name="connsiteX2" fmla="*/ 659472 w 750912"/>
                <a:gd name="connsiteY2" fmla="*/ 182880 h 736598"/>
                <a:gd name="connsiteX3" fmla="*/ 202580 w 750912"/>
                <a:gd name="connsiteY3" fmla="*/ 731520 h 736598"/>
                <a:gd name="connsiteX4" fmla="*/ 0 w 750912"/>
                <a:gd name="connsiteY4" fmla="*/ 736598 h 736598"/>
                <a:gd name="connsiteX5" fmla="*/ 115176 w 750912"/>
                <a:gd name="connsiteY5" fmla="*/ 716278 h 736598"/>
                <a:gd name="connsiteX6" fmla="*/ 476592 w 750912"/>
                <a:gd name="connsiteY6" fmla="*/ 182880 h 736598"/>
                <a:gd name="connsiteX7" fmla="*/ 385152 w 750912"/>
                <a:gd name="connsiteY7" fmla="*/ 182880 h 736598"/>
                <a:gd name="connsiteX8" fmla="*/ 582986 w 750912"/>
                <a:gd name="connsiteY8" fmla="*/ 0 h 7365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50912" h="736598">
                  <a:moveTo>
                    <a:pt x="582986" y="0"/>
                  </a:moveTo>
                  <a:lnTo>
                    <a:pt x="750912" y="182880"/>
                  </a:lnTo>
                  <a:lnTo>
                    <a:pt x="659472" y="182880"/>
                  </a:lnTo>
                  <a:cubicBezTo>
                    <a:pt x="604805" y="511774"/>
                    <a:pt x="413733" y="732568"/>
                    <a:pt x="202580" y="731520"/>
                  </a:cubicBezTo>
                  <a:lnTo>
                    <a:pt x="0" y="736598"/>
                  </a:lnTo>
                  <a:cubicBezTo>
                    <a:pt x="38392" y="729825"/>
                    <a:pt x="73200" y="726606"/>
                    <a:pt x="115176" y="716278"/>
                  </a:cubicBezTo>
                  <a:cubicBezTo>
                    <a:pt x="291341" y="660491"/>
                    <a:pt x="431613" y="453492"/>
                    <a:pt x="476592" y="182880"/>
                  </a:cubicBezTo>
                  <a:lnTo>
                    <a:pt x="385152" y="182880"/>
                  </a:lnTo>
                  <a:lnTo>
                    <a:pt x="582986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23" name="Curved Up Arrow 1">
              <a:extLst>
                <a:ext uri="{FF2B5EF4-FFF2-40B4-BE49-F238E27FC236}">
                  <a16:creationId xmlns:a16="http://schemas.microsoft.com/office/drawing/2014/main" xmlns="" id="{5357DFFD-C6C6-4BFF-9E34-11FC6C962D25}"/>
                </a:ext>
              </a:extLst>
            </p:cNvPr>
            <p:cNvSpPr/>
            <p:nvPr/>
          </p:nvSpPr>
          <p:spPr>
            <a:xfrm>
              <a:off x="2608239" y="1552872"/>
              <a:ext cx="2429697" cy="3278977"/>
            </a:xfrm>
            <a:custGeom>
              <a:avLst/>
              <a:gdLst/>
              <a:ahLst/>
              <a:cxnLst/>
              <a:rect l="l" t="t" r="r" b="b"/>
              <a:pathLst>
                <a:path w="2429697" h="3278977">
                  <a:moveTo>
                    <a:pt x="1480806" y="0"/>
                  </a:moveTo>
                  <a:lnTo>
                    <a:pt x="2429697" y="1064356"/>
                  </a:lnTo>
                  <a:lnTo>
                    <a:pt x="1913002" y="1064356"/>
                  </a:lnTo>
                  <a:cubicBezTo>
                    <a:pt x="1767557" y="1965619"/>
                    <a:pt x="1451237" y="2727407"/>
                    <a:pt x="1030480" y="3278977"/>
                  </a:cubicBezTo>
                  <a:lnTo>
                    <a:pt x="0" y="3278977"/>
                  </a:lnTo>
                  <a:cubicBezTo>
                    <a:pt x="423651" y="2718190"/>
                    <a:pt x="736725" y="1949779"/>
                    <a:pt x="879611" y="1064356"/>
                  </a:cubicBezTo>
                  <a:lnTo>
                    <a:pt x="362916" y="106435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24" name="Curved Up Arrow 1">
              <a:extLst>
                <a:ext uri="{FF2B5EF4-FFF2-40B4-BE49-F238E27FC236}">
                  <a16:creationId xmlns:a16="http://schemas.microsoft.com/office/drawing/2014/main" xmlns="" id="{1B716909-E3E5-4F51-A296-C406265F6A2C}"/>
                </a:ext>
              </a:extLst>
            </p:cNvPr>
            <p:cNvSpPr/>
            <p:nvPr/>
          </p:nvSpPr>
          <p:spPr>
            <a:xfrm>
              <a:off x="2971155" y="1552872"/>
              <a:ext cx="2066781" cy="2270977"/>
            </a:xfrm>
            <a:custGeom>
              <a:avLst/>
              <a:gdLst/>
              <a:ahLst/>
              <a:cxnLst/>
              <a:rect l="l" t="t" r="r" b="b"/>
              <a:pathLst>
                <a:path w="2066781" h="2270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cubicBezTo>
                    <a:pt x="1479389" y="1502438"/>
                    <a:pt x="1368319" y="1907566"/>
                    <a:pt x="1222656" y="2270977"/>
                  </a:cubicBezTo>
                  <a:lnTo>
                    <a:pt x="189248" y="2270977"/>
                  </a:lnTo>
                  <a:cubicBezTo>
                    <a:pt x="335680" y="1904432"/>
                    <a:pt x="446642" y="1498457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25" name="Curved Up Arrow 1">
              <a:extLst>
                <a:ext uri="{FF2B5EF4-FFF2-40B4-BE49-F238E27FC236}">
                  <a16:creationId xmlns:a16="http://schemas.microsoft.com/office/drawing/2014/main" xmlns="" id="{96655C49-8C1B-4057-9618-0F676FDF0915}"/>
                </a:ext>
              </a:extLst>
            </p:cNvPr>
            <p:cNvSpPr/>
            <p:nvPr/>
          </p:nvSpPr>
          <p:spPr>
            <a:xfrm>
              <a:off x="2971155" y="1552872"/>
              <a:ext cx="2066781" cy="1262977"/>
            </a:xfrm>
            <a:custGeom>
              <a:avLst/>
              <a:gdLst/>
              <a:ahLst/>
              <a:cxnLst/>
              <a:rect l="l" t="t" r="r" b="b"/>
              <a:pathLst>
                <a:path w="2066781" h="1262977">
                  <a:moveTo>
                    <a:pt x="1117890" y="0"/>
                  </a:moveTo>
                  <a:lnTo>
                    <a:pt x="2066781" y="1064356"/>
                  </a:lnTo>
                  <a:lnTo>
                    <a:pt x="1550086" y="1064356"/>
                  </a:lnTo>
                  <a:lnTo>
                    <a:pt x="1512330" y="1262977"/>
                  </a:lnTo>
                  <a:lnTo>
                    <a:pt x="479897" y="1262977"/>
                  </a:lnTo>
                  <a:cubicBezTo>
                    <a:pt x="494102" y="1197656"/>
                    <a:pt x="505885" y="1131341"/>
                    <a:pt x="516695" y="1064356"/>
                  </a:cubicBezTo>
                  <a:lnTo>
                    <a:pt x="0" y="106435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1972882" y="1287161"/>
            <a:ext cx="5949129" cy="1169489"/>
            <a:chOff x="2556986" y="1342154"/>
            <a:chExt cx="5949129" cy="116948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xmlns="" id="{F451970B-E48A-4B3E-9933-D68C75D99734}"/>
                </a:ext>
              </a:extLst>
            </p:cNvPr>
            <p:cNvGrpSpPr/>
            <p:nvPr/>
          </p:nvGrpSpPr>
          <p:grpSpPr>
            <a:xfrm>
              <a:off x="2556986" y="1772976"/>
              <a:ext cx="3831894" cy="738667"/>
              <a:chOff x="3409315" y="1772975"/>
              <a:chExt cx="5109192" cy="738667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xmlns="" id="{89CF395C-2DDF-4F24-BED3-502B137AD57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148063" y="2486390"/>
                <a:ext cx="4370444" cy="8142"/>
              </a:xfrm>
              <a:prstGeom prst="line">
                <a:avLst/>
              </a:prstGeom>
              <a:ln>
                <a:solidFill>
                  <a:schemeClr val="accent1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xmlns="" id="{063C867D-6744-40FD-9251-F78AAEC1E5BF}"/>
                  </a:ext>
                </a:extLst>
              </p:cNvPr>
              <p:cNvSpPr/>
              <p:nvPr/>
            </p:nvSpPr>
            <p:spPr>
              <a:xfrm>
                <a:off x="3409315" y="1772975"/>
                <a:ext cx="738749" cy="73866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/>
              </a:p>
            </p:txBody>
          </p:sp>
        </p:grpSp>
        <p:sp>
          <p:nvSpPr>
            <p:cNvPr id="19" name="Rectangle 9">
              <a:extLst>
                <a:ext uri="{FF2B5EF4-FFF2-40B4-BE49-F238E27FC236}">
                  <a16:creationId xmlns:a16="http://schemas.microsoft.com/office/drawing/2014/main" xmlns="" id="{0A2AD957-5723-4172-B795-9DCBC644FE25}"/>
                </a:ext>
              </a:extLst>
            </p:cNvPr>
            <p:cNvSpPr/>
            <p:nvPr/>
          </p:nvSpPr>
          <p:spPr>
            <a:xfrm>
              <a:off x="2630744" y="1942318"/>
              <a:ext cx="406545" cy="369332"/>
            </a:xfrm>
            <a:custGeom>
              <a:avLst/>
              <a:gdLst/>
              <a:ahLst/>
              <a:cxnLst/>
              <a:rect l="l" t="t" r="r" b="b"/>
              <a:pathLst>
                <a:path w="3228210" h="3222968">
                  <a:moveTo>
                    <a:pt x="1619999" y="642446"/>
                  </a:moveTo>
                  <a:lnTo>
                    <a:pt x="2664115" y="1686562"/>
                  </a:lnTo>
                  <a:lnTo>
                    <a:pt x="2664116" y="1686562"/>
                  </a:lnTo>
                  <a:lnTo>
                    <a:pt x="2664116" y="3222968"/>
                  </a:lnTo>
                  <a:lnTo>
                    <a:pt x="2015013" y="3222968"/>
                  </a:lnTo>
                  <a:lnTo>
                    <a:pt x="2015013" y="2511495"/>
                  </a:lnTo>
                  <a:cubicBezTo>
                    <a:pt x="2015013" y="2399422"/>
                    <a:pt x="1924159" y="2308568"/>
                    <a:pt x="1812086" y="2308568"/>
                  </a:cubicBezTo>
                  <a:lnTo>
                    <a:pt x="1427912" y="2308568"/>
                  </a:lnTo>
                  <a:cubicBezTo>
                    <a:pt x="1315839" y="2308568"/>
                    <a:pt x="1224985" y="2399422"/>
                    <a:pt x="1224985" y="2511495"/>
                  </a:cubicBezTo>
                  <a:lnTo>
                    <a:pt x="1224985" y="3222968"/>
                  </a:lnTo>
                  <a:lnTo>
                    <a:pt x="575882" y="3222968"/>
                  </a:lnTo>
                  <a:lnTo>
                    <a:pt x="575882" y="1686562"/>
                  </a:lnTo>
                  <a:lnTo>
                    <a:pt x="575884" y="1686562"/>
                  </a:lnTo>
                  <a:close/>
                  <a:moveTo>
                    <a:pt x="509997" y="122689"/>
                  </a:moveTo>
                  <a:lnTo>
                    <a:pt x="942045" y="122689"/>
                  </a:lnTo>
                  <a:lnTo>
                    <a:pt x="942045" y="542556"/>
                  </a:lnTo>
                  <a:lnTo>
                    <a:pt x="509997" y="974604"/>
                  </a:lnTo>
                  <a:close/>
                  <a:moveTo>
                    <a:pt x="1620001" y="7099"/>
                  </a:moveTo>
                  <a:lnTo>
                    <a:pt x="3228210" y="1686560"/>
                  </a:lnTo>
                  <a:lnTo>
                    <a:pt x="2900441" y="1686560"/>
                  </a:lnTo>
                  <a:lnTo>
                    <a:pt x="1620001" y="349390"/>
                  </a:lnTo>
                  <a:close/>
                  <a:moveTo>
                    <a:pt x="1619999" y="0"/>
                  </a:moveTo>
                  <a:lnTo>
                    <a:pt x="1619999" y="342291"/>
                  </a:lnTo>
                  <a:lnTo>
                    <a:pt x="330172" y="1679462"/>
                  </a:lnTo>
                  <a:lnTo>
                    <a:pt x="0" y="16794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232248" y="1342154"/>
              <a:ext cx="527386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rgbClr val="FF0000"/>
                  </a:solidFill>
                </a:rPr>
                <a:t>CLINICAL SETTING</a:t>
              </a:r>
            </a:p>
            <a:p>
              <a:r>
                <a:rPr lang="id-ID" sz="2000" dirty="0"/>
                <a:t>Rumah sakit, pusat kesehatan mental &amp; klinik konsultasi psikologi</a:t>
              </a:r>
              <a:endParaRPr lang="id-ID" sz="2000" dirty="0" smtClean="0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238577" y="5236005"/>
            <a:ext cx="5366589" cy="841124"/>
            <a:chOff x="578002" y="5252939"/>
            <a:chExt cx="5366589" cy="841124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7225629D-822A-4178-98D1-AFE0BE5948B8}"/>
                </a:ext>
              </a:extLst>
            </p:cNvPr>
            <p:cNvGrpSpPr/>
            <p:nvPr/>
          </p:nvGrpSpPr>
          <p:grpSpPr>
            <a:xfrm>
              <a:off x="578002" y="5355396"/>
              <a:ext cx="3782983" cy="738667"/>
              <a:chOff x="770669" y="5355395"/>
              <a:chExt cx="5043977" cy="738667"/>
            </a:xfrm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xmlns="" id="{AE8E2646-25D3-4345-B482-E48EE8EABA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444202" y="6077128"/>
                <a:ext cx="4370444" cy="8142"/>
              </a:xfrm>
              <a:prstGeom prst="line">
                <a:avLst/>
              </a:prstGeom>
              <a:ln>
                <a:solidFill>
                  <a:schemeClr val="accent4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5CD18B38-9AD2-4806-B41E-81545F8BB64A}"/>
                  </a:ext>
                </a:extLst>
              </p:cNvPr>
              <p:cNvSpPr/>
              <p:nvPr/>
            </p:nvSpPr>
            <p:spPr>
              <a:xfrm>
                <a:off x="770669" y="5355395"/>
                <a:ext cx="738667" cy="738667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33" name="Rectangle 16">
              <a:extLst>
                <a:ext uri="{FF2B5EF4-FFF2-40B4-BE49-F238E27FC236}">
                  <a16:creationId xmlns:a16="http://schemas.microsoft.com/office/drawing/2014/main" xmlns="" id="{C0C09E50-914C-4DB7-AF90-EA2EA641D9BB}"/>
                </a:ext>
              </a:extLst>
            </p:cNvPr>
            <p:cNvSpPr/>
            <p:nvPr/>
          </p:nvSpPr>
          <p:spPr>
            <a:xfrm rot="2700000">
              <a:off x="633062" y="5504308"/>
              <a:ext cx="401043" cy="440841"/>
            </a:xfrm>
            <a:custGeom>
              <a:avLst/>
              <a:gdLst/>
              <a:ahLst/>
              <a:cxnLst/>
              <a:rect l="l" t="t" r="r" b="b"/>
              <a:pathLst>
                <a:path w="2232248" h="4001999">
                  <a:moveTo>
                    <a:pt x="1116887" y="0"/>
                  </a:moveTo>
                  <a:cubicBezTo>
                    <a:pt x="1270748" y="4762"/>
                    <a:pt x="1433283" y="120651"/>
                    <a:pt x="1447291" y="308459"/>
                  </a:cubicBezTo>
                  <a:cubicBezTo>
                    <a:pt x="1483174" y="544979"/>
                    <a:pt x="1283237" y="603082"/>
                    <a:pt x="1339988" y="887363"/>
                  </a:cubicBezTo>
                  <a:lnTo>
                    <a:pt x="2232248" y="887363"/>
                  </a:lnTo>
                  <a:lnTo>
                    <a:pt x="2232248" y="1778237"/>
                  </a:lnTo>
                  <a:cubicBezTo>
                    <a:pt x="1956566" y="1829261"/>
                    <a:pt x="1897086" y="1634366"/>
                    <a:pt x="1663321" y="1669832"/>
                  </a:cubicBezTo>
                  <a:cubicBezTo>
                    <a:pt x="1475513" y="1683840"/>
                    <a:pt x="1359624" y="1846375"/>
                    <a:pt x="1354862" y="2000236"/>
                  </a:cubicBezTo>
                  <a:cubicBezTo>
                    <a:pt x="1358037" y="2135389"/>
                    <a:pt x="1477787" y="2334920"/>
                    <a:pt x="1701420" y="2336507"/>
                  </a:cubicBezTo>
                  <a:cubicBezTo>
                    <a:pt x="1972077" y="2308709"/>
                    <a:pt x="1932339" y="2176007"/>
                    <a:pt x="2232248" y="2187989"/>
                  </a:cubicBezTo>
                  <a:lnTo>
                    <a:pt x="2232248" y="3119611"/>
                  </a:lnTo>
                  <a:lnTo>
                    <a:pt x="1303259" y="3119611"/>
                  </a:lnTo>
                  <a:cubicBezTo>
                    <a:pt x="1289664" y="3424971"/>
                    <a:pt x="1423682" y="3383289"/>
                    <a:pt x="1451633" y="3655441"/>
                  </a:cubicBezTo>
                  <a:cubicBezTo>
                    <a:pt x="1450046" y="3879074"/>
                    <a:pt x="1250515" y="3998824"/>
                    <a:pt x="1115362" y="4001999"/>
                  </a:cubicBezTo>
                  <a:cubicBezTo>
                    <a:pt x="961501" y="3997237"/>
                    <a:pt x="798966" y="3881348"/>
                    <a:pt x="784958" y="3693540"/>
                  </a:cubicBezTo>
                  <a:cubicBezTo>
                    <a:pt x="749282" y="3458385"/>
                    <a:pt x="946712" y="3399594"/>
                    <a:pt x="892811" y="3119611"/>
                  </a:cubicBezTo>
                  <a:lnTo>
                    <a:pt x="0" y="3119611"/>
                  </a:lnTo>
                  <a:lnTo>
                    <a:pt x="0" y="2203607"/>
                  </a:lnTo>
                  <a:cubicBezTo>
                    <a:pt x="285884" y="2145799"/>
                    <a:pt x="343730" y="2346665"/>
                    <a:pt x="580754" y="2310706"/>
                  </a:cubicBezTo>
                  <a:cubicBezTo>
                    <a:pt x="768562" y="2296698"/>
                    <a:pt x="884451" y="2134163"/>
                    <a:pt x="889213" y="1980302"/>
                  </a:cubicBezTo>
                  <a:cubicBezTo>
                    <a:pt x="886038" y="1845149"/>
                    <a:pt x="766288" y="1645618"/>
                    <a:pt x="542655" y="1644031"/>
                  </a:cubicBezTo>
                  <a:cubicBezTo>
                    <a:pt x="268493" y="1672188"/>
                    <a:pt x="312817" y="1807984"/>
                    <a:pt x="0" y="1792208"/>
                  </a:cubicBezTo>
                  <a:lnTo>
                    <a:pt x="0" y="887363"/>
                  </a:lnTo>
                  <a:lnTo>
                    <a:pt x="928847" y="887363"/>
                  </a:lnTo>
                  <a:cubicBezTo>
                    <a:pt x="944034" y="576570"/>
                    <a:pt x="808718" y="620178"/>
                    <a:pt x="780616" y="346558"/>
                  </a:cubicBezTo>
                  <a:cubicBezTo>
                    <a:pt x="782203" y="122925"/>
                    <a:pt x="981734" y="3175"/>
                    <a:pt x="11168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sz="20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41814" y="5252939"/>
              <a:ext cx="47027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rgbClr val="FF0000"/>
                  </a:solidFill>
                </a:rPr>
                <a:t>EDUCATIONAL</a:t>
              </a:r>
              <a:r>
                <a:rPr lang="id-ID" sz="2000" dirty="0" smtClean="0">
                  <a:solidFill>
                    <a:srgbClr val="FF0000"/>
                  </a:solidFill>
                </a:rPr>
                <a:t>  </a:t>
              </a:r>
              <a:r>
                <a:rPr lang="id-ID" sz="2400" dirty="0" smtClean="0">
                  <a:solidFill>
                    <a:srgbClr val="FF0000"/>
                  </a:solidFill>
                </a:rPr>
                <a:t>SETTING</a:t>
              </a:r>
            </a:p>
            <a:p>
              <a:r>
                <a:rPr lang="id-ID" sz="2000" dirty="0"/>
                <a:t>Sekolah, universitas, pusat </a:t>
              </a:r>
              <a:r>
                <a:rPr lang="id-ID" sz="2000" dirty="0" smtClean="0"/>
                <a:t>pelatihan </a:t>
              </a:r>
              <a:endParaRPr lang="id-ID" sz="2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884297" y="4035001"/>
            <a:ext cx="5113204" cy="871133"/>
            <a:chOff x="1236387" y="4028790"/>
            <a:chExt cx="5113204" cy="871133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xmlns="" id="{4621126E-E64D-49F3-96A4-88C4FCCBE8EB}"/>
                </a:ext>
              </a:extLst>
            </p:cNvPr>
            <p:cNvGrpSpPr/>
            <p:nvPr/>
          </p:nvGrpSpPr>
          <p:grpSpPr>
            <a:xfrm>
              <a:off x="1236387" y="4161256"/>
              <a:ext cx="3782983" cy="738667"/>
              <a:chOff x="1846976" y="4010395"/>
              <a:chExt cx="5043977" cy="738667"/>
            </a:xfrm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xmlns="" id="{6574634D-4E29-43FC-BDA1-94E1DC370DC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520509" y="4723811"/>
                <a:ext cx="4370444" cy="8142"/>
              </a:xfrm>
              <a:prstGeom prst="line">
                <a:avLst/>
              </a:prstGeom>
              <a:ln>
                <a:solidFill>
                  <a:schemeClr val="accent3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596D49FE-CC0B-4F2C-B628-6434B2A2A244}"/>
                  </a:ext>
                </a:extLst>
              </p:cNvPr>
              <p:cNvSpPr/>
              <p:nvPr/>
            </p:nvSpPr>
            <p:spPr>
              <a:xfrm>
                <a:off x="1846976" y="4010395"/>
                <a:ext cx="738667" cy="738667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39" name="TextBox 38"/>
            <p:cNvSpPr txBox="1"/>
            <p:nvPr/>
          </p:nvSpPr>
          <p:spPr>
            <a:xfrm>
              <a:off x="1974398" y="4028790"/>
              <a:ext cx="437519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rgbClr val="FF0000"/>
                  </a:solidFill>
                </a:rPr>
                <a:t>RESEARCH SETTING</a:t>
              </a:r>
            </a:p>
            <a:p>
              <a:r>
                <a:rPr lang="id-ID" sz="2000" dirty="0"/>
                <a:t>Akademik, perguruan tinggi</a:t>
              </a:r>
              <a:endParaRPr lang="id-ID" sz="2000" dirty="0">
                <a:solidFill>
                  <a:srgbClr val="FF0000"/>
                </a:solidFill>
              </a:endParaRPr>
            </a:p>
          </p:txBody>
        </p:sp>
        <p:sp>
          <p:nvSpPr>
            <p:cNvPr id="40" name="Freeform 108">
              <a:extLst>
                <a:ext uri="{FF2B5EF4-FFF2-40B4-BE49-F238E27FC236}">
                  <a16:creationId xmlns:a16="http://schemas.microsoft.com/office/drawing/2014/main" xmlns="" id="{6A02011B-41CE-4E20-9214-001F7D847E12}"/>
                </a:ext>
              </a:extLst>
            </p:cNvPr>
            <p:cNvSpPr/>
            <p:nvPr/>
          </p:nvSpPr>
          <p:spPr>
            <a:xfrm>
              <a:off x="1254479" y="4239730"/>
              <a:ext cx="487058" cy="506434"/>
            </a:xfrm>
            <a:custGeom>
              <a:avLst/>
              <a:gdLst/>
              <a:ahLst/>
              <a:cxnLst/>
              <a:rect l="l" t="t" r="r" b="b"/>
              <a:pathLst>
                <a:path w="341005" h="376812">
                  <a:moveTo>
                    <a:pt x="179590" y="105941"/>
                  </a:moveTo>
                  <a:cubicBezTo>
                    <a:pt x="189466" y="103284"/>
                    <a:pt x="200229" y="106383"/>
                    <a:pt x="207502" y="113978"/>
                  </a:cubicBezTo>
                  <a:lnTo>
                    <a:pt x="205155" y="116193"/>
                  </a:lnTo>
                  <a:cubicBezTo>
                    <a:pt x="198727" y="109493"/>
                    <a:pt x="189244" y="106732"/>
                    <a:pt x="180543" y="109027"/>
                  </a:cubicBezTo>
                  <a:cubicBezTo>
                    <a:pt x="171284" y="111470"/>
                    <a:pt x="164597" y="119184"/>
                    <a:pt x="163491" y="128699"/>
                  </a:cubicBezTo>
                  <a:lnTo>
                    <a:pt x="160301" y="128192"/>
                  </a:lnTo>
                  <a:cubicBezTo>
                    <a:pt x="160626" y="125509"/>
                    <a:pt x="161343" y="122953"/>
                    <a:pt x="162397" y="120583"/>
                  </a:cubicBezTo>
                  <a:cubicBezTo>
                    <a:pt x="163188" y="118806"/>
                    <a:pt x="164168" y="117134"/>
                    <a:pt x="165317" y="115593"/>
                  </a:cubicBezTo>
                  <a:close/>
                  <a:moveTo>
                    <a:pt x="184774" y="76800"/>
                  </a:moveTo>
                  <a:cubicBezTo>
                    <a:pt x="189722" y="75892"/>
                    <a:pt x="194950" y="76276"/>
                    <a:pt x="199898" y="78055"/>
                  </a:cubicBezTo>
                  <a:lnTo>
                    <a:pt x="198784" y="81085"/>
                  </a:lnTo>
                  <a:cubicBezTo>
                    <a:pt x="190044" y="77951"/>
                    <a:pt x="180324" y="79705"/>
                    <a:pt x="173557" y="85636"/>
                  </a:cubicBezTo>
                  <a:cubicBezTo>
                    <a:pt x="166357" y="91948"/>
                    <a:pt x="163808" y="101834"/>
                    <a:pt x="167057" y="110845"/>
                  </a:cubicBezTo>
                  <a:lnTo>
                    <a:pt x="163976" y="111813"/>
                  </a:lnTo>
                  <a:cubicBezTo>
                    <a:pt x="161264" y="104174"/>
                    <a:pt x="162206" y="95982"/>
                    <a:pt x="166259" y="89343"/>
                  </a:cubicBezTo>
                  <a:lnTo>
                    <a:pt x="171329" y="83298"/>
                  </a:lnTo>
                  <a:cubicBezTo>
                    <a:pt x="175158" y="79908"/>
                    <a:pt x="179826" y="77708"/>
                    <a:pt x="184774" y="76800"/>
                  </a:cubicBezTo>
                  <a:close/>
                  <a:moveTo>
                    <a:pt x="179076" y="24908"/>
                  </a:moveTo>
                  <a:cubicBezTo>
                    <a:pt x="173882" y="25821"/>
                    <a:pt x="169065" y="28595"/>
                    <a:pt x="165693" y="33023"/>
                  </a:cubicBezTo>
                  <a:lnTo>
                    <a:pt x="165081" y="32645"/>
                  </a:lnTo>
                  <a:lnTo>
                    <a:pt x="164343" y="33841"/>
                  </a:lnTo>
                  <a:lnTo>
                    <a:pt x="159156" y="28989"/>
                  </a:lnTo>
                  <a:cubicBezTo>
                    <a:pt x="147650" y="21890"/>
                    <a:pt x="132568" y="25462"/>
                    <a:pt x="125468" y="36968"/>
                  </a:cubicBezTo>
                  <a:cubicBezTo>
                    <a:pt x="125028" y="37682"/>
                    <a:pt x="124628" y="38410"/>
                    <a:pt x="124607" y="39302"/>
                  </a:cubicBezTo>
                  <a:cubicBezTo>
                    <a:pt x="121192" y="53871"/>
                    <a:pt x="126621" y="67918"/>
                    <a:pt x="137512" y="72288"/>
                  </a:cubicBezTo>
                  <a:lnTo>
                    <a:pt x="136408" y="75373"/>
                  </a:lnTo>
                  <a:cubicBezTo>
                    <a:pt x="125065" y="70889"/>
                    <a:pt x="118824" y="57470"/>
                    <a:pt x="120792" y="42874"/>
                  </a:cubicBezTo>
                  <a:cubicBezTo>
                    <a:pt x="110219" y="38045"/>
                    <a:pt x="97555" y="41998"/>
                    <a:pt x="91229" y="52250"/>
                  </a:cubicBezTo>
                  <a:cubicBezTo>
                    <a:pt x="86215" y="60377"/>
                    <a:pt x="87164" y="68019"/>
                    <a:pt x="90995" y="75559"/>
                  </a:cubicBezTo>
                  <a:cubicBezTo>
                    <a:pt x="88405" y="77546"/>
                    <a:pt x="86197" y="80074"/>
                    <a:pt x="84391" y="83001"/>
                  </a:cubicBezTo>
                  <a:cubicBezTo>
                    <a:pt x="75261" y="97799"/>
                    <a:pt x="79855" y="117197"/>
                    <a:pt x="94653" y="126328"/>
                  </a:cubicBezTo>
                  <a:cubicBezTo>
                    <a:pt x="99603" y="129383"/>
                    <a:pt x="105068" y="130901"/>
                    <a:pt x="110449" y="130283"/>
                  </a:cubicBezTo>
                  <a:cubicBezTo>
                    <a:pt x="111461" y="121556"/>
                    <a:pt x="114239" y="112980"/>
                    <a:pt x="118788" y="105103"/>
                  </a:cubicBezTo>
                  <a:lnTo>
                    <a:pt x="122060" y="106993"/>
                  </a:lnTo>
                  <a:cubicBezTo>
                    <a:pt x="117549" y="114804"/>
                    <a:pt x="114885" y="123345"/>
                    <a:pt x="114602" y="132066"/>
                  </a:cubicBezTo>
                  <a:cubicBezTo>
                    <a:pt x="118189" y="142541"/>
                    <a:pt x="127538" y="149533"/>
                    <a:pt x="138054" y="150704"/>
                  </a:cubicBezTo>
                  <a:lnTo>
                    <a:pt x="138622" y="157584"/>
                  </a:lnTo>
                  <a:cubicBezTo>
                    <a:pt x="141809" y="168599"/>
                    <a:pt x="152592" y="175355"/>
                    <a:pt x="163536" y="173320"/>
                  </a:cubicBezTo>
                  <a:lnTo>
                    <a:pt x="163736" y="174011"/>
                  </a:lnTo>
                  <a:lnTo>
                    <a:pt x="165086" y="173621"/>
                  </a:lnTo>
                  <a:lnTo>
                    <a:pt x="165671" y="180699"/>
                  </a:lnTo>
                  <a:cubicBezTo>
                    <a:pt x="169429" y="193686"/>
                    <a:pt x="183003" y="201168"/>
                    <a:pt x="195990" y="197411"/>
                  </a:cubicBezTo>
                  <a:cubicBezTo>
                    <a:pt x="196796" y="197178"/>
                    <a:pt x="197581" y="196907"/>
                    <a:pt x="198196" y="196260"/>
                  </a:cubicBezTo>
                  <a:cubicBezTo>
                    <a:pt x="209934" y="188156"/>
                    <a:pt x="215400" y="175007"/>
                    <a:pt x="211155" y="164763"/>
                  </a:cubicBezTo>
                  <a:cubicBezTo>
                    <a:pt x="205121" y="170199"/>
                    <a:pt x="196738" y="172687"/>
                    <a:pt x="188343" y="171472"/>
                  </a:cubicBezTo>
                  <a:lnTo>
                    <a:pt x="188829" y="168281"/>
                  </a:lnTo>
                  <a:cubicBezTo>
                    <a:pt x="198020" y="169602"/>
                    <a:pt x="207192" y="165939"/>
                    <a:pt x="212635" y="158774"/>
                  </a:cubicBezTo>
                  <a:cubicBezTo>
                    <a:pt x="218427" y="151149"/>
                    <a:pt x="218946" y="140953"/>
                    <a:pt x="213960" y="132774"/>
                  </a:cubicBezTo>
                  <a:lnTo>
                    <a:pt x="216785" y="131210"/>
                  </a:lnTo>
                  <a:cubicBezTo>
                    <a:pt x="222366" y="140465"/>
                    <a:pt x="221779" y="151983"/>
                    <a:pt x="215286" y="160619"/>
                  </a:cubicBezTo>
                  <a:lnTo>
                    <a:pt x="213805" y="162105"/>
                  </a:lnTo>
                  <a:cubicBezTo>
                    <a:pt x="218946" y="172938"/>
                    <a:pt x="214526" y="186813"/>
                    <a:pt x="203421" y="196175"/>
                  </a:cubicBezTo>
                  <a:cubicBezTo>
                    <a:pt x="208012" y="206854"/>
                    <a:pt x="220050" y="212429"/>
                    <a:pt x="231622" y="209082"/>
                  </a:cubicBezTo>
                  <a:cubicBezTo>
                    <a:pt x="239377" y="206838"/>
                    <a:pt x="243741" y="201989"/>
                    <a:pt x="246092" y="195539"/>
                  </a:cubicBezTo>
                  <a:cubicBezTo>
                    <a:pt x="255042" y="199507"/>
                    <a:pt x="265290" y="198199"/>
                    <a:pt x="272958" y="192601"/>
                  </a:cubicBezTo>
                  <a:lnTo>
                    <a:pt x="276795" y="193971"/>
                  </a:lnTo>
                  <a:cubicBezTo>
                    <a:pt x="289009" y="194016"/>
                    <a:pt x="298363" y="193248"/>
                    <a:pt x="304258" y="183694"/>
                  </a:cubicBezTo>
                  <a:cubicBezTo>
                    <a:pt x="309343" y="175453"/>
                    <a:pt x="308953" y="165378"/>
                    <a:pt x="303795" y="157923"/>
                  </a:cubicBezTo>
                  <a:cubicBezTo>
                    <a:pt x="298315" y="164420"/>
                    <a:pt x="291041" y="168177"/>
                    <a:pt x="283702" y="168174"/>
                  </a:cubicBezTo>
                  <a:lnTo>
                    <a:pt x="283555" y="164527"/>
                  </a:lnTo>
                  <a:cubicBezTo>
                    <a:pt x="293404" y="164978"/>
                    <a:pt x="303289" y="157339"/>
                    <a:pt x="308110" y="145450"/>
                  </a:cubicBezTo>
                  <a:cubicBezTo>
                    <a:pt x="311022" y="136198"/>
                    <a:pt x="308752" y="126109"/>
                    <a:pt x="302169" y="119023"/>
                  </a:cubicBezTo>
                  <a:cubicBezTo>
                    <a:pt x="296249" y="127191"/>
                    <a:pt x="286098" y="131525"/>
                    <a:pt x="275782" y="130309"/>
                  </a:cubicBezTo>
                  <a:lnTo>
                    <a:pt x="276183" y="127106"/>
                  </a:lnTo>
                  <a:cubicBezTo>
                    <a:pt x="285405" y="128184"/>
                    <a:pt x="294478" y="124281"/>
                    <a:pt x="299730" y="116974"/>
                  </a:cubicBezTo>
                  <a:lnTo>
                    <a:pt x="300207" y="116045"/>
                  </a:lnTo>
                  <a:cubicBezTo>
                    <a:pt x="300079" y="107222"/>
                    <a:pt x="295342" y="98867"/>
                    <a:pt x="287259" y="93880"/>
                  </a:cubicBezTo>
                  <a:cubicBezTo>
                    <a:pt x="284295" y="92051"/>
                    <a:pt x="281129" y="90828"/>
                    <a:pt x="277855" y="90561"/>
                  </a:cubicBezTo>
                  <a:cubicBezTo>
                    <a:pt x="271916" y="104194"/>
                    <a:pt x="259881" y="112708"/>
                    <a:pt x="248172" y="111695"/>
                  </a:cubicBezTo>
                  <a:cubicBezTo>
                    <a:pt x="248002" y="114741"/>
                    <a:pt x="246936" y="117719"/>
                    <a:pt x="245089" y="120348"/>
                  </a:cubicBezTo>
                  <a:cubicBezTo>
                    <a:pt x="241307" y="125729"/>
                    <a:pt x="234825" y="128827"/>
                    <a:pt x="228007" y="128511"/>
                  </a:cubicBezTo>
                  <a:lnTo>
                    <a:pt x="228158" y="125380"/>
                  </a:lnTo>
                  <a:cubicBezTo>
                    <a:pt x="233848" y="125642"/>
                    <a:pt x="239262" y="123097"/>
                    <a:pt x="242439" y="118667"/>
                  </a:cubicBezTo>
                  <a:cubicBezTo>
                    <a:pt x="244071" y="116391"/>
                    <a:pt x="244987" y="113796"/>
                    <a:pt x="245116" y="111152"/>
                  </a:cubicBezTo>
                  <a:lnTo>
                    <a:pt x="243716" y="110904"/>
                  </a:lnTo>
                  <a:lnTo>
                    <a:pt x="244539" y="108155"/>
                  </a:lnTo>
                  <a:cubicBezTo>
                    <a:pt x="244792" y="106166"/>
                    <a:pt x="244131" y="104285"/>
                    <a:pt x="243078" y="102544"/>
                  </a:cubicBezTo>
                  <a:cubicBezTo>
                    <a:pt x="240257" y="97875"/>
                    <a:pt x="235048" y="94922"/>
                    <a:pt x="229344" y="94755"/>
                  </a:cubicBezTo>
                  <a:lnTo>
                    <a:pt x="229436" y="91621"/>
                  </a:lnTo>
                  <a:cubicBezTo>
                    <a:pt x="236268" y="91821"/>
                    <a:pt x="242499" y="95409"/>
                    <a:pt x="245850" y="101072"/>
                  </a:cubicBezTo>
                  <a:cubicBezTo>
                    <a:pt x="247129" y="103235"/>
                    <a:pt x="247915" y="105575"/>
                    <a:pt x="248037" y="107973"/>
                  </a:cubicBezTo>
                  <a:cubicBezTo>
                    <a:pt x="258268" y="109553"/>
                    <a:pt x="268981" y="102051"/>
                    <a:pt x="274232" y="89778"/>
                  </a:cubicBezTo>
                  <a:cubicBezTo>
                    <a:pt x="278708" y="77339"/>
                    <a:pt x="274020" y="63056"/>
                    <a:pt x="262316" y="55834"/>
                  </a:cubicBezTo>
                  <a:cubicBezTo>
                    <a:pt x="257734" y="53007"/>
                    <a:pt x="252666" y="51626"/>
                    <a:pt x="247691" y="52231"/>
                  </a:cubicBezTo>
                  <a:cubicBezTo>
                    <a:pt x="248705" y="60913"/>
                    <a:pt x="245967" y="69020"/>
                    <a:pt x="239739" y="74185"/>
                  </a:cubicBezTo>
                  <a:lnTo>
                    <a:pt x="237649" y="71664"/>
                  </a:lnTo>
                  <a:cubicBezTo>
                    <a:pt x="244579" y="65918"/>
                    <a:pt x="246481" y="55888"/>
                    <a:pt x="243151" y="45920"/>
                  </a:cubicBezTo>
                  <a:cubicBezTo>
                    <a:pt x="241194" y="40124"/>
                    <a:pt x="237183" y="35004"/>
                    <a:pt x="231542" y="31523"/>
                  </a:cubicBezTo>
                  <a:cubicBezTo>
                    <a:pt x="221392" y="25261"/>
                    <a:pt x="208864" y="26095"/>
                    <a:pt x="199763" y="32668"/>
                  </a:cubicBezTo>
                  <a:lnTo>
                    <a:pt x="194721" y="27952"/>
                  </a:lnTo>
                  <a:cubicBezTo>
                    <a:pt x="189842" y="24941"/>
                    <a:pt x="184271" y="23995"/>
                    <a:pt x="179076" y="24908"/>
                  </a:cubicBezTo>
                  <a:close/>
                  <a:moveTo>
                    <a:pt x="190632" y="62"/>
                  </a:moveTo>
                  <a:cubicBezTo>
                    <a:pt x="300121" y="2329"/>
                    <a:pt x="391248" y="125645"/>
                    <a:pt x="309641" y="225160"/>
                  </a:cubicBezTo>
                  <a:cubicBezTo>
                    <a:pt x="282892" y="251229"/>
                    <a:pt x="279266" y="288859"/>
                    <a:pt x="302841" y="374772"/>
                  </a:cubicBezTo>
                  <a:lnTo>
                    <a:pt x="121266" y="376812"/>
                  </a:lnTo>
                  <a:lnTo>
                    <a:pt x="109025" y="322355"/>
                  </a:lnTo>
                  <a:cubicBezTo>
                    <a:pt x="76580" y="333165"/>
                    <a:pt x="40716" y="329924"/>
                    <a:pt x="28778" y="318327"/>
                  </a:cubicBezTo>
                  <a:cubicBezTo>
                    <a:pt x="22923" y="311868"/>
                    <a:pt x="25422" y="291738"/>
                    <a:pt x="32859" y="276164"/>
                  </a:cubicBezTo>
                  <a:cubicBezTo>
                    <a:pt x="35235" y="270344"/>
                    <a:pt x="23179" y="268321"/>
                    <a:pt x="20618" y="259843"/>
                  </a:cubicBezTo>
                  <a:cubicBezTo>
                    <a:pt x="19440" y="251965"/>
                    <a:pt x="27377" y="251682"/>
                    <a:pt x="30757" y="247602"/>
                  </a:cubicBezTo>
                  <a:lnTo>
                    <a:pt x="18516" y="238938"/>
                  </a:lnTo>
                  <a:cubicBezTo>
                    <a:pt x="12669" y="232923"/>
                    <a:pt x="25811" y="221592"/>
                    <a:pt x="29458" y="212919"/>
                  </a:cubicBezTo>
                  <a:cubicBezTo>
                    <a:pt x="16679" y="208924"/>
                    <a:pt x="7006" y="203466"/>
                    <a:pt x="307" y="196983"/>
                  </a:cubicBezTo>
                  <a:cubicBezTo>
                    <a:pt x="-2572" y="186228"/>
                    <a:pt x="15339" y="171234"/>
                    <a:pt x="31089" y="151672"/>
                  </a:cubicBezTo>
                  <a:cubicBezTo>
                    <a:pt x="47602" y="132201"/>
                    <a:pt x="33821" y="117353"/>
                    <a:pt x="46470" y="75544"/>
                  </a:cubicBezTo>
                  <a:cubicBezTo>
                    <a:pt x="66559" y="23813"/>
                    <a:pt x="114124" y="-1423"/>
                    <a:pt x="190632" y="6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550497" y="2734497"/>
            <a:ext cx="5336816" cy="954176"/>
            <a:chOff x="1840139" y="2751607"/>
            <a:chExt cx="5336816" cy="95417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xmlns="" id="{57C5D894-B927-480F-8620-748379C30AA4}"/>
                </a:ext>
              </a:extLst>
            </p:cNvPr>
            <p:cNvGrpSpPr/>
            <p:nvPr/>
          </p:nvGrpSpPr>
          <p:grpSpPr>
            <a:xfrm>
              <a:off x="1894773" y="2967116"/>
              <a:ext cx="3786811" cy="738667"/>
              <a:chOff x="2625593" y="2891686"/>
              <a:chExt cx="5049081" cy="738667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xmlns="" id="{9A30C3F4-107D-42DE-BBAF-72373B153FD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304230" y="3605101"/>
                <a:ext cx="4370444" cy="8142"/>
              </a:xfrm>
              <a:prstGeom prst="line">
                <a:avLst/>
              </a:prstGeom>
              <a:ln>
                <a:solidFill>
                  <a:schemeClr val="accent2"/>
                </a:solidFill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5080FA0D-DE62-4E10-BD2A-DBF00A412940}"/>
                  </a:ext>
                </a:extLst>
              </p:cNvPr>
              <p:cNvSpPr/>
              <p:nvPr/>
            </p:nvSpPr>
            <p:spPr>
              <a:xfrm>
                <a:off x="2625593" y="2891686"/>
                <a:ext cx="738667" cy="73866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2520176" y="2751607"/>
              <a:ext cx="465677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d-ID" sz="2400" dirty="0" smtClean="0">
                  <a:solidFill>
                    <a:srgbClr val="FF0000"/>
                  </a:solidFill>
                </a:rPr>
                <a:t>LEGAL SETTING</a:t>
              </a:r>
            </a:p>
            <a:p>
              <a:r>
                <a:rPr lang="id-ID" sz="2000" dirty="0"/>
                <a:t>Pengadilan, lapas, pusat rehab</a:t>
              </a:r>
            </a:p>
          </p:txBody>
        </p:sp>
        <p:sp>
          <p:nvSpPr>
            <p:cNvPr id="41" name="Parallelogram 15">
              <a:extLst>
                <a:ext uri="{FF2B5EF4-FFF2-40B4-BE49-F238E27FC236}">
                  <a16:creationId xmlns:a16="http://schemas.microsoft.com/office/drawing/2014/main" xmlns="" id="{24ABDD0B-564D-4579-ACF2-A3B23447A0E6}"/>
                </a:ext>
              </a:extLst>
            </p:cNvPr>
            <p:cNvSpPr/>
            <p:nvPr/>
          </p:nvSpPr>
          <p:spPr>
            <a:xfrm rot="16200000">
              <a:off x="1873707" y="3003498"/>
              <a:ext cx="541497" cy="608633"/>
            </a:xfrm>
            <a:custGeom>
              <a:avLst/>
              <a:gdLst/>
              <a:ahLst/>
              <a:cxnLst/>
              <a:rect l="l" t="t" r="r" b="b"/>
              <a:pathLst>
                <a:path w="2993176" h="3240001">
                  <a:moveTo>
                    <a:pt x="1299907" y="647892"/>
                  </a:moveTo>
                  <a:lnTo>
                    <a:pt x="665509" y="1620000"/>
                  </a:lnTo>
                  <a:lnTo>
                    <a:pt x="1299907" y="2592108"/>
                  </a:lnTo>
                  <a:lnTo>
                    <a:pt x="634398" y="2592108"/>
                  </a:lnTo>
                  <a:lnTo>
                    <a:pt x="0" y="1620000"/>
                  </a:lnTo>
                  <a:lnTo>
                    <a:pt x="634398" y="647892"/>
                  </a:lnTo>
                  <a:close/>
                  <a:moveTo>
                    <a:pt x="2993176" y="1620001"/>
                  </a:moveTo>
                  <a:lnTo>
                    <a:pt x="1913056" y="3240001"/>
                  </a:lnTo>
                  <a:lnTo>
                    <a:pt x="1782206" y="3043749"/>
                  </a:lnTo>
                  <a:lnTo>
                    <a:pt x="1110064" y="3043749"/>
                  </a:lnTo>
                  <a:cubicBezTo>
                    <a:pt x="1089036" y="3096599"/>
                    <a:pt x="1037333" y="3133759"/>
                    <a:pt x="976952" y="3133759"/>
                  </a:cubicBezTo>
                  <a:cubicBezTo>
                    <a:pt x="923853" y="3133759"/>
                    <a:pt x="877466" y="3105022"/>
                    <a:pt x="854540" y="3061058"/>
                  </a:cubicBezTo>
                  <a:lnTo>
                    <a:pt x="302383" y="3169763"/>
                  </a:lnTo>
                  <a:lnTo>
                    <a:pt x="302383" y="2809723"/>
                  </a:lnTo>
                  <a:lnTo>
                    <a:pt x="854540" y="2918427"/>
                  </a:lnTo>
                  <a:cubicBezTo>
                    <a:pt x="877466" y="2874463"/>
                    <a:pt x="923853" y="2845727"/>
                    <a:pt x="976952" y="2845727"/>
                  </a:cubicBezTo>
                  <a:cubicBezTo>
                    <a:pt x="1037333" y="2845727"/>
                    <a:pt x="1089036" y="2882887"/>
                    <a:pt x="1110064" y="2935737"/>
                  </a:cubicBezTo>
                  <a:lnTo>
                    <a:pt x="1710190" y="2935737"/>
                  </a:lnTo>
                  <a:lnTo>
                    <a:pt x="832936" y="1620001"/>
                  </a:lnTo>
                  <a:lnTo>
                    <a:pt x="191305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235459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d-ID" dirty="0" smtClean="0"/>
              <a:t>Ruang Lingkup Psikodiagnostik</a:t>
            </a:r>
            <a:endParaRPr lang="id-ID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313492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000" b="1" dirty="0" smtClean="0">
                <a:latin typeface="Arial" pitchFamily="34" charset="0"/>
                <a:cs typeface="Arial" pitchFamily="34" charset="0"/>
              </a:rPr>
              <a:t>memperoleh gambaran kepribadian tentang diri seseorang, melalui pemeriksaan psikologis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18" b="12271"/>
          <a:stretch/>
        </p:blipFill>
        <p:spPr>
          <a:xfrm>
            <a:off x="1475656" y="2348880"/>
            <a:ext cx="6264696" cy="440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4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687</TotalTime>
  <Words>349</Words>
  <Application>Microsoft Office PowerPoint</Application>
  <PresentationFormat>On-screen Show (4:3)</PresentationFormat>
  <Paragraphs>84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Perbedan tes dan asesmen psikologi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ayudia popy sesilia</dc:creator>
  <cp:lastModifiedBy>ayudia popy sesilia</cp:lastModifiedBy>
  <cp:revision>44</cp:revision>
  <dcterms:created xsi:type="dcterms:W3CDTF">2020-03-04T01:51:01Z</dcterms:created>
  <dcterms:modified xsi:type="dcterms:W3CDTF">2020-04-08T01:23:34Z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1672932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