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9" r:id="rId2"/>
    <p:sldMasterId id="2147483703" r:id="rId3"/>
  </p:sldMasterIdLst>
  <p:notesMasterIdLst>
    <p:notesMasterId r:id="rId29"/>
  </p:notesMasterIdLst>
  <p:sldIdLst>
    <p:sldId id="259" r:id="rId4"/>
    <p:sldId id="260" r:id="rId5"/>
    <p:sldId id="263" r:id="rId6"/>
    <p:sldId id="262" r:id="rId7"/>
    <p:sldId id="261" r:id="rId8"/>
    <p:sldId id="280" r:id="rId9"/>
    <p:sldId id="265" r:id="rId10"/>
    <p:sldId id="267" r:id="rId11"/>
    <p:sldId id="276" r:id="rId12"/>
    <p:sldId id="266" r:id="rId13"/>
    <p:sldId id="268" r:id="rId14"/>
    <p:sldId id="269" r:id="rId15"/>
    <p:sldId id="271" r:id="rId16"/>
    <p:sldId id="270" r:id="rId17"/>
    <p:sldId id="272" r:id="rId18"/>
    <p:sldId id="278" r:id="rId19"/>
    <p:sldId id="281" r:id="rId20"/>
    <p:sldId id="282" r:id="rId21"/>
    <p:sldId id="283" r:id="rId22"/>
    <p:sldId id="290" r:id="rId23"/>
    <p:sldId id="289" r:id="rId24"/>
    <p:sldId id="285" r:id="rId25"/>
    <p:sldId id="286" r:id="rId26"/>
    <p:sldId id="287" r:id="rId27"/>
    <p:sldId id="291" r:id="rId28"/>
  </p:sldIdLst>
  <p:sldSz cx="9144000" cy="6858000" type="screen4x3"/>
  <p:notesSz cx="6858000" cy="9144000"/>
  <p:embeddedFontLst>
    <p:embeddedFont>
      <p:font typeface="Bauhaus 93" pitchFamily="82" charset="0"/>
      <p:regular r:id="rId30"/>
    </p:embeddedFont>
    <p:embeddedFont>
      <p:font typeface="Bodoni MT" pitchFamily="18" charset="0"/>
      <p:regular r:id="rId31"/>
      <p:bold r:id="rId32"/>
      <p:italic r:id="rId33"/>
      <p:boldItalic r:id="rId34"/>
    </p:embeddedFont>
    <p:embeddedFont>
      <p:font typeface="Harrington" pitchFamily="82" charset="0"/>
      <p:regular r:id="rId35"/>
    </p:embeddedFont>
    <p:embeddedFont>
      <p:font typeface="Segoe Print" pitchFamily="2" charset="0"/>
      <p:regular r:id="rId36"/>
      <p:bold r:id="rId37"/>
    </p:embeddedFont>
    <p:embeddedFont>
      <p:font typeface="Gabriola" pitchFamily="82" charset="0"/>
      <p:regular r:id="rId38"/>
    </p:embeddedFont>
    <p:embeddedFont>
      <p:font typeface="GothicI" pitchFamily="2" charset="0"/>
      <p:regular r:id="rId39"/>
    </p:embeddedFont>
    <p:embeddedFont>
      <p:font typeface="Calibri" pitchFamily="34" charset="0"/>
      <p:regular r:id="rId40"/>
      <p:bold r:id="rId41"/>
      <p:italic r:id="rId42"/>
      <p:boldItalic r:id="rId43"/>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662666-5CE3-4B86-B00F-E0AA5A754938}" type="datetimeFigureOut">
              <a:rPr lang="id-ID" smtClean="0"/>
              <a:t>08/04/2020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3ABBCF-4AB0-4DDB-8388-A2DC0B5DFD98}" type="slidenum">
              <a:rPr lang="id-ID" smtClean="0"/>
              <a:t>‹#›</a:t>
            </a:fld>
            <a:endParaRPr lang="id-ID"/>
          </a:p>
        </p:txBody>
      </p:sp>
    </p:spTree>
    <p:extLst>
      <p:ext uri="{BB962C8B-B14F-4D97-AF65-F5344CB8AC3E}">
        <p14:creationId xmlns:p14="http://schemas.microsoft.com/office/powerpoint/2010/main" val="222827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709a0e84b6_0_155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709a0e84b6_0_15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600b47a8e7_0_7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600b47a8e7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709a0e84b6_0_160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709a0e84b6_0_16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776ee8e2b_0_2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776ee8e2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709a0e84b6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709a0e84b6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g708b87793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3" name="Google Shape;883;g708b8779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This is a Pear Deck Text Slide </a:t>
            </a:r>
            <a:endParaRPr/>
          </a:p>
          <a:p>
            <a:pPr marL="0" lvl="0" indent="0" algn="l" rtl="0">
              <a:spcBef>
                <a:spcPts val="0"/>
              </a:spcBef>
              <a:spcAft>
                <a:spcPts val="0"/>
              </a:spcAft>
              <a:buNone/>
            </a:pPr>
            <a:r>
              <a:rPr lang="en"/>
              <a:t>🍐 To edit the type of question, go back to the "Ask Students a Question" in the Pear Deck sidebar.</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4776ee8e2b_0_3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4776ee8e2b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6def91b91d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6def91b91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003ABBCF-4AB0-4DDB-8388-A2DC0B5DFD98}" type="slidenum">
              <a:rPr lang="id-ID" smtClean="0"/>
              <a:t>13</a:t>
            </a:fld>
            <a:endParaRPr lang="id-ID"/>
          </a:p>
        </p:txBody>
      </p:sp>
    </p:spTree>
    <p:extLst>
      <p:ext uri="{BB962C8B-B14F-4D97-AF65-F5344CB8AC3E}">
        <p14:creationId xmlns:p14="http://schemas.microsoft.com/office/powerpoint/2010/main" val="2936542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6def91b91d_0_1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0" name="Google Shape;690;g6def91b91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6def91b91d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6def91b91d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OPENING TITLE">
    <p:spTree>
      <p:nvGrpSpPr>
        <p:cNvPr id="1" name="Shape 9"/>
        <p:cNvGrpSpPr/>
        <p:nvPr/>
      </p:nvGrpSpPr>
      <p:grpSpPr>
        <a:xfrm>
          <a:off x="0" y="0"/>
          <a:ext cx="0" cy="0"/>
          <a:chOff x="0" y="0"/>
          <a:chExt cx="0" cy="0"/>
        </a:xfrm>
      </p:grpSpPr>
      <p:sp>
        <p:nvSpPr>
          <p:cNvPr id="10" name="Google Shape;10;p2"/>
          <p:cNvSpPr/>
          <p:nvPr/>
        </p:nvSpPr>
        <p:spPr>
          <a:xfrm>
            <a:off x="2186325" y="400733"/>
            <a:ext cx="66330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 name="Google Shape;11;p2"/>
          <p:cNvSpPr txBox="1">
            <a:spLocks noGrp="1"/>
          </p:cNvSpPr>
          <p:nvPr>
            <p:ph type="ctrTitle"/>
          </p:nvPr>
        </p:nvSpPr>
        <p:spPr>
          <a:xfrm>
            <a:off x="5471950" y="2515133"/>
            <a:ext cx="2820300" cy="2736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FFFFFF"/>
              </a:buClr>
              <a:buSzPts val="6500"/>
              <a:buNone/>
              <a:defRPr sz="6500">
                <a:solidFill>
                  <a:srgbClr val="FFFFFF"/>
                </a:solidFill>
              </a:defRPr>
            </a:lvl1pPr>
            <a:lvl2pPr lvl="1" algn="ctr">
              <a:spcBef>
                <a:spcPts val="0"/>
              </a:spcBef>
              <a:spcAft>
                <a:spcPts val="0"/>
              </a:spcAft>
              <a:buClr>
                <a:srgbClr val="FFFFFF"/>
              </a:buClr>
              <a:buSzPts val="6500"/>
              <a:buNone/>
              <a:defRPr sz="6500">
                <a:solidFill>
                  <a:srgbClr val="FFFFFF"/>
                </a:solidFill>
              </a:defRPr>
            </a:lvl2pPr>
            <a:lvl3pPr lvl="2" algn="ctr">
              <a:spcBef>
                <a:spcPts val="0"/>
              </a:spcBef>
              <a:spcAft>
                <a:spcPts val="0"/>
              </a:spcAft>
              <a:buClr>
                <a:srgbClr val="FFFFFF"/>
              </a:buClr>
              <a:buSzPts val="6500"/>
              <a:buNone/>
              <a:defRPr sz="6500">
                <a:solidFill>
                  <a:srgbClr val="FFFFFF"/>
                </a:solidFill>
              </a:defRPr>
            </a:lvl3pPr>
            <a:lvl4pPr lvl="3" algn="ctr">
              <a:spcBef>
                <a:spcPts val="0"/>
              </a:spcBef>
              <a:spcAft>
                <a:spcPts val="0"/>
              </a:spcAft>
              <a:buClr>
                <a:srgbClr val="FFFFFF"/>
              </a:buClr>
              <a:buSzPts val="6500"/>
              <a:buNone/>
              <a:defRPr sz="6500">
                <a:solidFill>
                  <a:srgbClr val="FFFFFF"/>
                </a:solidFill>
              </a:defRPr>
            </a:lvl4pPr>
            <a:lvl5pPr lvl="4" algn="ctr">
              <a:spcBef>
                <a:spcPts val="0"/>
              </a:spcBef>
              <a:spcAft>
                <a:spcPts val="0"/>
              </a:spcAft>
              <a:buClr>
                <a:srgbClr val="FFFFFF"/>
              </a:buClr>
              <a:buSzPts val="6500"/>
              <a:buNone/>
              <a:defRPr sz="6500">
                <a:solidFill>
                  <a:srgbClr val="FFFFFF"/>
                </a:solidFill>
              </a:defRPr>
            </a:lvl5pPr>
            <a:lvl6pPr lvl="5" algn="ctr">
              <a:spcBef>
                <a:spcPts val="0"/>
              </a:spcBef>
              <a:spcAft>
                <a:spcPts val="0"/>
              </a:spcAft>
              <a:buClr>
                <a:srgbClr val="FFFFFF"/>
              </a:buClr>
              <a:buSzPts val="6500"/>
              <a:buNone/>
              <a:defRPr sz="6500">
                <a:solidFill>
                  <a:srgbClr val="FFFFFF"/>
                </a:solidFill>
              </a:defRPr>
            </a:lvl6pPr>
            <a:lvl7pPr lvl="6" algn="ctr">
              <a:spcBef>
                <a:spcPts val="0"/>
              </a:spcBef>
              <a:spcAft>
                <a:spcPts val="0"/>
              </a:spcAft>
              <a:buClr>
                <a:srgbClr val="FFFFFF"/>
              </a:buClr>
              <a:buSzPts val="6500"/>
              <a:buNone/>
              <a:defRPr sz="6500">
                <a:solidFill>
                  <a:srgbClr val="FFFFFF"/>
                </a:solidFill>
              </a:defRPr>
            </a:lvl7pPr>
            <a:lvl8pPr lvl="7" algn="ctr">
              <a:spcBef>
                <a:spcPts val="0"/>
              </a:spcBef>
              <a:spcAft>
                <a:spcPts val="0"/>
              </a:spcAft>
              <a:buClr>
                <a:srgbClr val="FFFFFF"/>
              </a:buClr>
              <a:buSzPts val="6500"/>
              <a:buNone/>
              <a:defRPr sz="6500">
                <a:solidFill>
                  <a:srgbClr val="FFFFFF"/>
                </a:solidFill>
              </a:defRPr>
            </a:lvl8pPr>
            <a:lvl9pPr lvl="8" algn="ctr">
              <a:spcBef>
                <a:spcPts val="0"/>
              </a:spcBef>
              <a:spcAft>
                <a:spcPts val="0"/>
              </a:spcAft>
              <a:buClr>
                <a:srgbClr val="FFFFFF"/>
              </a:buClr>
              <a:buSzPts val="6500"/>
              <a:buNone/>
              <a:defRPr sz="6500">
                <a:solidFill>
                  <a:srgbClr val="FFFFFF"/>
                </a:solidFill>
              </a:defRPr>
            </a:lvl9pPr>
          </a:lstStyle>
          <a:p>
            <a:endParaRPr/>
          </a:p>
        </p:txBody>
      </p:sp>
      <p:sp>
        <p:nvSpPr>
          <p:cNvPr id="12" name="Google Shape;12;p2"/>
          <p:cNvSpPr txBox="1">
            <a:spLocks noGrp="1"/>
          </p:cNvSpPr>
          <p:nvPr>
            <p:ph type="subTitle" idx="1"/>
          </p:nvPr>
        </p:nvSpPr>
        <p:spPr>
          <a:xfrm>
            <a:off x="6434650" y="5251933"/>
            <a:ext cx="1857600" cy="7612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FFFFFF"/>
              </a:buClr>
              <a:buSzPts val="1000"/>
              <a:buNone/>
              <a:defRPr sz="1000">
                <a:solidFill>
                  <a:srgbClr val="FFFFFF"/>
                </a:solidFill>
              </a:defRPr>
            </a:lvl1pPr>
            <a:lvl2pPr lvl="1" algn="ctr">
              <a:lnSpc>
                <a:spcPct val="100000"/>
              </a:lnSpc>
              <a:spcBef>
                <a:spcPts val="0"/>
              </a:spcBef>
              <a:spcAft>
                <a:spcPts val="0"/>
              </a:spcAft>
              <a:buClr>
                <a:srgbClr val="FFFFFF"/>
              </a:buClr>
              <a:buSzPts val="2800"/>
              <a:buNone/>
              <a:defRPr sz="2800">
                <a:solidFill>
                  <a:srgbClr val="FFFFFF"/>
                </a:solidFill>
              </a:defRPr>
            </a:lvl2pPr>
            <a:lvl3pPr lvl="2" algn="ctr">
              <a:lnSpc>
                <a:spcPct val="100000"/>
              </a:lnSpc>
              <a:spcBef>
                <a:spcPts val="0"/>
              </a:spcBef>
              <a:spcAft>
                <a:spcPts val="0"/>
              </a:spcAft>
              <a:buClr>
                <a:srgbClr val="FFFFFF"/>
              </a:buClr>
              <a:buSzPts val="2800"/>
              <a:buNone/>
              <a:defRPr sz="2800">
                <a:solidFill>
                  <a:srgbClr val="FFFFFF"/>
                </a:solidFill>
              </a:defRPr>
            </a:lvl3pPr>
            <a:lvl4pPr lvl="3" algn="ctr">
              <a:lnSpc>
                <a:spcPct val="100000"/>
              </a:lnSpc>
              <a:spcBef>
                <a:spcPts val="0"/>
              </a:spcBef>
              <a:spcAft>
                <a:spcPts val="0"/>
              </a:spcAft>
              <a:buClr>
                <a:srgbClr val="FFFFFF"/>
              </a:buClr>
              <a:buSzPts val="2800"/>
              <a:buNone/>
              <a:defRPr sz="2800">
                <a:solidFill>
                  <a:srgbClr val="FFFFFF"/>
                </a:solidFill>
              </a:defRPr>
            </a:lvl4pPr>
            <a:lvl5pPr lvl="4" algn="ctr">
              <a:lnSpc>
                <a:spcPct val="100000"/>
              </a:lnSpc>
              <a:spcBef>
                <a:spcPts val="0"/>
              </a:spcBef>
              <a:spcAft>
                <a:spcPts val="0"/>
              </a:spcAft>
              <a:buClr>
                <a:srgbClr val="FFFFFF"/>
              </a:buClr>
              <a:buSzPts val="2800"/>
              <a:buNone/>
              <a:defRPr sz="2800">
                <a:solidFill>
                  <a:srgbClr val="FFFFFF"/>
                </a:solidFill>
              </a:defRPr>
            </a:lvl5pPr>
            <a:lvl6pPr lvl="5" algn="ctr">
              <a:lnSpc>
                <a:spcPct val="100000"/>
              </a:lnSpc>
              <a:spcBef>
                <a:spcPts val="0"/>
              </a:spcBef>
              <a:spcAft>
                <a:spcPts val="0"/>
              </a:spcAft>
              <a:buClr>
                <a:srgbClr val="FFFFFF"/>
              </a:buClr>
              <a:buSzPts val="2800"/>
              <a:buNone/>
              <a:defRPr sz="2800">
                <a:solidFill>
                  <a:srgbClr val="FFFFFF"/>
                </a:solidFill>
              </a:defRPr>
            </a:lvl6pPr>
            <a:lvl7pPr lvl="6" algn="ctr">
              <a:lnSpc>
                <a:spcPct val="100000"/>
              </a:lnSpc>
              <a:spcBef>
                <a:spcPts val="0"/>
              </a:spcBef>
              <a:spcAft>
                <a:spcPts val="0"/>
              </a:spcAft>
              <a:buClr>
                <a:srgbClr val="FFFFFF"/>
              </a:buClr>
              <a:buSzPts val="2800"/>
              <a:buNone/>
              <a:defRPr sz="2800">
                <a:solidFill>
                  <a:srgbClr val="FFFFFF"/>
                </a:solidFill>
              </a:defRPr>
            </a:lvl7pPr>
            <a:lvl8pPr lvl="7" algn="ctr">
              <a:lnSpc>
                <a:spcPct val="100000"/>
              </a:lnSpc>
              <a:spcBef>
                <a:spcPts val="0"/>
              </a:spcBef>
              <a:spcAft>
                <a:spcPts val="0"/>
              </a:spcAft>
              <a:buClr>
                <a:srgbClr val="FFFFFF"/>
              </a:buClr>
              <a:buSzPts val="2800"/>
              <a:buNone/>
              <a:defRPr sz="2800">
                <a:solidFill>
                  <a:srgbClr val="FFFFFF"/>
                </a:solidFill>
              </a:defRPr>
            </a:lvl8pPr>
            <a:lvl9pPr lvl="8" algn="ctr">
              <a:lnSpc>
                <a:spcPct val="100000"/>
              </a:lnSpc>
              <a:spcBef>
                <a:spcPts val="0"/>
              </a:spcBef>
              <a:spcAft>
                <a:spcPts val="0"/>
              </a:spcAft>
              <a:buClr>
                <a:srgbClr val="FFFFFF"/>
              </a:buClr>
              <a:buSzPts val="2800"/>
              <a:buNone/>
              <a:defRPr sz="2800">
                <a:solidFill>
                  <a:srgbClr val="FFFFFF"/>
                </a:solidFill>
              </a:defRPr>
            </a:lvl9pPr>
          </a:lstStyle>
          <a:p>
            <a:endParaRPr/>
          </a:p>
        </p:txBody>
      </p:sp>
    </p:spTree>
    <p:extLst>
      <p:ext uri="{BB962C8B-B14F-4D97-AF65-F5344CB8AC3E}">
        <p14:creationId xmlns:p14="http://schemas.microsoft.com/office/powerpoint/2010/main" val="354979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4 COLUMNS 2">
  <p:cSld name="TITLE + 4 COLUMNS 2">
    <p:spTree>
      <p:nvGrpSpPr>
        <p:cNvPr id="1" name="Shape 77"/>
        <p:cNvGrpSpPr/>
        <p:nvPr/>
      </p:nvGrpSpPr>
      <p:grpSpPr>
        <a:xfrm>
          <a:off x="0" y="0"/>
          <a:ext cx="0" cy="0"/>
          <a:chOff x="0" y="0"/>
          <a:chExt cx="0" cy="0"/>
        </a:xfrm>
      </p:grpSpPr>
      <p:sp>
        <p:nvSpPr>
          <p:cNvPr id="78" name="Google Shape;78;p11"/>
          <p:cNvSpPr/>
          <p:nvPr/>
        </p:nvSpPr>
        <p:spPr>
          <a:xfrm>
            <a:off x="383450" y="414400"/>
            <a:ext cx="5253000" cy="6029200"/>
          </a:xfrm>
          <a:prstGeom prst="rect">
            <a:avLst/>
          </a:prstGeom>
          <a:solidFill>
            <a:srgbClr val="FFAD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11"/>
          <p:cNvSpPr txBox="1">
            <a:spLocks noGrp="1"/>
          </p:cNvSpPr>
          <p:nvPr>
            <p:ph type="subTitle" idx="1"/>
          </p:nvPr>
        </p:nvSpPr>
        <p:spPr>
          <a:xfrm>
            <a:off x="1027537"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0" name="Google Shape;80;p11"/>
          <p:cNvSpPr txBox="1">
            <a:spLocks noGrp="1"/>
          </p:cNvSpPr>
          <p:nvPr>
            <p:ph type="ctrTitle"/>
          </p:nvPr>
        </p:nvSpPr>
        <p:spPr>
          <a:xfrm>
            <a:off x="1027537"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1" name="Google Shape;81;p11"/>
          <p:cNvSpPr txBox="1">
            <a:spLocks noGrp="1"/>
          </p:cNvSpPr>
          <p:nvPr>
            <p:ph type="subTitle" idx="2"/>
          </p:nvPr>
        </p:nvSpPr>
        <p:spPr>
          <a:xfrm>
            <a:off x="1027540"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1"/>
          <p:cNvSpPr txBox="1">
            <a:spLocks noGrp="1"/>
          </p:cNvSpPr>
          <p:nvPr>
            <p:ph type="ctrTitle" idx="3"/>
          </p:nvPr>
        </p:nvSpPr>
        <p:spPr>
          <a:xfrm>
            <a:off x="1027540"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3" name="Google Shape;83;p11"/>
          <p:cNvSpPr txBox="1">
            <a:spLocks noGrp="1"/>
          </p:cNvSpPr>
          <p:nvPr>
            <p:ph type="ctrTitle" idx="4"/>
          </p:nvPr>
        </p:nvSpPr>
        <p:spPr>
          <a:xfrm>
            <a:off x="1027547" y="960000"/>
            <a:ext cx="3964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4" name="Google Shape;84;p11"/>
          <p:cNvSpPr txBox="1">
            <a:spLocks noGrp="1"/>
          </p:cNvSpPr>
          <p:nvPr>
            <p:ph type="subTitle" idx="5"/>
          </p:nvPr>
        </p:nvSpPr>
        <p:spPr>
          <a:xfrm>
            <a:off x="3208762"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5" name="Google Shape;85;p11"/>
          <p:cNvSpPr txBox="1">
            <a:spLocks noGrp="1"/>
          </p:cNvSpPr>
          <p:nvPr>
            <p:ph type="ctrTitle" idx="6"/>
          </p:nvPr>
        </p:nvSpPr>
        <p:spPr>
          <a:xfrm>
            <a:off x="3208762"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6" name="Google Shape;86;p11"/>
          <p:cNvSpPr txBox="1">
            <a:spLocks noGrp="1"/>
          </p:cNvSpPr>
          <p:nvPr>
            <p:ph type="subTitle" idx="7"/>
          </p:nvPr>
        </p:nvSpPr>
        <p:spPr>
          <a:xfrm>
            <a:off x="3208765"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7" name="Google Shape;87;p11"/>
          <p:cNvSpPr txBox="1">
            <a:spLocks noGrp="1"/>
          </p:cNvSpPr>
          <p:nvPr>
            <p:ph type="ctrTitle" idx="8"/>
          </p:nvPr>
        </p:nvSpPr>
        <p:spPr>
          <a:xfrm>
            <a:off x="3208765"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581880555"/>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88"/>
        <p:cNvGrpSpPr/>
        <p:nvPr/>
      </p:nvGrpSpPr>
      <p:grpSpPr>
        <a:xfrm>
          <a:off x="0" y="0"/>
          <a:ext cx="0" cy="0"/>
          <a:chOff x="0" y="0"/>
          <a:chExt cx="0" cy="0"/>
        </a:xfrm>
      </p:grpSpPr>
      <p:sp>
        <p:nvSpPr>
          <p:cNvPr id="89" name="Google Shape;89;p12"/>
          <p:cNvSpPr/>
          <p:nvPr/>
        </p:nvSpPr>
        <p:spPr>
          <a:xfrm>
            <a:off x="338700" y="2221867"/>
            <a:ext cx="8466600" cy="4221600"/>
          </a:xfrm>
          <a:prstGeom prst="rect">
            <a:avLst/>
          </a:prstGeom>
          <a:solidFill>
            <a:srgbClr val="FFAD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12"/>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1" name="Google Shape;91;p12"/>
          <p:cNvSpPr txBox="1">
            <a:spLocks noGrp="1"/>
          </p:cNvSpPr>
          <p:nvPr>
            <p:ph type="subTitle" idx="1"/>
          </p:nvPr>
        </p:nvSpPr>
        <p:spPr>
          <a:xfrm>
            <a:off x="4890343" y="2696533"/>
            <a:ext cx="2744700" cy="194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Tree>
    <p:extLst>
      <p:ext uri="{BB962C8B-B14F-4D97-AF65-F5344CB8AC3E}">
        <p14:creationId xmlns:p14="http://schemas.microsoft.com/office/powerpoint/2010/main" val="1890095044"/>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NUMBERS + DESIGN">
  <p:cSld name="TITLE + NUMBERS + DESIGN">
    <p:spTree>
      <p:nvGrpSpPr>
        <p:cNvPr id="1" name="Shape 92"/>
        <p:cNvGrpSpPr/>
        <p:nvPr/>
      </p:nvGrpSpPr>
      <p:grpSpPr>
        <a:xfrm>
          <a:off x="0" y="0"/>
          <a:ext cx="0" cy="0"/>
          <a:chOff x="0" y="0"/>
          <a:chExt cx="0" cy="0"/>
        </a:xfrm>
      </p:grpSpPr>
      <p:sp>
        <p:nvSpPr>
          <p:cNvPr id="93" name="Google Shape;93;p13"/>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94" name="Google Shape;94;p13"/>
          <p:cNvSpPr txBox="1">
            <a:spLocks noGrp="1"/>
          </p:cNvSpPr>
          <p:nvPr>
            <p:ph type="subTitle" idx="1"/>
          </p:nvPr>
        </p:nvSpPr>
        <p:spPr>
          <a:xfrm>
            <a:off x="6103500" y="3049967"/>
            <a:ext cx="1743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3"/>
          <p:cNvSpPr txBox="1">
            <a:spLocks noGrp="1"/>
          </p:cNvSpPr>
          <p:nvPr>
            <p:ph type="title" idx="2" hasCustomPrompt="1"/>
          </p:nvPr>
        </p:nvSpPr>
        <p:spPr>
          <a:xfrm>
            <a:off x="6163200" y="1902800"/>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77861"/>
              </a:buClr>
              <a:buSzPts val="3600"/>
              <a:buNone/>
              <a:defRPr sz="3600">
                <a:solidFill>
                  <a:srgbClr val="477861"/>
                </a:solidFill>
              </a:defRPr>
            </a:lvl1pPr>
            <a:lvl2pPr lvl="1" algn="ctr" rtl="0">
              <a:spcBef>
                <a:spcPts val="0"/>
              </a:spcBef>
              <a:spcAft>
                <a:spcPts val="0"/>
              </a:spcAft>
              <a:buClr>
                <a:srgbClr val="477861"/>
              </a:buClr>
              <a:buSzPts val="4800"/>
              <a:buNone/>
              <a:defRPr sz="4800">
                <a:solidFill>
                  <a:srgbClr val="477861"/>
                </a:solidFill>
              </a:defRPr>
            </a:lvl2pPr>
            <a:lvl3pPr lvl="2" algn="ctr" rtl="0">
              <a:spcBef>
                <a:spcPts val="0"/>
              </a:spcBef>
              <a:spcAft>
                <a:spcPts val="0"/>
              </a:spcAft>
              <a:buClr>
                <a:srgbClr val="477861"/>
              </a:buClr>
              <a:buSzPts val="4800"/>
              <a:buNone/>
              <a:defRPr sz="4800">
                <a:solidFill>
                  <a:srgbClr val="477861"/>
                </a:solidFill>
              </a:defRPr>
            </a:lvl3pPr>
            <a:lvl4pPr lvl="3" algn="ctr" rtl="0">
              <a:spcBef>
                <a:spcPts val="0"/>
              </a:spcBef>
              <a:spcAft>
                <a:spcPts val="0"/>
              </a:spcAft>
              <a:buClr>
                <a:srgbClr val="477861"/>
              </a:buClr>
              <a:buSzPts val="4800"/>
              <a:buNone/>
              <a:defRPr sz="4800">
                <a:solidFill>
                  <a:srgbClr val="477861"/>
                </a:solidFill>
              </a:defRPr>
            </a:lvl4pPr>
            <a:lvl5pPr lvl="4" algn="ctr" rtl="0">
              <a:spcBef>
                <a:spcPts val="0"/>
              </a:spcBef>
              <a:spcAft>
                <a:spcPts val="0"/>
              </a:spcAft>
              <a:buClr>
                <a:srgbClr val="477861"/>
              </a:buClr>
              <a:buSzPts val="4800"/>
              <a:buNone/>
              <a:defRPr sz="4800">
                <a:solidFill>
                  <a:srgbClr val="477861"/>
                </a:solidFill>
              </a:defRPr>
            </a:lvl5pPr>
            <a:lvl6pPr lvl="5" algn="ctr" rtl="0">
              <a:spcBef>
                <a:spcPts val="0"/>
              </a:spcBef>
              <a:spcAft>
                <a:spcPts val="0"/>
              </a:spcAft>
              <a:buClr>
                <a:srgbClr val="477861"/>
              </a:buClr>
              <a:buSzPts val="4800"/>
              <a:buNone/>
              <a:defRPr sz="4800">
                <a:solidFill>
                  <a:srgbClr val="477861"/>
                </a:solidFill>
              </a:defRPr>
            </a:lvl6pPr>
            <a:lvl7pPr lvl="6" algn="ctr" rtl="0">
              <a:spcBef>
                <a:spcPts val="0"/>
              </a:spcBef>
              <a:spcAft>
                <a:spcPts val="0"/>
              </a:spcAft>
              <a:buClr>
                <a:srgbClr val="477861"/>
              </a:buClr>
              <a:buSzPts val="4800"/>
              <a:buNone/>
              <a:defRPr sz="4800">
                <a:solidFill>
                  <a:srgbClr val="477861"/>
                </a:solidFill>
              </a:defRPr>
            </a:lvl7pPr>
            <a:lvl8pPr lvl="7" algn="ctr" rtl="0">
              <a:spcBef>
                <a:spcPts val="0"/>
              </a:spcBef>
              <a:spcAft>
                <a:spcPts val="0"/>
              </a:spcAft>
              <a:buClr>
                <a:srgbClr val="477861"/>
              </a:buClr>
              <a:buSzPts val="4800"/>
              <a:buNone/>
              <a:defRPr sz="4800">
                <a:solidFill>
                  <a:srgbClr val="477861"/>
                </a:solidFill>
              </a:defRPr>
            </a:lvl8pPr>
            <a:lvl9pPr lvl="8" algn="ctr" rtl="0">
              <a:spcBef>
                <a:spcPts val="0"/>
              </a:spcBef>
              <a:spcAft>
                <a:spcPts val="0"/>
              </a:spcAft>
              <a:buClr>
                <a:srgbClr val="477861"/>
              </a:buClr>
              <a:buSzPts val="4800"/>
              <a:buNone/>
              <a:defRPr sz="4800">
                <a:solidFill>
                  <a:srgbClr val="477861"/>
                </a:solidFill>
              </a:defRPr>
            </a:lvl9pPr>
          </a:lstStyle>
          <a:p>
            <a:r>
              <a:t>xx%</a:t>
            </a:r>
          </a:p>
        </p:txBody>
      </p:sp>
      <p:sp>
        <p:nvSpPr>
          <p:cNvPr id="96" name="Google Shape;96;p13"/>
          <p:cNvSpPr txBox="1">
            <a:spLocks noGrp="1"/>
          </p:cNvSpPr>
          <p:nvPr>
            <p:ph type="ctrTitle" idx="3"/>
          </p:nvPr>
        </p:nvSpPr>
        <p:spPr>
          <a:xfrm>
            <a:off x="5961750" y="2607600"/>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97" name="Google Shape;97;p13"/>
          <p:cNvSpPr txBox="1">
            <a:spLocks noGrp="1"/>
          </p:cNvSpPr>
          <p:nvPr>
            <p:ph type="subTitle" idx="4"/>
          </p:nvPr>
        </p:nvSpPr>
        <p:spPr>
          <a:xfrm>
            <a:off x="6103500" y="5152333"/>
            <a:ext cx="1743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200">
                <a:solidFill>
                  <a:schemeClr val="dk1"/>
                </a:solidFill>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8" name="Google Shape;98;p13"/>
          <p:cNvSpPr txBox="1">
            <a:spLocks noGrp="1"/>
          </p:cNvSpPr>
          <p:nvPr>
            <p:ph type="title" idx="5" hasCustomPrompt="1"/>
          </p:nvPr>
        </p:nvSpPr>
        <p:spPr>
          <a:xfrm>
            <a:off x="6163200" y="4005167"/>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77861"/>
              </a:buClr>
              <a:buSzPts val="3600"/>
              <a:buNone/>
              <a:defRPr sz="3600">
                <a:solidFill>
                  <a:srgbClr val="477861"/>
                </a:solidFill>
              </a:defRPr>
            </a:lvl1pPr>
            <a:lvl2pPr lvl="1" algn="ctr" rtl="0">
              <a:spcBef>
                <a:spcPts val="0"/>
              </a:spcBef>
              <a:spcAft>
                <a:spcPts val="0"/>
              </a:spcAft>
              <a:buClr>
                <a:srgbClr val="477861"/>
              </a:buClr>
              <a:buSzPts val="4800"/>
              <a:buNone/>
              <a:defRPr sz="4800">
                <a:solidFill>
                  <a:srgbClr val="477861"/>
                </a:solidFill>
              </a:defRPr>
            </a:lvl2pPr>
            <a:lvl3pPr lvl="2" algn="ctr" rtl="0">
              <a:spcBef>
                <a:spcPts val="0"/>
              </a:spcBef>
              <a:spcAft>
                <a:spcPts val="0"/>
              </a:spcAft>
              <a:buClr>
                <a:srgbClr val="477861"/>
              </a:buClr>
              <a:buSzPts val="4800"/>
              <a:buNone/>
              <a:defRPr sz="4800">
                <a:solidFill>
                  <a:srgbClr val="477861"/>
                </a:solidFill>
              </a:defRPr>
            </a:lvl3pPr>
            <a:lvl4pPr lvl="3" algn="ctr" rtl="0">
              <a:spcBef>
                <a:spcPts val="0"/>
              </a:spcBef>
              <a:spcAft>
                <a:spcPts val="0"/>
              </a:spcAft>
              <a:buClr>
                <a:srgbClr val="477861"/>
              </a:buClr>
              <a:buSzPts val="4800"/>
              <a:buNone/>
              <a:defRPr sz="4800">
                <a:solidFill>
                  <a:srgbClr val="477861"/>
                </a:solidFill>
              </a:defRPr>
            </a:lvl4pPr>
            <a:lvl5pPr lvl="4" algn="ctr" rtl="0">
              <a:spcBef>
                <a:spcPts val="0"/>
              </a:spcBef>
              <a:spcAft>
                <a:spcPts val="0"/>
              </a:spcAft>
              <a:buClr>
                <a:srgbClr val="477861"/>
              </a:buClr>
              <a:buSzPts val="4800"/>
              <a:buNone/>
              <a:defRPr sz="4800">
                <a:solidFill>
                  <a:srgbClr val="477861"/>
                </a:solidFill>
              </a:defRPr>
            </a:lvl5pPr>
            <a:lvl6pPr lvl="5" algn="ctr" rtl="0">
              <a:spcBef>
                <a:spcPts val="0"/>
              </a:spcBef>
              <a:spcAft>
                <a:spcPts val="0"/>
              </a:spcAft>
              <a:buClr>
                <a:srgbClr val="477861"/>
              </a:buClr>
              <a:buSzPts val="4800"/>
              <a:buNone/>
              <a:defRPr sz="4800">
                <a:solidFill>
                  <a:srgbClr val="477861"/>
                </a:solidFill>
              </a:defRPr>
            </a:lvl6pPr>
            <a:lvl7pPr lvl="6" algn="ctr" rtl="0">
              <a:spcBef>
                <a:spcPts val="0"/>
              </a:spcBef>
              <a:spcAft>
                <a:spcPts val="0"/>
              </a:spcAft>
              <a:buClr>
                <a:srgbClr val="477861"/>
              </a:buClr>
              <a:buSzPts val="4800"/>
              <a:buNone/>
              <a:defRPr sz="4800">
                <a:solidFill>
                  <a:srgbClr val="477861"/>
                </a:solidFill>
              </a:defRPr>
            </a:lvl7pPr>
            <a:lvl8pPr lvl="7" algn="ctr" rtl="0">
              <a:spcBef>
                <a:spcPts val="0"/>
              </a:spcBef>
              <a:spcAft>
                <a:spcPts val="0"/>
              </a:spcAft>
              <a:buClr>
                <a:srgbClr val="477861"/>
              </a:buClr>
              <a:buSzPts val="4800"/>
              <a:buNone/>
              <a:defRPr sz="4800">
                <a:solidFill>
                  <a:srgbClr val="477861"/>
                </a:solidFill>
              </a:defRPr>
            </a:lvl8pPr>
            <a:lvl9pPr lvl="8" algn="ctr" rtl="0">
              <a:spcBef>
                <a:spcPts val="0"/>
              </a:spcBef>
              <a:spcAft>
                <a:spcPts val="0"/>
              </a:spcAft>
              <a:buClr>
                <a:srgbClr val="477861"/>
              </a:buClr>
              <a:buSzPts val="4800"/>
              <a:buNone/>
              <a:defRPr sz="4800">
                <a:solidFill>
                  <a:srgbClr val="477861"/>
                </a:solidFill>
              </a:defRPr>
            </a:lvl9pPr>
          </a:lstStyle>
          <a:p>
            <a:r>
              <a:t>xx%</a:t>
            </a:r>
          </a:p>
        </p:txBody>
      </p:sp>
      <p:sp>
        <p:nvSpPr>
          <p:cNvPr id="99" name="Google Shape;99;p13"/>
          <p:cNvSpPr txBox="1">
            <a:spLocks noGrp="1"/>
          </p:cNvSpPr>
          <p:nvPr>
            <p:ph type="ctrTitle" idx="6"/>
          </p:nvPr>
        </p:nvSpPr>
        <p:spPr>
          <a:xfrm>
            <a:off x="5961750" y="4709967"/>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extLst>
      <p:ext uri="{BB962C8B-B14F-4D97-AF65-F5344CB8AC3E}">
        <p14:creationId xmlns:p14="http://schemas.microsoft.com/office/powerpoint/2010/main" val="4224587812"/>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0"/>
        <p:cNvGrpSpPr/>
        <p:nvPr/>
      </p:nvGrpSpPr>
      <p:grpSpPr>
        <a:xfrm>
          <a:off x="0" y="0"/>
          <a:ext cx="0" cy="0"/>
          <a:chOff x="0" y="0"/>
          <a:chExt cx="0" cy="0"/>
        </a:xfrm>
      </p:grpSpPr>
      <p:sp>
        <p:nvSpPr>
          <p:cNvPr id="101" name="Google Shape;101;p14"/>
          <p:cNvSpPr/>
          <p:nvPr/>
        </p:nvSpPr>
        <p:spPr>
          <a:xfrm>
            <a:off x="1255500" y="414400"/>
            <a:ext cx="66330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FFFF"/>
              </a:solidFill>
              <a:cs typeface="Arial"/>
              <a:sym typeface="Arial"/>
            </a:endParaRPr>
          </a:p>
        </p:txBody>
      </p:sp>
      <p:sp>
        <p:nvSpPr>
          <p:cNvPr id="102" name="Google Shape;102;p14"/>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5200"/>
              <a:buNone/>
              <a:defRPr sz="5200">
                <a:solidFill>
                  <a:srgbClr val="FFFFFF"/>
                </a:solidFill>
              </a:defRPr>
            </a:lvl2pPr>
            <a:lvl3pPr lvl="2" algn="r" rtl="0">
              <a:spcBef>
                <a:spcPts val="0"/>
              </a:spcBef>
              <a:spcAft>
                <a:spcPts val="0"/>
              </a:spcAft>
              <a:buClr>
                <a:srgbClr val="FFFFFF"/>
              </a:buClr>
              <a:buSzPts val="5200"/>
              <a:buNone/>
              <a:defRPr sz="5200">
                <a:solidFill>
                  <a:srgbClr val="FFFFFF"/>
                </a:solidFill>
              </a:defRPr>
            </a:lvl3pPr>
            <a:lvl4pPr lvl="3" algn="r" rtl="0">
              <a:spcBef>
                <a:spcPts val="0"/>
              </a:spcBef>
              <a:spcAft>
                <a:spcPts val="0"/>
              </a:spcAft>
              <a:buClr>
                <a:srgbClr val="FFFFFF"/>
              </a:buClr>
              <a:buSzPts val="5200"/>
              <a:buNone/>
              <a:defRPr sz="5200">
                <a:solidFill>
                  <a:srgbClr val="FFFFFF"/>
                </a:solidFill>
              </a:defRPr>
            </a:lvl4pPr>
            <a:lvl5pPr lvl="4" algn="r" rtl="0">
              <a:spcBef>
                <a:spcPts val="0"/>
              </a:spcBef>
              <a:spcAft>
                <a:spcPts val="0"/>
              </a:spcAft>
              <a:buClr>
                <a:srgbClr val="FFFFFF"/>
              </a:buClr>
              <a:buSzPts val="5200"/>
              <a:buNone/>
              <a:defRPr sz="5200">
                <a:solidFill>
                  <a:srgbClr val="FFFFFF"/>
                </a:solidFill>
              </a:defRPr>
            </a:lvl5pPr>
            <a:lvl6pPr lvl="5" algn="r" rtl="0">
              <a:spcBef>
                <a:spcPts val="0"/>
              </a:spcBef>
              <a:spcAft>
                <a:spcPts val="0"/>
              </a:spcAft>
              <a:buClr>
                <a:srgbClr val="FFFFFF"/>
              </a:buClr>
              <a:buSzPts val="5200"/>
              <a:buNone/>
              <a:defRPr sz="5200">
                <a:solidFill>
                  <a:srgbClr val="FFFFFF"/>
                </a:solidFill>
              </a:defRPr>
            </a:lvl6pPr>
            <a:lvl7pPr lvl="6" algn="r" rtl="0">
              <a:spcBef>
                <a:spcPts val="0"/>
              </a:spcBef>
              <a:spcAft>
                <a:spcPts val="0"/>
              </a:spcAft>
              <a:buClr>
                <a:srgbClr val="FFFFFF"/>
              </a:buClr>
              <a:buSzPts val="5200"/>
              <a:buNone/>
              <a:defRPr sz="5200">
                <a:solidFill>
                  <a:srgbClr val="FFFFFF"/>
                </a:solidFill>
              </a:defRPr>
            </a:lvl7pPr>
            <a:lvl8pPr lvl="7" algn="r" rtl="0">
              <a:spcBef>
                <a:spcPts val="0"/>
              </a:spcBef>
              <a:spcAft>
                <a:spcPts val="0"/>
              </a:spcAft>
              <a:buClr>
                <a:srgbClr val="FFFFFF"/>
              </a:buClr>
              <a:buSzPts val="5200"/>
              <a:buNone/>
              <a:defRPr sz="5200">
                <a:solidFill>
                  <a:srgbClr val="FFFFFF"/>
                </a:solidFill>
              </a:defRPr>
            </a:lvl8pPr>
            <a:lvl9pPr lvl="8" algn="r" rtl="0">
              <a:spcBef>
                <a:spcPts val="0"/>
              </a:spcBef>
              <a:spcAft>
                <a:spcPts val="0"/>
              </a:spcAft>
              <a:buClr>
                <a:srgbClr val="FFFFFF"/>
              </a:buClr>
              <a:buSzPts val="5200"/>
              <a:buNone/>
              <a:defRPr sz="5200">
                <a:solidFill>
                  <a:srgbClr val="FFFFFF"/>
                </a:solidFill>
              </a:defRPr>
            </a:lvl9pPr>
          </a:lstStyle>
          <a:p>
            <a:endParaRPr/>
          </a:p>
        </p:txBody>
      </p:sp>
      <p:sp>
        <p:nvSpPr>
          <p:cNvPr id="103" name="Google Shape;103;p14"/>
          <p:cNvSpPr txBox="1">
            <a:spLocks noGrp="1"/>
          </p:cNvSpPr>
          <p:nvPr>
            <p:ph type="subTitle" idx="1"/>
          </p:nvPr>
        </p:nvSpPr>
        <p:spPr>
          <a:xfrm>
            <a:off x="2512050" y="2404433"/>
            <a:ext cx="4119900" cy="20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None/>
              <a:defRPr sz="1100">
                <a:solidFill>
                  <a:srgbClr val="FFFFFF"/>
                </a:solidFill>
              </a:defRPr>
            </a:lvl1pPr>
            <a:lvl2pPr lvl="1" algn="ctr" rtl="0">
              <a:lnSpc>
                <a:spcPct val="100000"/>
              </a:lnSpc>
              <a:spcBef>
                <a:spcPts val="0"/>
              </a:spcBef>
              <a:spcAft>
                <a:spcPts val="0"/>
              </a:spcAft>
              <a:buClr>
                <a:srgbClr val="FFFFFF"/>
              </a:buClr>
              <a:buSzPts val="1200"/>
              <a:buNone/>
              <a:defRPr sz="1200">
                <a:solidFill>
                  <a:srgbClr val="FFFFFF"/>
                </a:solidFill>
              </a:defRPr>
            </a:lvl2pPr>
            <a:lvl3pPr lvl="2" algn="ctr" rtl="0">
              <a:lnSpc>
                <a:spcPct val="100000"/>
              </a:lnSpc>
              <a:spcBef>
                <a:spcPts val="0"/>
              </a:spcBef>
              <a:spcAft>
                <a:spcPts val="0"/>
              </a:spcAft>
              <a:buClr>
                <a:srgbClr val="FFFFFF"/>
              </a:buClr>
              <a:buSzPts val="1200"/>
              <a:buNone/>
              <a:defRPr sz="1200">
                <a:solidFill>
                  <a:srgbClr val="FFFFFF"/>
                </a:solidFill>
              </a:defRPr>
            </a:lvl3pPr>
            <a:lvl4pPr lvl="3" algn="ctr" rtl="0">
              <a:lnSpc>
                <a:spcPct val="100000"/>
              </a:lnSpc>
              <a:spcBef>
                <a:spcPts val="0"/>
              </a:spcBef>
              <a:spcAft>
                <a:spcPts val="0"/>
              </a:spcAft>
              <a:buClr>
                <a:srgbClr val="FFFFFF"/>
              </a:buClr>
              <a:buSzPts val="1200"/>
              <a:buNone/>
              <a:defRPr sz="1200">
                <a:solidFill>
                  <a:srgbClr val="FFFFFF"/>
                </a:solidFill>
              </a:defRPr>
            </a:lvl4pPr>
            <a:lvl5pPr lvl="4" algn="ctr" rtl="0">
              <a:lnSpc>
                <a:spcPct val="100000"/>
              </a:lnSpc>
              <a:spcBef>
                <a:spcPts val="0"/>
              </a:spcBef>
              <a:spcAft>
                <a:spcPts val="0"/>
              </a:spcAft>
              <a:buClr>
                <a:srgbClr val="FFFFFF"/>
              </a:buClr>
              <a:buSzPts val="1200"/>
              <a:buNone/>
              <a:defRPr sz="1200">
                <a:solidFill>
                  <a:srgbClr val="FFFFFF"/>
                </a:solidFill>
              </a:defRPr>
            </a:lvl5pPr>
            <a:lvl6pPr lvl="5" algn="ctr" rtl="0">
              <a:lnSpc>
                <a:spcPct val="100000"/>
              </a:lnSpc>
              <a:spcBef>
                <a:spcPts val="0"/>
              </a:spcBef>
              <a:spcAft>
                <a:spcPts val="0"/>
              </a:spcAft>
              <a:buClr>
                <a:srgbClr val="FFFFFF"/>
              </a:buClr>
              <a:buSzPts val="1200"/>
              <a:buNone/>
              <a:defRPr sz="1200">
                <a:solidFill>
                  <a:srgbClr val="FFFFFF"/>
                </a:solidFill>
              </a:defRPr>
            </a:lvl6pPr>
            <a:lvl7pPr lvl="6" algn="ctr" rtl="0">
              <a:lnSpc>
                <a:spcPct val="100000"/>
              </a:lnSpc>
              <a:spcBef>
                <a:spcPts val="0"/>
              </a:spcBef>
              <a:spcAft>
                <a:spcPts val="0"/>
              </a:spcAft>
              <a:buClr>
                <a:srgbClr val="FFFFFF"/>
              </a:buClr>
              <a:buSzPts val="1200"/>
              <a:buNone/>
              <a:defRPr sz="1200">
                <a:solidFill>
                  <a:srgbClr val="FFFFFF"/>
                </a:solidFill>
              </a:defRPr>
            </a:lvl7pPr>
            <a:lvl8pPr lvl="7" algn="ctr" rtl="0">
              <a:lnSpc>
                <a:spcPct val="100000"/>
              </a:lnSpc>
              <a:spcBef>
                <a:spcPts val="0"/>
              </a:spcBef>
              <a:spcAft>
                <a:spcPts val="0"/>
              </a:spcAft>
              <a:buClr>
                <a:srgbClr val="FFFFFF"/>
              </a:buClr>
              <a:buSzPts val="1200"/>
              <a:buNone/>
              <a:defRPr sz="1200">
                <a:solidFill>
                  <a:srgbClr val="FFFFFF"/>
                </a:solidFill>
              </a:defRPr>
            </a:lvl8pPr>
            <a:lvl9pPr lvl="8" algn="ctr" rtl="0">
              <a:lnSpc>
                <a:spcPct val="100000"/>
              </a:lnSpc>
              <a:spcBef>
                <a:spcPts val="0"/>
              </a:spcBef>
              <a:spcAft>
                <a:spcPts val="0"/>
              </a:spcAft>
              <a:buClr>
                <a:srgbClr val="FFFFFF"/>
              </a:buClr>
              <a:buSzPts val="1200"/>
              <a:buNone/>
              <a:defRPr sz="1200">
                <a:solidFill>
                  <a:srgbClr val="FFFFFF"/>
                </a:solidFill>
              </a:defRPr>
            </a:lvl9pPr>
          </a:lstStyle>
          <a:p>
            <a:endParaRPr/>
          </a:p>
        </p:txBody>
      </p:sp>
      <p:sp>
        <p:nvSpPr>
          <p:cNvPr id="104" name="Google Shape;104;p14"/>
          <p:cNvSpPr txBox="1"/>
          <p:nvPr/>
        </p:nvSpPr>
        <p:spPr>
          <a:xfrm>
            <a:off x="3286050" y="4814533"/>
            <a:ext cx="2571900" cy="1358800"/>
          </a:xfrm>
          <a:prstGeom prst="rect">
            <a:avLst/>
          </a:prstGeom>
          <a:noFill/>
          <a:ln>
            <a:noFill/>
          </a:ln>
        </p:spPr>
        <p:txBody>
          <a:bodyPr spcFirstLastPara="1" wrap="square" lIns="91425" tIns="91425" rIns="91425" bIns="91425" anchor="t" anchorCtr="0">
            <a:noAutofit/>
          </a:bodyPr>
          <a:lstStyle/>
          <a:p>
            <a:pPr algn="ctr">
              <a:spcBef>
                <a:spcPts val="300"/>
              </a:spcBef>
              <a:buClr>
                <a:srgbClr val="000000"/>
              </a:buClr>
              <a:buFont typeface="Arial"/>
              <a:buNone/>
            </a:pPr>
            <a:r>
              <a:rPr lang="en" sz="800" kern="0">
                <a:solidFill>
                  <a:srgbClr val="FFFFFF"/>
                </a:solidFill>
                <a:latin typeface="Roboto Light"/>
                <a:ea typeface="Roboto Light"/>
                <a:cs typeface="Roboto Light"/>
                <a:sym typeface="Roboto Light"/>
              </a:rPr>
              <a:t>CREDITS: </a:t>
            </a:r>
            <a:endParaRPr sz="800" kern="0">
              <a:solidFill>
                <a:srgbClr val="FFFFFF"/>
              </a:solidFill>
              <a:latin typeface="Roboto Light"/>
              <a:ea typeface="Roboto Light"/>
              <a:cs typeface="Roboto Light"/>
              <a:sym typeface="Roboto Light"/>
            </a:endParaRPr>
          </a:p>
          <a:p>
            <a:pPr algn="ctr">
              <a:spcBef>
                <a:spcPts val="300"/>
              </a:spcBef>
              <a:buClr>
                <a:srgbClr val="000000"/>
              </a:buClr>
              <a:buFont typeface="Arial"/>
              <a:buNone/>
            </a:pPr>
            <a:r>
              <a:rPr lang="en" sz="800" kern="0">
                <a:solidFill>
                  <a:srgbClr val="FFFFFF"/>
                </a:solidFill>
                <a:latin typeface="Roboto Light"/>
                <a:ea typeface="Roboto Light"/>
                <a:cs typeface="Roboto Light"/>
                <a:sym typeface="Roboto Light"/>
              </a:rPr>
              <a:t>This presentation template was created by </a:t>
            </a:r>
            <a:r>
              <a:rPr lang="en" sz="800" b="1" kern="0">
                <a:solidFill>
                  <a:srgbClr val="FFFFFF"/>
                </a:solidFill>
                <a:uFill>
                  <a:noFill/>
                </a:uFill>
                <a:latin typeface="Roboto"/>
                <a:ea typeface="Roboto"/>
                <a:cs typeface="Roboto"/>
                <a:sym typeface="Roboto"/>
                <a:hlinkClick r:id="rId2"/>
              </a:rPr>
              <a:t>Slidesgo</a:t>
            </a:r>
            <a:r>
              <a:rPr lang="en" sz="800" kern="0">
                <a:solidFill>
                  <a:srgbClr val="FFFFFF"/>
                </a:solidFill>
                <a:latin typeface="Roboto Light"/>
                <a:ea typeface="Roboto Light"/>
                <a:cs typeface="Roboto Light"/>
                <a:sym typeface="Roboto Light"/>
              </a:rPr>
              <a:t>, including icons by </a:t>
            </a:r>
            <a:r>
              <a:rPr lang="en" sz="800" b="1" kern="0">
                <a:solidFill>
                  <a:srgbClr val="FFFFFF"/>
                </a:solidFill>
                <a:uFill>
                  <a:noFill/>
                </a:uFill>
                <a:latin typeface="Roboto"/>
                <a:ea typeface="Roboto"/>
                <a:cs typeface="Roboto"/>
                <a:sym typeface="Roboto"/>
                <a:hlinkClick r:id="rId3"/>
              </a:rPr>
              <a:t>Flaticon</a:t>
            </a:r>
            <a:r>
              <a:rPr lang="en" sz="800" kern="0">
                <a:solidFill>
                  <a:srgbClr val="FFFFFF"/>
                </a:solidFill>
                <a:latin typeface="Roboto Light"/>
                <a:ea typeface="Roboto Light"/>
                <a:cs typeface="Roboto Light"/>
                <a:sym typeface="Roboto Light"/>
              </a:rPr>
              <a:t>, and infographics &amp; images by </a:t>
            </a:r>
            <a:r>
              <a:rPr lang="en" sz="800" b="1" kern="0">
                <a:solidFill>
                  <a:srgbClr val="FFFFFF"/>
                </a:solidFill>
                <a:uFill>
                  <a:noFill/>
                </a:uFill>
                <a:latin typeface="Roboto"/>
                <a:ea typeface="Roboto"/>
                <a:cs typeface="Roboto"/>
                <a:sym typeface="Roboto"/>
                <a:hlinkClick r:id="rId4"/>
              </a:rPr>
              <a:t>Freepik</a:t>
            </a:r>
            <a:r>
              <a:rPr lang="en" sz="800" kern="0">
                <a:solidFill>
                  <a:srgbClr val="FFFFFF"/>
                </a:solidFill>
                <a:latin typeface="Roboto Light"/>
                <a:ea typeface="Roboto Light"/>
                <a:cs typeface="Roboto Light"/>
                <a:sym typeface="Roboto Light"/>
              </a:rPr>
              <a:t>. </a:t>
            </a:r>
            <a:endParaRPr sz="800" kern="0">
              <a:solidFill>
                <a:srgbClr val="FFFFFF"/>
              </a:solidFill>
              <a:latin typeface="Roboto Light"/>
              <a:ea typeface="Roboto Light"/>
              <a:cs typeface="Roboto Light"/>
              <a:sym typeface="Roboto Light"/>
            </a:endParaRPr>
          </a:p>
          <a:p>
            <a:pPr algn="ctr">
              <a:spcBef>
                <a:spcPts val="300"/>
              </a:spcBef>
              <a:buClr>
                <a:srgbClr val="000000"/>
              </a:buClr>
              <a:buFont typeface="Arial"/>
              <a:buNone/>
            </a:pPr>
            <a:r>
              <a:rPr lang="en" sz="800" kern="0">
                <a:solidFill>
                  <a:srgbClr val="FFFFFF"/>
                </a:solidFill>
                <a:latin typeface="Roboto Light"/>
                <a:ea typeface="Roboto Light"/>
                <a:cs typeface="Roboto Light"/>
                <a:sym typeface="Roboto Light"/>
              </a:rPr>
              <a:t>Please keep this slide for attribution.</a:t>
            </a:r>
            <a:endParaRPr sz="800" kern="0">
              <a:solidFill>
                <a:srgbClr val="FFFFFF"/>
              </a:solidFill>
              <a:latin typeface="Roboto Light"/>
              <a:ea typeface="Roboto Light"/>
              <a:cs typeface="Roboto Light"/>
              <a:sym typeface="Roboto Light"/>
            </a:endParaRPr>
          </a:p>
        </p:txBody>
      </p:sp>
    </p:spTree>
    <p:extLst>
      <p:ext uri="{BB962C8B-B14F-4D97-AF65-F5344CB8AC3E}">
        <p14:creationId xmlns:p14="http://schemas.microsoft.com/office/powerpoint/2010/main" val="722391460"/>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105"/>
        <p:cNvGrpSpPr/>
        <p:nvPr/>
      </p:nvGrpSpPr>
      <p:grpSpPr>
        <a:xfrm>
          <a:off x="0" y="0"/>
          <a:ext cx="0" cy="0"/>
          <a:chOff x="0" y="0"/>
          <a:chExt cx="0" cy="0"/>
        </a:xfrm>
      </p:grpSpPr>
      <p:sp>
        <p:nvSpPr>
          <p:cNvPr id="106" name="Google Shape;106;p15"/>
          <p:cNvSpPr/>
          <p:nvPr/>
        </p:nvSpPr>
        <p:spPr>
          <a:xfrm>
            <a:off x="321450" y="374933"/>
            <a:ext cx="8501100" cy="6014000"/>
          </a:xfrm>
          <a:prstGeom prst="rect">
            <a:avLst/>
          </a:prstGeom>
          <a:solidFill>
            <a:srgbClr val="FFAD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7" name="Google Shape;107;p15"/>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108" name="Google Shape;108;p15"/>
          <p:cNvSpPr txBox="1">
            <a:spLocks noGrp="1"/>
          </p:cNvSpPr>
          <p:nvPr>
            <p:ph type="body" idx="1"/>
          </p:nvPr>
        </p:nvSpPr>
        <p:spPr>
          <a:xfrm>
            <a:off x="1016225" y="2201333"/>
            <a:ext cx="3406500" cy="38100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oboto Light"/>
              <a:buChar char="●"/>
              <a:defRPr sz="900">
                <a:latin typeface="Roboto Light"/>
                <a:ea typeface="Roboto Light"/>
                <a:cs typeface="Roboto Light"/>
                <a:sym typeface="Roboto Light"/>
              </a:defRPr>
            </a:lvl1pPr>
            <a:lvl2pPr marL="914400" lvl="1"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2pPr>
            <a:lvl3pPr marL="1371600" lvl="2"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3pPr>
            <a:lvl4pPr marL="1828800" lvl="3"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4pPr>
            <a:lvl5pPr marL="2286000" lvl="4"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5pPr>
            <a:lvl6pPr marL="2743200" lvl="5"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6pPr>
            <a:lvl7pPr marL="3200400" lvl="6"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7pPr>
            <a:lvl8pPr marL="3657600" lvl="7"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8pPr>
            <a:lvl9pPr marL="4114800" lvl="8" indent="-285750" rtl="0">
              <a:lnSpc>
                <a:spcPct val="115000"/>
              </a:lnSpc>
              <a:spcBef>
                <a:spcPts val="1600"/>
              </a:spcBef>
              <a:spcAft>
                <a:spcPts val="1600"/>
              </a:spcAft>
              <a:buSzPts val="900"/>
              <a:buFont typeface="Roboto Light"/>
              <a:buChar char="■"/>
              <a:defRPr sz="900">
                <a:latin typeface="Roboto Light"/>
                <a:ea typeface="Roboto Light"/>
                <a:cs typeface="Roboto Light"/>
                <a:sym typeface="Roboto Light"/>
              </a:defRPr>
            </a:lvl9pPr>
          </a:lstStyle>
          <a:p>
            <a:endParaRPr/>
          </a:p>
        </p:txBody>
      </p:sp>
      <p:sp>
        <p:nvSpPr>
          <p:cNvPr id="109" name="Google Shape;109;p15"/>
          <p:cNvSpPr txBox="1">
            <a:spLocks noGrp="1"/>
          </p:cNvSpPr>
          <p:nvPr>
            <p:ph type="body" idx="2"/>
          </p:nvPr>
        </p:nvSpPr>
        <p:spPr>
          <a:xfrm>
            <a:off x="4721275" y="2201333"/>
            <a:ext cx="3406500" cy="3810000"/>
          </a:xfrm>
          <a:prstGeom prst="rect">
            <a:avLst/>
          </a:prstGeom>
        </p:spPr>
        <p:txBody>
          <a:bodyPr spcFirstLastPara="1" wrap="square" lIns="91425" tIns="91425" rIns="91425" bIns="91425" anchor="t" anchorCtr="0">
            <a:noAutofit/>
          </a:bodyPr>
          <a:lstStyle>
            <a:lvl1pPr marL="457200" lvl="0" indent="-285750" rtl="0">
              <a:lnSpc>
                <a:spcPct val="115000"/>
              </a:lnSpc>
              <a:spcBef>
                <a:spcPts val="0"/>
              </a:spcBef>
              <a:spcAft>
                <a:spcPts val="0"/>
              </a:spcAft>
              <a:buSzPts val="900"/>
              <a:buFont typeface="Roboto Light"/>
              <a:buChar char="●"/>
              <a:defRPr sz="900">
                <a:latin typeface="Roboto Light"/>
                <a:ea typeface="Roboto Light"/>
                <a:cs typeface="Roboto Light"/>
                <a:sym typeface="Roboto Light"/>
              </a:defRPr>
            </a:lvl1pPr>
            <a:lvl2pPr marL="914400" lvl="1"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2pPr>
            <a:lvl3pPr marL="1371600" lvl="2"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3pPr>
            <a:lvl4pPr marL="1828800" lvl="3"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4pPr>
            <a:lvl5pPr marL="2286000" lvl="4"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5pPr>
            <a:lvl6pPr marL="2743200" lvl="5"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6pPr>
            <a:lvl7pPr marL="3200400" lvl="6"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7pPr>
            <a:lvl8pPr marL="3657600" lvl="7" indent="-285750" rtl="0">
              <a:lnSpc>
                <a:spcPct val="115000"/>
              </a:lnSpc>
              <a:spcBef>
                <a:spcPts val="1600"/>
              </a:spcBef>
              <a:spcAft>
                <a:spcPts val="0"/>
              </a:spcAft>
              <a:buSzPts val="900"/>
              <a:buFont typeface="Roboto Light"/>
              <a:buChar char="○"/>
              <a:defRPr sz="900">
                <a:latin typeface="Roboto Light"/>
                <a:ea typeface="Roboto Light"/>
                <a:cs typeface="Roboto Light"/>
                <a:sym typeface="Roboto Light"/>
              </a:defRPr>
            </a:lvl8pPr>
            <a:lvl9pPr marL="4114800" lvl="8" indent="-285750" rtl="0">
              <a:lnSpc>
                <a:spcPct val="115000"/>
              </a:lnSpc>
              <a:spcBef>
                <a:spcPts val="1600"/>
              </a:spcBef>
              <a:spcAft>
                <a:spcPts val="1600"/>
              </a:spcAft>
              <a:buSzPts val="900"/>
              <a:buFont typeface="Roboto Light"/>
              <a:buChar char="■"/>
              <a:defRPr sz="900">
                <a:latin typeface="Roboto Light"/>
                <a:ea typeface="Roboto Light"/>
                <a:cs typeface="Roboto Light"/>
                <a:sym typeface="Roboto Light"/>
              </a:defRPr>
            </a:lvl9pPr>
          </a:lstStyle>
          <a:p>
            <a:endParaRPr/>
          </a:p>
        </p:txBody>
      </p:sp>
    </p:spTree>
    <p:extLst>
      <p:ext uri="{BB962C8B-B14F-4D97-AF65-F5344CB8AC3E}">
        <p14:creationId xmlns:p14="http://schemas.microsoft.com/office/powerpoint/2010/main" val="3705876634"/>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10"/>
        <p:cNvGrpSpPr/>
        <p:nvPr/>
      </p:nvGrpSpPr>
      <p:grpSpPr>
        <a:xfrm>
          <a:off x="0" y="0"/>
          <a:ext cx="0" cy="0"/>
          <a:chOff x="0" y="0"/>
          <a:chExt cx="0" cy="0"/>
        </a:xfrm>
      </p:grpSpPr>
    </p:spTree>
    <p:extLst>
      <p:ext uri="{BB962C8B-B14F-4D97-AF65-F5344CB8AC3E}">
        <p14:creationId xmlns:p14="http://schemas.microsoft.com/office/powerpoint/2010/main" val="437045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p:nvPr/>
        </p:nvSpPr>
        <p:spPr>
          <a:xfrm rot="5400000">
            <a:off x="1833388" y="-458405"/>
            <a:ext cx="5477244" cy="9155586"/>
          </a:xfrm>
          <a:custGeom>
            <a:avLst/>
            <a:gdLst/>
            <a:ahLst/>
            <a:cxnLst/>
            <a:rect l="l" t="t" r="r" b="b"/>
            <a:pathLst>
              <a:path w="25192" h="35646" extrusionOk="0">
                <a:moveTo>
                  <a:pt x="1" y="1"/>
                </a:moveTo>
                <a:cubicBezTo>
                  <a:pt x="2226" y="1517"/>
                  <a:pt x="3612" y="4213"/>
                  <a:pt x="3514" y="6909"/>
                </a:cubicBezTo>
                <a:cubicBezTo>
                  <a:pt x="3373" y="10789"/>
                  <a:pt x="441" y="14462"/>
                  <a:pt x="1399" y="18225"/>
                </a:cubicBezTo>
                <a:cubicBezTo>
                  <a:pt x="2226" y="21471"/>
                  <a:pt x="5713" y="23532"/>
                  <a:pt x="6480" y="26793"/>
                </a:cubicBezTo>
                <a:cubicBezTo>
                  <a:pt x="7162" y="29694"/>
                  <a:pt x="5493" y="32713"/>
                  <a:pt x="5690" y="35646"/>
                </a:cubicBezTo>
                <a:lnTo>
                  <a:pt x="25191" y="35646"/>
                </a:lnTo>
                <a:lnTo>
                  <a:pt x="251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3"/>
          <p:cNvSpPr txBox="1">
            <a:spLocks noGrp="1"/>
          </p:cNvSpPr>
          <p:nvPr>
            <p:ph type="title"/>
          </p:nvPr>
        </p:nvSpPr>
        <p:spPr>
          <a:xfrm>
            <a:off x="1604250" y="2760600"/>
            <a:ext cx="59355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23"/>
          <p:cNvSpPr txBox="1">
            <a:spLocks noGrp="1"/>
          </p:cNvSpPr>
          <p:nvPr>
            <p:ph type="subTitle" idx="1"/>
          </p:nvPr>
        </p:nvSpPr>
        <p:spPr>
          <a:xfrm>
            <a:off x="2499150" y="4853033"/>
            <a:ext cx="41457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71767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4826226" y="2611437"/>
            <a:ext cx="4317794" cy="42465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p:nvPr/>
        </p:nvSpPr>
        <p:spPr>
          <a:xfrm rot="10800000">
            <a:off x="10" y="-16"/>
            <a:ext cx="2843451" cy="279658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1222975" y="2210067"/>
            <a:ext cx="27993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1222975" y="3736017"/>
            <a:ext cx="3206400" cy="9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759153" y="1407400"/>
            <a:ext cx="3284700" cy="40432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794958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40002A"/>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3505" y="-133012"/>
            <a:ext cx="9291065" cy="7112133"/>
            <a:chOff x="-73505" y="-99759"/>
            <a:chExt cx="9291065" cy="5334100"/>
          </a:xfrm>
        </p:grpSpPr>
        <p:sp>
          <p:nvSpPr>
            <p:cNvPr id="10" name="Google Shape;10;p2"/>
            <p:cNvSpPr/>
            <p:nvPr/>
          </p:nvSpPr>
          <p:spPr>
            <a:xfrm rot="-5400000">
              <a:off x="-138754" y="124428"/>
              <a:ext cx="2535535" cy="2273390"/>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1" name="Google Shape;11;p2"/>
            <p:cNvGrpSpPr/>
            <p:nvPr/>
          </p:nvGrpSpPr>
          <p:grpSpPr>
            <a:xfrm rot="-5400000">
              <a:off x="-117437" y="-55827"/>
              <a:ext cx="2427080" cy="2339215"/>
              <a:chOff x="7953030" y="1546105"/>
              <a:chExt cx="2427080" cy="2339215"/>
            </a:xfrm>
          </p:grpSpPr>
          <p:sp>
            <p:nvSpPr>
              <p:cNvPr id="12" name="Google Shape;12;p2"/>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 name="Google Shape;13;p2"/>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 name="Google Shape;14;p2"/>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2"/>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 name="Google Shape;16;p2"/>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 name="Google Shape;17;p2"/>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 name="Google Shape;18;p2"/>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 name="Google Shape;19;p2"/>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2"/>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 name="Google Shape;21;p2"/>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 name="Google Shape;22;p2"/>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2"/>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 name="Google Shape;24;p2"/>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5" name="Google Shape;25;p2"/>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 name="Google Shape;26;p2"/>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 name="Google Shape;27;p2"/>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8" name="Google Shape;28;p2"/>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 name="Google Shape;29;p2"/>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2"/>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1" name="Google Shape;31;p2"/>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 name="Google Shape;32;p2"/>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3" name="Google Shape;33;p2"/>
            <p:cNvSpPr/>
            <p:nvPr/>
          </p:nvSpPr>
          <p:spPr>
            <a:xfrm rot="5400000">
              <a:off x="6747274" y="2736763"/>
              <a:ext cx="2535535" cy="2273390"/>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4" name="Google Shape;34;p2"/>
            <p:cNvGrpSpPr/>
            <p:nvPr/>
          </p:nvGrpSpPr>
          <p:grpSpPr>
            <a:xfrm rot="5400000">
              <a:off x="6834413" y="2851193"/>
              <a:ext cx="2427080" cy="2339215"/>
              <a:chOff x="7953030" y="1546105"/>
              <a:chExt cx="2427080" cy="2339215"/>
            </a:xfrm>
          </p:grpSpPr>
          <p:sp>
            <p:nvSpPr>
              <p:cNvPr id="35" name="Google Shape;35;p2"/>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2"/>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 name="Google Shape;37;p2"/>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 name="Google Shape;38;p2"/>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2"/>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2"/>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1" name="Google Shape;41;p2"/>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2" name="Google Shape;42;p2"/>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3" name="Google Shape;43;p2"/>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4" name="Google Shape;44;p2"/>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5" name="Google Shape;45;p2"/>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6" name="Google Shape;46;p2"/>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7" name="Google Shape;47;p2"/>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2"/>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9" name="Google Shape;49;p2"/>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0" name="Google Shape;50;p2"/>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1" name="Google Shape;51;p2"/>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2" name="Google Shape;52;p2"/>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3" name="Google Shape;53;p2"/>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4" name="Google Shape;54;p2"/>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55" name="Google Shape;55;p2"/>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
        <p:nvSpPr>
          <p:cNvPr id="56" name="Google Shape;56;p2"/>
          <p:cNvSpPr txBox="1">
            <a:spLocks noGrp="1"/>
          </p:cNvSpPr>
          <p:nvPr>
            <p:ph type="ctrTitle"/>
          </p:nvPr>
        </p:nvSpPr>
        <p:spPr>
          <a:xfrm>
            <a:off x="2539375" y="1118088"/>
            <a:ext cx="4065300" cy="3068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7200">
                <a:solidFill>
                  <a:schemeClr val="accent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7" name="Google Shape;57;p2"/>
          <p:cNvSpPr txBox="1">
            <a:spLocks noGrp="1"/>
          </p:cNvSpPr>
          <p:nvPr>
            <p:ph type="subTitle" idx="1"/>
          </p:nvPr>
        </p:nvSpPr>
        <p:spPr>
          <a:xfrm>
            <a:off x="1354200" y="549264"/>
            <a:ext cx="6435600" cy="491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solidFill>
                  <a:schemeClr val="accent3"/>
                </a:solidFill>
                <a:latin typeface="Roboto Light"/>
                <a:ea typeface="Roboto Light"/>
                <a:cs typeface="Roboto Light"/>
                <a:sym typeface="Roboto Ligh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53443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6"/>
        </a:solidFill>
        <a:effectLst/>
      </p:bgPr>
    </p:bg>
    <p:spTree>
      <p:nvGrpSpPr>
        <p:cNvPr id="1" name="Shape 58"/>
        <p:cNvGrpSpPr/>
        <p:nvPr/>
      </p:nvGrpSpPr>
      <p:grpSpPr>
        <a:xfrm>
          <a:off x="0" y="0"/>
          <a:ext cx="0" cy="0"/>
          <a:chOff x="0" y="0"/>
          <a:chExt cx="0" cy="0"/>
        </a:xfrm>
      </p:grpSpPr>
      <p:sp>
        <p:nvSpPr>
          <p:cNvPr id="59" name="Google Shape;59;p3"/>
          <p:cNvSpPr txBox="1">
            <a:spLocks noGrp="1"/>
          </p:cNvSpPr>
          <p:nvPr>
            <p:ph type="title" hasCustomPrompt="1"/>
          </p:nvPr>
        </p:nvSpPr>
        <p:spPr>
          <a:xfrm>
            <a:off x="3513675" y="1773300"/>
            <a:ext cx="2116800" cy="176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DF7E7"/>
              </a:buClr>
              <a:buSzPts val="12000"/>
              <a:buNone/>
              <a:defRPr sz="15000">
                <a:solidFill>
                  <a:srgbClr val="FDF7E7"/>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0" name="Google Shape;60;p3"/>
          <p:cNvSpPr txBox="1">
            <a:spLocks noGrp="1"/>
          </p:cNvSpPr>
          <p:nvPr>
            <p:ph type="subTitle" idx="1"/>
          </p:nvPr>
        </p:nvSpPr>
        <p:spPr>
          <a:xfrm>
            <a:off x="720000" y="4493600"/>
            <a:ext cx="7704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chemeClr val="accent3"/>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61" name="Google Shape;61;p3"/>
          <p:cNvGrpSpPr/>
          <p:nvPr/>
        </p:nvGrpSpPr>
        <p:grpSpPr>
          <a:xfrm>
            <a:off x="1244207" y="-140312"/>
            <a:ext cx="7532804" cy="7141176"/>
            <a:chOff x="1244207" y="-105234"/>
            <a:chExt cx="7532804" cy="5355882"/>
          </a:xfrm>
        </p:grpSpPr>
        <p:grpSp>
          <p:nvGrpSpPr>
            <p:cNvPr id="62" name="Google Shape;62;p3"/>
            <p:cNvGrpSpPr/>
            <p:nvPr/>
          </p:nvGrpSpPr>
          <p:grpSpPr>
            <a:xfrm>
              <a:off x="5866371" y="3445381"/>
              <a:ext cx="2910639" cy="1805268"/>
              <a:chOff x="5866371" y="3445381"/>
              <a:chExt cx="2910639" cy="1805268"/>
            </a:xfrm>
          </p:grpSpPr>
          <p:grpSp>
            <p:nvGrpSpPr>
              <p:cNvPr id="63" name="Google Shape;63;p3"/>
              <p:cNvGrpSpPr/>
              <p:nvPr/>
            </p:nvGrpSpPr>
            <p:grpSpPr>
              <a:xfrm>
                <a:off x="5866371" y="3445381"/>
                <a:ext cx="2910639" cy="1747403"/>
                <a:chOff x="5488920" y="3911045"/>
                <a:chExt cx="2159709" cy="1296581"/>
              </a:xfrm>
            </p:grpSpPr>
            <p:sp>
              <p:nvSpPr>
                <p:cNvPr id="64" name="Google Shape;64;p3"/>
                <p:cNvSpPr/>
                <p:nvPr/>
              </p:nvSpPr>
              <p:spPr>
                <a:xfrm rot="10800000">
                  <a:off x="6622848" y="4288013"/>
                  <a:ext cx="1025781" cy="919613"/>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5" name="Google Shape;65;p3"/>
                <p:cNvSpPr/>
                <p:nvPr/>
              </p:nvSpPr>
              <p:spPr>
                <a:xfrm rot="5400000">
                  <a:off x="5422938" y="3977027"/>
                  <a:ext cx="1276392" cy="1144428"/>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6" name="Google Shape;66;p3"/>
              <p:cNvGrpSpPr/>
              <p:nvPr/>
            </p:nvGrpSpPr>
            <p:grpSpPr>
              <a:xfrm>
                <a:off x="5866398" y="3581982"/>
                <a:ext cx="2801016" cy="1668666"/>
                <a:chOff x="5488940" y="4012404"/>
                <a:chExt cx="2078368" cy="1238159"/>
              </a:xfrm>
            </p:grpSpPr>
            <p:grpSp>
              <p:nvGrpSpPr>
                <p:cNvPr id="67" name="Google Shape;67;p3"/>
                <p:cNvGrpSpPr/>
                <p:nvPr/>
              </p:nvGrpSpPr>
              <p:grpSpPr>
                <a:xfrm rot="10800000">
                  <a:off x="6653769" y="4423147"/>
                  <a:ext cx="913539" cy="827415"/>
                  <a:chOff x="7953030" y="1505835"/>
                  <a:chExt cx="2258441" cy="2045526"/>
                </a:xfrm>
              </p:grpSpPr>
              <p:sp>
                <p:nvSpPr>
                  <p:cNvPr id="68" name="Google Shape;68;p3"/>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 name="Google Shape;69;p3"/>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0" name="Google Shape;70;p3"/>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1" name="Google Shape;71;p3"/>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2" name="Google Shape;72;p3"/>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3" name="Google Shape;73;p3"/>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4" name="Google Shape;74;p3"/>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5" name="Google Shape;75;p3"/>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6" name="Google Shape;76;p3"/>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7" name="Google Shape;77;p3"/>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8" name="Google Shape;78;p3"/>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79" name="Google Shape;79;p3"/>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3"/>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1" name="Google Shape;81;p3"/>
                  <p:cNvSpPr/>
                  <p:nvPr/>
                </p:nvSpPr>
                <p:spPr>
                  <a:xfrm rot="2299313">
                    <a:off x="9641893" y="1582144"/>
                    <a:ext cx="442237" cy="564392"/>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2" name="Google Shape;82;p3"/>
                  <p:cNvSpPr/>
                  <p:nvPr/>
                </p:nvSpPr>
                <p:spPr>
                  <a:xfrm>
                    <a:off x="9736180" y="2095363"/>
                    <a:ext cx="348580" cy="518730"/>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3" name="Google Shape;83;p3"/>
                  <p:cNvSpPr/>
                  <p:nvPr/>
                </p:nvSpPr>
                <p:spPr>
                  <a:xfrm>
                    <a:off x="9828885" y="2605561"/>
                    <a:ext cx="319656" cy="432379"/>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4" name="Google Shape;84;p3"/>
                  <p:cNvSpPr/>
                  <p:nvPr/>
                </p:nvSpPr>
                <p:spPr>
                  <a:xfrm>
                    <a:off x="9815226" y="3162418"/>
                    <a:ext cx="339735" cy="388944"/>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85" name="Google Shape;85;p3"/>
                <p:cNvGrpSpPr/>
                <p:nvPr/>
              </p:nvGrpSpPr>
              <p:grpSpPr>
                <a:xfrm rot="5400000">
                  <a:off x="5466825" y="4034520"/>
                  <a:ext cx="1221792" cy="1177561"/>
                  <a:chOff x="7953030" y="1546105"/>
                  <a:chExt cx="2427080" cy="2339215"/>
                </a:xfrm>
              </p:grpSpPr>
              <p:sp>
                <p:nvSpPr>
                  <p:cNvPr id="86" name="Google Shape;86;p3"/>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7;p3"/>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8" name="Google Shape;88;p3"/>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9" name="Google Shape;89;p3"/>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0" name="Google Shape;90;p3"/>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1" name="Google Shape;91;p3"/>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2" name="Google Shape;92;p3"/>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3" name="Google Shape;93;p3"/>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4" name="Google Shape;94;p3"/>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5" name="Google Shape;95;p3"/>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6" name="Google Shape;96;p3"/>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7" name="Google Shape;97;p3"/>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8" name="Google Shape;98;p3"/>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 name="Google Shape;99;p3"/>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3"/>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1" name="Google Shape;101;p3"/>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2" name="Google Shape;102;p3"/>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3" name="Google Shape;103;p3"/>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4" name="Google Shape;104;p3"/>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5" name="Google Shape;105;p3"/>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6" name="Google Shape;106;p3"/>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lt2"/>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grpSp>
          <p:nvGrpSpPr>
            <p:cNvPr id="107" name="Google Shape;107;p3"/>
            <p:cNvGrpSpPr/>
            <p:nvPr/>
          </p:nvGrpSpPr>
          <p:grpSpPr>
            <a:xfrm>
              <a:off x="1244207" y="-105234"/>
              <a:ext cx="2963120" cy="1837818"/>
              <a:chOff x="1244207" y="-69956"/>
              <a:chExt cx="2963120" cy="1837818"/>
            </a:xfrm>
          </p:grpSpPr>
          <p:grpSp>
            <p:nvGrpSpPr>
              <p:cNvPr id="108" name="Google Shape;108;p3"/>
              <p:cNvGrpSpPr/>
              <p:nvPr/>
            </p:nvGrpSpPr>
            <p:grpSpPr>
              <a:xfrm rot="10800000">
                <a:off x="1244207" y="-11048"/>
                <a:ext cx="2963120" cy="1778910"/>
                <a:chOff x="5488920" y="3911045"/>
                <a:chExt cx="2159709" cy="1296581"/>
              </a:xfrm>
            </p:grpSpPr>
            <p:sp>
              <p:nvSpPr>
                <p:cNvPr id="109" name="Google Shape;109;p3"/>
                <p:cNvSpPr/>
                <p:nvPr/>
              </p:nvSpPr>
              <p:spPr>
                <a:xfrm rot="10800000">
                  <a:off x="6622848" y="4288013"/>
                  <a:ext cx="1025781" cy="919613"/>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0" name="Google Shape;110;p3"/>
                <p:cNvSpPr/>
                <p:nvPr/>
              </p:nvSpPr>
              <p:spPr>
                <a:xfrm rot="5400000">
                  <a:off x="5422938" y="3977027"/>
                  <a:ext cx="1276392" cy="1144428"/>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11" name="Google Shape;111;p3"/>
              <p:cNvGrpSpPr/>
              <p:nvPr/>
            </p:nvGrpSpPr>
            <p:grpSpPr>
              <a:xfrm rot="10800000">
                <a:off x="1355779" y="-69956"/>
                <a:ext cx="2851520" cy="1698754"/>
                <a:chOff x="5488940" y="4012404"/>
                <a:chExt cx="2078368" cy="1238159"/>
              </a:xfrm>
            </p:grpSpPr>
            <p:grpSp>
              <p:nvGrpSpPr>
                <p:cNvPr id="112" name="Google Shape;112;p3"/>
                <p:cNvGrpSpPr/>
                <p:nvPr/>
              </p:nvGrpSpPr>
              <p:grpSpPr>
                <a:xfrm rot="10800000">
                  <a:off x="6653769" y="4423147"/>
                  <a:ext cx="913539" cy="827415"/>
                  <a:chOff x="7953030" y="1505835"/>
                  <a:chExt cx="2258441" cy="2045526"/>
                </a:xfrm>
              </p:grpSpPr>
              <p:sp>
                <p:nvSpPr>
                  <p:cNvPr id="113" name="Google Shape;113;p3"/>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4" name="Google Shape;114;p3"/>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5" name="Google Shape;115;p3"/>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6" name="Google Shape;116;p3"/>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7" name="Google Shape;117;p3"/>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8" name="Google Shape;118;p3"/>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9" name="Google Shape;119;p3"/>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0" name="Google Shape;120;p3"/>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1" name="Google Shape;121;p3"/>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2" name="Google Shape;122;p3"/>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3"/>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4" name="Google Shape;124;p3"/>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5" name="Google Shape;125;p3"/>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3"/>
                  <p:cNvSpPr/>
                  <p:nvPr/>
                </p:nvSpPr>
                <p:spPr>
                  <a:xfrm rot="2299313">
                    <a:off x="9641893" y="1582144"/>
                    <a:ext cx="442237" cy="564392"/>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7" name="Google Shape;127;p3"/>
                  <p:cNvSpPr/>
                  <p:nvPr/>
                </p:nvSpPr>
                <p:spPr>
                  <a:xfrm>
                    <a:off x="9736180" y="2095363"/>
                    <a:ext cx="348580" cy="518730"/>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8" name="Google Shape;128;p3"/>
                  <p:cNvSpPr/>
                  <p:nvPr/>
                </p:nvSpPr>
                <p:spPr>
                  <a:xfrm>
                    <a:off x="9828885" y="2605561"/>
                    <a:ext cx="319656" cy="432379"/>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9" name="Google Shape;129;p3"/>
                  <p:cNvSpPr/>
                  <p:nvPr/>
                </p:nvSpPr>
                <p:spPr>
                  <a:xfrm>
                    <a:off x="9815226" y="3162418"/>
                    <a:ext cx="339735" cy="388944"/>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130" name="Google Shape;130;p3"/>
                <p:cNvGrpSpPr/>
                <p:nvPr/>
              </p:nvGrpSpPr>
              <p:grpSpPr>
                <a:xfrm rot="5400000">
                  <a:off x="5466825" y="4034520"/>
                  <a:ext cx="1221792" cy="1177561"/>
                  <a:chOff x="7953030" y="1546105"/>
                  <a:chExt cx="2427080" cy="2339215"/>
                </a:xfrm>
              </p:grpSpPr>
              <p:sp>
                <p:nvSpPr>
                  <p:cNvPr id="131" name="Google Shape;131;p3"/>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2" name="Google Shape;132;p3"/>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3" name="Google Shape;133;p3"/>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4" name="Google Shape;134;p3"/>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5" name="Google Shape;135;p3"/>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6" name="Google Shape;136;p3"/>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7" name="Google Shape;137;p3"/>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8" name="Google Shape;138;p3"/>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39" name="Google Shape;139;p3"/>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0" name="Google Shape;140;p3"/>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3"/>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2" name="Google Shape;142;p3"/>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3" name="Google Shape;143;p3"/>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4" name="Google Shape;144;p3"/>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5" name="Google Shape;145;p3"/>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6" name="Google Shape;146;p3"/>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7" name="Google Shape;147;p3"/>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8" name="Google Shape;148;p3"/>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rgbClr val="79D8BC"/>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9" name="Google Shape;149;p3"/>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0" name="Google Shape;150;p3"/>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1" name="Google Shape;151;p3"/>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accent5"/>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grpSp>
      </p:grpSp>
      <p:sp>
        <p:nvSpPr>
          <p:cNvPr id="152" name="Google Shape;152;p3"/>
          <p:cNvSpPr txBox="1">
            <a:spLocks noGrp="1"/>
          </p:cNvSpPr>
          <p:nvPr>
            <p:ph type="title" idx="2"/>
          </p:nvPr>
        </p:nvSpPr>
        <p:spPr>
          <a:xfrm>
            <a:off x="1130175" y="3211600"/>
            <a:ext cx="6883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solidFill>
                  <a:srgbClr val="40002A"/>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2575372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
        <p:cNvGrpSpPr/>
        <p:nvPr/>
      </p:nvGrpSpPr>
      <p:grpSpPr>
        <a:xfrm>
          <a:off x="0" y="0"/>
          <a:ext cx="0" cy="0"/>
          <a:chOff x="0" y="0"/>
          <a:chExt cx="0" cy="0"/>
        </a:xfrm>
      </p:grpSpPr>
      <p:sp>
        <p:nvSpPr>
          <p:cNvPr id="14" name="Google Shape;14;p3"/>
          <p:cNvSpPr/>
          <p:nvPr/>
        </p:nvSpPr>
        <p:spPr>
          <a:xfrm>
            <a:off x="321450" y="374933"/>
            <a:ext cx="8501100" cy="4149600"/>
          </a:xfrm>
          <a:prstGeom prst="rect">
            <a:avLst/>
          </a:prstGeom>
          <a:solidFill>
            <a:srgbClr val="FFAD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 name="Google Shape;15;p3"/>
          <p:cNvSpPr txBox="1">
            <a:spLocks noGrp="1"/>
          </p:cNvSpPr>
          <p:nvPr>
            <p:ph type="ctrTitle"/>
          </p:nvPr>
        </p:nvSpPr>
        <p:spPr>
          <a:xfrm>
            <a:off x="1802100" y="951133"/>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3"/>
          <p:cNvSpPr txBox="1">
            <a:spLocks noGrp="1"/>
          </p:cNvSpPr>
          <p:nvPr>
            <p:ph type="subTitle" idx="1"/>
          </p:nvPr>
        </p:nvSpPr>
        <p:spPr>
          <a:xfrm>
            <a:off x="864750" y="3319400"/>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 name="Google Shape;17;p3"/>
          <p:cNvSpPr txBox="1">
            <a:spLocks noGrp="1"/>
          </p:cNvSpPr>
          <p:nvPr>
            <p:ph type="title" idx="2" hasCustomPrompt="1"/>
          </p:nvPr>
        </p:nvSpPr>
        <p:spPr>
          <a:xfrm>
            <a:off x="924450" y="2172233"/>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8" name="Google Shape;18;p3"/>
          <p:cNvSpPr txBox="1">
            <a:spLocks noGrp="1"/>
          </p:cNvSpPr>
          <p:nvPr>
            <p:ph type="ctrTitle" idx="3"/>
          </p:nvPr>
        </p:nvSpPr>
        <p:spPr>
          <a:xfrm>
            <a:off x="723000" y="2877033"/>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19" name="Google Shape;19;p3"/>
          <p:cNvSpPr txBox="1">
            <a:spLocks noGrp="1"/>
          </p:cNvSpPr>
          <p:nvPr>
            <p:ph type="subTitle" idx="4"/>
          </p:nvPr>
        </p:nvSpPr>
        <p:spPr>
          <a:xfrm>
            <a:off x="2789250" y="33311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 name="Google Shape;20;p3"/>
          <p:cNvSpPr txBox="1">
            <a:spLocks noGrp="1"/>
          </p:cNvSpPr>
          <p:nvPr>
            <p:ph type="title" idx="5" hasCustomPrompt="1"/>
          </p:nvPr>
        </p:nvSpPr>
        <p:spPr>
          <a:xfrm>
            <a:off x="2848950" y="21839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 name="Google Shape;21;p3"/>
          <p:cNvSpPr txBox="1">
            <a:spLocks noGrp="1"/>
          </p:cNvSpPr>
          <p:nvPr>
            <p:ph type="ctrTitle" idx="6"/>
          </p:nvPr>
        </p:nvSpPr>
        <p:spPr>
          <a:xfrm>
            <a:off x="2647500" y="28887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2" name="Google Shape;22;p3"/>
          <p:cNvSpPr txBox="1">
            <a:spLocks noGrp="1"/>
          </p:cNvSpPr>
          <p:nvPr>
            <p:ph type="subTitle" idx="7"/>
          </p:nvPr>
        </p:nvSpPr>
        <p:spPr>
          <a:xfrm>
            <a:off x="4713750" y="33545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 name="Google Shape;23;p3"/>
          <p:cNvSpPr txBox="1">
            <a:spLocks noGrp="1"/>
          </p:cNvSpPr>
          <p:nvPr>
            <p:ph type="title" idx="8" hasCustomPrompt="1"/>
          </p:nvPr>
        </p:nvSpPr>
        <p:spPr>
          <a:xfrm>
            <a:off x="4773450" y="22073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4" name="Google Shape;24;p3"/>
          <p:cNvSpPr txBox="1">
            <a:spLocks noGrp="1"/>
          </p:cNvSpPr>
          <p:nvPr>
            <p:ph type="ctrTitle" idx="9"/>
          </p:nvPr>
        </p:nvSpPr>
        <p:spPr>
          <a:xfrm>
            <a:off x="4572000" y="29121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
        <p:nvSpPr>
          <p:cNvPr id="25" name="Google Shape;25;p3"/>
          <p:cNvSpPr txBox="1">
            <a:spLocks noGrp="1"/>
          </p:cNvSpPr>
          <p:nvPr>
            <p:ph type="subTitle" idx="13"/>
          </p:nvPr>
        </p:nvSpPr>
        <p:spPr>
          <a:xfrm>
            <a:off x="6638250" y="3354517"/>
            <a:ext cx="1641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900"/>
              <a:buNone/>
              <a:defRPr sz="9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3"/>
          <p:cNvSpPr txBox="1">
            <a:spLocks noGrp="1"/>
          </p:cNvSpPr>
          <p:nvPr>
            <p:ph type="title" idx="14" hasCustomPrompt="1"/>
          </p:nvPr>
        </p:nvSpPr>
        <p:spPr>
          <a:xfrm>
            <a:off x="6697950" y="2207351"/>
            <a:ext cx="1521600" cy="90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7" name="Google Shape;27;p3"/>
          <p:cNvSpPr txBox="1">
            <a:spLocks noGrp="1"/>
          </p:cNvSpPr>
          <p:nvPr>
            <p:ph type="ctrTitle" idx="15"/>
          </p:nvPr>
        </p:nvSpPr>
        <p:spPr>
          <a:xfrm>
            <a:off x="6496500" y="2912151"/>
            <a:ext cx="1924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vl1pPr>
            <a:lvl2pPr lvl="1" algn="ctr" rtl="0">
              <a:spcBef>
                <a:spcPts val="0"/>
              </a:spcBef>
              <a:spcAft>
                <a:spcPts val="0"/>
              </a:spcAft>
              <a:buSzPts val="1400"/>
              <a:buNone/>
              <a:defRPr sz="1400"/>
            </a:lvl2pPr>
            <a:lvl3pPr lvl="2" algn="ctr" rtl="0">
              <a:spcBef>
                <a:spcPts val="0"/>
              </a:spcBef>
              <a:spcAft>
                <a:spcPts val="0"/>
              </a:spcAft>
              <a:buSzPts val="1400"/>
              <a:buNone/>
              <a:defRPr sz="1400"/>
            </a:lvl3pPr>
            <a:lvl4pPr lvl="3" algn="ctr" rtl="0">
              <a:spcBef>
                <a:spcPts val="0"/>
              </a:spcBef>
              <a:spcAft>
                <a:spcPts val="0"/>
              </a:spcAft>
              <a:buSzPts val="1400"/>
              <a:buNone/>
              <a:defRPr sz="1400"/>
            </a:lvl4pPr>
            <a:lvl5pPr lvl="4" algn="ctr" rtl="0">
              <a:spcBef>
                <a:spcPts val="0"/>
              </a:spcBef>
              <a:spcAft>
                <a:spcPts val="0"/>
              </a:spcAft>
              <a:buSzPts val="1400"/>
              <a:buNone/>
              <a:defRPr sz="1400"/>
            </a:lvl5pPr>
            <a:lvl6pPr lvl="5" algn="ctr" rtl="0">
              <a:spcBef>
                <a:spcPts val="0"/>
              </a:spcBef>
              <a:spcAft>
                <a:spcPts val="0"/>
              </a:spcAft>
              <a:buSzPts val="1400"/>
              <a:buNone/>
              <a:defRPr sz="1400"/>
            </a:lvl6pPr>
            <a:lvl7pPr lvl="6" algn="ctr" rtl="0">
              <a:spcBef>
                <a:spcPts val="0"/>
              </a:spcBef>
              <a:spcAft>
                <a:spcPts val="0"/>
              </a:spcAft>
              <a:buSzPts val="1400"/>
              <a:buNone/>
              <a:defRPr sz="1400"/>
            </a:lvl7pPr>
            <a:lvl8pPr lvl="7" algn="ctr" rtl="0">
              <a:spcBef>
                <a:spcPts val="0"/>
              </a:spcBef>
              <a:spcAft>
                <a:spcPts val="0"/>
              </a:spcAft>
              <a:buSzPts val="1400"/>
              <a:buNone/>
              <a:defRPr sz="1400"/>
            </a:lvl8pPr>
            <a:lvl9pPr lvl="8" algn="ctr" rtl="0">
              <a:spcBef>
                <a:spcPts val="0"/>
              </a:spcBef>
              <a:spcAft>
                <a:spcPts val="0"/>
              </a:spcAft>
              <a:buSzPts val="1400"/>
              <a:buNone/>
              <a:defRPr sz="1400"/>
            </a:lvl9pPr>
          </a:lstStyle>
          <a:p>
            <a:endParaRPr/>
          </a:p>
        </p:txBody>
      </p:sp>
    </p:spTree>
    <p:extLst>
      <p:ext uri="{BB962C8B-B14F-4D97-AF65-F5344CB8AC3E}">
        <p14:creationId xmlns:p14="http://schemas.microsoft.com/office/powerpoint/2010/main" val="3069543256"/>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153"/>
        <p:cNvGrpSpPr/>
        <p:nvPr/>
      </p:nvGrpSpPr>
      <p:grpSpPr>
        <a:xfrm>
          <a:off x="0" y="0"/>
          <a:ext cx="0" cy="0"/>
          <a:chOff x="0" y="0"/>
          <a:chExt cx="0" cy="0"/>
        </a:xfrm>
      </p:grpSpPr>
      <p:sp>
        <p:nvSpPr>
          <p:cNvPr id="154" name="Google Shape;154;p4"/>
          <p:cNvSpPr/>
          <p:nvPr/>
        </p:nvSpPr>
        <p:spPr>
          <a:xfrm rot="10800000">
            <a:off x="1973" y="4686581"/>
            <a:ext cx="1839252" cy="2198793"/>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155" name="Google Shape;155;p4"/>
          <p:cNvGrpSpPr/>
          <p:nvPr/>
        </p:nvGrpSpPr>
        <p:grpSpPr>
          <a:xfrm rot="10800000">
            <a:off x="-65737" y="4686512"/>
            <a:ext cx="1760604" cy="2262489"/>
            <a:chOff x="7953030" y="1546105"/>
            <a:chExt cx="2427080" cy="2339215"/>
          </a:xfrm>
        </p:grpSpPr>
        <p:sp>
          <p:nvSpPr>
            <p:cNvPr id="156" name="Google Shape;156;p4"/>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7" name="Google Shape;157;p4"/>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8" name="Google Shape;158;p4"/>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9" name="Google Shape;159;p4"/>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0" name="Google Shape;160;p4"/>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1" name="Google Shape;161;p4"/>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2" name="Google Shape;162;p4"/>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3" name="Google Shape;163;p4"/>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4" name="Google Shape;164;p4"/>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5" name="Google Shape;165;p4"/>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6" name="Google Shape;166;p4"/>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7" name="Google Shape;167;p4"/>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8" name="Google Shape;168;p4"/>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69" name="Google Shape;169;p4"/>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0" name="Google Shape;170;p4"/>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1" name="Google Shape;171;p4"/>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2" name="Google Shape;172;p4"/>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3" name="Google Shape;173;p4"/>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4" name="Google Shape;174;p4"/>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5" name="Google Shape;175;p4"/>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76" name="Google Shape;176;p4"/>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177" name="Google Shape;177;p4"/>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chemeClr val="accent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8" name="Google Shape;178;p4"/>
          <p:cNvSpPr txBox="1">
            <a:spLocks noGrp="1"/>
          </p:cNvSpPr>
          <p:nvPr>
            <p:ph type="body" idx="1"/>
          </p:nvPr>
        </p:nvSpPr>
        <p:spPr>
          <a:xfrm>
            <a:off x="720000" y="1536633"/>
            <a:ext cx="7704000" cy="4555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rgbClr val="0F0F0F"/>
              </a:buClr>
              <a:buSzPts val="1100"/>
              <a:buFont typeface="Muli"/>
              <a:buAutoNum type="arabicPeriod"/>
              <a:defRPr sz="1200"/>
            </a:lvl1pPr>
            <a:lvl2pPr marL="914400" lvl="1" indent="-298450">
              <a:spcBef>
                <a:spcPts val="0"/>
              </a:spcBef>
              <a:spcAft>
                <a:spcPts val="0"/>
              </a:spcAft>
              <a:buClr>
                <a:srgbClr val="000000"/>
              </a:buClr>
              <a:buSzPts val="1100"/>
              <a:buFont typeface="Muli Regular"/>
              <a:buAutoNum type="alphaLcPeriod"/>
              <a:defRPr/>
            </a:lvl2pPr>
            <a:lvl3pPr marL="1371600" lvl="2" indent="-298450">
              <a:spcBef>
                <a:spcPts val="1600"/>
              </a:spcBef>
              <a:spcAft>
                <a:spcPts val="0"/>
              </a:spcAft>
              <a:buClr>
                <a:srgbClr val="000000"/>
              </a:buClr>
              <a:buSzPts val="1100"/>
              <a:buFont typeface="Muli Regular"/>
              <a:buAutoNum type="romanLcPeriod"/>
              <a:defRPr/>
            </a:lvl3pPr>
            <a:lvl4pPr marL="1828800" lvl="3" indent="-298450">
              <a:spcBef>
                <a:spcPts val="1600"/>
              </a:spcBef>
              <a:spcAft>
                <a:spcPts val="0"/>
              </a:spcAft>
              <a:buClr>
                <a:srgbClr val="000000"/>
              </a:buClr>
              <a:buSzPts val="1100"/>
              <a:buFont typeface="Muli Regular"/>
              <a:buAutoNum type="arabicPeriod"/>
              <a:defRPr/>
            </a:lvl4pPr>
            <a:lvl5pPr marL="2286000" lvl="4" indent="-298450">
              <a:spcBef>
                <a:spcPts val="1600"/>
              </a:spcBef>
              <a:spcAft>
                <a:spcPts val="0"/>
              </a:spcAft>
              <a:buClr>
                <a:srgbClr val="000000"/>
              </a:buClr>
              <a:buSzPts val="1100"/>
              <a:buFont typeface="Muli Regular"/>
              <a:buAutoNum type="alphaLcPeriod"/>
              <a:defRPr/>
            </a:lvl5pPr>
            <a:lvl6pPr marL="2743200" lvl="5" indent="-298450">
              <a:spcBef>
                <a:spcPts val="1600"/>
              </a:spcBef>
              <a:spcAft>
                <a:spcPts val="0"/>
              </a:spcAft>
              <a:buClr>
                <a:srgbClr val="000000"/>
              </a:buClr>
              <a:buSzPts val="1100"/>
              <a:buFont typeface="Muli Regular"/>
              <a:buAutoNum type="romanLcPeriod"/>
              <a:defRPr/>
            </a:lvl6pPr>
            <a:lvl7pPr marL="3200400" lvl="6" indent="-298450">
              <a:spcBef>
                <a:spcPts val="1600"/>
              </a:spcBef>
              <a:spcAft>
                <a:spcPts val="0"/>
              </a:spcAft>
              <a:buClr>
                <a:srgbClr val="000000"/>
              </a:buClr>
              <a:buSzPts val="1100"/>
              <a:buFont typeface="Muli Regular"/>
              <a:buAutoNum type="arabicPeriod"/>
              <a:defRPr/>
            </a:lvl7pPr>
            <a:lvl8pPr marL="3657600" lvl="7" indent="-298450">
              <a:spcBef>
                <a:spcPts val="1600"/>
              </a:spcBef>
              <a:spcAft>
                <a:spcPts val="0"/>
              </a:spcAft>
              <a:buClr>
                <a:srgbClr val="000000"/>
              </a:buClr>
              <a:buSzPts val="1100"/>
              <a:buFont typeface="Muli Regular"/>
              <a:buAutoNum type="alphaLcPeriod"/>
              <a:defRPr/>
            </a:lvl8pPr>
            <a:lvl9pPr marL="4114800" lvl="8" indent="-298450">
              <a:spcBef>
                <a:spcPts val="1600"/>
              </a:spcBef>
              <a:spcAft>
                <a:spcPts val="1600"/>
              </a:spcAft>
              <a:buClr>
                <a:srgbClr val="000000"/>
              </a:buClr>
              <a:buSzPts val="1100"/>
              <a:buFont typeface="Muli Regular"/>
              <a:buAutoNum type="romanLcPeriod"/>
              <a:defRPr/>
            </a:lvl9pPr>
          </a:lstStyle>
          <a:p>
            <a:endParaRPr/>
          </a:p>
        </p:txBody>
      </p:sp>
    </p:spTree>
    <p:extLst>
      <p:ext uri="{BB962C8B-B14F-4D97-AF65-F5344CB8AC3E}">
        <p14:creationId xmlns:p14="http://schemas.microsoft.com/office/powerpoint/2010/main" val="295620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5"/>
        </a:solidFill>
        <a:effectLst/>
      </p:bgPr>
    </p:bg>
    <p:spTree>
      <p:nvGrpSpPr>
        <p:cNvPr id="1" name="Shape 179"/>
        <p:cNvGrpSpPr/>
        <p:nvPr/>
      </p:nvGrpSpPr>
      <p:grpSpPr>
        <a:xfrm>
          <a:off x="0" y="0"/>
          <a:ext cx="0" cy="0"/>
          <a:chOff x="0" y="0"/>
          <a:chExt cx="0" cy="0"/>
        </a:xfrm>
      </p:grpSpPr>
      <p:grpSp>
        <p:nvGrpSpPr>
          <p:cNvPr id="180" name="Google Shape;180;p5"/>
          <p:cNvGrpSpPr/>
          <p:nvPr/>
        </p:nvGrpSpPr>
        <p:grpSpPr>
          <a:xfrm>
            <a:off x="-74016" y="-53229"/>
            <a:ext cx="2050401" cy="2085149"/>
            <a:chOff x="3991950" y="4435350"/>
            <a:chExt cx="960600" cy="690325"/>
          </a:xfrm>
        </p:grpSpPr>
        <p:sp>
          <p:nvSpPr>
            <p:cNvPr id="181" name="Google Shape;181;p5"/>
            <p:cNvSpPr/>
            <p:nvPr/>
          </p:nvSpPr>
          <p:spPr>
            <a:xfrm rot="10800000">
              <a:off x="3996800" y="4487150"/>
              <a:ext cx="36525" cy="16300"/>
            </a:xfrm>
            <a:custGeom>
              <a:avLst/>
              <a:gdLst/>
              <a:ahLst/>
              <a:cxnLst/>
              <a:rect l="l" t="t" r="r" b="b"/>
              <a:pathLst>
                <a:path w="1461" h="652" extrusionOk="0">
                  <a:moveTo>
                    <a:pt x="340" y="0"/>
                  </a:moveTo>
                  <a:cubicBezTo>
                    <a:pt x="185" y="0"/>
                    <a:pt x="51" y="57"/>
                    <a:pt x="30" y="246"/>
                  </a:cubicBezTo>
                  <a:cubicBezTo>
                    <a:pt x="0" y="494"/>
                    <a:pt x="298" y="564"/>
                    <a:pt x="483" y="608"/>
                  </a:cubicBezTo>
                  <a:cubicBezTo>
                    <a:pt x="620" y="639"/>
                    <a:pt x="769" y="651"/>
                    <a:pt x="918" y="651"/>
                  </a:cubicBezTo>
                  <a:cubicBezTo>
                    <a:pt x="1038" y="651"/>
                    <a:pt x="1159" y="643"/>
                    <a:pt x="1273" y="631"/>
                  </a:cubicBezTo>
                  <a:cubicBezTo>
                    <a:pt x="1343" y="621"/>
                    <a:pt x="1390" y="601"/>
                    <a:pt x="1417" y="574"/>
                  </a:cubicBezTo>
                  <a:cubicBezTo>
                    <a:pt x="1460" y="528"/>
                    <a:pt x="1437" y="457"/>
                    <a:pt x="1343" y="387"/>
                  </a:cubicBezTo>
                  <a:cubicBezTo>
                    <a:pt x="1176" y="259"/>
                    <a:pt x="955" y="159"/>
                    <a:pt x="757" y="89"/>
                  </a:cubicBezTo>
                  <a:cubicBezTo>
                    <a:pt x="649" y="50"/>
                    <a:pt x="485" y="0"/>
                    <a:pt x="34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2" name="Google Shape;182;p5"/>
            <p:cNvSpPr/>
            <p:nvPr/>
          </p:nvSpPr>
          <p:spPr>
            <a:xfrm rot="10800000">
              <a:off x="4006275" y="4457925"/>
              <a:ext cx="946275" cy="652150"/>
            </a:xfrm>
            <a:custGeom>
              <a:avLst/>
              <a:gdLst/>
              <a:ahLst/>
              <a:cxnLst/>
              <a:rect l="l" t="t" r="r" b="b"/>
              <a:pathLst>
                <a:path w="37851" h="26086" extrusionOk="0">
                  <a:moveTo>
                    <a:pt x="30134" y="0"/>
                  </a:moveTo>
                  <a:cubicBezTo>
                    <a:pt x="26781" y="0"/>
                    <a:pt x="23511" y="114"/>
                    <a:pt x="23078" y="542"/>
                  </a:cubicBezTo>
                  <a:cubicBezTo>
                    <a:pt x="22157" y="1457"/>
                    <a:pt x="20047" y="1745"/>
                    <a:pt x="18596" y="2130"/>
                  </a:cubicBezTo>
                  <a:cubicBezTo>
                    <a:pt x="17145" y="2512"/>
                    <a:pt x="18067" y="3568"/>
                    <a:pt x="16553" y="4358"/>
                  </a:cubicBezTo>
                  <a:cubicBezTo>
                    <a:pt x="15035" y="5152"/>
                    <a:pt x="12727" y="6773"/>
                    <a:pt x="11541" y="7973"/>
                  </a:cubicBezTo>
                  <a:cubicBezTo>
                    <a:pt x="10352" y="9172"/>
                    <a:pt x="9364" y="10793"/>
                    <a:pt x="8506" y="12126"/>
                  </a:cubicBezTo>
                  <a:cubicBezTo>
                    <a:pt x="7649" y="13460"/>
                    <a:pt x="7585" y="14578"/>
                    <a:pt x="6332" y="15537"/>
                  </a:cubicBezTo>
                  <a:cubicBezTo>
                    <a:pt x="5079" y="16492"/>
                    <a:pt x="4945" y="16665"/>
                    <a:pt x="4024" y="18357"/>
                  </a:cubicBezTo>
                  <a:cubicBezTo>
                    <a:pt x="3099" y="20053"/>
                    <a:pt x="2704" y="21007"/>
                    <a:pt x="1913" y="21982"/>
                  </a:cubicBezTo>
                  <a:cubicBezTo>
                    <a:pt x="1123" y="22953"/>
                    <a:pt x="1" y="26086"/>
                    <a:pt x="1" y="26086"/>
                  </a:cubicBezTo>
                  <a:lnTo>
                    <a:pt x="37851" y="26086"/>
                  </a:lnTo>
                  <a:lnTo>
                    <a:pt x="37851" y="147"/>
                  </a:lnTo>
                  <a:cubicBezTo>
                    <a:pt x="37851" y="147"/>
                    <a:pt x="33938" y="0"/>
                    <a:pt x="3013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3" name="Google Shape;183;p5"/>
            <p:cNvSpPr/>
            <p:nvPr/>
          </p:nvSpPr>
          <p:spPr>
            <a:xfrm rot="10800000">
              <a:off x="4288150" y="4946600"/>
              <a:ext cx="101425" cy="164225"/>
            </a:xfrm>
            <a:custGeom>
              <a:avLst/>
              <a:gdLst/>
              <a:ahLst/>
              <a:cxnLst/>
              <a:rect l="l" t="t" r="r" b="b"/>
              <a:pathLst>
                <a:path w="4057" h="6569" extrusionOk="0">
                  <a:moveTo>
                    <a:pt x="643" y="0"/>
                  </a:moveTo>
                  <a:lnTo>
                    <a:pt x="0" y="495"/>
                  </a:lnTo>
                  <a:cubicBezTo>
                    <a:pt x="0" y="495"/>
                    <a:pt x="988" y="2026"/>
                    <a:pt x="1138" y="2918"/>
                  </a:cubicBezTo>
                  <a:cubicBezTo>
                    <a:pt x="1286" y="3808"/>
                    <a:pt x="1631" y="4797"/>
                    <a:pt x="2224" y="5342"/>
                  </a:cubicBezTo>
                  <a:cubicBezTo>
                    <a:pt x="2789" y="5856"/>
                    <a:pt x="3324" y="6569"/>
                    <a:pt x="3683" y="6569"/>
                  </a:cubicBezTo>
                  <a:cubicBezTo>
                    <a:pt x="3703" y="6569"/>
                    <a:pt x="3723" y="6567"/>
                    <a:pt x="3742" y="6562"/>
                  </a:cubicBezTo>
                  <a:cubicBezTo>
                    <a:pt x="4056" y="6485"/>
                    <a:pt x="3413" y="5145"/>
                    <a:pt x="3413" y="5145"/>
                  </a:cubicBezTo>
                  <a:cubicBezTo>
                    <a:pt x="3413" y="5145"/>
                    <a:pt x="2375" y="3956"/>
                    <a:pt x="2077" y="3165"/>
                  </a:cubicBezTo>
                  <a:cubicBezTo>
                    <a:pt x="1782" y="2375"/>
                    <a:pt x="1186" y="1631"/>
                    <a:pt x="1089" y="1089"/>
                  </a:cubicBezTo>
                  <a:cubicBezTo>
                    <a:pt x="988" y="546"/>
                    <a:pt x="643" y="0"/>
                    <a:pt x="64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4" name="Google Shape;184;p5"/>
            <p:cNvSpPr/>
            <p:nvPr/>
          </p:nvSpPr>
          <p:spPr>
            <a:xfrm rot="10800000">
              <a:off x="4278525" y="5024975"/>
              <a:ext cx="69025" cy="97025"/>
            </a:xfrm>
            <a:custGeom>
              <a:avLst/>
              <a:gdLst/>
              <a:ahLst/>
              <a:cxnLst/>
              <a:rect l="l" t="t" r="r" b="b"/>
              <a:pathLst>
                <a:path w="2761" h="3881" extrusionOk="0">
                  <a:moveTo>
                    <a:pt x="0" y="1"/>
                  </a:moveTo>
                  <a:cubicBezTo>
                    <a:pt x="101" y="299"/>
                    <a:pt x="741" y="1636"/>
                    <a:pt x="1089" y="2031"/>
                  </a:cubicBezTo>
                  <a:cubicBezTo>
                    <a:pt x="1424" y="2415"/>
                    <a:pt x="1935" y="3881"/>
                    <a:pt x="2170" y="3881"/>
                  </a:cubicBezTo>
                  <a:cubicBezTo>
                    <a:pt x="2177" y="3881"/>
                    <a:pt x="2184" y="3880"/>
                    <a:pt x="2191" y="3877"/>
                  </a:cubicBezTo>
                  <a:cubicBezTo>
                    <a:pt x="2761" y="3636"/>
                    <a:pt x="1930" y="249"/>
                    <a:pt x="1930" y="249"/>
                  </a:cubicBezTo>
                  <a:lnTo>
                    <a:pt x="0"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5" name="Google Shape;185;p5"/>
            <p:cNvSpPr/>
            <p:nvPr/>
          </p:nvSpPr>
          <p:spPr>
            <a:xfrm rot="10800000">
              <a:off x="4358675" y="4974325"/>
              <a:ext cx="51925" cy="94475"/>
            </a:xfrm>
            <a:custGeom>
              <a:avLst/>
              <a:gdLst/>
              <a:ahLst/>
              <a:cxnLst/>
              <a:rect l="l" t="t" r="r" b="b"/>
              <a:pathLst>
                <a:path w="2077" h="3779" extrusionOk="0">
                  <a:moveTo>
                    <a:pt x="345" y="0"/>
                  </a:moveTo>
                  <a:cubicBezTo>
                    <a:pt x="345" y="0"/>
                    <a:pt x="0" y="249"/>
                    <a:pt x="198" y="694"/>
                  </a:cubicBezTo>
                  <a:cubicBezTo>
                    <a:pt x="395" y="1139"/>
                    <a:pt x="495" y="2078"/>
                    <a:pt x="891" y="2573"/>
                  </a:cubicBezTo>
                  <a:cubicBezTo>
                    <a:pt x="1208" y="2968"/>
                    <a:pt x="1779" y="3778"/>
                    <a:pt x="1993" y="3778"/>
                  </a:cubicBezTo>
                  <a:cubicBezTo>
                    <a:pt x="2046" y="3778"/>
                    <a:pt x="2077" y="3729"/>
                    <a:pt x="2077" y="3612"/>
                  </a:cubicBezTo>
                  <a:cubicBezTo>
                    <a:pt x="2077" y="3018"/>
                    <a:pt x="1631" y="1930"/>
                    <a:pt x="1336" y="1535"/>
                  </a:cubicBezTo>
                  <a:cubicBezTo>
                    <a:pt x="1038" y="1139"/>
                    <a:pt x="744" y="694"/>
                    <a:pt x="744" y="694"/>
                  </a:cubicBezTo>
                  <a:lnTo>
                    <a:pt x="345"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6" name="Google Shape;186;p5"/>
            <p:cNvSpPr/>
            <p:nvPr/>
          </p:nvSpPr>
          <p:spPr>
            <a:xfrm rot="10800000">
              <a:off x="4346275" y="4864550"/>
              <a:ext cx="71125" cy="122775"/>
            </a:xfrm>
            <a:custGeom>
              <a:avLst/>
              <a:gdLst/>
              <a:ahLst/>
              <a:cxnLst/>
              <a:rect l="l" t="t" r="r" b="b"/>
              <a:pathLst>
                <a:path w="2845" h="4911" extrusionOk="0">
                  <a:moveTo>
                    <a:pt x="201" y="0"/>
                  </a:moveTo>
                  <a:cubicBezTo>
                    <a:pt x="0" y="0"/>
                    <a:pt x="380" y="1506"/>
                    <a:pt x="617" y="2084"/>
                  </a:cubicBezTo>
                  <a:cubicBezTo>
                    <a:pt x="865" y="2678"/>
                    <a:pt x="1310" y="3716"/>
                    <a:pt x="1411" y="4111"/>
                  </a:cubicBezTo>
                  <a:cubicBezTo>
                    <a:pt x="1492" y="4442"/>
                    <a:pt x="2369" y="4910"/>
                    <a:pt x="2684" y="4910"/>
                  </a:cubicBezTo>
                  <a:cubicBezTo>
                    <a:pt x="2746" y="4910"/>
                    <a:pt x="2786" y="4892"/>
                    <a:pt x="2794" y="4852"/>
                  </a:cubicBezTo>
                  <a:cubicBezTo>
                    <a:pt x="2845" y="4603"/>
                    <a:pt x="2399" y="3763"/>
                    <a:pt x="2054" y="2972"/>
                  </a:cubicBezTo>
                  <a:cubicBezTo>
                    <a:pt x="1706" y="2182"/>
                    <a:pt x="1113" y="1538"/>
                    <a:pt x="1062" y="1341"/>
                  </a:cubicBezTo>
                  <a:cubicBezTo>
                    <a:pt x="1062" y="1341"/>
                    <a:pt x="470" y="105"/>
                    <a:pt x="221" y="4"/>
                  </a:cubicBezTo>
                  <a:cubicBezTo>
                    <a:pt x="214" y="2"/>
                    <a:pt x="207" y="0"/>
                    <a:pt x="20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7" name="Google Shape;187;p5"/>
            <p:cNvSpPr/>
            <p:nvPr/>
          </p:nvSpPr>
          <p:spPr>
            <a:xfrm rot="10800000">
              <a:off x="4429950" y="5022025"/>
              <a:ext cx="35000" cy="55400"/>
            </a:xfrm>
            <a:custGeom>
              <a:avLst/>
              <a:gdLst/>
              <a:ahLst/>
              <a:cxnLst/>
              <a:rect l="l" t="t" r="r" b="b"/>
              <a:pathLst>
                <a:path w="1400" h="2216" extrusionOk="0">
                  <a:moveTo>
                    <a:pt x="840" y="0"/>
                  </a:moveTo>
                  <a:lnTo>
                    <a:pt x="0" y="198"/>
                  </a:lnTo>
                  <a:cubicBezTo>
                    <a:pt x="0" y="198"/>
                    <a:pt x="690" y="1976"/>
                    <a:pt x="1086" y="2174"/>
                  </a:cubicBezTo>
                  <a:cubicBezTo>
                    <a:pt x="1143" y="2203"/>
                    <a:pt x="1185" y="2216"/>
                    <a:pt x="1216" y="2216"/>
                  </a:cubicBezTo>
                  <a:cubicBezTo>
                    <a:pt x="1399" y="2216"/>
                    <a:pt x="1171" y="1758"/>
                    <a:pt x="1086" y="1333"/>
                  </a:cubicBezTo>
                  <a:cubicBezTo>
                    <a:pt x="988" y="841"/>
                    <a:pt x="840" y="0"/>
                    <a:pt x="84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8" name="Google Shape;188;p5"/>
            <p:cNvSpPr/>
            <p:nvPr/>
          </p:nvSpPr>
          <p:spPr>
            <a:xfrm rot="10800000">
              <a:off x="4283225" y="4792575"/>
              <a:ext cx="54450" cy="51325"/>
            </a:xfrm>
            <a:custGeom>
              <a:avLst/>
              <a:gdLst/>
              <a:ahLst/>
              <a:cxnLst/>
              <a:rect l="l" t="t" r="r" b="b"/>
              <a:pathLst>
                <a:path w="2178" h="2053" extrusionOk="0">
                  <a:moveTo>
                    <a:pt x="59" y="0"/>
                  </a:moveTo>
                  <a:cubicBezTo>
                    <a:pt x="22" y="0"/>
                    <a:pt x="1" y="17"/>
                    <a:pt x="1" y="56"/>
                  </a:cubicBezTo>
                  <a:cubicBezTo>
                    <a:pt x="1" y="343"/>
                    <a:pt x="1624" y="2053"/>
                    <a:pt x="1879" y="2053"/>
                  </a:cubicBezTo>
                  <a:cubicBezTo>
                    <a:pt x="1886" y="2053"/>
                    <a:pt x="1892" y="2052"/>
                    <a:pt x="1896" y="2049"/>
                  </a:cubicBezTo>
                  <a:cubicBezTo>
                    <a:pt x="2178" y="1905"/>
                    <a:pt x="1732" y="944"/>
                    <a:pt x="1485" y="846"/>
                  </a:cubicBezTo>
                  <a:cubicBezTo>
                    <a:pt x="1269" y="759"/>
                    <a:pt x="306" y="0"/>
                    <a:pt x="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89" name="Google Shape;189;p5"/>
            <p:cNvSpPr/>
            <p:nvPr/>
          </p:nvSpPr>
          <p:spPr>
            <a:xfrm rot="10800000">
              <a:off x="4454825" y="4926650"/>
              <a:ext cx="76975" cy="127325"/>
            </a:xfrm>
            <a:custGeom>
              <a:avLst/>
              <a:gdLst/>
              <a:ahLst/>
              <a:cxnLst/>
              <a:rect l="l" t="t" r="r" b="b"/>
              <a:pathLst>
                <a:path w="3079" h="5093" extrusionOk="0">
                  <a:moveTo>
                    <a:pt x="496" y="0"/>
                  </a:moveTo>
                  <a:lnTo>
                    <a:pt x="1" y="891"/>
                  </a:lnTo>
                  <a:cubicBezTo>
                    <a:pt x="1" y="891"/>
                    <a:pt x="446" y="1387"/>
                    <a:pt x="694" y="1930"/>
                  </a:cubicBezTo>
                  <a:cubicBezTo>
                    <a:pt x="942" y="2473"/>
                    <a:pt x="1484" y="3314"/>
                    <a:pt x="1880" y="4007"/>
                  </a:cubicBezTo>
                  <a:cubicBezTo>
                    <a:pt x="2199" y="4566"/>
                    <a:pt x="2807" y="5093"/>
                    <a:pt x="3006" y="5093"/>
                  </a:cubicBezTo>
                  <a:cubicBezTo>
                    <a:pt x="3054" y="5093"/>
                    <a:pt x="3078" y="5062"/>
                    <a:pt x="3069" y="4995"/>
                  </a:cubicBezTo>
                  <a:cubicBezTo>
                    <a:pt x="3019" y="4650"/>
                    <a:pt x="2523" y="3464"/>
                    <a:pt x="2376" y="2821"/>
                  </a:cubicBezTo>
                  <a:cubicBezTo>
                    <a:pt x="2228" y="2178"/>
                    <a:pt x="496" y="0"/>
                    <a:pt x="49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0" name="Google Shape;190;p5"/>
            <p:cNvSpPr/>
            <p:nvPr/>
          </p:nvSpPr>
          <p:spPr>
            <a:xfrm rot="10800000">
              <a:off x="4308000" y="4726025"/>
              <a:ext cx="112500" cy="182075"/>
            </a:xfrm>
            <a:custGeom>
              <a:avLst/>
              <a:gdLst/>
              <a:ahLst/>
              <a:cxnLst/>
              <a:rect l="l" t="t" r="r" b="b"/>
              <a:pathLst>
                <a:path w="4500" h="7283" extrusionOk="0">
                  <a:moveTo>
                    <a:pt x="212" y="1"/>
                  </a:moveTo>
                  <a:cubicBezTo>
                    <a:pt x="187" y="1"/>
                    <a:pt x="165" y="17"/>
                    <a:pt x="148" y="51"/>
                  </a:cubicBezTo>
                  <a:cubicBezTo>
                    <a:pt x="1" y="349"/>
                    <a:pt x="101" y="695"/>
                    <a:pt x="101" y="695"/>
                  </a:cubicBezTo>
                  <a:cubicBezTo>
                    <a:pt x="101" y="695"/>
                    <a:pt x="101" y="1485"/>
                    <a:pt x="396" y="1880"/>
                  </a:cubicBezTo>
                  <a:cubicBezTo>
                    <a:pt x="694" y="2275"/>
                    <a:pt x="1485" y="3464"/>
                    <a:pt x="1682" y="4205"/>
                  </a:cubicBezTo>
                  <a:cubicBezTo>
                    <a:pt x="1880" y="4948"/>
                    <a:pt x="2620" y="6084"/>
                    <a:pt x="2969" y="6429"/>
                  </a:cubicBezTo>
                  <a:cubicBezTo>
                    <a:pt x="3314" y="6777"/>
                    <a:pt x="3957" y="6975"/>
                    <a:pt x="4155" y="7223"/>
                  </a:cubicBezTo>
                  <a:cubicBezTo>
                    <a:pt x="4189" y="7265"/>
                    <a:pt x="4221" y="7282"/>
                    <a:pt x="4251" y="7282"/>
                  </a:cubicBezTo>
                  <a:cubicBezTo>
                    <a:pt x="4398" y="7282"/>
                    <a:pt x="4500" y="6875"/>
                    <a:pt x="4500" y="6875"/>
                  </a:cubicBezTo>
                  <a:cubicBezTo>
                    <a:pt x="4500" y="6875"/>
                    <a:pt x="3810" y="5987"/>
                    <a:pt x="3314" y="5491"/>
                  </a:cubicBezTo>
                  <a:cubicBezTo>
                    <a:pt x="2821" y="4996"/>
                    <a:pt x="2720" y="4650"/>
                    <a:pt x="2326" y="3860"/>
                  </a:cubicBezTo>
                  <a:cubicBezTo>
                    <a:pt x="1930" y="3069"/>
                    <a:pt x="1338" y="2031"/>
                    <a:pt x="1039" y="1434"/>
                  </a:cubicBezTo>
                  <a:cubicBezTo>
                    <a:pt x="776" y="911"/>
                    <a:pt x="400" y="1"/>
                    <a:pt x="21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1" name="Google Shape;191;p5"/>
            <p:cNvSpPr/>
            <p:nvPr/>
          </p:nvSpPr>
          <p:spPr>
            <a:xfrm rot="10800000">
              <a:off x="4494275" y="4897850"/>
              <a:ext cx="25125" cy="42850"/>
            </a:xfrm>
            <a:custGeom>
              <a:avLst/>
              <a:gdLst/>
              <a:ahLst/>
              <a:cxnLst/>
              <a:rect l="l" t="t" r="r" b="b"/>
              <a:pathLst>
                <a:path w="1005" h="1714" extrusionOk="0">
                  <a:moveTo>
                    <a:pt x="135" y="0"/>
                  </a:moveTo>
                  <a:cubicBezTo>
                    <a:pt x="120" y="0"/>
                    <a:pt x="109" y="6"/>
                    <a:pt x="101" y="18"/>
                  </a:cubicBezTo>
                  <a:cubicBezTo>
                    <a:pt x="0" y="170"/>
                    <a:pt x="543" y="1552"/>
                    <a:pt x="791" y="1700"/>
                  </a:cubicBezTo>
                  <a:cubicBezTo>
                    <a:pt x="806" y="1709"/>
                    <a:pt x="819" y="1713"/>
                    <a:pt x="830" y="1713"/>
                  </a:cubicBezTo>
                  <a:cubicBezTo>
                    <a:pt x="1005" y="1713"/>
                    <a:pt x="741" y="662"/>
                    <a:pt x="741" y="662"/>
                  </a:cubicBezTo>
                  <a:cubicBezTo>
                    <a:pt x="741" y="662"/>
                    <a:pt x="286" y="0"/>
                    <a:pt x="13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2" name="Google Shape;192;p5"/>
            <p:cNvSpPr/>
            <p:nvPr/>
          </p:nvSpPr>
          <p:spPr>
            <a:xfrm rot="10800000">
              <a:off x="4406850" y="4770175"/>
              <a:ext cx="73025" cy="89675"/>
            </a:xfrm>
            <a:custGeom>
              <a:avLst/>
              <a:gdLst/>
              <a:ahLst/>
              <a:cxnLst/>
              <a:rect l="l" t="t" r="r" b="b"/>
              <a:pathLst>
                <a:path w="2921" h="3587" extrusionOk="0">
                  <a:moveTo>
                    <a:pt x="349" y="0"/>
                  </a:moveTo>
                  <a:cubicBezTo>
                    <a:pt x="1" y="0"/>
                    <a:pt x="694" y="988"/>
                    <a:pt x="1089" y="1632"/>
                  </a:cubicBezTo>
                  <a:cubicBezTo>
                    <a:pt x="1485" y="2275"/>
                    <a:pt x="1783" y="3166"/>
                    <a:pt x="2376" y="3461"/>
                  </a:cubicBezTo>
                  <a:cubicBezTo>
                    <a:pt x="2544" y="3545"/>
                    <a:pt x="2661" y="3586"/>
                    <a:pt x="2735" y="3586"/>
                  </a:cubicBezTo>
                  <a:cubicBezTo>
                    <a:pt x="2920" y="3586"/>
                    <a:pt x="2834" y="3328"/>
                    <a:pt x="2623" y="2868"/>
                  </a:cubicBezTo>
                  <a:cubicBezTo>
                    <a:pt x="2326" y="2225"/>
                    <a:pt x="1287" y="891"/>
                    <a:pt x="1287" y="891"/>
                  </a:cubicBezTo>
                  <a:cubicBezTo>
                    <a:pt x="1287" y="891"/>
                    <a:pt x="694" y="0"/>
                    <a:pt x="34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3" name="Google Shape;193;p5"/>
            <p:cNvSpPr/>
            <p:nvPr/>
          </p:nvSpPr>
          <p:spPr>
            <a:xfrm rot="10800000">
              <a:off x="4325250" y="4650750"/>
              <a:ext cx="70550" cy="95375"/>
            </a:xfrm>
            <a:custGeom>
              <a:avLst/>
              <a:gdLst/>
              <a:ahLst/>
              <a:cxnLst/>
              <a:rect l="l" t="t" r="r" b="b"/>
              <a:pathLst>
                <a:path w="2822" h="3815" extrusionOk="0">
                  <a:moveTo>
                    <a:pt x="152" y="0"/>
                  </a:moveTo>
                  <a:cubicBezTo>
                    <a:pt x="1" y="0"/>
                    <a:pt x="497" y="1139"/>
                    <a:pt x="1140" y="1930"/>
                  </a:cubicBezTo>
                  <a:cubicBezTo>
                    <a:pt x="1758" y="2690"/>
                    <a:pt x="2193" y="3815"/>
                    <a:pt x="2488" y="3815"/>
                  </a:cubicBezTo>
                  <a:cubicBezTo>
                    <a:pt x="2500" y="3815"/>
                    <a:pt x="2512" y="3813"/>
                    <a:pt x="2523" y="3809"/>
                  </a:cubicBezTo>
                  <a:cubicBezTo>
                    <a:pt x="2822" y="3709"/>
                    <a:pt x="2473" y="2523"/>
                    <a:pt x="2031" y="2078"/>
                  </a:cubicBezTo>
                  <a:cubicBezTo>
                    <a:pt x="1585" y="1632"/>
                    <a:pt x="892" y="694"/>
                    <a:pt x="892" y="694"/>
                  </a:cubicBezTo>
                  <a:cubicBezTo>
                    <a:pt x="892" y="694"/>
                    <a:pt x="299" y="0"/>
                    <a:pt x="15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4" name="Google Shape;194;p5"/>
            <p:cNvSpPr/>
            <p:nvPr/>
          </p:nvSpPr>
          <p:spPr>
            <a:xfrm rot="10800000">
              <a:off x="4510750" y="4827475"/>
              <a:ext cx="95175" cy="154250"/>
            </a:xfrm>
            <a:custGeom>
              <a:avLst/>
              <a:gdLst/>
              <a:ahLst/>
              <a:cxnLst/>
              <a:rect l="l" t="t" r="r" b="b"/>
              <a:pathLst>
                <a:path w="3807" h="6170" extrusionOk="0">
                  <a:moveTo>
                    <a:pt x="439" y="0"/>
                  </a:moveTo>
                  <a:cubicBezTo>
                    <a:pt x="408" y="0"/>
                    <a:pt x="377" y="9"/>
                    <a:pt x="346" y="28"/>
                  </a:cubicBezTo>
                  <a:cubicBezTo>
                    <a:pt x="98" y="178"/>
                    <a:pt x="1" y="226"/>
                    <a:pt x="48" y="376"/>
                  </a:cubicBezTo>
                  <a:cubicBezTo>
                    <a:pt x="48" y="376"/>
                    <a:pt x="245" y="1067"/>
                    <a:pt x="446" y="2007"/>
                  </a:cubicBezTo>
                  <a:cubicBezTo>
                    <a:pt x="644" y="2946"/>
                    <a:pt x="2028" y="3740"/>
                    <a:pt x="2671" y="4728"/>
                  </a:cubicBezTo>
                  <a:cubicBezTo>
                    <a:pt x="3193" y="5531"/>
                    <a:pt x="3552" y="6170"/>
                    <a:pt x="3695" y="6170"/>
                  </a:cubicBezTo>
                  <a:cubicBezTo>
                    <a:pt x="3729" y="6170"/>
                    <a:pt x="3750" y="6135"/>
                    <a:pt x="3759" y="6061"/>
                  </a:cubicBezTo>
                  <a:cubicBezTo>
                    <a:pt x="3806" y="5666"/>
                    <a:pt x="3163" y="4677"/>
                    <a:pt x="2869" y="3887"/>
                  </a:cubicBezTo>
                  <a:cubicBezTo>
                    <a:pt x="2570" y="3097"/>
                    <a:pt x="1683" y="1907"/>
                    <a:pt x="1237" y="1117"/>
                  </a:cubicBezTo>
                  <a:cubicBezTo>
                    <a:pt x="848" y="427"/>
                    <a:pt x="649" y="0"/>
                    <a:pt x="43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5" name="Google Shape;195;p5"/>
            <p:cNvSpPr/>
            <p:nvPr/>
          </p:nvSpPr>
          <p:spPr>
            <a:xfrm rot="10800000">
              <a:off x="4579950" y="4783975"/>
              <a:ext cx="97750" cy="145150"/>
            </a:xfrm>
            <a:custGeom>
              <a:avLst/>
              <a:gdLst/>
              <a:ahLst/>
              <a:cxnLst/>
              <a:rect l="l" t="t" r="r" b="b"/>
              <a:pathLst>
                <a:path w="3910" h="5806" extrusionOk="0">
                  <a:moveTo>
                    <a:pt x="745" y="1"/>
                  </a:moveTo>
                  <a:lnTo>
                    <a:pt x="1" y="795"/>
                  </a:lnTo>
                  <a:cubicBezTo>
                    <a:pt x="1" y="795"/>
                    <a:pt x="101" y="1237"/>
                    <a:pt x="547" y="2031"/>
                  </a:cubicBezTo>
                  <a:cubicBezTo>
                    <a:pt x="993" y="2822"/>
                    <a:pt x="1536" y="3465"/>
                    <a:pt x="2326" y="4205"/>
                  </a:cubicBezTo>
                  <a:cubicBezTo>
                    <a:pt x="3116" y="4948"/>
                    <a:pt x="3267" y="5391"/>
                    <a:pt x="3662" y="5740"/>
                  </a:cubicBezTo>
                  <a:cubicBezTo>
                    <a:pt x="3714" y="5785"/>
                    <a:pt x="3749" y="5806"/>
                    <a:pt x="3771" y="5806"/>
                  </a:cubicBezTo>
                  <a:cubicBezTo>
                    <a:pt x="3910" y="5806"/>
                    <a:pt x="3452" y="4918"/>
                    <a:pt x="3365" y="4403"/>
                  </a:cubicBezTo>
                  <a:cubicBezTo>
                    <a:pt x="3267" y="3810"/>
                    <a:pt x="2275" y="2872"/>
                    <a:pt x="1733" y="2179"/>
                  </a:cubicBezTo>
                  <a:cubicBezTo>
                    <a:pt x="1190" y="1485"/>
                    <a:pt x="745" y="1"/>
                    <a:pt x="74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6" name="Google Shape;196;p5"/>
            <p:cNvSpPr/>
            <p:nvPr/>
          </p:nvSpPr>
          <p:spPr>
            <a:xfrm rot="10800000">
              <a:off x="4489725" y="4724775"/>
              <a:ext cx="92025" cy="121900"/>
            </a:xfrm>
            <a:custGeom>
              <a:avLst/>
              <a:gdLst/>
              <a:ahLst/>
              <a:cxnLst/>
              <a:rect l="l" t="t" r="r" b="b"/>
              <a:pathLst>
                <a:path w="3681" h="4876" extrusionOk="0">
                  <a:moveTo>
                    <a:pt x="222" y="0"/>
                  </a:moveTo>
                  <a:cubicBezTo>
                    <a:pt x="1" y="0"/>
                    <a:pt x="152" y="374"/>
                    <a:pt x="813" y="1302"/>
                  </a:cubicBezTo>
                  <a:cubicBezTo>
                    <a:pt x="1557" y="2341"/>
                    <a:pt x="1801" y="3479"/>
                    <a:pt x="2196" y="3875"/>
                  </a:cubicBezTo>
                  <a:cubicBezTo>
                    <a:pt x="2537" y="4213"/>
                    <a:pt x="3234" y="4876"/>
                    <a:pt x="3493" y="4876"/>
                  </a:cubicBezTo>
                  <a:cubicBezTo>
                    <a:pt x="3537" y="4876"/>
                    <a:pt x="3568" y="4857"/>
                    <a:pt x="3583" y="4813"/>
                  </a:cubicBezTo>
                  <a:cubicBezTo>
                    <a:pt x="3680" y="4518"/>
                    <a:pt x="2743" y="3182"/>
                    <a:pt x="2444" y="2589"/>
                  </a:cubicBezTo>
                  <a:cubicBezTo>
                    <a:pt x="2149" y="1996"/>
                    <a:pt x="1456" y="1453"/>
                    <a:pt x="1456" y="1453"/>
                  </a:cubicBezTo>
                  <a:cubicBezTo>
                    <a:pt x="1456" y="1453"/>
                    <a:pt x="665" y="116"/>
                    <a:pt x="317" y="16"/>
                  </a:cubicBezTo>
                  <a:cubicBezTo>
                    <a:pt x="280" y="6"/>
                    <a:pt x="248" y="0"/>
                    <a:pt x="22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7" name="Google Shape;197;p5"/>
            <p:cNvSpPr/>
            <p:nvPr/>
          </p:nvSpPr>
          <p:spPr>
            <a:xfrm rot="10800000">
              <a:off x="4306750" y="4525475"/>
              <a:ext cx="144650" cy="184575"/>
            </a:xfrm>
            <a:custGeom>
              <a:avLst/>
              <a:gdLst/>
              <a:ahLst/>
              <a:cxnLst/>
              <a:rect l="l" t="t" r="r" b="b"/>
              <a:pathLst>
                <a:path w="5786" h="7383" extrusionOk="0">
                  <a:moveTo>
                    <a:pt x="210" y="0"/>
                  </a:moveTo>
                  <a:cubicBezTo>
                    <a:pt x="184" y="0"/>
                    <a:pt x="162" y="13"/>
                    <a:pt x="148" y="41"/>
                  </a:cubicBezTo>
                  <a:cubicBezTo>
                    <a:pt x="1" y="340"/>
                    <a:pt x="544" y="2021"/>
                    <a:pt x="1089" y="2862"/>
                  </a:cubicBezTo>
                  <a:cubicBezTo>
                    <a:pt x="1632" y="3703"/>
                    <a:pt x="2670" y="4888"/>
                    <a:pt x="3313" y="5532"/>
                  </a:cubicBezTo>
                  <a:cubicBezTo>
                    <a:pt x="3956" y="6175"/>
                    <a:pt x="4352" y="6024"/>
                    <a:pt x="4650" y="6420"/>
                  </a:cubicBezTo>
                  <a:cubicBezTo>
                    <a:pt x="4888" y="6741"/>
                    <a:pt x="5482" y="7382"/>
                    <a:pt x="5702" y="7382"/>
                  </a:cubicBezTo>
                  <a:cubicBezTo>
                    <a:pt x="5754" y="7382"/>
                    <a:pt x="5785" y="7346"/>
                    <a:pt x="5785" y="7260"/>
                  </a:cubicBezTo>
                  <a:cubicBezTo>
                    <a:pt x="5785" y="6818"/>
                    <a:pt x="4600" y="5629"/>
                    <a:pt x="4255" y="5137"/>
                  </a:cubicBezTo>
                  <a:cubicBezTo>
                    <a:pt x="3907" y="4641"/>
                    <a:pt x="2620" y="2762"/>
                    <a:pt x="2178" y="2316"/>
                  </a:cubicBezTo>
                  <a:cubicBezTo>
                    <a:pt x="1733" y="1870"/>
                    <a:pt x="1187" y="1130"/>
                    <a:pt x="1187" y="1130"/>
                  </a:cubicBezTo>
                  <a:cubicBezTo>
                    <a:pt x="1187" y="1130"/>
                    <a:pt x="461" y="0"/>
                    <a:pt x="21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8" name="Google Shape;198;p5"/>
            <p:cNvSpPr/>
            <p:nvPr/>
          </p:nvSpPr>
          <p:spPr>
            <a:xfrm rot="10800000">
              <a:off x="4453400" y="4580550"/>
              <a:ext cx="81475" cy="126375"/>
            </a:xfrm>
            <a:custGeom>
              <a:avLst/>
              <a:gdLst/>
              <a:ahLst/>
              <a:cxnLst/>
              <a:rect l="l" t="t" r="r" b="b"/>
              <a:pathLst>
                <a:path w="3259" h="5055" extrusionOk="0">
                  <a:moveTo>
                    <a:pt x="292" y="0"/>
                  </a:moveTo>
                  <a:cubicBezTo>
                    <a:pt x="1" y="0"/>
                    <a:pt x="169" y="820"/>
                    <a:pt x="720" y="1598"/>
                  </a:cubicBezTo>
                  <a:cubicBezTo>
                    <a:pt x="1313" y="2439"/>
                    <a:pt x="1607" y="3132"/>
                    <a:pt x="1805" y="3477"/>
                  </a:cubicBezTo>
                  <a:cubicBezTo>
                    <a:pt x="1977" y="3778"/>
                    <a:pt x="3049" y="5054"/>
                    <a:pt x="3226" y="5054"/>
                  </a:cubicBezTo>
                  <a:cubicBezTo>
                    <a:pt x="3252" y="5054"/>
                    <a:pt x="3259" y="5026"/>
                    <a:pt x="3239" y="4961"/>
                  </a:cubicBezTo>
                  <a:cubicBezTo>
                    <a:pt x="3091" y="4466"/>
                    <a:pt x="1906" y="1796"/>
                    <a:pt x="1805" y="1699"/>
                  </a:cubicBezTo>
                  <a:cubicBezTo>
                    <a:pt x="1805" y="1699"/>
                    <a:pt x="767" y="165"/>
                    <a:pt x="372" y="17"/>
                  </a:cubicBezTo>
                  <a:cubicBezTo>
                    <a:pt x="342" y="5"/>
                    <a:pt x="315" y="0"/>
                    <a:pt x="292"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99" name="Google Shape;199;p5"/>
            <p:cNvSpPr/>
            <p:nvPr/>
          </p:nvSpPr>
          <p:spPr>
            <a:xfrm rot="10800000">
              <a:off x="4385875" y="4535775"/>
              <a:ext cx="48200" cy="66900"/>
            </a:xfrm>
            <a:custGeom>
              <a:avLst/>
              <a:gdLst/>
              <a:ahLst/>
              <a:cxnLst/>
              <a:rect l="l" t="t" r="r" b="b"/>
              <a:pathLst>
                <a:path w="1928" h="2676" extrusionOk="0">
                  <a:moveTo>
                    <a:pt x="47" y="1"/>
                  </a:moveTo>
                  <a:lnTo>
                    <a:pt x="47" y="1"/>
                  </a:lnTo>
                  <a:cubicBezTo>
                    <a:pt x="47" y="1"/>
                    <a:pt x="1" y="791"/>
                    <a:pt x="148" y="1086"/>
                  </a:cubicBezTo>
                  <a:cubicBezTo>
                    <a:pt x="291" y="1374"/>
                    <a:pt x="1358" y="2676"/>
                    <a:pt x="1655" y="2676"/>
                  </a:cubicBezTo>
                  <a:cubicBezTo>
                    <a:pt x="1665" y="2676"/>
                    <a:pt x="1674" y="2674"/>
                    <a:pt x="1683" y="2671"/>
                  </a:cubicBezTo>
                  <a:cubicBezTo>
                    <a:pt x="1927" y="2570"/>
                    <a:pt x="1434" y="1632"/>
                    <a:pt x="1040" y="1187"/>
                  </a:cubicBezTo>
                  <a:cubicBezTo>
                    <a:pt x="644" y="741"/>
                    <a:pt x="494" y="691"/>
                    <a:pt x="494" y="691"/>
                  </a:cubicBezTo>
                  <a:lnTo>
                    <a:pt x="47"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0" name="Google Shape;200;p5"/>
            <p:cNvSpPr/>
            <p:nvPr/>
          </p:nvSpPr>
          <p:spPr>
            <a:xfrm rot="10800000">
              <a:off x="4304250" y="4441925"/>
              <a:ext cx="84050" cy="71300"/>
            </a:xfrm>
            <a:custGeom>
              <a:avLst/>
              <a:gdLst/>
              <a:ahLst/>
              <a:cxnLst/>
              <a:rect l="l" t="t" r="r" b="b"/>
              <a:pathLst>
                <a:path w="3362" h="2852" extrusionOk="0">
                  <a:moveTo>
                    <a:pt x="186" y="0"/>
                  </a:moveTo>
                  <a:cubicBezTo>
                    <a:pt x="48" y="0"/>
                    <a:pt x="0" y="61"/>
                    <a:pt x="146" y="228"/>
                  </a:cubicBezTo>
                  <a:cubicBezTo>
                    <a:pt x="492" y="624"/>
                    <a:pt x="2371" y="2603"/>
                    <a:pt x="2371" y="2603"/>
                  </a:cubicBezTo>
                  <a:lnTo>
                    <a:pt x="3362" y="2851"/>
                  </a:lnTo>
                  <a:lnTo>
                    <a:pt x="3362" y="1863"/>
                  </a:lnTo>
                  <a:cubicBezTo>
                    <a:pt x="3362" y="1863"/>
                    <a:pt x="2816" y="1267"/>
                    <a:pt x="2371" y="871"/>
                  </a:cubicBezTo>
                  <a:cubicBezTo>
                    <a:pt x="1928" y="477"/>
                    <a:pt x="1432" y="426"/>
                    <a:pt x="987" y="228"/>
                  </a:cubicBezTo>
                  <a:cubicBezTo>
                    <a:pt x="730" y="114"/>
                    <a:pt x="375" y="0"/>
                    <a:pt x="18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1" name="Google Shape;201;p5"/>
            <p:cNvSpPr/>
            <p:nvPr/>
          </p:nvSpPr>
          <p:spPr>
            <a:xfrm rot="10800000">
              <a:off x="4386500" y="4482225"/>
              <a:ext cx="89625" cy="91725"/>
            </a:xfrm>
            <a:custGeom>
              <a:avLst/>
              <a:gdLst/>
              <a:ahLst/>
              <a:cxnLst/>
              <a:rect l="l" t="t" r="r" b="b"/>
              <a:pathLst>
                <a:path w="3585" h="3669" extrusionOk="0">
                  <a:moveTo>
                    <a:pt x="59" y="0"/>
                  </a:moveTo>
                  <a:cubicBezTo>
                    <a:pt x="21" y="0"/>
                    <a:pt x="1" y="53"/>
                    <a:pt x="1" y="185"/>
                  </a:cubicBezTo>
                  <a:cubicBezTo>
                    <a:pt x="1" y="731"/>
                    <a:pt x="842" y="1720"/>
                    <a:pt x="1237" y="2165"/>
                  </a:cubicBezTo>
                  <a:cubicBezTo>
                    <a:pt x="1633" y="2610"/>
                    <a:pt x="2226" y="3103"/>
                    <a:pt x="2819" y="3498"/>
                  </a:cubicBezTo>
                  <a:cubicBezTo>
                    <a:pt x="2997" y="3617"/>
                    <a:pt x="3157" y="3669"/>
                    <a:pt x="3274" y="3669"/>
                  </a:cubicBezTo>
                  <a:cubicBezTo>
                    <a:pt x="3546" y="3669"/>
                    <a:pt x="3585" y="3386"/>
                    <a:pt x="3066" y="3006"/>
                  </a:cubicBezTo>
                  <a:cubicBezTo>
                    <a:pt x="2326" y="2459"/>
                    <a:pt x="2176" y="2363"/>
                    <a:pt x="2176" y="2363"/>
                  </a:cubicBezTo>
                  <a:cubicBezTo>
                    <a:pt x="2028" y="2165"/>
                    <a:pt x="1335" y="1126"/>
                    <a:pt x="842" y="778"/>
                  </a:cubicBezTo>
                  <a:cubicBezTo>
                    <a:pt x="467" y="517"/>
                    <a:pt x="178" y="0"/>
                    <a:pt x="5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2" name="Google Shape;202;p5"/>
            <p:cNvSpPr/>
            <p:nvPr/>
          </p:nvSpPr>
          <p:spPr>
            <a:xfrm rot="10800000">
              <a:off x="4534300" y="4621650"/>
              <a:ext cx="120975" cy="182825"/>
            </a:xfrm>
            <a:custGeom>
              <a:avLst/>
              <a:gdLst/>
              <a:ahLst/>
              <a:cxnLst/>
              <a:rect l="l" t="t" r="r" b="b"/>
              <a:pathLst>
                <a:path w="4839" h="7313" extrusionOk="0">
                  <a:moveTo>
                    <a:pt x="274" y="1"/>
                  </a:moveTo>
                  <a:cubicBezTo>
                    <a:pt x="1" y="1"/>
                    <a:pt x="403" y="637"/>
                    <a:pt x="588" y="1098"/>
                  </a:cubicBezTo>
                  <a:cubicBezTo>
                    <a:pt x="786" y="1594"/>
                    <a:pt x="1579" y="3028"/>
                    <a:pt x="1925" y="3721"/>
                  </a:cubicBezTo>
                  <a:cubicBezTo>
                    <a:pt x="2270" y="4412"/>
                    <a:pt x="3161" y="5450"/>
                    <a:pt x="3556" y="5896"/>
                  </a:cubicBezTo>
                  <a:cubicBezTo>
                    <a:pt x="3951" y="6341"/>
                    <a:pt x="4347" y="7082"/>
                    <a:pt x="4594" y="7279"/>
                  </a:cubicBezTo>
                  <a:cubicBezTo>
                    <a:pt x="4623" y="7302"/>
                    <a:pt x="4648" y="7312"/>
                    <a:pt x="4670" y="7312"/>
                  </a:cubicBezTo>
                  <a:cubicBezTo>
                    <a:pt x="4839" y="7312"/>
                    <a:pt x="4808" y="6685"/>
                    <a:pt x="4544" y="6291"/>
                  </a:cubicBezTo>
                  <a:cubicBezTo>
                    <a:pt x="4249" y="5845"/>
                    <a:pt x="3506" y="4412"/>
                    <a:pt x="3161" y="3721"/>
                  </a:cubicBezTo>
                  <a:cubicBezTo>
                    <a:pt x="2816" y="3028"/>
                    <a:pt x="2715" y="3175"/>
                    <a:pt x="2370" y="2284"/>
                  </a:cubicBezTo>
                  <a:cubicBezTo>
                    <a:pt x="2022" y="1397"/>
                    <a:pt x="1479" y="1048"/>
                    <a:pt x="1429" y="901"/>
                  </a:cubicBezTo>
                  <a:cubicBezTo>
                    <a:pt x="1429" y="901"/>
                    <a:pt x="739" y="110"/>
                    <a:pt x="340" y="10"/>
                  </a:cubicBezTo>
                  <a:cubicBezTo>
                    <a:pt x="315" y="4"/>
                    <a:pt x="293" y="1"/>
                    <a:pt x="27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3" name="Google Shape;203;p5"/>
            <p:cNvSpPr/>
            <p:nvPr/>
          </p:nvSpPr>
          <p:spPr>
            <a:xfrm rot="10800000">
              <a:off x="4671900" y="4838950"/>
              <a:ext cx="36675" cy="50550"/>
            </a:xfrm>
            <a:custGeom>
              <a:avLst/>
              <a:gdLst/>
              <a:ahLst/>
              <a:cxnLst/>
              <a:rect l="l" t="t" r="r" b="b"/>
              <a:pathLst>
                <a:path w="1467" h="2022" extrusionOk="0">
                  <a:moveTo>
                    <a:pt x="593" y="0"/>
                  </a:moveTo>
                  <a:lnTo>
                    <a:pt x="0" y="248"/>
                  </a:lnTo>
                  <a:cubicBezTo>
                    <a:pt x="0" y="248"/>
                    <a:pt x="992" y="1729"/>
                    <a:pt x="1287" y="1977"/>
                  </a:cubicBezTo>
                  <a:cubicBezTo>
                    <a:pt x="1324" y="2008"/>
                    <a:pt x="1349" y="2022"/>
                    <a:pt x="1363" y="2022"/>
                  </a:cubicBezTo>
                  <a:cubicBezTo>
                    <a:pt x="1466" y="2022"/>
                    <a:pt x="1070" y="1335"/>
                    <a:pt x="942" y="988"/>
                  </a:cubicBezTo>
                  <a:cubicBezTo>
                    <a:pt x="794" y="594"/>
                    <a:pt x="593" y="0"/>
                    <a:pt x="59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4" name="Google Shape;204;p5"/>
            <p:cNvSpPr/>
            <p:nvPr/>
          </p:nvSpPr>
          <p:spPr>
            <a:xfrm rot="10800000">
              <a:off x="4607925" y="4679675"/>
              <a:ext cx="130300" cy="170300"/>
            </a:xfrm>
            <a:custGeom>
              <a:avLst/>
              <a:gdLst/>
              <a:ahLst/>
              <a:cxnLst/>
              <a:rect l="l" t="t" r="r" b="b"/>
              <a:pathLst>
                <a:path w="5212" h="6812" extrusionOk="0">
                  <a:moveTo>
                    <a:pt x="693" y="1"/>
                  </a:moveTo>
                  <a:lnTo>
                    <a:pt x="0" y="644"/>
                  </a:lnTo>
                  <a:cubicBezTo>
                    <a:pt x="0" y="644"/>
                    <a:pt x="496" y="1287"/>
                    <a:pt x="741" y="1830"/>
                  </a:cubicBezTo>
                  <a:cubicBezTo>
                    <a:pt x="988" y="2376"/>
                    <a:pt x="1534" y="2968"/>
                    <a:pt x="2325" y="4007"/>
                  </a:cubicBezTo>
                  <a:cubicBezTo>
                    <a:pt x="3116" y="5046"/>
                    <a:pt x="2918" y="5143"/>
                    <a:pt x="3611" y="5638"/>
                  </a:cubicBezTo>
                  <a:cubicBezTo>
                    <a:pt x="4302" y="6134"/>
                    <a:pt x="4351" y="6580"/>
                    <a:pt x="4848" y="6778"/>
                  </a:cubicBezTo>
                  <a:cubicBezTo>
                    <a:pt x="4906" y="6801"/>
                    <a:pt x="4949" y="6812"/>
                    <a:pt x="4980" y="6812"/>
                  </a:cubicBezTo>
                  <a:cubicBezTo>
                    <a:pt x="5212" y="6812"/>
                    <a:pt x="4738" y="6205"/>
                    <a:pt x="4302" y="5638"/>
                  </a:cubicBezTo>
                  <a:cubicBezTo>
                    <a:pt x="3809" y="4995"/>
                    <a:pt x="3708" y="4898"/>
                    <a:pt x="3511" y="4154"/>
                  </a:cubicBezTo>
                  <a:cubicBezTo>
                    <a:pt x="3314" y="3414"/>
                    <a:pt x="2473" y="2376"/>
                    <a:pt x="2178" y="2028"/>
                  </a:cubicBezTo>
                  <a:cubicBezTo>
                    <a:pt x="1879" y="1682"/>
                    <a:pt x="693" y="1"/>
                    <a:pt x="69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5" name="Google Shape;205;p5"/>
            <p:cNvSpPr/>
            <p:nvPr/>
          </p:nvSpPr>
          <p:spPr>
            <a:xfrm rot="10800000">
              <a:off x="4409350" y="4446500"/>
              <a:ext cx="169750" cy="189750"/>
            </a:xfrm>
            <a:custGeom>
              <a:avLst/>
              <a:gdLst/>
              <a:ahLst/>
              <a:cxnLst/>
              <a:rect l="l" t="t" r="r" b="b"/>
              <a:pathLst>
                <a:path w="6790" h="7590" extrusionOk="0">
                  <a:moveTo>
                    <a:pt x="39" y="0"/>
                  </a:moveTo>
                  <a:cubicBezTo>
                    <a:pt x="9" y="0"/>
                    <a:pt x="1" y="61"/>
                    <a:pt x="13" y="205"/>
                  </a:cubicBezTo>
                  <a:cubicBezTo>
                    <a:pt x="64" y="751"/>
                    <a:pt x="1250" y="1588"/>
                    <a:pt x="1400" y="2332"/>
                  </a:cubicBezTo>
                  <a:cubicBezTo>
                    <a:pt x="1547" y="3072"/>
                    <a:pt x="2141" y="3913"/>
                    <a:pt x="2834" y="4754"/>
                  </a:cubicBezTo>
                  <a:cubicBezTo>
                    <a:pt x="3527" y="5595"/>
                    <a:pt x="4318" y="6486"/>
                    <a:pt x="4566" y="6881"/>
                  </a:cubicBezTo>
                  <a:cubicBezTo>
                    <a:pt x="4785" y="7235"/>
                    <a:pt x="4929" y="7590"/>
                    <a:pt x="5276" y="7590"/>
                  </a:cubicBezTo>
                  <a:cubicBezTo>
                    <a:pt x="5317" y="7590"/>
                    <a:pt x="5360" y="7585"/>
                    <a:pt x="5406" y="7575"/>
                  </a:cubicBezTo>
                  <a:cubicBezTo>
                    <a:pt x="5848" y="7474"/>
                    <a:pt x="6790" y="7474"/>
                    <a:pt x="6790" y="7474"/>
                  </a:cubicBezTo>
                  <a:cubicBezTo>
                    <a:pt x="6790" y="7474"/>
                    <a:pt x="6000" y="6435"/>
                    <a:pt x="5306" y="5843"/>
                  </a:cubicBezTo>
                  <a:cubicBezTo>
                    <a:pt x="4613" y="5250"/>
                    <a:pt x="3229" y="4014"/>
                    <a:pt x="2784" y="3320"/>
                  </a:cubicBezTo>
                  <a:cubicBezTo>
                    <a:pt x="2338" y="2630"/>
                    <a:pt x="1943" y="2134"/>
                    <a:pt x="1943" y="2134"/>
                  </a:cubicBezTo>
                  <a:cubicBezTo>
                    <a:pt x="1943" y="2134"/>
                    <a:pt x="1400" y="1491"/>
                    <a:pt x="808" y="899"/>
                  </a:cubicBezTo>
                  <a:cubicBezTo>
                    <a:pt x="369" y="463"/>
                    <a:pt x="121" y="0"/>
                    <a:pt x="39"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6" name="Google Shape;206;p5"/>
            <p:cNvSpPr/>
            <p:nvPr/>
          </p:nvSpPr>
          <p:spPr>
            <a:xfrm rot="10800000">
              <a:off x="4528650" y="4480675"/>
              <a:ext cx="131450" cy="190675"/>
            </a:xfrm>
            <a:custGeom>
              <a:avLst/>
              <a:gdLst/>
              <a:ahLst/>
              <a:cxnLst/>
              <a:rect l="l" t="t" r="r" b="b"/>
              <a:pathLst>
                <a:path w="5258" h="7627" extrusionOk="0">
                  <a:moveTo>
                    <a:pt x="38" y="1"/>
                  </a:moveTo>
                  <a:cubicBezTo>
                    <a:pt x="4" y="1"/>
                    <a:pt x="0" y="63"/>
                    <a:pt x="41" y="225"/>
                  </a:cubicBezTo>
                  <a:cubicBezTo>
                    <a:pt x="189" y="818"/>
                    <a:pt x="634" y="1806"/>
                    <a:pt x="1177" y="2647"/>
                  </a:cubicBezTo>
                  <a:cubicBezTo>
                    <a:pt x="1723" y="3488"/>
                    <a:pt x="2513" y="4476"/>
                    <a:pt x="2811" y="5515"/>
                  </a:cubicBezTo>
                  <a:cubicBezTo>
                    <a:pt x="3106" y="6553"/>
                    <a:pt x="4392" y="7445"/>
                    <a:pt x="4838" y="7592"/>
                  </a:cubicBezTo>
                  <a:cubicBezTo>
                    <a:pt x="4908" y="7616"/>
                    <a:pt x="4967" y="7627"/>
                    <a:pt x="5013" y="7627"/>
                  </a:cubicBezTo>
                  <a:cubicBezTo>
                    <a:pt x="5258" y="7627"/>
                    <a:pt x="5163" y="7308"/>
                    <a:pt x="4787" y="6851"/>
                  </a:cubicBezTo>
                  <a:cubicBezTo>
                    <a:pt x="4342" y="6309"/>
                    <a:pt x="4245" y="6010"/>
                    <a:pt x="3749" y="5120"/>
                  </a:cubicBezTo>
                  <a:cubicBezTo>
                    <a:pt x="3253" y="4232"/>
                    <a:pt x="2858" y="3833"/>
                    <a:pt x="2613" y="3438"/>
                  </a:cubicBezTo>
                  <a:cubicBezTo>
                    <a:pt x="2366" y="3043"/>
                    <a:pt x="2118" y="2550"/>
                    <a:pt x="2118" y="2550"/>
                  </a:cubicBezTo>
                  <a:cubicBezTo>
                    <a:pt x="2118" y="2550"/>
                    <a:pt x="1029" y="868"/>
                    <a:pt x="684" y="621"/>
                  </a:cubicBezTo>
                  <a:cubicBezTo>
                    <a:pt x="431" y="441"/>
                    <a:pt x="128" y="1"/>
                    <a:pt x="3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7" name="Google Shape;207;p5"/>
            <p:cNvSpPr/>
            <p:nvPr/>
          </p:nvSpPr>
          <p:spPr>
            <a:xfrm rot="10800000">
              <a:off x="4678825" y="4647875"/>
              <a:ext cx="92825" cy="150175"/>
            </a:xfrm>
            <a:custGeom>
              <a:avLst/>
              <a:gdLst/>
              <a:ahLst/>
              <a:cxnLst/>
              <a:rect l="l" t="t" r="r" b="b"/>
              <a:pathLst>
                <a:path w="3713" h="6007" extrusionOk="0">
                  <a:moveTo>
                    <a:pt x="546" y="0"/>
                  </a:moveTo>
                  <a:lnTo>
                    <a:pt x="0" y="1089"/>
                  </a:lnTo>
                  <a:cubicBezTo>
                    <a:pt x="0" y="1089"/>
                    <a:pt x="644" y="2178"/>
                    <a:pt x="1287" y="2771"/>
                  </a:cubicBezTo>
                  <a:cubicBezTo>
                    <a:pt x="1930" y="3364"/>
                    <a:pt x="2325" y="3759"/>
                    <a:pt x="2375" y="4352"/>
                  </a:cubicBezTo>
                  <a:cubicBezTo>
                    <a:pt x="2420" y="4873"/>
                    <a:pt x="3340" y="6006"/>
                    <a:pt x="3597" y="6006"/>
                  </a:cubicBezTo>
                  <a:cubicBezTo>
                    <a:pt x="3633" y="6006"/>
                    <a:pt x="3656" y="5984"/>
                    <a:pt x="3662" y="5936"/>
                  </a:cubicBezTo>
                  <a:cubicBezTo>
                    <a:pt x="3712" y="5541"/>
                    <a:pt x="3317" y="5045"/>
                    <a:pt x="3069" y="4352"/>
                  </a:cubicBezTo>
                  <a:cubicBezTo>
                    <a:pt x="2822" y="3662"/>
                    <a:pt x="2426" y="3066"/>
                    <a:pt x="1930" y="2178"/>
                  </a:cubicBezTo>
                  <a:cubicBezTo>
                    <a:pt x="1438" y="1287"/>
                    <a:pt x="546" y="0"/>
                    <a:pt x="54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8" name="Google Shape;208;p5"/>
            <p:cNvSpPr/>
            <p:nvPr/>
          </p:nvSpPr>
          <p:spPr>
            <a:xfrm rot="10800000">
              <a:off x="4643000" y="4564125"/>
              <a:ext cx="45750" cy="59575"/>
            </a:xfrm>
            <a:custGeom>
              <a:avLst/>
              <a:gdLst/>
              <a:ahLst/>
              <a:cxnLst/>
              <a:rect l="l" t="t" r="r" b="b"/>
              <a:pathLst>
                <a:path w="1830" h="2383" extrusionOk="0">
                  <a:moveTo>
                    <a:pt x="245" y="1"/>
                  </a:moveTo>
                  <a:cubicBezTo>
                    <a:pt x="1" y="1"/>
                    <a:pt x="741" y="1086"/>
                    <a:pt x="939" y="1434"/>
                  </a:cubicBezTo>
                  <a:cubicBezTo>
                    <a:pt x="1124" y="1757"/>
                    <a:pt x="1396" y="2383"/>
                    <a:pt x="1591" y="2383"/>
                  </a:cubicBezTo>
                  <a:cubicBezTo>
                    <a:pt x="1605" y="2383"/>
                    <a:pt x="1619" y="2379"/>
                    <a:pt x="1632" y="2373"/>
                  </a:cubicBezTo>
                  <a:cubicBezTo>
                    <a:pt x="1830" y="2275"/>
                    <a:pt x="1532" y="1632"/>
                    <a:pt x="1384" y="1385"/>
                  </a:cubicBezTo>
                  <a:cubicBezTo>
                    <a:pt x="1237" y="1137"/>
                    <a:pt x="888" y="544"/>
                    <a:pt x="888" y="544"/>
                  </a:cubicBezTo>
                  <a:cubicBezTo>
                    <a:pt x="888" y="544"/>
                    <a:pt x="494" y="1"/>
                    <a:pt x="24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9" name="Google Shape;209;p5"/>
            <p:cNvSpPr/>
            <p:nvPr/>
          </p:nvSpPr>
          <p:spPr>
            <a:xfrm rot="10800000">
              <a:off x="4571300" y="4446875"/>
              <a:ext cx="63100" cy="79800"/>
            </a:xfrm>
            <a:custGeom>
              <a:avLst/>
              <a:gdLst/>
              <a:ahLst/>
              <a:cxnLst/>
              <a:rect l="l" t="t" r="r" b="b"/>
              <a:pathLst>
                <a:path w="2524" h="3192" extrusionOk="0">
                  <a:moveTo>
                    <a:pt x="248" y="1"/>
                  </a:moveTo>
                  <a:cubicBezTo>
                    <a:pt x="209" y="1"/>
                    <a:pt x="175" y="24"/>
                    <a:pt x="149" y="76"/>
                  </a:cubicBezTo>
                  <a:cubicBezTo>
                    <a:pt x="1" y="371"/>
                    <a:pt x="51" y="1064"/>
                    <a:pt x="346" y="1658"/>
                  </a:cubicBezTo>
                  <a:cubicBezTo>
                    <a:pt x="644" y="2250"/>
                    <a:pt x="2027" y="3192"/>
                    <a:pt x="2027" y="3192"/>
                  </a:cubicBezTo>
                  <a:lnTo>
                    <a:pt x="2524" y="2994"/>
                  </a:lnTo>
                  <a:cubicBezTo>
                    <a:pt x="2524" y="2994"/>
                    <a:pt x="1287" y="1607"/>
                    <a:pt x="990" y="1015"/>
                  </a:cubicBezTo>
                  <a:cubicBezTo>
                    <a:pt x="746" y="525"/>
                    <a:pt x="434" y="1"/>
                    <a:pt x="24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0" name="Google Shape;210;p5"/>
            <p:cNvSpPr/>
            <p:nvPr/>
          </p:nvSpPr>
          <p:spPr>
            <a:xfrm rot="10800000">
              <a:off x="4654600" y="4512950"/>
              <a:ext cx="162775" cy="226975"/>
            </a:xfrm>
            <a:custGeom>
              <a:avLst/>
              <a:gdLst/>
              <a:ahLst/>
              <a:cxnLst/>
              <a:rect l="l" t="t" r="r" b="b"/>
              <a:pathLst>
                <a:path w="6511" h="9079" extrusionOk="0">
                  <a:moveTo>
                    <a:pt x="942" y="1"/>
                  </a:moveTo>
                  <a:cubicBezTo>
                    <a:pt x="942" y="1"/>
                    <a:pt x="0" y="694"/>
                    <a:pt x="101" y="989"/>
                  </a:cubicBezTo>
                  <a:cubicBezTo>
                    <a:pt x="198" y="1287"/>
                    <a:pt x="1089" y="2325"/>
                    <a:pt x="1732" y="3216"/>
                  </a:cubicBezTo>
                  <a:cubicBezTo>
                    <a:pt x="2375" y="4104"/>
                    <a:pt x="2573" y="4797"/>
                    <a:pt x="3216" y="5689"/>
                  </a:cubicBezTo>
                  <a:cubicBezTo>
                    <a:pt x="3859" y="6576"/>
                    <a:pt x="4453" y="7467"/>
                    <a:pt x="5045" y="8060"/>
                  </a:cubicBezTo>
                  <a:cubicBezTo>
                    <a:pt x="5639" y="8653"/>
                    <a:pt x="5836" y="8854"/>
                    <a:pt x="6231" y="9052"/>
                  </a:cubicBezTo>
                  <a:cubicBezTo>
                    <a:pt x="6268" y="9070"/>
                    <a:pt x="6296" y="9079"/>
                    <a:pt x="6316" y="9079"/>
                  </a:cubicBezTo>
                  <a:cubicBezTo>
                    <a:pt x="6511" y="9079"/>
                    <a:pt x="5964" y="8267"/>
                    <a:pt x="5739" y="7863"/>
                  </a:cubicBezTo>
                  <a:cubicBezTo>
                    <a:pt x="5491" y="7417"/>
                    <a:pt x="4402" y="5689"/>
                    <a:pt x="3859" y="4995"/>
                  </a:cubicBezTo>
                  <a:cubicBezTo>
                    <a:pt x="3314" y="4302"/>
                    <a:pt x="2624" y="3611"/>
                    <a:pt x="2325" y="2620"/>
                  </a:cubicBezTo>
                  <a:cubicBezTo>
                    <a:pt x="2027" y="1632"/>
                    <a:pt x="942" y="1"/>
                    <a:pt x="942"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1" name="Google Shape;211;p5"/>
            <p:cNvSpPr/>
            <p:nvPr/>
          </p:nvSpPr>
          <p:spPr>
            <a:xfrm rot="10800000">
              <a:off x="4647950" y="4441550"/>
              <a:ext cx="61325" cy="67225"/>
            </a:xfrm>
            <a:custGeom>
              <a:avLst/>
              <a:gdLst/>
              <a:ahLst/>
              <a:cxnLst/>
              <a:rect l="l" t="t" r="r" b="b"/>
              <a:pathLst>
                <a:path w="2453" h="2689" extrusionOk="0">
                  <a:moveTo>
                    <a:pt x="250" y="0"/>
                  </a:moveTo>
                  <a:cubicBezTo>
                    <a:pt x="0" y="0"/>
                    <a:pt x="267" y="896"/>
                    <a:pt x="574" y="1287"/>
                  </a:cubicBezTo>
                  <a:cubicBezTo>
                    <a:pt x="919" y="1732"/>
                    <a:pt x="1315" y="2476"/>
                    <a:pt x="1364" y="2623"/>
                  </a:cubicBezTo>
                  <a:cubicBezTo>
                    <a:pt x="1381" y="2672"/>
                    <a:pt x="1502" y="2689"/>
                    <a:pt x="1656" y="2689"/>
                  </a:cubicBezTo>
                  <a:cubicBezTo>
                    <a:pt x="1964" y="2689"/>
                    <a:pt x="2403" y="2623"/>
                    <a:pt x="2403" y="2623"/>
                  </a:cubicBezTo>
                  <a:lnTo>
                    <a:pt x="2453" y="2425"/>
                  </a:lnTo>
                  <a:cubicBezTo>
                    <a:pt x="2453" y="2425"/>
                    <a:pt x="822" y="348"/>
                    <a:pt x="376" y="50"/>
                  </a:cubicBezTo>
                  <a:cubicBezTo>
                    <a:pt x="325" y="16"/>
                    <a:pt x="283" y="0"/>
                    <a:pt x="25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2" name="Google Shape;212;p5"/>
            <p:cNvSpPr/>
            <p:nvPr/>
          </p:nvSpPr>
          <p:spPr>
            <a:xfrm rot="10800000">
              <a:off x="4747225" y="4544400"/>
              <a:ext cx="77500" cy="101550"/>
            </a:xfrm>
            <a:custGeom>
              <a:avLst/>
              <a:gdLst/>
              <a:ahLst/>
              <a:cxnLst/>
              <a:rect l="l" t="t" r="r" b="b"/>
              <a:pathLst>
                <a:path w="3100" h="4062" extrusionOk="0">
                  <a:moveTo>
                    <a:pt x="395" y="0"/>
                  </a:moveTo>
                  <a:lnTo>
                    <a:pt x="395" y="0"/>
                  </a:lnTo>
                  <a:cubicBezTo>
                    <a:pt x="395" y="0"/>
                    <a:pt x="0" y="593"/>
                    <a:pt x="740" y="1484"/>
                  </a:cubicBezTo>
                  <a:cubicBezTo>
                    <a:pt x="1483" y="2375"/>
                    <a:pt x="2522" y="3708"/>
                    <a:pt x="2867" y="4006"/>
                  </a:cubicBezTo>
                  <a:cubicBezTo>
                    <a:pt x="2911" y="4044"/>
                    <a:pt x="2942" y="4062"/>
                    <a:pt x="2963" y="4062"/>
                  </a:cubicBezTo>
                  <a:cubicBezTo>
                    <a:pt x="3099" y="4062"/>
                    <a:pt x="2722" y="3249"/>
                    <a:pt x="2422" y="2472"/>
                  </a:cubicBezTo>
                  <a:cubicBezTo>
                    <a:pt x="2077" y="1581"/>
                    <a:pt x="1681" y="345"/>
                    <a:pt x="1383" y="248"/>
                  </a:cubicBezTo>
                  <a:cubicBezTo>
                    <a:pt x="1085" y="147"/>
                    <a:pt x="395" y="0"/>
                    <a:pt x="39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3" name="Google Shape;213;p5"/>
            <p:cNvSpPr/>
            <p:nvPr/>
          </p:nvSpPr>
          <p:spPr>
            <a:xfrm rot="10800000">
              <a:off x="4789600" y="4535900"/>
              <a:ext cx="80950" cy="123625"/>
            </a:xfrm>
            <a:custGeom>
              <a:avLst/>
              <a:gdLst/>
              <a:ahLst/>
              <a:cxnLst/>
              <a:rect l="l" t="t" r="r" b="b"/>
              <a:pathLst>
                <a:path w="3238" h="4945" extrusionOk="0">
                  <a:moveTo>
                    <a:pt x="298" y="0"/>
                  </a:moveTo>
                  <a:cubicBezTo>
                    <a:pt x="298" y="1"/>
                    <a:pt x="0" y="1384"/>
                    <a:pt x="446" y="2077"/>
                  </a:cubicBezTo>
                  <a:cubicBezTo>
                    <a:pt x="892" y="2767"/>
                    <a:pt x="1535" y="3162"/>
                    <a:pt x="2077" y="4053"/>
                  </a:cubicBezTo>
                  <a:cubicBezTo>
                    <a:pt x="2623" y="4945"/>
                    <a:pt x="2426" y="4399"/>
                    <a:pt x="2968" y="4797"/>
                  </a:cubicBezTo>
                  <a:cubicBezTo>
                    <a:pt x="3045" y="4853"/>
                    <a:pt x="3091" y="4878"/>
                    <a:pt x="3111" y="4878"/>
                  </a:cubicBezTo>
                  <a:cubicBezTo>
                    <a:pt x="3237" y="4878"/>
                    <a:pt x="2441" y="3942"/>
                    <a:pt x="2228" y="3263"/>
                  </a:cubicBezTo>
                  <a:cubicBezTo>
                    <a:pt x="1980" y="2473"/>
                    <a:pt x="298" y="1"/>
                    <a:pt x="298"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4" name="Google Shape;214;p5"/>
            <p:cNvSpPr/>
            <p:nvPr/>
          </p:nvSpPr>
          <p:spPr>
            <a:xfrm rot="10800000">
              <a:off x="4732025" y="4436975"/>
              <a:ext cx="139700" cy="143000"/>
            </a:xfrm>
            <a:custGeom>
              <a:avLst/>
              <a:gdLst/>
              <a:ahLst/>
              <a:cxnLst/>
              <a:rect l="l" t="t" r="r" b="b"/>
              <a:pathLst>
                <a:path w="5588" h="5720" extrusionOk="0">
                  <a:moveTo>
                    <a:pt x="125" y="0"/>
                  </a:moveTo>
                  <a:cubicBezTo>
                    <a:pt x="84" y="0"/>
                    <a:pt x="59" y="39"/>
                    <a:pt x="47" y="132"/>
                  </a:cubicBezTo>
                  <a:cubicBezTo>
                    <a:pt x="0" y="526"/>
                    <a:pt x="888" y="2108"/>
                    <a:pt x="1333" y="2700"/>
                  </a:cubicBezTo>
                  <a:cubicBezTo>
                    <a:pt x="1780" y="3294"/>
                    <a:pt x="2768" y="3790"/>
                    <a:pt x="2965" y="4382"/>
                  </a:cubicBezTo>
                  <a:cubicBezTo>
                    <a:pt x="3162" y="4976"/>
                    <a:pt x="3957" y="5719"/>
                    <a:pt x="3957" y="5719"/>
                  </a:cubicBezTo>
                  <a:lnTo>
                    <a:pt x="5588" y="5619"/>
                  </a:lnTo>
                  <a:cubicBezTo>
                    <a:pt x="5588" y="5619"/>
                    <a:pt x="3957" y="3987"/>
                    <a:pt x="3363" y="3444"/>
                  </a:cubicBezTo>
                  <a:cubicBezTo>
                    <a:pt x="2768" y="2898"/>
                    <a:pt x="2275" y="2553"/>
                    <a:pt x="2275" y="2553"/>
                  </a:cubicBezTo>
                  <a:cubicBezTo>
                    <a:pt x="2275" y="2553"/>
                    <a:pt x="1682" y="1019"/>
                    <a:pt x="1039" y="674"/>
                  </a:cubicBezTo>
                  <a:cubicBezTo>
                    <a:pt x="547" y="410"/>
                    <a:pt x="257" y="0"/>
                    <a:pt x="12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5" name="Google Shape;215;p5"/>
            <p:cNvSpPr/>
            <p:nvPr/>
          </p:nvSpPr>
          <p:spPr>
            <a:xfrm rot="10800000">
              <a:off x="4818600" y="4435350"/>
              <a:ext cx="107550" cy="125275"/>
            </a:xfrm>
            <a:custGeom>
              <a:avLst/>
              <a:gdLst/>
              <a:ahLst/>
              <a:cxnLst/>
              <a:rect l="l" t="t" r="r" b="b"/>
              <a:pathLst>
                <a:path w="4302" h="5011" extrusionOk="0">
                  <a:moveTo>
                    <a:pt x="345" y="1"/>
                  </a:moveTo>
                  <a:cubicBezTo>
                    <a:pt x="345" y="1"/>
                    <a:pt x="0" y="198"/>
                    <a:pt x="395" y="740"/>
                  </a:cubicBezTo>
                  <a:cubicBezTo>
                    <a:pt x="791" y="1283"/>
                    <a:pt x="1484" y="2322"/>
                    <a:pt x="1484" y="2322"/>
                  </a:cubicBezTo>
                  <a:cubicBezTo>
                    <a:pt x="1484" y="2322"/>
                    <a:pt x="2224" y="4499"/>
                    <a:pt x="2670" y="4797"/>
                  </a:cubicBezTo>
                  <a:cubicBezTo>
                    <a:pt x="2939" y="4975"/>
                    <a:pt x="3476" y="5010"/>
                    <a:pt x="3861" y="5010"/>
                  </a:cubicBezTo>
                  <a:cubicBezTo>
                    <a:pt x="4114" y="5010"/>
                    <a:pt x="4301" y="4995"/>
                    <a:pt x="4301" y="4995"/>
                  </a:cubicBezTo>
                  <a:cubicBezTo>
                    <a:pt x="4301" y="4995"/>
                    <a:pt x="2720" y="3263"/>
                    <a:pt x="2275" y="2520"/>
                  </a:cubicBezTo>
                  <a:cubicBezTo>
                    <a:pt x="1829" y="1779"/>
                    <a:pt x="1434" y="1283"/>
                    <a:pt x="1336" y="1136"/>
                  </a:cubicBezTo>
                  <a:cubicBezTo>
                    <a:pt x="1236" y="989"/>
                    <a:pt x="345" y="1"/>
                    <a:pt x="34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6" name="Google Shape;216;p5"/>
            <p:cNvSpPr/>
            <p:nvPr/>
          </p:nvSpPr>
          <p:spPr>
            <a:xfrm rot="10800000">
              <a:off x="4903850" y="4444450"/>
              <a:ext cx="28525" cy="53025"/>
            </a:xfrm>
            <a:custGeom>
              <a:avLst/>
              <a:gdLst/>
              <a:ahLst/>
              <a:cxnLst/>
              <a:rect l="l" t="t" r="r" b="b"/>
              <a:pathLst>
                <a:path w="1141" h="2121" extrusionOk="0">
                  <a:moveTo>
                    <a:pt x="158" y="1"/>
                  </a:moveTo>
                  <a:cubicBezTo>
                    <a:pt x="136" y="1"/>
                    <a:pt x="116" y="13"/>
                    <a:pt x="101" y="44"/>
                  </a:cubicBezTo>
                  <a:cubicBezTo>
                    <a:pt x="1" y="241"/>
                    <a:pt x="350" y="2024"/>
                    <a:pt x="350" y="2024"/>
                  </a:cubicBezTo>
                  <a:lnTo>
                    <a:pt x="1140" y="2121"/>
                  </a:lnTo>
                  <a:lnTo>
                    <a:pt x="497" y="392"/>
                  </a:lnTo>
                  <a:cubicBezTo>
                    <a:pt x="497" y="392"/>
                    <a:pt x="283" y="1"/>
                    <a:pt x="15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7" name="Google Shape;217;p5"/>
            <p:cNvSpPr/>
            <p:nvPr/>
          </p:nvSpPr>
          <p:spPr>
            <a:xfrm rot="10800000">
              <a:off x="4232550" y="4451400"/>
              <a:ext cx="65650" cy="57475"/>
            </a:xfrm>
            <a:custGeom>
              <a:avLst/>
              <a:gdLst/>
              <a:ahLst/>
              <a:cxnLst/>
              <a:rect l="l" t="t" r="r" b="b"/>
              <a:pathLst>
                <a:path w="2626" h="2299" extrusionOk="0">
                  <a:moveTo>
                    <a:pt x="137" y="1"/>
                  </a:moveTo>
                  <a:cubicBezTo>
                    <a:pt x="0" y="1"/>
                    <a:pt x="256" y="517"/>
                    <a:pt x="317" y="885"/>
                  </a:cubicBezTo>
                  <a:cubicBezTo>
                    <a:pt x="381" y="1283"/>
                    <a:pt x="1634" y="2198"/>
                    <a:pt x="1768" y="2299"/>
                  </a:cubicBezTo>
                  <a:lnTo>
                    <a:pt x="2626" y="2299"/>
                  </a:lnTo>
                  <a:cubicBezTo>
                    <a:pt x="2626" y="2299"/>
                    <a:pt x="2491" y="1934"/>
                    <a:pt x="2361" y="1736"/>
                  </a:cubicBezTo>
                  <a:cubicBezTo>
                    <a:pt x="2227" y="1538"/>
                    <a:pt x="1701" y="1046"/>
                    <a:pt x="1205" y="885"/>
                  </a:cubicBezTo>
                  <a:cubicBezTo>
                    <a:pt x="713" y="725"/>
                    <a:pt x="415" y="122"/>
                    <a:pt x="184" y="14"/>
                  </a:cubicBezTo>
                  <a:cubicBezTo>
                    <a:pt x="165" y="5"/>
                    <a:pt x="149" y="1"/>
                    <a:pt x="13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8" name="Google Shape;218;p5"/>
            <p:cNvSpPr/>
            <p:nvPr/>
          </p:nvSpPr>
          <p:spPr>
            <a:xfrm rot="10800000">
              <a:off x="4188075" y="4470200"/>
              <a:ext cx="136075" cy="139700"/>
            </a:xfrm>
            <a:custGeom>
              <a:avLst/>
              <a:gdLst/>
              <a:ahLst/>
              <a:cxnLst/>
              <a:rect l="l" t="t" r="r" b="b"/>
              <a:pathLst>
                <a:path w="5443" h="5588" extrusionOk="0">
                  <a:moveTo>
                    <a:pt x="120" y="1"/>
                  </a:moveTo>
                  <a:cubicBezTo>
                    <a:pt x="39" y="1"/>
                    <a:pt x="1" y="33"/>
                    <a:pt x="29" y="109"/>
                  </a:cubicBezTo>
                  <a:cubicBezTo>
                    <a:pt x="153" y="437"/>
                    <a:pt x="1222" y="1559"/>
                    <a:pt x="1651" y="2119"/>
                  </a:cubicBezTo>
                  <a:cubicBezTo>
                    <a:pt x="2079" y="2679"/>
                    <a:pt x="4156" y="4658"/>
                    <a:pt x="4156" y="4658"/>
                  </a:cubicBezTo>
                  <a:cubicBezTo>
                    <a:pt x="4501" y="5399"/>
                    <a:pt x="5124" y="5587"/>
                    <a:pt x="5354" y="5587"/>
                  </a:cubicBezTo>
                  <a:cubicBezTo>
                    <a:pt x="5410" y="5587"/>
                    <a:pt x="5443" y="5576"/>
                    <a:pt x="5443" y="5559"/>
                  </a:cubicBezTo>
                  <a:cubicBezTo>
                    <a:pt x="5443" y="5472"/>
                    <a:pt x="4981" y="4822"/>
                    <a:pt x="4585" y="4474"/>
                  </a:cubicBezTo>
                  <a:cubicBezTo>
                    <a:pt x="4189" y="4129"/>
                    <a:pt x="4059" y="3405"/>
                    <a:pt x="3891" y="3274"/>
                  </a:cubicBezTo>
                  <a:cubicBezTo>
                    <a:pt x="3727" y="3141"/>
                    <a:pt x="3101" y="2186"/>
                    <a:pt x="2903" y="1831"/>
                  </a:cubicBezTo>
                  <a:cubicBezTo>
                    <a:pt x="2705" y="1479"/>
                    <a:pt x="1848" y="997"/>
                    <a:pt x="1453" y="638"/>
                  </a:cubicBezTo>
                  <a:cubicBezTo>
                    <a:pt x="1148" y="365"/>
                    <a:pt x="393" y="1"/>
                    <a:pt x="12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19" name="Google Shape;219;p5"/>
            <p:cNvSpPr/>
            <p:nvPr/>
          </p:nvSpPr>
          <p:spPr>
            <a:xfrm rot="10800000">
              <a:off x="4090850" y="4451400"/>
              <a:ext cx="105175" cy="93350"/>
            </a:xfrm>
            <a:custGeom>
              <a:avLst/>
              <a:gdLst/>
              <a:ahLst/>
              <a:cxnLst/>
              <a:rect l="l" t="t" r="r" b="b"/>
              <a:pathLst>
                <a:path w="4207" h="3734" extrusionOk="0">
                  <a:moveTo>
                    <a:pt x="221" y="1"/>
                  </a:moveTo>
                  <a:cubicBezTo>
                    <a:pt x="0" y="1"/>
                    <a:pt x="146" y="494"/>
                    <a:pt x="318" y="665"/>
                  </a:cubicBezTo>
                  <a:cubicBezTo>
                    <a:pt x="515" y="863"/>
                    <a:pt x="713" y="766"/>
                    <a:pt x="713" y="930"/>
                  </a:cubicBezTo>
                  <a:cubicBezTo>
                    <a:pt x="713" y="930"/>
                    <a:pt x="944" y="2062"/>
                    <a:pt x="1537" y="2501"/>
                  </a:cubicBezTo>
                  <a:cubicBezTo>
                    <a:pt x="2130" y="2939"/>
                    <a:pt x="2163" y="2591"/>
                    <a:pt x="2297" y="2980"/>
                  </a:cubicBezTo>
                  <a:cubicBezTo>
                    <a:pt x="2428" y="3369"/>
                    <a:pt x="2659" y="3734"/>
                    <a:pt x="2659" y="3734"/>
                  </a:cubicBezTo>
                  <a:lnTo>
                    <a:pt x="4207" y="3734"/>
                  </a:lnTo>
                  <a:cubicBezTo>
                    <a:pt x="4207" y="3734"/>
                    <a:pt x="3811" y="3084"/>
                    <a:pt x="3285" y="2501"/>
                  </a:cubicBezTo>
                  <a:cubicBezTo>
                    <a:pt x="2756" y="1918"/>
                    <a:pt x="2428" y="1951"/>
                    <a:pt x="2130" y="1523"/>
                  </a:cubicBezTo>
                  <a:cubicBezTo>
                    <a:pt x="1835" y="1094"/>
                    <a:pt x="1801" y="930"/>
                    <a:pt x="1339" y="602"/>
                  </a:cubicBezTo>
                  <a:cubicBezTo>
                    <a:pt x="877" y="270"/>
                    <a:pt x="746" y="237"/>
                    <a:pt x="351" y="39"/>
                  </a:cubicBezTo>
                  <a:cubicBezTo>
                    <a:pt x="298" y="12"/>
                    <a:pt x="255" y="1"/>
                    <a:pt x="22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0" name="Google Shape;220;p5"/>
            <p:cNvSpPr/>
            <p:nvPr/>
          </p:nvSpPr>
          <p:spPr>
            <a:xfrm rot="10800000">
              <a:off x="4222425" y="4591600"/>
              <a:ext cx="77325" cy="96675"/>
            </a:xfrm>
            <a:custGeom>
              <a:avLst/>
              <a:gdLst/>
              <a:ahLst/>
              <a:cxnLst/>
              <a:rect l="l" t="t" r="r" b="b"/>
              <a:pathLst>
                <a:path w="3093" h="3867" extrusionOk="0">
                  <a:moveTo>
                    <a:pt x="151" y="1"/>
                  </a:moveTo>
                  <a:cubicBezTo>
                    <a:pt x="17" y="1"/>
                    <a:pt x="0" y="166"/>
                    <a:pt x="313" y="671"/>
                  </a:cubicBezTo>
                  <a:cubicBezTo>
                    <a:pt x="905" y="1626"/>
                    <a:pt x="741" y="2088"/>
                    <a:pt x="1237" y="2517"/>
                  </a:cubicBezTo>
                  <a:cubicBezTo>
                    <a:pt x="1729" y="2946"/>
                    <a:pt x="2159" y="2815"/>
                    <a:pt x="2457" y="3274"/>
                  </a:cubicBezTo>
                  <a:cubicBezTo>
                    <a:pt x="2655" y="3585"/>
                    <a:pt x="2915" y="3866"/>
                    <a:pt x="3023" y="3866"/>
                  </a:cubicBezTo>
                  <a:cubicBezTo>
                    <a:pt x="3075" y="3866"/>
                    <a:pt x="3092" y="3800"/>
                    <a:pt x="3049" y="3640"/>
                  </a:cubicBezTo>
                  <a:cubicBezTo>
                    <a:pt x="2915" y="3144"/>
                    <a:pt x="2225" y="1823"/>
                    <a:pt x="1797" y="1659"/>
                  </a:cubicBezTo>
                  <a:cubicBezTo>
                    <a:pt x="1642" y="1599"/>
                    <a:pt x="973" y="571"/>
                    <a:pt x="641" y="276"/>
                  </a:cubicBezTo>
                  <a:cubicBezTo>
                    <a:pt x="486" y="135"/>
                    <a:pt x="271" y="1"/>
                    <a:pt x="15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1" name="Google Shape;221;p5"/>
            <p:cNvSpPr/>
            <p:nvPr/>
          </p:nvSpPr>
          <p:spPr>
            <a:xfrm rot="10800000">
              <a:off x="4194700" y="4641175"/>
              <a:ext cx="93150" cy="134450"/>
            </a:xfrm>
            <a:custGeom>
              <a:avLst/>
              <a:gdLst/>
              <a:ahLst/>
              <a:cxnLst/>
              <a:rect l="l" t="t" r="r" b="b"/>
              <a:pathLst>
                <a:path w="3726" h="5378" extrusionOk="0">
                  <a:moveTo>
                    <a:pt x="97" y="0"/>
                  </a:moveTo>
                  <a:cubicBezTo>
                    <a:pt x="63" y="0"/>
                    <a:pt x="42" y="23"/>
                    <a:pt x="34" y="79"/>
                  </a:cubicBezTo>
                  <a:cubicBezTo>
                    <a:pt x="1" y="306"/>
                    <a:pt x="232" y="637"/>
                    <a:pt x="232" y="637"/>
                  </a:cubicBezTo>
                  <a:cubicBezTo>
                    <a:pt x="232" y="637"/>
                    <a:pt x="695" y="1559"/>
                    <a:pt x="959" y="2021"/>
                  </a:cubicBezTo>
                  <a:cubicBezTo>
                    <a:pt x="1220" y="2483"/>
                    <a:pt x="1388" y="2979"/>
                    <a:pt x="1847" y="3439"/>
                  </a:cubicBezTo>
                  <a:cubicBezTo>
                    <a:pt x="2309" y="3901"/>
                    <a:pt x="2640" y="4001"/>
                    <a:pt x="2901" y="4561"/>
                  </a:cubicBezTo>
                  <a:cubicBezTo>
                    <a:pt x="3095" y="4968"/>
                    <a:pt x="3234" y="5378"/>
                    <a:pt x="3373" y="5378"/>
                  </a:cubicBezTo>
                  <a:cubicBezTo>
                    <a:pt x="3424" y="5378"/>
                    <a:pt x="3475" y="5321"/>
                    <a:pt x="3529" y="5187"/>
                  </a:cubicBezTo>
                  <a:cubicBezTo>
                    <a:pt x="3726" y="4691"/>
                    <a:pt x="3267" y="4065"/>
                    <a:pt x="2969" y="3375"/>
                  </a:cubicBezTo>
                  <a:cubicBezTo>
                    <a:pt x="2671" y="2681"/>
                    <a:pt x="2044" y="2155"/>
                    <a:pt x="1585" y="1429"/>
                  </a:cubicBezTo>
                  <a:cubicBezTo>
                    <a:pt x="1123" y="705"/>
                    <a:pt x="1187" y="705"/>
                    <a:pt x="761" y="440"/>
                  </a:cubicBezTo>
                  <a:cubicBezTo>
                    <a:pt x="435" y="238"/>
                    <a:pt x="203" y="0"/>
                    <a:pt x="97"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2" name="Google Shape;222;p5"/>
            <p:cNvSpPr/>
            <p:nvPr/>
          </p:nvSpPr>
          <p:spPr>
            <a:xfrm rot="10800000">
              <a:off x="4067200" y="4496600"/>
              <a:ext cx="99800" cy="112175"/>
            </a:xfrm>
            <a:custGeom>
              <a:avLst/>
              <a:gdLst/>
              <a:ahLst/>
              <a:cxnLst/>
              <a:rect l="l" t="t" r="r" b="b"/>
              <a:pathLst>
                <a:path w="3992" h="4487" extrusionOk="0">
                  <a:moveTo>
                    <a:pt x="48" y="1"/>
                  </a:moveTo>
                  <a:cubicBezTo>
                    <a:pt x="15" y="1"/>
                    <a:pt x="1" y="28"/>
                    <a:pt x="14" y="94"/>
                  </a:cubicBezTo>
                  <a:cubicBezTo>
                    <a:pt x="81" y="426"/>
                    <a:pt x="343" y="788"/>
                    <a:pt x="872" y="1414"/>
                  </a:cubicBezTo>
                  <a:cubicBezTo>
                    <a:pt x="1397" y="2040"/>
                    <a:pt x="2288" y="2932"/>
                    <a:pt x="2288" y="2932"/>
                  </a:cubicBezTo>
                  <a:cubicBezTo>
                    <a:pt x="2389" y="3096"/>
                    <a:pt x="3112" y="4118"/>
                    <a:pt x="3575" y="4382"/>
                  </a:cubicBezTo>
                  <a:cubicBezTo>
                    <a:pt x="3705" y="4457"/>
                    <a:pt x="3793" y="4487"/>
                    <a:pt x="3849" y="4487"/>
                  </a:cubicBezTo>
                  <a:cubicBezTo>
                    <a:pt x="3992" y="4487"/>
                    <a:pt x="3924" y="4293"/>
                    <a:pt x="3806" y="4151"/>
                  </a:cubicBezTo>
                  <a:cubicBezTo>
                    <a:pt x="3642" y="3953"/>
                    <a:pt x="3243" y="3360"/>
                    <a:pt x="3112" y="3129"/>
                  </a:cubicBezTo>
                  <a:cubicBezTo>
                    <a:pt x="2982" y="2898"/>
                    <a:pt x="2520" y="1742"/>
                    <a:pt x="2158" y="1448"/>
                  </a:cubicBezTo>
                  <a:cubicBezTo>
                    <a:pt x="1793" y="1149"/>
                    <a:pt x="1167" y="918"/>
                    <a:pt x="872" y="657"/>
                  </a:cubicBezTo>
                  <a:cubicBezTo>
                    <a:pt x="633" y="445"/>
                    <a:pt x="184" y="1"/>
                    <a:pt x="4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3" name="Google Shape;223;p5"/>
            <p:cNvSpPr/>
            <p:nvPr/>
          </p:nvSpPr>
          <p:spPr>
            <a:xfrm rot="10800000">
              <a:off x="4108975" y="4624375"/>
              <a:ext cx="74475" cy="82550"/>
            </a:xfrm>
            <a:custGeom>
              <a:avLst/>
              <a:gdLst/>
              <a:ahLst/>
              <a:cxnLst/>
              <a:rect l="l" t="t" r="r" b="b"/>
              <a:pathLst>
                <a:path w="2979" h="3302" extrusionOk="0">
                  <a:moveTo>
                    <a:pt x="190" y="1"/>
                  </a:moveTo>
                  <a:cubicBezTo>
                    <a:pt x="9" y="1"/>
                    <a:pt x="1" y="167"/>
                    <a:pt x="243" y="459"/>
                  </a:cubicBezTo>
                  <a:cubicBezTo>
                    <a:pt x="243" y="459"/>
                    <a:pt x="870" y="1813"/>
                    <a:pt x="1496" y="2275"/>
                  </a:cubicBezTo>
                  <a:cubicBezTo>
                    <a:pt x="2122" y="2737"/>
                    <a:pt x="2190" y="3032"/>
                    <a:pt x="2585" y="3229"/>
                  </a:cubicBezTo>
                  <a:cubicBezTo>
                    <a:pt x="2683" y="3279"/>
                    <a:pt x="2759" y="3301"/>
                    <a:pt x="2814" y="3301"/>
                  </a:cubicBezTo>
                  <a:cubicBezTo>
                    <a:pt x="2978" y="3301"/>
                    <a:pt x="2948" y="3097"/>
                    <a:pt x="2749" y="2801"/>
                  </a:cubicBezTo>
                  <a:cubicBezTo>
                    <a:pt x="2484" y="2405"/>
                    <a:pt x="1958" y="1648"/>
                    <a:pt x="1463" y="1022"/>
                  </a:cubicBezTo>
                  <a:cubicBezTo>
                    <a:pt x="967" y="395"/>
                    <a:pt x="836" y="231"/>
                    <a:pt x="441" y="64"/>
                  </a:cubicBezTo>
                  <a:cubicBezTo>
                    <a:pt x="338" y="21"/>
                    <a:pt x="253" y="1"/>
                    <a:pt x="19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4" name="Google Shape;224;p5"/>
            <p:cNvSpPr/>
            <p:nvPr/>
          </p:nvSpPr>
          <p:spPr>
            <a:xfrm rot="10800000">
              <a:off x="3994225" y="4507275"/>
              <a:ext cx="84250" cy="102475"/>
            </a:xfrm>
            <a:custGeom>
              <a:avLst/>
              <a:gdLst/>
              <a:ahLst/>
              <a:cxnLst/>
              <a:rect l="l" t="t" r="r" b="b"/>
              <a:pathLst>
                <a:path w="3370" h="4099" extrusionOk="0">
                  <a:moveTo>
                    <a:pt x="475" y="1"/>
                  </a:moveTo>
                  <a:cubicBezTo>
                    <a:pt x="460" y="1"/>
                    <a:pt x="445" y="1"/>
                    <a:pt x="429" y="3"/>
                  </a:cubicBezTo>
                  <a:cubicBezTo>
                    <a:pt x="1" y="36"/>
                    <a:pt x="265" y="595"/>
                    <a:pt x="496" y="1057"/>
                  </a:cubicBezTo>
                  <a:cubicBezTo>
                    <a:pt x="724" y="1520"/>
                    <a:pt x="791" y="1881"/>
                    <a:pt x="1023" y="2311"/>
                  </a:cubicBezTo>
                  <a:cubicBezTo>
                    <a:pt x="1253" y="2739"/>
                    <a:pt x="1847" y="2739"/>
                    <a:pt x="2241" y="3168"/>
                  </a:cubicBezTo>
                  <a:cubicBezTo>
                    <a:pt x="2637" y="3597"/>
                    <a:pt x="3002" y="3959"/>
                    <a:pt x="3200" y="4089"/>
                  </a:cubicBezTo>
                  <a:cubicBezTo>
                    <a:pt x="3209" y="4095"/>
                    <a:pt x="3217" y="4098"/>
                    <a:pt x="3224" y="4098"/>
                  </a:cubicBezTo>
                  <a:cubicBezTo>
                    <a:pt x="3370" y="4098"/>
                    <a:pt x="3099" y="2870"/>
                    <a:pt x="3099" y="2870"/>
                  </a:cubicBezTo>
                  <a:cubicBezTo>
                    <a:pt x="3099" y="2870"/>
                    <a:pt x="2111" y="1848"/>
                    <a:pt x="1485" y="1125"/>
                  </a:cubicBezTo>
                  <a:cubicBezTo>
                    <a:pt x="881" y="425"/>
                    <a:pt x="859" y="1"/>
                    <a:pt x="47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5" name="Google Shape;225;p5"/>
            <p:cNvSpPr/>
            <p:nvPr/>
          </p:nvSpPr>
          <p:spPr>
            <a:xfrm rot="10800000">
              <a:off x="3996050" y="4455225"/>
              <a:ext cx="42675" cy="42175"/>
            </a:xfrm>
            <a:custGeom>
              <a:avLst/>
              <a:gdLst/>
              <a:ahLst/>
              <a:cxnLst/>
              <a:rect l="l" t="t" r="r" b="b"/>
              <a:pathLst>
                <a:path w="1707" h="1687" extrusionOk="0">
                  <a:moveTo>
                    <a:pt x="206" y="1"/>
                  </a:moveTo>
                  <a:cubicBezTo>
                    <a:pt x="10" y="1"/>
                    <a:pt x="1" y="281"/>
                    <a:pt x="159" y="520"/>
                  </a:cubicBezTo>
                  <a:cubicBezTo>
                    <a:pt x="357" y="818"/>
                    <a:pt x="786" y="1508"/>
                    <a:pt x="815" y="1642"/>
                  </a:cubicBezTo>
                  <a:cubicBezTo>
                    <a:pt x="824" y="1675"/>
                    <a:pt x="883" y="1687"/>
                    <a:pt x="968" y="1687"/>
                  </a:cubicBezTo>
                  <a:cubicBezTo>
                    <a:pt x="1223" y="1687"/>
                    <a:pt x="1707" y="1575"/>
                    <a:pt x="1707" y="1575"/>
                  </a:cubicBezTo>
                  <a:cubicBezTo>
                    <a:pt x="1610" y="1475"/>
                    <a:pt x="752" y="255"/>
                    <a:pt x="387" y="57"/>
                  </a:cubicBezTo>
                  <a:cubicBezTo>
                    <a:pt x="315" y="18"/>
                    <a:pt x="255" y="1"/>
                    <a:pt x="20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6" name="Google Shape;226;p5"/>
            <p:cNvSpPr/>
            <p:nvPr/>
          </p:nvSpPr>
          <p:spPr>
            <a:xfrm rot="10800000">
              <a:off x="3994375" y="4602225"/>
              <a:ext cx="128575" cy="131025"/>
            </a:xfrm>
            <a:custGeom>
              <a:avLst/>
              <a:gdLst/>
              <a:ahLst/>
              <a:cxnLst/>
              <a:rect l="l" t="t" r="r" b="b"/>
              <a:pathLst>
                <a:path w="5143" h="5241" extrusionOk="0">
                  <a:moveTo>
                    <a:pt x="291" y="0"/>
                  </a:moveTo>
                  <a:cubicBezTo>
                    <a:pt x="251" y="0"/>
                    <a:pt x="220" y="10"/>
                    <a:pt x="198" y="32"/>
                  </a:cubicBezTo>
                  <a:cubicBezTo>
                    <a:pt x="0" y="229"/>
                    <a:pt x="460" y="558"/>
                    <a:pt x="1120" y="1117"/>
                  </a:cubicBezTo>
                  <a:cubicBezTo>
                    <a:pt x="1780" y="1680"/>
                    <a:pt x="1813" y="2075"/>
                    <a:pt x="2208" y="2668"/>
                  </a:cubicBezTo>
                  <a:cubicBezTo>
                    <a:pt x="2604" y="3261"/>
                    <a:pt x="4912" y="5241"/>
                    <a:pt x="4912" y="5241"/>
                  </a:cubicBezTo>
                  <a:cubicBezTo>
                    <a:pt x="4912" y="5241"/>
                    <a:pt x="5143" y="3820"/>
                    <a:pt x="4781" y="3559"/>
                  </a:cubicBezTo>
                  <a:cubicBezTo>
                    <a:pt x="4416" y="3294"/>
                    <a:pt x="4054" y="2798"/>
                    <a:pt x="3659" y="2042"/>
                  </a:cubicBezTo>
                  <a:cubicBezTo>
                    <a:pt x="3264" y="1284"/>
                    <a:pt x="2339" y="1218"/>
                    <a:pt x="1880" y="919"/>
                  </a:cubicBezTo>
                  <a:cubicBezTo>
                    <a:pt x="1468" y="657"/>
                    <a:pt x="612" y="0"/>
                    <a:pt x="29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7" name="Google Shape;227;p5"/>
            <p:cNvSpPr/>
            <p:nvPr/>
          </p:nvSpPr>
          <p:spPr>
            <a:xfrm rot="10800000">
              <a:off x="4134750" y="4721000"/>
              <a:ext cx="116625" cy="117800"/>
            </a:xfrm>
            <a:custGeom>
              <a:avLst/>
              <a:gdLst/>
              <a:ahLst/>
              <a:cxnLst/>
              <a:rect l="l" t="t" r="r" b="b"/>
              <a:pathLst>
                <a:path w="4665" h="4712" extrusionOk="0">
                  <a:moveTo>
                    <a:pt x="244" y="0"/>
                  </a:moveTo>
                  <a:cubicBezTo>
                    <a:pt x="89" y="0"/>
                    <a:pt x="0" y="139"/>
                    <a:pt x="126" y="462"/>
                  </a:cubicBezTo>
                  <a:cubicBezTo>
                    <a:pt x="354" y="1054"/>
                    <a:pt x="1245" y="1614"/>
                    <a:pt x="1708" y="2043"/>
                  </a:cubicBezTo>
                  <a:cubicBezTo>
                    <a:pt x="2170" y="2471"/>
                    <a:pt x="3423" y="3792"/>
                    <a:pt x="3423" y="3792"/>
                  </a:cubicBezTo>
                  <a:cubicBezTo>
                    <a:pt x="3620" y="3825"/>
                    <a:pt x="3915" y="4481"/>
                    <a:pt x="4344" y="4682"/>
                  </a:cubicBezTo>
                  <a:cubicBezTo>
                    <a:pt x="4388" y="4702"/>
                    <a:pt x="4421" y="4712"/>
                    <a:pt x="4446" y="4712"/>
                  </a:cubicBezTo>
                  <a:cubicBezTo>
                    <a:pt x="4664" y="4712"/>
                    <a:pt x="4210" y="3992"/>
                    <a:pt x="4180" y="3724"/>
                  </a:cubicBezTo>
                  <a:cubicBezTo>
                    <a:pt x="4146" y="3430"/>
                    <a:pt x="3784" y="2967"/>
                    <a:pt x="2860" y="2240"/>
                  </a:cubicBezTo>
                  <a:cubicBezTo>
                    <a:pt x="1938" y="1516"/>
                    <a:pt x="980" y="626"/>
                    <a:pt x="686" y="264"/>
                  </a:cubicBezTo>
                  <a:cubicBezTo>
                    <a:pt x="550" y="97"/>
                    <a:pt x="374" y="0"/>
                    <a:pt x="2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8" name="Google Shape;228;p5"/>
            <p:cNvSpPr/>
            <p:nvPr/>
          </p:nvSpPr>
          <p:spPr>
            <a:xfrm rot="10800000">
              <a:off x="4267425" y="4861925"/>
              <a:ext cx="60350" cy="69375"/>
            </a:xfrm>
            <a:custGeom>
              <a:avLst/>
              <a:gdLst/>
              <a:ahLst/>
              <a:cxnLst/>
              <a:rect l="l" t="t" r="r" b="b"/>
              <a:pathLst>
                <a:path w="2414" h="2775" extrusionOk="0">
                  <a:moveTo>
                    <a:pt x="115" y="1"/>
                  </a:moveTo>
                  <a:cubicBezTo>
                    <a:pt x="7" y="1"/>
                    <a:pt x="0" y="140"/>
                    <a:pt x="81" y="403"/>
                  </a:cubicBezTo>
                  <a:cubicBezTo>
                    <a:pt x="214" y="831"/>
                    <a:pt x="576" y="1787"/>
                    <a:pt x="905" y="2085"/>
                  </a:cubicBezTo>
                  <a:cubicBezTo>
                    <a:pt x="1236" y="2379"/>
                    <a:pt x="1270" y="2547"/>
                    <a:pt x="1732" y="2677"/>
                  </a:cubicBezTo>
                  <a:cubicBezTo>
                    <a:pt x="1920" y="2731"/>
                    <a:pt x="2087" y="2774"/>
                    <a:pt x="2200" y="2774"/>
                  </a:cubicBezTo>
                  <a:cubicBezTo>
                    <a:pt x="2363" y="2774"/>
                    <a:pt x="2414" y="2685"/>
                    <a:pt x="2258" y="2413"/>
                  </a:cubicBezTo>
                  <a:cubicBezTo>
                    <a:pt x="1993" y="1951"/>
                    <a:pt x="1564" y="1294"/>
                    <a:pt x="1564" y="1294"/>
                  </a:cubicBezTo>
                  <a:cubicBezTo>
                    <a:pt x="1564" y="1294"/>
                    <a:pt x="840" y="470"/>
                    <a:pt x="446" y="171"/>
                  </a:cubicBezTo>
                  <a:cubicBezTo>
                    <a:pt x="293" y="56"/>
                    <a:pt x="184" y="1"/>
                    <a:pt x="1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29" name="Google Shape;229;p5"/>
            <p:cNvSpPr/>
            <p:nvPr/>
          </p:nvSpPr>
          <p:spPr>
            <a:xfrm rot="10800000">
              <a:off x="4140775" y="4823100"/>
              <a:ext cx="130575" cy="123950"/>
            </a:xfrm>
            <a:custGeom>
              <a:avLst/>
              <a:gdLst/>
              <a:ahLst/>
              <a:cxnLst/>
              <a:rect l="l" t="t" r="r" b="b"/>
              <a:pathLst>
                <a:path w="5223" h="4958" extrusionOk="0">
                  <a:moveTo>
                    <a:pt x="56" y="0"/>
                  </a:moveTo>
                  <a:cubicBezTo>
                    <a:pt x="21" y="0"/>
                    <a:pt x="1" y="23"/>
                    <a:pt x="1" y="75"/>
                  </a:cubicBezTo>
                  <a:cubicBezTo>
                    <a:pt x="1" y="306"/>
                    <a:pt x="396" y="1693"/>
                    <a:pt x="925" y="2088"/>
                  </a:cubicBezTo>
                  <a:cubicBezTo>
                    <a:pt x="1451" y="2483"/>
                    <a:pt x="2439" y="3539"/>
                    <a:pt x="2804" y="3736"/>
                  </a:cubicBezTo>
                  <a:cubicBezTo>
                    <a:pt x="3166" y="3934"/>
                    <a:pt x="4087" y="4527"/>
                    <a:pt x="4386" y="4657"/>
                  </a:cubicBezTo>
                  <a:cubicBezTo>
                    <a:pt x="4580" y="4745"/>
                    <a:pt x="4914" y="4958"/>
                    <a:pt x="5086" y="4958"/>
                  </a:cubicBezTo>
                  <a:cubicBezTo>
                    <a:pt x="5177" y="4958"/>
                    <a:pt x="5223" y="4897"/>
                    <a:pt x="5176" y="4725"/>
                  </a:cubicBezTo>
                  <a:cubicBezTo>
                    <a:pt x="5046" y="4229"/>
                    <a:pt x="4848" y="4229"/>
                    <a:pt x="4517" y="3901"/>
                  </a:cubicBezTo>
                  <a:cubicBezTo>
                    <a:pt x="4188" y="3572"/>
                    <a:pt x="3528" y="2778"/>
                    <a:pt x="3528" y="2778"/>
                  </a:cubicBezTo>
                  <a:cubicBezTo>
                    <a:pt x="3528" y="2778"/>
                    <a:pt x="1056" y="1033"/>
                    <a:pt x="728" y="604"/>
                  </a:cubicBezTo>
                  <a:cubicBezTo>
                    <a:pt x="471" y="272"/>
                    <a:pt x="176" y="0"/>
                    <a:pt x="5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0" name="Google Shape;230;p5"/>
            <p:cNvSpPr/>
            <p:nvPr/>
          </p:nvSpPr>
          <p:spPr>
            <a:xfrm rot="10800000">
              <a:off x="3996875" y="4710250"/>
              <a:ext cx="65100" cy="54025"/>
            </a:xfrm>
            <a:custGeom>
              <a:avLst/>
              <a:gdLst/>
              <a:ahLst/>
              <a:cxnLst/>
              <a:rect l="l" t="t" r="r" b="b"/>
              <a:pathLst>
                <a:path w="2604" h="2161" extrusionOk="0">
                  <a:moveTo>
                    <a:pt x="360" y="1"/>
                  </a:moveTo>
                  <a:cubicBezTo>
                    <a:pt x="330" y="1"/>
                    <a:pt x="299" y="7"/>
                    <a:pt x="265" y="19"/>
                  </a:cubicBezTo>
                  <a:cubicBezTo>
                    <a:pt x="1" y="117"/>
                    <a:pt x="463" y="449"/>
                    <a:pt x="955" y="907"/>
                  </a:cubicBezTo>
                  <a:cubicBezTo>
                    <a:pt x="1451" y="1369"/>
                    <a:pt x="2372" y="2160"/>
                    <a:pt x="2372" y="2160"/>
                  </a:cubicBezTo>
                  <a:cubicBezTo>
                    <a:pt x="2372" y="2160"/>
                    <a:pt x="2603" y="874"/>
                    <a:pt x="2405" y="811"/>
                  </a:cubicBezTo>
                  <a:cubicBezTo>
                    <a:pt x="2208" y="743"/>
                    <a:pt x="1846" y="579"/>
                    <a:pt x="1253" y="415"/>
                  </a:cubicBezTo>
                  <a:cubicBezTo>
                    <a:pt x="736" y="272"/>
                    <a:pt x="568" y="1"/>
                    <a:pt x="36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1" name="Google Shape;231;p5"/>
            <p:cNvSpPr/>
            <p:nvPr/>
          </p:nvSpPr>
          <p:spPr>
            <a:xfrm rot="10800000">
              <a:off x="4046275" y="4793100"/>
              <a:ext cx="61275" cy="68925"/>
            </a:xfrm>
            <a:custGeom>
              <a:avLst/>
              <a:gdLst/>
              <a:ahLst/>
              <a:cxnLst/>
              <a:rect l="l" t="t" r="r" b="b"/>
              <a:pathLst>
                <a:path w="2451" h="2757" extrusionOk="0">
                  <a:moveTo>
                    <a:pt x="91" y="1"/>
                  </a:moveTo>
                  <a:cubicBezTo>
                    <a:pt x="0" y="1"/>
                    <a:pt x="6" y="117"/>
                    <a:pt x="41" y="432"/>
                  </a:cubicBezTo>
                  <a:cubicBezTo>
                    <a:pt x="108" y="995"/>
                    <a:pt x="570" y="1058"/>
                    <a:pt x="1096" y="1655"/>
                  </a:cubicBezTo>
                  <a:cubicBezTo>
                    <a:pt x="1626" y="2248"/>
                    <a:pt x="1914" y="2559"/>
                    <a:pt x="2152" y="2707"/>
                  </a:cubicBezTo>
                  <a:cubicBezTo>
                    <a:pt x="2207" y="2742"/>
                    <a:pt x="2241" y="2757"/>
                    <a:pt x="2261" y="2757"/>
                  </a:cubicBezTo>
                  <a:cubicBezTo>
                    <a:pt x="2335" y="2757"/>
                    <a:pt x="2213" y="2549"/>
                    <a:pt x="2316" y="2445"/>
                  </a:cubicBezTo>
                  <a:cubicBezTo>
                    <a:pt x="2450" y="2312"/>
                    <a:pt x="2118" y="2080"/>
                    <a:pt x="1887" y="1621"/>
                  </a:cubicBezTo>
                  <a:cubicBezTo>
                    <a:pt x="1659" y="1159"/>
                    <a:pt x="1000" y="402"/>
                    <a:pt x="504" y="171"/>
                  </a:cubicBezTo>
                  <a:cubicBezTo>
                    <a:pt x="289" y="70"/>
                    <a:pt x="161" y="1"/>
                    <a:pt x="9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2" name="Google Shape;232;p5"/>
            <p:cNvSpPr/>
            <p:nvPr/>
          </p:nvSpPr>
          <p:spPr>
            <a:xfrm rot="10800000">
              <a:off x="4170775" y="4916500"/>
              <a:ext cx="99775" cy="94525"/>
            </a:xfrm>
            <a:custGeom>
              <a:avLst/>
              <a:gdLst/>
              <a:ahLst/>
              <a:cxnLst/>
              <a:rect l="l" t="t" r="r" b="b"/>
              <a:pathLst>
                <a:path w="3991" h="3781" extrusionOk="0">
                  <a:moveTo>
                    <a:pt x="215" y="1"/>
                  </a:moveTo>
                  <a:cubicBezTo>
                    <a:pt x="56" y="1"/>
                    <a:pt x="1" y="65"/>
                    <a:pt x="167" y="262"/>
                  </a:cubicBezTo>
                  <a:cubicBezTo>
                    <a:pt x="167" y="262"/>
                    <a:pt x="1747" y="2007"/>
                    <a:pt x="2243" y="2372"/>
                  </a:cubicBezTo>
                  <a:cubicBezTo>
                    <a:pt x="2739" y="2734"/>
                    <a:pt x="3332" y="3260"/>
                    <a:pt x="3727" y="3659"/>
                  </a:cubicBezTo>
                  <a:cubicBezTo>
                    <a:pt x="3813" y="3745"/>
                    <a:pt x="3865" y="3781"/>
                    <a:pt x="3893" y="3781"/>
                  </a:cubicBezTo>
                  <a:cubicBezTo>
                    <a:pt x="3991" y="3781"/>
                    <a:pt x="3772" y="3315"/>
                    <a:pt x="3694" y="3032"/>
                  </a:cubicBezTo>
                  <a:cubicBezTo>
                    <a:pt x="3596" y="2667"/>
                    <a:pt x="3366" y="2831"/>
                    <a:pt x="3034" y="2074"/>
                  </a:cubicBezTo>
                  <a:cubicBezTo>
                    <a:pt x="2705" y="1317"/>
                    <a:pt x="2045" y="985"/>
                    <a:pt x="1815" y="821"/>
                  </a:cubicBezTo>
                  <a:cubicBezTo>
                    <a:pt x="1583" y="657"/>
                    <a:pt x="1550" y="296"/>
                    <a:pt x="1024" y="161"/>
                  </a:cubicBezTo>
                  <a:cubicBezTo>
                    <a:pt x="737" y="91"/>
                    <a:pt x="404" y="1"/>
                    <a:pt x="21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3" name="Google Shape;233;p5"/>
            <p:cNvSpPr/>
            <p:nvPr/>
          </p:nvSpPr>
          <p:spPr>
            <a:xfrm rot="10800000">
              <a:off x="4057850" y="4865525"/>
              <a:ext cx="105125" cy="104425"/>
            </a:xfrm>
            <a:custGeom>
              <a:avLst/>
              <a:gdLst/>
              <a:ahLst/>
              <a:cxnLst/>
              <a:rect l="l" t="t" r="r" b="b"/>
              <a:pathLst>
                <a:path w="4205" h="4177" extrusionOk="0">
                  <a:moveTo>
                    <a:pt x="68" y="1"/>
                  </a:moveTo>
                  <a:cubicBezTo>
                    <a:pt x="22" y="1"/>
                    <a:pt x="1" y="30"/>
                    <a:pt x="17" y="103"/>
                  </a:cubicBezTo>
                  <a:cubicBezTo>
                    <a:pt x="84" y="398"/>
                    <a:pt x="446" y="1289"/>
                    <a:pt x="446" y="1289"/>
                  </a:cubicBezTo>
                  <a:cubicBezTo>
                    <a:pt x="446" y="1289"/>
                    <a:pt x="774" y="2016"/>
                    <a:pt x="1733" y="2541"/>
                  </a:cubicBezTo>
                  <a:cubicBezTo>
                    <a:pt x="2687" y="3068"/>
                    <a:pt x="2885" y="2739"/>
                    <a:pt x="3217" y="3269"/>
                  </a:cubicBezTo>
                  <a:cubicBezTo>
                    <a:pt x="3492" y="3711"/>
                    <a:pt x="3631" y="4177"/>
                    <a:pt x="3824" y="4177"/>
                  </a:cubicBezTo>
                  <a:cubicBezTo>
                    <a:pt x="3860" y="4177"/>
                    <a:pt x="3899" y="4160"/>
                    <a:pt x="3940" y="4123"/>
                  </a:cubicBezTo>
                  <a:cubicBezTo>
                    <a:pt x="4205" y="3892"/>
                    <a:pt x="3940" y="3597"/>
                    <a:pt x="3645" y="3038"/>
                  </a:cubicBezTo>
                  <a:cubicBezTo>
                    <a:pt x="3347" y="2475"/>
                    <a:pt x="2721" y="1815"/>
                    <a:pt x="2228" y="1453"/>
                  </a:cubicBezTo>
                  <a:cubicBezTo>
                    <a:pt x="1733" y="1091"/>
                    <a:pt x="1173" y="629"/>
                    <a:pt x="841" y="431"/>
                  </a:cubicBezTo>
                  <a:cubicBezTo>
                    <a:pt x="593" y="282"/>
                    <a:pt x="211" y="1"/>
                    <a:pt x="6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4" name="Google Shape;234;p5"/>
            <p:cNvSpPr/>
            <p:nvPr/>
          </p:nvSpPr>
          <p:spPr>
            <a:xfrm rot="10800000">
              <a:off x="3993525" y="4893225"/>
              <a:ext cx="75900" cy="65525"/>
            </a:xfrm>
            <a:custGeom>
              <a:avLst/>
              <a:gdLst/>
              <a:ahLst/>
              <a:cxnLst/>
              <a:rect l="l" t="t" r="r" b="b"/>
              <a:pathLst>
                <a:path w="3036" h="2621" extrusionOk="0">
                  <a:moveTo>
                    <a:pt x="223" y="1"/>
                  </a:moveTo>
                  <a:cubicBezTo>
                    <a:pt x="202" y="1"/>
                    <a:pt x="183" y="6"/>
                    <a:pt x="164" y="17"/>
                  </a:cubicBezTo>
                  <a:cubicBezTo>
                    <a:pt x="0" y="114"/>
                    <a:pt x="362" y="412"/>
                    <a:pt x="857" y="875"/>
                  </a:cubicBezTo>
                  <a:cubicBezTo>
                    <a:pt x="1354" y="1337"/>
                    <a:pt x="3002" y="2620"/>
                    <a:pt x="3002" y="2620"/>
                  </a:cubicBezTo>
                  <a:lnTo>
                    <a:pt x="3035" y="2027"/>
                  </a:lnTo>
                  <a:cubicBezTo>
                    <a:pt x="3035" y="2027"/>
                    <a:pt x="2703" y="1434"/>
                    <a:pt x="2442" y="1203"/>
                  </a:cubicBezTo>
                  <a:cubicBezTo>
                    <a:pt x="2178" y="972"/>
                    <a:pt x="1682" y="841"/>
                    <a:pt x="1156" y="576"/>
                  </a:cubicBezTo>
                  <a:cubicBezTo>
                    <a:pt x="684" y="343"/>
                    <a:pt x="398" y="1"/>
                    <a:pt x="22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5" name="Google Shape;235;p5"/>
            <p:cNvSpPr/>
            <p:nvPr/>
          </p:nvSpPr>
          <p:spPr>
            <a:xfrm rot="10800000">
              <a:off x="3995225" y="4811600"/>
              <a:ext cx="38475" cy="37975"/>
            </a:xfrm>
            <a:custGeom>
              <a:avLst/>
              <a:gdLst/>
              <a:ahLst/>
              <a:cxnLst/>
              <a:rect l="l" t="t" r="r" b="b"/>
              <a:pathLst>
                <a:path w="1539" h="1519" extrusionOk="0">
                  <a:moveTo>
                    <a:pt x="236" y="1"/>
                  </a:moveTo>
                  <a:cubicBezTo>
                    <a:pt x="0" y="1"/>
                    <a:pt x="169" y="584"/>
                    <a:pt x="518" y="758"/>
                  </a:cubicBezTo>
                  <a:cubicBezTo>
                    <a:pt x="913" y="956"/>
                    <a:pt x="1539" y="1519"/>
                    <a:pt x="1539" y="1519"/>
                  </a:cubicBezTo>
                  <a:lnTo>
                    <a:pt x="1438" y="826"/>
                  </a:lnTo>
                  <a:cubicBezTo>
                    <a:pt x="1438" y="826"/>
                    <a:pt x="749" y="232"/>
                    <a:pt x="353" y="35"/>
                  </a:cubicBezTo>
                  <a:cubicBezTo>
                    <a:pt x="306" y="11"/>
                    <a:pt x="267" y="1"/>
                    <a:pt x="23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6" name="Google Shape;236;p5"/>
            <p:cNvSpPr/>
            <p:nvPr/>
          </p:nvSpPr>
          <p:spPr>
            <a:xfrm rot="10800000">
              <a:off x="4125450" y="4993575"/>
              <a:ext cx="114050" cy="82075"/>
            </a:xfrm>
            <a:custGeom>
              <a:avLst/>
              <a:gdLst/>
              <a:ahLst/>
              <a:cxnLst/>
              <a:rect l="l" t="t" r="r" b="b"/>
              <a:pathLst>
                <a:path w="4562" h="3283" extrusionOk="0">
                  <a:moveTo>
                    <a:pt x="243" y="0"/>
                  </a:moveTo>
                  <a:cubicBezTo>
                    <a:pt x="1" y="0"/>
                    <a:pt x="170" y="267"/>
                    <a:pt x="475" y="572"/>
                  </a:cubicBezTo>
                  <a:cubicBezTo>
                    <a:pt x="871" y="968"/>
                    <a:pt x="1102" y="1166"/>
                    <a:pt x="1825" y="1725"/>
                  </a:cubicBezTo>
                  <a:cubicBezTo>
                    <a:pt x="2552" y="2287"/>
                    <a:pt x="2452" y="2352"/>
                    <a:pt x="3011" y="2616"/>
                  </a:cubicBezTo>
                  <a:cubicBezTo>
                    <a:pt x="3538" y="2864"/>
                    <a:pt x="3801" y="3282"/>
                    <a:pt x="4132" y="3282"/>
                  </a:cubicBezTo>
                  <a:cubicBezTo>
                    <a:pt x="4154" y="3282"/>
                    <a:pt x="4177" y="3280"/>
                    <a:pt x="4200" y="3276"/>
                  </a:cubicBezTo>
                  <a:cubicBezTo>
                    <a:pt x="4562" y="3209"/>
                    <a:pt x="4036" y="2582"/>
                    <a:pt x="3772" y="2287"/>
                  </a:cubicBezTo>
                  <a:cubicBezTo>
                    <a:pt x="3507" y="1990"/>
                    <a:pt x="2683" y="1363"/>
                    <a:pt x="2683" y="1363"/>
                  </a:cubicBezTo>
                  <a:cubicBezTo>
                    <a:pt x="2683" y="1363"/>
                    <a:pt x="1233" y="308"/>
                    <a:pt x="573" y="76"/>
                  </a:cubicBezTo>
                  <a:cubicBezTo>
                    <a:pt x="422" y="24"/>
                    <a:pt x="314" y="0"/>
                    <a:pt x="24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7" name="Google Shape;237;p5"/>
            <p:cNvSpPr/>
            <p:nvPr/>
          </p:nvSpPr>
          <p:spPr>
            <a:xfrm rot="10800000">
              <a:off x="4000100" y="4971550"/>
              <a:ext cx="129850" cy="76250"/>
            </a:xfrm>
            <a:custGeom>
              <a:avLst/>
              <a:gdLst/>
              <a:ahLst/>
              <a:cxnLst/>
              <a:rect l="l" t="t" r="r" b="b"/>
              <a:pathLst>
                <a:path w="5194" h="3050" extrusionOk="0">
                  <a:moveTo>
                    <a:pt x="328" y="1"/>
                  </a:moveTo>
                  <a:cubicBezTo>
                    <a:pt x="97" y="1"/>
                    <a:pt x="0" y="212"/>
                    <a:pt x="311" y="447"/>
                  </a:cubicBezTo>
                  <a:cubicBezTo>
                    <a:pt x="311" y="447"/>
                    <a:pt x="971" y="1569"/>
                    <a:pt x="1992" y="1864"/>
                  </a:cubicBezTo>
                  <a:cubicBezTo>
                    <a:pt x="3014" y="2162"/>
                    <a:pt x="2816" y="2195"/>
                    <a:pt x="3674" y="2591"/>
                  </a:cubicBezTo>
                  <a:cubicBezTo>
                    <a:pt x="4232" y="2848"/>
                    <a:pt x="4734" y="3050"/>
                    <a:pt x="4990" y="3050"/>
                  </a:cubicBezTo>
                  <a:cubicBezTo>
                    <a:pt x="5127" y="3050"/>
                    <a:pt x="5193" y="2991"/>
                    <a:pt x="5158" y="2852"/>
                  </a:cubicBezTo>
                  <a:cubicBezTo>
                    <a:pt x="5061" y="2456"/>
                    <a:pt x="4863" y="2259"/>
                    <a:pt x="3510" y="1371"/>
                  </a:cubicBezTo>
                  <a:cubicBezTo>
                    <a:pt x="2160" y="480"/>
                    <a:pt x="907" y="216"/>
                    <a:pt x="542" y="52"/>
                  </a:cubicBezTo>
                  <a:cubicBezTo>
                    <a:pt x="464" y="16"/>
                    <a:pt x="391" y="1"/>
                    <a:pt x="328"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8" name="Google Shape;238;p5"/>
            <p:cNvSpPr/>
            <p:nvPr/>
          </p:nvSpPr>
          <p:spPr>
            <a:xfrm rot="10800000">
              <a:off x="4111450" y="5078650"/>
              <a:ext cx="63500" cy="44500"/>
            </a:xfrm>
            <a:custGeom>
              <a:avLst/>
              <a:gdLst/>
              <a:ahLst/>
              <a:cxnLst/>
              <a:rect l="l" t="t" r="r" b="b"/>
              <a:pathLst>
                <a:path w="2540" h="1780" extrusionOk="0">
                  <a:moveTo>
                    <a:pt x="1" y="0"/>
                  </a:moveTo>
                  <a:cubicBezTo>
                    <a:pt x="1" y="0"/>
                    <a:pt x="1387" y="1220"/>
                    <a:pt x="1682" y="1418"/>
                  </a:cubicBezTo>
                  <a:cubicBezTo>
                    <a:pt x="1980" y="1615"/>
                    <a:pt x="2540" y="1779"/>
                    <a:pt x="2540" y="1779"/>
                  </a:cubicBezTo>
                  <a:cubicBezTo>
                    <a:pt x="2540" y="1779"/>
                    <a:pt x="2342" y="1514"/>
                    <a:pt x="2014" y="988"/>
                  </a:cubicBezTo>
                  <a:cubicBezTo>
                    <a:pt x="1682" y="459"/>
                    <a:pt x="1089" y="198"/>
                    <a:pt x="1089" y="198"/>
                  </a:cubicBezTo>
                  <a:lnTo>
                    <a:pt x="1" y="0"/>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9" name="Google Shape;239;p5"/>
            <p:cNvSpPr/>
            <p:nvPr/>
          </p:nvSpPr>
          <p:spPr>
            <a:xfrm rot="10800000">
              <a:off x="4187150" y="5087575"/>
              <a:ext cx="63600" cy="38100"/>
            </a:xfrm>
            <a:custGeom>
              <a:avLst/>
              <a:gdLst/>
              <a:ahLst/>
              <a:cxnLst/>
              <a:rect l="l" t="t" r="r" b="b"/>
              <a:pathLst>
                <a:path w="2544" h="1524" extrusionOk="0">
                  <a:moveTo>
                    <a:pt x="1" y="1"/>
                  </a:moveTo>
                  <a:cubicBezTo>
                    <a:pt x="1" y="1"/>
                    <a:pt x="1354" y="1056"/>
                    <a:pt x="1716" y="1220"/>
                  </a:cubicBezTo>
                  <a:cubicBezTo>
                    <a:pt x="1974" y="1338"/>
                    <a:pt x="2334" y="1523"/>
                    <a:pt x="2470" y="1523"/>
                  </a:cubicBezTo>
                  <a:cubicBezTo>
                    <a:pt x="2525" y="1523"/>
                    <a:pt x="2544" y="1494"/>
                    <a:pt x="2507" y="1418"/>
                  </a:cubicBezTo>
                  <a:cubicBezTo>
                    <a:pt x="2376" y="1157"/>
                    <a:pt x="1813" y="825"/>
                    <a:pt x="1716" y="594"/>
                  </a:cubicBezTo>
                  <a:cubicBezTo>
                    <a:pt x="1615" y="363"/>
                    <a:pt x="1518" y="165"/>
                    <a:pt x="1354" y="132"/>
                  </a:cubicBezTo>
                  <a:cubicBezTo>
                    <a:pt x="1187" y="101"/>
                    <a:pt x="1" y="1"/>
                    <a:pt x="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0" name="Google Shape;240;p5"/>
            <p:cNvSpPr/>
            <p:nvPr/>
          </p:nvSpPr>
          <p:spPr>
            <a:xfrm rot="10800000">
              <a:off x="4018700" y="5043850"/>
              <a:ext cx="67225" cy="43050"/>
            </a:xfrm>
            <a:custGeom>
              <a:avLst/>
              <a:gdLst/>
              <a:ahLst/>
              <a:cxnLst/>
              <a:rect l="l" t="t" r="r" b="b"/>
              <a:pathLst>
                <a:path w="2689" h="1722" extrusionOk="0">
                  <a:moveTo>
                    <a:pt x="496" y="1"/>
                  </a:moveTo>
                  <a:cubicBezTo>
                    <a:pt x="299" y="1"/>
                    <a:pt x="0" y="31"/>
                    <a:pt x="563" y="460"/>
                  </a:cubicBezTo>
                  <a:cubicBezTo>
                    <a:pt x="563" y="460"/>
                    <a:pt x="1123" y="792"/>
                    <a:pt x="1783" y="1418"/>
                  </a:cubicBezTo>
                  <a:cubicBezTo>
                    <a:pt x="2017" y="1640"/>
                    <a:pt x="2209" y="1721"/>
                    <a:pt x="2350" y="1721"/>
                  </a:cubicBezTo>
                  <a:cubicBezTo>
                    <a:pt x="2605" y="1721"/>
                    <a:pt x="2689" y="1454"/>
                    <a:pt x="2539" y="1284"/>
                  </a:cubicBezTo>
                  <a:cubicBezTo>
                    <a:pt x="2309" y="1022"/>
                    <a:pt x="2573" y="1120"/>
                    <a:pt x="1947" y="627"/>
                  </a:cubicBezTo>
                  <a:cubicBezTo>
                    <a:pt x="1321" y="132"/>
                    <a:pt x="693" y="1"/>
                    <a:pt x="49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41" name="Google Shape;241;p5"/>
            <p:cNvSpPr/>
            <p:nvPr/>
          </p:nvSpPr>
          <p:spPr>
            <a:xfrm rot="10800000">
              <a:off x="3991950" y="5081925"/>
              <a:ext cx="60975" cy="34850"/>
            </a:xfrm>
            <a:custGeom>
              <a:avLst/>
              <a:gdLst/>
              <a:ahLst/>
              <a:cxnLst/>
              <a:rect l="l" t="t" r="r" b="b"/>
              <a:pathLst>
                <a:path w="2439" h="1394" extrusionOk="0">
                  <a:moveTo>
                    <a:pt x="55" y="1"/>
                  </a:moveTo>
                  <a:cubicBezTo>
                    <a:pt x="31" y="1"/>
                    <a:pt x="12" y="3"/>
                    <a:pt x="1" y="7"/>
                  </a:cubicBezTo>
                  <a:cubicBezTo>
                    <a:pt x="1" y="7"/>
                    <a:pt x="1055" y="600"/>
                    <a:pt x="1551" y="897"/>
                  </a:cubicBezTo>
                  <a:cubicBezTo>
                    <a:pt x="2043" y="1196"/>
                    <a:pt x="2439" y="1393"/>
                    <a:pt x="2439" y="1393"/>
                  </a:cubicBezTo>
                  <a:lnTo>
                    <a:pt x="2207" y="435"/>
                  </a:lnTo>
                  <a:cubicBezTo>
                    <a:pt x="2207" y="435"/>
                    <a:pt x="434" y="1"/>
                    <a:pt x="55"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42" name="Google Shape;242;p5"/>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40002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3" name="Google Shape;243;p5"/>
          <p:cNvSpPr txBox="1">
            <a:spLocks noGrp="1"/>
          </p:cNvSpPr>
          <p:nvPr>
            <p:ph type="subTitle" idx="1"/>
          </p:nvPr>
        </p:nvSpPr>
        <p:spPr>
          <a:xfrm>
            <a:off x="748763" y="3254900"/>
            <a:ext cx="3585900" cy="131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a:solidFill>
                  <a:srgbClr val="40002A"/>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4" name="Google Shape;244;p5"/>
          <p:cNvSpPr txBox="1">
            <a:spLocks noGrp="1"/>
          </p:cNvSpPr>
          <p:nvPr>
            <p:ph type="subTitle" idx="2"/>
          </p:nvPr>
        </p:nvSpPr>
        <p:spPr>
          <a:xfrm>
            <a:off x="4809313" y="3645800"/>
            <a:ext cx="3585900" cy="1314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1400">
                <a:solidFill>
                  <a:srgbClr val="40002A"/>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5" name="Google Shape;245;p5"/>
          <p:cNvSpPr txBox="1">
            <a:spLocks noGrp="1"/>
          </p:cNvSpPr>
          <p:nvPr>
            <p:ph type="subTitle" idx="3"/>
          </p:nvPr>
        </p:nvSpPr>
        <p:spPr>
          <a:xfrm>
            <a:off x="748788" y="1671952"/>
            <a:ext cx="3585900" cy="1056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800"/>
              <a:buNone/>
              <a:defRPr sz="3000" b="1">
                <a:solidFill>
                  <a:schemeClr val="accent3"/>
                </a:solidFill>
                <a:latin typeface="Loved by the King"/>
                <a:ea typeface="Loved by the King"/>
                <a:cs typeface="Loved by the King"/>
                <a:sym typeface="Loved by the K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6" name="Google Shape;246;p5"/>
          <p:cNvSpPr txBox="1">
            <a:spLocks noGrp="1"/>
          </p:cNvSpPr>
          <p:nvPr>
            <p:ph type="subTitle" idx="4"/>
          </p:nvPr>
        </p:nvSpPr>
        <p:spPr>
          <a:xfrm>
            <a:off x="4809337" y="5449119"/>
            <a:ext cx="35859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000" b="1">
                <a:solidFill>
                  <a:schemeClr val="accent3"/>
                </a:solidFill>
                <a:latin typeface="Loved by the King"/>
                <a:ea typeface="Loved by the King"/>
                <a:cs typeface="Loved by the King"/>
                <a:sym typeface="Loved by the King"/>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8384657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solidFill>
                  <a:srgbClr val="40002A"/>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717833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rgbClr val="40002A"/>
        </a:solidFill>
        <a:effectLst/>
      </p:bgPr>
    </p:bg>
    <p:spTree>
      <p:nvGrpSpPr>
        <p:cNvPr id="1" name="Shape 249"/>
        <p:cNvGrpSpPr/>
        <p:nvPr/>
      </p:nvGrpSpPr>
      <p:grpSpPr>
        <a:xfrm>
          <a:off x="0" y="0"/>
          <a:ext cx="0" cy="0"/>
          <a:chOff x="0" y="0"/>
          <a:chExt cx="0" cy="0"/>
        </a:xfrm>
      </p:grpSpPr>
      <p:sp>
        <p:nvSpPr>
          <p:cNvPr id="250" name="Google Shape;250;p7"/>
          <p:cNvSpPr/>
          <p:nvPr/>
        </p:nvSpPr>
        <p:spPr>
          <a:xfrm>
            <a:off x="2258500" y="-133034"/>
            <a:ext cx="4627000" cy="7098267"/>
          </a:xfrm>
          <a:custGeom>
            <a:avLst/>
            <a:gdLst/>
            <a:ahLst/>
            <a:cxnLst/>
            <a:rect l="l" t="t" r="r" b="b"/>
            <a:pathLst>
              <a:path w="185080" h="212948" extrusionOk="0">
                <a:moveTo>
                  <a:pt x="35491" y="1052"/>
                </a:moveTo>
                <a:lnTo>
                  <a:pt x="0" y="65988"/>
                </a:lnTo>
                <a:lnTo>
                  <a:pt x="14985" y="130398"/>
                </a:lnTo>
                <a:lnTo>
                  <a:pt x="14985" y="191391"/>
                </a:lnTo>
                <a:lnTo>
                  <a:pt x="56786" y="212685"/>
                </a:lnTo>
                <a:lnTo>
                  <a:pt x="148012" y="212948"/>
                </a:lnTo>
                <a:lnTo>
                  <a:pt x="185080" y="131975"/>
                </a:lnTo>
                <a:lnTo>
                  <a:pt x="164604" y="57019"/>
                </a:lnTo>
                <a:lnTo>
                  <a:pt x="164048" y="0"/>
                </a:lnTo>
                <a:close/>
              </a:path>
            </a:pathLst>
          </a:custGeom>
          <a:solidFill>
            <a:schemeClr val="lt1"/>
          </a:solidFill>
          <a:ln>
            <a:noFill/>
          </a:ln>
        </p:spPr>
      </p:sp>
      <p:sp>
        <p:nvSpPr>
          <p:cNvPr id="251" name="Google Shape;251;p7"/>
          <p:cNvSpPr txBox="1">
            <a:spLocks noGrp="1"/>
          </p:cNvSpPr>
          <p:nvPr>
            <p:ph type="title"/>
          </p:nvPr>
        </p:nvSpPr>
        <p:spPr>
          <a:xfrm>
            <a:off x="3153900" y="1953133"/>
            <a:ext cx="2836200" cy="1007600"/>
          </a:xfrm>
          <a:prstGeom prst="rect">
            <a:avLst/>
          </a:prstGeom>
        </p:spPr>
        <p:txBody>
          <a:bodyPr spcFirstLastPara="1" wrap="square" lIns="91425" tIns="91425" rIns="91425" bIns="91425" anchor="b" anchorCtr="0">
            <a:noAutofit/>
          </a:bodyPr>
          <a:lstStyle>
            <a:lvl1pPr lvl="0" algn="ctr">
              <a:spcBef>
                <a:spcPts val="0"/>
              </a:spcBef>
              <a:spcAft>
                <a:spcPts val="0"/>
              </a:spcAft>
              <a:buSzPts val="2400"/>
              <a:buFont typeface="Loved by the King"/>
              <a:buNone/>
              <a:defRPr sz="4800">
                <a:solidFill>
                  <a:srgbClr val="40002A"/>
                </a:solidFill>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52" name="Google Shape;252;p7"/>
          <p:cNvSpPr txBox="1">
            <a:spLocks noGrp="1"/>
          </p:cNvSpPr>
          <p:nvPr>
            <p:ph type="subTitle" idx="1"/>
          </p:nvPr>
        </p:nvSpPr>
        <p:spPr>
          <a:xfrm>
            <a:off x="3153800" y="3080400"/>
            <a:ext cx="2836200" cy="261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solidFill>
                  <a:schemeClr val="accent3"/>
                </a:solidFill>
              </a:defRPr>
            </a:lvl1pPr>
            <a:lvl2pPr lvl="1" algn="ctr" rtl="0">
              <a:lnSpc>
                <a:spcPct val="100000"/>
              </a:lnSpc>
              <a:spcBef>
                <a:spcPts val="16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80431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0002A"/>
        </a:solidFill>
        <a:effectLst/>
      </p:bgPr>
    </p:bg>
    <p:spTree>
      <p:nvGrpSpPr>
        <p:cNvPr id="1" name="Shape 253"/>
        <p:cNvGrpSpPr/>
        <p:nvPr/>
      </p:nvGrpSpPr>
      <p:grpSpPr>
        <a:xfrm>
          <a:off x="0" y="0"/>
          <a:ext cx="0" cy="0"/>
          <a:chOff x="0" y="0"/>
          <a:chExt cx="0" cy="0"/>
        </a:xfrm>
      </p:grpSpPr>
      <p:sp>
        <p:nvSpPr>
          <p:cNvPr id="254" name="Google Shape;254;p8"/>
          <p:cNvSpPr txBox="1">
            <a:spLocks noGrp="1"/>
          </p:cNvSpPr>
          <p:nvPr>
            <p:ph type="title"/>
          </p:nvPr>
        </p:nvSpPr>
        <p:spPr>
          <a:xfrm>
            <a:off x="2032000" y="2549733"/>
            <a:ext cx="5079900" cy="198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800"/>
              <a:buNone/>
              <a:defRPr sz="6000">
                <a:solidFill>
                  <a:srgbClr val="40002A"/>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3212985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5"/>
        <p:cNvGrpSpPr/>
        <p:nvPr/>
      </p:nvGrpSpPr>
      <p:grpSpPr>
        <a:xfrm>
          <a:off x="0" y="0"/>
          <a:ext cx="0" cy="0"/>
          <a:chOff x="0" y="0"/>
          <a:chExt cx="0" cy="0"/>
        </a:xfrm>
      </p:grpSpPr>
      <p:sp>
        <p:nvSpPr>
          <p:cNvPr id="256" name="Google Shape;256;p9"/>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57" name="Google Shape;257;p9"/>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397555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6"/>
        </a:solidFill>
        <a:effectLst/>
      </p:bgPr>
    </p:bg>
    <p:spTree>
      <p:nvGrpSpPr>
        <p:cNvPr id="1" name="Shape 258"/>
        <p:cNvGrpSpPr/>
        <p:nvPr/>
      </p:nvGrpSpPr>
      <p:grpSpPr>
        <a:xfrm>
          <a:off x="0" y="0"/>
          <a:ext cx="0" cy="0"/>
          <a:chOff x="0" y="0"/>
          <a:chExt cx="0" cy="0"/>
        </a:xfrm>
      </p:grpSpPr>
      <p:sp>
        <p:nvSpPr>
          <p:cNvPr id="259" name="Google Shape;259;p10"/>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40002A"/>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55603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63"/>
        <p:cNvGrpSpPr/>
        <p:nvPr/>
      </p:nvGrpSpPr>
      <p:grpSpPr>
        <a:xfrm>
          <a:off x="0" y="0"/>
          <a:ext cx="0" cy="0"/>
          <a:chOff x="0" y="0"/>
          <a:chExt cx="0" cy="0"/>
        </a:xfrm>
      </p:grpSpPr>
    </p:spTree>
    <p:extLst>
      <p:ext uri="{BB962C8B-B14F-4D97-AF65-F5344CB8AC3E}">
        <p14:creationId xmlns:p14="http://schemas.microsoft.com/office/powerpoint/2010/main" val="1370209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Agenda">
  <p:cSld name="Agenda">
    <p:bg>
      <p:bgPr>
        <a:solidFill>
          <a:schemeClr val="accent5"/>
        </a:solidFill>
        <a:effectLst/>
      </p:bgPr>
    </p:bg>
    <p:spTree>
      <p:nvGrpSpPr>
        <p:cNvPr id="1" name="Shape 264"/>
        <p:cNvGrpSpPr/>
        <p:nvPr/>
      </p:nvGrpSpPr>
      <p:grpSpPr>
        <a:xfrm>
          <a:off x="0" y="0"/>
          <a:ext cx="0" cy="0"/>
          <a:chOff x="0" y="0"/>
          <a:chExt cx="0" cy="0"/>
        </a:xfrm>
      </p:grpSpPr>
      <p:grpSp>
        <p:nvGrpSpPr>
          <p:cNvPr id="265" name="Google Shape;265;p13"/>
          <p:cNvGrpSpPr/>
          <p:nvPr/>
        </p:nvGrpSpPr>
        <p:grpSpPr>
          <a:xfrm rot="10800000" flipH="1">
            <a:off x="6430999" y="4161792"/>
            <a:ext cx="3394709" cy="2810216"/>
            <a:chOff x="4872079" y="-108600"/>
            <a:chExt cx="4453246" cy="2764872"/>
          </a:xfrm>
        </p:grpSpPr>
        <p:sp>
          <p:nvSpPr>
            <p:cNvPr id="266" name="Google Shape;266;p13"/>
            <p:cNvSpPr/>
            <p:nvPr/>
          </p:nvSpPr>
          <p:spPr>
            <a:xfrm rot="10800000">
              <a:off x="4946937" y="3404"/>
              <a:ext cx="4138779" cy="2652868"/>
            </a:xfrm>
            <a:custGeom>
              <a:avLst/>
              <a:gdLst/>
              <a:ahLst/>
              <a:cxnLst/>
              <a:rect l="l" t="t" r="r" b="b"/>
              <a:pathLst>
                <a:path w="43338" h="27778" extrusionOk="0">
                  <a:moveTo>
                    <a:pt x="19353" y="1"/>
                  </a:moveTo>
                  <a:cubicBezTo>
                    <a:pt x="17859" y="1444"/>
                    <a:pt x="16197" y="2952"/>
                    <a:pt x="15303" y="3582"/>
                  </a:cubicBezTo>
                  <a:cubicBezTo>
                    <a:pt x="13638" y="4754"/>
                    <a:pt x="37" y="6808"/>
                    <a:pt x="37" y="6808"/>
                  </a:cubicBezTo>
                  <a:lnTo>
                    <a:pt x="1" y="27778"/>
                  </a:lnTo>
                  <a:lnTo>
                    <a:pt x="43338" y="27778"/>
                  </a:lnTo>
                  <a:cubicBezTo>
                    <a:pt x="43338" y="27778"/>
                    <a:pt x="40109" y="22693"/>
                    <a:pt x="39328" y="21618"/>
                  </a:cubicBezTo>
                  <a:cubicBezTo>
                    <a:pt x="38544" y="20542"/>
                    <a:pt x="37077" y="20348"/>
                    <a:pt x="36391" y="19273"/>
                  </a:cubicBezTo>
                  <a:cubicBezTo>
                    <a:pt x="35707" y="18198"/>
                    <a:pt x="34531" y="16144"/>
                    <a:pt x="33848" y="15557"/>
                  </a:cubicBezTo>
                  <a:cubicBezTo>
                    <a:pt x="33161" y="14971"/>
                    <a:pt x="32770" y="14385"/>
                    <a:pt x="32280" y="13504"/>
                  </a:cubicBezTo>
                  <a:cubicBezTo>
                    <a:pt x="31791" y="12623"/>
                    <a:pt x="31057" y="10915"/>
                    <a:pt x="31057" y="10915"/>
                  </a:cubicBezTo>
                  <a:cubicBezTo>
                    <a:pt x="30766" y="9937"/>
                    <a:pt x="29296" y="8764"/>
                    <a:pt x="28709" y="8178"/>
                  </a:cubicBezTo>
                  <a:cubicBezTo>
                    <a:pt x="28123" y="7592"/>
                    <a:pt x="24991" y="5050"/>
                    <a:pt x="22836" y="3093"/>
                  </a:cubicBezTo>
                  <a:cubicBezTo>
                    <a:pt x="20686" y="1137"/>
                    <a:pt x="19353" y="1"/>
                    <a:pt x="1935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7" name="Google Shape;267;p13"/>
            <p:cNvSpPr/>
            <p:nvPr/>
          </p:nvSpPr>
          <p:spPr>
            <a:xfrm rot="10800000">
              <a:off x="4872079" y="-71136"/>
              <a:ext cx="523436" cy="756380"/>
            </a:xfrm>
            <a:custGeom>
              <a:avLst/>
              <a:gdLst/>
              <a:ahLst/>
              <a:cxnLst/>
              <a:rect l="l" t="t" r="r" b="b"/>
              <a:pathLst>
                <a:path w="5481" h="7920" extrusionOk="0">
                  <a:moveTo>
                    <a:pt x="587" y="0"/>
                  </a:moveTo>
                  <a:cubicBezTo>
                    <a:pt x="587" y="0"/>
                    <a:pt x="198" y="979"/>
                    <a:pt x="98" y="1565"/>
                  </a:cubicBezTo>
                  <a:cubicBezTo>
                    <a:pt x="1" y="2151"/>
                    <a:pt x="295" y="3618"/>
                    <a:pt x="587" y="4597"/>
                  </a:cubicBezTo>
                  <a:cubicBezTo>
                    <a:pt x="882" y="5575"/>
                    <a:pt x="2252" y="7628"/>
                    <a:pt x="2252" y="7628"/>
                  </a:cubicBezTo>
                  <a:lnTo>
                    <a:pt x="5481" y="7920"/>
                  </a:lnTo>
                  <a:lnTo>
                    <a:pt x="4697" y="5478"/>
                  </a:lnTo>
                  <a:lnTo>
                    <a:pt x="58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8" name="Google Shape;268;p13"/>
            <p:cNvSpPr/>
            <p:nvPr/>
          </p:nvSpPr>
          <p:spPr>
            <a:xfrm rot="10800000">
              <a:off x="5526253" y="-61886"/>
              <a:ext cx="383050" cy="1335125"/>
            </a:xfrm>
            <a:custGeom>
              <a:avLst/>
              <a:gdLst/>
              <a:ahLst/>
              <a:cxnLst/>
              <a:rect l="l" t="t" r="r" b="b"/>
              <a:pathLst>
                <a:path w="4011" h="13980" extrusionOk="0">
                  <a:moveTo>
                    <a:pt x="489" y="1"/>
                  </a:moveTo>
                  <a:cubicBezTo>
                    <a:pt x="489" y="1"/>
                    <a:pt x="195" y="1173"/>
                    <a:pt x="98" y="1957"/>
                  </a:cubicBezTo>
                  <a:cubicBezTo>
                    <a:pt x="1" y="2737"/>
                    <a:pt x="292" y="5183"/>
                    <a:pt x="292" y="5769"/>
                  </a:cubicBezTo>
                  <a:cubicBezTo>
                    <a:pt x="292" y="6355"/>
                    <a:pt x="489" y="7527"/>
                    <a:pt x="781" y="8114"/>
                  </a:cubicBezTo>
                  <a:cubicBezTo>
                    <a:pt x="1076" y="8700"/>
                    <a:pt x="1367" y="8898"/>
                    <a:pt x="1270" y="9873"/>
                  </a:cubicBezTo>
                  <a:cubicBezTo>
                    <a:pt x="1173" y="10851"/>
                    <a:pt x="1468" y="11437"/>
                    <a:pt x="1860" y="12124"/>
                  </a:cubicBezTo>
                  <a:cubicBezTo>
                    <a:pt x="2248" y="12807"/>
                    <a:pt x="2446" y="13979"/>
                    <a:pt x="2446" y="13979"/>
                  </a:cubicBezTo>
                  <a:lnTo>
                    <a:pt x="3424" y="13785"/>
                  </a:lnTo>
                  <a:cubicBezTo>
                    <a:pt x="3424" y="13785"/>
                    <a:pt x="4011" y="12710"/>
                    <a:pt x="3424" y="11829"/>
                  </a:cubicBezTo>
                  <a:cubicBezTo>
                    <a:pt x="2838" y="10948"/>
                    <a:pt x="2349" y="9484"/>
                    <a:pt x="2151" y="8700"/>
                  </a:cubicBezTo>
                  <a:cubicBezTo>
                    <a:pt x="1957" y="7920"/>
                    <a:pt x="2054" y="6060"/>
                    <a:pt x="2151" y="5571"/>
                  </a:cubicBezTo>
                  <a:cubicBezTo>
                    <a:pt x="2248" y="5082"/>
                    <a:pt x="2640" y="2737"/>
                    <a:pt x="2640" y="2737"/>
                  </a:cubicBezTo>
                  <a:lnTo>
                    <a:pt x="48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69" name="Google Shape;269;p13"/>
            <p:cNvSpPr/>
            <p:nvPr/>
          </p:nvSpPr>
          <p:spPr>
            <a:xfrm rot="10800000">
              <a:off x="6096289" y="805541"/>
              <a:ext cx="588757" cy="1382685"/>
            </a:xfrm>
            <a:custGeom>
              <a:avLst/>
              <a:gdLst/>
              <a:ahLst/>
              <a:cxnLst/>
              <a:rect l="l" t="t" r="r" b="b"/>
              <a:pathLst>
                <a:path w="6165" h="14478" extrusionOk="0">
                  <a:moveTo>
                    <a:pt x="295" y="1"/>
                  </a:moveTo>
                  <a:cubicBezTo>
                    <a:pt x="295" y="1"/>
                    <a:pt x="0" y="393"/>
                    <a:pt x="0" y="979"/>
                  </a:cubicBezTo>
                  <a:cubicBezTo>
                    <a:pt x="0" y="1565"/>
                    <a:pt x="489" y="3618"/>
                    <a:pt x="586" y="4694"/>
                  </a:cubicBezTo>
                  <a:cubicBezTo>
                    <a:pt x="684" y="5769"/>
                    <a:pt x="1665" y="7431"/>
                    <a:pt x="2251" y="8603"/>
                  </a:cubicBezTo>
                  <a:cubicBezTo>
                    <a:pt x="2837" y="9776"/>
                    <a:pt x="2542" y="10168"/>
                    <a:pt x="2935" y="11146"/>
                  </a:cubicBezTo>
                  <a:cubicBezTo>
                    <a:pt x="3326" y="12124"/>
                    <a:pt x="4600" y="13002"/>
                    <a:pt x="5089" y="13394"/>
                  </a:cubicBezTo>
                  <a:cubicBezTo>
                    <a:pt x="5549" y="13763"/>
                    <a:pt x="5576" y="14477"/>
                    <a:pt x="5824" y="14477"/>
                  </a:cubicBezTo>
                  <a:cubicBezTo>
                    <a:pt x="5839" y="14477"/>
                    <a:pt x="5855" y="14475"/>
                    <a:pt x="5872" y="14469"/>
                  </a:cubicBezTo>
                  <a:cubicBezTo>
                    <a:pt x="6164" y="14372"/>
                    <a:pt x="5675" y="12807"/>
                    <a:pt x="5675" y="12124"/>
                  </a:cubicBezTo>
                  <a:cubicBezTo>
                    <a:pt x="5675" y="11437"/>
                    <a:pt x="4894" y="8995"/>
                    <a:pt x="4991" y="8114"/>
                  </a:cubicBezTo>
                  <a:cubicBezTo>
                    <a:pt x="5089" y="7236"/>
                    <a:pt x="5186" y="6942"/>
                    <a:pt x="5283" y="6061"/>
                  </a:cubicBezTo>
                  <a:cubicBezTo>
                    <a:pt x="5384" y="5183"/>
                    <a:pt x="4894" y="3521"/>
                    <a:pt x="4894" y="3521"/>
                  </a:cubicBezTo>
                  <a:lnTo>
                    <a:pt x="29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0" name="Google Shape;270;p13"/>
            <p:cNvSpPr/>
            <p:nvPr/>
          </p:nvSpPr>
          <p:spPr>
            <a:xfrm rot="10800000">
              <a:off x="6322243" y="1372064"/>
              <a:ext cx="236744" cy="705763"/>
            </a:xfrm>
            <a:custGeom>
              <a:avLst/>
              <a:gdLst/>
              <a:ahLst/>
              <a:cxnLst/>
              <a:rect l="l" t="t" r="r" b="b"/>
              <a:pathLst>
                <a:path w="2479" h="7390" extrusionOk="0">
                  <a:moveTo>
                    <a:pt x="0" y="1"/>
                  </a:moveTo>
                  <a:cubicBezTo>
                    <a:pt x="0" y="1"/>
                    <a:pt x="50" y="1290"/>
                    <a:pt x="245" y="2168"/>
                  </a:cubicBezTo>
                  <a:cubicBezTo>
                    <a:pt x="443" y="3049"/>
                    <a:pt x="1029" y="3441"/>
                    <a:pt x="1323" y="4516"/>
                  </a:cubicBezTo>
                  <a:cubicBezTo>
                    <a:pt x="1615" y="5592"/>
                    <a:pt x="1712" y="7056"/>
                    <a:pt x="2104" y="7350"/>
                  </a:cubicBezTo>
                  <a:cubicBezTo>
                    <a:pt x="2140" y="7377"/>
                    <a:pt x="2172" y="7390"/>
                    <a:pt x="2201" y="7390"/>
                  </a:cubicBezTo>
                  <a:cubicBezTo>
                    <a:pt x="2479" y="7390"/>
                    <a:pt x="2399" y="6166"/>
                    <a:pt x="2399" y="5103"/>
                  </a:cubicBezTo>
                  <a:lnTo>
                    <a:pt x="2399" y="1776"/>
                  </a:lnTo>
                  <a:lnTo>
                    <a:pt x="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1" name="Google Shape;271;p13"/>
            <p:cNvSpPr/>
            <p:nvPr/>
          </p:nvSpPr>
          <p:spPr>
            <a:xfrm rot="10800000">
              <a:off x="5953036" y="-88850"/>
              <a:ext cx="1517113" cy="2687822"/>
            </a:xfrm>
            <a:custGeom>
              <a:avLst/>
              <a:gdLst/>
              <a:ahLst/>
              <a:cxnLst/>
              <a:rect l="l" t="t" r="r" b="b"/>
              <a:pathLst>
                <a:path w="15886" h="28144" extrusionOk="0">
                  <a:moveTo>
                    <a:pt x="979" y="0"/>
                  </a:moveTo>
                  <a:lnTo>
                    <a:pt x="1" y="292"/>
                  </a:lnTo>
                  <a:cubicBezTo>
                    <a:pt x="1" y="292"/>
                    <a:pt x="489" y="1662"/>
                    <a:pt x="785" y="2834"/>
                  </a:cubicBezTo>
                  <a:cubicBezTo>
                    <a:pt x="1076" y="4007"/>
                    <a:pt x="2643" y="6258"/>
                    <a:pt x="3622" y="7233"/>
                  </a:cubicBezTo>
                  <a:cubicBezTo>
                    <a:pt x="4600" y="8211"/>
                    <a:pt x="5287" y="11437"/>
                    <a:pt x="5481" y="13099"/>
                  </a:cubicBezTo>
                  <a:cubicBezTo>
                    <a:pt x="5675" y="14764"/>
                    <a:pt x="6949" y="16717"/>
                    <a:pt x="8221" y="18378"/>
                  </a:cubicBezTo>
                  <a:cubicBezTo>
                    <a:pt x="9494" y="20039"/>
                    <a:pt x="11547" y="22290"/>
                    <a:pt x="12331" y="23855"/>
                  </a:cubicBezTo>
                  <a:cubicBezTo>
                    <a:pt x="13115" y="25416"/>
                    <a:pt x="13896" y="28056"/>
                    <a:pt x="13896" y="28056"/>
                  </a:cubicBezTo>
                  <a:cubicBezTo>
                    <a:pt x="13896" y="28056"/>
                    <a:pt x="14810" y="28144"/>
                    <a:pt x="15390" y="28144"/>
                  </a:cubicBezTo>
                  <a:cubicBezTo>
                    <a:pt x="15680" y="28144"/>
                    <a:pt x="15886" y="28122"/>
                    <a:pt x="15853" y="28056"/>
                  </a:cubicBezTo>
                  <a:cubicBezTo>
                    <a:pt x="15755" y="27861"/>
                    <a:pt x="14680" y="24636"/>
                    <a:pt x="13702" y="23071"/>
                  </a:cubicBezTo>
                  <a:cubicBezTo>
                    <a:pt x="12723" y="21507"/>
                    <a:pt x="11353" y="19942"/>
                    <a:pt x="10570" y="19162"/>
                  </a:cubicBezTo>
                  <a:cubicBezTo>
                    <a:pt x="9786" y="18378"/>
                    <a:pt x="8416" y="16522"/>
                    <a:pt x="8023" y="15641"/>
                  </a:cubicBezTo>
                  <a:cubicBezTo>
                    <a:pt x="7635" y="14764"/>
                    <a:pt x="6556" y="11829"/>
                    <a:pt x="6362" y="10560"/>
                  </a:cubicBezTo>
                  <a:cubicBezTo>
                    <a:pt x="6165" y="9286"/>
                    <a:pt x="5578" y="8309"/>
                    <a:pt x="4894" y="7136"/>
                  </a:cubicBezTo>
                  <a:cubicBezTo>
                    <a:pt x="4208" y="5963"/>
                    <a:pt x="2935" y="4007"/>
                    <a:pt x="2154" y="2641"/>
                  </a:cubicBezTo>
                  <a:cubicBezTo>
                    <a:pt x="1371" y="1270"/>
                    <a:pt x="979"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2" name="Google Shape;272;p13"/>
            <p:cNvSpPr/>
            <p:nvPr/>
          </p:nvSpPr>
          <p:spPr>
            <a:xfrm rot="10800000">
              <a:off x="7114979" y="897504"/>
              <a:ext cx="1733993" cy="1552107"/>
            </a:xfrm>
            <a:custGeom>
              <a:avLst/>
              <a:gdLst/>
              <a:ahLst/>
              <a:cxnLst/>
              <a:rect l="l" t="t" r="r" b="b"/>
              <a:pathLst>
                <a:path w="18157" h="16252" extrusionOk="0">
                  <a:moveTo>
                    <a:pt x="13460" y="1"/>
                  </a:moveTo>
                  <a:lnTo>
                    <a:pt x="6520" y="2343"/>
                  </a:lnTo>
                  <a:lnTo>
                    <a:pt x="1" y="3589"/>
                  </a:lnTo>
                  <a:cubicBezTo>
                    <a:pt x="1" y="3589"/>
                    <a:pt x="5384" y="10995"/>
                    <a:pt x="10425" y="12023"/>
                  </a:cubicBezTo>
                  <a:cubicBezTo>
                    <a:pt x="11390" y="12221"/>
                    <a:pt x="12676" y="12610"/>
                    <a:pt x="13655" y="13588"/>
                  </a:cubicBezTo>
                  <a:cubicBezTo>
                    <a:pt x="14636" y="14566"/>
                    <a:pt x="16297" y="15153"/>
                    <a:pt x="17081" y="15641"/>
                  </a:cubicBezTo>
                  <a:cubicBezTo>
                    <a:pt x="17734" y="16049"/>
                    <a:pt x="17639" y="16252"/>
                    <a:pt x="17759" y="16252"/>
                  </a:cubicBezTo>
                  <a:cubicBezTo>
                    <a:pt x="17783" y="16252"/>
                    <a:pt x="17816" y="16244"/>
                    <a:pt x="17865" y="16227"/>
                  </a:cubicBezTo>
                  <a:cubicBezTo>
                    <a:pt x="18157" y="16131"/>
                    <a:pt x="17668" y="14958"/>
                    <a:pt x="17765" y="13786"/>
                  </a:cubicBezTo>
                  <a:cubicBezTo>
                    <a:pt x="17865" y="12610"/>
                    <a:pt x="16985" y="11635"/>
                    <a:pt x="16884" y="10362"/>
                  </a:cubicBezTo>
                  <a:cubicBezTo>
                    <a:pt x="16787" y="9092"/>
                    <a:pt x="16201" y="7039"/>
                    <a:pt x="15614" y="6061"/>
                  </a:cubicBezTo>
                  <a:cubicBezTo>
                    <a:pt x="15025" y="5083"/>
                    <a:pt x="14636" y="4694"/>
                    <a:pt x="14536" y="3716"/>
                  </a:cubicBezTo>
                  <a:cubicBezTo>
                    <a:pt x="14439" y="2738"/>
                    <a:pt x="13460" y="1"/>
                    <a:pt x="1346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3" name="Google Shape;273;p13"/>
            <p:cNvSpPr/>
            <p:nvPr/>
          </p:nvSpPr>
          <p:spPr>
            <a:xfrm rot="10800000">
              <a:off x="7685022" y="1743946"/>
              <a:ext cx="430705" cy="561077"/>
            </a:xfrm>
            <a:custGeom>
              <a:avLst/>
              <a:gdLst/>
              <a:ahLst/>
              <a:cxnLst/>
              <a:rect l="l" t="t" r="r" b="b"/>
              <a:pathLst>
                <a:path w="4510" h="5875" extrusionOk="0">
                  <a:moveTo>
                    <a:pt x="3257" y="1"/>
                  </a:moveTo>
                  <a:lnTo>
                    <a:pt x="1" y="805"/>
                  </a:lnTo>
                  <a:cubicBezTo>
                    <a:pt x="1" y="805"/>
                    <a:pt x="3628" y="4450"/>
                    <a:pt x="3826" y="4939"/>
                  </a:cubicBezTo>
                  <a:cubicBezTo>
                    <a:pt x="3977" y="5318"/>
                    <a:pt x="4189" y="5874"/>
                    <a:pt x="4321" y="5874"/>
                  </a:cubicBezTo>
                  <a:cubicBezTo>
                    <a:pt x="4359" y="5874"/>
                    <a:pt x="4391" y="5828"/>
                    <a:pt x="4412" y="5719"/>
                  </a:cubicBezTo>
                  <a:cubicBezTo>
                    <a:pt x="4510" y="5231"/>
                    <a:pt x="3923" y="3080"/>
                    <a:pt x="3923" y="2493"/>
                  </a:cubicBezTo>
                  <a:cubicBezTo>
                    <a:pt x="3923" y="1907"/>
                    <a:pt x="3257" y="1"/>
                    <a:pt x="325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4" name="Google Shape;274;p13"/>
            <p:cNvSpPr/>
            <p:nvPr/>
          </p:nvSpPr>
          <p:spPr>
            <a:xfrm rot="10800000">
              <a:off x="6395480" y="-108600"/>
              <a:ext cx="2929845" cy="1914825"/>
            </a:xfrm>
            <a:custGeom>
              <a:avLst/>
              <a:gdLst/>
              <a:ahLst/>
              <a:cxnLst/>
              <a:rect l="l" t="t" r="r" b="b"/>
              <a:pathLst>
                <a:path w="30679" h="20050" extrusionOk="0">
                  <a:moveTo>
                    <a:pt x="2151" y="0"/>
                  </a:moveTo>
                  <a:cubicBezTo>
                    <a:pt x="2151" y="0"/>
                    <a:pt x="0" y="4011"/>
                    <a:pt x="1468" y="4988"/>
                  </a:cubicBezTo>
                  <a:cubicBezTo>
                    <a:pt x="2935" y="5967"/>
                    <a:pt x="9394" y="11635"/>
                    <a:pt x="18057" y="14087"/>
                  </a:cubicBezTo>
                  <a:cubicBezTo>
                    <a:pt x="18474" y="14205"/>
                    <a:pt x="18717" y="14223"/>
                    <a:pt x="18915" y="14223"/>
                  </a:cubicBezTo>
                  <a:cubicBezTo>
                    <a:pt x="19003" y="14223"/>
                    <a:pt x="19082" y="14220"/>
                    <a:pt x="19164" y="14220"/>
                  </a:cubicBezTo>
                  <a:cubicBezTo>
                    <a:pt x="19400" y="14220"/>
                    <a:pt x="19658" y="14249"/>
                    <a:pt x="20211" y="14479"/>
                  </a:cubicBezTo>
                  <a:cubicBezTo>
                    <a:pt x="20861" y="14749"/>
                    <a:pt x="21212" y="14809"/>
                    <a:pt x="21545" y="14809"/>
                  </a:cubicBezTo>
                  <a:cubicBezTo>
                    <a:pt x="21813" y="14809"/>
                    <a:pt x="22070" y="14770"/>
                    <a:pt x="22462" y="14770"/>
                  </a:cubicBezTo>
                  <a:cubicBezTo>
                    <a:pt x="23343" y="14770"/>
                    <a:pt x="24418" y="14965"/>
                    <a:pt x="25202" y="16040"/>
                  </a:cubicBezTo>
                  <a:cubicBezTo>
                    <a:pt x="25982" y="17115"/>
                    <a:pt x="26572" y="17313"/>
                    <a:pt x="27647" y="18291"/>
                  </a:cubicBezTo>
                  <a:cubicBezTo>
                    <a:pt x="28722" y="19269"/>
                    <a:pt x="29506" y="20050"/>
                    <a:pt x="29506" y="20050"/>
                  </a:cubicBezTo>
                  <a:lnTo>
                    <a:pt x="30679" y="20050"/>
                  </a:lnTo>
                  <a:cubicBezTo>
                    <a:pt x="30679" y="20050"/>
                    <a:pt x="29898" y="18974"/>
                    <a:pt x="29801" y="18680"/>
                  </a:cubicBezTo>
                  <a:cubicBezTo>
                    <a:pt x="29701" y="18388"/>
                    <a:pt x="28528" y="17216"/>
                    <a:pt x="27842" y="16726"/>
                  </a:cubicBezTo>
                  <a:cubicBezTo>
                    <a:pt x="27158" y="16237"/>
                    <a:pt x="26766" y="15651"/>
                    <a:pt x="26669" y="14867"/>
                  </a:cubicBezTo>
                  <a:cubicBezTo>
                    <a:pt x="26572" y="14087"/>
                    <a:pt x="25004" y="13695"/>
                    <a:pt x="24123" y="12814"/>
                  </a:cubicBezTo>
                  <a:cubicBezTo>
                    <a:pt x="23242" y="11936"/>
                    <a:pt x="21775" y="11545"/>
                    <a:pt x="20211" y="10764"/>
                  </a:cubicBezTo>
                  <a:cubicBezTo>
                    <a:pt x="18643" y="9980"/>
                    <a:pt x="17370" y="10171"/>
                    <a:pt x="16294" y="9688"/>
                  </a:cubicBezTo>
                  <a:cubicBezTo>
                    <a:pt x="9002" y="6389"/>
                    <a:pt x="2151" y="0"/>
                    <a:pt x="21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75" name="Google Shape;275;p13"/>
            <p:cNvSpPr/>
            <p:nvPr/>
          </p:nvSpPr>
          <p:spPr>
            <a:xfrm rot="10800000">
              <a:off x="7040107" y="-108563"/>
              <a:ext cx="1790052" cy="375038"/>
            </a:xfrm>
            <a:custGeom>
              <a:avLst/>
              <a:gdLst/>
              <a:ahLst/>
              <a:cxnLst/>
              <a:rect l="l" t="t" r="r" b="b"/>
              <a:pathLst>
                <a:path w="18744" h="3927" extrusionOk="0">
                  <a:moveTo>
                    <a:pt x="8914" y="0"/>
                  </a:moveTo>
                  <a:cubicBezTo>
                    <a:pt x="2147" y="0"/>
                    <a:pt x="1" y="3830"/>
                    <a:pt x="1" y="3830"/>
                  </a:cubicBezTo>
                  <a:lnTo>
                    <a:pt x="9153" y="3830"/>
                  </a:lnTo>
                  <a:lnTo>
                    <a:pt x="18744" y="3927"/>
                  </a:lnTo>
                  <a:cubicBezTo>
                    <a:pt x="18744" y="3927"/>
                    <a:pt x="18158" y="3341"/>
                    <a:pt x="17568" y="3146"/>
                  </a:cubicBezTo>
                  <a:cubicBezTo>
                    <a:pt x="16982" y="2948"/>
                    <a:pt x="16788" y="1970"/>
                    <a:pt x="15806" y="1190"/>
                  </a:cubicBezTo>
                  <a:cubicBezTo>
                    <a:pt x="14828" y="406"/>
                    <a:pt x="13886" y="507"/>
                    <a:pt x="11796" y="212"/>
                  </a:cubicBezTo>
                  <a:cubicBezTo>
                    <a:pt x="10753" y="65"/>
                    <a:pt x="9795" y="0"/>
                    <a:pt x="89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276" name="Google Shape;276;p13"/>
          <p:cNvSpPr txBox="1">
            <a:spLocks noGrp="1"/>
          </p:cNvSpPr>
          <p:nvPr>
            <p:ph type="title" hasCustomPrompt="1"/>
          </p:nvPr>
        </p:nvSpPr>
        <p:spPr>
          <a:xfrm>
            <a:off x="1763551" y="970812"/>
            <a:ext cx="1358700" cy="177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13"/>
          <p:cNvSpPr txBox="1">
            <a:spLocks noGrp="1"/>
          </p:cNvSpPr>
          <p:nvPr>
            <p:ph type="ctrTitle" idx="2"/>
          </p:nvPr>
        </p:nvSpPr>
        <p:spPr>
          <a:xfrm>
            <a:off x="2252112" y="2260084"/>
            <a:ext cx="2319900" cy="48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000">
                <a:solidFill>
                  <a:srgbClr val="40002A"/>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8" name="Google Shape;278;p13"/>
          <p:cNvSpPr txBox="1">
            <a:spLocks noGrp="1"/>
          </p:cNvSpPr>
          <p:nvPr>
            <p:ph type="subTitle" idx="1"/>
          </p:nvPr>
        </p:nvSpPr>
        <p:spPr>
          <a:xfrm>
            <a:off x="2252115" y="2597449"/>
            <a:ext cx="20943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200">
                <a:solidFill>
                  <a:srgbClr val="40002A"/>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79" name="Google Shape;279;p13"/>
          <p:cNvSpPr txBox="1">
            <a:spLocks noGrp="1"/>
          </p:cNvSpPr>
          <p:nvPr>
            <p:ph type="title" idx="3" hasCustomPrompt="1"/>
          </p:nvPr>
        </p:nvSpPr>
        <p:spPr>
          <a:xfrm>
            <a:off x="1763551" y="3408376"/>
            <a:ext cx="1358700" cy="1770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0" name="Google Shape;280;p13"/>
          <p:cNvSpPr txBox="1">
            <a:spLocks noGrp="1"/>
          </p:cNvSpPr>
          <p:nvPr>
            <p:ph type="ctrTitle" idx="4"/>
          </p:nvPr>
        </p:nvSpPr>
        <p:spPr>
          <a:xfrm>
            <a:off x="2252112" y="4703817"/>
            <a:ext cx="2319900" cy="48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000">
                <a:solidFill>
                  <a:srgbClr val="40002A"/>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1" name="Google Shape;281;p13"/>
          <p:cNvSpPr txBox="1">
            <a:spLocks noGrp="1"/>
          </p:cNvSpPr>
          <p:nvPr>
            <p:ph type="subTitle" idx="5"/>
          </p:nvPr>
        </p:nvSpPr>
        <p:spPr>
          <a:xfrm>
            <a:off x="2252115" y="5041183"/>
            <a:ext cx="20943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200">
                <a:solidFill>
                  <a:srgbClr val="40002A"/>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82" name="Google Shape;282;p13"/>
          <p:cNvSpPr txBox="1">
            <a:spLocks noGrp="1"/>
          </p:cNvSpPr>
          <p:nvPr>
            <p:ph type="title" idx="6" hasCustomPrompt="1"/>
          </p:nvPr>
        </p:nvSpPr>
        <p:spPr>
          <a:xfrm>
            <a:off x="4572001" y="970812"/>
            <a:ext cx="1358700" cy="177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3" name="Google Shape;283;p13"/>
          <p:cNvSpPr txBox="1">
            <a:spLocks noGrp="1"/>
          </p:cNvSpPr>
          <p:nvPr>
            <p:ph type="ctrTitle" idx="7"/>
          </p:nvPr>
        </p:nvSpPr>
        <p:spPr>
          <a:xfrm>
            <a:off x="5060562" y="2260084"/>
            <a:ext cx="2319900" cy="48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000">
                <a:solidFill>
                  <a:srgbClr val="40002A"/>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4" name="Google Shape;284;p13"/>
          <p:cNvSpPr txBox="1">
            <a:spLocks noGrp="1"/>
          </p:cNvSpPr>
          <p:nvPr>
            <p:ph type="subTitle" idx="8"/>
          </p:nvPr>
        </p:nvSpPr>
        <p:spPr>
          <a:xfrm>
            <a:off x="5060565" y="2597449"/>
            <a:ext cx="20943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200">
                <a:solidFill>
                  <a:srgbClr val="40002A"/>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85" name="Google Shape;285;p13"/>
          <p:cNvSpPr txBox="1">
            <a:spLocks noGrp="1"/>
          </p:cNvSpPr>
          <p:nvPr>
            <p:ph type="title" idx="9" hasCustomPrompt="1"/>
          </p:nvPr>
        </p:nvSpPr>
        <p:spPr>
          <a:xfrm>
            <a:off x="4572001" y="3408376"/>
            <a:ext cx="1358700" cy="177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72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6" name="Google Shape;286;p13"/>
          <p:cNvSpPr txBox="1">
            <a:spLocks noGrp="1"/>
          </p:cNvSpPr>
          <p:nvPr>
            <p:ph type="ctrTitle" idx="13"/>
          </p:nvPr>
        </p:nvSpPr>
        <p:spPr>
          <a:xfrm>
            <a:off x="5060562" y="4703817"/>
            <a:ext cx="2319900" cy="489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3000">
                <a:solidFill>
                  <a:srgbClr val="40002A"/>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7" name="Google Shape;287;p13"/>
          <p:cNvSpPr txBox="1">
            <a:spLocks noGrp="1"/>
          </p:cNvSpPr>
          <p:nvPr>
            <p:ph type="subTitle" idx="14"/>
          </p:nvPr>
        </p:nvSpPr>
        <p:spPr>
          <a:xfrm>
            <a:off x="5060565" y="5041183"/>
            <a:ext cx="2094300" cy="84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200">
                <a:solidFill>
                  <a:srgbClr val="40002A"/>
                </a:solidFill>
              </a:defRPr>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Tree>
    <p:extLst>
      <p:ext uri="{BB962C8B-B14F-4D97-AF65-F5344CB8AC3E}">
        <p14:creationId xmlns:p14="http://schemas.microsoft.com/office/powerpoint/2010/main" val="2510645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40002A"/>
        </a:solidFill>
        <a:effectLst/>
      </p:bgPr>
    </p:bg>
    <p:spTree>
      <p:nvGrpSpPr>
        <p:cNvPr id="1" name="Shape 288"/>
        <p:cNvGrpSpPr/>
        <p:nvPr/>
      </p:nvGrpSpPr>
      <p:grpSpPr>
        <a:xfrm>
          <a:off x="0" y="0"/>
          <a:ext cx="0" cy="0"/>
          <a:chOff x="0" y="0"/>
          <a:chExt cx="0" cy="0"/>
        </a:xfrm>
      </p:grpSpPr>
      <p:grpSp>
        <p:nvGrpSpPr>
          <p:cNvPr id="289" name="Google Shape;289;p14"/>
          <p:cNvGrpSpPr/>
          <p:nvPr/>
        </p:nvGrpSpPr>
        <p:grpSpPr>
          <a:xfrm rot="10800000">
            <a:off x="-339258" y="4161807"/>
            <a:ext cx="3394709" cy="2810216"/>
            <a:chOff x="4872079" y="-108600"/>
            <a:chExt cx="4453246" cy="2764872"/>
          </a:xfrm>
        </p:grpSpPr>
        <p:sp>
          <p:nvSpPr>
            <p:cNvPr id="290" name="Google Shape;290;p14"/>
            <p:cNvSpPr/>
            <p:nvPr/>
          </p:nvSpPr>
          <p:spPr>
            <a:xfrm rot="10800000">
              <a:off x="4946937" y="3404"/>
              <a:ext cx="4138779" cy="2652868"/>
            </a:xfrm>
            <a:custGeom>
              <a:avLst/>
              <a:gdLst/>
              <a:ahLst/>
              <a:cxnLst/>
              <a:rect l="l" t="t" r="r" b="b"/>
              <a:pathLst>
                <a:path w="43338" h="27778" extrusionOk="0">
                  <a:moveTo>
                    <a:pt x="19353" y="1"/>
                  </a:moveTo>
                  <a:cubicBezTo>
                    <a:pt x="17859" y="1444"/>
                    <a:pt x="16197" y="2952"/>
                    <a:pt x="15303" y="3582"/>
                  </a:cubicBezTo>
                  <a:cubicBezTo>
                    <a:pt x="13638" y="4754"/>
                    <a:pt x="37" y="6808"/>
                    <a:pt x="37" y="6808"/>
                  </a:cubicBezTo>
                  <a:lnTo>
                    <a:pt x="1" y="27778"/>
                  </a:lnTo>
                  <a:lnTo>
                    <a:pt x="43338" y="27778"/>
                  </a:lnTo>
                  <a:cubicBezTo>
                    <a:pt x="43338" y="27778"/>
                    <a:pt x="40109" y="22693"/>
                    <a:pt x="39328" y="21618"/>
                  </a:cubicBezTo>
                  <a:cubicBezTo>
                    <a:pt x="38544" y="20542"/>
                    <a:pt x="37077" y="20348"/>
                    <a:pt x="36391" y="19273"/>
                  </a:cubicBezTo>
                  <a:cubicBezTo>
                    <a:pt x="35707" y="18198"/>
                    <a:pt x="34531" y="16144"/>
                    <a:pt x="33848" y="15557"/>
                  </a:cubicBezTo>
                  <a:cubicBezTo>
                    <a:pt x="33161" y="14971"/>
                    <a:pt x="32770" y="14385"/>
                    <a:pt x="32280" y="13504"/>
                  </a:cubicBezTo>
                  <a:cubicBezTo>
                    <a:pt x="31791" y="12623"/>
                    <a:pt x="31057" y="10915"/>
                    <a:pt x="31057" y="10915"/>
                  </a:cubicBezTo>
                  <a:cubicBezTo>
                    <a:pt x="30766" y="9937"/>
                    <a:pt x="29296" y="8764"/>
                    <a:pt x="28709" y="8178"/>
                  </a:cubicBezTo>
                  <a:cubicBezTo>
                    <a:pt x="28123" y="7592"/>
                    <a:pt x="24991" y="5050"/>
                    <a:pt x="22836" y="3093"/>
                  </a:cubicBezTo>
                  <a:cubicBezTo>
                    <a:pt x="20686" y="1137"/>
                    <a:pt x="19353" y="1"/>
                    <a:pt x="1935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1" name="Google Shape;291;p14"/>
            <p:cNvSpPr/>
            <p:nvPr/>
          </p:nvSpPr>
          <p:spPr>
            <a:xfrm rot="10800000">
              <a:off x="4872079" y="-71136"/>
              <a:ext cx="523436" cy="756380"/>
            </a:xfrm>
            <a:custGeom>
              <a:avLst/>
              <a:gdLst/>
              <a:ahLst/>
              <a:cxnLst/>
              <a:rect l="l" t="t" r="r" b="b"/>
              <a:pathLst>
                <a:path w="5481" h="7920" extrusionOk="0">
                  <a:moveTo>
                    <a:pt x="587" y="0"/>
                  </a:moveTo>
                  <a:cubicBezTo>
                    <a:pt x="587" y="0"/>
                    <a:pt x="198" y="979"/>
                    <a:pt x="98" y="1565"/>
                  </a:cubicBezTo>
                  <a:cubicBezTo>
                    <a:pt x="1" y="2151"/>
                    <a:pt x="295" y="3618"/>
                    <a:pt x="587" y="4597"/>
                  </a:cubicBezTo>
                  <a:cubicBezTo>
                    <a:pt x="882" y="5575"/>
                    <a:pt x="2252" y="7628"/>
                    <a:pt x="2252" y="7628"/>
                  </a:cubicBezTo>
                  <a:lnTo>
                    <a:pt x="5481" y="7920"/>
                  </a:lnTo>
                  <a:lnTo>
                    <a:pt x="4697" y="5478"/>
                  </a:lnTo>
                  <a:lnTo>
                    <a:pt x="587"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2" name="Google Shape;292;p14"/>
            <p:cNvSpPr/>
            <p:nvPr/>
          </p:nvSpPr>
          <p:spPr>
            <a:xfrm rot="10800000">
              <a:off x="5526253" y="-61886"/>
              <a:ext cx="383050" cy="1335125"/>
            </a:xfrm>
            <a:custGeom>
              <a:avLst/>
              <a:gdLst/>
              <a:ahLst/>
              <a:cxnLst/>
              <a:rect l="l" t="t" r="r" b="b"/>
              <a:pathLst>
                <a:path w="4011" h="13980" extrusionOk="0">
                  <a:moveTo>
                    <a:pt x="489" y="1"/>
                  </a:moveTo>
                  <a:cubicBezTo>
                    <a:pt x="489" y="1"/>
                    <a:pt x="195" y="1173"/>
                    <a:pt x="98" y="1957"/>
                  </a:cubicBezTo>
                  <a:cubicBezTo>
                    <a:pt x="1" y="2737"/>
                    <a:pt x="292" y="5183"/>
                    <a:pt x="292" y="5769"/>
                  </a:cubicBezTo>
                  <a:cubicBezTo>
                    <a:pt x="292" y="6355"/>
                    <a:pt x="489" y="7527"/>
                    <a:pt x="781" y="8114"/>
                  </a:cubicBezTo>
                  <a:cubicBezTo>
                    <a:pt x="1076" y="8700"/>
                    <a:pt x="1367" y="8898"/>
                    <a:pt x="1270" y="9873"/>
                  </a:cubicBezTo>
                  <a:cubicBezTo>
                    <a:pt x="1173" y="10851"/>
                    <a:pt x="1468" y="11437"/>
                    <a:pt x="1860" y="12124"/>
                  </a:cubicBezTo>
                  <a:cubicBezTo>
                    <a:pt x="2248" y="12807"/>
                    <a:pt x="2446" y="13979"/>
                    <a:pt x="2446" y="13979"/>
                  </a:cubicBezTo>
                  <a:lnTo>
                    <a:pt x="3424" y="13785"/>
                  </a:lnTo>
                  <a:cubicBezTo>
                    <a:pt x="3424" y="13785"/>
                    <a:pt x="4011" y="12710"/>
                    <a:pt x="3424" y="11829"/>
                  </a:cubicBezTo>
                  <a:cubicBezTo>
                    <a:pt x="2838" y="10948"/>
                    <a:pt x="2349" y="9484"/>
                    <a:pt x="2151" y="8700"/>
                  </a:cubicBezTo>
                  <a:cubicBezTo>
                    <a:pt x="1957" y="7920"/>
                    <a:pt x="2054" y="6060"/>
                    <a:pt x="2151" y="5571"/>
                  </a:cubicBezTo>
                  <a:cubicBezTo>
                    <a:pt x="2248" y="5082"/>
                    <a:pt x="2640" y="2737"/>
                    <a:pt x="2640" y="2737"/>
                  </a:cubicBezTo>
                  <a:lnTo>
                    <a:pt x="489"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3" name="Google Shape;293;p14"/>
            <p:cNvSpPr/>
            <p:nvPr/>
          </p:nvSpPr>
          <p:spPr>
            <a:xfrm rot="10800000">
              <a:off x="6096289" y="805541"/>
              <a:ext cx="588757" cy="1382685"/>
            </a:xfrm>
            <a:custGeom>
              <a:avLst/>
              <a:gdLst/>
              <a:ahLst/>
              <a:cxnLst/>
              <a:rect l="l" t="t" r="r" b="b"/>
              <a:pathLst>
                <a:path w="6165" h="14478" extrusionOk="0">
                  <a:moveTo>
                    <a:pt x="295" y="1"/>
                  </a:moveTo>
                  <a:cubicBezTo>
                    <a:pt x="295" y="1"/>
                    <a:pt x="0" y="393"/>
                    <a:pt x="0" y="979"/>
                  </a:cubicBezTo>
                  <a:cubicBezTo>
                    <a:pt x="0" y="1565"/>
                    <a:pt x="489" y="3618"/>
                    <a:pt x="586" y="4694"/>
                  </a:cubicBezTo>
                  <a:cubicBezTo>
                    <a:pt x="684" y="5769"/>
                    <a:pt x="1665" y="7431"/>
                    <a:pt x="2251" y="8603"/>
                  </a:cubicBezTo>
                  <a:cubicBezTo>
                    <a:pt x="2837" y="9776"/>
                    <a:pt x="2542" y="10168"/>
                    <a:pt x="2935" y="11146"/>
                  </a:cubicBezTo>
                  <a:cubicBezTo>
                    <a:pt x="3326" y="12124"/>
                    <a:pt x="4600" y="13002"/>
                    <a:pt x="5089" y="13394"/>
                  </a:cubicBezTo>
                  <a:cubicBezTo>
                    <a:pt x="5549" y="13763"/>
                    <a:pt x="5576" y="14477"/>
                    <a:pt x="5824" y="14477"/>
                  </a:cubicBezTo>
                  <a:cubicBezTo>
                    <a:pt x="5839" y="14477"/>
                    <a:pt x="5855" y="14475"/>
                    <a:pt x="5872" y="14469"/>
                  </a:cubicBezTo>
                  <a:cubicBezTo>
                    <a:pt x="6164" y="14372"/>
                    <a:pt x="5675" y="12807"/>
                    <a:pt x="5675" y="12124"/>
                  </a:cubicBezTo>
                  <a:cubicBezTo>
                    <a:pt x="5675" y="11437"/>
                    <a:pt x="4894" y="8995"/>
                    <a:pt x="4991" y="8114"/>
                  </a:cubicBezTo>
                  <a:cubicBezTo>
                    <a:pt x="5089" y="7236"/>
                    <a:pt x="5186" y="6942"/>
                    <a:pt x="5283" y="6061"/>
                  </a:cubicBezTo>
                  <a:cubicBezTo>
                    <a:pt x="5384" y="5183"/>
                    <a:pt x="4894" y="3521"/>
                    <a:pt x="4894" y="3521"/>
                  </a:cubicBezTo>
                  <a:lnTo>
                    <a:pt x="295"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4" name="Google Shape;294;p14"/>
            <p:cNvSpPr/>
            <p:nvPr/>
          </p:nvSpPr>
          <p:spPr>
            <a:xfrm rot="10800000">
              <a:off x="6322243" y="1372064"/>
              <a:ext cx="236744" cy="705763"/>
            </a:xfrm>
            <a:custGeom>
              <a:avLst/>
              <a:gdLst/>
              <a:ahLst/>
              <a:cxnLst/>
              <a:rect l="l" t="t" r="r" b="b"/>
              <a:pathLst>
                <a:path w="2479" h="7390" extrusionOk="0">
                  <a:moveTo>
                    <a:pt x="0" y="1"/>
                  </a:moveTo>
                  <a:cubicBezTo>
                    <a:pt x="0" y="1"/>
                    <a:pt x="50" y="1290"/>
                    <a:pt x="245" y="2168"/>
                  </a:cubicBezTo>
                  <a:cubicBezTo>
                    <a:pt x="443" y="3049"/>
                    <a:pt x="1029" y="3441"/>
                    <a:pt x="1323" y="4516"/>
                  </a:cubicBezTo>
                  <a:cubicBezTo>
                    <a:pt x="1615" y="5592"/>
                    <a:pt x="1712" y="7056"/>
                    <a:pt x="2104" y="7350"/>
                  </a:cubicBezTo>
                  <a:cubicBezTo>
                    <a:pt x="2140" y="7377"/>
                    <a:pt x="2172" y="7390"/>
                    <a:pt x="2201" y="7390"/>
                  </a:cubicBezTo>
                  <a:cubicBezTo>
                    <a:pt x="2479" y="7390"/>
                    <a:pt x="2399" y="6166"/>
                    <a:pt x="2399" y="5103"/>
                  </a:cubicBezTo>
                  <a:lnTo>
                    <a:pt x="2399" y="1776"/>
                  </a:lnTo>
                  <a:lnTo>
                    <a:pt x="0"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5" name="Google Shape;295;p14"/>
            <p:cNvSpPr/>
            <p:nvPr/>
          </p:nvSpPr>
          <p:spPr>
            <a:xfrm rot="10800000">
              <a:off x="5953036" y="-88850"/>
              <a:ext cx="1517113" cy="2687822"/>
            </a:xfrm>
            <a:custGeom>
              <a:avLst/>
              <a:gdLst/>
              <a:ahLst/>
              <a:cxnLst/>
              <a:rect l="l" t="t" r="r" b="b"/>
              <a:pathLst>
                <a:path w="15886" h="28144" extrusionOk="0">
                  <a:moveTo>
                    <a:pt x="979" y="0"/>
                  </a:moveTo>
                  <a:lnTo>
                    <a:pt x="1" y="292"/>
                  </a:lnTo>
                  <a:cubicBezTo>
                    <a:pt x="1" y="292"/>
                    <a:pt x="489" y="1662"/>
                    <a:pt x="785" y="2834"/>
                  </a:cubicBezTo>
                  <a:cubicBezTo>
                    <a:pt x="1076" y="4007"/>
                    <a:pt x="2643" y="6258"/>
                    <a:pt x="3622" y="7233"/>
                  </a:cubicBezTo>
                  <a:cubicBezTo>
                    <a:pt x="4600" y="8211"/>
                    <a:pt x="5287" y="11437"/>
                    <a:pt x="5481" y="13099"/>
                  </a:cubicBezTo>
                  <a:cubicBezTo>
                    <a:pt x="5675" y="14764"/>
                    <a:pt x="6949" y="16717"/>
                    <a:pt x="8221" y="18378"/>
                  </a:cubicBezTo>
                  <a:cubicBezTo>
                    <a:pt x="9494" y="20039"/>
                    <a:pt x="11547" y="22290"/>
                    <a:pt x="12331" y="23855"/>
                  </a:cubicBezTo>
                  <a:cubicBezTo>
                    <a:pt x="13115" y="25416"/>
                    <a:pt x="13896" y="28056"/>
                    <a:pt x="13896" y="28056"/>
                  </a:cubicBezTo>
                  <a:cubicBezTo>
                    <a:pt x="13896" y="28056"/>
                    <a:pt x="14810" y="28144"/>
                    <a:pt x="15390" y="28144"/>
                  </a:cubicBezTo>
                  <a:cubicBezTo>
                    <a:pt x="15680" y="28144"/>
                    <a:pt x="15886" y="28122"/>
                    <a:pt x="15853" y="28056"/>
                  </a:cubicBezTo>
                  <a:cubicBezTo>
                    <a:pt x="15755" y="27861"/>
                    <a:pt x="14680" y="24636"/>
                    <a:pt x="13702" y="23071"/>
                  </a:cubicBezTo>
                  <a:cubicBezTo>
                    <a:pt x="12723" y="21507"/>
                    <a:pt x="11353" y="19942"/>
                    <a:pt x="10570" y="19162"/>
                  </a:cubicBezTo>
                  <a:cubicBezTo>
                    <a:pt x="9786" y="18378"/>
                    <a:pt x="8416" y="16522"/>
                    <a:pt x="8023" y="15641"/>
                  </a:cubicBezTo>
                  <a:cubicBezTo>
                    <a:pt x="7635" y="14764"/>
                    <a:pt x="6556" y="11829"/>
                    <a:pt x="6362" y="10560"/>
                  </a:cubicBezTo>
                  <a:cubicBezTo>
                    <a:pt x="6165" y="9286"/>
                    <a:pt x="5578" y="8309"/>
                    <a:pt x="4894" y="7136"/>
                  </a:cubicBezTo>
                  <a:cubicBezTo>
                    <a:pt x="4208" y="5963"/>
                    <a:pt x="2935" y="4007"/>
                    <a:pt x="2154" y="2641"/>
                  </a:cubicBezTo>
                  <a:cubicBezTo>
                    <a:pt x="1371" y="1270"/>
                    <a:pt x="979" y="0"/>
                    <a:pt x="979"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6" name="Google Shape;296;p14"/>
            <p:cNvSpPr/>
            <p:nvPr/>
          </p:nvSpPr>
          <p:spPr>
            <a:xfrm rot="10800000">
              <a:off x="7114979" y="897504"/>
              <a:ext cx="1733993" cy="1552107"/>
            </a:xfrm>
            <a:custGeom>
              <a:avLst/>
              <a:gdLst/>
              <a:ahLst/>
              <a:cxnLst/>
              <a:rect l="l" t="t" r="r" b="b"/>
              <a:pathLst>
                <a:path w="18157" h="16252" extrusionOk="0">
                  <a:moveTo>
                    <a:pt x="13460" y="1"/>
                  </a:moveTo>
                  <a:lnTo>
                    <a:pt x="6520" y="2343"/>
                  </a:lnTo>
                  <a:lnTo>
                    <a:pt x="1" y="3589"/>
                  </a:lnTo>
                  <a:cubicBezTo>
                    <a:pt x="1" y="3589"/>
                    <a:pt x="5384" y="10995"/>
                    <a:pt x="10425" y="12023"/>
                  </a:cubicBezTo>
                  <a:cubicBezTo>
                    <a:pt x="11390" y="12221"/>
                    <a:pt x="12676" y="12610"/>
                    <a:pt x="13655" y="13588"/>
                  </a:cubicBezTo>
                  <a:cubicBezTo>
                    <a:pt x="14636" y="14566"/>
                    <a:pt x="16297" y="15153"/>
                    <a:pt x="17081" y="15641"/>
                  </a:cubicBezTo>
                  <a:cubicBezTo>
                    <a:pt x="17734" y="16049"/>
                    <a:pt x="17639" y="16252"/>
                    <a:pt x="17759" y="16252"/>
                  </a:cubicBezTo>
                  <a:cubicBezTo>
                    <a:pt x="17783" y="16252"/>
                    <a:pt x="17816" y="16244"/>
                    <a:pt x="17865" y="16227"/>
                  </a:cubicBezTo>
                  <a:cubicBezTo>
                    <a:pt x="18157" y="16131"/>
                    <a:pt x="17668" y="14958"/>
                    <a:pt x="17765" y="13786"/>
                  </a:cubicBezTo>
                  <a:cubicBezTo>
                    <a:pt x="17865" y="12610"/>
                    <a:pt x="16985" y="11635"/>
                    <a:pt x="16884" y="10362"/>
                  </a:cubicBezTo>
                  <a:cubicBezTo>
                    <a:pt x="16787" y="9092"/>
                    <a:pt x="16201" y="7039"/>
                    <a:pt x="15614" y="6061"/>
                  </a:cubicBezTo>
                  <a:cubicBezTo>
                    <a:pt x="15025" y="5083"/>
                    <a:pt x="14636" y="4694"/>
                    <a:pt x="14536" y="3716"/>
                  </a:cubicBezTo>
                  <a:cubicBezTo>
                    <a:pt x="14439" y="2738"/>
                    <a:pt x="13460" y="1"/>
                    <a:pt x="13460" y="1"/>
                  </a:cubicBezTo>
                  <a:close/>
                </a:path>
              </a:pathLst>
            </a:custGeom>
            <a:solidFill>
              <a:srgbClr val="FF604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7" name="Google Shape;297;p14"/>
            <p:cNvSpPr/>
            <p:nvPr/>
          </p:nvSpPr>
          <p:spPr>
            <a:xfrm rot="10800000">
              <a:off x="7685022" y="1743946"/>
              <a:ext cx="430705" cy="561077"/>
            </a:xfrm>
            <a:custGeom>
              <a:avLst/>
              <a:gdLst/>
              <a:ahLst/>
              <a:cxnLst/>
              <a:rect l="l" t="t" r="r" b="b"/>
              <a:pathLst>
                <a:path w="4510" h="5875" extrusionOk="0">
                  <a:moveTo>
                    <a:pt x="3257" y="1"/>
                  </a:moveTo>
                  <a:lnTo>
                    <a:pt x="1" y="805"/>
                  </a:lnTo>
                  <a:cubicBezTo>
                    <a:pt x="1" y="805"/>
                    <a:pt x="3628" y="4450"/>
                    <a:pt x="3826" y="4939"/>
                  </a:cubicBezTo>
                  <a:cubicBezTo>
                    <a:pt x="3977" y="5318"/>
                    <a:pt x="4189" y="5874"/>
                    <a:pt x="4321" y="5874"/>
                  </a:cubicBezTo>
                  <a:cubicBezTo>
                    <a:pt x="4359" y="5874"/>
                    <a:pt x="4391" y="5828"/>
                    <a:pt x="4412" y="5719"/>
                  </a:cubicBezTo>
                  <a:cubicBezTo>
                    <a:pt x="4510" y="5231"/>
                    <a:pt x="3923" y="3080"/>
                    <a:pt x="3923" y="2493"/>
                  </a:cubicBezTo>
                  <a:cubicBezTo>
                    <a:pt x="3923" y="1907"/>
                    <a:pt x="3257" y="1"/>
                    <a:pt x="325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8" name="Google Shape;298;p14"/>
            <p:cNvSpPr/>
            <p:nvPr/>
          </p:nvSpPr>
          <p:spPr>
            <a:xfrm rot="10800000">
              <a:off x="6395480" y="-108600"/>
              <a:ext cx="2929845" cy="1914825"/>
            </a:xfrm>
            <a:custGeom>
              <a:avLst/>
              <a:gdLst/>
              <a:ahLst/>
              <a:cxnLst/>
              <a:rect l="l" t="t" r="r" b="b"/>
              <a:pathLst>
                <a:path w="30679" h="20050" extrusionOk="0">
                  <a:moveTo>
                    <a:pt x="2151" y="0"/>
                  </a:moveTo>
                  <a:cubicBezTo>
                    <a:pt x="2151" y="0"/>
                    <a:pt x="0" y="4011"/>
                    <a:pt x="1468" y="4988"/>
                  </a:cubicBezTo>
                  <a:cubicBezTo>
                    <a:pt x="2935" y="5967"/>
                    <a:pt x="9394" y="11635"/>
                    <a:pt x="18057" y="14087"/>
                  </a:cubicBezTo>
                  <a:cubicBezTo>
                    <a:pt x="18474" y="14205"/>
                    <a:pt x="18717" y="14223"/>
                    <a:pt x="18915" y="14223"/>
                  </a:cubicBezTo>
                  <a:cubicBezTo>
                    <a:pt x="19003" y="14223"/>
                    <a:pt x="19082" y="14220"/>
                    <a:pt x="19164" y="14220"/>
                  </a:cubicBezTo>
                  <a:cubicBezTo>
                    <a:pt x="19400" y="14220"/>
                    <a:pt x="19658" y="14249"/>
                    <a:pt x="20211" y="14479"/>
                  </a:cubicBezTo>
                  <a:cubicBezTo>
                    <a:pt x="20861" y="14749"/>
                    <a:pt x="21212" y="14809"/>
                    <a:pt x="21545" y="14809"/>
                  </a:cubicBezTo>
                  <a:cubicBezTo>
                    <a:pt x="21813" y="14809"/>
                    <a:pt x="22070" y="14770"/>
                    <a:pt x="22462" y="14770"/>
                  </a:cubicBezTo>
                  <a:cubicBezTo>
                    <a:pt x="23343" y="14770"/>
                    <a:pt x="24418" y="14965"/>
                    <a:pt x="25202" y="16040"/>
                  </a:cubicBezTo>
                  <a:cubicBezTo>
                    <a:pt x="25982" y="17115"/>
                    <a:pt x="26572" y="17313"/>
                    <a:pt x="27647" y="18291"/>
                  </a:cubicBezTo>
                  <a:cubicBezTo>
                    <a:pt x="28722" y="19269"/>
                    <a:pt x="29506" y="20050"/>
                    <a:pt x="29506" y="20050"/>
                  </a:cubicBezTo>
                  <a:lnTo>
                    <a:pt x="30679" y="20050"/>
                  </a:lnTo>
                  <a:cubicBezTo>
                    <a:pt x="30679" y="20050"/>
                    <a:pt x="29898" y="18974"/>
                    <a:pt x="29801" y="18680"/>
                  </a:cubicBezTo>
                  <a:cubicBezTo>
                    <a:pt x="29701" y="18388"/>
                    <a:pt x="28528" y="17216"/>
                    <a:pt x="27842" y="16726"/>
                  </a:cubicBezTo>
                  <a:cubicBezTo>
                    <a:pt x="27158" y="16237"/>
                    <a:pt x="26766" y="15651"/>
                    <a:pt x="26669" y="14867"/>
                  </a:cubicBezTo>
                  <a:cubicBezTo>
                    <a:pt x="26572" y="14087"/>
                    <a:pt x="25004" y="13695"/>
                    <a:pt x="24123" y="12814"/>
                  </a:cubicBezTo>
                  <a:cubicBezTo>
                    <a:pt x="23242" y="11936"/>
                    <a:pt x="21775" y="11545"/>
                    <a:pt x="20211" y="10764"/>
                  </a:cubicBezTo>
                  <a:cubicBezTo>
                    <a:pt x="18643" y="9980"/>
                    <a:pt x="17370" y="10171"/>
                    <a:pt x="16294" y="9688"/>
                  </a:cubicBezTo>
                  <a:cubicBezTo>
                    <a:pt x="9002" y="6389"/>
                    <a:pt x="2151" y="0"/>
                    <a:pt x="215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99" name="Google Shape;299;p14"/>
            <p:cNvSpPr/>
            <p:nvPr/>
          </p:nvSpPr>
          <p:spPr>
            <a:xfrm rot="10800000">
              <a:off x="7040107" y="-108563"/>
              <a:ext cx="1790052" cy="375038"/>
            </a:xfrm>
            <a:custGeom>
              <a:avLst/>
              <a:gdLst/>
              <a:ahLst/>
              <a:cxnLst/>
              <a:rect l="l" t="t" r="r" b="b"/>
              <a:pathLst>
                <a:path w="18744" h="3927" extrusionOk="0">
                  <a:moveTo>
                    <a:pt x="8914" y="0"/>
                  </a:moveTo>
                  <a:cubicBezTo>
                    <a:pt x="2147" y="0"/>
                    <a:pt x="1" y="3830"/>
                    <a:pt x="1" y="3830"/>
                  </a:cubicBezTo>
                  <a:lnTo>
                    <a:pt x="9153" y="3830"/>
                  </a:lnTo>
                  <a:lnTo>
                    <a:pt x="18744" y="3927"/>
                  </a:lnTo>
                  <a:cubicBezTo>
                    <a:pt x="18744" y="3927"/>
                    <a:pt x="18158" y="3341"/>
                    <a:pt x="17568" y="3146"/>
                  </a:cubicBezTo>
                  <a:cubicBezTo>
                    <a:pt x="16982" y="2948"/>
                    <a:pt x="16788" y="1970"/>
                    <a:pt x="15806" y="1190"/>
                  </a:cubicBezTo>
                  <a:cubicBezTo>
                    <a:pt x="14828" y="406"/>
                    <a:pt x="13886" y="507"/>
                    <a:pt x="11796" y="212"/>
                  </a:cubicBezTo>
                  <a:cubicBezTo>
                    <a:pt x="10753" y="65"/>
                    <a:pt x="9795" y="0"/>
                    <a:pt x="891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00" name="Google Shape;300;p14"/>
          <p:cNvSpPr txBox="1">
            <a:spLocks noGrp="1"/>
          </p:cNvSpPr>
          <p:nvPr>
            <p:ph type="ctrTitle"/>
          </p:nvPr>
        </p:nvSpPr>
        <p:spPr>
          <a:xfrm>
            <a:off x="720000" y="2978000"/>
            <a:ext cx="3852000" cy="458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000"/>
              <a:buFont typeface="Lora"/>
              <a:buNone/>
              <a:defRPr sz="1800">
                <a:solidFill>
                  <a:schemeClr val="accent3"/>
                </a:solidFill>
              </a:defRPr>
            </a:lvl1pPr>
            <a:lvl2pPr lvl="1" algn="ctr" rtl="0">
              <a:spcBef>
                <a:spcPts val="0"/>
              </a:spcBef>
              <a:spcAft>
                <a:spcPts val="0"/>
              </a:spcAft>
              <a:buClr>
                <a:schemeClr val="accent3"/>
              </a:buClr>
              <a:buSzPts val="5200"/>
              <a:buNone/>
              <a:defRPr sz="5200">
                <a:solidFill>
                  <a:schemeClr val="accent3"/>
                </a:solidFill>
              </a:defRPr>
            </a:lvl2pPr>
            <a:lvl3pPr lvl="2" algn="ctr" rtl="0">
              <a:spcBef>
                <a:spcPts val="0"/>
              </a:spcBef>
              <a:spcAft>
                <a:spcPts val="0"/>
              </a:spcAft>
              <a:buClr>
                <a:schemeClr val="accent3"/>
              </a:buClr>
              <a:buSzPts val="5200"/>
              <a:buNone/>
              <a:defRPr sz="5200">
                <a:solidFill>
                  <a:schemeClr val="accent3"/>
                </a:solidFill>
              </a:defRPr>
            </a:lvl3pPr>
            <a:lvl4pPr lvl="3" algn="ctr" rtl="0">
              <a:spcBef>
                <a:spcPts val="0"/>
              </a:spcBef>
              <a:spcAft>
                <a:spcPts val="0"/>
              </a:spcAft>
              <a:buClr>
                <a:schemeClr val="accent3"/>
              </a:buClr>
              <a:buSzPts val="5200"/>
              <a:buNone/>
              <a:defRPr sz="5200">
                <a:solidFill>
                  <a:schemeClr val="accent3"/>
                </a:solidFill>
              </a:defRPr>
            </a:lvl4pPr>
            <a:lvl5pPr lvl="4" algn="ctr" rtl="0">
              <a:spcBef>
                <a:spcPts val="0"/>
              </a:spcBef>
              <a:spcAft>
                <a:spcPts val="0"/>
              </a:spcAft>
              <a:buClr>
                <a:schemeClr val="accent3"/>
              </a:buClr>
              <a:buSzPts val="5200"/>
              <a:buNone/>
              <a:defRPr sz="5200">
                <a:solidFill>
                  <a:schemeClr val="accent3"/>
                </a:solidFill>
              </a:defRPr>
            </a:lvl5pPr>
            <a:lvl6pPr lvl="5" algn="ctr" rtl="0">
              <a:spcBef>
                <a:spcPts val="0"/>
              </a:spcBef>
              <a:spcAft>
                <a:spcPts val="0"/>
              </a:spcAft>
              <a:buClr>
                <a:schemeClr val="accent3"/>
              </a:buClr>
              <a:buSzPts val="5200"/>
              <a:buNone/>
              <a:defRPr sz="5200">
                <a:solidFill>
                  <a:schemeClr val="accent3"/>
                </a:solidFill>
              </a:defRPr>
            </a:lvl6pPr>
            <a:lvl7pPr lvl="6" algn="ctr" rtl="0">
              <a:spcBef>
                <a:spcPts val="0"/>
              </a:spcBef>
              <a:spcAft>
                <a:spcPts val="0"/>
              </a:spcAft>
              <a:buClr>
                <a:schemeClr val="accent3"/>
              </a:buClr>
              <a:buSzPts val="5200"/>
              <a:buNone/>
              <a:defRPr sz="5200">
                <a:solidFill>
                  <a:schemeClr val="accent3"/>
                </a:solidFill>
              </a:defRPr>
            </a:lvl7pPr>
            <a:lvl8pPr lvl="7" algn="ctr" rtl="0">
              <a:spcBef>
                <a:spcPts val="0"/>
              </a:spcBef>
              <a:spcAft>
                <a:spcPts val="0"/>
              </a:spcAft>
              <a:buClr>
                <a:schemeClr val="accent3"/>
              </a:buClr>
              <a:buSzPts val="5200"/>
              <a:buNone/>
              <a:defRPr sz="5200">
                <a:solidFill>
                  <a:schemeClr val="accent3"/>
                </a:solidFill>
              </a:defRPr>
            </a:lvl8pPr>
            <a:lvl9pPr lvl="8" algn="ctr" rtl="0">
              <a:spcBef>
                <a:spcPts val="0"/>
              </a:spcBef>
              <a:spcAft>
                <a:spcPts val="0"/>
              </a:spcAft>
              <a:buClr>
                <a:schemeClr val="accent3"/>
              </a:buClr>
              <a:buSzPts val="5200"/>
              <a:buNone/>
              <a:defRPr sz="5200">
                <a:solidFill>
                  <a:schemeClr val="accent3"/>
                </a:solidFill>
              </a:defRPr>
            </a:lvl9pPr>
          </a:lstStyle>
          <a:p>
            <a:endParaRPr/>
          </a:p>
        </p:txBody>
      </p:sp>
      <p:sp>
        <p:nvSpPr>
          <p:cNvPr id="301" name="Google Shape;301;p14"/>
          <p:cNvSpPr txBox="1">
            <a:spLocks noGrp="1"/>
          </p:cNvSpPr>
          <p:nvPr>
            <p:ph type="subTitle" idx="1"/>
          </p:nvPr>
        </p:nvSpPr>
        <p:spPr>
          <a:xfrm>
            <a:off x="720000" y="720000"/>
            <a:ext cx="3297000" cy="1831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3"/>
              </a:buClr>
              <a:buSzPts val="2800"/>
              <a:buFont typeface="Roboto Condensed"/>
              <a:buNone/>
              <a:defRPr>
                <a:solidFill>
                  <a:schemeClr val="accent3"/>
                </a:solidFill>
              </a:defRPr>
            </a:lvl1pPr>
            <a:lvl2pPr lvl="1" algn="ctr" rtl="0">
              <a:lnSpc>
                <a:spcPct val="100000"/>
              </a:lnSpc>
              <a:spcBef>
                <a:spcPts val="0"/>
              </a:spcBef>
              <a:spcAft>
                <a:spcPts val="0"/>
              </a:spcAft>
              <a:buClr>
                <a:schemeClr val="accent3"/>
              </a:buClr>
              <a:buSzPts val="3600"/>
              <a:buNone/>
              <a:defRPr sz="3600">
                <a:solidFill>
                  <a:schemeClr val="accent3"/>
                </a:solidFill>
              </a:defRPr>
            </a:lvl2pPr>
            <a:lvl3pPr lvl="2" algn="ctr" rtl="0">
              <a:lnSpc>
                <a:spcPct val="100000"/>
              </a:lnSpc>
              <a:spcBef>
                <a:spcPts val="0"/>
              </a:spcBef>
              <a:spcAft>
                <a:spcPts val="0"/>
              </a:spcAft>
              <a:buClr>
                <a:schemeClr val="accent3"/>
              </a:buClr>
              <a:buSzPts val="3600"/>
              <a:buNone/>
              <a:defRPr sz="3600">
                <a:solidFill>
                  <a:schemeClr val="accent3"/>
                </a:solidFill>
              </a:defRPr>
            </a:lvl3pPr>
            <a:lvl4pPr lvl="3" algn="ctr" rtl="0">
              <a:lnSpc>
                <a:spcPct val="100000"/>
              </a:lnSpc>
              <a:spcBef>
                <a:spcPts val="0"/>
              </a:spcBef>
              <a:spcAft>
                <a:spcPts val="0"/>
              </a:spcAft>
              <a:buClr>
                <a:schemeClr val="accent3"/>
              </a:buClr>
              <a:buSzPts val="3600"/>
              <a:buNone/>
              <a:defRPr sz="3600">
                <a:solidFill>
                  <a:schemeClr val="accent3"/>
                </a:solidFill>
              </a:defRPr>
            </a:lvl4pPr>
            <a:lvl5pPr lvl="4" algn="ctr" rtl="0">
              <a:lnSpc>
                <a:spcPct val="100000"/>
              </a:lnSpc>
              <a:spcBef>
                <a:spcPts val="0"/>
              </a:spcBef>
              <a:spcAft>
                <a:spcPts val="0"/>
              </a:spcAft>
              <a:buClr>
                <a:schemeClr val="accent3"/>
              </a:buClr>
              <a:buSzPts val="3600"/>
              <a:buNone/>
              <a:defRPr sz="3600">
                <a:solidFill>
                  <a:schemeClr val="accent3"/>
                </a:solidFill>
              </a:defRPr>
            </a:lvl5pPr>
            <a:lvl6pPr lvl="5" algn="ctr" rtl="0">
              <a:lnSpc>
                <a:spcPct val="100000"/>
              </a:lnSpc>
              <a:spcBef>
                <a:spcPts val="0"/>
              </a:spcBef>
              <a:spcAft>
                <a:spcPts val="0"/>
              </a:spcAft>
              <a:buClr>
                <a:schemeClr val="accent3"/>
              </a:buClr>
              <a:buSzPts val="3600"/>
              <a:buNone/>
              <a:defRPr sz="3600">
                <a:solidFill>
                  <a:schemeClr val="accent3"/>
                </a:solidFill>
              </a:defRPr>
            </a:lvl6pPr>
            <a:lvl7pPr lvl="6" algn="ctr" rtl="0">
              <a:lnSpc>
                <a:spcPct val="100000"/>
              </a:lnSpc>
              <a:spcBef>
                <a:spcPts val="0"/>
              </a:spcBef>
              <a:spcAft>
                <a:spcPts val="0"/>
              </a:spcAft>
              <a:buClr>
                <a:schemeClr val="accent3"/>
              </a:buClr>
              <a:buSzPts val="3600"/>
              <a:buNone/>
              <a:defRPr sz="3600">
                <a:solidFill>
                  <a:schemeClr val="accent3"/>
                </a:solidFill>
              </a:defRPr>
            </a:lvl7pPr>
            <a:lvl8pPr lvl="7" algn="ctr" rtl="0">
              <a:lnSpc>
                <a:spcPct val="100000"/>
              </a:lnSpc>
              <a:spcBef>
                <a:spcPts val="0"/>
              </a:spcBef>
              <a:spcAft>
                <a:spcPts val="0"/>
              </a:spcAft>
              <a:buClr>
                <a:schemeClr val="accent3"/>
              </a:buClr>
              <a:buSzPts val="3600"/>
              <a:buNone/>
              <a:defRPr sz="3600">
                <a:solidFill>
                  <a:schemeClr val="accent3"/>
                </a:solidFill>
              </a:defRPr>
            </a:lvl8pPr>
            <a:lvl9pPr lvl="8" algn="ctr" rtl="0">
              <a:lnSpc>
                <a:spcPct val="100000"/>
              </a:lnSpc>
              <a:spcBef>
                <a:spcPts val="0"/>
              </a:spcBef>
              <a:spcAft>
                <a:spcPts val="0"/>
              </a:spcAft>
              <a:buClr>
                <a:schemeClr val="accent3"/>
              </a:buClr>
              <a:buSzPts val="3600"/>
              <a:buNone/>
              <a:defRPr sz="3600">
                <a:solidFill>
                  <a:schemeClr val="accent3"/>
                </a:solidFill>
              </a:defRPr>
            </a:lvl9pPr>
          </a:lstStyle>
          <a:p>
            <a:endParaRPr/>
          </a:p>
        </p:txBody>
      </p:sp>
    </p:spTree>
    <p:extLst>
      <p:ext uri="{BB962C8B-B14F-4D97-AF65-F5344CB8AC3E}">
        <p14:creationId xmlns:p14="http://schemas.microsoft.com/office/powerpoint/2010/main" val="287427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1135659" y="3443467"/>
            <a:ext cx="27351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0" name="Google Shape;30;p4"/>
          <p:cNvSpPr txBox="1">
            <a:spLocks noGrp="1"/>
          </p:cNvSpPr>
          <p:nvPr>
            <p:ph type="ctrTitle"/>
          </p:nvPr>
        </p:nvSpPr>
        <p:spPr>
          <a:xfrm>
            <a:off x="1135659" y="1865533"/>
            <a:ext cx="5539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1" name="Google Shape;31;p4"/>
          <p:cNvSpPr/>
          <p:nvPr/>
        </p:nvSpPr>
        <p:spPr>
          <a:xfrm>
            <a:off x="6514800" y="400733"/>
            <a:ext cx="23046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564932480"/>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solidFill>
          <a:srgbClr val="40002A"/>
        </a:solidFill>
        <a:effectLst/>
      </p:bgPr>
    </p:bg>
    <p:spTree>
      <p:nvGrpSpPr>
        <p:cNvPr id="1" name="Shape 302"/>
        <p:cNvGrpSpPr/>
        <p:nvPr/>
      </p:nvGrpSpPr>
      <p:grpSpPr>
        <a:xfrm>
          <a:off x="0" y="0"/>
          <a:ext cx="0" cy="0"/>
          <a:chOff x="0" y="0"/>
          <a:chExt cx="0" cy="0"/>
        </a:xfrm>
      </p:grpSpPr>
      <p:sp>
        <p:nvSpPr>
          <p:cNvPr id="303" name="Google Shape;303;p15"/>
          <p:cNvSpPr/>
          <p:nvPr/>
        </p:nvSpPr>
        <p:spPr>
          <a:xfrm>
            <a:off x="-20350" y="-17000"/>
            <a:ext cx="9204725" cy="5135333"/>
          </a:xfrm>
          <a:custGeom>
            <a:avLst/>
            <a:gdLst/>
            <a:ahLst/>
            <a:cxnLst/>
            <a:rect l="l" t="t" r="r" b="b"/>
            <a:pathLst>
              <a:path w="368189" h="154060" extrusionOk="0">
                <a:moveTo>
                  <a:pt x="49" y="128747"/>
                </a:moveTo>
                <a:lnTo>
                  <a:pt x="77356" y="154060"/>
                </a:lnTo>
                <a:lnTo>
                  <a:pt x="151741" y="125433"/>
                </a:lnTo>
                <a:lnTo>
                  <a:pt x="200583" y="139134"/>
                </a:lnTo>
                <a:lnTo>
                  <a:pt x="368189" y="126198"/>
                </a:lnTo>
                <a:lnTo>
                  <a:pt x="367237" y="0"/>
                </a:lnTo>
                <a:lnTo>
                  <a:pt x="0" y="267"/>
                </a:lnTo>
                <a:close/>
              </a:path>
            </a:pathLst>
          </a:custGeom>
          <a:solidFill>
            <a:schemeClr val="accent3"/>
          </a:solidFill>
          <a:ln>
            <a:noFill/>
          </a:ln>
        </p:spPr>
      </p:sp>
      <p:sp>
        <p:nvSpPr>
          <p:cNvPr id="304" name="Google Shape;304;p15"/>
          <p:cNvSpPr txBox="1">
            <a:spLocks noGrp="1"/>
          </p:cNvSpPr>
          <p:nvPr>
            <p:ph type="ctrTitle"/>
          </p:nvPr>
        </p:nvSpPr>
        <p:spPr>
          <a:xfrm>
            <a:off x="6173712" y="2790500"/>
            <a:ext cx="2250300" cy="13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7200">
                <a:solidFill>
                  <a:srgbClr val="FF6040"/>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05" name="Google Shape;305;p15"/>
          <p:cNvSpPr txBox="1">
            <a:spLocks noGrp="1"/>
          </p:cNvSpPr>
          <p:nvPr>
            <p:ph type="subTitle" idx="1"/>
          </p:nvPr>
        </p:nvSpPr>
        <p:spPr>
          <a:xfrm>
            <a:off x="6173700" y="2183536"/>
            <a:ext cx="2250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rgbClr val="40002A"/>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6" name="Google Shape;306;p15"/>
          <p:cNvSpPr txBox="1">
            <a:spLocks noGrp="1"/>
          </p:cNvSpPr>
          <p:nvPr>
            <p:ph type="ctrTitle" idx="2"/>
          </p:nvPr>
        </p:nvSpPr>
        <p:spPr>
          <a:xfrm>
            <a:off x="3446862" y="2790500"/>
            <a:ext cx="2250300" cy="13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7200">
                <a:solidFill>
                  <a:srgbClr val="FF6040"/>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07" name="Google Shape;307;p15"/>
          <p:cNvSpPr txBox="1">
            <a:spLocks noGrp="1"/>
          </p:cNvSpPr>
          <p:nvPr>
            <p:ph type="subTitle" idx="3"/>
          </p:nvPr>
        </p:nvSpPr>
        <p:spPr>
          <a:xfrm>
            <a:off x="3446850" y="2183536"/>
            <a:ext cx="2250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rgbClr val="40002A"/>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8" name="Google Shape;308;p15"/>
          <p:cNvSpPr txBox="1">
            <a:spLocks noGrp="1"/>
          </p:cNvSpPr>
          <p:nvPr>
            <p:ph type="ctrTitle" idx="4"/>
          </p:nvPr>
        </p:nvSpPr>
        <p:spPr>
          <a:xfrm>
            <a:off x="720012" y="2790500"/>
            <a:ext cx="2250300" cy="139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7200">
                <a:solidFill>
                  <a:srgbClr val="FF6040"/>
                </a:solidFill>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09" name="Google Shape;309;p15"/>
          <p:cNvSpPr txBox="1">
            <a:spLocks noGrp="1"/>
          </p:cNvSpPr>
          <p:nvPr>
            <p:ph type="subTitle" idx="5"/>
          </p:nvPr>
        </p:nvSpPr>
        <p:spPr>
          <a:xfrm>
            <a:off x="720000" y="2183536"/>
            <a:ext cx="2250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400">
                <a:solidFill>
                  <a:srgbClr val="40002A"/>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10" name="Google Shape;310;p15"/>
          <p:cNvSpPr txBox="1">
            <a:spLocks noGrp="1"/>
          </p:cNvSpPr>
          <p:nvPr>
            <p:ph type="title" idx="6"/>
          </p:nvPr>
        </p:nvSpPr>
        <p:spPr>
          <a:xfrm>
            <a:off x="311700" y="593367"/>
            <a:ext cx="8520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117503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solidFill>
          <a:schemeClr val="accent5"/>
        </a:solidFill>
        <a:effectLst/>
      </p:bgPr>
    </p:bg>
    <p:spTree>
      <p:nvGrpSpPr>
        <p:cNvPr id="1" name="Shape 311"/>
        <p:cNvGrpSpPr/>
        <p:nvPr/>
      </p:nvGrpSpPr>
      <p:grpSpPr>
        <a:xfrm>
          <a:off x="0" y="0"/>
          <a:ext cx="0" cy="0"/>
          <a:chOff x="0" y="0"/>
          <a:chExt cx="0" cy="0"/>
        </a:xfrm>
      </p:grpSpPr>
      <p:sp>
        <p:nvSpPr>
          <p:cNvPr id="312" name="Google Shape;312;p16"/>
          <p:cNvSpPr txBox="1">
            <a:spLocks noGrp="1"/>
          </p:cNvSpPr>
          <p:nvPr>
            <p:ph type="ctrTitle"/>
          </p:nvPr>
        </p:nvSpPr>
        <p:spPr>
          <a:xfrm>
            <a:off x="4572027" y="2141717"/>
            <a:ext cx="1905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3" name="Google Shape;313;p16"/>
          <p:cNvSpPr txBox="1">
            <a:spLocks noGrp="1"/>
          </p:cNvSpPr>
          <p:nvPr>
            <p:ph type="subTitle" idx="1"/>
          </p:nvPr>
        </p:nvSpPr>
        <p:spPr>
          <a:xfrm>
            <a:off x="4572027" y="2551984"/>
            <a:ext cx="1905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4" name="Google Shape;314;p16"/>
          <p:cNvSpPr txBox="1">
            <a:spLocks noGrp="1"/>
          </p:cNvSpPr>
          <p:nvPr>
            <p:ph type="ctrTitle" idx="2"/>
          </p:nvPr>
        </p:nvSpPr>
        <p:spPr>
          <a:xfrm>
            <a:off x="6477103" y="4812833"/>
            <a:ext cx="1905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5" name="Google Shape;315;p16"/>
          <p:cNvSpPr txBox="1">
            <a:spLocks noGrp="1"/>
          </p:cNvSpPr>
          <p:nvPr>
            <p:ph type="subTitle" idx="3"/>
          </p:nvPr>
        </p:nvSpPr>
        <p:spPr>
          <a:xfrm>
            <a:off x="6477103" y="5223100"/>
            <a:ext cx="1905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6" name="Google Shape;316;p16"/>
          <p:cNvSpPr txBox="1">
            <a:spLocks noGrp="1"/>
          </p:cNvSpPr>
          <p:nvPr>
            <p:ph type="ctrTitle" idx="4"/>
          </p:nvPr>
        </p:nvSpPr>
        <p:spPr>
          <a:xfrm>
            <a:off x="761875" y="2141717"/>
            <a:ext cx="1905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7" name="Google Shape;317;p16"/>
          <p:cNvSpPr txBox="1">
            <a:spLocks noGrp="1"/>
          </p:cNvSpPr>
          <p:nvPr>
            <p:ph type="subTitle" idx="5"/>
          </p:nvPr>
        </p:nvSpPr>
        <p:spPr>
          <a:xfrm>
            <a:off x="761875" y="2551984"/>
            <a:ext cx="1905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18" name="Google Shape;318;p16"/>
          <p:cNvSpPr txBox="1">
            <a:spLocks noGrp="1"/>
          </p:cNvSpPr>
          <p:nvPr>
            <p:ph type="ctrTitle" idx="6"/>
          </p:nvPr>
        </p:nvSpPr>
        <p:spPr>
          <a:xfrm>
            <a:off x="2666951" y="4812833"/>
            <a:ext cx="19050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19" name="Google Shape;319;p16"/>
          <p:cNvSpPr txBox="1">
            <a:spLocks noGrp="1"/>
          </p:cNvSpPr>
          <p:nvPr>
            <p:ph type="subTitle" idx="7"/>
          </p:nvPr>
        </p:nvSpPr>
        <p:spPr>
          <a:xfrm>
            <a:off x="2666951" y="5223100"/>
            <a:ext cx="1905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2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320" name="Google Shape;320;p16"/>
          <p:cNvSpPr txBox="1">
            <a:spLocks noGrp="1"/>
          </p:cNvSpPr>
          <p:nvPr>
            <p:ph type="title" idx="8"/>
          </p:nvPr>
        </p:nvSpPr>
        <p:spPr>
          <a:xfrm>
            <a:off x="311700" y="593367"/>
            <a:ext cx="8520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45690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accent5"/>
        </a:solidFill>
        <a:effectLst/>
      </p:bgPr>
    </p:bg>
    <p:spTree>
      <p:nvGrpSpPr>
        <p:cNvPr id="1" name="Shape 321"/>
        <p:cNvGrpSpPr/>
        <p:nvPr/>
      </p:nvGrpSpPr>
      <p:grpSpPr>
        <a:xfrm>
          <a:off x="0" y="0"/>
          <a:ext cx="0" cy="0"/>
          <a:chOff x="0" y="0"/>
          <a:chExt cx="0" cy="0"/>
        </a:xfrm>
      </p:grpSpPr>
      <p:sp>
        <p:nvSpPr>
          <p:cNvPr id="322" name="Google Shape;322;p17"/>
          <p:cNvSpPr txBox="1">
            <a:spLocks noGrp="1"/>
          </p:cNvSpPr>
          <p:nvPr>
            <p:ph type="title"/>
          </p:nvPr>
        </p:nvSpPr>
        <p:spPr>
          <a:xfrm>
            <a:off x="720000" y="5933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40002A"/>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765842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solidFill>
          <a:schemeClr val="accent6"/>
        </a:solidFill>
        <a:effectLst/>
      </p:bgPr>
    </p:bg>
    <p:spTree>
      <p:nvGrpSpPr>
        <p:cNvPr id="1" name="Shape 323"/>
        <p:cNvGrpSpPr/>
        <p:nvPr/>
      </p:nvGrpSpPr>
      <p:grpSpPr>
        <a:xfrm>
          <a:off x="0" y="0"/>
          <a:ext cx="0" cy="0"/>
          <a:chOff x="0" y="0"/>
          <a:chExt cx="0" cy="0"/>
        </a:xfrm>
      </p:grpSpPr>
      <p:grpSp>
        <p:nvGrpSpPr>
          <p:cNvPr id="324" name="Google Shape;324;p18"/>
          <p:cNvGrpSpPr/>
          <p:nvPr/>
        </p:nvGrpSpPr>
        <p:grpSpPr>
          <a:xfrm>
            <a:off x="7954257" y="-127467"/>
            <a:ext cx="3344679" cy="3237800"/>
            <a:chOff x="7954250" y="-95600"/>
            <a:chExt cx="3344679" cy="2428350"/>
          </a:xfrm>
        </p:grpSpPr>
        <p:sp>
          <p:nvSpPr>
            <p:cNvPr id="325" name="Google Shape;325;p18"/>
            <p:cNvSpPr/>
            <p:nvPr/>
          </p:nvSpPr>
          <p:spPr>
            <a:xfrm>
              <a:off x="7954250" y="-95600"/>
              <a:ext cx="1300225" cy="2428350"/>
            </a:xfrm>
            <a:custGeom>
              <a:avLst/>
              <a:gdLst/>
              <a:ahLst/>
              <a:cxnLst/>
              <a:rect l="l" t="t" r="r" b="b"/>
              <a:pathLst>
                <a:path w="52009" h="97134" extrusionOk="0">
                  <a:moveTo>
                    <a:pt x="510" y="4589"/>
                  </a:moveTo>
                  <a:lnTo>
                    <a:pt x="11983" y="34417"/>
                  </a:lnTo>
                  <a:lnTo>
                    <a:pt x="8159" y="52518"/>
                  </a:lnTo>
                  <a:lnTo>
                    <a:pt x="37477" y="88720"/>
                  </a:lnTo>
                  <a:lnTo>
                    <a:pt x="47930" y="97134"/>
                  </a:lnTo>
                  <a:lnTo>
                    <a:pt x="52009" y="90505"/>
                  </a:lnTo>
                  <a:lnTo>
                    <a:pt x="49715" y="0"/>
                  </a:lnTo>
                  <a:lnTo>
                    <a:pt x="0" y="1530"/>
                  </a:lnTo>
                  <a:close/>
                </a:path>
              </a:pathLst>
            </a:custGeom>
            <a:solidFill>
              <a:schemeClr val="dk1"/>
            </a:solidFill>
            <a:ln>
              <a:noFill/>
            </a:ln>
          </p:spPr>
        </p:sp>
        <p:sp>
          <p:nvSpPr>
            <p:cNvPr id="326" name="Google Shape;326;p18"/>
            <p:cNvSpPr/>
            <p:nvPr/>
          </p:nvSpPr>
          <p:spPr>
            <a:xfrm>
              <a:off x="7954250" y="-95600"/>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7" name="Google Shape;327;p18"/>
            <p:cNvSpPr/>
            <p:nvPr/>
          </p:nvSpPr>
          <p:spPr>
            <a:xfrm>
              <a:off x="7979750" y="54197"/>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8" name="Google Shape;328;p18"/>
            <p:cNvSpPr/>
            <p:nvPr/>
          </p:nvSpPr>
          <p:spPr>
            <a:xfrm>
              <a:off x="8037100" y="203994"/>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29" name="Google Shape;329;p18"/>
            <p:cNvSpPr/>
            <p:nvPr/>
          </p:nvSpPr>
          <p:spPr>
            <a:xfrm>
              <a:off x="8113600" y="353790"/>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0" name="Google Shape;330;p18"/>
            <p:cNvSpPr/>
            <p:nvPr/>
          </p:nvSpPr>
          <p:spPr>
            <a:xfrm>
              <a:off x="8196450" y="503587"/>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1" name="Google Shape;331;p18"/>
            <p:cNvSpPr/>
            <p:nvPr/>
          </p:nvSpPr>
          <p:spPr>
            <a:xfrm>
              <a:off x="8196450" y="653384"/>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2" name="Google Shape;332;p18"/>
            <p:cNvSpPr/>
            <p:nvPr/>
          </p:nvSpPr>
          <p:spPr>
            <a:xfrm>
              <a:off x="8272925" y="803181"/>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3" name="Google Shape;333;p18"/>
            <p:cNvSpPr/>
            <p:nvPr/>
          </p:nvSpPr>
          <p:spPr>
            <a:xfrm>
              <a:off x="8228325" y="952978"/>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4" name="Google Shape;334;p18"/>
            <p:cNvSpPr/>
            <p:nvPr/>
          </p:nvSpPr>
          <p:spPr>
            <a:xfrm>
              <a:off x="8113600" y="1102774"/>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5" name="Google Shape;335;p18"/>
            <p:cNvSpPr/>
            <p:nvPr/>
          </p:nvSpPr>
          <p:spPr>
            <a:xfrm>
              <a:off x="8164600" y="1252571"/>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6" name="Google Shape;336;p18"/>
            <p:cNvSpPr/>
            <p:nvPr/>
          </p:nvSpPr>
          <p:spPr>
            <a:xfrm>
              <a:off x="8228325" y="1402368"/>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7" name="Google Shape;337;p18"/>
            <p:cNvSpPr/>
            <p:nvPr/>
          </p:nvSpPr>
          <p:spPr>
            <a:xfrm>
              <a:off x="8394024" y="1552165"/>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8" name="Google Shape;338;p18"/>
            <p:cNvSpPr/>
            <p:nvPr/>
          </p:nvSpPr>
          <p:spPr>
            <a:xfrm>
              <a:off x="8508749" y="1701962"/>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39" name="Google Shape;339;p18"/>
            <p:cNvSpPr/>
            <p:nvPr/>
          </p:nvSpPr>
          <p:spPr>
            <a:xfrm>
              <a:off x="8578874" y="1851758"/>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0" name="Google Shape;340;p18"/>
            <p:cNvSpPr/>
            <p:nvPr/>
          </p:nvSpPr>
          <p:spPr>
            <a:xfrm>
              <a:off x="8712724" y="2001555"/>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1" name="Google Shape;341;p18"/>
            <p:cNvSpPr/>
            <p:nvPr/>
          </p:nvSpPr>
          <p:spPr>
            <a:xfrm>
              <a:off x="8814699" y="2151352"/>
              <a:ext cx="2484230" cy="149799"/>
            </a:xfrm>
            <a:custGeom>
              <a:avLst/>
              <a:gdLst/>
              <a:ahLst/>
              <a:cxnLst/>
              <a:rect l="l" t="t" r="r" b="b"/>
              <a:pathLst>
                <a:path w="25718" h="1080" extrusionOk="0">
                  <a:moveTo>
                    <a:pt x="25547" y="65"/>
                  </a:moveTo>
                  <a:cubicBezTo>
                    <a:pt x="25236" y="48"/>
                    <a:pt x="24920" y="1"/>
                    <a:pt x="24616" y="38"/>
                  </a:cubicBezTo>
                  <a:cubicBezTo>
                    <a:pt x="23768" y="138"/>
                    <a:pt x="22920" y="219"/>
                    <a:pt x="22063" y="175"/>
                  </a:cubicBezTo>
                  <a:cubicBezTo>
                    <a:pt x="21701" y="159"/>
                    <a:pt x="21336" y="199"/>
                    <a:pt x="20970" y="222"/>
                  </a:cubicBezTo>
                  <a:cubicBezTo>
                    <a:pt x="19976" y="290"/>
                    <a:pt x="18977" y="397"/>
                    <a:pt x="17980" y="427"/>
                  </a:cubicBezTo>
                  <a:cubicBezTo>
                    <a:pt x="16516" y="471"/>
                    <a:pt x="15045" y="457"/>
                    <a:pt x="13578" y="477"/>
                  </a:cubicBezTo>
                  <a:cubicBezTo>
                    <a:pt x="12703" y="491"/>
                    <a:pt x="11829" y="534"/>
                    <a:pt x="10955" y="540"/>
                  </a:cubicBezTo>
                  <a:cubicBezTo>
                    <a:pt x="9320" y="554"/>
                    <a:pt x="7685" y="568"/>
                    <a:pt x="6054" y="551"/>
                  </a:cubicBezTo>
                  <a:cubicBezTo>
                    <a:pt x="5036" y="540"/>
                    <a:pt x="4017" y="480"/>
                    <a:pt x="2999" y="434"/>
                  </a:cubicBezTo>
                  <a:cubicBezTo>
                    <a:pt x="2114" y="393"/>
                    <a:pt x="1230" y="339"/>
                    <a:pt x="345" y="296"/>
                  </a:cubicBezTo>
                  <a:cubicBezTo>
                    <a:pt x="235" y="290"/>
                    <a:pt x="124" y="293"/>
                    <a:pt x="11" y="293"/>
                  </a:cubicBezTo>
                  <a:cubicBezTo>
                    <a:pt x="7" y="327"/>
                    <a:pt x="4" y="360"/>
                    <a:pt x="1" y="393"/>
                  </a:cubicBezTo>
                  <a:cubicBezTo>
                    <a:pt x="98" y="410"/>
                    <a:pt x="192" y="434"/>
                    <a:pt x="285" y="443"/>
                  </a:cubicBezTo>
                  <a:cubicBezTo>
                    <a:pt x="1042" y="511"/>
                    <a:pt x="1800" y="571"/>
                    <a:pt x="2556" y="635"/>
                  </a:cubicBezTo>
                  <a:cubicBezTo>
                    <a:pt x="3397" y="712"/>
                    <a:pt x="4235" y="792"/>
                    <a:pt x="5076" y="862"/>
                  </a:cubicBezTo>
                  <a:cubicBezTo>
                    <a:pt x="5313" y="885"/>
                    <a:pt x="5554" y="869"/>
                    <a:pt x="5792" y="896"/>
                  </a:cubicBezTo>
                  <a:cubicBezTo>
                    <a:pt x="7360" y="1080"/>
                    <a:pt x="8931" y="979"/>
                    <a:pt x="10503" y="956"/>
                  </a:cubicBezTo>
                  <a:cubicBezTo>
                    <a:pt x="11491" y="939"/>
                    <a:pt x="12482" y="865"/>
                    <a:pt x="13470" y="876"/>
                  </a:cubicBezTo>
                  <a:cubicBezTo>
                    <a:pt x="16106" y="905"/>
                    <a:pt x="18733" y="785"/>
                    <a:pt x="21360" y="540"/>
                  </a:cubicBezTo>
                  <a:cubicBezTo>
                    <a:pt x="22632" y="423"/>
                    <a:pt x="23912" y="367"/>
                    <a:pt x="25191" y="276"/>
                  </a:cubicBezTo>
                  <a:cubicBezTo>
                    <a:pt x="25359" y="262"/>
                    <a:pt x="25543" y="286"/>
                    <a:pt x="25718" y="149"/>
                  </a:cubicBezTo>
                  <a:cubicBezTo>
                    <a:pt x="25647" y="112"/>
                    <a:pt x="25597" y="69"/>
                    <a:pt x="25547" y="65"/>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
        <p:nvSpPr>
          <p:cNvPr id="342" name="Google Shape;342;p18"/>
          <p:cNvSpPr txBox="1">
            <a:spLocks noGrp="1"/>
          </p:cNvSpPr>
          <p:nvPr>
            <p:ph type="title"/>
          </p:nvPr>
        </p:nvSpPr>
        <p:spPr>
          <a:xfrm>
            <a:off x="720000" y="584867"/>
            <a:ext cx="77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solidFill>
                  <a:srgbClr val="40002A"/>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3" name="Google Shape;343;p18"/>
          <p:cNvSpPr txBox="1">
            <a:spLocks noGrp="1"/>
          </p:cNvSpPr>
          <p:nvPr>
            <p:ph type="ctrTitle" idx="2"/>
          </p:nvPr>
        </p:nvSpPr>
        <p:spPr>
          <a:xfrm>
            <a:off x="3625950" y="2374233"/>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chemeClr val="accent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44" name="Google Shape;344;p18"/>
          <p:cNvSpPr txBox="1">
            <a:spLocks noGrp="1"/>
          </p:cNvSpPr>
          <p:nvPr>
            <p:ph type="subTitle" idx="1"/>
          </p:nvPr>
        </p:nvSpPr>
        <p:spPr>
          <a:xfrm>
            <a:off x="3567000" y="2863833"/>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345" name="Google Shape;345;p18"/>
          <p:cNvSpPr txBox="1">
            <a:spLocks noGrp="1"/>
          </p:cNvSpPr>
          <p:nvPr>
            <p:ph type="ctrTitle" idx="3"/>
          </p:nvPr>
        </p:nvSpPr>
        <p:spPr>
          <a:xfrm>
            <a:off x="3625950" y="4535400"/>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rgbClr val="40002A"/>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46" name="Google Shape;346;p18"/>
          <p:cNvSpPr txBox="1">
            <a:spLocks noGrp="1"/>
          </p:cNvSpPr>
          <p:nvPr>
            <p:ph type="subTitle" idx="4"/>
          </p:nvPr>
        </p:nvSpPr>
        <p:spPr>
          <a:xfrm>
            <a:off x="3567000" y="5025000"/>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347" name="Google Shape;347;p18"/>
          <p:cNvSpPr txBox="1">
            <a:spLocks noGrp="1"/>
          </p:cNvSpPr>
          <p:nvPr>
            <p:ph type="ctrTitle" idx="5"/>
          </p:nvPr>
        </p:nvSpPr>
        <p:spPr>
          <a:xfrm>
            <a:off x="6472950" y="2374233"/>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rgbClr val="40002A"/>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48" name="Google Shape;348;p18"/>
          <p:cNvSpPr txBox="1">
            <a:spLocks noGrp="1"/>
          </p:cNvSpPr>
          <p:nvPr>
            <p:ph type="subTitle" idx="6"/>
          </p:nvPr>
        </p:nvSpPr>
        <p:spPr>
          <a:xfrm>
            <a:off x="6414000" y="2863833"/>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349" name="Google Shape;349;p18"/>
          <p:cNvSpPr txBox="1">
            <a:spLocks noGrp="1"/>
          </p:cNvSpPr>
          <p:nvPr>
            <p:ph type="ctrTitle" idx="7"/>
          </p:nvPr>
        </p:nvSpPr>
        <p:spPr>
          <a:xfrm>
            <a:off x="6472950" y="4535400"/>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chemeClr val="accent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50" name="Google Shape;350;p18"/>
          <p:cNvSpPr txBox="1">
            <a:spLocks noGrp="1"/>
          </p:cNvSpPr>
          <p:nvPr>
            <p:ph type="subTitle" idx="8"/>
          </p:nvPr>
        </p:nvSpPr>
        <p:spPr>
          <a:xfrm>
            <a:off x="6414000" y="5025000"/>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351" name="Google Shape;351;p18"/>
          <p:cNvSpPr txBox="1">
            <a:spLocks noGrp="1"/>
          </p:cNvSpPr>
          <p:nvPr>
            <p:ph type="ctrTitle" idx="9"/>
          </p:nvPr>
        </p:nvSpPr>
        <p:spPr>
          <a:xfrm>
            <a:off x="778950" y="2374233"/>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rgbClr val="40002A"/>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52" name="Google Shape;352;p18"/>
          <p:cNvSpPr txBox="1">
            <a:spLocks noGrp="1"/>
          </p:cNvSpPr>
          <p:nvPr>
            <p:ph type="subTitle" idx="13"/>
          </p:nvPr>
        </p:nvSpPr>
        <p:spPr>
          <a:xfrm>
            <a:off x="720000" y="2863833"/>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353" name="Google Shape;353;p18"/>
          <p:cNvSpPr txBox="1">
            <a:spLocks noGrp="1"/>
          </p:cNvSpPr>
          <p:nvPr>
            <p:ph type="ctrTitle" idx="14"/>
          </p:nvPr>
        </p:nvSpPr>
        <p:spPr>
          <a:xfrm>
            <a:off x="778950" y="4535400"/>
            <a:ext cx="1892100" cy="489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434343"/>
              </a:buClr>
              <a:buSzPts val="1400"/>
              <a:buNone/>
              <a:defRPr sz="2400">
                <a:solidFill>
                  <a:schemeClr val="accent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354" name="Google Shape;354;p18"/>
          <p:cNvSpPr txBox="1">
            <a:spLocks noGrp="1"/>
          </p:cNvSpPr>
          <p:nvPr>
            <p:ph type="subTitle" idx="15"/>
          </p:nvPr>
        </p:nvSpPr>
        <p:spPr>
          <a:xfrm>
            <a:off x="720000" y="5025000"/>
            <a:ext cx="2010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1200">
                <a:solidFill>
                  <a:schemeClr val="accent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Tree>
    <p:extLst>
      <p:ext uri="{BB962C8B-B14F-4D97-AF65-F5344CB8AC3E}">
        <p14:creationId xmlns:p14="http://schemas.microsoft.com/office/powerpoint/2010/main" val="3312039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solidFill>
          <a:srgbClr val="40002A"/>
        </a:solidFill>
        <a:effectLst/>
      </p:bgPr>
    </p:bg>
    <p:spTree>
      <p:nvGrpSpPr>
        <p:cNvPr id="1" name="Shape 355"/>
        <p:cNvGrpSpPr/>
        <p:nvPr/>
      </p:nvGrpSpPr>
      <p:grpSpPr>
        <a:xfrm>
          <a:off x="0" y="0"/>
          <a:ext cx="0" cy="0"/>
          <a:chOff x="0" y="0"/>
          <a:chExt cx="0" cy="0"/>
        </a:xfrm>
      </p:grpSpPr>
      <p:sp>
        <p:nvSpPr>
          <p:cNvPr id="356" name="Google Shape;356;p19"/>
          <p:cNvSpPr txBox="1">
            <a:spLocks noGrp="1"/>
          </p:cNvSpPr>
          <p:nvPr>
            <p:ph type="title" hasCustomPrompt="1"/>
          </p:nvPr>
        </p:nvSpPr>
        <p:spPr>
          <a:xfrm>
            <a:off x="5049600" y="1141513"/>
            <a:ext cx="3374400" cy="56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48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357" name="Google Shape;357;p19"/>
          <p:cNvSpPr txBox="1">
            <a:spLocks noGrp="1"/>
          </p:cNvSpPr>
          <p:nvPr>
            <p:ph type="subTitle" idx="1"/>
          </p:nvPr>
        </p:nvSpPr>
        <p:spPr>
          <a:xfrm>
            <a:off x="3765300" y="1855768"/>
            <a:ext cx="4658700" cy="5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3"/>
              </a:buClr>
              <a:buSzPts val="1000"/>
              <a:buNone/>
              <a:defRPr sz="1400">
                <a:solidFill>
                  <a:schemeClr val="accent3"/>
                </a:solidFill>
              </a:defRPr>
            </a:lvl1pPr>
            <a:lvl2pPr lvl="1" algn="ctr" rtl="0">
              <a:lnSpc>
                <a:spcPct val="100000"/>
              </a:lnSpc>
              <a:spcBef>
                <a:spcPts val="0"/>
              </a:spcBef>
              <a:spcAft>
                <a:spcPts val="0"/>
              </a:spcAft>
              <a:buClr>
                <a:schemeClr val="accent3"/>
              </a:buClr>
              <a:buSzPts val="1000"/>
              <a:buNone/>
              <a:defRPr sz="1000">
                <a:solidFill>
                  <a:schemeClr val="accent3"/>
                </a:solidFill>
              </a:defRPr>
            </a:lvl2pPr>
            <a:lvl3pPr lvl="2" algn="ctr" rtl="0">
              <a:lnSpc>
                <a:spcPct val="100000"/>
              </a:lnSpc>
              <a:spcBef>
                <a:spcPts val="0"/>
              </a:spcBef>
              <a:spcAft>
                <a:spcPts val="0"/>
              </a:spcAft>
              <a:buClr>
                <a:schemeClr val="accent3"/>
              </a:buClr>
              <a:buSzPts val="1000"/>
              <a:buNone/>
              <a:defRPr sz="1000">
                <a:solidFill>
                  <a:schemeClr val="accent3"/>
                </a:solidFill>
              </a:defRPr>
            </a:lvl3pPr>
            <a:lvl4pPr lvl="3" algn="ctr" rtl="0">
              <a:lnSpc>
                <a:spcPct val="100000"/>
              </a:lnSpc>
              <a:spcBef>
                <a:spcPts val="0"/>
              </a:spcBef>
              <a:spcAft>
                <a:spcPts val="0"/>
              </a:spcAft>
              <a:buClr>
                <a:schemeClr val="accent3"/>
              </a:buClr>
              <a:buSzPts val="1000"/>
              <a:buNone/>
              <a:defRPr sz="1000">
                <a:solidFill>
                  <a:schemeClr val="accent3"/>
                </a:solidFill>
              </a:defRPr>
            </a:lvl4pPr>
            <a:lvl5pPr lvl="4" algn="ctr" rtl="0">
              <a:lnSpc>
                <a:spcPct val="100000"/>
              </a:lnSpc>
              <a:spcBef>
                <a:spcPts val="0"/>
              </a:spcBef>
              <a:spcAft>
                <a:spcPts val="0"/>
              </a:spcAft>
              <a:buClr>
                <a:schemeClr val="accent3"/>
              </a:buClr>
              <a:buSzPts val="1000"/>
              <a:buNone/>
              <a:defRPr sz="1000">
                <a:solidFill>
                  <a:schemeClr val="accent3"/>
                </a:solidFill>
              </a:defRPr>
            </a:lvl5pPr>
            <a:lvl6pPr lvl="5" algn="ctr" rtl="0">
              <a:lnSpc>
                <a:spcPct val="100000"/>
              </a:lnSpc>
              <a:spcBef>
                <a:spcPts val="0"/>
              </a:spcBef>
              <a:spcAft>
                <a:spcPts val="0"/>
              </a:spcAft>
              <a:buClr>
                <a:schemeClr val="accent3"/>
              </a:buClr>
              <a:buSzPts val="1000"/>
              <a:buNone/>
              <a:defRPr sz="1000">
                <a:solidFill>
                  <a:schemeClr val="accent3"/>
                </a:solidFill>
              </a:defRPr>
            </a:lvl6pPr>
            <a:lvl7pPr lvl="6" algn="ctr" rtl="0">
              <a:lnSpc>
                <a:spcPct val="100000"/>
              </a:lnSpc>
              <a:spcBef>
                <a:spcPts val="0"/>
              </a:spcBef>
              <a:spcAft>
                <a:spcPts val="0"/>
              </a:spcAft>
              <a:buClr>
                <a:schemeClr val="accent3"/>
              </a:buClr>
              <a:buSzPts val="1000"/>
              <a:buNone/>
              <a:defRPr sz="1000">
                <a:solidFill>
                  <a:schemeClr val="accent3"/>
                </a:solidFill>
              </a:defRPr>
            </a:lvl7pPr>
            <a:lvl8pPr lvl="7" algn="ctr" rtl="0">
              <a:lnSpc>
                <a:spcPct val="100000"/>
              </a:lnSpc>
              <a:spcBef>
                <a:spcPts val="0"/>
              </a:spcBef>
              <a:spcAft>
                <a:spcPts val="0"/>
              </a:spcAft>
              <a:buClr>
                <a:schemeClr val="accent3"/>
              </a:buClr>
              <a:buSzPts val="1000"/>
              <a:buNone/>
              <a:defRPr sz="1000">
                <a:solidFill>
                  <a:schemeClr val="accent3"/>
                </a:solidFill>
              </a:defRPr>
            </a:lvl8pPr>
            <a:lvl9pPr lvl="8" algn="ctr"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358" name="Google Shape;358;p19"/>
          <p:cNvSpPr txBox="1">
            <a:spLocks noGrp="1"/>
          </p:cNvSpPr>
          <p:nvPr>
            <p:ph type="title" idx="2" hasCustomPrompt="1"/>
          </p:nvPr>
        </p:nvSpPr>
        <p:spPr>
          <a:xfrm>
            <a:off x="5049600" y="2799680"/>
            <a:ext cx="3374400" cy="56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48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359" name="Google Shape;359;p19"/>
          <p:cNvSpPr txBox="1">
            <a:spLocks noGrp="1"/>
          </p:cNvSpPr>
          <p:nvPr>
            <p:ph type="subTitle" idx="3"/>
          </p:nvPr>
        </p:nvSpPr>
        <p:spPr>
          <a:xfrm>
            <a:off x="3765300" y="3513935"/>
            <a:ext cx="4658700" cy="5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3"/>
              </a:buClr>
              <a:buSzPts val="1000"/>
              <a:buNone/>
              <a:defRPr sz="1400">
                <a:solidFill>
                  <a:schemeClr val="accent3"/>
                </a:solidFill>
              </a:defRPr>
            </a:lvl1pPr>
            <a:lvl2pPr lvl="1" algn="ctr" rtl="0">
              <a:lnSpc>
                <a:spcPct val="100000"/>
              </a:lnSpc>
              <a:spcBef>
                <a:spcPts val="0"/>
              </a:spcBef>
              <a:spcAft>
                <a:spcPts val="0"/>
              </a:spcAft>
              <a:buClr>
                <a:schemeClr val="accent3"/>
              </a:buClr>
              <a:buSzPts val="1000"/>
              <a:buNone/>
              <a:defRPr sz="1000">
                <a:solidFill>
                  <a:schemeClr val="accent3"/>
                </a:solidFill>
              </a:defRPr>
            </a:lvl2pPr>
            <a:lvl3pPr lvl="2" algn="ctr" rtl="0">
              <a:lnSpc>
                <a:spcPct val="100000"/>
              </a:lnSpc>
              <a:spcBef>
                <a:spcPts val="0"/>
              </a:spcBef>
              <a:spcAft>
                <a:spcPts val="0"/>
              </a:spcAft>
              <a:buClr>
                <a:schemeClr val="accent3"/>
              </a:buClr>
              <a:buSzPts val="1000"/>
              <a:buNone/>
              <a:defRPr sz="1000">
                <a:solidFill>
                  <a:schemeClr val="accent3"/>
                </a:solidFill>
              </a:defRPr>
            </a:lvl3pPr>
            <a:lvl4pPr lvl="3" algn="ctr" rtl="0">
              <a:lnSpc>
                <a:spcPct val="100000"/>
              </a:lnSpc>
              <a:spcBef>
                <a:spcPts val="0"/>
              </a:spcBef>
              <a:spcAft>
                <a:spcPts val="0"/>
              </a:spcAft>
              <a:buClr>
                <a:schemeClr val="accent3"/>
              </a:buClr>
              <a:buSzPts val="1000"/>
              <a:buNone/>
              <a:defRPr sz="1000">
                <a:solidFill>
                  <a:schemeClr val="accent3"/>
                </a:solidFill>
              </a:defRPr>
            </a:lvl4pPr>
            <a:lvl5pPr lvl="4" algn="ctr" rtl="0">
              <a:lnSpc>
                <a:spcPct val="100000"/>
              </a:lnSpc>
              <a:spcBef>
                <a:spcPts val="0"/>
              </a:spcBef>
              <a:spcAft>
                <a:spcPts val="0"/>
              </a:spcAft>
              <a:buClr>
                <a:schemeClr val="accent3"/>
              </a:buClr>
              <a:buSzPts val="1000"/>
              <a:buNone/>
              <a:defRPr sz="1000">
                <a:solidFill>
                  <a:schemeClr val="accent3"/>
                </a:solidFill>
              </a:defRPr>
            </a:lvl5pPr>
            <a:lvl6pPr lvl="5" algn="ctr" rtl="0">
              <a:lnSpc>
                <a:spcPct val="100000"/>
              </a:lnSpc>
              <a:spcBef>
                <a:spcPts val="0"/>
              </a:spcBef>
              <a:spcAft>
                <a:spcPts val="0"/>
              </a:spcAft>
              <a:buClr>
                <a:schemeClr val="accent3"/>
              </a:buClr>
              <a:buSzPts val="1000"/>
              <a:buNone/>
              <a:defRPr sz="1000">
                <a:solidFill>
                  <a:schemeClr val="accent3"/>
                </a:solidFill>
              </a:defRPr>
            </a:lvl6pPr>
            <a:lvl7pPr lvl="6" algn="ctr" rtl="0">
              <a:lnSpc>
                <a:spcPct val="100000"/>
              </a:lnSpc>
              <a:spcBef>
                <a:spcPts val="0"/>
              </a:spcBef>
              <a:spcAft>
                <a:spcPts val="0"/>
              </a:spcAft>
              <a:buClr>
                <a:schemeClr val="accent3"/>
              </a:buClr>
              <a:buSzPts val="1000"/>
              <a:buNone/>
              <a:defRPr sz="1000">
                <a:solidFill>
                  <a:schemeClr val="accent3"/>
                </a:solidFill>
              </a:defRPr>
            </a:lvl7pPr>
            <a:lvl8pPr lvl="7" algn="ctr" rtl="0">
              <a:lnSpc>
                <a:spcPct val="100000"/>
              </a:lnSpc>
              <a:spcBef>
                <a:spcPts val="0"/>
              </a:spcBef>
              <a:spcAft>
                <a:spcPts val="0"/>
              </a:spcAft>
              <a:buClr>
                <a:schemeClr val="accent3"/>
              </a:buClr>
              <a:buSzPts val="1000"/>
              <a:buNone/>
              <a:defRPr sz="1000">
                <a:solidFill>
                  <a:schemeClr val="accent3"/>
                </a:solidFill>
              </a:defRPr>
            </a:lvl8pPr>
            <a:lvl9pPr lvl="8" algn="ctr" rtl="0">
              <a:lnSpc>
                <a:spcPct val="100000"/>
              </a:lnSpc>
              <a:spcBef>
                <a:spcPts val="0"/>
              </a:spcBef>
              <a:spcAft>
                <a:spcPts val="0"/>
              </a:spcAft>
              <a:buClr>
                <a:schemeClr val="accent3"/>
              </a:buClr>
              <a:buSzPts val="1000"/>
              <a:buNone/>
              <a:defRPr sz="1000">
                <a:solidFill>
                  <a:schemeClr val="accent3"/>
                </a:solidFill>
              </a:defRPr>
            </a:lvl9pPr>
          </a:lstStyle>
          <a:p>
            <a:endParaRPr/>
          </a:p>
        </p:txBody>
      </p:sp>
      <p:sp>
        <p:nvSpPr>
          <p:cNvPr id="360" name="Google Shape;360;p19"/>
          <p:cNvSpPr txBox="1">
            <a:spLocks noGrp="1"/>
          </p:cNvSpPr>
          <p:nvPr>
            <p:ph type="title" idx="4" hasCustomPrompt="1"/>
          </p:nvPr>
        </p:nvSpPr>
        <p:spPr>
          <a:xfrm>
            <a:off x="5049600" y="4457847"/>
            <a:ext cx="3374400" cy="563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2400"/>
              <a:buNone/>
              <a:defRPr sz="48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
        <p:nvSpPr>
          <p:cNvPr id="361" name="Google Shape;361;p19"/>
          <p:cNvSpPr txBox="1">
            <a:spLocks noGrp="1"/>
          </p:cNvSpPr>
          <p:nvPr>
            <p:ph type="subTitle" idx="5"/>
          </p:nvPr>
        </p:nvSpPr>
        <p:spPr>
          <a:xfrm>
            <a:off x="3765300" y="5172101"/>
            <a:ext cx="4658700" cy="56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3"/>
              </a:buClr>
              <a:buSzPts val="1000"/>
              <a:buNone/>
              <a:defRPr sz="1400">
                <a:solidFill>
                  <a:schemeClr val="accent3"/>
                </a:solidFill>
              </a:defRPr>
            </a:lvl1pPr>
            <a:lvl2pPr lvl="1" algn="ctr" rtl="0">
              <a:lnSpc>
                <a:spcPct val="100000"/>
              </a:lnSpc>
              <a:spcBef>
                <a:spcPts val="0"/>
              </a:spcBef>
              <a:spcAft>
                <a:spcPts val="0"/>
              </a:spcAft>
              <a:buClr>
                <a:schemeClr val="accent3"/>
              </a:buClr>
              <a:buSzPts val="1000"/>
              <a:buNone/>
              <a:defRPr sz="1000">
                <a:solidFill>
                  <a:schemeClr val="accent3"/>
                </a:solidFill>
              </a:defRPr>
            </a:lvl2pPr>
            <a:lvl3pPr lvl="2" algn="ctr" rtl="0">
              <a:lnSpc>
                <a:spcPct val="100000"/>
              </a:lnSpc>
              <a:spcBef>
                <a:spcPts val="0"/>
              </a:spcBef>
              <a:spcAft>
                <a:spcPts val="0"/>
              </a:spcAft>
              <a:buClr>
                <a:schemeClr val="accent3"/>
              </a:buClr>
              <a:buSzPts val="1000"/>
              <a:buNone/>
              <a:defRPr sz="1000">
                <a:solidFill>
                  <a:schemeClr val="accent3"/>
                </a:solidFill>
              </a:defRPr>
            </a:lvl3pPr>
            <a:lvl4pPr lvl="3" algn="ctr" rtl="0">
              <a:lnSpc>
                <a:spcPct val="100000"/>
              </a:lnSpc>
              <a:spcBef>
                <a:spcPts val="0"/>
              </a:spcBef>
              <a:spcAft>
                <a:spcPts val="0"/>
              </a:spcAft>
              <a:buClr>
                <a:schemeClr val="accent3"/>
              </a:buClr>
              <a:buSzPts val="1000"/>
              <a:buNone/>
              <a:defRPr sz="1000">
                <a:solidFill>
                  <a:schemeClr val="accent3"/>
                </a:solidFill>
              </a:defRPr>
            </a:lvl4pPr>
            <a:lvl5pPr lvl="4" algn="ctr" rtl="0">
              <a:lnSpc>
                <a:spcPct val="100000"/>
              </a:lnSpc>
              <a:spcBef>
                <a:spcPts val="0"/>
              </a:spcBef>
              <a:spcAft>
                <a:spcPts val="0"/>
              </a:spcAft>
              <a:buClr>
                <a:schemeClr val="accent3"/>
              </a:buClr>
              <a:buSzPts val="1000"/>
              <a:buNone/>
              <a:defRPr sz="1000">
                <a:solidFill>
                  <a:schemeClr val="accent3"/>
                </a:solidFill>
              </a:defRPr>
            </a:lvl5pPr>
            <a:lvl6pPr lvl="5" algn="ctr" rtl="0">
              <a:lnSpc>
                <a:spcPct val="100000"/>
              </a:lnSpc>
              <a:spcBef>
                <a:spcPts val="0"/>
              </a:spcBef>
              <a:spcAft>
                <a:spcPts val="0"/>
              </a:spcAft>
              <a:buClr>
                <a:schemeClr val="accent3"/>
              </a:buClr>
              <a:buSzPts val="1000"/>
              <a:buNone/>
              <a:defRPr sz="1000">
                <a:solidFill>
                  <a:schemeClr val="accent3"/>
                </a:solidFill>
              </a:defRPr>
            </a:lvl6pPr>
            <a:lvl7pPr lvl="6" algn="ctr" rtl="0">
              <a:lnSpc>
                <a:spcPct val="100000"/>
              </a:lnSpc>
              <a:spcBef>
                <a:spcPts val="0"/>
              </a:spcBef>
              <a:spcAft>
                <a:spcPts val="0"/>
              </a:spcAft>
              <a:buClr>
                <a:schemeClr val="accent3"/>
              </a:buClr>
              <a:buSzPts val="1000"/>
              <a:buNone/>
              <a:defRPr sz="1000">
                <a:solidFill>
                  <a:schemeClr val="accent3"/>
                </a:solidFill>
              </a:defRPr>
            </a:lvl7pPr>
            <a:lvl8pPr lvl="7" algn="ctr" rtl="0">
              <a:lnSpc>
                <a:spcPct val="100000"/>
              </a:lnSpc>
              <a:spcBef>
                <a:spcPts val="0"/>
              </a:spcBef>
              <a:spcAft>
                <a:spcPts val="0"/>
              </a:spcAft>
              <a:buClr>
                <a:schemeClr val="accent3"/>
              </a:buClr>
              <a:buSzPts val="1000"/>
              <a:buNone/>
              <a:defRPr sz="1000">
                <a:solidFill>
                  <a:schemeClr val="accent3"/>
                </a:solidFill>
              </a:defRPr>
            </a:lvl8pPr>
            <a:lvl9pPr lvl="8" algn="ctr" rtl="0">
              <a:lnSpc>
                <a:spcPct val="100000"/>
              </a:lnSpc>
              <a:spcBef>
                <a:spcPts val="0"/>
              </a:spcBef>
              <a:spcAft>
                <a:spcPts val="0"/>
              </a:spcAft>
              <a:buClr>
                <a:schemeClr val="accent3"/>
              </a:buClr>
              <a:buSzPts val="1000"/>
              <a:buNone/>
              <a:defRPr sz="1000">
                <a:solidFill>
                  <a:schemeClr val="accent3"/>
                </a:solidFill>
              </a:defRPr>
            </a:lvl9pPr>
          </a:lstStyle>
          <a:p>
            <a:endParaRPr/>
          </a:p>
        </p:txBody>
      </p:sp>
    </p:spTree>
    <p:extLst>
      <p:ext uri="{BB962C8B-B14F-4D97-AF65-F5344CB8AC3E}">
        <p14:creationId xmlns:p14="http://schemas.microsoft.com/office/powerpoint/2010/main" val="5732204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bg>
      <p:bgPr>
        <a:solidFill>
          <a:srgbClr val="40002A"/>
        </a:solidFill>
        <a:effectLst/>
      </p:bgPr>
    </p:bg>
    <p:spTree>
      <p:nvGrpSpPr>
        <p:cNvPr id="1" name="Shape 362"/>
        <p:cNvGrpSpPr/>
        <p:nvPr/>
      </p:nvGrpSpPr>
      <p:grpSpPr>
        <a:xfrm>
          <a:off x="0" y="0"/>
          <a:ext cx="0" cy="0"/>
          <a:chOff x="0" y="0"/>
          <a:chExt cx="0" cy="0"/>
        </a:xfrm>
      </p:grpSpPr>
      <p:sp>
        <p:nvSpPr>
          <p:cNvPr id="363" name="Google Shape;363;p20"/>
          <p:cNvSpPr txBox="1">
            <a:spLocks noGrp="1"/>
          </p:cNvSpPr>
          <p:nvPr>
            <p:ph type="ctrTitle"/>
          </p:nvPr>
        </p:nvSpPr>
        <p:spPr>
          <a:xfrm>
            <a:off x="720000" y="720000"/>
            <a:ext cx="3202800" cy="16412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7200">
                <a:solidFill>
                  <a:schemeClr val="accent3"/>
                </a:solidFill>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364" name="Google Shape;364;p20"/>
          <p:cNvSpPr txBox="1">
            <a:spLocks noGrp="1"/>
          </p:cNvSpPr>
          <p:nvPr>
            <p:ph type="subTitle" idx="1"/>
          </p:nvPr>
        </p:nvSpPr>
        <p:spPr>
          <a:xfrm>
            <a:off x="720000" y="3456167"/>
            <a:ext cx="3809700" cy="110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800"/>
              <a:buNone/>
              <a:defRPr sz="1400">
                <a:solidFill>
                  <a:schemeClr val="accent3"/>
                </a:solidFill>
              </a:defRPr>
            </a:lvl1pPr>
            <a:lvl2pPr lvl="1" algn="r" rtl="0">
              <a:lnSpc>
                <a:spcPct val="100000"/>
              </a:lnSpc>
              <a:spcBef>
                <a:spcPts val="0"/>
              </a:spcBef>
              <a:spcAft>
                <a:spcPts val="0"/>
              </a:spcAft>
              <a:buClr>
                <a:schemeClr val="accent3"/>
              </a:buClr>
              <a:buSzPts val="2800"/>
              <a:buNone/>
              <a:defRPr sz="2800">
                <a:solidFill>
                  <a:schemeClr val="accent3"/>
                </a:solidFill>
              </a:defRPr>
            </a:lvl2pPr>
            <a:lvl3pPr lvl="2" algn="r" rtl="0">
              <a:lnSpc>
                <a:spcPct val="100000"/>
              </a:lnSpc>
              <a:spcBef>
                <a:spcPts val="0"/>
              </a:spcBef>
              <a:spcAft>
                <a:spcPts val="0"/>
              </a:spcAft>
              <a:buClr>
                <a:schemeClr val="accent3"/>
              </a:buClr>
              <a:buSzPts val="2800"/>
              <a:buNone/>
              <a:defRPr sz="2800">
                <a:solidFill>
                  <a:schemeClr val="accent3"/>
                </a:solidFill>
              </a:defRPr>
            </a:lvl3pPr>
            <a:lvl4pPr lvl="3" algn="r" rtl="0">
              <a:lnSpc>
                <a:spcPct val="100000"/>
              </a:lnSpc>
              <a:spcBef>
                <a:spcPts val="0"/>
              </a:spcBef>
              <a:spcAft>
                <a:spcPts val="0"/>
              </a:spcAft>
              <a:buClr>
                <a:schemeClr val="accent3"/>
              </a:buClr>
              <a:buSzPts val="2800"/>
              <a:buNone/>
              <a:defRPr sz="2800">
                <a:solidFill>
                  <a:schemeClr val="accent3"/>
                </a:solidFill>
              </a:defRPr>
            </a:lvl4pPr>
            <a:lvl5pPr lvl="4" algn="r" rtl="0">
              <a:lnSpc>
                <a:spcPct val="100000"/>
              </a:lnSpc>
              <a:spcBef>
                <a:spcPts val="0"/>
              </a:spcBef>
              <a:spcAft>
                <a:spcPts val="0"/>
              </a:spcAft>
              <a:buClr>
                <a:schemeClr val="accent3"/>
              </a:buClr>
              <a:buSzPts val="2800"/>
              <a:buNone/>
              <a:defRPr sz="2800">
                <a:solidFill>
                  <a:schemeClr val="accent3"/>
                </a:solidFill>
              </a:defRPr>
            </a:lvl5pPr>
            <a:lvl6pPr lvl="5" algn="r" rtl="0">
              <a:lnSpc>
                <a:spcPct val="100000"/>
              </a:lnSpc>
              <a:spcBef>
                <a:spcPts val="0"/>
              </a:spcBef>
              <a:spcAft>
                <a:spcPts val="0"/>
              </a:spcAft>
              <a:buClr>
                <a:schemeClr val="accent3"/>
              </a:buClr>
              <a:buSzPts val="2800"/>
              <a:buNone/>
              <a:defRPr sz="2800">
                <a:solidFill>
                  <a:schemeClr val="accent3"/>
                </a:solidFill>
              </a:defRPr>
            </a:lvl6pPr>
            <a:lvl7pPr lvl="6" algn="r" rtl="0">
              <a:lnSpc>
                <a:spcPct val="100000"/>
              </a:lnSpc>
              <a:spcBef>
                <a:spcPts val="0"/>
              </a:spcBef>
              <a:spcAft>
                <a:spcPts val="0"/>
              </a:spcAft>
              <a:buClr>
                <a:schemeClr val="accent3"/>
              </a:buClr>
              <a:buSzPts val="2800"/>
              <a:buNone/>
              <a:defRPr sz="2800">
                <a:solidFill>
                  <a:schemeClr val="accent3"/>
                </a:solidFill>
              </a:defRPr>
            </a:lvl7pPr>
            <a:lvl8pPr lvl="7" algn="r" rtl="0">
              <a:lnSpc>
                <a:spcPct val="100000"/>
              </a:lnSpc>
              <a:spcBef>
                <a:spcPts val="0"/>
              </a:spcBef>
              <a:spcAft>
                <a:spcPts val="0"/>
              </a:spcAft>
              <a:buClr>
                <a:schemeClr val="accent3"/>
              </a:buClr>
              <a:buSzPts val="2800"/>
              <a:buNone/>
              <a:defRPr sz="2800">
                <a:solidFill>
                  <a:schemeClr val="accent3"/>
                </a:solidFill>
              </a:defRPr>
            </a:lvl8pPr>
            <a:lvl9pPr lvl="8" algn="r" rtl="0">
              <a:lnSpc>
                <a:spcPct val="100000"/>
              </a:lnSpc>
              <a:spcBef>
                <a:spcPts val="0"/>
              </a:spcBef>
              <a:spcAft>
                <a:spcPts val="0"/>
              </a:spcAft>
              <a:buClr>
                <a:schemeClr val="accent3"/>
              </a:buClr>
              <a:buSzPts val="2800"/>
              <a:buNone/>
              <a:defRPr sz="2800">
                <a:solidFill>
                  <a:schemeClr val="accent3"/>
                </a:solidFill>
              </a:defRPr>
            </a:lvl9pPr>
          </a:lstStyle>
          <a:p>
            <a:endParaRPr/>
          </a:p>
        </p:txBody>
      </p:sp>
      <p:sp>
        <p:nvSpPr>
          <p:cNvPr id="365" name="Google Shape;365;p20"/>
          <p:cNvSpPr txBox="1"/>
          <p:nvPr/>
        </p:nvSpPr>
        <p:spPr>
          <a:xfrm>
            <a:off x="720000" y="4943733"/>
            <a:ext cx="3111300" cy="644400"/>
          </a:xfrm>
          <a:prstGeom prst="rect">
            <a:avLst/>
          </a:prstGeom>
          <a:noFill/>
          <a:ln>
            <a:noFill/>
          </a:ln>
        </p:spPr>
        <p:txBody>
          <a:bodyPr spcFirstLastPara="1" wrap="square" lIns="91425" tIns="91425" rIns="91425" bIns="91425" anchor="t" anchorCtr="0">
            <a:noAutofit/>
          </a:bodyPr>
          <a:lstStyle/>
          <a:p>
            <a:pPr>
              <a:spcBef>
                <a:spcPts val="300"/>
              </a:spcBef>
              <a:buClr>
                <a:srgbClr val="000000"/>
              </a:buClr>
              <a:buFont typeface="Arial"/>
              <a:buNone/>
            </a:pPr>
            <a:r>
              <a:rPr lang="en" sz="1000" kern="0">
                <a:solidFill>
                  <a:srgbClr val="FDF7E7"/>
                </a:solidFill>
                <a:latin typeface="Roboto"/>
                <a:ea typeface="Roboto"/>
                <a:cs typeface="Roboto"/>
                <a:sym typeface="Roboto"/>
              </a:rPr>
              <a:t>CREDITS: This presentation template was created by </a:t>
            </a:r>
            <a:r>
              <a:rPr lang="en" sz="1000" kern="0">
                <a:solidFill>
                  <a:srgbClr val="FDF7E7"/>
                </a:solidFill>
                <a:uFill>
                  <a:noFill/>
                </a:uFill>
                <a:latin typeface="Roboto"/>
                <a:ea typeface="Roboto"/>
                <a:cs typeface="Roboto"/>
                <a:sym typeface="Roboto"/>
                <a:hlinkClick r:id="rId2"/>
              </a:rPr>
              <a:t>Slidesgo</a:t>
            </a:r>
            <a:r>
              <a:rPr lang="en" sz="1000" kern="0">
                <a:solidFill>
                  <a:srgbClr val="FDF7E7"/>
                </a:solidFill>
                <a:latin typeface="Roboto"/>
                <a:ea typeface="Roboto"/>
                <a:cs typeface="Roboto"/>
                <a:sym typeface="Roboto"/>
              </a:rPr>
              <a:t>, including icons by </a:t>
            </a:r>
            <a:r>
              <a:rPr lang="en" sz="1000" kern="0">
                <a:solidFill>
                  <a:srgbClr val="FDF7E7"/>
                </a:solidFill>
                <a:uFill>
                  <a:noFill/>
                </a:uFill>
                <a:latin typeface="Roboto"/>
                <a:ea typeface="Roboto"/>
                <a:cs typeface="Roboto"/>
                <a:sym typeface="Roboto"/>
                <a:hlinkClick r:id="rId3"/>
              </a:rPr>
              <a:t>Flaticon</a:t>
            </a:r>
            <a:r>
              <a:rPr lang="en" sz="1000" kern="0">
                <a:solidFill>
                  <a:srgbClr val="FDF7E7"/>
                </a:solidFill>
                <a:latin typeface="Roboto"/>
                <a:ea typeface="Roboto"/>
                <a:cs typeface="Roboto"/>
                <a:sym typeface="Roboto"/>
              </a:rPr>
              <a:t>, and infographics &amp; images by </a:t>
            </a:r>
            <a:r>
              <a:rPr lang="en" sz="1000" kern="0">
                <a:solidFill>
                  <a:srgbClr val="FDF7E7"/>
                </a:solidFill>
                <a:uFill>
                  <a:noFill/>
                </a:uFill>
                <a:latin typeface="Roboto"/>
                <a:ea typeface="Roboto"/>
                <a:cs typeface="Roboto"/>
                <a:sym typeface="Roboto"/>
                <a:hlinkClick r:id="rId4"/>
              </a:rPr>
              <a:t>Freepik</a:t>
            </a:r>
            <a:r>
              <a:rPr lang="en" sz="1000" kern="0">
                <a:solidFill>
                  <a:srgbClr val="FDF7E7"/>
                </a:solidFill>
                <a:latin typeface="Roboto"/>
                <a:ea typeface="Roboto"/>
                <a:cs typeface="Roboto"/>
                <a:sym typeface="Roboto"/>
              </a:rPr>
              <a:t>. </a:t>
            </a:r>
            <a:endParaRPr sz="1000" kern="0">
              <a:solidFill>
                <a:srgbClr val="FDF7E7"/>
              </a:solidFill>
              <a:latin typeface="Roboto"/>
              <a:ea typeface="Roboto"/>
              <a:cs typeface="Roboto"/>
              <a:sym typeface="Roboto"/>
            </a:endParaRPr>
          </a:p>
        </p:txBody>
      </p:sp>
      <p:grpSp>
        <p:nvGrpSpPr>
          <p:cNvPr id="366" name="Google Shape;366;p20"/>
          <p:cNvGrpSpPr/>
          <p:nvPr/>
        </p:nvGrpSpPr>
        <p:grpSpPr>
          <a:xfrm>
            <a:off x="6878352" y="-147602"/>
            <a:ext cx="2339215" cy="3504867"/>
            <a:chOff x="6878345" y="-110701"/>
            <a:chExt cx="2339215" cy="2628650"/>
          </a:xfrm>
        </p:grpSpPr>
        <p:sp>
          <p:nvSpPr>
            <p:cNvPr id="367" name="Google Shape;367;p20"/>
            <p:cNvSpPr/>
            <p:nvPr/>
          </p:nvSpPr>
          <p:spPr>
            <a:xfrm rot="5400000" flipH="1">
              <a:off x="6747274" y="113486"/>
              <a:ext cx="2535535" cy="2273390"/>
            </a:xfrm>
            <a:custGeom>
              <a:avLst/>
              <a:gdLst/>
              <a:ahLst/>
              <a:cxnLst/>
              <a:rect l="l" t="t" r="r" b="b"/>
              <a:pathLst>
                <a:path w="50731" h="45486" extrusionOk="0">
                  <a:moveTo>
                    <a:pt x="12211" y="1"/>
                  </a:moveTo>
                  <a:cubicBezTo>
                    <a:pt x="12211" y="1"/>
                    <a:pt x="9679" y="4219"/>
                    <a:pt x="8309" y="5907"/>
                  </a:cubicBezTo>
                  <a:cubicBezTo>
                    <a:pt x="6935" y="7592"/>
                    <a:pt x="4085" y="9806"/>
                    <a:pt x="2714" y="11598"/>
                  </a:cubicBezTo>
                  <a:cubicBezTo>
                    <a:pt x="2182" y="12295"/>
                    <a:pt x="1140" y="13467"/>
                    <a:pt x="0" y="14717"/>
                  </a:cubicBezTo>
                  <a:cubicBezTo>
                    <a:pt x="0" y="14717"/>
                    <a:pt x="2346" y="16291"/>
                    <a:pt x="3612" y="16606"/>
                  </a:cubicBezTo>
                  <a:cubicBezTo>
                    <a:pt x="4878" y="16925"/>
                    <a:pt x="4878" y="16925"/>
                    <a:pt x="5934" y="18084"/>
                  </a:cubicBezTo>
                  <a:cubicBezTo>
                    <a:pt x="6989" y="19242"/>
                    <a:pt x="7833" y="20720"/>
                    <a:pt x="8359" y="21457"/>
                  </a:cubicBezTo>
                  <a:cubicBezTo>
                    <a:pt x="8888" y="22194"/>
                    <a:pt x="10365" y="22090"/>
                    <a:pt x="12687" y="22616"/>
                  </a:cubicBezTo>
                  <a:cubicBezTo>
                    <a:pt x="15008" y="23142"/>
                    <a:pt x="15115" y="23038"/>
                    <a:pt x="16593" y="23882"/>
                  </a:cubicBezTo>
                  <a:cubicBezTo>
                    <a:pt x="18070" y="24726"/>
                    <a:pt x="18174" y="25464"/>
                    <a:pt x="19863" y="25989"/>
                  </a:cubicBezTo>
                  <a:cubicBezTo>
                    <a:pt x="21551" y="26518"/>
                    <a:pt x="23661" y="27044"/>
                    <a:pt x="25772" y="27678"/>
                  </a:cubicBezTo>
                  <a:cubicBezTo>
                    <a:pt x="27882" y="28310"/>
                    <a:pt x="29148" y="30207"/>
                    <a:pt x="30418" y="31684"/>
                  </a:cubicBezTo>
                  <a:cubicBezTo>
                    <a:pt x="31684" y="33158"/>
                    <a:pt x="33536" y="36997"/>
                    <a:pt x="34696" y="37630"/>
                  </a:cubicBezTo>
                  <a:cubicBezTo>
                    <a:pt x="35857" y="38264"/>
                    <a:pt x="50731" y="45486"/>
                    <a:pt x="50731" y="45486"/>
                  </a:cubicBezTo>
                  <a:lnTo>
                    <a:pt x="50731" y="1"/>
                  </a:ln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nvGrpSpPr>
            <p:cNvPr id="368" name="Google Shape;368;p20"/>
            <p:cNvGrpSpPr/>
            <p:nvPr/>
          </p:nvGrpSpPr>
          <p:grpSpPr>
            <a:xfrm rot="5400000" flipH="1">
              <a:off x="6834413" y="-66769"/>
              <a:ext cx="2427080" cy="2339215"/>
              <a:chOff x="7953030" y="1546105"/>
              <a:chExt cx="2427080" cy="2339215"/>
            </a:xfrm>
          </p:grpSpPr>
          <p:sp>
            <p:nvSpPr>
              <p:cNvPr id="369" name="Google Shape;369;p20"/>
              <p:cNvSpPr/>
              <p:nvPr/>
            </p:nvSpPr>
            <p:spPr>
              <a:xfrm>
                <a:off x="7953030" y="2098084"/>
                <a:ext cx="216213" cy="382697"/>
              </a:xfrm>
              <a:custGeom>
                <a:avLst/>
                <a:gdLst/>
                <a:ahLst/>
                <a:cxnLst/>
                <a:rect l="l" t="t" r="r" b="b"/>
                <a:pathLst>
                  <a:path w="4326" h="7657" extrusionOk="0">
                    <a:moveTo>
                      <a:pt x="2630" y="1"/>
                    </a:moveTo>
                    <a:cubicBezTo>
                      <a:pt x="2407" y="1"/>
                      <a:pt x="2206" y="125"/>
                      <a:pt x="1689" y="447"/>
                    </a:cubicBezTo>
                    <a:cubicBezTo>
                      <a:pt x="845" y="976"/>
                      <a:pt x="212" y="1821"/>
                      <a:pt x="105" y="2558"/>
                    </a:cubicBezTo>
                    <a:cubicBezTo>
                      <a:pt x="1" y="3295"/>
                      <a:pt x="1" y="4243"/>
                      <a:pt x="423" y="4665"/>
                    </a:cubicBezTo>
                    <a:cubicBezTo>
                      <a:pt x="845" y="5087"/>
                      <a:pt x="1057" y="5509"/>
                      <a:pt x="1267" y="6035"/>
                    </a:cubicBezTo>
                    <a:cubicBezTo>
                      <a:pt x="1479" y="6564"/>
                      <a:pt x="1689" y="7616"/>
                      <a:pt x="2533" y="7616"/>
                    </a:cubicBezTo>
                    <a:cubicBezTo>
                      <a:pt x="2833" y="7616"/>
                      <a:pt x="3066" y="7656"/>
                      <a:pt x="3256" y="7656"/>
                    </a:cubicBezTo>
                    <a:cubicBezTo>
                      <a:pt x="3601" y="7656"/>
                      <a:pt x="3806" y="7524"/>
                      <a:pt x="4011" y="6775"/>
                    </a:cubicBezTo>
                    <a:cubicBezTo>
                      <a:pt x="4326" y="5616"/>
                      <a:pt x="4115" y="4772"/>
                      <a:pt x="4222" y="3824"/>
                    </a:cubicBezTo>
                    <a:cubicBezTo>
                      <a:pt x="4326" y="2873"/>
                      <a:pt x="4011" y="1714"/>
                      <a:pt x="4011" y="1714"/>
                    </a:cubicBezTo>
                    <a:cubicBezTo>
                      <a:pt x="4011" y="1714"/>
                      <a:pt x="3800" y="344"/>
                      <a:pt x="3167" y="132"/>
                    </a:cubicBezTo>
                    <a:cubicBezTo>
                      <a:pt x="2921" y="51"/>
                      <a:pt x="2771" y="1"/>
                      <a:pt x="263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0" name="Google Shape;370;p20"/>
              <p:cNvSpPr/>
              <p:nvPr/>
            </p:nvSpPr>
            <p:spPr>
              <a:xfrm>
                <a:off x="8232468" y="2198194"/>
                <a:ext cx="306127" cy="439424"/>
              </a:xfrm>
              <a:custGeom>
                <a:avLst/>
                <a:gdLst/>
                <a:ahLst/>
                <a:cxnLst/>
                <a:rect l="l" t="t" r="r" b="b"/>
                <a:pathLst>
                  <a:path w="6125" h="8792" extrusionOk="0">
                    <a:moveTo>
                      <a:pt x="2036" y="1"/>
                    </a:moveTo>
                    <a:cubicBezTo>
                      <a:pt x="1946" y="1"/>
                      <a:pt x="1865" y="9"/>
                      <a:pt x="1797" y="26"/>
                    </a:cubicBezTo>
                    <a:cubicBezTo>
                      <a:pt x="1797" y="26"/>
                      <a:pt x="531" y="555"/>
                      <a:pt x="319" y="1188"/>
                    </a:cubicBezTo>
                    <a:cubicBezTo>
                      <a:pt x="108" y="1821"/>
                      <a:pt x="1" y="1610"/>
                      <a:pt x="423" y="2662"/>
                    </a:cubicBezTo>
                    <a:cubicBezTo>
                      <a:pt x="845" y="3717"/>
                      <a:pt x="1797" y="5195"/>
                      <a:pt x="1689" y="5824"/>
                    </a:cubicBezTo>
                    <a:cubicBezTo>
                      <a:pt x="1585" y="6458"/>
                      <a:pt x="1163" y="7512"/>
                      <a:pt x="1585" y="7934"/>
                    </a:cubicBezTo>
                    <a:cubicBezTo>
                      <a:pt x="1971" y="8320"/>
                      <a:pt x="2708" y="8792"/>
                      <a:pt x="3637" y="8792"/>
                    </a:cubicBezTo>
                    <a:cubicBezTo>
                      <a:pt x="3726" y="8792"/>
                      <a:pt x="3816" y="8788"/>
                      <a:pt x="3907" y="8779"/>
                    </a:cubicBezTo>
                    <a:cubicBezTo>
                      <a:pt x="4962" y="8672"/>
                      <a:pt x="5913" y="8357"/>
                      <a:pt x="6018" y="7828"/>
                    </a:cubicBezTo>
                    <a:cubicBezTo>
                      <a:pt x="6125" y="7302"/>
                      <a:pt x="5913" y="6246"/>
                      <a:pt x="5703" y="5613"/>
                    </a:cubicBezTo>
                    <a:cubicBezTo>
                      <a:pt x="5491" y="4983"/>
                      <a:pt x="5173" y="3084"/>
                      <a:pt x="4540" y="2558"/>
                    </a:cubicBezTo>
                    <a:cubicBezTo>
                      <a:pt x="3907" y="2028"/>
                      <a:pt x="3800" y="1399"/>
                      <a:pt x="3485" y="766"/>
                    </a:cubicBezTo>
                    <a:cubicBezTo>
                      <a:pt x="3218" y="234"/>
                      <a:pt x="2507" y="1"/>
                      <a:pt x="203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1" name="Google Shape;371;p20"/>
              <p:cNvSpPr/>
              <p:nvPr/>
            </p:nvSpPr>
            <p:spPr>
              <a:xfrm>
                <a:off x="8230069" y="1883320"/>
                <a:ext cx="271541" cy="259196"/>
              </a:xfrm>
              <a:custGeom>
                <a:avLst/>
                <a:gdLst/>
                <a:ahLst/>
                <a:cxnLst/>
                <a:rect l="l" t="t" r="r" b="b"/>
                <a:pathLst>
                  <a:path w="5433" h="5186" extrusionOk="0">
                    <a:moveTo>
                      <a:pt x="2055" y="1"/>
                    </a:moveTo>
                    <a:cubicBezTo>
                      <a:pt x="2055" y="1"/>
                      <a:pt x="1001" y="319"/>
                      <a:pt x="579" y="1267"/>
                    </a:cubicBezTo>
                    <a:cubicBezTo>
                      <a:pt x="156" y="2215"/>
                      <a:pt x="156" y="4429"/>
                      <a:pt x="156" y="4429"/>
                    </a:cubicBezTo>
                    <a:cubicBezTo>
                      <a:pt x="156" y="4429"/>
                      <a:pt x="1" y="4662"/>
                      <a:pt x="758" y="4662"/>
                    </a:cubicBezTo>
                    <a:cubicBezTo>
                      <a:pt x="883" y="4662"/>
                      <a:pt x="1032" y="4655"/>
                      <a:pt x="1211" y="4641"/>
                    </a:cubicBezTo>
                    <a:cubicBezTo>
                      <a:pt x="2011" y="4573"/>
                      <a:pt x="2599" y="4381"/>
                      <a:pt x="3111" y="4381"/>
                    </a:cubicBezTo>
                    <a:cubicBezTo>
                      <a:pt x="3410" y="4381"/>
                      <a:pt x="3682" y="4447"/>
                      <a:pt x="3955" y="4641"/>
                    </a:cubicBezTo>
                    <a:cubicBezTo>
                      <a:pt x="4359" y="4929"/>
                      <a:pt x="4700" y="5186"/>
                      <a:pt x="4944" y="5186"/>
                    </a:cubicBezTo>
                    <a:cubicBezTo>
                      <a:pt x="5145" y="5186"/>
                      <a:pt x="5280" y="5011"/>
                      <a:pt x="5328" y="4534"/>
                    </a:cubicBezTo>
                    <a:cubicBezTo>
                      <a:pt x="5432" y="3481"/>
                      <a:pt x="5221" y="1793"/>
                      <a:pt x="4906" y="1160"/>
                    </a:cubicBezTo>
                    <a:cubicBezTo>
                      <a:pt x="4588" y="530"/>
                      <a:pt x="4588" y="1"/>
                      <a:pt x="353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2" name="Google Shape;372;p20"/>
              <p:cNvSpPr/>
              <p:nvPr/>
            </p:nvSpPr>
            <p:spPr>
              <a:xfrm>
                <a:off x="8596473" y="2072544"/>
                <a:ext cx="221561" cy="365354"/>
              </a:xfrm>
              <a:custGeom>
                <a:avLst/>
                <a:gdLst/>
                <a:ahLst/>
                <a:cxnLst/>
                <a:rect l="l" t="t" r="r" b="b"/>
                <a:pathLst>
                  <a:path w="4433" h="7310" extrusionOk="0">
                    <a:moveTo>
                      <a:pt x="1693" y="1"/>
                    </a:moveTo>
                    <a:cubicBezTo>
                      <a:pt x="1655" y="1"/>
                      <a:pt x="1619" y="4"/>
                      <a:pt x="1585" y="10"/>
                    </a:cubicBezTo>
                    <a:cubicBezTo>
                      <a:pt x="1585" y="10"/>
                      <a:pt x="423" y="221"/>
                      <a:pt x="212" y="1380"/>
                    </a:cubicBezTo>
                    <a:cubicBezTo>
                      <a:pt x="1" y="2540"/>
                      <a:pt x="318" y="4124"/>
                      <a:pt x="318" y="4542"/>
                    </a:cubicBezTo>
                    <a:cubicBezTo>
                      <a:pt x="318" y="4965"/>
                      <a:pt x="212" y="5705"/>
                      <a:pt x="845" y="6231"/>
                    </a:cubicBezTo>
                    <a:cubicBezTo>
                      <a:pt x="1478" y="6757"/>
                      <a:pt x="845" y="7286"/>
                      <a:pt x="1796" y="7286"/>
                    </a:cubicBezTo>
                    <a:cubicBezTo>
                      <a:pt x="2112" y="7286"/>
                      <a:pt x="2428" y="7310"/>
                      <a:pt x="2717" y="7310"/>
                    </a:cubicBezTo>
                    <a:cubicBezTo>
                      <a:pt x="3295" y="7310"/>
                      <a:pt x="3766" y="7216"/>
                      <a:pt x="3907" y="6653"/>
                    </a:cubicBezTo>
                    <a:cubicBezTo>
                      <a:pt x="4117" y="5809"/>
                      <a:pt x="4432" y="4439"/>
                      <a:pt x="4222" y="3702"/>
                    </a:cubicBezTo>
                    <a:cubicBezTo>
                      <a:pt x="4010" y="2962"/>
                      <a:pt x="4010" y="1487"/>
                      <a:pt x="3588" y="1065"/>
                    </a:cubicBezTo>
                    <a:cubicBezTo>
                      <a:pt x="3193" y="670"/>
                      <a:pt x="2245" y="1"/>
                      <a:pt x="1693"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3" name="Google Shape;373;p20"/>
              <p:cNvSpPr/>
              <p:nvPr/>
            </p:nvSpPr>
            <p:spPr>
              <a:xfrm>
                <a:off x="8807439" y="1756920"/>
                <a:ext cx="337615" cy="618303"/>
              </a:xfrm>
              <a:custGeom>
                <a:avLst/>
                <a:gdLst/>
                <a:ahLst/>
                <a:cxnLst/>
                <a:rect l="l" t="t" r="r" b="b"/>
                <a:pathLst>
                  <a:path w="6755" h="12371" extrusionOk="0">
                    <a:moveTo>
                      <a:pt x="4539" y="1"/>
                    </a:moveTo>
                    <a:cubicBezTo>
                      <a:pt x="3166" y="1"/>
                      <a:pt x="2322" y="526"/>
                      <a:pt x="2111" y="634"/>
                    </a:cubicBezTo>
                    <a:cubicBezTo>
                      <a:pt x="2111" y="634"/>
                      <a:pt x="1267" y="1264"/>
                      <a:pt x="1162" y="1793"/>
                    </a:cubicBezTo>
                    <a:cubicBezTo>
                      <a:pt x="1056" y="2319"/>
                      <a:pt x="1478" y="2848"/>
                      <a:pt x="1162" y="3163"/>
                    </a:cubicBezTo>
                    <a:cubicBezTo>
                      <a:pt x="845" y="3478"/>
                      <a:pt x="1" y="4430"/>
                      <a:pt x="211" y="4852"/>
                    </a:cubicBezTo>
                    <a:cubicBezTo>
                      <a:pt x="423" y="5270"/>
                      <a:pt x="1374" y="4744"/>
                      <a:pt x="1478" y="5481"/>
                    </a:cubicBezTo>
                    <a:cubicBezTo>
                      <a:pt x="1585" y="6222"/>
                      <a:pt x="1267" y="7170"/>
                      <a:pt x="1478" y="7907"/>
                    </a:cubicBezTo>
                    <a:cubicBezTo>
                      <a:pt x="1689" y="8647"/>
                      <a:pt x="2007" y="9488"/>
                      <a:pt x="2111" y="10121"/>
                    </a:cubicBezTo>
                    <a:cubicBezTo>
                      <a:pt x="2218" y="10754"/>
                      <a:pt x="4010" y="11176"/>
                      <a:pt x="4644" y="11598"/>
                    </a:cubicBezTo>
                    <a:cubicBezTo>
                      <a:pt x="5100" y="11902"/>
                      <a:pt x="5447" y="12371"/>
                      <a:pt x="5763" y="12371"/>
                    </a:cubicBezTo>
                    <a:cubicBezTo>
                      <a:pt x="5885" y="12371"/>
                      <a:pt x="6003" y="12300"/>
                      <a:pt x="6121" y="12124"/>
                    </a:cubicBezTo>
                    <a:cubicBezTo>
                      <a:pt x="6543" y="11491"/>
                      <a:pt x="6543" y="11069"/>
                      <a:pt x="6439" y="9488"/>
                    </a:cubicBezTo>
                    <a:cubicBezTo>
                      <a:pt x="6332" y="7907"/>
                      <a:pt x="6121" y="6010"/>
                      <a:pt x="6439" y="5059"/>
                    </a:cubicBezTo>
                    <a:cubicBezTo>
                      <a:pt x="6754" y="4111"/>
                      <a:pt x="6543" y="3059"/>
                      <a:pt x="6332" y="2215"/>
                    </a:cubicBezTo>
                    <a:cubicBezTo>
                      <a:pt x="6121" y="1371"/>
                      <a:pt x="5910" y="1"/>
                      <a:pt x="453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4" name="Google Shape;374;p20"/>
              <p:cNvSpPr/>
              <p:nvPr/>
            </p:nvSpPr>
            <p:spPr>
              <a:xfrm>
                <a:off x="8432888" y="1546105"/>
                <a:ext cx="364054" cy="408636"/>
              </a:xfrm>
              <a:custGeom>
                <a:avLst/>
                <a:gdLst/>
                <a:ahLst/>
                <a:cxnLst/>
                <a:rect l="l" t="t" r="r" b="b"/>
                <a:pathLst>
                  <a:path w="7284" h="8176" extrusionOk="0">
                    <a:moveTo>
                      <a:pt x="7180" y="1"/>
                    </a:moveTo>
                    <a:lnTo>
                      <a:pt x="1059" y="423"/>
                    </a:lnTo>
                    <a:cubicBezTo>
                      <a:pt x="1059" y="423"/>
                      <a:pt x="952" y="738"/>
                      <a:pt x="584" y="1214"/>
                    </a:cubicBezTo>
                    <a:cubicBezTo>
                      <a:pt x="212" y="1686"/>
                      <a:pt x="1" y="3482"/>
                      <a:pt x="423" y="4112"/>
                    </a:cubicBezTo>
                    <a:cubicBezTo>
                      <a:pt x="848" y="4744"/>
                      <a:pt x="1693" y="4641"/>
                      <a:pt x="2537" y="5274"/>
                    </a:cubicBezTo>
                    <a:cubicBezTo>
                      <a:pt x="3381" y="5904"/>
                      <a:pt x="3381" y="6855"/>
                      <a:pt x="3696" y="7696"/>
                    </a:cubicBezTo>
                    <a:cubicBezTo>
                      <a:pt x="3837" y="8072"/>
                      <a:pt x="4104" y="8176"/>
                      <a:pt x="4403" y="8176"/>
                    </a:cubicBezTo>
                    <a:cubicBezTo>
                      <a:pt x="4775" y="8176"/>
                      <a:pt x="5198" y="8014"/>
                      <a:pt x="5491" y="8014"/>
                    </a:cubicBezTo>
                    <a:cubicBezTo>
                      <a:pt x="6017" y="8014"/>
                      <a:pt x="6335" y="7592"/>
                      <a:pt x="6758" y="7066"/>
                    </a:cubicBezTo>
                    <a:cubicBezTo>
                      <a:pt x="7180" y="6537"/>
                      <a:pt x="7283" y="5167"/>
                      <a:pt x="7283" y="4219"/>
                    </a:cubicBezTo>
                    <a:cubicBezTo>
                      <a:pt x="7283" y="3271"/>
                      <a:pt x="7180" y="1"/>
                      <a:pt x="7180"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5" name="Google Shape;375;p20"/>
              <p:cNvSpPr/>
              <p:nvPr/>
            </p:nvSpPr>
            <p:spPr>
              <a:xfrm>
                <a:off x="9102771" y="1561898"/>
                <a:ext cx="443223" cy="292033"/>
              </a:xfrm>
              <a:custGeom>
                <a:avLst/>
                <a:gdLst/>
                <a:ahLst/>
                <a:cxnLst/>
                <a:rect l="l" t="t" r="r" b="b"/>
                <a:pathLst>
                  <a:path w="8868" h="5843" extrusionOk="0">
                    <a:moveTo>
                      <a:pt x="8446" y="0"/>
                    </a:moveTo>
                    <a:lnTo>
                      <a:pt x="1" y="422"/>
                    </a:lnTo>
                    <a:cubicBezTo>
                      <a:pt x="1" y="422"/>
                      <a:pt x="634" y="1266"/>
                      <a:pt x="952" y="2426"/>
                    </a:cubicBezTo>
                    <a:cubicBezTo>
                      <a:pt x="1267" y="3584"/>
                      <a:pt x="1585" y="5588"/>
                      <a:pt x="1900" y="5799"/>
                    </a:cubicBezTo>
                    <a:cubicBezTo>
                      <a:pt x="1946" y="5830"/>
                      <a:pt x="2005" y="5842"/>
                      <a:pt x="2076" y="5842"/>
                    </a:cubicBezTo>
                    <a:cubicBezTo>
                      <a:pt x="2459" y="5842"/>
                      <a:pt x="3185" y="5472"/>
                      <a:pt x="4058" y="5472"/>
                    </a:cubicBezTo>
                    <a:cubicBezTo>
                      <a:pt x="4147" y="5472"/>
                      <a:pt x="4237" y="5476"/>
                      <a:pt x="4329" y="5484"/>
                    </a:cubicBezTo>
                    <a:cubicBezTo>
                      <a:pt x="4426" y="5493"/>
                      <a:pt x="4521" y="5497"/>
                      <a:pt x="4615" y="5497"/>
                    </a:cubicBezTo>
                    <a:cubicBezTo>
                      <a:pt x="5647" y="5497"/>
                      <a:pt x="6483" y="4983"/>
                      <a:pt x="6968" y="4114"/>
                    </a:cubicBezTo>
                    <a:cubicBezTo>
                      <a:pt x="7494" y="3166"/>
                      <a:pt x="8868" y="1900"/>
                      <a:pt x="8656" y="1266"/>
                    </a:cubicBezTo>
                    <a:cubicBezTo>
                      <a:pt x="8446" y="634"/>
                      <a:pt x="8446" y="0"/>
                      <a:pt x="84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6" name="Google Shape;376;p20"/>
              <p:cNvSpPr/>
              <p:nvPr/>
            </p:nvSpPr>
            <p:spPr>
              <a:xfrm>
                <a:off x="9166096" y="1924753"/>
                <a:ext cx="553329" cy="494102"/>
              </a:xfrm>
              <a:custGeom>
                <a:avLst/>
                <a:gdLst/>
                <a:ahLst/>
                <a:cxnLst/>
                <a:rect l="l" t="t" r="r" b="b"/>
                <a:pathLst>
                  <a:path w="11071" h="9886" extrusionOk="0">
                    <a:moveTo>
                      <a:pt x="4035" y="0"/>
                    </a:moveTo>
                    <a:cubicBezTo>
                      <a:pt x="3727" y="0"/>
                      <a:pt x="3406" y="80"/>
                      <a:pt x="3062" y="228"/>
                    </a:cubicBezTo>
                    <a:cubicBezTo>
                      <a:pt x="2324" y="542"/>
                      <a:pt x="1692" y="1282"/>
                      <a:pt x="1480" y="3178"/>
                    </a:cubicBezTo>
                    <a:cubicBezTo>
                      <a:pt x="1270" y="5078"/>
                      <a:pt x="0" y="6026"/>
                      <a:pt x="844" y="6659"/>
                    </a:cubicBezTo>
                    <a:cubicBezTo>
                      <a:pt x="1692" y="7292"/>
                      <a:pt x="2114" y="6974"/>
                      <a:pt x="4750" y="7711"/>
                    </a:cubicBezTo>
                    <a:cubicBezTo>
                      <a:pt x="7389" y="8451"/>
                      <a:pt x="7601" y="8977"/>
                      <a:pt x="8656" y="9399"/>
                    </a:cubicBezTo>
                    <a:cubicBezTo>
                      <a:pt x="9317" y="9664"/>
                      <a:pt x="9729" y="9886"/>
                      <a:pt x="9945" y="9886"/>
                    </a:cubicBezTo>
                    <a:cubicBezTo>
                      <a:pt x="10074" y="9886"/>
                      <a:pt x="10133" y="9807"/>
                      <a:pt x="10133" y="9610"/>
                    </a:cubicBezTo>
                    <a:cubicBezTo>
                      <a:pt x="10133" y="9084"/>
                      <a:pt x="11071" y="6933"/>
                      <a:pt x="9500" y="4656"/>
                    </a:cubicBezTo>
                    <a:cubicBezTo>
                      <a:pt x="9085" y="4053"/>
                      <a:pt x="7389" y="4234"/>
                      <a:pt x="6967" y="3178"/>
                    </a:cubicBezTo>
                    <a:cubicBezTo>
                      <a:pt x="6545" y="2123"/>
                      <a:pt x="5701" y="753"/>
                      <a:pt x="5068" y="331"/>
                    </a:cubicBezTo>
                    <a:cubicBezTo>
                      <a:pt x="4729" y="105"/>
                      <a:pt x="4391" y="0"/>
                      <a:pt x="4035"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7" name="Google Shape;377;p20"/>
              <p:cNvSpPr/>
              <p:nvPr/>
            </p:nvSpPr>
            <p:spPr>
              <a:xfrm>
                <a:off x="9176591" y="2399464"/>
                <a:ext cx="637095" cy="456717"/>
              </a:xfrm>
              <a:custGeom>
                <a:avLst/>
                <a:gdLst/>
                <a:ahLst/>
                <a:cxnLst/>
                <a:rect l="l" t="t" r="r" b="b"/>
                <a:pathLst>
                  <a:path w="12747" h="9138" extrusionOk="0">
                    <a:moveTo>
                      <a:pt x="2622" y="1"/>
                    </a:moveTo>
                    <a:cubicBezTo>
                      <a:pt x="2498" y="1"/>
                      <a:pt x="2364" y="5"/>
                      <a:pt x="2218" y="5"/>
                    </a:cubicBezTo>
                    <a:cubicBezTo>
                      <a:pt x="1482" y="5"/>
                      <a:pt x="423" y="112"/>
                      <a:pt x="212" y="427"/>
                    </a:cubicBezTo>
                    <a:cubicBezTo>
                      <a:pt x="1" y="745"/>
                      <a:pt x="423" y="1483"/>
                      <a:pt x="423" y="2008"/>
                    </a:cubicBezTo>
                    <a:cubicBezTo>
                      <a:pt x="423" y="2538"/>
                      <a:pt x="212" y="4330"/>
                      <a:pt x="741" y="4855"/>
                    </a:cubicBezTo>
                    <a:cubicBezTo>
                      <a:pt x="1270" y="5382"/>
                      <a:pt x="1904" y="6859"/>
                      <a:pt x="2748" y="6859"/>
                    </a:cubicBezTo>
                    <a:cubicBezTo>
                      <a:pt x="3285" y="6859"/>
                      <a:pt x="4078" y="6561"/>
                      <a:pt x="4964" y="6561"/>
                    </a:cubicBezTo>
                    <a:cubicBezTo>
                      <a:pt x="5471" y="6561"/>
                      <a:pt x="6009" y="6658"/>
                      <a:pt x="6547" y="6966"/>
                    </a:cubicBezTo>
                    <a:cubicBezTo>
                      <a:pt x="8024" y="7807"/>
                      <a:pt x="9186" y="8541"/>
                      <a:pt x="9712" y="8759"/>
                    </a:cubicBezTo>
                    <a:cubicBezTo>
                      <a:pt x="10346" y="9020"/>
                      <a:pt x="10800" y="9137"/>
                      <a:pt x="11112" y="9137"/>
                    </a:cubicBezTo>
                    <a:cubicBezTo>
                      <a:pt x="12746" y="9137"/>
                      <a:pt x="10483" y="5922"/>
                      <a:pt x="9712" y="3382"/>
                    </a:cubicBezTo>
                    <a:cubicBezTo>
                      <a:pt x="9614" y="3058"/>
                      <a:pt x="9258" y="2995"/>
                      <a:pt x="8789" y="2995"/>
                    </a:cubicBezTo>
                    <a:cubicBezTo>
                      <a:pt x="8486" y="2995"/>
                      <a:pt x="8135" y="3021"/>
                      <a:pt x="7778" y="3021"/>
                    </a:cubicBezTo>
                    <a:cubicBezTo>
                      <a:pt x="7230" y="3021"/>
                      <a:pt x="6666" y="2959"/>
                      <a:pt x="6228" y="2641"/>
                    </a:cubicBezTo>
                    <a:cubicBezTo>
                      <a:pt x="5069" y="1797"/>
                      <a:pt x="4436" y="1586"/>
                      <a:pt x="3907" y="745"/>
                    </a:cubicBezTo>
                    <a:cubicBezTo>
                      <a:pt x="3484" y="68"/>
                      <a:pt x="3129" y="1"/>
                      <a:pt x="2622"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8" name="Google Shape;378;p20"/>
              <p:cNvSpPr/>
              <p:nvPr/>
            </p:nvSpPr>
            <p:spPr>
              <a:xfrm>
                <a:off x="9394504" y="2819096"/>
                <a:ext cx="343213" cy="729358"/>
              </a:xfrm>
              <a:custGeom>
                <a:avLst/>
                <a:gdLst/>
                <a:ahLst/>
                <a:cxnLst/>
                <a:rect l="l" t="t" r="r" b="b"/>
                <a:pathLst>
                  <a:path w="6867" h="14593" extrusionOk="0">
                    <a:moveTo>
                      <a:pt x="769" y="1"/>
                    </a:moveTo>
                    <a:cubicBezTo>
                      <a:pt x="249" y="1"/>
                      <a:pt x="0" y="196"/>
                      <a:pt x="287" y="1414"/>
                    </a:cubicBezTo>
                    <a:cubicBezTo>
                      <a:pt x="709" y="3206"/>
                      <a:pt x="1024" y="4262"/>
                      <a:pt x="1024" y="5528"/>
                    </a:cubicBezTo>
                    <a:cubicBezTo>
                      <a:pt x="1024" y="6790"/>
                      <a:pt x="900" y="10114"/>
                      <a:pt x="900" y="10114"/>
                    </a:cubicBezTo>
                    <a:lnTo>
                      <a:pt x="1131" y="11326"/>
                    </a:lnTo>
                    <a:lnTo>
                      <a:pt x="6408" y="14593"/>
                    </a:lnTo>
                    <a:cubicBezTo>
                      <a:pt x="6408" y="14593"/>
                      <a:pt x="6867" y="6224"/>
                      <a:pt x="5774" y="3735"/>
                    </a:cubicBezTo>
                    <a:cubicBezTo>
                      <a:pt x="4813" y="1544"/>
                      <a:pt x="2713" y="44"/>
                      <a:pt x="1657" y="44"/>
                    </a:cubicBezTo>
                    <a:cubicBezTo>
                      <a:pt x="1319" y="44"/>
                      <a:pt x="1014" y="1"/>
                      <a:pt x="76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79" name="Google Shape;379;p20"/>
              <p:cNvSpPr/>
              <p:nvPr/>
            </p:nvSpPr>
            <p:spPr>
              <a:xfrm>
                <a:off x="8997313" y="2750724"/>
                <a:ext cx="358856" cy="523840"/>
              </a:xfrm>
              <a:custGeom>
                <a:avLst/>
                <a:gdLst/>
                <a:ahLst/>
                <a:cxnLst/>
                <a:rect l="l" t="t" r="r" b="b"/>
                <a:pathLst>
                  <a:path w="7180" h="10481" extrusionOk="0">
                    <a:moveTo>
                      <a:pt x="3462" y="0"/>
                    </a:moveTo>
                    <a:cubicBezTo>
                      <a:pt x="3027" y="0"/>
                      <a:pt x="2897" y="522"/>
                      <a:pt x="2533" y="886"/>
                    </a:cubicBezTo>
                    <a:cubicBezTo>
                      <a:pt x="2111" y="1309"/>
                      <a:pt x="1267" y="1519"/>
                      <a:pt x="845" y="2149"/>
                    </a:cubicBezTo>
                    <a:cubicBezTo>
                      <a:pt x="423" y="2782"/>
                      <a:pt x="1" y="4574"/>
                      <a:pt x="1" y="5103"/>
                    </a:cubicBezTo>
                    <a:cubicBezTo>
                      <a:pt x="1" y="5630"/>
                      <a:pt x="5913" y="10480"/>
                      <a:pt x="5913" y="10480"/>
                    </a:cubicBezTo>
                    <a:cubicBezTo>
                      <a:pt x="5913" y="10269"/>
                      <a:pt x="6335" y="7633"/>
                      <a:pt x="6439" y="6578"/>
                    </a:cubicBezTo>
                    <a:cubicBezTo>
                      <a:pt x="6546" y="5525"/>
                      <a:pt x="7179" y="4786"/>
                      <a:pt x="6546" y="3945"/>
                    </a:cubicBezTo>
                    <a:cubicBezTo>
                      <a:pt x="5913" y="3101"/>
                      <a:pt x="5491" y="4259"/>
                      <a:pt x="5172" y="2571"/>
                    </a:cubicBezTo>
                    <a:cubicBezTo>
                      <a:pt x="4857" y="886"/>
                      <a:pt x="4328" y="253"/>
                      <a:pt x="3695" y="42"/>
                    </a:cubicBezTo>
                    <a:cubicBezTo>
                      <a:pt x="3608" y="13"/>
                      <a:pt x="3531" y="0"/>
                      <a:pt x="346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0" name="Google Shape;380;p20"/>
              <p:cNvSpPr/>
              <p:nvPr/>
            </p:nvSpPr>
            <p:spPr>
              <a:xfrm>
                <a:off x="8543744" y="2542007"/>
                <a:ext cx="390344" cy="463814"/>
              </a:xfrm>
              <a:custGeom>
                <a:avLst/>
                <a:gdLst/>
                <a:ahLst/>
                <a:cxnLst/>
                <a:rect l="l" t="t" r="r" b="b"/>
                <a:pathLst>
                  <a:path w="7810" h="9280" extrusionOk="0">
                    <a:moveTo>
                      <a:pt x="3588" y="1"/>
                    </a:moveTo>
                    <a:cubicBezTo>
                      <a:pt x="2851" y="1"/>
                      <a:pt x="2533" y="108"/>
                      <a:pt x="1900" y="633"/>
                    </a:cubicBezTo>
                    <a:cubicBezTo>
                      <a:pt x="1267" y="1159"/>
                      <a:pt x="741" y="1055"/>
                      <a:pt x="1056" y="2215"/>
                    </a:cubicBezTo>
                    <a:cubicBezTo>
                      <a:pt x="1373" y="3374"/>
                      <a:pt x="1689" y="2848"/>
                      <a:pt x="1056" y="4007"/>
                    </a:cubicBezTo>
                    <a:cubicBezTo>
                      <a:pt x="422" y="5166"/>
                      <a:pt x="0" y="5695"/>
                      <a:pt x="0" y="5695"/>
                    </a:cubicBezTo>
                    <a:lnTo>
                      <a:pt x="6121" y="9279"/>
                    </a:lnTo>
                    <a:lnTo>
                      <a:pt x="7176" y="8962"/>
                    </a:lnTo>
                    <a:cubicBezTo>
                      <a:pt x="7072" y="8750"/>
                      <a:pt x="6965" y="7065"/>
                      <a:pt x="7387" y="6325"/>
                    </a:cubicBezTo>
                    <a:cubicBezTo>
                      <a:pt x="7809" y="5588"/>
                      <a:pt x="7387" y="3796"/>
                      <a:pt x="6754" y="3374"/>
                    </a:cubicBezTo>
                    <a:cubicBezTo>
                      <a:pt x="6573" y="3254"/>
                      <a:pt x="6453" y="3228"/>
                      <a:pt x="6361" y="3228"/>
                    </a:cubicBezTo>
                    <a:cubicBezTo>
                      <a:pt x="6291" y="3228"/>
                      <a:pt x="6238" y="3243"/>
                      <a:pt x="6187" y="3243"/>
                    </a:cubicBezTo>
                    <a:cubicBezTo>
                      <a:pt x="6068" y="3243"/>
                      <a:pt x="5963" y="3163"/>
                      <a:pt x="5699" y="2637"/>
                    </a:cubicBezTo>
                    <a:cubicBezTo>
                      <a:pt x="5172" y="1581"/>
                      <a:pt x="4328" y="1"/>
                      <a:pt x="3588"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1" name="Google Shape;381;p20"/>
              <p:cNvSpPr/>
              <p:nvPr/>
            </p:nvSpPr>
            <p:spPr>
              <a:xfrm>
                <a:off x="8844424" y="2398914"/>
                <a:ext cx="263744" cy="380148"/>
              </a:xfrm>
              <a:custGeom>
                <a:avLst/>
                <a:gdLst/>
                <a:ahLst/>
                <a:cxnLst/>
                <a:rect l="l" t="t" r="r" b="b"/>
                <a:pathLst>
                  <a:path w="5277" h="7606" extrusionOk="0">
                    <a:moveTo>
                      <a:pt x="1971" y="0"/>
                    </a:moveTo>
                    <a:cubicBezTo>
                      <a:pt x="1906" y="0"/>
                      <a:pt x="1847" y="6"/>
                      <a:pt x="1793" y="16"/>
                    </a:cubicBezTo>
                    <a:cubicBezTo>
                      <a:pt x="1267" y="123"/>
                      <a:pt x="1371" y="860"/>
                      <a:pt x="949" y="1282"/>
                    </a:cubicBezTo>
                    <a:cubicBezTo>
                      <a:pt x="527" y="1704"/>
                      <a:pt x="0" y="2126"/>
                      <a:pt x="316" y="2864"/>
                    </a:cubicBezTo>
                    <a:cubicBezTo>
                      <a:pt x="634" y="3600"/>
                      <a:pt x="949" y="4552"/>
                      <a:pt x="1582" y="4763"/>
                    </a:cubicBezTo>
                    <a:cubicBezTo>
                      <a:pt x="2215" y="4974"/>
                      <a:pt x="2426" y="4763"/>
                      <a:pt x="2426" y="5185"/>
                    </a:cubicBezTo>
                    <a:cubicBezTo>
                      <a:pt x="2426" y="5185"/>
                      <a:pt x="2637" y="6237"/>
                      <a:pt x="2744" y="6870"/>
                    </a:cubicBezTo>
                    <a:cubicBezTo>
                      <a:pt x="2812" y="7282"/>
                      <a:pt x="2971" y="7605"/>
                      <a:pt x="3218" y="7605"/>
                    </a:cubicBezTo>
                    <a:cubicBezTo>
                      <a:pt x="3351" y="7605"/>
                      <a:pt x="3509" y="7513"/>
                      <a:pt x="3692" y="7292"/>
                    </a:cubicBezTo>
                    <a:cubicBezTo>
                      <a:pt x="4221" y="6659"/>
                      <a:pt x="5277" y="5078"/>
                      <a:pt x="5170" y="4130"/>
                    </a:cubicBezTo>
                    <a:cubicBezTo>
                      <a:pt x="5065" y="3182"/>
                      <a:pt x="4114" y="1808"/>
                      <a:pt x="3799" y="1072"/>
                    </a:cubicBezTo>
                    <a:cubicBezTo>
                      <a:pt x="3514" y="409"/>
                      <a:pt x="2547" y="0"/>
                      <a:pt x="1971"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2" name="Google Shape;382;p20"/>
              <p:cNvSpPr/>
              <p:nvPr/>
            </p:nvSpPr>
            <p:spPr>
              <a:xfrm>
                <a:off x="9543945" y="1582140"/>
                <a:ext cx="442223" cy="564374"/>
              </a:xfrm>
              <a:custGeom>
                <a:avLst/>
                <a:gdLst/>
                <a:ahLst/>
                <a:cxnLst/>
                <a:rect l="l" t="t" r="r" b="b"/>
                <a:pathLst>
                  <a:path w="8848" h="11292" extrusionOk="0">
                    <a:moveTo>
                      <a:pt x="3511" y="0"/>
                    </a:moveTo>
                    <a:cubicBezTo>
                      <a:pt x="3511" y="0"/>
                      <a:pt x="2024" y="2862"/>
                      <a:pt x="1250" y="3789"/>
                    </a:cubicBezTo>
                    <a:cubicBezTo>
                      <a:pt x="476" y="4714"/>
                      <a:pt x="1" y="4543"/>
                      <a:pt x="342" y="5438"/>
                    </a:cubicBezTo>
                    <a:cubicBezTo>
                      <a:pt x="687" y="6332"/>
                      <a:pt x="1039" y="6610"/>
                      <a:pt x="1109" y="7454"/>
                    </a:cubicBezTo>
                    <a:cubicBezTo>
                      <a:pt x="1179" y="8301"/>
                      <a:pt x="1920" y="8935"/>
                      <a:pt x="2852" y="9216"/>
                    </a:cubicBezTo>
                    <a:cubicBezTo>
                      <a:pt x="3783" y="9498"/>
                      <a:pt x="5049" y="9920"/>
                      <a:pt x="5400" y="10623"/>
                    </a:cubicBezTo>
                    <a:cubicBezTo>
                      <a:pt x="5649" y="11119"/>
                      <a:pt x="5896" y="11292"/>
                      <a:pt x="6243" y="11292"/>
                    </a:cubicBezTo>
                    <a:cubicBezTo>
                      <a:pt x="6388" y="11292"/>
                      <a:pt x="6550" y="11262"/>
                      <a:pt x="6737" y="11213"/>
                    </a:cubicBezTo>
                    <a:cubicBezTo>
                      <a:pt x="7370" y="11045"/>
                      <a:pt x="6807" y="8083"/>
                      <a:pt x="6456" y="6857"/>
                    </a:cubicBezTo>
                    <a:cubicBezTo>
                      <a:pt x="6104" y="5628"/>
                      <a:pt x="7019" y="4476"/>
                      <a:pt x="7441" y="4138"/>
                    </a:cubicBezTo>
                    <a:cubicBezTo>
                      <a:pt x="7863" y="3799"/>
                      <a:pt x="8848" y="1900"/>
                      <a:pt x="8848" y="1407"/>
                    </a:cubicBezTo>
                    <a:lnTo>
                      <a:pt x="8848"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3" name="Google Shape;383;p20"/>
              <p:cNvSpPr/>
              <p:nvPr/>
            </p:nvSpPr>
            <p:spPr>
              <a:xfrm>
                <a:off x="9736168" y="2232081"/>
                <a:ext cx="256697" cy="381997"/>
              </a:xfrm>
              <a:custGeom>
                <a:avLst/>
                <a:gdLst/>
                <a:ahLst/>
                <a:cxnLst/>
                <a:rect l="l" t="t" r="r" b="b"/>
                <a:pathLst>
                  <a:path w="5136" h="7643" extrusionOk="0">
                    <a:moveTo>
                      <a:pt x="4016" y="0"/>
                    </a:moveTo>
                    <a:cubicBezTo>
                      <a:pt x="3992" y="0"/>
                      <a:pt x="3969" y="4"/>
                      <a:pt x="3946" y="11"/>
                    </a:cubicBezTo>
                    <a:cubicBezTo>
                      <a:pt x="3946" y="11"/>
                      <a:pt x="2117" y="526"/>
                      <a:pt x="1766" y="1146"/>
                    </a:cubicBezTo>
                    <a:cubicBezTo>
                      <a:pt x="1413" y="1769"/>
                      <a:pt x="1484" y="1880"/>
                      <a:pt x="991" y="2671"/>
                    </a:cubicBezTo>
                    <a:cubicBezTo>
                      <a:pt x="499" y="3458"/>
                      <a:pt x="0" y="4453"/>
                      <a:pt x="496" y="4976"/>
                    </a:cubicBezTo>
                    <a:cubicBezTo>
                      <a:pt x="991" y="5498"/>
                      <a:pt x="1277" y="7417"/>
                      <a:pt x="2117" y="7585"/>
                    </a:cubicBezTo>
                    <a:cubicBezTo>
                      <a:pt x="2300" y="7622"/>
                      <a:pt x="2454" y="7642"/>
                      <a:pt x="2585" y="7642"/>
                    </a:cubicBezTo>
                    <a:cubicBezTo>
                      <a:pt x="3056" y="7642"/>
                      <a:pt x="3234" y="7372"/>
                      <a:pt x="3454" y="6580"/>
                    </a:cubicBezTo>
                    <a:cubicBezTo>
                      <a:pt x="3735" y="5568"/>
                      <a:pt x="3243" y="4048"/>
                      <a:pt x="3946" y="3719"/>
                    </a:cubicBezTo>
                    <a:cubicBezTo>
                      <a:pt x="4649" y="3388"/>
                      <a:pt x="4861" y="3779"/>
                      <a:pt x="5002" y="2671"/>
                    </a:cubicBezTo>
                    <a:cubicBezTo>
                      <a:pt x="5136" y="1609"/>
                      <a:pt x="4516" y="0"/>
                      <a:pt x="401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4" name="Google Shape;384;p20"/>
              <p:cNvSpPr/>
              <p:nvPr/>
            </p:nvSpPr>
            <p:spPr>
              <a:xfrm>
                <a:off x="9828881" y="2605532"/>
                <a:ext cx="283886" cy="384046"/>
              </a:xfrm>
              <a:custGeom>
                <a:avLst/>
                <a:gdLst/>
                <a:ahLst/>
                <a:cxnLst/>
                <a:rect l="l" t="t" r="r" b="b"/>
                <a:pathLst>
                  <a:path w="5680" h="7684" extrusionOk="0">
                    <a:moveTo>
                      <a:pt x="4346" y="0"/>
                    </a:moveTo>
                    <a:cubicBezTo>
                      <a:pt x="4274" y="0"/>
                      <a:pt x="4203" y="36"/>
                      <a:pt x="4131" y="113"/>
                    </a:cubicBezTo>
                    <a:cubicBezTo>
                      <a:pt x="3779" y="491"/>
                      <a:pt x="3485" y="1185"/>
                      <a:pt x="3147" y="1346"/>
                    </a:cubicBezTo>
                    <a:cubicBezTo>
                      <a:pt x="3147" y="1346"/>
                      <a:pt x="1528" y="2063"/>
                      <a:pt x="1388" y="2578"/>
                    </a:cubicBezTo>
                    <a:cubicBezTo>
                      <a:pt x="1247" y="3094"/>
                      <a:pt x="1458" y="4542"/>
                      <a:pt x="1388" y="5014"/>
                    </a:cubicBezTo>
                    <a:cubicBezTo>
                      <a:pt x="1318" y="5486"/>
                      <a:pt x="1" y="5764"/>
                      <a:pt x="801" y="6609"/>
                    </a:cubicBezTo>
                    <a:cubicBezTo>
                      <a:pt x="1410" y="7255"/>
                      <a:pt x="1841" y="7683"/>
                      <a:pt x="2292" y="7683"/>
                    </a:cubicBezTo>
                    <a:cubicBezTo>
                      <a:pt x="2432" y="7683"/>
                      <a:pt x="2574" y="7642"/>
                      <a:pt x="2725" y="7553"/>
                    </a:cubicBezTo>
                    <a:cubicBezTo>
                      <a:pt x="3357" y="7175"/>
                      <a:pt x="4131" y="7446"/>
                      <a:pt x="4554" y="6219"/>
                    </a:cubicBezTo>
                    <a:cubicBezTo>
                      <a:pt x="4976" y="4993"/>
                      <a:pt x="5679" y="4341"/>
                      <a:pt x="5608" y="3470"/>
                    </a:cubicBezTo>
                    <a:cubicBezTo>
                      <a:pt x="5538" y="2602"/>
                      <a:pt x="5679" y="2340"/>
                      <a:pt x="5257" y="1346"/>
                    </a:cubicBezTo>
                    <a:cubicBezTo>
                      <a:pt x="4921" y="553"/>
                      <a:pt x="4629" y="0"/>
                      <a:pt x="4346"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5" name="Google Shape;385;p20"/>
              <p:cNvSpPr/>
              <p:nvPr/>
            </p:nvSpPr>
            <p:spPr>
              <a:xfrm>
                <a:off x="10059939" y="2255171"/>
                <a:ext cx="284886" cy="467063"/>
              </a:xfrm>
              <a:custGeom>
                <a:avLst/>
                <a:gdLst/>
                <a:ahLst/>
                <a:cxnLst/>
                <a:rect l="l" t="t" r="r" b="b"/>
                <a:pathLst>
                  <a:path w="5700" h="9345" extrusionOk="0">
                    <a:moveTo>
                      <a:pt x="4543" y="1"/>
                    </a:moveTo>
                    <a:cubicBezTo>
                      <a:pt x="4543" y="1"/>
                      <a:pt x="1559" y="1418"/>
                      <a:pt x="993" y="2209"/>
                    </a:cubicBezTo>
                    <a:cubicBezTo>
                      <a:pt x="423" y="2996"/>
                      <a:pt x="0" y="4158"/>
                      <a:pt x="212" y="4353"/>
                    </a:cubicBezTo>
                    <a:cubicBezTo>
                      <a:pt x="423" y="4543"/>
                      <a:pt x="1407" y="4543"/>
                      <a:pt x="1830" y="5740"/>
                    </a:cubicBezTo>
                    <a:cubicBezTo>
                      <a:pt x="2252" y="6938"/>
                      <a:pt x="2604" y="7317"/>
                      <a:pt x="3167" y="8078"/>
                    </a:cubicBezTo>
                    <a:cubicBezTo>
                      <a:pt x="3651" y="8732"/>
                      <a:pt x="4865" y="9345"/>
                      <a:pt x="5328" y="9345"/>
                    </a:cubicBezTo>
                    <a:cubicBezTo>
                      <a:pt x="5403" y="9345"/>
                      <a:pt x="5458" y="9329"/>
                      <a:pt x="5488" y="9294"/>
                    </a:cubicBezTo>
                    <a:cubicBezTo>
                      <a:pt x="5699" y="9049"/>
                      <a:pt x="5066" y="1"/>
                      <a:pt x="506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6" name="Google Shape;386;p20"/>
              <p:cNvSpPr/>
              <p:nvPr/>
            </p:nvSpPr>
            <p:spPr>
              <a:xfrm>
                <a:off x="10035348" y="1666507"/>
                <a:ext cx="344762" cy="519842"/>
              </a:xfrm>
              <a:custGeom>
                <a:avLst/>
                <a:gdLst/>
                <a:ahLst/>
                <a:cxnLst/>
                <a:rect l="l" t="t" r="r" b="b"/>
                <a:pathLst>
                  <a:path w="6898" h="10401" extrusionOk="0">
                    <a:moveTo>
                      <a:pt x="5417" y="1"/>
                    </a:moveTo>
                    <a:cubicBezTo>
                      <a:pt x="5417" y="1"/>
                      <a:pt x="2884" y="182"/>
                      <a:pt x="2462" y="828"/>
                    </a:cubicBezTo>
                    <a:cubicBezTo>
                      <a:pt x="2040" y="1478"/>
                      <a:pt x="664" y="2540"/>
                      <a:pt x="650" y="2926"/>
                    </a:cubicBezTo>
                    <a:cubicBezTo>
                      <a:pt x="633" y="3307"/>
                      <a:pt x="352" y="4566"/>
                      <a:pt x="282" y="5169"/>
                    </a:cubicBezTo>
                    <a:cubicBezTo>
                      <a:pt x="211" y="5769"/>
                      <a:pt x="0" y="6754"/>
                      <a:pt x="282" y="7598"/>
                    </a:cubicBezTo>
                    <a:cubicBezTo>
                      <a:pt x="563" y="8442"/>
                      <a:pt x="915" y="8372"/>
                      <a:pt x="985" y="9605"/>
                    </a:cubicBezTo>
                    <a:cubicBezTo>
                      <a:pt x="1017" y="10169"/>
                      <a:pt x="1300" y="10401"/>
                      <a:pt x="1695" y="10401"/>
                    </a:cubicBezTo>
                    <a:cubicBezTo>
                      <a:pt x="2160" y="10401"/>
                      <a:pt x="2783" y="10080"/>
                      <a:pt x="3337" y="9605"/>
                    </a:cubicBezTo>
                    <a:cubicBezTo>
                      <a:pt x="4362" y="8724"/>
                      <a:pt x="5152" y="8161"/>
                      <a:pt x="6024" y="7598"/>
                    </a:cubicBezTo>
                    <a:cubicBezTo>
                      <a:pt x="6898" y="7035"/>
                      <a:pt x="5417" y="1"/>
                      <a:pt x="5417"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7" name="Google Shape;387;p20"/>
              <p:cNvSpPr/>
              <p:nvPr/>
            </p:nvSpPr>
            <p:spPr>
              <a:xfrm>
                <a:off x="9826582" y="3105932"/>
                <a:ext cx="328369" cy="375950"/>
              </a:xfrm>
              <a:custGeom>
                <a:avLst/>
                <a:gdLst/>
                <a:ahLst/>
                <a:cxnLst/>
                <a:rect l="l" t="t" r="r" b="b"/>
                <a:pathLst>
                  <a:path w="6570" h="7522" extrusionOk="0">
                    <a:moveTo>
                      <a:pt x="1424" y="0"/>
                    </a:moveTo>
                    <a:cubicBezTo>
                      <a:pt x="1154" y="0"/>
                      <a:pt x="844" y="151"/>
                      <a:pt x="589" y="680"/>
                    </a:cubicBezTo>
                    <a:cubicBezTo>
                      <a:pt x="0" y="1906"/>
                      <a:pt x="308" y="2690"/>
                      <a:pt x="238" y="3373"/>
                    </a:cubicBezTo>
                    <a:cubicBezTo>
                      <a:pt x="167" y="4057"/>
                      <a:pt x="201" y="5728"/>
                      <a:pt x="218" y="5912"/>
                    </a:cubicBezTo>
                    <a:cubicBezTo>
                      <a:pt x="238" y="6096"/>
                      <a:pt x="1293" y="6368"/>
                      <a:pt x="2840" y="7112"/>
                    </a:cubicBezTo>
                    <a:cubicBezTo>
                      <a:pt x="3413" y="7387"/>
                      <a:pt x="3726" y="7522"/>
                      <a:pt x="3953" y="7522"/>
                    </a:cubicBezTo>
                    <a:cubicBezTo>
                      <a:pt x="4340" y="7522"/>
                      <a:pt x="4479" y="7131"/>
                      <a:pt x="5232" y="6378"/>
                    </a:cubicBezTo>
                    <a:cubicBezTo>
                      <a:pt x="6429" y="5182"/>
                      <a:pt x="6429" y="4365"/>
                      <a:pt x="6499" y="3015"/>
                    </a:cubicBezTo>
                    <a:cubicBezTo>
                      <a:pt x="6569" y="1665"/>
                      <a:pt x="5685" y="1172"/>
                      <a:pt x="4827" y="609"/>
                    </a:cubicBezTo>
                    <a:cubicBezTo>
                      <a:pt x="4289" y="257"/>
                      <a:pt x="3565" y="102"/>
                      <a:pt x="2961" y="102"/>
                    </a:cubicBezTo>
                    <a:cubicBezTo>
                      <a:pt x="2598" y="102"/>
                      <a:pt x="2278" y="158"/>
                      <a:pt x="2067" y="261"/>
                    </a:cubicBezTo>
                    <a:cubicBezTo>
                      <a:pt x="2067" y="261"/>
                      <a:pt x="1780" y="0"/>
                      <a:pt x="142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8" name="Google Shape;388;p20"/>
              <p:cNvSpPr/>
              <p:nvPr/>
            </p:nvSpPr>
            <p:spPr>
              <a:xfrm>
                <a:off x="10137308" y="2868277"/>
                <a:ext cx="212815" cy="372701"/>
              </a:xfrm>
              <a:custGeom>
                <a:avLst/>
                <a:gdLst/>
                <a:ahLst/>
                <a:cxnLst/>
                <a:rect l="l" t="t" r="r" b="b"/>
                <a:pathLst>
                  <a:path w="4258" h="7457" extrusionOk="0">
                    <a:moveTo>
                      <a:pt x="3216" y="1"/>
                    </a:moveTo>
                    <a:cubicBezTo>
                      <a:pt x="2540" y="1"/>
                      <a:pt x="1615" y="123"/>
                      <a:pt x="1297" y="749"/>
                    </a:cubicBezTo>
                    <a:cubicBezTo>
                      <a:pt x="774" y="1777"/>
                      <a:pt x="573" y="2989"/>
                      <a:pt x="289" y="3331"/>
                    </a:cubicBezTo>
                    <a:cubicBezTo>
                      <a:pt x="0" y="3676"/>
                      <a:pt x="1478" y="4872"/>
                      <a:pt x="1688" y="5435"/>
                    </a:cubicBezTo>
                    <a:cubicBezTo>
                      <a:pt x="1900" y="5998"/>
                      <a:pt x="1906" y="6865"/>
                      <a:pt x="2995" y="7274"/>
                    </a:cubicBezTo>
                    <a:cubicBezTo>
                      <a:pt x="3357" y="7411"/>
                      <a:pt x="3618" y="7457"/>
                      <a:pt x="3805" y="7457"/>
                    </a:cubicBezTo>
                    <a:cubicBezTo>
                      <a:pt x="4179" y="7457"/>
                      <a:pt x="4258" y="7274"/>
                      <a:pt x="4258" y="7274"/>
                    </a:cubicBezTo>
                    <a:lnTo>
                      <a:pt x="3984" y="52"/>
                    </a:lnTo>
                    <a:cubicBezTo>
                      <a:pt x="3984" y="52"/>
                      <a:pt x="3652" y="1"/>
                      <a:pt x="3216"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89" name="Google Shape;389;p20"/>
              <p:cNvSpPr/>
              <p:nvPr/>
            </p:nvSpPr>
            <p:spPr>
              <a:xfrm>
                <a:off x="10042196" y="3486030"/>
                <a:ext cx="294232" cy="399290"/>
              </a:xfrm>
              <a:custGeom>
                <a:avLst/>
                <a:gdLst/>
                <a:ahLst/>
                <a:cxnLst/>
                <a:rect l="l" t="t" r="r" b="b"/>
                <a:pathLst>
                  <a:path w="5887" h="7989" extrusionOk="0">
                    <a:moveTo>
                      <a:pt x="4004" y="0"/>
                    </a:moveTo>
                    <a:cubicBezTo>
                      <a:pt x="3606" y="0"/>
                      <a:pt x="3280" y="74"/>
                      <a:pt x="3200" y="294"/>
                    </a:cubicBezTo>
                    <a:cubicBezTo>
                      <a:pt x="2959" y="954"/>
                      <a:pt x="2396" y="1370"/>
                      <a:pt x="1692" y="1828"/>
                    </a:cubicBezTo>
                    <a:cubicBezTo>
                      <a:pt x="989" y="2290"/>
                      <a:pt x="1" y="2009"/>
                      <a:pt x="4" y="2502"/>
                    </a:cubicBezTo>
                    <a:cubicBezTo>
                      <a:pt x="4" y="2994"/>
                      <a:pt x="561" y="4009"/>
                      <a:pt x="513" y="4471"/>
                    </a:cubicBezTo>
                    <a:cubicBezTo>
                      <a:pt x="463" y="4934"/>
                      <a:pt x="513" y="5858"/>
                      <a:pt x="513" y="5858"/>
                    </a:cubicBezTo>
                    <a:lnTo>
                      <a:pt x="5887" y="7989"/>
                    </a:lnTo>
                    <a:lnTo>
                      <a:pt x="5887" y="294"/>
                    </a:lnTo>
                    <a:cubicBezTo>
                      <a:pt x="5887" y="294"/>
                      <a:pt x="4800" y="0"/>
                      <a:pt x="400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spTree>
    <p:extLst>
      <p:ext uri="{BB962C8B-B14F-4D97-AF65-F5344CB8AC3E}">
        <p14:creationId xmlns:p14="http://schemas.microsoft.com/office/powerpoint/2010/main" val="345112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390"/>
        <p:cNvGrpSpPr/>
        <p:nvPr/>
      </p:nvGrpSpPr>
      <p:grpSpPr>
        <a:xfrm>
          <a:off x="0" y="0"/>
          <a:ext cx="0" cy="0"/>
          <a:chOff x="0" y="0"/>
          <a:chExt cx="0" cy="0"/>
        </a:xfrm>
      </p:grpSpPr>
    </p:spTree>
    <p:extLst>
      <p:ext uri="{BB962C8B-B14F-4D97-AF65-F5344CB8AC3E}">
        <p14:creationId xmlns:p14="http://schemas.microsoft.com/office/powerpoint/2010/main" val="4144182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2"/>
        </a:solidFill>
        <a:effectLst/>
      </p:bgPr>
    </p:bg>
    <p:spTree>
      <p:nvGrpSpPr>
        <p:cNvPr id="1" name="Shape 391"/>
        <p:cNvGrpSpPr/>
        <p:nvPr/>
      </p:nvGrpSpPr>
      <p:grpSpPr>
        <a:xfrm>
          <a:off x="0" y="0"/>
          <a:ext cx="0" cy="0"/>
          <a:chOff x="0" y="0"/>
          <a:chExt cx="0" cy="0"/>
        </a:xfrm>
      </p:grpSpPr>
    </p:spTree>
    <p:extLst>
      <p:ext uri="{BB962C8B-B14F-4D97-AF65-F5344CB8AC3E}">
        <p14:creationId xmlns:p14="http://schemas.microsoft.com/office/powerpoint/2010/main" val="30660187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392"/>
        <p:cNvGrpSpPr/>
        <p:nvPr/>
      </p:nvGrpSpPr>
      <p:grpSpPr>
        <a:xfrm>
          <a:off x="0" y="0"/>
          <a:ext cx="0" cy="0"/>
          <a:chOff x="0" y="0"/>
          <a:chExt cx="0" cy="0"/>
        </a:xfrm>
      </p:grpSpPr>
    </p:spTree>
    <p:extLst>
      <p:ext uri="{BB962C8B-B14F-4D97-AF65-F5344CB8AC3E}">
        <p14:creationId xmlns:p14="http://schemas.microsoft.com/office/powerpoint/2010/main" val="1556967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rgbClr val="40002A"/>
        </a:solidFill>
        <a:effectLst/>
      </p:bgPr>
    </p:bg>
    <p:spTree>
      <p:nvGrpSpPr>
        <p:cNvPr id="1" name="Shape 393"/>
        <p:cNvGrpSpPr/>
        <p:nvPr/>
      </p:nvGrpSpPr>
      <p:grpSpPr>
        <a:xfrm>
          <a:off x="0" y="0"/>
          <a:ext cx="0" cy="0"/>
          <a:chOff x="0" y="0"/>
          <a:chExt cx="0" cy="0"/>
        </a:xfrm>
      </p:grpSpPr>
    </p:spTree>
    <p:extLst>
      <p:ext uri="{BB962C8B-B14F-4D97-AF65-F5344CB8AC3E}">
        <p14:creationId xmlns:p14="http://schemas.microsoft.com/office/powerpoint/2010/main" val="4255920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1">
  <p:cSld name="SECTION 1">
    <p:spTree>
      <p:nvGrpSpPr>
        <p:cNvPr id="1" name="Shape 32"/>
        <p:cNvGrpSpPr/>
        <p:nvPr/>
      </p:nvGrpSpPr>
      <p:grpSpPr>
        <a:xfrm>
          <a:off x="0" y="0"/>
          <a:ext cx="0" cy="0"/>
          <a:chOff x="0" y="0"/>
          <a:chExt cx="0" cy="0"/>
        </a:xfrm>
      </p:grpSpPr>
      <p:sp>
        <p:nvSpPr>
          <p:cNvPr id="33" name="Google Shape;33;p5"/>
          <p:cNvSpPr/>
          <p:nvPr/>
        </p:nvSpPr>
        <p:spPr>
          <a:xfrm>
            <a:off x="321450" y="1354200"/>
            <a:ext cx="8501100" cy="4149600"/>
          </a:xfrm>
          <a:prstGeom prst="rect">
            <a:avLst/>
          </a:prstGeom>
          <a:solidFill>
            <a:srgbClr val="FFAD8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4" name="Google Shape;34;p5"/>
          <p:cNvSpPr txBox="1">
            <a:spLocks noGrp="1"/>
          </p:cNvSpPr>
          <p:nvPr>
            <p:ph type="subTitle" idx="1"/>
          </p:nvPr>
        </p:nvSpPr>
        <p:spPr>
          <a:xfrm>
            <a:off x="803750" y="3787967"/>
            <a:ext cx="4470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200"/>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35" name="Google Shape;35;p5"/>
          <p:cNvSpPr txBox="1">
            <a:spLocks noGrp="1"/>
          </p:cNvSpPr>
          <p:nvPr>
            <p:ph type="ctrTitle"/>
          </p:nvPr>
        </p:nvSpPr>
        <p:spPr>
          <a:xfrm>
            <a:off x="803750" y="2921233"/>
            <a:ext cx="5539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6" name="Google Shape;36;p5"/>
          <p:cNvSpPr txBox="1">
            <a:spLocks noGrp="1"/>
          </p:cNvSpPr>
          <p:nvPr>
            <p:ph type="title" idx="2" hasCustomPrompt="1"/>
          </p:nvPr>
        </p:nvSpPr>
        <p:spPr>
          <a:xfrm>
            <a:off x="803750" y="2013233"/>
            <a:ext cx="1521600" cy="908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1846144022"/>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rot="723795">
            <a:off x="2718522" y="466646"/>
            <a:ext cx="4552977" cy="5564263"/>
          </a:xfrm>
          <a:custGeom>
            <a:avLst/>
            <a:gdLst/>
            <a:ahLst/>
            <a:cxnLst/>
            <a:rect l="l" t="t" r="r" b="b"/>
            <a:pathLst>
              <a:path w="217245" h="199152" extrusionOk="0">
                <a:moveTo>
                  <a:pt x="125752" y="0"/>
                </a:moveTo>
                <a:cubicBezTo>
                  <a:pt x="115330" y="0"/>
                  <a:pt x="104935" y="983"/>
                  <a:pt x="94954" y="3880"/>
                </a:cubicBezTo>
                <a:cubicBezTo>
                  <a:pt x="76766" y="9158"/>
                  <a:pt x="61604" y="21568"/>
                  <a:pt x="53018" y="38390"/>
                </a:cubicBezTo>
                <a:cubicBezTo>
                  <a:pt x="43740" y="56565"/>
                  <a:pt x="38372" y="76983"/>
                  <a:pt x="25366" y="93087"/>
                </a:cubicBezTo>
                <a:cubicBezTo>
                  <a:pt x="18504" y="101584"/>
                  <a:pt x="9546" y="108811"/>
                  <a:pt x="5619" y="119003"/>
                </a:cubicBezTo>
                <a:cubicBezTo>
                  <a:pt x="1" y="133578"/>
                  <a:pt x="6982" y="151133"/>
                  <a:pt x="19718" y="160177"/>
                </a:cubicBezTo>
                <a:cubicBezTo>
                  <a:pt x="27750" y="165880"/>
                  <a:pt x="37477" y="168607"/>
                  <a:pt x="46205" y="173174"/>
                </a:cubicBezTo>
                <a:cubicBezTo>
                  <a:pt x="54260" y="177389"/>
                  <a:pt x="61413" y="183148"/>
                  <a:pt x="69345" y="187588"/>
                </a:cubicBezTo>
                <a:cubicBezTo>
                  <a:pt x="84229" y="195917"/>
                  <a:pt x="100948" y="199152"/>
                  <a:pt x="118037" y="199152"/>
                </a:cubicBezTo>
                <a:cubicBezTo>
                  <a:pt x="134377" y="199152"/>
                  <a:pt x="151054" y="196195"/>
                  <a:pt x="166786" y="191906"/>
                </a:cubicBezTo>
                <a:cubicBezTo>
                  <a:pt x="182868" y="187522"/>
                  <a:pt x="199726" y="181032"/>
                  <a:pt x="208943" y="167145"/>
                </a:cubicBezTo>
                <a:cubicBezTo>
                  <a:pt x="216021" y="156478"/>
                  <a:pt x="217244" y="143559"/>
                  <a:pt x="215671" y="130623"/>
                </a:cubicBezTo>
                <a:cubicBezTo>
                  <a:pt x="214777" y="123276"/>
                  <a:pt x="212981" y="115923"/>
                  <a:pt x="210844" y="108974"/>
                </a:cubicBezTo>
                <a:cubicBezTo>
                  <a:pt x="208446" y="101182"/>
                  <a:pt x="205657" y="93288"/>
                  <a:pt x="205948" y="85140"/>
                </a:cubicBezTo>
                <a:cubicBezTo>
                  <a:pt x="206153" y="79394"/>
                  <a:pt x="207888" y="73823"/>
                  <a:pt x="208756" y="68140"/>
                </a:cubicBezTo>
                <a:cubicBezTo>
                  <a:pt x="210142" y="59046"/>
                  <a:pt x="209283" y="49687"/>
                  <a:pt x="206890" y="40805"/>
                </a:cubicBezTo>
                <a:cubicBezTo>
                  <a:pt x="205168" y="34414"/>
                  <a:pt x="202608" y="28152"/>
                  <a:pt x="198518" y="22947"/>
                </a:cubicBezTo>
                <a:cubicBezTo>
                  <a:pt x="194858" y="18288"/>
                  <a:pt x="190067" y="14605"/>
                  <a:pt x="184910" y="11688"/>
                </a:cubicBezTo>
                <a:cubicBezTo>
                  <a:pt x="171283" y="3978"/>
                  <a:pt x="155327" y="1548"/>
                  <a:pt x="139704" y="505"/>
                </a:cubicBezTo>
                <a:cubicBezTo>
                  <a:pt x="135071" y="196"/>
                  <a:pt x="130409" y="0"/>
                  <a:pt x="125752"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 name="Google Shape;10;p2"/>
          <p:cNvSpPr txBox="1">
            <a:spLocks noGrp="1"/>
          </p:cNvSpPr>
          <p:nvPr>
            <p:ph type="ctrTitle"/>
          </p:nvPr>
        </p:nvSpPr>
        <p:spPr>
          <a:xfrm>
            <a:off x="2627778" y="1346833"/>
            <a:ext cx="5416200" cy="27368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200"/>
              <a:buNone/>
              <a:defRPr sz="52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773325" y="4120933"/>
            <a:ext cx="31251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42833759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953510" y="3710367"/>
            <a:ext cx="4362300" cy="11224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3600"/>
            </a:lvl1pPr>
            <a:lvl2pPr lvl="1" algn="r">
              <a:spcBef>
                <a:spcPts val="0"/>
              </a:spcBef>
              <a:spcAft>
                <a:spcPts val="0"/>
              </a:spcAft>
              <a:buSzPts val="3600"/>
              <a:buNone/>
              <a:defRPr sz="3600"/>
            </a:lvl2pPr>
            <a:lvl3pPr lvl="2" algn="r">
              <a:spcBef>
                <a:spcPts val="0"/>
              </a:spcBef>
              <a:spcAft>
                <a:spcPts val="0"/>
              </a:spcAft>
              <a:buSzPts val="3600"/>
              <a:buNone/>
              <a:defRPr sz="3600"/>
            </a:lvl3pPr>
            <a:lvl4pPr lvl="3" algn="r">
              <a:spcBef>
                <a:spcPts val="0"/>
              </a:spcBef>
              <a:spcAft>
                <a:spcPts val="0"/>
              </a:spcAft>
              <a:buSzPts val="3600"/>
              <a:buNone/>
              <a:defRPr sz="3600"/>
            </a:lvl4pPr>
            <a:lvl5pPr lvl="4" algn="r">
              <a:spcBef>
                <a:spcPts val="0"/>
              </a:spcBef>
              <a:spcAft>
                <a:spcPts val="0"/>
              </a:spcAft>
              <a:buSzPts val="3600"/>
              <a:buNone/>
              <a:defRPr sz="3600"/>
            </a:lvl5pPr>
            <a:lvl6pPr lvl="5" algn="r">
              <a:spcBef>
                <a:spcPts val="0"/>
              </a:spcBef>
              <a:spcAft>
                <a:spcPts val="0"/>
              </a:spcAft>
              <a:buSzPts val="3600"/>
              <a:buNone/>
              <a:defRPr sz="3600"/>
            </a:lvl6pPr>
            <a:lvl7pPr lvl="6" algn="r">
              <a:spcBef>
                <a:spcPts val="0"/>
              </a:spcBef>
              <a:spcAft>
                <a:spcPts val="0"/>
              </a:spcAft>
              <a:buSzPts val="3600"/>
              <a:buNone/>
              <a:defRPr sz="3600"/>
            </a:lvl7pPr>
            <a:lvl8pPr lvl="7" algn="r">
              <a:spcBef>
                <a:spcPts val="0"/>
              </a:spcBef>
              <a:spcAft>
                <a:spcPts val="0"/>
              </a:spcAft>
              <a:buSzPts val="3600"/>
              <a:buNone/>
              <a:defRPr sz="3600"/>
            </a:lvl8pPr>
            <a:lvl9pPr lvl="8" algn="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5494910" y="985500"/>
            <a:ext cx="2820900" cy="1766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9600"/>
            </a:lvl1pPr>
            <a:lvl2pPr lvl="1" algn="r" rtl="0">
              <a:spcBef>
                <a:spcPts val="0"/>
              </a:spcBef>
              <a:spcAft>
                <a:spcPts val="0"/>
              </a:spcAft>
              <a:buSzPts val="9600"/>
              <a:buNone/>
              <a:defRPr sz="9600"/>
            </a:lvl2pPr>
            <a:lvl3pPr lvl="2" algn="r" rtl="0">
              <a:spcBef>
                <a:spcPts val="0"/>
              </a:spcBef>
              <a:spcAft>
                <a:spcPts val="0"/>
              </a:spcAft>
              <a:buSzPts val="9600"/>
              <a:buNone/>
              <a:defRPr sz="9600"/>
            </a:lvl3pPr>
            <a:lvl4pPr lvl="3" algn="r" rtl="0">
              <a:spcBef>
                <a:spcPts val="0"/>
              </a:spcBef>
              <a:spcAft>
                <a:spcPts val="0"/>
              </a:spcAft>
              <a:buSzPts val="9600"/>
              <a:buNone/>
              <a:defRPr sz="9600"/>
            </a:lvl4pPr>
            <a:lvl5pPr lvl="4" algn="r" rtl="0">
              <a:spcBef>
                <a:spcPts val="0"/>
              </a:spcBef>
              <a:spcAft>
                <a:spcPts val="0"/>
              </a:spcAft>
              <a:buSzPts val="9600"/>
              <a:buNone/>
              <a:defRPr sz="9600"/>
            </a:lvl5pPr>
            <a:lvl6pPr lvl="5" algn="r" rtl="0">
              <a:spcBef>
                <a:spcPts val="0"/>
              </a:spcBef>
              <a:spcAft>
                <a:spcPts val="0"/>
              </a:spcAft>
              <a:buSzPts val="9600"/>
              <a:buNone/>
              <a:defRPr sz="9600"/>
            </a:lvl6pPr>
            <a:lvl7pPr lvl="6" algn="r" rtl="0">
              <a:spcBef>
                <a:spcPts val="0"/>
              </a:spcBef>
              <a:spcAft>
                <a:spcPts val="0"/>
              </a:spcAft>
              <a:buSzPts val="9600"/>
              <a:buNone/>
              <a:defRPr sz="9600"/>
            </a:lvl7pPr>
            <a:lvl8pPr lvl="7" algn="r" rtl="0">
              <a:spcBef>
                <a:spcPts val="0"/>
              </a:spcBef>
              <a:spcAft>
                <a:spcPts val="0"/>
              </a:spcAft>
              <a:buSzPts val="9600"/>
              <a:buNone/>
              <a:defRPr sz="9600"/>
            </a:lvl8pPr>
            <a:lvl9pPr lvl="8" algn="r" rtl="0">
              <a:spcBef>
                <a:spcPts val="0"/>
              </a:spcBef>
              <a:spcAft>
                <a:spcPts val="0"/>
              </a:spcAft>
              <a:buSzPts val="9600"/>
              <a:buNone/>
              <a:defRPr sz="9600"/>
            </a:lvl9pPr>
          </a:lstStyle>
          <a:p>
            <a:r>
              <a:t>xx%</a:t>
            </a:r>
          </a:p>
        </p:txBody>
      </p:sp>
      <p:sp>
        <p:nvSpPr>
          <p:cNvPr id="15" name="Google Shape;15;p3"/>
          <p:cNvSpPr txBox="1">
            <a:spLocks noGrp="1"/>
          </p:cNvSpPr>
          <p:nvPr>
            <p:ph type="subTitle" idx="1"/>
          </p:nvPr>
        </p:nvSpPr>
        <p:spPr>
          <a:xfrm>
            <a:off x="5190723" y="4901843"/>
            <a:ext cx="3125100" cy="1056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
        <p:nvSpPr>
          <p:cNvPr id="16" name="Google Shape;16;p3"/>
          <p:cNvSpPr/>
          <p:nvPr/>
        </p:nvSpPr>
        <p:spPr>
          <a:xfrm flipH="1">
            <a:off x="14" y="3970002"/>
            <a:ext cx="2936414" cy="2888012"/>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6322380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body" idx="1"/>
          </p:nvPr>
        </p:nvSpPr>
        <p:spPr>
          <a:xfrm>
            <a:off x="756675" y="2536967"/>
            <a:ext cx="4634400" cy="3398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p:nvPr/>
        </p:nvSpPr>
        <p:spPr>
          <a:xfrm rot="5400000">
            <a:off x="4578908" y="2310485"/>
            <a:ext cx="6893151" cy="2237048"/>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0" name="Google Shape;20;p4"/>
          <p:cNvSpPr txBox="1">
            <a:spLocks noGrp="1"/>
          </p:cNvSpPr>
          <p:nvPr>
            <p:ph type="title"/>
          </p:nvPr>
        </p:nvSpPr>
        <p:spPr>
          <a:xfrm>
            <a:off x="813550" y="538633"/>
            <a:ext cx="4426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41427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accent1"/>
        </a:solidFill>
        <a:effectLst/>
      </p:bgPr>
    </p:bg>
    <p:spTree>
      <p:nvGrpSpPr>
        <p:cNvPr id="1" name="Shape 21"/>
        <p:cNvGrpSpPr/>
        <p:nvPr/>
      </p:nvGrpSpPr>
      <p:grpSpPr>
        <a:xfrm>
          <a:off x="0" y="0"/>
          <a:ext cx="0" cy="0"/>
          <a:chOff x="0" y="0"/>
          <a:chExt cx="0" cy="0"/>
        </a:xfrm>
      </p:grpSpPr>
      <p:sp>
        <p:nvSpPr>
          <p:cNvPr id="22" name="Google Shape;22;p5"/>
          <p:cNvSpPr/>
          <p:nvPr/>
        </p:nvSpPr>
        <p:spPr>
          <a:xfrm rot="5400000">
            <a:off x="5290508" y="2310468"/>
            <a:ext cx="6893151" cy="2237048"/>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23" name="Google Shape;23;p5"/>
          <p:cNvSpPr txBox="1">
            <a:spLocks noGrp="1"/>
          </p:cNvSpPr>
          <p:nvPr>
            <p:ph type="body" idx="1"/>
          </p:nvPr>
        </p:nvSpPr>
        <p:spPr>
          <a:xfrm>
            <a:off x="821130" y="3044967"/>
            <a:ext cx="3141600" cy="339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5"/>
          <p:cNvSpPr txBox="1">
            <a:spLocks noGrp="1"/>
          </p:cNvSpPr>
          <p:nvPr>
            <p:ph type="body" idx="2"/>
          </p:nvPr>
        </p:nvSpPr>
        <p:spPr>
          <a:xfrm>
            <a:off x="4268175" y="3044967"/>
            <a:ext cx="3141600" cy="3398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 name="Google Shape;25;p5"/>
          <p:cNvSpPr txBox="1">
            <a:spLocks noGrp="1"/>
          </p:cNvSpPr>
          <p:nvPr>
            <p:ph type="title"/>
          </p:nvPr>
        </p:nvSpPr>
        <p:spPr>
          <a:xfrm>
            <a:off x="821130" y="2269767"/>
            <a:ext cx="23061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 name="Google Shape;26;p5"/>
          <p:cNvSpPr txBox="1">
            <a:spLocks noGrp="1"/>
          </p:cNvSpPr>
          <p:nvPr>
            <p:ph type="title" idx="3"/>
          </p:nvPr>
        </p:nvSpPr>
        <p:spPr>
          <a:xfrm>
            <a:off x="4268175" y="2269767"/>
            <a:ext cx="2306100" cy="5720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 name="Google Shape;27;p5"/>
          <p:cNvSpPr txBox="1">
            <a:spLocks noGrp="1"/>
          </p:cNvSpPr>
          <p:nvPr>
            <p:ph type="title" idx="4"/>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77508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accent1"/>
        </a:solidFill>
        <a:effectLst/>
      </p:bgPr>
    </p:bg>
    <p:spTree>
      <p:nvGrpSpPr>
        <p:cNvPr id="1" name="Shape 28"/>
        <p:cNvGrpSpPr/>
        <p:nvPr/>
      </p:nvGrpSpPr>
      <p:grpSpPr>
        <a:xfrm>
          <a:off x="0" y="0"/>
          <a:ext cx="0" cy="0"/>
          <a:chOff x="0" y="0"/>
          <a:chExt cx="0" cy="0"/>
        </a:xfrm>
      </p:grpSpPr>
      <p:sp>
        <p:nvSpPr>
          <p:cNvPr id="29" name="Google Shape;29;p6"/>
          <p:cNvSpPr/>
          <p:nvPr/>
        </p:nvSpPr>
        <p:spPr>
          <a:xfrm rot="10800000">
            <a:off x="5943203" y="16"/>
            <a:ext cx="4570683"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0" name="Google Shape;30;p6"/>
          <p:cNvSpPr txBox="1">
            <a:spLocks noGrp="1"/>
          </p:cNvSpPr>
          <p:nvPr>
            <p:ph type="title"/>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160997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1"/>
        </a:soli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body" idx="1"/>
          </p:nvPr>
        </p:nvSpPr>
        <p:spPr>
          <a:xfrm>
            <a:off x="756675" y="2874603"/>
            <a:ext cx="3143100" cy="2719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33" name="Google Shape;33;p7"/>
          <p:cNvSpPr txBox="1">
            <a:spLocks noGrp="1"/>
          </p:cNvSpPr>
          <p:nvPr>
            <p:ph type="title"/>
          </p:nvPr>
        </p:nvSpPr>
        <p:spPr>
          <a:xfrm>
            <a:off x="813550" y="538633"/>
            <a:ext cx="4446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042818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Google Shape;35;p8"/>
          <p:cNvSpPr/>
          <p:nvPr/>
        </p:nvSpPr>
        <p:spPr>
          <a:xfrm flipH="1">
            <a:off x="5533343" y="-39733"/>
            <a:ext cx="5008132" cy="7514345"/>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6" name="Google Shape;36;p8"/>
          <p:cNvSpPr txBox="1">
            <a:spLocks noGrp="1"/>
          </p:cNvSpPr>
          <p:nvPr>
            <p:ph type="title"/>
          </p:nvPr>
        </p:nvSpPr>
        <p:spPr>
          <a:xfrm>
            <a:off x="813544" y="538633"/>
            <a:ext cx="288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01208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Google Shape;38;p9"/>
          <p:cNvSpPr/>
          <p:nvPr/>
        </p:nvSpPr>
        <p:spPr>
          <a:xfrm>
            <a:off x="4826226" y="2611434"/>
            <a:ext cx="4317794" cy="42465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39" name="Google Shape;39;p9"/>
          <p:cNvSpPr/>
          <p:nvPr/>
        </p:nvSpPr>
        <p:spPr>
          <a:xfrm rot="10800000">
            <a:off x="6" y="-16"/>
            <a:ext cx="2843451" cy="279658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0" name="Google Shape;40;p9"/>
          <p:cNvSpPr txBox="1">
            <a:spLocks noGrp="1"/>
          </p:cNvSpPr>
          <p:nvPr>
            <p:ph type="title"/>
          </p:nvPr>
        </p:nvSpPr>
        <p:spPr>
          <a:xfrm>
            <a:off x="1222975" y="2210067"/>
            <a:ext cx="27993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000"/>
              <a:buNone/>
              <a:defRPr sz="30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1" name="Google Shape;41;p9"/>
          <p:cNvSpPr txBox="1">
            <a:spLocks noGrp="1"/>
          </p:cNvSpPr>
          <p:nvPr>
            <p:ph type="subTitle" idx="1"/>
          </p:nvPr>
        </p:nvSpPr>
        <p:spPr>
          <a:xfrm>
            <a:off x="1222975" y="3736017"/>
            <a:ext cx="3206400" cy="9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759153" y="1407400"/>
            <a:ext cx="3284700" cy="40432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21870835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965943" y="3884600"/>
            <a:ext cx="23184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title"/>
          </p:nvPr>
        </p:nvSpPr>
        <p:spPr>
          <a:xfrm>
            <a:off x="813549" y="538633"/>
            <a:ext cx="2577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15431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46"/>
        <p:cNvGrpSpPr/>
        <p:nvPr/>
      </p:nvGrpSpPr>
      <p:grpSpPr>
        <a:xfrm>
          <a:off x="0" y="0"/>
          <a:ext cx="0" cy="0"/>
          <a:chOff x="0" y="0"/>
          <a:chExt cx="0" cy="0"/>
        </a:xfrm>
      </p:grpSpPr>
      <p:sp>
        <p:nvSpPr>
          <p:cNvPr id="47" name="Google Shape;47;p11"/>
          <p:cNvSpPr/>
          <p:nvPr/>
        </p:nvSpPr>
        <p:spPr>
          <a:xfrm>
            <a:off x="1726900" y="750833"/>
            <a:ext cx="5346080" cy="5120000"/>
          </a:xfrm>
          <a:custGeom>
            <a:avLst/>
            <a:gdLst/>
            <a:ahLst/>
            <a:cxnLst/>
            <a:rect l="l" t="t" r="r" b="b"/>
            <a:pathLst>
              <a:path w="255977" h="190311" extrusionOk="0">
                <a:moveTo>
                  <a:pt x="145909" y="1"/>
                </a:moveTo>
                <a:cubicBezTo>
                  <a:pt x="107297" y="1"/>
                  <a:pt x="86873" y="30667"/>
                  <a:pt x="57680" y="44965"/>
                </a:cubicBezTo>
                <a:cubicBezTo>
                  <a:pt x="27929" y="59538"/>
                  <a:pt x="7286" y="72287"/>
                  <a:pt x="3643" y="100824"/>
                </a:cubicBezTo>
                <a:cubicBezTo>
                  <a:pt x="0" y="129361"/>
                  <a:pt x="3035" y="156077"/>
                  <a:pt x="27930" y="169435"/>
                </a:cubicBezTo>
                <a:cubicBezTo>
                  <a:pt x="33671" y="172515"/>
                  <a:pt x="38894" y="173690"/>
                  <a:pt x="43929" y="173690"/>
                </a:cubicBezTo>
                <a:cubicBezTo>
                  <a:pt x="60149" y="173690"/>
                  <a:pt x="74408" y="161493"/>
                  <a:pt x="97659" y="161493"/>
                </a:cubicBezTo>
                <a:cubicBezTo>
                  <a:pt x="98489" y="161493"/>
                  <a:pt x="99330" y="161508"/>
                  <a:pt x="100183" y="161541"/>
                </a:cubicBezTo>
                <a:cubicBezTo>
                  <a:pt x="128173" y="162597"/>
                  <a:pt x="146517" y="190310"/>
                  <a:pt x="177390" y="190310"/>
                </a:cubicBezTo>
                <a:cubicBezTo>
                  <a:pt x="182011" y="190310"/>
                  <a:pt x="186911" y="189690"/>
                  <a:pt x="192167" y="188266"/>
                </a:cubicBezTo>
                <a:cubicBezTo>
                  <a:pt x="218732" y="181070"/>
                  <a:pt x="238428" y="154703"/>
                  <a:pt x="245834" y="129338"/>
                </a:cubicBezTo>
                <a:cubicBezTo>
                  <a:pt x="255976" y="94599"/>
                  <a:pt x="244228" y="59084"/>
                  <a:pt x="220884" y="34080"/>
                </a:cubicBezTo>
                <a:cubicBezTo>
                  <a:pt x="202271" y="14144"/>
                  <a:pt x="176287" y="887"/>
                  <a:pt x="148148" y="35"/>
                </a:cubicBezTo>
                <a:cubicBezTo>
                  <a:pt x="147395" y="12"/>
                  <a:pt x="146649" y="1"/>
                  <a:pt x="145909" y="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48" name="Google Shape;48;p11"/>
          <p:cNvSpPr txBox="1">
            <a:spLocks noGrp="1"/>
          </p:cNvSpPr>
          <p:nvPr>
            <p:ph type="title" hasCustomPrompt="1"/>
          </p:nvPr>
        </p:nvSpPr>
        <p:spPr>
          <a:xfrm>
            <a:off x="1652250" y="2206933"/>
            <a:ext cx="5839500" cy="1690000"/>
          </a:xfrm>
          <a:prstGeom prst="rect">
            <a:avLst/>
          </a:prstGeom>
        </p:spPr>
        <p:txBody>
          <a:bodyPr spcFirstLastPara="1" wrap="square" lIns="91425" tIns="91425" rIns="91425" bIns="91425" anchor="ctr" anchorCtr="0">
            <a:noAutofit/>
          </a:bodyPr>
          <a:lstStyle>
            <a:lvl1pPr lvl="0" algn="ctr">
              <a:spcBef>
                <a:spcPts val="0"/>
              </a:spcBef>
              <a:spcAft>
                <a:spcPts val="0"/>
              </a:spcAft>
              <a:buSzPts val="72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 name="Google Shape;49;p11"/>
          <p:cNvSpPr txBox="1">
            <a:spLocks noGrp="1"/>
          </p:cNvSpPr>
          <p:nvPr>
            <p:ph type="body" idx="1"/>
          </p:nvPr>
        </p:nvSpPr>
        <p:spPr>
          <a:xfrm>
            <a:off x="2665500" y="4017333"/>
            <a:ext cx="3813000" cy="13200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4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78301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 2 COLUMNS">
  <p:cSld name=" 2 COLUMNS">
    <p:spTree>
      <p:nvGrpSpPr>
        <p:cNvPr id="1" name="Shape 37"/>
        <p:cNvGrpSpPr/>
        <p:nvPr/>
      </p:nvGrpSpPr>
      <p:grpSpPr>
        <a:xfrm>
          <a:off x="0" y="0"/>
          <a:ext cx="0" cy="0"/>
          <a:chOff x="0" y="0"/>
          <a:chExt cx="0" cy="0"/>
        </a:xfrm>
      </p:grpSpPr>
      <p:sp>
        <p:nvSpPr>
          <p:cNvPr id="38" name="Google Shape;38;p6"/>
          <p:cNvSpPr txBox="1">
            <a:spLocks noGrp="1"/>
          </p:cNvSpPr>
          <p:nvPr>
            <p:ph type="subTitle" idx="1"/>
          </p:nvPr>
        </p:nvSpPr>
        <p:spPr>
          <a:xfrm>
            <a:off x="1695900" y="2533633"/>
            <a:ext cx="2154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39" name="Google Shape;39;p6"/>
          <p:cNvSpPr txBox="1">
            <a:spLocks noGrp="1"/>
          </p:cNvSpPr>
          <p:nvPr>
            <p:ph type="ctrTitle"/>
          </p:nvPr>
        </p:nvSpPr>
        <p:spPr>
          <a:xfrm>
            <a:off x="1656900" y="1673133"/>
            <a:ext cx="22323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0" name="Google Shape;40;p6"/>
          <p:cNvSpPr txBox="1">
            <a:spLocks noGrp="1"/>
          </p:cNvSpPr>
          <p:nvPr>
            <p:ph type="subTitle" idx="2"/>
          </p:nvPr>
        </p:nvSpPr>
        <p:spPr>
          <a:xfrm>
            <a:off x="6172198" y="2533633"/>
            <a:ext cx="21543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41" name="Google Shape;41;p6"/>
          <p:cNvSpPr txBox="1">
            <a:spLocks noGrp="1"/>
          </p:cNvSpPr>
          <p:nvPr>
            <p:ph type="ctrTitle" idx="3"/>
          </p:nvPr>
        </p:nvSpPr>
        <p:spPr>
          <a:xfrm>
            <a:off x="6172200" y="1684867"/>
            <a:ext cx="21543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2316545989"/>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13019986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bg>
      <p:bgPr>
        <a:solidFill>
          <a:schemeClr val="accent1"/>
        </a:solidFill>
        <a:effectLst/>
      </p:bgPr>
    </p:bg>
    <p:spTree>
      <p:nvGrpSpPr>
        <p:cNvPr id="1" name="Shape 51"/>
        <p:cNvGrpSpPr/>
        <p:nvPr/>
      </p:nvGrpSpPr>
      <p:grpSpPr>
        <a:xfrm>
          <a:off x="0" y="0"/>
          <a:ext cx="0" cy="0"/>
          <a:chOff x="0" y="0"/>
          <a:chExt cx="0" cy="0"/>
        </a:xfrm>
      </p:grpSpPr>
      <p:sp>
        <p:nvSpPr>
          <p:cNvPr id="52" name="Google Shape;52;p13"/>
          <p:cNvSpPr txBox="1">
            <a:spLocks noGrp="1"/>
          </p:cNvSpPr>
          <p:nvPr>
            <p:ph type="body" idx="1"/>
          </p:nvPr>
        </p:nvSpPr>
        <p:spPr>
          <a:xfrm>
            <a:off x="813539" y="1683533"/>
            <a:ext cx="6796800" cy="4252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3" name="Google Shape;53;p13"/>
          <p:cNvSpPr txBox="1">
            <a:spLocks noGrp="1"/>
          </p:cNvSpPr>
          <p:nvPr>
            <p:ph type="title"/>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3"/>
          <p:cNvSpPr/>
          <p:nvPr/>
        </p:nvSpPr>
        <p:spPr>
          <a:xfrm rot="5400000">
            <a:off x="5290508" y="2310468"/>
            <a:ext cx="6893151" cy="2237048"/>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0500283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Bullet points 1">
  <p:cSld name="Title + Bullet points 1">
    <p:bg>
      <p:bgPr>
        <a:solidFill>
          <a:srgbClr val="FFFFFF"/>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body" idx="1"/>
          </p:nvPr>
        </p:nvSpPr>
        <p:spPr>
          <a:xfrm>
            <a:off x="813539" y="1683533"/>
            <a:ext cx="6796800" cy="4252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7" name="Google Shape;57;p14"/>
          <p:cNvSpPr txBox="1">
            <a:spLocks noGrp="1"/>
          </p:cNvSpPr>
          <p:nvPr>
            <p:ph type="title"/>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p:nvPr/>
        </p:nvSpPr>
        <p:spPr>
          <a:xfrm rot="5400000">
            <a:off x="5290508" y="2310468"/>
            <a:ext cx="6893151" cy="2237048"/>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25451104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59"/>
        <p:cNvGrpSpPr/>
        <p:nvPr/>
      </p:nvGrpSpPr>
      <p:grpSpPr>
        <a:xfrm>
          <a:off x="0" y="0"/>
          <a:ext cx="0" cy="0"/>
          <a:chOff x="0" y="0"/>
          <a:chExt cx="0" cy="0"/>
        </a:xfrm>
      </p:grpSpPr>
      <p:sp>
        <p:nvSpPr>
          <p:cNvPr id="60" name="Google Shape;60;p15"/>
          <p:cNvSpPr/>
          <p:nvPr/>
        </p:nvSpPr>
        <p:spPr>
          <a:xfrm rot="10800000" flipH="1">
            <a:off x="-760142" y="12"/>
            <a:ext cx="4570841"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1" name="Google Shape;61;p15"/>
          <p:cNvSpPr/>
          <p:nvPr/>
        </p:nvSpPr>
        <p:spPr>
          <a:xfrm flipH="1">
            <a:off x="5333311" y="12"/>
            <a:ext cx="4570841"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2" name="Google Shape;62;p15"/>
          <p:cNvSpPr txBox="1">
            <a:spLocks noGrp="1"/>
          </p:cNvSpPr>
          <p:nvPr>
            <p:ph type="title"/>
          </p:nvPr>
        </p:nvSpPr>
        <p:spPr>
          <a:xfrm>
            <a:off x="1604250" y="1729700"/>
            <a:ext cx="59355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63" name="Google Shape;63;p15"/>
          <p:cNvSpPr txBox="1">
            <a:spLocks noGrp="1"/>
          </p:cNvSpPr>
          <p:nvPr>
            <p:ph type="subTitle" idx="1"/>
          </p:nvPr>
        </p:nvSpPr>
        <p:spPr>
          <a:xfrm>
            <a:off x="2499150" y="3837033"/>
            <a:ext cx="41457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4374484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lt1"/>
        </a:solid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subTitle" idx="1"/>
          </p:nvPr>
        </p:nvSpPr>
        <p:spPr>
          <a:xfrm>
            <a:off x="1770900" y="2238600"/>
            <a:ext cx="56022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
        <p:nvSpPr>
          <p:cNvPr id="66" name="Google Shape;66;p16"/>
          <p:cNvSpPr txBox="1">
            <a:spLocks noGrp="1"/>
          </p:cNvSpPr>
          <p:nvPr>
            <p:ph type="title"/>
          </p:nvPr>
        </p:nvSpPr>
        <p:spPr>
          <a:xfrm>
            <a:off x="961800" y="5177000"/>
            <a:ext cx="7220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p:nvPr/>
        </p:nvSpPr>
        <p:spPr>
          <a:xfrm rot="10800000" flipH="1">
            <a:off x="5103115" y="-7"/>
            <a:ext cx="4040879" cy="3974253"/>
          </a:xfrm>
          <a:custGeom>
            <a:avLst/>
            <a:gdLst/>
            <a:ahLst/>
            <a:cxnLst/>
            <a:rect l="l" t="t" r="r" b="b"/>
            <a:pathLst>
              <a:path w="18809" h="13874" extrusionOk="0">
                <a:moveTo>
                  <a:pt x="18808" y="1"/>
                </a:moveTo>
                <a:cubicBezTo>
                  <a:pt x="18007" y="46"/>
                  <a:pt x="17197" y="296"/>
                  <a:pt x="16503" y="693"/>
                </a:cubicBezTo>
                <a:cubicBezTo>
                  <a:pt x="15021" y="1540"/>
                  <a:pt x="13935" y="2917"/>
                  <a:pt x="12856" y="4237"/>
                </a:cubicBezTo>
                <a:cubicBezTo>
                  <a:pt x="11776" y="5557"/>
                  <a:pt x="10614" y="6892"/>
                  <a:pt x="9061" y="7597"/>
                </a:cubicBezTo>
                <a:cubicBezTo>
                  <a:pt x="7195" y="8442"/>
                  <a:pt x="4984" y="8273"/>
                  <a:pt x="3139" y="9163"/>
                </a:cubicBezTo>
                <a:cubicBezTo>
                  <a:pt x="1355" y="10023"/>
                  <a:pt x="159" y="11913"/>
                  <a:pt x="1" y="13873"/>
                </a:cubicBezTo>
                <a:lnTo>
                  <a:pt x="18808" y="13873"/>
                </a:lnTo>
                <a:lnTo>
                  <a:pt x="18808"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474818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Four Columns ">
  <p:cSld name="Title + Four Columns ">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1095838" y="3006833"/>
            <a:ext cx="15222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0" name="Google Shape;70;p17"/>
          <p:cNvSpPr txBox="1">
            <a:spLocks noGrp="1"/>
          </p:cNvSpPr>
          <p:nvPr>
            <p:ph type="subTitle" idx="1"/>
          </p:nvPr>
        </p:nvSpPr>
        <p:spPr>
          <a:xfrm>
            <a:off x="1095838" y="4532800"/>
            <a:ext cx="1522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1" name="Google Shape;71;p17"/>
          <p:cNvSpPr txBox="1">
            <a:spLocks noGrp="1"/>
          </p:cNvSpPr>
          <p:nvPr>
            <p:ph type="title" idx="2"/>
          </p:nvPr>
        </p:nvSpPr>
        <p:spPr>
          <a:xfrm>
            <a:off x="2905870" y="3006833"/>
            <a:ext cx="15222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2" name="Google Shape;72;p17"/>
          <p:cNvSpPr txBox="1">
            <a:spLocks noGrp="1"/>
          </p:cNvSpPr>
          <p:nvPr>
            <p:ph type="subTitle" idx="3"/>
          </p:nvPr>
        </p:nvSpPr>
        <p:spPr>
          <a:xfrm>
            <a:off x="2905870" y="4532800"/>
            <a:ext cx="1522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3" name="Google Shape;73;p17"/>
          <p:cNvSpPr txBox="1">
            <a:spLocks noGrp="1"/>
          </p:cNvSpPr>
          <p:nvPr>
            <p:ph type="title" idx="4"/>
          </p:nvPr>
        </p:nvSpPr>
        <p:spPr>
          <a:xfrm>
            <a:off x="4715911" y="3006833"/>
            <a:ext cx="15222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4" name="Google Shape;74;p17"/>
          <p:cNvSpPr txBox="1">
            <a:spLocks noGrp="1"/>
          </p:cNvSpPr>
          <p:nvPr>
            <p:ph type="subTitle" idx="5"/>
          </p:nvPr>
        </p:nvSpPr>
        <p:spPr>
          <a:xfrm>
            <a:off x="4715911" y="4532800"/>
            <a:ext cx="1522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5" name="Google Shape;75;p17"/>
          <p:cNvSpPr txBox="1">
            <a:spLocks noGrp="1"/>
          </p:cNvSpPr>
          <p:nvPr>
            <p:ph type="title" idx="6"/>
          </p:nvPr>
        </p:nvSpPr>
        <p:spPr>
          <a:xfrm>
            <a:off x="6525951" y="3006833"/>
            <a:ext cx="15222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6" name="Google Shape;76;p17"/>
          <p:cNvSpPr txBox="1">
            <a:spLocks noGrp="1"/>
          </p:cNvSpPr>
          <p:nvPr>
            <p:ph type="subTitle" idx="7"/>
          </p:nvPr>
        </p:nvSpPr>
        <p:spPr>
          <a:xfrm>
            <a:off x="6525951" y="4532800"/>
            <a:ext cx="1522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7" name="Google Shape;77;p17"/>
          <p:cNvSpPr txBox="1">
            <a:spLocks noGrp="1"/>
          </p:cNvSpPr>
          <p:nvPr>
            <p:ph type="title" idx="8"/>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3786803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chemeClr val="accent1"/>
        </a:solidFill>
        <a:effectLst/>
      </p:bgPr>
    </p:bg>
    <p:spTree>
      <p:nvGrpSpPr>
        <p:cNvPr id="1" name="Shape 78"/>
        <p:cNvGrpSpPr/>
        <p:nvPr/>
      </p:nvGrpSpPr>
      <p:grpSpPr>
        <a:xfrm>
          <a:off x="0" y="0"/>
          <a:ext cx="0" cy="0"/>
          <a:chOff x="0" y="0"/>
          <a:chExt cx="0" cy="0"/>
        </a:xfrm>
      </p:grpSpPr>
      <p:sp>
        <p:nvSpPr>
          <p:cNvPr id="79" name="Google Shape;79;p18"/>
          <p:cNvSpPr/>
          <p:nvPr/>
        </p:nvSpPr>
        <p:spPr>
          <a:xfrm>
            <a:off x="0" y="2"/>
            <a:ext cx="1305146" cy="1400791"/>
          </a:xfrm>
          <a:custGeom>
            <a:avLst/>
            <a:gdLst/>
            <a:ahLst/>
            <a:cxnLst/>
            <a:rect l="l" t="t" r="r" b="b"/>
            <a:pathLst>
              <a:path w="26764" h="21544" extrusionOk="0">
                <a:moveTo>
                  <a:pt x="0" y="0"/>
                </a:moveTo>
                <a:lnTo>
                  <a:pt x="0" y="21544"/>
                </a:lnTo>
                <a:cubicBezTo>
                  <a:pt x="3191" y="20524"/>
                  <a:pt x="6532" y="19418"/>
                  <a:pt x="8983" y="17135"/>
                </a:cubicBezTo>
                <a:cubicBezTo>
                  <a:pt x="11697" y="14606"/>
                  <a:pt x="13136" y="10806"/>
                  <a:pt x="16232" y="8763"/>
                </a:cubicBezTo>
                <a:cubicBezTo>
                  <a:pt x="18249" y="7429"/>
                  <a:pt x="20753" y="7006"/>
                  <a:pt x="22800" y="5719"/>
                </a:cubicBezTo>
                <a:cubicBezTo>
                  <a:pt x="24818" y="4449"/>
                  <a:pt x="26238" y="2321"/>
                  <a:pt x="26764"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0" name="Google Shape;80;p18"/>
          <p:cNvSpPr txBox="1">
            <a:spLocks noGrp="1"/>
          </p:cNvSpPr>
          <p:nvPr>
            <p:ph type="title"/>
          </p:nvPr>
        </p:nvSpPr>
        <p:spPr>
          <a:xfrm>
            <a:off x="4423375" y="1905251"/>
            <a:ext cx="40452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1" name="Google Shape;81;p18"/>
          <p:cNvSpPr txBox="1">
            <a:spLocks noGrp="1"/>
          </p:cNvSpPr>
          <p:nvPr>
            <p:ph type="subTitle" idx="1"/>
          </p:nvPr>
        </p:nvSpPr>
        <p:spPr>
          <a:xfrm>
            <a:off x="4423375" y="3448404"/>
            <a:ext cx="3206400" cy="91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1044182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chemeClr val="accent1"/>
        </a:soli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756675" y="4532300"/>
            <a:ext cx="2318400" cy="8068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400"/>
              <a:buNone/>
              <a:defRPr sz="1400"/>
            </a:lvl1pPr>
          </a:lstStyle>
          <a:p>
            <a:endParaRPr/>
          </a:p>
        </p:txBody>
      </p:sp>
      <p:sp>
        <p:nvSpPr>
          <p:cNvPr id="84" name="Google Shape;84;p19"/>
          <p:cNvSpPr txBox="1">
            <a:spLocks noGrp="1"/>
          </p:cNvSpPr>
          <p:nvPr>
            <p:ph type="title"/>
          </p:nvPr>
        </p:nvSpPr>
        <p:spPr>
          <a:xfrm>
            <a:off x="813543" y="538633"/>
            <a:ext cx="246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580747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1"/>
        </a:solidFill>
        <a:effectLst/>
      </p:bgPr>
    </p:bg>
    <p:spTree>
      <p:nvGrpSpPr>
        <p:cNvPr id="1" name="Shape 85"/>
        <p:cNvGrpSpPr/>
        <p:nvPr/>
      </p:nvGrpSpPr>
      <p:grpSpPr>
        <a:xfrm>
          <a:off x="0" y="0"/>
          <a:ext cx="0" cy="0"/>
          <a:chOff x="0" y="0"/>
          <a:chExt cx="0" cy="0"/>
        </a:xfrm>
      </p:grpSpPr>
      <p:sp>
        <p:nvSpPr>
          <p:cNvPr id="86" name="Google Shape;86;p20"/>
          <p:cNvSpPr/>
          <p:nvPr/>
        </p:nvSpPr>
        <p:spPr>
          <a:xfrm rot="10800000">
            <a:off x="5943203" y="16"/>
            <a:ext cx="4570683"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87" name="Google Shape;87;p20"/>
          <p:cNvSpPr txBox="1">
            <a:spLocks noGrp="1"/>
          </p:cNvSpPr>
          <p:nvPr>
            <p:ph type="title"/>
          </p:nvPr>
        </p:nvSpPr>
        <p:spPr>
          <a:xfrm>
            <a:off x="1848475" y="2839633"/>
            <a:ext cx="15222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88" name="Google Shape;88;p20"/>
          <p:cNvSpPr txBox="1">
            <a:spLocks noGrp="1"/>
          </p:cNvSpPr>
          <p:nvPr>
            <p:ph type="subTitle" idx="1"/>
          </p:nvPr>
        </p:nvSpPr>
        <p:spPr>
          <a:xfrm>
            <a:off x="1848475" y="3516800"/>
            <a:ext cx="15222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 name="Google Shape;89;p20"/>
          <p:cNvSpPr txBox="1">
            <a:spLocks noGrp="1"/>
          </p:cNvSpPr>
          <p:nvPr>
            <p:ph type="title" idx="2"/>
          </p:nvPr>
        </p:nvSpPr>
        <p:spPr>
          <a:xfrm>
            <a:off x="3810899" y="2839633"/>
            <a:ext cx="15222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0" name="Google Shape;90;p20"/>
          <p:cNvSpPr txBox="1">
            <a:spLocks noGrp="1"/>
          </p:cNvSpPr>
          <p:nvPr>
            <p:ph type="subTitle" idx="3"/>
          </p:nvPr>
        </p:nvSpPr>
        <p:spPr>
          <a:xfrm>
            <a:off x="3810899" y="3516800"/>
            <a:ext cx="15222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20"/>
          <p:cNvSpPr txBox="1">
            <a:spLocks noGrp="1"/>
          </p:cNvSpPr>
          <p:nvPr>
            <p:ph type="title" idx="4"/>
          </p:nvPr>
        </p:nvSpPr>
        <p:spPr>
          <a:xfrm>
            <a:off x="5773332" y="2839633"/>
            <a:ext cx="1522200" cy="7636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1600"/>
              <a:buNone/>
              <a:defRPr sz="1600"/>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92" name="Google Shape;92;p20"/>
          <p:cNvSpPr txBox="1">
            <a:spLocks noGrp="1"/>
          </p:cNvSpPr>
          <p:nvPr>
            <p:ph type="subTitle" idx="5"/>
          </p:nvPr>
        </p:nvSpPr>
        <p:spPr>
          <a:xfrm>
            <a:off x="5773332" y="3516800"/>
            <a:ext cx="1522200" cy="82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20"/>
          <p:cNvSpPr txBox="1">
            <a:spLocks noGrp="1"/>
          </p:cNvSpPr>
          <p:nvPr>
            <p:ph type="title" idx="6"/>
          </p:nvPr>
        </p:nvSpPr>
        <p:spPr>
          <a:xfrm>
            <a:off x="813550" y="538633"/>
            <a:ext cx="46911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9978990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94"/>
        <p:cNvGrpSpPr/>
        <p:nvPr/>
      </p:nvGrpSpPr>
      <p:grpSpPr>
        <a:xfrm>
          <a:off x="0" y="0"/>
          <a:ext cx="0" cy="0"/>
          <a:chOff x="0" y="0"/>
          <a:chExt cx="0" cy="0"/>
        </a:xfrm>
      </p:grpSpPr>
      <p:sp>
        <p:nvSpPr>
          <p:cNvPr id="95" name="Google Shape;95;p21"/>
          <p:cNvSpPr txBox="1">
            <a:spLocks noGrp="1"/>
          </p:cNvSpPr>
          <p:nvPr>
            <p:ph type="title"/>
          </p:nvPr>
        </p:nvSpPr>
        <p:spPr>
          <a:xfrm>
            <a:off x="1289175" y="3395667"/>
            <a:ext cx="306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6" name="Google Shape;96;p21"/>
          <p:cNvSpPr txBox="1">
            <a:spLocks noGrp="1"/>
          </p:cNvSpPr>
          <p:nvPr>
            <p:ph type="subTitle" idx="1"/>
          </p:nvPr>
        </p:nvSpPr>
        <p:spPr>
          <a:xfrm>
            <a:off x="1289175" y="4921633"/>
            <a:ext cx="306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7" name="Google Shape;97;p21"/>
          <p:cNvSpPr txBox="1">
            <a:spLocks noGrp="1"/>
          </p:cNvSpPr>
          <p:nvPr>
            <p:ph type="title" idx="2"/>
          </p:nvPr>
        </p:nvSpPr>
        <p:spPr>
          <a:xfrm>
            <a:off x="4785225" y="3395667"/>
            <a:ext cx="30696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8" name="Google Shape;98;p21"/>
          <p:cNvSpPr txBox="1">
            <a:spLocks noGrp="1"/>
          </p:cNvSpPr>
          <p:nvPr>
            <p:ph type="subTitle" idx="3"/>
          </p:nvPr>
        </p:nvSpPr>
        <p:spPr>
          <a:xfrm>
            <a:off x="4785225" y="4921633"/>
            <a:ext cx="30696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9" name="Google Shape;99;p21"/>
          <p:cNvSpPr/>
          <p:nvPr/>
        </p:nvSpPr>
        <p:spPr>
          <a:xfrm rot="10800000">
            <a:off x="5943203" y="16"/>
            <a:ext cx="4570683"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00" name="Google Shape;100;p21"/>
          <p:cNvSpPr txBox="1">
            <a:spLocks noGrp="1"/>
          </p:cNvSpPr>
          <p:nvPr>
            <p:ph type="title" idx="4"/>
          </p:nvPr>
        </p:nvSpPr>
        <p:spPr>
          <a:xfrm>
            <a:off x="813548" y="538633"/>
            <a:ext cx="50649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7935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2"/>
        <p:cNvGrpSpPr/>
        <p:nvPr/>
      </p:nvGrpSpPr>
      <p:grpSpPr>
        <a:xfrm>
          <a:off x="0" y="0"/>
          <a:ext cx="0" cy="0"/>
          <a:chOff x="0" y="0"/>
          <a:chExt cx="0" cy="0"/>
        </a:xfrm>
      </p:grpSpPr>
      <p:sp>
        <p:nvSpPr>
          <p:cNvPr id="43" name="Google Shape;43;p7"/>
          <p:cNvSpPr/>
          <p:nvPr/>
        </p:nvSpPr>
        <p:spPr>
          <a:xfrm>
            <a:off x="2723775" y="3132067"/>
            <a:ext cx="5697300" cy="3298000"/>
          </a:xfrm>
          <a:prstGeom prst="rect">
            <a:avLst/>
          </a:prstGeom>
          <a:solidFill>
            <a:srgbClr val="477861">
              <a:alpha val="88240"/>
            </a:srgb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FFFFFF"/>
              </a:solidFill>
              <a:cs typeface="Arial"/>
              <a:sym typeface="Arial"/>
            </a:endParaRPr>
          </a:p>
        </p:txBody>
      </p:sp>
      <p:sp>
        <p:nvSpPr>
          <p:cNvPr id="44" name="Google Shape;44;p7"/>
          <p:cNvSpPr txBox="1">
            <a:spLocks noGrp="1"/>
          </p:cNvSpPr>
          <p:nvPr>
            <p:ph type="subTitle" idx="1"/>
          </p:nvPr>
        </p:nvSpPr>
        <p:spPr>
          <a:xfrm>
            <a:off x="3014076" y="4195143"/>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5" name="Google Shape;45;p7"/>
          <p:cNvSpPr txBox="1">
            <a:spLocks noGrp="1"/>
          </p:cNvSpPr>
          <p:nvPr>
            <p:ph type="ctrTitle"/>
          </p:nvPr>
        </p:nvSpPr>
        <p:spPr>
          <a:xfrm>
            <a:off x="2882725" y="3549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6" name="Google Shape;46;p7"/>
          <p:cNvSpPr txBox="1">
            <a:spLocks noGrp="1"/>
          </p:cNvSpPr>
          <p:nvPr>
            <p:ph type="subTitle" idx="2"/>
          </p:nvPr>
        </p:nvSpPr>
        <p:spPr>
          <a:xfrm>
            <a:off x="6623391" y="4195125"/>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7" name="Google Shape;47;p7"/>
          <p:cNvSpPr txBox="1">
            <a:spLocks noGrp="1"/>
          </p:cNvSpPr>
          <p:nvPr>
            <p:ph type="ctrTitle" idx="3"/>
          </p:nvPr>
        </p:nvSpPr>
        <p:spPr>
          <a:xfrm>
            <a:off x="6492040" y="3549571"/>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48" name="Google Shape;48;p7"/>
          <p:cNvSpPr txBox="1">
            <a:spLocks noGrp="1"/>
          </p:cNvSpPr>
          <p:nvPr>
            <p:ph type="subTitle" idx="4"/>
          </p:nvPr>
        </p:nvSpPr>
        <p:spPr>
          <a:xfrm>
            <a:off x="4818734" y="4195143"/>
            <a:ext cx="15207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100"/>
              <a:buNone/>
              <a:defRPr sz="1100">
                <a:solidFill>
                  <a:srgbClr val="FFFFFF"/>
                </a:solidFill>
              </a:defRPr>
            </a:lvl1pPr>
            <a:lvl2pPr lvl="1" algn="ctr" rtl="0">
              <a:lnSpc>
                <a:spcPct val="100000"/>
              </a:lnSpc>
              <a:spcBef>
                <a:spcPts val="0"/>
              </a:spcBef>
              <a:spcAft>
                <a:spcPts val="0"/>
              </a:spcAft>
              <a:buClr>
                <a:srgbClr val="FFFFFF"/>
              </a:buClr>
              <a:buSzPts val="1100"/>
              <a:buNone/>
              <a:defRPr sz="1100">
                <a:solidFill>
                  <a:srgbClr val="FFFFFF"/>
                </a:solidFill>
              </a:defRPr>
            </a:lvl2pPr>
            <a:lvl3pPr lvl="2" algn="ctr" rtl="0">
              <a:lnSpc>
                <a:spcPct val="100000"/>
              </a:lnSpc>
              <a:spcBef>
                <a:spcPts val="0"/>
              </a:spcBef>
              <a:spcAft>
                <a:spcPts val="0"/>
              </a:spcAft>
              <a:buClr>
                <a:srgbClr val="FFFFFF"/>
              </a:buClr>
              <a:buSzPts val="1100"/>
              <a:buNone/>
              <a:defRPr sz="1100">
                <a:solidFill>
                  <a:srgbClr val="FFFFFF"/>
                </a:solidFill>
              </a:defRPr>
            </a:lvl3pPr>
            <a:lvl4pPr lvl="3" algn="ctr" rtl="0">
              <a:lnSpc>
                <a:spcPct val="100000"/>
              </a:lnSpc>
              <a:spcBef>
                <a:spcPts val="0"/>
              </a:spcBef>
              <a:spcAft>
                <a:spcPts val="0"/>
              </a:spcAft>
              <a:buClr>
                <a:srgbClr val="FFFFFF"/>
              </a:buClr>
              <a:buSzPts val="1100"/>
              <a:buNone/>
              <a:defRPr sz="1100">
                <a:solidFill>
                  <a:srgbClr val="FFFFFF"/>
                </a:solidFill>
              </a:defRPr>
            </a:lvl4pPr>
            <a:lvl5pPr lvl="4" algn="ctr" rtl="0">
              <a:lnSpc>
                <a:spcPct val="100000"/>
              </a:lnSpc>
              <a:spcBef>
                <a:spcPts val="0"/>
              </a:spcBef>
              <a:spcAft>
                <a:spcPts val="0"/>
              </a:spcAft>
              <a:buClr>
                <a:srgbClr val="FFFFFF"/>
              </a:buClr>
              <a:buSzPts val="1100"/>
              <a:buNone/>
              <a:defRPr sz="1100">
                <a:solidFill>
                  <a:srgbClr val="FFFFFF"/>
                </a:solidFill>
              </a:defRPr>
            </a:lvl5pPr>
            <a:lvl6pPr lvl="5" algn="ctr" rtl="0">
              <a:lnSpc>
                <a:spcPct val="100000"/>
              </a:lnSpc>
              <a:spcBef>
                <a:spcPts val="0"/>
              </a:spcBef>
              <a:spcAft>
                <a:spcPts val="0"/>
              </a:spcAft>
              <a:buClr>
                <a:srgbClr val="FFFFFF"/>
              </a:buClr>
              <a:buSzPts val="1100"/>
              <a:buNone/>
              <a:defRPr sz="1100">
                <a:solidFill>
                  <a:srgbClr val="FFFFFF"/>
                </a:solidFill>
              </a:defRPr>
            </a:lvl6pPr>
            <a:lvl7pPr lvl="6" algn="ctr" rtl="0">
              <a:lnSpc>
                <a:spcPct val="100000"/>
              </a:lnSpc>
              <a:spcBef>
                <a:spcPts val="0"/>
              </a:spcBef>
              <a:spcAft>
                <a:spcPts val="0"/>
              </a:spcAft>
              <a:buClr>
                <a:srgbClr val="FFFFFF"/>
              </a:buClr>
              <a:buSzPts val="1100"/>
              <a:buNone/>
              <a:defRPr sz="1100">
                <a:solidFill>
                  <a:srgbClr val="FFFFFF"/>
                </a:solidFill>
              </a:defRPr>
            </a:lvl7pPr>
            <a:lvl8pPr lvl="7" algn="ctr" rtl="0">
              <a:lnSpc>
                <a:spcPct val="100000"/>
              </a:lnSpc>
              <a:spcBef>
                <a:spcPts val="0"/>
              </a:spcBef>
              <a:spcAft>
                <a:spcPts val="0"/>
              </a:spcAft>
              <a:buClr>
                <a:srgbClr val="FFFFFF"/>
              </a:buClr>
              <a:buSzPts val="1100"/>
              <a:buNone/>
              <a:defRPr sz="1100">
                <a:solidFill>
                  <a:srgbClr val="FFFFFF"/>
                </a:solidFill>
              </a:defRPr>
            </a:lvl8pPr>
            <a:lvl9pPr lvl="8" algn="ctr" rtl="0">
              <a:lnSpc>
                <a:spcPct val="100000"/>
              </a:lnSpc>
              <a:spcBef>
                <a:spcPts val="0"/>
              </a:spcBef>
              <a:spcAft>
                <a:spcPts val="0"/>
              </a:spcAft>
              <a:buClr>
                <a:srgbClr val="FFFFFF"/>
              </a:buClr>
              <a:buSzPts val="1100"/>
              <a:buNone/>
              <a:defRPr sz="1100">
                <a:solidFill>
                  <a:srgbClr val="FFFFFF"/>
                </a:solidFill>
              </a:defRPr>
            </a:lvl9pPr>
          </a:lstStyle>
          <a:p>
            <a:endParaRPr/>
          </a:p>
        </p:txBody>
      </p:sp>
      <p:sp>
        <p:nvSpPr>
          <p:cNvPr id="49" name="Google Shape;49;p7"/>
          <p:cNvSpPr txBox="1">
            <a:spLocks noGrp="1"/>
          </p:cNvSpPr>
          <p:nvPr>
            <p:ph type="ctrTitle" idx="5"/>
          </p:nvPr>
        </p:nvSpPr>
        <p:spPr>
          <a:xfrm>
            <a:off x="4687382" y="3549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50" name="Google Shape;50;p7"/>
          <p:cNvSpPr txBox="1">
            <a:spLocks noGrp="1"/>
          </p:cNvSpPr>
          <p:nvPr>
            <p:ph type="ctrTitle" idx="6"/>
          </p:nvPr>
        </p:nvSpPr>
        <p:spPr>
          <a:xfrm>
            <a:off x="2963765" y="960000"/>
            <a:ext cx="5539800" cy="84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3722072985"/>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Three Columns 1">
  <p:cSld name="Title + Three Columns 1">
    <p:bg>
      <p:bgPr>
        <a:solidFill>
          <a:schemeClr val="accent1"/>
        </a:solidFill>
        <a:effectLst/>
      </p:bgPr>
    </p:bg>
    <p:spTree>
      <p:nvGrpSpPr>
        <p:cNvPr id="1" name="Shape 101"/>
        <p:cNvGrpSpPr/>
        <p:nvPr/>
      </p:nvGrpSpPr>
      <p:grpSpPr>
        <a:xfrm>
          <a:off x="0" y="0"/>
          <a:ext cx="0" cy="0"/>
          <a:chOff x="0" y="0"/>
          <a:chExt cx="0" cy="0"/>
        </a:xfrm>
      </p:grpSpPr>
      <p:sp>
        <p:nvSpPr>
          <p:cNvPr id="102" name="Google Shape;102;p22"/>
          <p:cNvSpPr txBox="1">
            <a:spLocks noGrp="1"/>
          </p:cNvSpPr>
          <p:nvPr>
            <p:ph type="title"/>
          </p:nvPr>
        </p:nvSpPr>
        <p:spPr>
          <a:xfrm>
            <a:off x="938475" y="2176467"/>
            <a:ext cx="23445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22"/>
          <p:cNvSpPr txBox="1">
            <a:spLocks noGrp="1"/>
          </p:cNvSpPr>
          <p:nvPr>
            <p:ph type="subTitle" idx="1"/>
          </p:nvPr>
        </p:nvSpPr>
        <p:spPr>
          <a:xfrm>
            <a:off x="938475" y="3702433"/>
            <a:ext cx="23445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22"/>
          <p:cNvSpPr txBox="1">
            <a:spLocks noGrp="1"/>
          </p:cNvSpPr>
          <p:nvPr>
            <p:ph type="title" idx="2"/>
          </p:nvPr>
        </p:nvSpPr>
        <p:spPr>
          <a:xfrm>
            <a:off x="3399738" y="3395667"/>
            <a:ext cx="23445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5" name="Google Shape;105;p22"/>
          <p:cNvSpPr txBox="1">
            <a:spLocks noGrp="1"/>
          </p:cNvSpPr>
          <p:nvPr>
            <p:ph type="subTitle" idx="3"/>
          </p:nvPr>
        </p:nvSpPr>
        <p:spPr>
          <a:xfrm>
            <a:off x="3399738" y="4921633"/>
            <a:ext cx="23445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6" name="Google Shape;106;p22"/>
          <p:cNvSpPr txBox="1">
            <a:spLocks noGrp="1"/>
          </p:cNvSpPr>
          <p:nvPr>
            <p:ph type="title" idx="4"/>
          </p:nvPr>
        </p:nvSpPr>
        <p:spPr>
          <a:xfrm>
            <a:off x="5861013" y="2176467"/>
            <a:ext cx="23445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 name="Google Shape;107;p22"/>
          <p:cNvSpPr txBox="1">
            <a:spLocks noGrp="1"/>
          </p:cNvSpPr>
          <p:nvPr>
            <p:ph type="subTitle" idx="5"/>
          </p:nvPr>
        </p:nvSpPr>
        <p:spPr>
          <a:xfrm>
            <a:off x="5861013" y="3702433"/>
            <a:ext cx="23445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8" name="Google Shape;108;p22"/>
          <p:cNvSpPr txBox="1">
            <a:spLocks noGrp="1"/>
          </p:cNvSpPr>
          <p:nvPr>
            <p:ph type="title" idx="6"/>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67984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ig Text">
  <p:cSld name="Big Text">
    <p:bg>
      <p:bgPr>
        <a:solidFill>
          <a:schemeClr val="lt1"/>
        </a:solidFill>
        <a:effectLst/>
      </p:bgPr>
    </p:bg>
    <p:spTree>
      <p:nvGrpSpPr>
        <p:cNvPr id="1" name="Shape 109"/>
        <p:cNvGrpSpPr/>
        <p:nvPr/>
      </p:nvGrpSpPr>
      <p:grpSpPr>
        <a:xfrm>
          <a:off x="0" y="0"/>
          <a:ext cx="0" cy="0"/>
          <a:chOff x="0" y="0"/>
          <a:chExt cx="0" cy="0"/>
        </a:xfrm>
      </p:grpSpPr>
      <p:sp>
        <p:nvSpPr>
          <p:cNvPr id="110" name="Google Shape;110;p23"/>
          <p:cNvSpPr/>
          <p:nvPr/>
        </p:nvSpPr>
        <p:spPr>
          <a:xfrm rot="5400000">
            <a:off x="1833386" y="-458405"/>
            <a:ext cx="5477244" cy="9155586"/>
          </a:xfrm>
          <a:custGeom>
            <a:avLst/>
            <a:gdLst/>
            <a:ahLst/>
            <a:cxnLst/>
            <a:rect l="l" t="t" r="r" b="b"/>
            <a:pathLst>
              <a:path w="25192" h="35646" extrusionOk="0">
                <a:moveTo>
                  <a:pt x="1" y="1"/>
                </a:moveTo>
                <a:cubicBezTo>
                  <a:pt x="2226" y="1517"/>
                  <a:pt x="3612" y="4213"/>
                  <a:pt x="3514" y="6909"/>
                </a:cubicBezTo>
                <a:cubicBezTo>
                  <a:pt x="3373" y="10789"/>
                  <a:pt x="441" y="14462"/>
                  <a:pt x="1399" y="18225"/>
                </a:cubicBezTo>
                <a:cubicBezTo>
                  <a:pt x="2226" y="21471"/>
                  <a:pt x="5713" y="23532"/>
                  <a:pt x="6480" y="26793"/>
                </a:cubicBezTo>
                <a:cubicBezTo>
                  <a:pt x="7162" y="29694"/>
                  <a:pt x="5493" y="32713"/>
                  <a:pt x="5690" y="35646"/>
                </a:cubicBezTo>
                <a:lnTo>
                  <a:pt x="25191" y="35646"/>
                </a:lnTo>
                <a:lnTo>
                  <a:pt x="25191" y="1"/>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1" name="Google Shape;111;p23"/>
          <p:cNvSpPr txBox="1">
            <a:spLocks noGrp="1"/>
          </p:cNvSpPr>
          <p:nvPr>
            <p:ph type="title"/>
          </p:nvPr>
        </p:nvSpPr>
        <p:spPr>
          <a:xfrm>
            <a:off x="1604250" y="2760600"/>
            <a:ext cx="5935500" cy="193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500"/>
              <a:buNone/>
              <a:defRPr sz="55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12" name="Google Shape;112;p23"/>
          <p:cNvSpPr txBox="1">
            <a:spLocks noGrp="1"/>
          </p:cNvSpPr>
          <p:nvPr>
            <p:ph type="subTitle" idx="1"/>
          </p:nvPr>
        </p:nvSpPr>
        <p:spPr>
          <a:xfrm>
            <a:off x="2499150" y="4853033"/>
            <a:ext cx="4145700" cy="164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27513584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chemeClr val="lt1"/>
        </a:solid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813550" y="538633"/>
            <a:ext cx="4626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7827334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accent1"/>
        </a:solid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hasCustomPrompt="1"/>
          </p:nvPr>
        </p:nvSpPr>
        <p:spPr>
          <a:xfrm>
            <a:off x="749800" y="701400"/>
            <a:ext cx="36669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7" name="Google Shape;117;p25"/>
          <p:cNvSpPr txBox="1">
            <a:spLocks noGrp="1"/>
          </p:cNvSpPr>
          <p:nvPr>
            <p:ph type="body" idx="1"/>
          </p:nvPr>
        </p:nvSpPr>
        <p:spPr>
          <a:xfrm>
            <a:off x="749800" y="1741433"/>
            <a:ext cx="3666900" cy="577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18" name="Google Shape;118;p25"/>
          <p:cNvSpPr txBox="1">
            <a:spLocks noGrp="1"/>
          </p:cNvSpPr>
          <p:nvPr>
            <p:ph type="title" idx="2" hasCustomPrompt="1"/>
          </p:nvPr>
        </p:nvSpPr>
        <p:spPr>
          <a:xfrm>
            <a:off x="2735650" y="2616528"/>
            <a:ext cx="36669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9" name="Google Shape;119;p25"/>
          <p:cNvSpPr txBox="1">
            <a:spLocks noGrp="1"/>
          </p:cNvSpPr>
          <p:nvPr>
            <p:ph type="body" idx="3"/>
          </p:nvPr>
        </p:nvSpPr>
        <p:spPr>
          <a:xfrm>
            <a:off x="2735650" y="3656561"/>
            <a:ext cx="3666900" cy="577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0" name="Google Shape;120;p25"/>
          <p:cNvSpPr txBox="1">
            <a:spLocks noGrp="1"/>
          </p:cNvSpPr>
          <p:nvPr>
            <p:ph type="title" idx="4" hasCustomPrompt="1"/>
          </p:nvPr>
        </p:nvSpPr>
        <p:spPr>
          <a:xfrm>
            <a:off x="4727300" y="4538961"/>
            <a:ext cx="3666900" cy="101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1" name="Google Shape;121;p25"/>
          <p:cNvSpPr txBox="1">
            <a:spLocks noGrp="1"/>
          </p:cNvSpPr>
          <p:nvPr>
            <p:ph type="body" idx="5"/>
          </p:nvPr>
        </p:nvSpPr>
        <p:spPr>
          <a:xfrm>
            <a:off x="4727300" y="5578995"/>
            <a:ext cx="3666900" cy="5776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sz="1400"/>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122" name="Google Shape;122;p25"/>
          <p:cNvSpPr/>
          <p:nvPr/>
        </p:nvSpPr>
        <p:spPr>
          <a:xfrm rot="10800000">
            <a:off x="5797386" y="12"/>
            <a:ext cx="4570841"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3" name="Google Shape;123;p25"/>
          <p:cNvSpPr/>
          <p:nvPr/>
        </p:nvSpPr>
        <p:spPr>
          <a:xfrm>
            <a:off x="-1224217" y="12"/>
            <a:ext cx="4570841" cy="6857973"/>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37989592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124"/>
        <p:cNvGrpSpPr/>
        <p:nvPr/>
      </p:nvGrpSpPr>
      <p:grpSpPr>
        <a:xfrm>
          <a:off x="0" y="0"/>
          <a:ext cx="0" cy="0"/>
          <a:chOff x="0" y="0"/>
          <a:chExt cx="0" cy="0"/>
        </a:xfrm>
      </p:grpSpPr>
      <p:sp>
        <p:nvSpPr>
          <p:cNvPr id="125" name="Google Shape;125;p26"/>
          <p:cNvSpPr/>
          <p:nvPr/>
        </p:nvSpPr>
        <p:spPr>
          <a:xfrm rot="10800000">
            <a:off x="6005095" y="-85073"/>
            <a:ext cx="4684104" cy="7028157"/>
          </a:xfrm>
          <a:custGeom>
            <a:avLst/>
            <a:gdLst/>
            <a:ahLst/>
            <a:cxnLst/>
            <a:rect l="l" t="t" r="r" b="b"/>
            <a:pathLst>
              <a:path w="31682" h="35653" extrusionOk="0">
                <a:moveTo>
                  <a:pt x="0" y="0"/>
                </a:moveTo>
                <a:lnTo>
                  <a:pt x="0" y="35653"/>
                </a:lnTo>
                <a:lnTo>
                  <a:pt x="31681" y="35653"/>
                </a:lnTo>
                <a:cubicBezTo>
                  <a:pt x="31409" y="30627"/>
                  <a:pt x="27467" y="25909"/>
                  <a:pt x="22478" y="24976"/>
                </a:cubicBezTo>
                <a:cubicBezTo>
                  <a:pt x="20349" y="24577"/>
                  <a:pt x="18043" y="24769"/>
                  <a:pt x="16142" y="23729"/>
                </a:cubicBezTo>
                <a:cubicBezTo>
                  <a:pt x="13474" y="22270"/>
                  <a:pt x="12521" y="18837"/>
                  <a:pt x="12723" y="15803"/>
                </a:cubicBezTo>
                <a:cubicBezTo>
                  <a:pt x="12927" y="12768"/>
                  <a:pt x="14006" y="9852"/>
                  <a:pt x="14290" y="6825"/>
                </a:cubicBezTo>
                <a:cubicBezTo>
                  <a:pt x="14512" y="4453"/>
                  <a:pt x="14102" y="1828"/>
                  <a:pt x="12693" y="0"/>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26" name="Google Shape;126;p26"/>
          <p:cNvSpPr txBox="1">
            <a:spLocks noGrp="1"/>
          </p:cNvSpPr>
          <p:nvPr>
            <p:ph type="title"/>
          </p:nvPr>
        </p:nvSpPr>
        <p:spPr>
          <a:xfrm>
            <a:off x="937125" y="1851151"/>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27" name="Google Shape;127;p26"/>
          <p:cNvSpPr txBox="1">
            <a:spLocks noGrp="1"/>
          </p:cNvSpPr>
          <p:nvPr>
            <p:ph type="subTitle" idx="1"/>
          </p:nvPr>
        </p:nvSpPr>
        <p:spPr>
          <a:xfrm>
            <a:off x="937125" y="2862951"/>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6"/>
          <p:cNvSpPr txBox="1">
            <a:spLocks noGrp="1"/>
          </p:cNvSpPr>
          <p:nvPr>
            <p:ph type="title" idx="2"/>
          </p:nvPr>
        </p:nvSpPr>
        <p:spPr>
          <a:xfrm>
            <a:off x="3530400" y="1851133"/>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29" name="Google Shape;129;p26"/>
          <p:cNvSpPr txBox="1">
            <a:spLocks noGrp="1"/>
          </p:cNvSpPr>
          <p:nvPr>
            <p:ph type="subTitle" idx="3"/>
          </p:nvPr>
        </p:nvSpPr>
        <p:spPr>
          <a:xfrm>
            <a:off x="3530400" y="2862933"/>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0" name="Google Shape;130;p26"/>
          <p:cNvSpPr txBox="1">
            <a:spLocks noGrp="1"/>
          </p:cNvSpPr>
          <p:nvPr>
            <p:ph type="title" idx="4"/>
          </p:nvPr>
        </p:nvSpPr>
        <p:spPr>
          <a:xfrm>
            <a:off x="6123675" y="1851133"/>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31" name="Google Shape;131;p26"/>
          <p:cNvSpPr txBox="1">
            <a:spLocks noGrp="1"/>
          </p:cNvSpPr>
          <p:nvPr>
            <p:ph type="subTitle" idx="5"/>
          </p:nvPr>
        </p:nvSpPr>
        <p:spPr>
          <a:xfrm>
            <a:off x="6123675" y="2862933"/>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2" name="Google Shape;132;p26"/>
          <p:cNvSpPr txBox="1">
            <a:spLocks noGrp="1"/>
          </p:cNvSpPr>
          <p:nvPr>
            <p:ph type="title" idx="6"/>
          </p:nvPr>
        </p:nvSpPr>
        <p:spPr>
          <a:xfrm>
            <a:off x="937125" y="4032851"/>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33" name="Google Shape;133;p26"/>
          <p:cNvSpPr txBox="1">
            <a:spLocks noGrp="1"/>
          </p:cNvSpPr>
          <p:nvPr>
            <p:ph type="subTitle" idx="7"/>
          </p:nvPr>
        </p:nvSpPr>
        <p:spPr>
          <a:xfrm>
            <a:off x="937125" y="5044651"/>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4" name="Google Shape;134;p26"/>
          <p:cNvSpPr txBox="1">
            <a:spLocks noGrp="1"/>
          </p:cNvSpPr>
          <p:nvPr>
            <p:ph type="title" idx="8"/>
          </p:nvPr>
        </p:nvSpPr>
        <p:spPr>
          <a:xfrm>
            <a:off x="3530400" y="4032833"/>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35" name="Google Shape;135;p26"/>
          <p:cNvSpPr txBox="1">
            <a:spLocks noGrp="1"/>
          </p:cNvSpPr>
          <p:nvPr>
            <p:ph type="subTitle" idx="9"/>
          </p:nvPr>
        </p:nvSpPr>
        <p:spPr>
          <a:xfrm>
            <a:off x="3530400" y="5044633"/>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6" name="Google Shape;136;p26"/>
          <p:cNvSpPr txBox="1">
            <a:spLocks noGrp="1"/>
          </p:cNvSpPr>
          <p:nvPr>
            <p:ph type="title" idx="13"/>
          </p:nvPr>
        </p:nvSpPr>
        <p:spPr>
          <a:xfrm>
            <a:off x="6123675" y="4032833"/>
            <a:ext cx="2083200" cy="895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chemeClr val="accent1"/>
              </a:buClr>
              <a:buSzPts val="2400"/>
              <a:buNone/>
              <a:defRPr sz="2400">
                <a:solidFill>
                  <a:schemeClr val="accent1"/>
                </a:solidFill>
              </a:defRPr>
            </a:lvl1pPr>
            <a:lvl2pPr lvl="1" algn="ctr" rtl="0">
              <a:spcBef>
                <a:spcPts val="0"/>
              </a:spcBef>
              <a:spcAft>
                <a:spcPts val="0"/>
              </a:spcAft>
              <a:buClr>
                <a:schemeClr val="accent1"/>
              </a:buClr>
              <a:buSzPts val="2400"/>
              <a:buNone/>
              <a:defRPr sz="2400">
                <a:solidFill>
                  <a:schemeClr val="accent1"/>
                </a:solidFill>
              </a:defRPr>
            </a:lvl2pPr>
            <a:lvl3pPr lvl="2" algn="ctr" rtl="0">
              <a:spcBef>
                <a:spcPts val="0"/>
              </a:spcBef>
              <a:spcAft>
                <a:spcPts val="0"/>
              </a:spcAft>
              <a:buClr>
                <a:schemeClr val="accent1"/>
              </a:buClr>
              <a:buSzPts val="2400"/>
              <a:buNone/>
              <a:defRPr sz="2400">
                <a:solidFill>
                  <a:schemeClr val="accent1"/>
                </a:solidFill>
              </a:defRPr>
            </a:lvl3pPr>
            <a:lvl4pPr lvl="3" algn="ctr" rtl="0">
              <a:spcBef>
                <a:spcPts val="0"/>
              </a:spcBef>
              <a:spcAft>
                <a:spcPts val="0"/>
              </a:spcAft>
              <a:buClr>
                <a:schemeClr val="accent1"/>
              </a:buClr>
              <a:buSzPts val="2400"/>
              <a:buNone/>
              <a:defRPr sz="2400">
                <a:solidFill>
                  <a:schemeClr val="accent1"/>
                </a:solidFill>
              </a:defRPr>
            </a:lvl4pPr>
            <a:lvl5pPr lvl="4" algn="ctr" rtl="0">
              <a:spcBef>
                <a:spcPts val="0"/>
              </a:spcBef>
              <a:spcAft>
                <a:spcPts val="0"/>
              </a:spcAft>
              <a:buClr>
                <a:schemeClr val="accent1"/>
              </a:buClr>
              <a:buSzPts val="2400"/>
              <a:buNone/>
              <a:defRPr sz="2400">
                <a:solidFill>
                  <a:schemeClr val="accent1"/>
                </a:solidFill>
              </a:defRPr>
            </a:lvl5pPr>
            <a:lvl6pPr lvl="5" algn="ctr" rtl="0">
              <a:spcBef>
                <a:spcPts val="0"/>
              </a:spcBef>
              <a:spcAft>
                <a:spcPts val="0"/>
              </a:spcAft>
              <a:buClr>
                <a:schemeClr val="accent1"/>
              </a:buClr>
              <a:buSzPts val="2400"/>
              <a:buNone/>
              <a:defRPr sz="2400">
                <a:solidFill>
                  <a:schemeClr val="accent1"/>
                </a:solidFill>
              </a:defRPr>
            </a:lvl6pPr>
            <a:lvl7pPr lvl="6" algn="ctr" rtl="0">
              <a:spcBef>
                <a:spcPts val="0"/>
              </a:spcBef>
              <a:spcAft>
                <a:spcPts val="0"/>
              </a:spcAft>
              <a:buClr>
                <a:schemeClr val="accent1"/>
              </a:buClr>
              <a:buSzPts val="2400"/>
              <a:buNone/>
              <a:defRPr sz="2400">
                <a:solidFill>
                  <a:schemeClr val="accent1"/>
                </a:solidFill>
              </a:defRPr>
            </a:lvl7pPr>
            <a:lvl8pPr lvl="7" algn="ctr" rtl="0">
              <a:spcBef>
                <a:spcPts val="0"/>
              </a:spcBef>
              <a:spcAft>
                <a:spcPts val="0"/>
              </a:spcAft>
              <a:buClr>
                <a:schemeClr val="accent1"/>
              </a:buClr>
              <a:buSzPts val="2400"/>
              <a:buNone/>
              <a:defRPr sz="2400">
                <a:solidFill>
                  <a:schemeClr val="accent1"/>
                </a:solidFill>
              </a:defRPr>
            </a:lvl8pPr>
            <a:lvl9pPr lvl="8" algn="ctr" rtl="0">
              <a:spcBef>
                <a:spcPts val="0"/>
              </a:spcBef>
              <a:spcAft>
                <a:spcPts val="0"/>
              </a:spcAft>
              <a:buClr>
                <a:schemeClr val="accent1"/>
              </a:buClr>
              <a:buSzPts val="2400"/>
              <a:buNone/>
              <a:defRPr sz="2400">
                <a:solidFill>
                  <a:schemeClr val="accent1"/>
                </a:solidFill>
              </a:defRPr>
            </a:lvl9pPr>
          </a:lstStyle>
          <a:p>
            <a:endParaRPr/>
          </a:p>
        </p:txBody>
      </p:sp>
      <p:sp>
        <p:nvSpPr>
          <p:cNvPr id="137" name="Google Shape;137;p26"/>
          <p:cNvSpPr txBox="1">
            <a:spLocks noGrp="1"/>
          </p:cNvSpPr>
          <p:nvPr>
            <p:ph type="subTitle" idx="14"/>
          </p:nvPr>
        </p:nvSpPr>
        <p:spPr>
          <a:xfrm>
            <a:off x="6123675" y="5044633"/>
            <a:ext cx="2083200" cy="129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8" name="Google Shape;138;p26"/>
          <p:cNvSpPr txBox="1">
            <a:spLocks noGrp="1"/>
          </p:cNvSpPr>
          <p:nvPr>
            <p:ph type="title" idx="15"/>
          </p:nvPr>
        </p:nvSpPr>
        <p:spPr>
          <a:xfrm>
            <a:off x="813539" y="538645"/>
            <a:ext cx="59775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60771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solidFill>
          <a:schemeClr val="accent1"/>
        </a:solidFill>
        <a:effectLst/>
      </p:bgPr>
    </p:bg>
    <p:spTree>
      <p:nvGrpSpPr>
        <p:cNvPr id="1" name="Shape 139"/>
        <p:cNvGrpSpPr/>
        <p:nvPr/>
      </p:nvGrpSpPr>
      <p:grpSpPr>
        <a:xfrm>
          <a:off x="0" y="0"/>
          <a:ext cx="0" cy="0"/>
          <a:chOff x="0" y="0"/>
          <a:chExt cx="0" cy="0"/>
        </a:xfrm>
      </p:grpSpPr>
      <p:sp>
        <p:nvSpPr>
          <p:cNvPr id="140" name="Google Shape;140;p27"/>
          <p:cNvSpPr/>
          <p:nvPr/>
        </p:nvSpPr>
        <p:spPr>
          <a:xfrm rot="5400000" flipH="1">
            <a:off x="4400453" y="14353"/>
            <a:ext cx="9664340" cy="4022955"/>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41" name="Google Shape;141;p27"/>
          <p:cNvSpPr txBox="1">
            <a:spLocks noGrp="1"/>
          </p:cNvSpPr>
          <p:nvPr>
            <p:ph type="title"/>
          </p:nvPr>
        </p:nvSpPr>
        <p:spPr>
          <a:xfrm>
            <a:off x="813550" y="538633"/>
            <a:ext cx="1938900" cy="1524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90078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chnological Design">
  <p:cSld name="Technological Design">
    <p:bg>
      <p:bgPr>
        <a:solidFill>
          <a:schemeClr val="accent1"/>
        </a:solidFill>
        <a:effectLst/>
      </p:bgPr>
    </p:bg>
    <p:spTree>
      <p:nvGrpSpPr>
        <p:cNvPr id="1" name="Shape 142"/>
        <p:cNvGrpSpPr/>
        <p:nvPr/>
      </p:nvGrpSpPr>
      <p:grpSpPr>
        <a:xfrm>
          <a:off x="0" y="0"/>
          <a:ext cx="0" cy="0"/>
          <a:chOff x="0" y="0"/>
          <a:chExt cx="0" cy="0"/>
        </a:xfrm>
      </p:grpSpPr>
      <p:sp>
        <p:nvSpPr>
          <p:cNvPr id="143" name="Google Shape;143;p28"/>
          <p:cNvSpPr txBox="1">
            <a:spLocks noGrp="1"/>
          </p:cNvSpPr>
          <p:nvPr>
            <p:ph type="title"/>
          </p:nvPr>
        </p:nvSpPr>
        <p:spPr>
          <a:xfrm>
            <a:off x="4423375" y="1803667"/>
            <a:ext cx="34632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4" name="Google Shape;144;p28"/>
          <p:cNvSpPr txBox="1">
            <a:spLocks noGrp="1"/>
          </p:cNvSpPr>
          <p:nvPr>
            <p:ph type="subTitle" idx="1"/>
          </p:nvPr>
        </p:nvSpPr>
        <p:spPr>
          <a:xfrm>
            <a:off x="4423375" y="3431265"/>
            <a:ext cx="32064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45" name="Google Shape;145;p28"/>
          <p:cNvSpPr/>
          <p:nvPr/>
        </p:nvSpPr>
        <p:spPr>
          <a:xfrm rot="-5400000" flipH="1">
            <a:off x="-4133948" y="2759387"/>
            <a:ext cx="9664340" cy="4022955"/>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9021664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echnological Design 1">
  <p:cSld name="Technological Design 1">
    <p:bg>
      <p:bgPr>
        <a:solidFill>
          <a:schemeClr val="accent1"/>
        </a:solidFill>
        <a:effectLst/>
      </p:bgPr>
    </p:bg>
    <p:spTree>
      <p:nvGrpSpPr>
        <p:cNvPr id="1" name="Shape 146"/>
        <p:cNvGrpSpPr/>
        <p:nvPr/>
      </p:nvGrpSpPr>
      <p:grpSpPr>
        <a:xfrm>
          <a:off x="0" y="0"/>
          <a:ext cx="0" cy="0"/>
          <a:chOff x="0" y="0"/>
          <a:chExt cx="0" cy="0"/>
        </a:xfrm>
      </p:grpSpPr>
      <p:sp>
        <p:nvSpPr>
          <p:cNvPr id="147" name="Google Shape;147;p29"/>
          <p:cNvSpPr txBox="1">
            <a:spLocks noGrp="1"/>
          </p:cNvSpPr>
          <p:nvPr>
            <p:ph type="title"/>
          </p:nvPr>
        </p:nvSpPr>
        <p:spPr>
          <a:xfrm>
            <a:off x="1070575" y="1803667"/>
            <a:ext cx="34632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48" name="Google Shape;148;p29"/>
          <p:cNvSpPr txBox="1">
            <a:spLocks noGrp="1"/>
          </p:cNvSpPr>
          <p:nvPr>
            <p:ph type="subTitle" idx="1"/>
          </p:nvPr>
        </p:nvSpPr>
        <p:spPr>
          <a:xfrm>
            <a:off x="1070575" y="3431265"/>
            <a:ext cx="32064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2827787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echnological Design 2">
  <p:cSld name="Technological Design 2">
    <p:bg>
      <p:bgPr>
        <a:solidFill>
          <a:schemeClr val="lt1"/>
        </a:solidFill>
        <a:effectLst/>
      </p:bgPr>
    </p:bg>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4423375" y="1803667"/>
            <a:ext cx="3463200" cy="1409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36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51" name="Google Shape;151;p30"/>
          <p:cNvSpPr txBox="1">
            <a:spLocks noGrp="1"/>
          </p:cNvSpPr>
          <p:nvPr>
            <p:ph type="subTitle" idx="1"/>
          </p:nvPr>
        </p:nvSpPr>
        <p:spPr>
          <a:xfrm>
            <a:off x="4423375" y="3431265"/>
            <a:ext cx="3206400" cy="267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152" name="Google Shape;152;p30"/>
          <p:cNvSpPr/>
          <p:nvPr/>
        </p:nvSpPr>
        <p:spPr>
          <a:xfrm rot="-5400000" flipH="1">
            <a:off x="-4133948" y="2759387"/>
            <a:ext cx="9664340" cy="4022955"/>
          </a:xfrm>
          <a:custGeom>
            <a:avLst/>
            <a:gdLst/>
            <a:ahLst/>
            <a:cxnLst/>
            <a:rect l="l" t="t" r="r" b="b"/>
            <a:pathLst>
              <a:path w="35653" h="19789" extrusionOk="0">
                <a:moveTo>
                  <a:pt x="1" y="0"/>
                </a:moveTo>
                <a:lnTo>
                  <a:pt x="1" y="11645"/>
                </a:lnTo>
                <a:cubicBezTo>
                  <a:pt x="65" y="11713"/>
                  <a:pt x="132" y="11779"/>
                  <a:pt x="202" y="11843"/>
                </a:cubicBezTo>
                <a:cubicBezTo>
                  <a:pt x="1473" y="13001"/>
                  <a:pt x="3280" y="13378"/>
                  <a:pt x="5002" y="13378"/>
                </a:cubicBezTo>
                <a:cubicBezTo>
                  <a:pt x="5030" y="13378"/>
                  <a:pt x="5057" y="13378"/>
                  <a:pt x="5085" y="13377"/>
                </a:cubicBezTo>
                <a:cubicBezTo>
                  <a:pt x="6831" y="13365"/>
                  <a:pt x="8560" y="13020"/>
                  <a:pt x="10307" y="12976"/>
                </a:cubicBezTo>
                <a:cubicBezTo>
                  <a:pt x="10415" y="12973"/>
                  <a:pt x="10523" y="12972"/>
                  <a:pt x="10631" y="12972"/>
                </a:cubicBezTo>
                <a:cubicBezTo>
                  <a:pt x="12279" y="12972"/>
                  <a:pt x="13983" y="13299"/>
                  <a:pt x="15254" y="14334"/>
                </a:cubicBezTo>
                <a:cubicBezTo>
                  <a:pt x="17162" y="15888"/>
                  <a:pt x="17910" y="18855"/>
                  <a:pt x="20251" y="19616"/>
                </a:cubicBezTo>
                <a:cubicBezTo>
                  <a:pt x="20620" y="19735"/>
                  <a:pt x="20988" y="19788"/>
                  <a:pt x="21355" y="19788"/>
                </a:cubicBezTo>
                <a:cubicBezTo>
                  <a:pt x="23160" y="19788"/>
                  <a:pt x="24936" y="18511"/>
                  <a:pt x="26647" y="17663"/>
                </a:cubicBezTo>
                <a:cubicBezTo>
                  <a:pt x="28371" y="16809"/>
                  <a:pt x="30294" y="16365"/>
                  <a:pt x="32217" y="16365"/>
                </a:cubicBezTo>
                <a:cubicBezTo>
                  <a:pt x="32750" y="16365"/>
                  <a:pt x="33283" y="16400"/>
                  <a:pt x="33812" y="16468"/>
                </a:cubicBezTo>
                <a:cubicBezTo>
                  <a:pt x="34429" y="16549"/>
                  <a:pt x="35041" y="16675"/>
                  <a:pt x="35653" y="16800"/>
                </a:cubicBezTo>
                <a:lnTo>
                  <a:pt x="35653" y="0"/>
                </a:ln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9795368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anks + Credis">
  <p:cSld name="Thanks + Credis">
    <p:bg>
      <p:bgPr>
        <a:solidFill>
          <a:schemeClr val="lt1"/>
        </a:solidFill>
        <a:effectLst/>
      </p:bgPr>
    </p:bg>
    <p:spTree>
      <p:nvGrpSpPr>
        <p:cNvPr id="1" name="Shape 153"/>
        <p:cNvGrpSpPr/>
        <p:nvPr/>
      </p:nvGrpSpPr>
      <p:grpSpPr>
        <a:xfrm>
          <a:off x="0" y="0"/>
          <a:ext cx="0" cy="0"/>
          <a:chOff x="0" y="0"/>
          <a:chExt cx="0" cy="0"/>
        </a:xfrm>
      </p:grpSpPr>
      <p:sp>
        <p:nvSpPr>
          <p:cNvPr id="154" name="Google Shape;154;p31"/>
          <p:cNvSpPr/>
          <p:nvPr/>
        </p:nvSpPr>
        <p:spPr>
          <a:xfrm rot="-3584882">
            <a:off x="300183" y="562861"/>
            <a:ext cx="8793611" cy="6106435"/>
          </a:xfrm>
          <a:custGeom>
            <a:avLst/>
            <a:gdLst/>
            <a:ahLst/>
            <a:cxnLst/>
            <a:rect l="l" t="t" r="r" b="b"/>
            <a:pathLst>
              <a:path w="220155" h="189824" extrusionOk="0">
                <a:moveTo>
                  <a:pt x="131019" y="1"/>
                </a:moveTo>
                <a:cubicBezTo>
                  <a:pt x="117723" y="1"/>
                  <a:pt x="105109" y="9705"/>
                  <a:pt x="94042" y="17092"/>
                </a:cubicBezTo>
                <a:cubicBezTo>
                  <a:pt x="86324" y="22243"/>
                  <a:pt x="78096" y="27611"/>
                  <a:pt x="68755" y="29106"/>
                </a:cubicBezTo>
                <a:cubicBezTo>
                  <a:pt x="66601" y="29451"/>
                  <a:pt x="64441" y="29587"/>
                  <a:pt x="62279" y="29587"/>
                </a:cubicBezTo>
                <a:cubicBezTo>
                  <a:pt x="54309" y="29587"/>
                  <a:pt x="46296" y="27745"/>
                  <a:pt x="38350" y="27745"/>
                </a:cubicBezTo>
                <a:cubicBezTo>
                  <a:pt x="35064" y="27745"/>
                  <a:pt x="31790" y="28060"/>
                  <a:pt x="28534" y="28950"/>
                </a:cubicBezTo>
                <a:cubicBezTo>
                  <a:pt x="6147" y="35074"/>
                  <a:pt x="0" y="62290"/>
                  <a:pt x="7537" y="81668"/>
                </a:cubicBezTo>
                <a:cubicBezTo>
                  <a:pt x="17993" y="108557"/>
                  <a:pt x="41395" y="137438"/>
                  <a:pt x="45878" y="159347"/>
                </a:cubicBezTo>
                <a:cubicBezTo>
                  <a:pt x="49405" y="176590"/>
                  <a:pt x="63110" y="189823"/>
                  <a:pt x="86265" y="189823"/>
                </a:cubicBezTo>
                <a:cubicBezTo>
                  <a:pt x="92531" y="189823"/>
                  <a:pt x="99488" y="188854"/>
                  <a:pt x="107124" y="186734"/>
                </a:cubicBezTo>
                <a:cubicBezTo>
                  <a:pt x="142974" y="176775"/>
                  <a:pt x="140983" y="153869"/>
                  <a:pt x="172851" y="148891"/>
                </a:cubicBezTo>
                <a:cubicBezTo>
                  <a:pt x="204719" y="143911"/>
                  <a:pt x="220155" y="121006"/>
                  <a:pt x="214677" y="92126"/>
                </a:cubicBezTo>
                <a:cubicBezTo>
                  <a:pt x="211980" y="77907"/>
                  <a:pt x="203249" y="67474"/>
                  <a:pt x="191890" y="59102"/>
                </a:cubicBezTo>
                <a:cubicBezTo>
                  <a:pt x="183782" y="53127"/>
                  <a:pt x="177197" y="45313"/>
                  <a:pt x="171552" y="36986"/>
                </a:cubicBezTo>
                <a:cubicBezTo>
                  <a:pt x="163660" y="25348"/>
                  <a:pt x="157111" y="10786"/>
                  <a:pt x="144350" y="3589"/>
                </a:cubicBezTo>
                <a:cubicBezTo>
                  <a:pt x="139853" y="1054"/>
                  <a:pt x="135399" y="1"/>
                  <a:pt x="131019" y="1"/>
                </a:cubicBezTo>
                <a:close/>
              </a:path>
            </a:pathLst>
          </a:custGeom>
          <a:solidFill>
            <a:schemeClr val="accen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55" name="Google Shape;155;p31"/>
          <p:cNvSpPr txBox="1">
            <a:spLocks noGrp="1"/>
          </p:cNvSpPr>
          <p:nvPr>
            <p:ph type="title"/>
          </p:nvPr>
        </p:nvSpPr>
        <p:spPr>
          <a:xfrm>
            <a:off x="2840400" y="787667"/>
            <a:ext cx="3463200" cy="14092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SzPts val="60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31"/>
          <p:cNvSpPr txBox="1">
            <a:spLocks noGrp="1"/>
          </p:cNvSpPr>
          <p:nvPr>
            <p:ph type="subTitle" idx="1"/>
          </p:nvPr>
        </p:nvSpPr>
        <p:spPr>
          <a:xfrm>
            <a:off x="2503650" y="2237467"/>
            <a:ext cx="4136700" cy="168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7" name="Google Shape;157;p31"/>
          <p:cNvSpPr txBox="1"/>
          <p:nvPr/>
        </p:nvSpPr>
        <p:spPr>
          <a:xfrm>
            <a:off x="2997600" y="4028700"/>
            <a:ext cx="3148800" cy="1358800"/>
          </a:xfrm>
          <a:prstGeom prst="rect">
            <a:avLst/>
          </a:prstGeom>
          <a:noFill/>
          <a:ln>
            <a:noFill/>
          </a:ln>
        </p:spPr>
        <p:txBody>
          <a:bodyPr spcFirstLastPara="1" wrap="square" lIns="91425" tIns="91425" rIns="91425" bIns="91425" anchor="t" anchorCtr="0">
            <a:noAutofit/>
          </a:bodyPr>
          <a:lstStyle/>
          <a:p>
            <a:pPr algn="ctr">
              <a:spcBef>
                <a:spcPts val="300"/>
              </a:spcBef>
              <a:buClr>
                <a:srgbClr val="000000"/>
              </a:buClr>
              <a:buFont typeface="Arial"/>
              <a:buNone/>
            </a:pPr>
            <a:r>
              <a:rPr lang="en" sz="1000" kern="0">
                <a:solidFill>
                  <a:srgbClr val="000000"/>
                </a:solidFill>
                <a:latin typeface="Nunito"/>
                <a:ea typeface="Nunito"/>
                <a:cs typeface="Nunito"/>
                <a:sym typeface="Nunito"/>
              </a:rPr>
              <a:t>CREDITS: This presentation template was created by </a:t>
            </a:r>
            <a:r>
              <a:rPr lang="en" sz="1000" b="1" kern="0">
                <a:solidFill>
                  <a:srgbClr val="000000"/>
                </a:solidFill>
                <a:uFill>
                  <a:noFill/>
                </a:uFill>
                <a:latin typeface="Nunito"/>
                <a:ea typeface="Nunito"/>
                <a:cs typeface="Nunito"/>
                <a:sym typeface="Nunito"/>
                <a:hlinkClick r:id="rId2"/>
              </a:rPr>
              <a:t>Slidesgo</a:t>
            </a:r>
            <a:r>
              <a:rPr lang="en" sz="1000" kern="0">
                <a:solidFill>
                  <a:srgbClr val="000000"/>
                </a:solidFill>
                <a:latin typeface="Nunito"/>
                <a:ea typeface="Nunito"/>
                <a:cs typeface="Nunito"/>
                <a:sym typeface="Nunito"/>
              </a:rPr>
              <a:t>, including icons by </a:t>
            </a:r>
            <a:r>
              <a:rPr lang="en" sz="1000" b="1" kern="0">
                <a:solidFill>
                  <a:srgbClr val="000000"/>
                </a:solidFill>
                <a:uFill>
                  <a:noFill/>
                </a:uFill>
                <a:latin typeface="Nunito"/>
                <a:ea typeface="Nunito"/>
                <a:cs typeface="Nunito"/>
                <a:sym typeface="Nunito"/>
                <a:hlinkClick r:id="rId3"/>
              </a:rPr>
              <a:t>Flaticon</a:t>
            </a:r>
            <a:r>
              <a:rPr lang="en" sz="1000" kern="0">
                <a:solidFill>
                  <a:srgbClr val="000000"/>
                </a:solidFill>
                <a:latin typeface="Nunito"/>
                <a:ea typeface="Nunito"/>
                <a:cs typeface="Nunito"/>
                <a:sym typeface="Nunito"/>
              </a:rPr>
              <a:t>, and infographics &amp; images by </a:t>
            </a:r>
            <a:r>
              <a:rPr lang="en" sz="1000" b="1" kern="0">
                <a:solidFill>
                  <a:srgbClr val="000000"/>
                </a:solidFill>
                <a:uFill>
                  <a:noFill/>
                </a:uFill>
                <a:latin typeface="Nunito"/>
                <a:ea typeface="Nunito"/>
                <a:cs typeface="Nunito"/>
                <a:sym typeface="Nunito"/>
                <a:hlinkClick r:id="rId4"/>
              </a:rPr>
              <a:t>Freepik</a:t>
            </a:r>
            <a:r>
              <a:rPr lang="en" sz="1000" kern="0">
                <a:solidFill>
                  <a:srgbClr val="000000"/>
                </a:solidFill>
                <a:latin typeface="Nunito"/>
                <a:ea typeface="Nunito"/>
                <a:cs typeface="Nunito"/>
                <a:sym typeface="Nunito"/>
              </a:rPr>
              <a:t>. </a:t>
            </a:r>
            <a:endParaRPr sz="1000" kern="0">
              <a:solidFill>
                <a:srgbClr val="000000"/>
              </a:solidFill>
              <a:latin typeface="Nunito"/>
              <a:ea typeface="Nunito"/>
              <a:cs typeface="Nunito"/>
              <a:sym typeface="Nunito"/>
            </a:endParaRPr>
          </a:p>
          <a:p>
            <a:pPr algn="ctr">
              <a:spcBef>
                <a:spcPts val="300"/>
              </a:spcBef>
              <a:buClr>
                <a:srgbClr val="000000"/>
              </a:buClr>
              <a:buFont typeface="Arial"/>
              <a:buNone/>
            </a:pPr>
            <a:endParaRPr sz="1000" b="1" kern="0">
              <a:solidFill>
                <a:srgbClr val="000000"/>
              </a:solidFill>
              <a:latin typeface="Nunito"/>
              <a:ea typeface="Nunito"/>
              <a:cs typeface="Nunito"/>
              <a:sym typeface="Nunito"/>
            </a:endParaRPr>
          </a:p>
        </p:txBody>
      </p:sp>
    </p:spTree>
    <p:extLst>
      <p:ext uri="{BB962C8B-B14F-4D97-AF65-F5344CB8AC3E}">
        <p14:creationId xmlns:p14="http://schemas.microsoft.com/office/powerpoint/2010/main" val="405046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4 COLUMNS ">
  <p:cSld name="TITLE + 4 COLUMNS ">
    <p:spTree>
      <p:nvGrpSpPr>
        <p:cNvPr id="1" name="Shape 51"/>
        <p:cNvGrpSpPr/>
        <p:nvPr/>
      </p:nvGrpSpPr>
      <p:grpSpPr>
        <a:xfrm>
          <a:off x="0" y="0"/>
          <a:ext cx="0" cy="0"/>
          <a:chOff x="0" y="0"/>
          <a:chExt cx="0" cy="0"/>
        </a:xfrm>
      </p:grpSpPr>
      <p:sp>
        <p:nvSpPr>
          <p:cNvPr id="52" name="Google Shape;52;p8"/>
          <p:cNvSpPr txBox="1">
            <a:spLocks noGrp="1"/>
          </p:cNvSpPr>
          <p:nvPr>
            <p:ph type="subTitle" idx="1"/>
          </p:nvPr>
        </p:nvSpPr>
        <p:spPr>
          <a:xfrm>
            <a:off x="2712225" y="4347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3" name="Google Shape;53;p8"/>
          <p:cNvSpPr txBox="1">
            <a:spLocks noGrp="1"/>
          </p:cNvSpPr>
          <p:nvPr>
            <p:ph type="ctrTitle"/>
          </p:nvPr>
        </p:nvSpPr>
        <p:spPr>
          <a:xfrm>
            <a:off x="2712225" y="3701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4" name="Google Shape;54;p8"/>
          <p:cNvSpPr txBox="1">
            <a:spLocks noGrp="1"/>
          </p:cNvSpPr>
          <p:nvPr>
            <p:ph type="subTitle" idx="2"/>
          </p:nvPr>
        </p:nvSpPr>
        <p:spPr>
          <a:xfrm>
            <a:off x="6584321" y="4347567"/>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5" name="Google Shape;55;p8"/>
          <p:cNvSpPr txBox="1">
            <a:spLocks noGrp="1"/>
          </p:cNvSpPr>
          <p:nvPr>
            <p:ph type="ctrTitle" idx="3"/>
          </p:nvPr>
        </p:nvSpPr>
        <p:spPr>
          <a:xfrm>
            <a:off x="6584321" y="3702004"/>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6" name="Google Shape;56;p8"/>
          <p:cNvSpPr txBox="1">
            <a:spLocks noGrp="1"/>
          </p:cNvSpPr>
          <p:nvPr>
            <p:ph type="subTitle" idx="4"/>
          </p:nvPr>
        </p:nvSpPr>
        <p:spPr>
          <a:xfrm>
            <a:off x="4648278" y="4347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57" name="Google Shape;57;p8"/>
          <p:cNvSpPr txBox="1">
            <a:spLocks noGrp="1"/>
          </p:cNvSpPr>
          <p:nvPr>
            <p:ph type="ctrTitle" idx="5"/>
          </p:nvPr>
        </p:nvSpPr>
        <p:spPr>
          <a:xfrm>
            <a:off x="4648278" y="3701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 name="Google Shape;58;p8"/>
          <p:cNvSpPr txBox="1">
            <a:spLocks noGrp="1"/>
          </p:cNvSpPr>
          <p:nvPr>
            <p:ph type="ctrTitle" idx="6"/>
          </p:nvPr>
        </p:nvSpPr>
        <p:spPr>
          <a:xfrm>
            <a:off x="180209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59" name="Google Shape;59;p8"/>
          <p:cNvSpPr txBox="1">
            <a:spLocks noGrp="1"/>
          </p:cNvSpPr>
          <p:nvPr>
            <p:ph type="subTitle" idx="7"/>
          </p:nvPr>
        </p:nvSpPr>
        <p:spPr>
          <a:xfrm>
            <a:off x="776175" y="4347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0" name="Google Shape;60;p8"/>
          <p:cNvSpPr txBox="1">
            <a:spLocks noGrp="1"/>
          </p:cNvSpPr>
          <p:nvPr>
            <p:ph type="ctrTitle" idx="8"/>
          </p:nvPr>
        </p:nvSpPr>
        <p:spPr>
          <a:xfrm>
            <a:off x="776175" y="3701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extLst>
      <p:ext uri="{BB962C8B-B14F-4D97-AF65-F5344CB8AC3E}">
        <p14:creationId xmlns:p14="http://schemas.microsoft.com/office/powerpoint/2010/main" val="3332984969"/>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 Bullet points 2">
  <p:cSld name="Title + Bullet points 2">
    <p:bg>
      <p:bgPr>
        <a:solidFill>
          <a:schemeClr val="accent1"/>
        </a:solidFill>
        <a:effectLst/>
      </p:bgPr>
    </p:bg>
    <p:spTree>
      <p:nvGrpSpPr>
        <p:cNvPr id="1" name="Shape 158"/>
        <p:cNvGrpSpPr/>
        <p:nvPr/>
      </p:nvGrpSpPr>
      <p:grpSpPr>
        <a:xfrm>
          <a:off x="0" y="0"/>
          <a:ext cx="0" cy="0"/>
          <a:chOff x="0" y="0"/>
          <a:chExt cx="0" cy="0"/>
        </a:xfrm>
      </p:grpSpPr>
      <p:sp>
        <p:nvSpPr>
          <p:cNvPr id="159" name="Google Shape;159;p32"/>
          <p:cNvSpPr txBox="1">
            <a:spLocks noGrp="1"/>
          </p:cNvSpPr>
          <p:nvPr>
            <p:ph type="body" idx="1"/>
          </p:nvPr>
        </p:nvSpPr>
        <p:spPr>
          <a:xfrm>
            <a:off x="756675" y="1905000"/>
            <a:ext cx="3609900" cy="403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60" name="Google Shape;160;p32"/>
          <p:cNvSpPr txBox="1">
            <a:spLocks noGrp="1"/>
          </p:cNvSpPr>
          <p:nvPr>
            <p:ph type="title"/>
          </p:nvPr>
        </p:nvSpPr>
        <p:spPr>
          <a:xfrm>
            <a:off x="756675" y="555833"/>
            <a:ext cx="45801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1" name="Google Shape;161;p32"/>
          <p:cNvSpPr txBox="1">
            <a:spLocks noGrp="1"/>
          </p:cNvSpPr>
          <p:nvPr>
            <p:ph type="body" idx="2"/>
          </p:nvPr>
        </p:nvSpPr>
        <p:spPr>
          <a:xfrm>
            <a:off x="4714924" y="1905000"/>
            <a:ext cx="3609900" cy="403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extLst>
      <p:ext uri="{BB962C8B-B14F-4D97-AF65-F5344CB8AC3E}">
        <p14:creationId xmlns:p14="http://schemas.microsoft.com/office/powerpoint/2010/main" val="27229981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 4 COLUMNS 2">
  <p:cSld name="TITLE + 4 COLUMNS 2">
    <p:spTree>
      <p:nvGrpSpPr>
        <p:cNvPr id="1" name="Shape 77"/>
        <p:cNvGrpSpPr/>
        <p:nvPr/>
      </p:nvGrpSpPr>
      <p:grpSpPr>
        <a:xfrm>
          <a:off x="0" y="0"/>
          <a:ext cx="0" cy="0"/>
          <a:chOff x="0" y="0"/>
          <a:chExt cx="0" cy="0"/>
        </a:xfrm>
      </p:grpSpPr>
      <p:sp>
        <p:nvSpPr>
          <p:cNvPr id="78" name="Google Shape;78;p11"/>
          <p:cNvSpPr/>
          <p:nvPr/>
        </p:nvSpPr>
        <p:spPr>
          <a:xfrm>
            <a:off x="383450" y="414400"/>
            <a:ext cx="5253000" cy="60292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txBox="1">
            <a:spLocks noGrp="1"/>
          </p:cNvSpPr>
          <p:nvPr>
            <p:ph type="subTitle" idx="1"/>
          </p:nvPr>
        </p:nvSpPr>
        <p:spPr>
          <a:xfrm>
            <a:off x="1027537"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0" name="Google Shape;80;p11"/>
          <p:cNvSpPr txBox="1">
            <a:spLocks noGrp="1"/>
          </p:cNvSpPr>
          <p:nvPr>
            <p:ph type="ctrTitle"/>
          </p:nvPr>
        </p:nvSpPr>
        <p:spPr>
          <a:xfrm>
            <a:off x="1027537"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1" name="Google Shape;81;p11"/>
          <p:cNvSpPr txBox="1">
            <a:spLocks noGrp="1"/>
          </p:cNvSpPr>
          <p:nvPr>
            <p:ph type="subTitle" idx="2"/>
          </p:nvPr>
        </p:nvSpPr>
        <p:spPr>
          <a:xfrm>
            <a:off x="1027540"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2" name="Google Shape;82;p11"/>
          <p:cNvSpPr txBox="1">
            <a:spLocks noGrp="1"/>
          </p:cNvSpPr>
          <p:nvPr>
            <p:ph type="ctrTitle" idx="3"/>
          </p:nvPr>
        </p:nvSpPr>
        <p:spPr>
          <a:xfrm>
            <a:off x="1027540"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3" name="Google Shape;83;p11"/>
          <p:cNvSpPr txBox="1">
            <a:spLocks noGrp="1"/>
          </p:cNvSpPr>
          <p:nvPr>
            <p:ph type="ctrTitle" idx="4"/>
          </p:nvPr>
        </p:nvSpPr>
        <p:spPr>
          <a:xfrm>
            <a:off x="1027547" y="960000"/>
            <a:ext cx="3964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4" name="Google Shape;84;p11"/>
          <p:cNvSpPr txBox="1">
            <a:spLocks noGrp="1"/>
          </p:cNvSpPr>
          <p:nvPr>
            <p:ph type="subTitle" idx="5"/>
          </p:nvPr>
        </p:nvSpPr>
        <p:spPr>
          <a:xfrm>
            <a:off x="3208762" y="5287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5" name="Google Shape;85;p11"/>
          <p:cNvSpPr txBox="1">
            <a:spLocks noGrp="1"/>
          </p:cNvSpPr>
          <p:nvPr>
            <p:ph type="ctrTitle" idx="6"/>
          </p:nvPr>
        </p:nvSpPr>
        <p:spPr>
          <a:xfrm>
            <a:off x="3208762" y="4844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86" name="Google Shape;86;p11"/>
          <p:cNvSpPr txBox="1">
            <a:spLocks noGrp="1"/>
          </p:cNvSpPr>
          <p:nvPr>
            <p:ph type="subTitle" idx="7"/>
          </p:nvPr>
        </p:nvSpPr>
        <p:spPr>
          <a:xfrm>
            <a:off x="3208765" y="32045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87" name="Google Shape;87;p11"/>
          <p:cNvSpPr txBox="1">
            <a:spLocks noGrp="1"/>
          </p:cNvSpPr>
          <p:nvPr>
            <p:ph type="ctrTitle" idx="8"/>
          </p:nvPr>
        </p:nvSpPr>
        <p:spPr>
          <a:xfrm>
            <a:off x="3208765" y="27621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874378893"/>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
  <p:cSld name="TITLE + DESIGN  ">
    <p:spTree>
      <p:nvGrpSpPr>
        <p:cNvPr id="1" name="Shape 61"/>
        <p:cNvGrpSpPr/>
        <p:nvPr/>
      </p:nvGrpSpPr>
      <p:grpSpPr>
        <a:xfrm>
          <a:off x="0" y="0"/>
          <a:ext cx="0" cy="0"/>
          <a:chOff x="0" y="0"/>
          <a:chExt cx="0" cy="0"/>
        </a:xfrm>
      </p:grpSpPr>
      <p:sp>
        <p:nvSpPr>
          <p:cNvPr id="62" name="Google Shape;62;p9"/>
          <p:cNvSpPr txBox="1">
            <a:spLocks noGrp="1"/>
          </p:cNvSpPr>
          <p:nvPr>
            <p:ph type="ctrTitle"/>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2209268890"/>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6 COLUMNS">
  <p:cSld name="TITLE + 6 COLUMNS">
    <p:spTree>
      <p:nvGrpSpPr>
        <p:cNvPr id="1" name="Shape 63"/>
        <p:cNvGrpSpPr/>
        <p:nvPr/>
      </p:nvGrpSpPr>
      <p:grpSpPr>
        <a:xfrm>
          <a:off x="0" y="0"/>
          <a:ext cx="0" cy="0"/>
          <a:chOff x="0" y="0"/>
          <a:chExt cx="0" cy="0"/>
        </a:xfrm>
      </p:grpSpPr>
      <p:sp>
        <p:nvSpPr>
          <p:cNvPr id="64" name="Google Shape;64;p10"/>
          <p:cNvSpPr txBox="1">
            <a:spLocks noGrp="1"/>
          </p:cNvSpPr>
          <p:nvPr>
            <p:ph type="subTitle" idx="1"/>
          </p:nvPr>
        </p:nvSpPr>
        <p:spPr>
          <a:xfrm>
            <a:off x="1027537" y="35601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5" name="Google Shape;65;p10"/>
          <p:cNvSpPr txBox="1">
            <a:spLocks noGrp="1"/>
          </p:cNvSpPr>
          <p:nvPr>
            <p:ph type="ctrTitle"/>
          </p:nvPr>
        </p:nvSpPr>
        <p:spPr>
          <a:xfrm>
            <a:off x="1027537" y="31177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6" name="Google Shape;66;p10"/>
          <p:cNvSpPr txBox="1">
            <a:spLocks noGrp="1"/>
          </p:cNvSpPr>
          <p:nvPr>
            <p:ph type="subTitle" idx="2"/>
          </p:nvPr>
        </p:nvSpPr>
        <p:spPr>
          <a:xfrm>
            <a:off x="1027540" y="1985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67" name="Google Shape;67;p10"/>
          <p:cNvSpPr txBox="1">
            <a:spLocks noGrp="1"/>
          </p:cNvSpPr>
          <p:nvPr>
            <p:ph type="ctrTitle" idx="3"/>
          </p:nvPr>
        </p:nvSpPr>
        <p:spPr>
          <a:xfrm>
            <a:off x="1027540" y="1542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68" name="Google Shape;68;p10"/>
          <p:cNvSpPr txBox="1">
            <a:spLocks noGrp="1"/>
          </p:cNvSpPr>
          <p:nvPr>
            <p:ph type="ctrTitle" idx="4"/>
          </p:nvPr>
        </p:nvSpPr>
        <p:spPr>
          <a:xfrm>
            <a:off x="1802100" y="960000"/>
            <a:ext cx="55398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69" name="Google Shape;69;p10"/>
          <p:cNvSpPr txBox="1">
            <a:spLocks noGrp="1"/>
          </p:cNvSpPr>
          <p:nvPr>
            <p:ph type="subTitle" idx="5"/>
          </p:nvPr>
        </p:nvSpPr>
        <p:spPr>
          <a:xfrm>
            <a:off x="1027537" y="51349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0" name="Google Shape;70;p10"/>
          <p:cNvSpPr txBox="1">
            <a:spLocks noGrp="1"/>
          </p:cNvSpPr>
          <p:nvPr>
            <p:ph type="ctrTitle" idx="6"/>
          </p:nvPr>
        </p:nvSpPr>
        <p:spPr>
          <a:xfrm>
            <a:off x="1027537" y="4692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71" name="Google Shape;71;p10"/>
          <p:cNvSpPr txBox="1">
            <a:spLocks noGrp="1"/>
          </p:cNvSpPr>
          <p:nvPr>
            <p:ph type="subTitle" idx="7"/>
          </p:nvPr>
        </p:nvSpPr>
        <p:spPr>
          <a:xfrm>
            <a:off x="6332962" y="35601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2" name="Google Shape;72;p10"/>
          <p:cNvSpPr txBox="1">
            <a:spLocks noGrp="1"/>
          </p:cNvSpPr>
          <p:nvPr>
            <p:ph type="ctrTitle" idx="8"/>
          </p:nvPr>
        </p:nvSpPr>
        <p:spPr>
          <a:xfrm>
            <a:off x="6332962" y="31177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73" name="Google Shape;73;p10"/>
          <p:cNvSpPr txBox="1">
            <a:spLocks noGrp="1"/>
          </p:cNvSpPr>
          <p:nvPr>
            <p:ph type="subTitle" idx="9"/>
          </p:nvPr>
        </p:nvSpPr>
        <p:spPr>
          <a:xfrm>
            <a:off x="6332965" y="19853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4" name="Google Shape;74;p10"/>
          <p:cNvSpPr txBox="1">
            <a:spLocks noGrp="1"/>
          </p:cNvSpPr>
          <p:nvPr>
            <p:ph type="ctrTitle" idx="13"/>
          </p:nvPr>
        </p:nvSpPr>
        <p:spPr>
          <a:xfrm>
            <a:off x="6332965" y="15429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75" name="Google Shape;75;p10"/>
          <p:cNvSpPr txBox="1">
            <a:spLocks noGrp="1"/>
          </p:cNvSpPr>
          <p:nvPr>
            <p:ph type="subTitle" idx="14"/>
          </p:nvPr>
        </p:nvSpPr>
        <p:spPr>
          <a:xfrm>
            <a:off x="6332962" y="5134933"/>
            <a:ext cx="17835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endParaRPr/>
          </a:p>
        </p:txBody>
      </p:sp>
      <p:sp>
        <p:nvSpPr>
          <p:cNvPr id="76" name="Google Shape;76;p10"/>
          <p:cNvSpPr txBox="1">
            <a:spLocks noGrp="1"/>
          </p:cNvSpPr>
          <p:nvPr>
            <p:ph type="ctrTitle" idx="15"/>
          </p:nvPr>
        </p:nvSpPr>
        <p:spPr>
          <a:xfrm>
            <a:off x="6332962" y="4692588"/>
            <a:ext cx="1783500" cy="84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Tree>
    <p:extLst>
      <p:ext uri="{BB962C8B-B14F-4D97-AF65-F5344CB8AC3E}">
        <p14:creationId xmlns:p14="http://schemas.microsoft.com/office/powerpoint/2010/main" val="1711432890"/>
      </p:ext>
    </p:extLst>
  </p:cSld>
  <p:clrMapOvr>
    <a:masterClrMapping/>
  </p:clrMapOvr>
  <p:extLst mod="1">
    <p:ext uri="{DCECCB84-F9BA-43D5-87BE-67443E8EF086}">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454">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theme" Target="../theme/theme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theme" Target="../theme/theme3.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Amatic SC"/>
              <a:buNone/>
              <a:defRPr sz="2800">
                <a:latin typeface="Amatic SC"/>
                <a:ea typeface="Amatic SC"/>
                <a:cs typeface="Amatic SC"/>
                <a:sym typeface="Amatic SC"/>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Roboto Light"/>
              <a:buChar char="●"/>
              <a:defRPr sz="1800">
                <a:latin typeface="Roboto Light"/>
                <a:ea typeface="Roboto Light"/>
                <a:cs typeface="Roboto Light"/>
                <a:sym typeface="Roboto Light"/>
              </a:defRPr>
            </a:lvl1pPr>
            <a:lvl2pPr marL="914400" lvl="1"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2pPr>
            <a:lvl3pPr marL="1371600" lvl="2"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3pPr>
            <a:lvl4pPr marL="1828800" lvl="3"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4pPr>
            <a:lvl5pPr marL="2286000" lvl="4"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5pPr>
            <a:lvl6pPr marL="2743200" lvl="5"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6pPr>
            <a:lvl7pPr marL="3200400" lvl="6"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7pPr>
            <a:lvl8pPr marL="3657600" lvl="7" indent="-317500">
              <a:lnSpc>
                <a:spcPct val="115000"/>
              </a:lnSpc>
              <a:spcBef>
                <a:spcPts val="1600"/>
              </a:spcBef>
              <a:spcAft>
                <a:spcPts val="0"/>
              </a:spcAft>
              <a:buSzPts val="1400"/>
              <a:buFont typeface="Roboto Light"/>
              <a:buChar char="○"/>
              <a:defRPr>
                <a:latin typeface="Roboto Light"/>
                <a:ea typeface="Roboto Light"/>
                <a:cs typeface="Roboto Light"/>
                <a:sym typeface="Roboto Light"/>
              </a:defRPr>
            </a:lvl8pPr>
            <a:lvl9pPr marL="4114800" lvl="8" indent="-317500">
              <a:lnSpc>
                <a:spcPct val="115000"/>
              </a:lnSpc>
              <a:spcBef>
                <a:spcPts val="1600"/>
              </a:spcBef>
              <a:spcAft>
                <a:spcPts val="1600"/>
              </a:spcAft>
              <a:buSzPts val="1400"/>
              <a:buFont typeface="Roboto Light"/>
              <a:buChar char="■"/>
              <a:defRPr>
                <a:latin typeface="Roboto Light"/>
                <a:ea typeface="Roboto Light"/>
                <a:cs typeface="Roboto Light"/>
                <a:sym typeface="Roboto Light"/>
              </a:defRPr>
            </a:lvl9pPr>
          </a:lstStyle>
          <a:p>
            <a:endParaRPr/>
          </a:p>
        </p:txBody>
      </p:sp>
      <p:sp>
        <p:nvSpPr>
          <p:cNvPr id="8" name="Google Shape;8;p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a:buClr>
                <a:srgbClr val="000000"/>
              </a:buClr>
              <a:buFont typeface="Arial"/>
              <a:buNone/>
            </a:pPr>
            <a:fld id="{00000000-1234-1234-1234-123412341234}" type="slidenum">
              <a:rPr lang="en" kern="0">
                <a:solidFill>
                  <a:srgbClr val="595959"/>
                </a:solidFill>
                <a:cs typeface="Arial"/>
                <a:sym typeface="Arial"/>
              </a:rPr>
              <a:pPr>
                <a:buClr>
                  <a:srgbClr val="000000"/>
                </a:buClr>
                <a:buFont typeface="Arial"/>
                <a:buNone/>
              </a:pPr>
              <a:t>‹#›</a:t>
            </a:fld>
            <a:endParaRPr kern="0">
              <a:solidFill>
                <a:srgbClr val="595959"/>
              </a:solidFill>
              <a:cs typeface="Arial"/>
              <a:sym typeface="Arial"/>
            </a:endParaRPr>
          </a:p>
        </p:txBody>
      </p:sp>
    </p:spTree>
    <p:extLst>
      <p:ext uri="{BB962C8B-B14F-4D97-AF65-F5344CB8AC3E}">
        <p14:creationId xmlns:p14="http://schemas.microsoft.com/office/powerpoint/2010/main" val="139118365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F0D2D"/>
              </a:buClr>
              <a:buSzPts val="2800"/>
              <a:buFont typeface="Loved by the King"/>
              <a:buNone/>
              <a:defRPr sz="2800" b="1">
                <a:solidFill>
                  <a:srgbClr val="5F0D2D"/>
                </a:solidFill>
                <a:latin typeface="Loved by the King"/>
                <a:ea typeface="Loved by the King"/>
                <a:cs typeface="Loved by the King"/>
                <a:sym typeface="Loved by the King"/>
              </a:defRPr>
            </a:lvl1pPr>
            <a:lvl2pPr lvl="1">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2pPr>
            <a:lvl3pPr lvl="2">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3pPr>
            <a:lvl4pPr lvl="3">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4pPr>
            <a:lvl5pPr lvl="4">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5pPr>
            <a:lvl6pPr lvl="5">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6pPr>
            <a:lvl7pPr lvl="6">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7pPr>
            <a:lvl8pPr lvl="7">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8pPr>
            <a:lvl9pPr lvl="8">
              <a:spcBef>
                <a:spcPts val="0"/>
              </a:spcBef>
              <a:spcAft>
                <a:spcPts val="0"/>
              </a:spcAft>
              <a:buClr>
                <a:srgbClr val="5F0D2D"/>
              </a:buClr>
              <a:buSzPts val="2800"/>
              <a:buFont typeface="Loved by the King"/>
              <a:buNone/>
              <a:defRPr sz="2800">
                <a:solidFill>
                  <a:srgbClr val="5F0D2D"/>
                </a:solidFill>
                <a:latin typeface="Loved by the King"/>
                <a:ea typeface="Loved by the King"/>
                <a:cs typeface="Loved by the King"/>
                <a:sym typeface="Loved by the King"/>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5F0D2D"/>
              </a:buClr>
              <a:buSzPts val="1800"/>
              <a:buFont typeface="Roboto"/>
              <a:buChar char="●"/>
              <a:defRPr sz="1800">
                <a:solidFill>
                  <a:srgbClr val="5F0D2D"/>
                </a:solidFill>
                <a:latin typeface="Roboto"/>
                <a:ea typeface="Roboto"/>
                <a:cs typeface="Roboto"/>
                <a:sym typeface="Roboto"/>
              </a:defRPr>
            </a:lvl1pPr>
            <a:lvl2pPr marL="914400" lvl="1"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2pPr>
            <a:lvl3pPr marL="1371600" lvl="2"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3pPr>
            <a:lvl4pPr marL="1828800" lvl="3"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4pPr>
            <a:lvl5pPr marL="2286000" lvl="4"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5pPr>
            <a:lvl6pPr marL="2743200" lvl="5"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6pPr>
            <a:lvl7pPr marL="3200400" lvl="6"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7pPr>
            <a:lvl8pPr marL="3657600" lvl="7" indent="-317500">
              <a:lnSpc>
                <a:spcPct val="115000"/>
              </a:lnSpc>
              <a:spcBef>
                <a:spcPts val="1600"/>
              </a:spcBef>
              <a:spcAft>
                <a:spcPts val="0"/>
              </a:spcAft>
              <a:buClr>
                <a:srgbClr val="5F0D2D"/>
              </a:buClr>
              <a:buSzPts val="1400"/>
              <a:buFont typeface="Roboto"/>
              <a:buChar char="○"/>
              <a:defRPr>
                <a:solidFill>
                  <a:srgbClr val="5F0D2D"/>
                </a:solidFill>
                <a:latin typeface="Roboto"/>
                <a:ea typeface="Roboto"/>
                <a:cs typeface="Roboto"/>
                <a:sym typeface="Roboto"/>
              </a:defRPr>
            </a:lvl8pPr>
            <a:lvl9pPr marL="4114800" lvl="8" indent="-317500">
              <a:lnSpc>
                <a:spcPct val="115000"/>
              </a:lnSpc>
              <a:spcBef>
                <a:spcPts val="1600"/>
              </a:spcBef>
              <a:spcAft>
                <a:spcPts val="1600"/>
              </a:spcAft>
              <a:buClr>
                <a:srgbClr val="5F0D2D"/>
              </a:buClr>
              <a:buSzPts val="1400"/>
              <a:buFont typeface="Roboto"/>
              <a:buChar char="■"/>
              <a:defRPr>
                <a:solidFill>
                  <a:srgbClr val="5F0D2D"/>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290756372"/>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62442726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g3MjY5MTA2MzA0MzIyNDAzNDgiLCJwcmVzZW50YXRpb25JZCI6IjFjRC1QSE9wMTRDdXc2M0YxTk45UEtTVm1XUFhjZkFCTEhMbjRoUEtoSVhJIiwiY29udGVudElkIjoiY3VzdG9tLXJlc3BvbnNlLWZyZWVSZXNwb25zZS10ZXh0Iiwic2xpZGVJZCI6InAiLCJjb250ZW50SW5zdGFuY2VJZCI6IjFjRC1QSE9wMTRDdXc2M0YxTk45UEtTVm1XUFhjZkFCTEhMbjRoUEtoSVhJL2UyMDFkMzRlLTc5OTgtNDFjYi05YTU1LThjMWMxMGI5MzM2MSJ9pearId=magic-pear-metadata-identifier" TargetMode="External"/><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dontchangethislink.peardeckmagic.zone?eyJ0eXBlIjoiZ29vZ2xlLXNsaWRlcy1hZGRvbi1yZXNwb25zZS1mb290ZXIiLCJsYXN0RWRpdGVkQnkiOiIxMDg3MjY5MTA2MzA0MzIyNDAzNDgiLCJwcmVzZW50YXRpb25JZCI6IjFjRC1QSE9wMTRDdXc2M0YxTk45UEtTVm1XUFhjZkFCTEhMbjRoUEtoSVhJIiwiY29udGVudElkIjoiY3VzdG9tLXJlc3BvbnNlLWZyZWVSZXNwb25zZS10ZXh0Iiwic2xpZGVJZCI6Imc3MDhiODc3OTNiXzBfMCIsImNvbnRlbnRJbnN0YW5jZUlkIjoiMWNELVBIT3AxNEN1dzYzRjFOTjlQS1NWbVdQWGNmQUJMSExuNGhQS2hJWEkvODRlYjYwYjEtMTdkMC00OTc4LTg1MGEtNjJmYjExNmQ0NmYwIn0=pearId=magic-pear-metadata-identifier"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p:nvPr/>
        </p:nvSpPr>
        <p:spPr>
          <a:xfrm>
            <a:off x="912150" y="5880467"/>
            <a:ext cx="3785100" cy="349600"/>
          </a:xfrm>
          <a:prstGeom prst="ellipse">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9"/>
          <p:cNvSpPr txBox="1">
            <a:spLocks noGrp="1"/>
          </p:cNvSpPr>
          <p:nvPr>
            <p:ph type="ctrTitle"/>
          </p:nvPr>
        </p:nvSpPr>
        <p:spPr>
          <a:xfrm>
            <a:off x="4345737" y="1891637"/>
            <a:ext cx="4224600" cy="3355047"/>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sz="4800" dirty="0" smtClean="0">
                <a:solidFill>
                  <a:srgbClr val="FFFFFF"/>
                </a:solidFill>
                <a:latin typeface="Bauhaus 93" pitchFamily="82" charset="0"/>
              </a:rPr>
              <a:t>PRINSIP, TEKNIS, DAN METODOLOGI ALAT TES</a:t>
            </a:r>
            <a:endParaRPr sz="4800" dirty="0">
              <a:solidFill>
                <a:srgbClr val="FFFFFF"/>
              </a:solidFill>
              <a:latin typeface="Bauhaus 93" pitchFamily="82" charset="0"/>
            </a:endParaRPr>
          </a:p>
        </p:txBody>
      </p:sp>
      <p:grpSp>
        <p:nvGrpSpPr>
          <p:cNvPr id="122" name="Google Shape;122;p19"/>
          <p:cNvGrpSpPr/>
          <p:nvPr/>
        </p:nvGrpSpPr>
        <p:grpSpPr>
          <a:xfrm>
            <a:off x="912209" y="755896"/>
            <a:ext cx="3918269" cy="5346201"/>
            <a:chOff x="1224500" y="238125"/>
            <a:chExt cx="5118575" cy="5237950"/>
          </a:xfrm>
        </p:grpSpPr>
        <p:grpSp>
          <p:nvGrpSpPr>
            <p:cNvPr id="123" name="Google Shape;123;p19"/>
            <p:cNvGrpSpPr/>
            <p:nvPr/>
          </p:nvGrpSpPr>
          <p:grpSpPr>
            <a:xfrm>
              <a:off x="1224500" y="238125"/>
              <a:ext cx="5118575" cy="5237950"/>
              <a:chOff x="1224500" y="238125"/>
              <a:chExt cx="5118575" cy="5237950"/>
            </a:xfrm>
          </p:grpSpPr>
          <p:sp>
            <p:nvSpPr>
              <p:cNvPr id="124" name="Google Shape;124;p19"/>
              <p:cNvSpPr/>
              <p:nvPr/>
            </p:nvSpPr>
            <p:spPr>
              <a:xfrm>
                <a:off x="1893325" y="4255350"/>
                <a:ext cx="1699425" cy="152450"/>
              </a:xfrm>
              <a:custGeom>
                <a:avLst/>
                <a:gdLst/>
                <a:ahLst/>
                <a:cxnLst/>
                <a:rect l="l" t="t" r="r" b="b"/>
                <a:pathLst>
                  <a:path w="67977" h="6098" extrusionOk="0">
                    <a:moveTo>
                      <a:pt x="3050" y="1"/>
                    </a:moveTo>
                    <a:cubicBezTo>
                      <a:pt x="1366" y="1"/>
                      <a:pt x="1" y="1365"/>
                      <a:pt x="1" y="3049"/>
                    </a:cubicBezTo>
                    <a:cubicBezTo>
                      <a:pt x="1" y="4733"/>
                      <a:pt x="1366" y="6098"/>
                      <a:pt x="3050" y="6098"/>
                    </a:cubicBezTo>
                    <a:lnTo>
                      <a:pt x="64928" y="6098"/>
                    </a:lnTo>
                    <a:cubicBezTo>
                      <a:pt x="66612" y="6098"/>
                      <a:pt x="67976" y="4733"/>
                      <a:pt x="67976" y="3049"/>
                    </a:cubicBezTo>
                    <a:cubicBezTo>
                      <a:pt x="67976" y="1365"/>
                      <a:pt x="66612" y="1"/>
                      <a:pt x="64928" y="1"/>
                    </a:cubicBez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9"/>
              <p:cNvSpPr/>
              <p:nvPr/>
            </p:nvSpPr>
            <p:spPr>
              <a:xfrm>
                <a:off x="2822425" y="3735975"/>
                <a:ext cx="914597" cy="526513"/>
              </a:xfrm>
              <a:custGeom>
                <a:avLst/>
                <a:gdLst/>
                <a:ahLst/>
                <a:cxnLst/>
                <a:rect l="l" t="t" r="r" b="b"/>
                <a:pathLst>
                  <a:path w="35716" h="20463" extrusionOk="0">
                    <a:moveTo>
                      <a:pt x="1" y="1"/>
                    </a:moveTo>
                    <a:lnTo>
                      <a:pt x="238" y="20463"/>
                    </a:lnTo>
                    <a:lnTo>
                      <a:pt x="35716" y="20463"/>
                    </a:lnTo>
                    <a:lnTo>
                      <a:pt x="35716" y="1"/>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9"/>
              <p:cNvSpPr/>
              <p:nvPr/>
            </p:nvSpPr>
            <p:spPr>
              <a:xfrm>
                <a:off x="1677375" y="2224325"/>
                <a:ext cx="1456600" cy="1645858"/>
              </a:xfrm>
              <a:custGeom>
                <a:avLst/>
                <a:gdLst/>
                <a:ahLst/>
                <a:cxnLst/>
                <a:rect l="l" t="t" r="r" b="b"/>
                <a:pathLst>
                  <a:path w="58264" h="61608" extrusionOk="0">
                    <a:moveTo>
                      <a:pt x="0" y="1"/>
                    </a:moveTo>
                    <a:lnTo>
                      <a:pt x="15335" y="61607"/>
                    </a:lnTo>
                    <a:lnTo>
                      <a:pt x="58264" y="60829"/>
                    </a:lnTo>
                    <a:lnTo>
                      <a:pt x="38024" y="1"/>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1893325" y="4407775"/>
                <a:ext cx="334800" cy="1064375"/>
              </a:xfrm>
              <a:custGeom>
                <a:avLst/>
                <a:gdLst/>
                <a:ahLst/>
                <a:cxnLst/>
                <a:rect l="l" t="t" r="r" b="b"/>
                <a:pathLst>
                  <a:path w="13392" h="42575" extrusionOk="0">
                    <a:moveTo>
                      <a:pt x="7396" y="1"/>
                    </a:moveTo>
                    <a:lnTo>
                      <a:pt x="1" y="42575"/>
                    </a:lnTo>
                    <a:lnTo>
                      <a:pt x="2791" y="42575"/>
                    </a:lnTo>
                    <a:lnTo>
                      <a:pt x="13392"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9"/>
              <p:cNvSpPr/>
              <p:nvPr/>
            </p:nvSpPr>
            <p:spPr>
              <a:xfrm>
                <a:off x="2493650" y="4393200"/>
                <a:ext cx="334800" cy="1078957"/>
              </a:xfrm>
              <a:custGeom>
                <a:avLst/>
                <a:gdLst/>
                <a:ahLst/>
                <a:cxnLst/>
                <a:rect l="l" t="t" r="r" b="b"/>
                <a:pathLst>
                  <a:path w="13392" h="42575" extrusionOk="0">
                    <a:moveTo>
                      <a:pt x="7395" y="1"/>
                    </a:moveTo>
                    <a:lnTo>
                      <a:pt x="1" y="42575"/>
                    </a:lnTo>
                    <a:lnTo>
                      <a:pt x="2791" y="42575"/>
                    </a:lnTo>
                    <a:lnTo>
                      <a:pt x="13392"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9"/>
              <p:cNvSpPr/>
              <p:nvPr/>
            </p:nvSpPr>
            <p:spPr>
              <a:xfrm>
                <a:off x="2990300" y="4393175"/>
                <a:ext cx="334825" cy="1078957"/>
              </a:xfrm>
              <a:custGeom>
                <a:avLst/>
                <a:gdLst/>
                <a:ahLst/>
                <a:cxnLst/>
                <a:rect l="l" t="t" r="r" b="b"/>
                <a:pathLst>
                  <a:path w="13393" h="42575" extrusionOk="0">
                    <a:moveTo>
                      <a:pt x="1" y="1"/>
                    </a:moveTo>
                    <a:lnTo>
                      <a:pt x="10603" y="42575"/>
                    </a:lnTo>
                    <a:lnTo>
                      <a:pt x="13393" y="42575"/>
                    </a:lnTo>
                    <a:lnTo>
                      <a:pt x="5998"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1224500" y="2224325"/>
                <a:ext cx="1625575" cy="2038150"/>
              </a:xfrm>
              <a:custGeom>
                <a:avLst/>
                <a:gdLst/>
                <a:ahLst/>
                <a:cxnLst/>
                <a:rect l="l" t="t" r="r" b="b"/>
                <a:pathLst>
                  <a:path w="65023" h="81526" extrusionOk="0">
                    <a:moveTo>
                      <a:pt x="18115" y="1"/>
                    </a:moveTo>
                    <a:cubicBezTo>
                      <a:pt x="7660" y="1"/>
                      <a:pt x="1" y="9847"/>
                      <a:pt x="2572" y="19981"/>
                    </a:cubicBezTo>
                    <a:lnTo>
                      <a:pt x="18115" y="81242"/>
                    </a:lnTo>
                    <a:lnTo>
                      <a:pt x="65023" y="81526"/>
                    </a:lnTo>
                    <a:lnTo>
                      <a:pt x="64785" y="61064"/>
                    </a:lnTo>
                    <a:lnTo>
                      <a:pt x="33255" y="61064"/>
                    </a:lnTo>
                    <a:lnTo>
                      <a:pt x="18115" y="1"/>
                    </a:ln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1411900" y="2338875"/>
                <a:ext cx="1410534" cy="1676210"/>
              </a:xfrm>
              <a:custGeom>
                <a:avLst/>
                <a:gdLst/>
                <a:ahLst/>
                <a:cxnLst/>
                <a:rect l="l" t="t" r="r" b="b"/>
                <a:pathLst>
                  <a:path w="56951" h="68104" extrusionOk="0">
                    <a:moveTo>
                      <a:pt x="8" y="1"/>
                    </a:moveTo>
                    <a:cubicBezTo>
                      <a:pt x="8" y="1"/>
                      <a:pt x="8" y="1"/>
                      <a:pt x="8" y="1"/>
                    </a:cubicBezTo>
                    <a:cubicBezTo>
                      <a:pt x="1" y="2"/>
                      <a:pt x="18" y="97"/>
                      <a:pt x="56" y="280"/>
                    </a:cubicBezTo>
                    <a:cubicBezTo>
                      <a:pt x="102" y="484"/>
                      <a:pt x="162" y="751"/>
                      <a:pt x="239" y="1090"/>
                    </a:cubicBezTo>
                    <a:cubicBezTo>
                      <a:pt x="414" y="1824"/>
                      <a:pt x="662" y="2865"/>
                      <a:pt x="979" y="4193"/>
                    </a:cubicBezTo>
                    <a:cubicBezTo>
                      <a:pt x="1635" y="6911"/>
                      <a:pt x="2575" y="10800"/>
                      <a:pt x="3735" y="15598"/>
                    </a:cubicBezTo>
                    <a:cubicBezTo>
                      <a:pt x="6082" y="25223"/>
                      <a:pt x="9243" y="38546"/>
                      <a:pt x="13187" y="53151"/>
                    </a:cubicBezTo>
                    <a:cubicBezTo>
                      <a:pt x="14594" y="58347"/>
                      <a:pt x="16016" y="63353"/>
                      <a:pt x="17400" y="67961"/>
                    </a:cubicBezTo>
                    <a:lnTo>
                      <a:pt x="17443" y="68104"/>
                    </a:lnTo>
                    <a:lnTo>
                      <a:pt x="17592" y="68104"/>
                    </a:lnTo>
                    <a:lnTo>
                      <a:pt x="45820" y="68030"/>
                    </a:lnTo>
                    <a:lnTo>
                      <a:pt x="54007" y="67971"/>
                    </a:lnTo>
                    <a:lnTo>
                      <a:pt x="56195" y="67938"/>
                    </a:lnTo>
                    <a:lnTo>
                      <a:pt x="56759" y="67921"/>
                    </a:lnTo>
                    <a:cubicBezTo>
                      <a:pt x="56886" y="67915"/>
                      <a:pt x="56951" y="67909"/>
                      <a:pt x="56951" y="67903"/>
                    </a:cubicBezTo>
                    <a:cubicBezTo>
                      <a:pt x="56951" y="67898"/>
                      <a:pt x="56886" y="67891"/>
                      <a:pt x="56759" y="67886"/>
                    </a:cubicBezTo>
                    <a:lnTo>
                      <a:pt x="56195" y="67868"/>
                    </a:lnTo>
                    <a:lnTo>
                      <a:pt x="54007" y="67836"/>
                    </a:lnTo>
                    <a:lnTo>
                      <a:pt x="45820" y="67777"/>
                    </a:lnTo>
                    <a:lnTo>
                      <a:pt x="17743" y="67703"/>
                    </a:lnTo>
                    <a:lnTo>
                      <a:pt x="17743" y="67703"/>
                    </a:lnTo>
                    <a:cubicBezTo>
                      <a:pt x="16384" y="63135"/>
                      <a:pt x="14983" y="58182"/>
                      <a:pt x="13591" y="53041"/>
                    </a:cubicBezTo>
                    <a:cubicBezTo>
                      <a:pt x="9650" y="38444"/>
                      <a:pt x="6444" y="25135"/>
                      <a:pt x="4022" y="15527"/>
                    </a:cubicBezTo>
                    <a:cubicBezTo>
                      <a:pt x="2809" y="10744"/>
                      <a:pt x="1824" y="6864"/>
                      <a:pt x="1137" y="4154"/>
                    </a:cubicBezTo>
                    <a:cubicBezTo>
                      <a:pt x="788" y="2834"/>
                      <a:pt x="513" y="1799"/>
                      <a:pt x="320" y="1069"/>
                    </a:cubicBezTo>
                    <a:cubicBezTo>
                      <a:pt x="227" y="735"/>
                      <a:pt x="153" y="471"/>
                      <a:pt x="98" y="269"/>
                    </a:cubicBezTo>
                    <a:cubicBezTo>
                      <a:pt x="46" y="92"/>
                      <a:pt x="15" y="1"/>
                      <a:pt x="8" y="1"/>
                    </a:cubicBezTo>
                    <a:close/>
                  </a:path>
                </a:pathLst>
              </a:custGeom>
              <a:solidFill>
                <a:srgbClr val="1E2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2470250" y="1491250"/>
                <a:ext cx="1049300" cy="1625950"/>
              </a:xfrm>
              <a:custGeom>
                <a:avLst/>
                <a:gdLst/>
                <a:ahLst/>
                <a:cxnLst/>
                <a:rect l="l" t="t" r="r" b="b"/>
                <a:pathLst>
                  <a:path w="41972" h="65038" extrusionOk="0">
                    <a:moveTo>
                      <a:pt x="28198" y="0"/>
                    </a:moveTo>
                    <a:cubicBezTo>
                      <a:pt x="23873" y="0"/>
                      <a:pt x="18126" y="185"/>
                      <a:pt x="18126" y="185"/>
                    </a:cubicBezTo>
                    <a:cubicBezTo>
                      <a:pt x="10204" y="358"/>
                      <a:pt x="3400" y="1886"/>
                      <a:pt x="3400" y="1886"/>
                    </a:cubicBezTo>
                    <a:lnTo>
                      <a:pt x="0" y="65038"/>
                    </a:lnTo>
                    <a:lnTo>
                      <a:pt x="41972" y="64902"/>
                    </a:lnTo>
                    <a:cubicBezTo>
                      <a:pt x="41972" y="64902"/>
                      <a:pt x="41143" y="52396"/>
                      <a:pt x="41291" y="36143"/>
                    </a:cubicBezTo>
                    <a:cubicBezTo>
                      <a:pt x="41449" y="18788"/>
                      <a:pt x="34390" y="603"/>
                      <a:pt x="32724" y="185"/>
                    </a:cubicBezTo>
                    <a:cubicBezTo>
                      <a:pt x="32168" y="47"/>
                      <a:pt x="30361" y="0"/>
                      <a:pt x="28198" y="0"/>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2643600" y="542250"/>
                <a:ext cx="192325" cy="608050"/>
              </a:xfrm>
              <a:custGeom>
                <a:avLst/>
                <a:gdLst/>
                <a:ahLst/>
                <a:cxnLst/>
                <a:rect l="l" t="t" r="r" b="b"/>
                <a:pathLst>
                  <a:path w="7693" h="24322" extrusionOk="0">
                    <a:moveTo>
                      <a:pt x="7693" y="0"/>
                    </a:moveTo>
                    <a:lnTo>
                      <a:pt x="7693" y="0"/>
                    </a:lnTo>
                    <a:cubicBezTo>
                      <a:pt x="3928" y="881"/>
                      <a:pt x="348" y="8499"/>
                      <a:pt x="174" y="12813"/>
                    </a:cubicBezTo>
                    <a:cubicBezTo>
                      <a:pt x="1" y="17128"/>
                      <a:pt x="1872" y="21480"/>
                      <a:pt x="5123" y="24322"/>
                    </a:cubicBezTo>
                    <a:lnTo>
                      <a:pt x="7693" y="0"/>
                    </a:ln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2770950" y="991200"/>
                <a:ext cx="409050" cy="623650"/>
              </a:xfrm>
              <a:custGeom>
                <a:avLst/>
                <a:gdLst/>
                <a:ahLst/>
                <a:cxnLst/>
                <a:rect l="l" t="t" r="r" b="b"/>
                <a:pathLst>
                  <a:path w="16362" h="24946" extrusionOk="0">
                    <a:moveTo>
                      <a:pt x="1" y="0"/>
                    </a:moveTo>
                    <a:lnTo>
                      <a:pt x="1" y="23202"/>
                    </a:lnTo>
                    <a:cubicBezTo>
                      <a:pt x="2720" y="24397"/>
                      <a:pt x="5088" y="24946"/>
                      <a:pt x="7421" y="24946"/>
                    </a:cubicBezTo>
                    <a:cubicBezTo>
                      <a:pt x="10262" y="24946"/>
                      <a:pt x="13052" y="24132"/>
                      <a:pt x="16361" y="22677"/>
                    </a:cubicBezTo>
                    <a:lnTo>
                      <a:pt x="16361" y="10856"/>
                    </a:lnTo>
                    <a:lnTo>
                      <a:pt x="1"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2810475" y="1080250"/>
                <a:ext cx="369525" cy="358375"/>
              </a:xfrm>
              <a:custGeom>
                <a:avLst/>
                <a:gdLst/>
                <a:ahLst/>
                <a:cxnLst/>
                <a:rect l="l" t="t" r="r" b="b"/>
                <a:pathLst>
                  <a:path w="14781" h="14335" extrusionOk="0">
                    <a:moveTo>
                      <a:pt x="0" y="0"/>
                    </a:moveTo>
                    <a:lnTo>
                      <a:pt x="0" y="0"/>
                    </a:lnTo>
                    <a:cubicBezTo>
                      <a:pt x="385" y="12449"/>
                      <a:pt x="7414" y="14335"/>
                      <a:pt x="11638" y="14335"/>
                    </a:cubicBezTo>
                    <a:cubicBezTo>
                      <a:pt x="13474" y="14335"/>
                      <a:pt x="14780" y="13978"/>
                      <a:pt x="14780" y="13978"/>
                    </a:cubicBezTo>
                    <a:lnTo>
                      <a:pt x="14780" y="8079"/>
                    </a:lnTo>
                    <a:lnTo>
                      <a:pt x="0" y="0"/>
                    </a:ln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2662175" y="841650"/>
                <a:ext cx="138550" cy="173250"/>
              </a:xfrm>
              <a:custGeom>
                <a:avLst/>
                <a:gdLst/>
                <a:ahLst/>
                <a:cxnLst/>
                <a:rect l="l" t="t" r="r" b="b"/>
                <a:pathLst>
                  <a:path w="5542" h="6930" extrusionOk="0">
                    <a:moveTo>
                      <a:pt x="2729" y="1"/>
                    </a:moveTo>
                    <a:cubicBezTo>
                      <a:pt x="2234" y="1"/>
                      <a:pt x="1739" y="119"/>
                      <a:pt x="1339" y="406"/>
                    </a:cubicBezTo>
                    <a:cubicBezTo>
                      <a:pt x="860" y="751"/>
                      <a:pt x="566" y="1303"/>
                      <a:pt x="404" y="1871"/>
                    </a:cubicBezTo>
                    <a:cubicBezTo>
                      <a:pt x="1" y="3286"/>
                      <a:pt x="388" y="4922"/>
                      <a:pt x="1455" y="5935"/>
                    </a:cubicBezTo>
                    <a:cubicBezTo>
                      <a:pt x="2128" y="6576"/>
                      <a:pt x="3063" y="6929"/>
                      <a:pt x="3988" y="6929"/>
                    </a:cubicBezTo>
                    <a:cubicBezTo>
                      <a:pt x="4527" y="6929"/>
                      <a:pt x="5062" y="6809"/>
                      <a:pt x="5541" y="6556"/>
                    </a:cubicBezTo>
                    <a:lnTo>
                      <a:pt x="4984" y="593"/>
                    </a:lnTo>
                    <a:cubicBezTo>
                      <a:pt x="4394" y="355"/>
                      <a:pt x="3796" y="114"/>
                      <a:pt x="3165" y="30"/>
                    </a:cubicBezTo>
                    <a:cubicBezTo>
                      <a:pt x="3021" y="11"/>
                      <a:pt x="2875" y="1"/>
                      <a:pt x="2729"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p:nvPr/>
            </p:nvSpPr>
            <p:spPr>
              <a:xfrm>
                <a:off x="2691350" y="865575"/>
                <a:ext cx="71750" cy="111850"/>
              </a:xfrm>
              <a:custGeom>
                <a:avLst/>
                <a:gdLst/>
                <a:ahLst/>
                <a:cxnLst/>
                <a:rect l="l" t="t" r="r" b="b"/>
                <a:pathLst>
                  <a:path w="2870" h="4474" extrusionOk="0">
                    <a:moveTo>
                      <a:pt x="1239" y="1"/>
                    </a:moveTo>
                    <a:cubicBezTo>
                      <a:pt x="1144" y="1"/>
                      <a:pt x="1062" y="123"/>
                      <a:pt x="1148" y="210"/>
                    </a:cubicBezTo>
                    <a:cubicBezTo>
                      <a:pt x="1484" y="555"/>
                      <a:pt x="1803" y="918"/>
                      <a:pt x="2089" y="1305"/>
                    </a:cubicBezTo>
                    <a:lnTo>
                      <a:pt x="2089" y="1305"/>
                    </a:lnTo>
                    <a:cubicBezTo>
                      <a:pt x="1976" y="1272"/>
                      <a:pt x="1859" y="1256"/>
                      <a:pt x="1740" y="1256"/>
                    </a:cubicBezTo>
                    <a:cubicBezTo>
                      <a:pt x="1192" y="1256"/>
                      <a:pt x="625" y="1601"/>
                      <a:pt x="405" y="2186"/>
                    </a:cubicBezTo>
                    <a:cubicBezTo>
                      <a:pt x="0" y="3256"/>
                      <a:pt x="912" y="4474"/>
                      <a:pt x="2001" y="4474"/>
                    </a:cubicBezTo>
                    <a:cubicBezTo>
                      <a:pt x="2114" y="4474"/>
                      <a:pt x="2230" y="4461"/>
                      <a:pt x="2347" y="4432"/>
                    </a:cubicBezTo>
                    <a:cubicBezTo>
                      <a:pt x="2525" y="4390"/>
                      <a:pt x="2490" y="4162"/>
                      <a:pt x="2347" y="4106"/>
                    </a:cubicBezTo>
                    <a:cubicBezTo>
                      <a:pt x="1747" y="3865"/>
                      <a:pt x="1109" y="3699"/>
                      <a:pt x="948" y="2974"/>
                    </a:cubicBezTo>
                    <a:cubicBezTo>
                      <a:pt x="792" y="2271"/>
                      <a:pt x="1279" y="1717"/>
                      <a:pt x="1847" y="1717"/>
                    </a:cubicBezTo>
                    <a:cubicBezTo>
                      <a:pt x="2096" y="1717"/>
                      <a:pt x="2361" y="1824"/>
                      <a:pt x="2595" y="2073"/>
                    </a:cubicBezTo>
                    <a:cubicBezTo>
                      <a:pt x="2621" y="2100"/>
                      <a:pt x="2652" y="2112"/>
                      <a:pt x="2683" y="2112"/>
                    </a:cubicBezTo>
                    <a:cubicBezTo>
                      <a:pt x="2777" y="2112"/>
                      <a:pt x="2869" y="2006"/>
                      <a:pt x="2807" y="1908"/>
                    </a:cubicBezTo>
                    <a:cubicBezTo>
                      <a:pt x="2765" y="1829"/>
                      <a:pt x="2718" y="1758"/>
                      <a:pt x="2667" y="1694"/>
                    </a:cubicBezTo>
                    <a:lnTo>
                      <a:pt x="2667" y="1694"/>
                    </a:lnTo>
                    <a:cubicBezTo>
                      <a:pt x="2268" y="1093"/>
                      <a:pt x="1846" y="548"/>
                      <a:pt x="1321" y="36"/>
                    </a:cubicBezTo>
                    <a:cubicBezTo>
                      <a:pt x="1295" y="11"/>
                      <a:pt x="1266" y="1"/>
                      <a:pt x="1239"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p:nvPr/>
            </p:nvSpPr>
            <p:spPr>
              <a:xfrm>
                <a:off x="2705825" y="522325"/>
                <a:ext cx="671600" cy="780725"/>
              </a:xfrm>
              <a:custGeom>
                <a:avLst/>
                <a:gdLst/>
                <a:ahLst/>
                <a:cxnLst/>
                <a:rect l="l" t="t" r="r" b="b"/>
                <a:pathLst>
                  <a:path w="26864" h="31229" extrusionOk="0">
                    <a:moveTo>
                      <a:pt x="12028" y="0"/>
                    </a:moveTo>
                    <a:cubicBezTo>
                      <a:pt x="11435" y="0"/>
                      <a:pt x="11082" y="53"/>
                      <a:pt x="11082" y="53"/>
                    </a:cubicBezTo>
                    <a:cubicBezTo>
                      <a:pt x="1" y="736"/>
                      <a:pt x="1679" y="9221"/>
                      <a:pt x="3754" y="20435"/>
                    </a:cubicBezTo>
                    <a:cubicBezTo>
                      <a:pt x="5133" y="27888"/>
                      <a:pt x="9302" y="31228"/>
                      <a:pt x="16250" y="31228"/>
                    </a:cubicBezTo>
                    <a:cubicBezTo>
                      <a:pt x="16291" y="31228"/>
                      <a:pt x="16332" y="31228"/>
                      <a:pt x="16373" y="31228"/>
                    </a:cubicBezTo>
                    <a:cubicBezTo>
                      <a:pt x="22296" y="31195"/>
                      <a:pt x="26864" y="27386"/>
                      <a:pt x="24216" y="12639"/>
                    </a:cubicBezTo>
                    <a:cubicBezTo>
                      <a:pt x="22136" y="1057"/>
                      <a:pt x="14681" y="0"/>
                      <a:pt x="12028"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9"/>
              <p:cNvSpPr/>
              <p:nvPr/>
            </p:nvSpPr>
            <p:spPr>
              <a:xfrm>
                <a:off x="3067000" y="755525"/>
                <a:ext cx="61375" cy="270950"/>
              </a:xfrm>
              <a:custGeom>
                <a:avLst/>
                <a:gdLst/>
                <a:ahLst/>
                <a:cxnLst/>
                <a:rect l="l" t="t" r="r" b="b"/>
                <a:pathLst>
                  <a:path w="2455" h="10838" extrusionOk="0">
                    <a:moveTo>
                      <a:pt x="1620" y="0"/>
                    </a:moveTo>
                    <a:cubicBezTo>
                      <a:pt x="1562" y="0"/>
                      <a:pt x="1506" y="39"/>
                      <a:pt x="1505" y="118"/>
                    </a:cubicBezTo>
                    <a:cubicBezTo>
                      <a:pt x="1484" y="1804"/>
                      <a:pt x="1549" y="3488"/>
                      <a:pt x="1586" y="5173"/>
                    </a:cubicBezTo>
                    <a:cubicBezTo>
                      <a:pt x="1605" y="6048"/>
                      <a:pt x="2172" y="10310"/>
                      <a:pt x="621" y="10310"/>
                    </a:cubicBezTo>
                    <a:cubicBezTo>
                      <a:pt x="560" y="10310"/>
                      <a:pt x="496" y="10303"/>
                      <a:pt x="429" y="10290"/>
                    </a:cubicBezTo>
                    <a:cubicBezTo>
                      <a:pt x="409" y="10286"/>
                      <a:pt x="390" y="10284"/>
                      <a:pt x="372" y="10284"/>
                    </a:cubicBezTo>
                    <a:cubicBezTo>
                      <a:pt x="101" y="10284"/>
                      <a:pt x="0" y="10695"/>
                      <a:pt x="295" y="10772"/>
                    </a:cubicBezTo>
                    <a:cubicBezTo>
                      <a:pt x="464" y="10816"/>
                      <a:pt x="618" y="10837"/>
                      <a:pt x="758" y="10837"/>
                    </a:cubicBezTo>
                    <a:cubicBezTo>
                      <a:pt x="1609" y="10837"/>
                      <a:pt x="1975" y="10083"/>
                      <a:pt x="2091" y="9172"/>
                    </a:cubicBezTo>
                    <a:cubicBezTo>
                      <a:pt x="2454" y="6328"/>
                      <a:pt x="2050" y="2962"/>
                      <a:pt x="1750" y="118"/>
                    </a:cubicBezTo>
                    <a:cubicBezTo>
                      <a:pt x="1742" y="40"/>
                      <a:pt x="1680" y="0"/>
                      <a:pt x="1620"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9"/>
              <p:cNvSpPr/>
              <p:nvPr/>
            </p:nvSpPr>
            <p:spPr>
              <a:xfrm>
                <a:off x="3010875" y="889000"/>
                <a:ext cx="49200" cy="47350"/>
              </a:xfrm>
              <a:custGeom>
                <a:avLst/>
                <a:gdLst/>
                <a:ahLst/>
                <a:cxnLst/>
                <a:rect l="l" t="t" r="r" b="b"/>
                <a:pathLst>
                  <a:path w="1968" h="1894" extrusionOk="0">
                    <a:moveTo>
                      <a:pt x="946" y="1"/>
                    </a:moveTo>
                    <a:cubicBezTo>
                      <a:pt x="424" y="1"/>
                      <a:pt x="0" y="424"/>
                      <a:pt x="0" y="947"/>
                    </a:cubicBezTo>
                    <a:cubicBezTo>
                      <a:pt x="0" y="1330"/>
                      <a:pt x="231" y="1675"/>
                      <a:pt x="584" y="1821"/>
                    </a:cubicBezTo>
                    <a:cubicBezTo>
                      <a:pt x="702" y="1870"/>
                      <a:pt x="825" y="1894"/>
                      <a:pt x="947" y="1894"/>
                    </a:cubicBezTo>
                    <a:cubicBezTo>
                      <a:pt x="1194" y="1894"/>
                      <a:pt x="1435" y="1797"/>
                      <a:pt x="1616" y="1616"/>
                    </a:cubicBezTo>
                    <a:cubicBezTo>
                      <a:pt x="1887" y="1345"/>
                      <a:pt x="1968" y="938"/>
                      <a:pt x="1822" y="585"/>
                    </a:cubicBezTo>
                    <a:cubicBezTo>
                      <a:pt x="1674" y="231"/>
                      <a:pt x="1329" y="1"/>
                      <a:pt x="94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3211225" y="889000"/>
                <a:ext cx="49225" cy="47350"/>
              </a:xfrm>
              <a:custGeom>
                <a:avLst/>
                <a:gdLst/>
                <a:ahLst/>
                <a:cxnLst/>
                <a:rect l="l" t="t" r="r" b="b"/>
                <a:pathLst>
                  <a:path w="1969" h="1894" extrusionOk="0">
                    <a:moveTo>
                      <a:pt x="948" y="1"/>
                    </a:moveTo>
                    <a:cubicBezTo>
                      <a:pt x="425" y="1"/>
                      <a:pt x="1" y="424"/>
                      <a:pt x="1" y="947"/>
                    </a:cubicBezTo>
                    <a:cubicBezTo>
                      <a:pt x="1" y="1330"/>
                      <a:pt x="231" y="1675"/>
                      <a:pt x="586" y="1821"/>
                    </a:cubicBezTo>
                    <a:cubicBezTo>
                      <a:pt x="703" y="1870"/>
                      <a:pt x="826" y="1894"/>
                      <a:pt x="948" y="1894"/>
                    </a:cubicBezTo>
                    <a:cubicBezTo>
                      <a:pt x="1194" y="1894"/>
                      <a:pt x="1436" y="1797"/>
                      <a:pt x="1617" y="1616"/>
                    </a:cubicBezTo>
                    <a:cubicBezTo>
                      <a:pt x="1888" y="1346"/>
                      <a:pt x="1969" y="938"/>
                      <a:pt x="1822" y="585"/>
                    </a:cubicBezTo>
                    <a:cubicBezTo>
                      <a:pt x="1676" y="231"/>
                      <a:pt x="1330" y="1"/>
                      <a:pt x="948"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3142925" y="775100"/>
                <a:ext cx="102475" cy="30325"/>
              </a:xfrm>
              <a:custGeom>
                <a:avLst/>
                <a:gdLst/>
                <a:ahLst/>
                <a:cxnLst/>
                <a:rect l="l" t="t" r="r" b="b"/>
                <a:pathLst>
                  <a:path w="4099" h="1213" extrusionOk="0">
                    <a:moveTo>
                      <a:pt x="1854" y="1"/>
                    </a:moveTo>
                    <a:cubicBezTo>
                      <a:pt x="1222" y="1"/>
                      <a:pt x="601" y="164"/>
                      <a:pt x="179" y="480"/>
                    </a:cubicBezTo>
                    <a:cubicBezTo>
                      <a:pt x="1" y="613"/>
                      <a:pt x="64" y="935"/>
                      <a:pt x="279" y="935"/>
                    </a:cubicBezTo>
                    <a:cubicBezTo>
                      <a:pt x="306" y="935"/>
                      <a:pt x="334" y="930"/>
                      <a:pt x="364" y="920"/>
                    </a:cubicBezTo>
                    <a:cubicBezTo>
                      <a:pt x="893" y="741"/>
                      <a:pt x="1355" y="574"/>
                      <a:pt x="1892" y="574"/>
                    </a:cubicBezTo>
                    <a:cubicBezTo>
                      <a:pt x="1995" y="574"/>
                      <a:pt x="2101" y="581"/>
                      <a:pt x="2211" y="594"/>
                    </a:cubicBezTo>
                    <a:cubicBezTo>
                      <a:pt x="2820" y="670"/>
                      <a:pt x="3284" y="989"/>
                      <a:pt x="3840" y="1203"/>
                    </a:cubicBezTo>
                    <a:cubicBezTo>
                      <a:pt x="3857" y="1209"/>
                      <a:pt x="3874" y="1212"/>
                      <a:pt x="3890" y="1212"/>
                    </a:cubicBezTo>
                    <a:cubicBezTo>
                      <a:pt x="4007" y="1212"/>
                      <a:pt x="4099" y="1058"/>
                      <a:pt x="4031" y="954"/>
                    </a:cubicBezTo>
                    <a:lnTo>
                      <a:pt x="4031" y="954"/>
                    </a:lnTo>
                    <a:lnTo>
                      <a:pt x="4031" y="955"/>
                    </a:lnTo>
                    <a:cubicBezTo>
                      <a:pt x="3614" y="310"/>
                      <a:pt x="2724" y="1"/>
                      <a:pt x="1854" y="1"/>
                    </a:cubicBezTo>
                    <a:close/>
                  </a:path>
                </a:pathLst>
              </a:custGeom>
              <a:solidFill>
                <a:srgbClr val="332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2940200" y="767750"/>
                <a:ext cx="102500" cy="30325"/>
              </a:xfrm>
              <a:custGeom>
                <a:avLst/>
                <a:gdLst/>
                <a:ahLst/>
                <a:cxnLst/>
                <a:rect l="l" t="t" r="r" b="b"/>
                <a:pathLst>
                  <a:path w="4100" h="1213" extrusionOk="0">
                    <a:moveTo>
                      <a:pt x="1855" y="0"/>
                    </a:moveTo>
                    <a:cubicBezTo>
                      <a:pt x="1222" y="0"/>
                      <a:pt x="601" y="163"/>
                      <a:pt x="179" y="479"/>
                    </a:cubicBezTo>
                    <a:cubicBezTo>
                      <a:pt x="1" y="613"/>
                      <a:pt x="65" y="935"/>
                      <a:pt x="281" y="935"/>
                    </a:cubicBezTo>
                    <a:cubicBezTo>
                      <a:pt x="307" y="935"/>
                      <a:pt x="336" y="930"/>
                      <a:pt x="366" y="920"/>
                    </a:cubicBezTo>
                    <a:cubicBezTo>
                      <a:pt x="893" y="742"/>
                      <a:pt x="1354" y="574"/>
                      <a:pt x="1890" y="574"/>
                    </a:cubicBezTo>
                    <a:cubicBezTo>
                      <a:pt x="1994" y="574"/>
                      <a:pt x="2101" y="581"/>
                      <a:pt x="2211" y="594"/>
                    </a:cubicBezTo>
                    <a:cubicBezTo>
                      <a:pt x="2821" y="670"/>
                      <a:pt x="3284" y="990"/>
                      <a:pt x="3840" y="1203"/>
                    </a:cubicBezTo>
                    <a:cubicBezTo>
                      <a:pt x="3857" y="1210"/>
                      <a:pt x="3874" y="1213"/>
                      <a:pt x="3890" y="1213"/>
                    </a:cubicBezTo>
                    <a:cubicBezTo>
                      <a:pt x="4008" y="1213"/>
                      <a:pt x="4099" y="1058"/>
                      <a:pt x="4033" y="954"/>
                    </a:cubicBezTo>
                    <a:cubicBezTo>
                      <a:pt x="3615" y="309"/>
                      <a:pt x="2725" y="0"/>
                      <a:pt x="1855" y="0"/>
                    </a:cubicBezTo>
                    <a:close/>
                  </a:path>
                </a:pathLst>
              </a:custGeom>
              <a:solidFill>
                <a:srgbClr val="332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2690725" y="872000"/>
                <a:ext cx="82050" cy="96625"/>
              </a:xfrm>
              <a:custGeom>
                <a:avLst/>
                <a:gdLst/>
                <a:ahLst/>
                <a:cxnLst/>
                <a:rect l="l" t="t" r="r" b="b"/>
                <a:pathLst>
                  <a:path w="3282" h="3865" extrusionOk="0">
                    <a:moveTo>
                      <a:pt x="1141" y="0"/>
                    </a:moveTo>
                    <a:cubicBezTo>
                      <a:pt x="927" y="0"/>
                      <a:pt x="709" y="71"/>
                      <a:pt x="537" y="201"/>
                    </a:cubicBezTo>
                    <a:cubicBezTo>
                      <a:pt x="218" y="444"/>
                      <a:pt x="52" y="849"/>
                      <a:pt x="26" y="1250"/>
                    </a:cubicBezTo>
                    <a:cubicBezTo>
                      <a:pt x="0" y="1650"/>
                      <a:pt x="101" y="2048"/>
                      <a:pt x="231" y="2427"/>
                    </a:cubicBezTo>
                    <a:cubicBezTo>
                      <a:pt x="423" y="2983"/>
                      <a:pt x="727" y="3560"/>
                      <a:pt x="1272" y="3781"/>
                    </a:cubicBezTo>
                    <a:cubicBezTo>
                      <a:pt x="1412" y="3838"/>
                      <a:pt x="1560" y="3865"/>
                      <a:pt x="1708" y="3865"/>
                    </a:cubicBezTo>
                    <a:cubicBezTo>
                      <a:pt x="2212" y="3865"/>
                      <a:pt x="2721" y="3559"/>
                      <a:pt x="2965" y="3106"/>
                    </a:cubicBezTo>
                    <a:cubicBezTo>
                      <a:pt x="3282" y="2519"/>
                      <a:pt x="3188" y="1767"/>
                      <a:pt x="2828" y="1206"/>
                    </a:cubicBezTo>
                    <a:cubicBezTo>
                      <a:pt x="2468" y="646"/>
                      <a:pt x="1876" y="265"/>
                      <a:pt x="1246" y="48"/>
                    </a:cubicBezTo>
                    <a:lnTo>
                      <a:pt x="1246" y="48"/>
                    </a:lnTo>
                    <a:lnTo>
                      <a:pt x="1655" y="170"/>
                    </a:lnTo>
                    <a:cubicBezTo>
                      <a:pt x="1509" y="54"/>
                      <a:pt x="1327" y="0"/>
                      <a:pt x="1141"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9"/>
              <p:cNvSpPr/>
              <p:nvPr/>
            </p:nvSpPr>
            <p:spPr>
              <a:xfrm>
                <a:off x="3024950" y="1031025"/>
                <a:ext cx="95700" cy="51525"/>
              </a:xfrm>
              <a:custGeom>
                <a:avLst/>
                <a:gdLst/>
                <a:ahLst/>
                <a:cxnLst/>
                <a:rect l="l" t="t" r="r" b="b"/>
                <a:pathLst>
                  <a:path w="3828" h="2061" extrusionOk="0">
                    <a:moveTo>
                      <a:pt x="243" y="1"/>
                    </a:moveTo>
                    <a:cubicBezTo>
                      <a:pt x="117" y="1"/>
                      <a:pt x="0" y="104"/>
                      <a:pt x="36" y="266"/>
                    </a:cubicBezTo>
                    <a:cubicBezTo>
                      <a:pt x="257" y="1274"/>
                      <a:pt x="1426" y="2060"/>
                      <a:pt x="2499" y="2060"/>
                    </a:cubicBezTo>
                    <a:cubicBezTo>
                      <a:pt x="2928" y="2060"/>
                      <a:pt x="3342" y="1934"/>
                      <a:pt x="3674" y="1647"/>
                    </a:cubicBezTo>
                    <a:cubicBezTo>
                      <a:pt x="3827" y="1513"/>
                      <a:pt x="3717" y="1218"/>
                      <a:pt x="3516" y="1218"/>
                    </a:cubicBezTo>
                    <a:cubicBezTo>
                      <a:pt x="3509" y="1218"/>
                      <a:pt x="3503" y="1218"/>
                      <a:pt x="3497" y="1218"/>
                    </a:cubicBezTo>
                    <a:cubicBezTo>
                      <a:pt x="3085" y="1255"/>
                      <a:pt x="2724" y="1357"/>
                      <a:pt x="2347" y="1357"/>
                    </a:cubicBezTo>
                    <a:cubicBezTo>
                      <a:pt x="2150" y="1357"/>
                      <a:pt x="1948" y="1329"/>
                      <a:pt x="1733" y="1251"/>
                    </a:cubicBezTo>
                    <a:cubicBezTo>
                      <a:pt x="1137" y="1032"/>
                      <a:pt x="795" y="594"/>
                      <a:pt x="432" y="99"/>
                    </a:cubicBezTo>
                    <a:cubicBezTo>
                      <a:pt x="382" y="31"/>
                      <a:pt x="311" y="1"/>
                      <a:pt x="243"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9"/>
              <p:cNvSpPr/>
              <p:nvPr/>
            </p:nvSpPr>
            <p:spPr>
              <a:xfrm>
                <a:off x="2901750" y="808000"/>
                <a:ext cx="186750" cy="186425"/>
              </a:xfrm>
              <a:custGeom>
                <a:avLst/>
                <a:gdLst/>
                <a:ahLst/>
                <a:cxnLst/>
                <a:rect l="l" t="t" r="r" b="b"/>
                <a:pathLst>
                  <a:path w="7470" h="7457" extrusionOk="0">
                    <a:moveTo>
                      <a:pt x="3640" y="412"/>
                    </a:moveTo>
                    <a:cubicBezTo>
                      <a:pt x="5334" y="412"/>
                      <a:pt x="7061" y="1523"/>
                      <a:pt x="7180" y="3732"/>
                    </a:cubicBezTo>
                    <a:cubicBezTo>
                      <a:pt x="7061" y="5938"/>
                      <a:pt x="5333" y="7049"/>
                      <a:pt x="3639" y="7049"/>
                    </a:cubicBezTo>
                    <a:cubicBezTo>
                      <a:pt x="1952" y="7049"/>
                      <a:pt x="299" y="5949"/>
                      <a:pt x="299" y="3732"/>
                    </a:cubicBezTo>
                    <a:cubicBezTo>
                      <a:pt x="299" y="1514"/>
                      <a:pt x="1953" y="412"/>
                      <a:pt x="3640" y="412"/>
                    </a:cubicBezTo>
                    <a:close/>
                    <a:moveTo>
                      <a:pt x="3739" y="1"/>
                    </a:moveTo>
                    <a:cubicBezTo>
                      <a:pt x="1716" y="1"/>
                      <a:pt x="0" y="1701"/>
                      <a:pt x="10" y="3732"/>
                    </a:cubicBezTo>
                    <a:cubicBezTo>
                      <a:pt x="18" y="5691"/>
                      <a:pt x="1585" y="7349"/>
                      <a:pt x="3544" y="7451"/>
                    </a:cubicBezTo>
                    <a:cubicBezTo>
                      <a:pt x="3612" y="7454"/>
                      <a:pt x="3680" y="7456"/>
                      <a:pt x="3747" y="7456"/>
                    </a:cubicBezTo>
                    <a:cubicBezTo>
                      <a:pt x="5820" y="7456"/>
                      <a:pt x="7341" y="5792"/>
                      <a:pt x="7467" y="3769"/>
                    </a:cubicBezTo>
                    <a:lnTo>
                      <a:pt x="7467" y="3769"/>
                    </a:lnTo>
                    <a:cubicBezTo>
                      <a:pt x="7469" y="3758"/>
                      <a:pt x="7470" y="3745"/>
                      <a:pt x="7469" y="3732"/>
                    </a:cubicBezTo>
                    <a:lnTo>
                      <a:pt x="7469" y="3732"/>
                    </a:lnTo>
                    <a:cubicBezTo>
                      <a:pt x="7469" y="3732"/>
                      <a:pt x="7469" y="3732"/>
                      <a:pt x="7469" y="3732"/>
                    </a:cubicBezTo>
                    <a:cubicBezTo>
                      <a:pt x="7470" y="3718"/>
                      <a:pt x="7469" y="3706"/>
                      <a:pt x="7467" y="3694"/>
                    </a:cubicBezTo>
                    <a:lnTo>
                      <a:pt x="7467" y="3694"/>
                    </a:lnTo>
                    <a:cubicBezTo>
                      <a:pt x="7342" y="1684"/>
                      <a:pt x="5841" y="1"/>
                      <a:pt x="373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9"/>
              <p:cNvSpPr/>
              <p:nvPr/>
            </p:nvSpPr>
            <p:spPr>
              <a:xfrm>
                <a:off x="3135750" y="808000"/>
                <a:ext cx="186775" cy="186425"/>
              </a:xfrm>
              <a:custGeom>
                <a:avLst/>
                <a:gdLst/>
                <a:ahLst/>
                <a:cxnLst/>
                <a:rect l="l" t="t" r="r" b="b"/>
                <a:pathLst>
                  <a:path w="7471" h="7457" extrusionOk="0">
                    <a:moveTo>
                      <a:pt x="3640" y="412"/>
                    </a:moveTo>
                    <a:cubicBezTo>
                      <a:pt x="5334" y="412"/>
                      <a:pt x="7061" y="1523"/>
                      <a:pt x="7180" y="3732"/>
                    </a:cubicBezTo>
                    <a:cubicBezTo>
                      <a:pt x="7061" y="5938"/>
                      <a:pt x="5333" y="7049"/>
                      <a:pt x="3639" y="7049"/>
                    </a:cubicBezTo>
                    <a:cubicBezTo>
                      <a:pt x="1952" y="7049"/>
                      <a:pt x="299" y="5949"/>
                      <a:pt x="299" y="3732"/>
                    </a:cubicBezTo>
                    <a:cubicBezTo>
                      <a:pt x="299" y="1514"/>
                      <a:pt x="1953" y="412"/>
                      <a:pt x="3640" y="412"/>
                    </a:cubicBezTo>
                    <a:close/>
                    <a:moveTo>
                      <a:pt x="3740" y="1"/>
                    </a:moveTo>
                    <a:cubicBezTo>
                      <a:pt x="1716" y="1"/>
                      <a:pt x="0" y="1701"/>
                      <a:pt x="10" y="3732"/>
                    </a:cubicBezTo>
                    <a:cubicBezTo>
                      <a:pt x="19" y="5691"/>
                      <a:pt x="1584" y="7349"/>
                      <a:pt x="3544" y="7451"/>
                    </a:cubicBezTo>
                    <a:cubicBezTo>
                      <a:pt x="3612" y="7454"/>
                      <a:pt x="3680" y="7456"/>
                      <a:pt x="3747" y="7456"/>
                    </a:cubicBezTo>
                    <a:cubicBezTo>
                      <a:pt x="5820" y="7456"/>
                      <a:pt x="7342" y="5791"/>
                      <a:pt x="7468" y="3768"/>
                    </a:cubicBezTo>
                    <a:lnTo>
                      <a:pt x="7468" y="3768"/>
                    </a:lnTo>
                    <a:cubicBezTo>
                      <a:pt x="7470" y="3757"/>
                      <a:pt x="7471" y="3745"/>
                      <a:pt x="7470" y="3732"/>
                    </a:cubicBezTo>
                    <a:lnTo>
                      <a:pt x="7470" y="3732"/>
                    </a:lnTo>
                    <a:cubicBezTo>
                      <a:pt x="7470" y="3732"/>
                      <a:pt x="7470" y="3732"/>
                      <a:pt x="7470" y="3732"/>
                    </a:cubicBezTo>
                    <a:cubicBezTo>
                      <a:pt x="7471" y="3719"/>
                      <a:pt x="7470" y="3707"/>
                      <a:pt x="7468" y="3696"/>
                    </a:cubicBezTo>
                    <a:lnTo>
                      <a:pt x="7468" y="3696"/>
                    </a:lnTo>
                    <a:cubicBezTo>
                      <a:pt x="7342" y="1685"/>
                      <a:pt x="5841" y="1"/>
                      <a:pt x="374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9"/>
              <p:cNvSpPr/>
              <p:nvPr/>
            </p:nvSpPr>
            <p:spPr>
              <a:xfrm>
                <a:off x="3080175" y="896000"/>
                <a:ext cx="69225" cy="9125"/>
              </a:xfrm>
              <a:custGeom>
                <a:avLst/>
                <a:gdLst/>
                <a:ahLst/>
                <a:cxnLst/>
                <a:rect l="l" t="t" r="r" b="b"/>
                <a:pathLst>
                  <a:path w="2769" h="365" extrusionOk="0">
                    <a:moveTo>
                      <a:pt x="1831" y="1"/>
                    </a:moveTo>
                    <a:cubicBezTo>
                      <a:pt x="1275" y="1"/>
                      <a:pt x="717" y="30"/>
                      <a:pt x="166" y="54"/>
                    </a:cubicBezTo>
                    <a:cubicBezTo>
                      <a:pt x="0" y="60"/>
                      <a:pt x="0" y="305"/>
                      <a:pt x="166" y="311"/>
                    </a:cubicBezTo>
                    <a:cubicBezTo>
                      <a:pt x="717" y="335"/>
                      <a:pt x="1275" y="364"/>
                      <a:pt x="1830" y="364"/>
                    </a:cubicBezTo>
                    <a:cubicBezTo>
                      <a:pt x="2075" y="364"/>
                      <a:pt x="2318" y="359"/>
                      <a:pt x="2561" y="344"/>
                    </a:cubicBezTo>
                    <a:cubicBezTo>
                      <a:pt x="2769" y="331"/>
                      <a:pt x="2769" y="33"/>
                      <a:pt x="2561" y="21"/>
                    </a:cubicBezTo>
                    <a:cubicBezTo>
                      <a:pt x="2318" y="6"/>
                      <a:pt x="2075" y="1"/>
                      <a:pt x="1831"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2762600" y="844550"/>
                <a:ext cx="159875" cy="15750"/>
              </a:xfrm>
              <a:custGeom>
                <a:avLst/>
                <a:gdLst/>
                <a:ahLst/>
                <a:cxnLst/>
                <a:rect l="l" t="t" r="r" b="b"/>
                <a:pathLst>
                  <a:path w="6395" h="630" extrusionOk="0">
                    <a:moveTo>
                      <a:pt x="983" y="1"/>
                    </a:moveTo>
                    <a:cubicBezTo>
                      <a:pt x="673" y="1"/>
                      <a:pt x="367" y="20"/>
                      <a:pt x="70" y="73"/>
                    </a:cubicBezTo>
                    <a:cubicBezTo>
                      <a:pt x="1" y="86"/>
                      <a:pt x="2" y="199"/>
                      <a:pt x="70" y="213"/>
                    </a:cubicBezTo>
                    <a:cubicBezTo>
                      <a:pt x="1007" y="400"/>
                      <a:pt x="2011" y="377"/>
                      <a:pt x="2963" y="451"/>
                    </a:cubicBezTo>
                    <a:cubicBezTo>
                      <a:pt x="3849" y="520"/>
                      <a:pt x="4759" y="630"/>
                      <a:pt x="5655" y="630"/>
                    </a:cubicBezTo>
                    <a:cubicBezTo>
                      <a:pt x="5840" y="630"/>
                      <a:pt x="6024" y="625"/>
                      <a:pt x="6207" y="615"/>
                    </a:cubicBezTo>
                    <a:cubicBezTo>
                      <a:pt x="6395" y="603"/>
                      <a:pt x="6394" y="337"/>
                      <a:pt x="6207" y="322"/>
                    </a:cubicBezTo>
                    <a:cubicBezTo>
                      <a:pt x="5128" y="238"/>
                      <a:pt x="4043" y="206"/>
                      <a:pt x="2963" y="133"/>
                    </a:cubicBezTo>
                    <a:cubicBezTo>
                      <a:pt x="2323" y="90"/>
                      <a:pt x="1645" y="1"/>
                      <a:pt x="983"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p:nvPr/>
            </p:nvSpPr>
            <p:spPr>
              <a:xfrm>
                <a:off x="2720675" y="238125"/>
                <a:ext cx="401550" cy="308600"/>
              </a:xfrm>
              <a:custGeom>
                <a:avLst/>
                <a:gdLst/>
                <a:ahLst/>
                <a:cxnLst/>
                <a:rect l="l" t="t" r="r" b="b"/>
                <a:pathLst>
                  <a:path w="16062" h="12344" extrusionOk="0">
                    <a:moveTo>
                      <a:pt x="8826" y="0"/>
                    </a:moveTo>
                    <a:cubicBezTo>
                      <a:pt x="6282" y="0"/>
                      <a:pt x="3813" y="1297"/>
                      <a:pt x="2117" y="3207"/>
                    </a:cubicBezTo>
                    <a:cubicBezTo>
                      <a:pt x="889" y="4588"/>
                      <a:pt x="0" y="6368"/>
                      <a:pt x="78" y="8213"/>
                    </a:cubicBezTo>
                    <a:cubicBezTo>
                      <a:pt x="155" y="10060"/>
                      <a:pt x="1380" y="11913"/>
                      <a:pt x="3176" y="12343"/>
                    </a:cubicBezTo>
                    <a:lnTo>
                      <a:pt x="11948" y="11106"/>
                    </a:lnTo>
                    <a:cubicBezTo>
                      <a:pt x="14550" y="10365"/>
                      <a:pt x="16062" y="7230"/>
                      <a:pt x="15331" y="4626"/>
                    </a:cubicBezTo>
                    <a:cubicBezTo>
                      <a:pt x="14601" y="2020"/>
                      <a:pt x="11980" y="178"/>
                      <a:pt x="9279" y="14"/>
                    </a:cubicBezTo>
                    <a:cubicBezTo>
                      <a:pt x="9128" y="5"/>
                      <a:pt x="8977" y="0"/>
                      <a:pt x="8826"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9"/>
              <p:cNvSpPr/>
              <p:nvPr/>
            </p:nvSpPr>
            <p:spPr>
              <a:xfrm>
                <a:off x="2741875" y="492725"/>
                <a:ext cx="516700" cy="356900"/>
              </a:xfrm>
              <a:custGeom>
                <a:avLst/>
                <a:gdLst/>
                <a:ahLst/>
                <a:cxnLst/>
                <a:rect l="l" t="t" r="r" b="b"/>
                <a:pathLst>
                  <a:path w="20668" h="14276" extrusionOk="0">
                    <a:moveTo>
                      <a:pt x="9647" y="0"/>
                    </a:moveTo>
                    <a:cubicBezTo>
                      <a:pt x="8208" y="0"/>
                      <a:pt x="6784" y="333"/>
                      <a:pt x="5541" y="1059"/>
                    </a:cubicBezTo>
                    <a:cubicBezTo>
                      <a:pt x="3448" y="2281"/>
                      <a:pt x="1339" y="4020"/>
                      <a:pt x="670" y="6349"/>
                    </a:cubicBezTo>
                    <a:cubicBezTo>
                      <a:pt x="0" y="8678"/>
                      <a:pt x="205" y="11067"/>
                      <a:pt x="341" y="13486"/>
                    </a:cubicBezTo>
                    <a:lnTo>
                      <a:pt x="918" y="14216"/>
                    </a:lnTo>
                    <a:cubicBezTo>
                      <a:pt x="1088" y="14256"/>
                      <a:pt x="1260" y="14275"/>
                      <a:pt x="1430" y="14275"/>
                    </a:cubicBezTo>
                    <a:cubicBezTo>
                      <a:pt x="2424" y="14275"/>
                      <a:pt x="3393" y="13629"/>
                      <a:pt x="3941" y="12773"/>
                    </a:cubicBezTo>
                    <a:cubicBezTo>
                      <a:pt x="4585" y="11771"/>
                      <a:pt x="4761" y="10543"/>
                      <a:pt x="4832" y="9354"/>
                    </a:cubicBezTo>
                    <a:cubicBezTo>
                      <a:pt x="4903" y="8165"/>
                      <a:pt x="4887" y="6956"/>
                      <a:pt x="5207" y="5808"/>
                    </a:cubicBezTo>
                    <a:cubicBezTo>
                      <a:pt x="5853" y="7493"/>
                      <a:pt x="7582" y="8702"/>
                      <a:pt x="9387" y="8727"/>
                    </a:cubicBezTo>
                    <a:cubicBezTo>
                      <a:pt x="9407" y="8728"/>
                      <a:pt x="9428" y="8728"/>
                      <a:pt x="9448" y="8728"/>
                    </a:cubicBezTo>
                    <a:cubicBezTo>
                      <a:pt x="11230" y="8728"/>
                      <a:pt x="12963" y="7577"/>
                      <a:pt x="13649" y="5931"/>
                    </a:cubicBezTo>
                    <a:cubicBezTo>
                      <a:pt x="14907" y="7394"/>
                      <a:pt x="16732" y="8357"/>
                      <a:pt x="18650" y="8571"/>
                    </a:cubicBezTo>
                    <a:cubicBezTo>
                      <a:pt x="18729" y="8580"/>
                      <a:pt x="18808" y="8585"/>
                      <a:pt x="18886" y="8585"/>
                    </a:cubicBezTo>
                    <a:cubicBezTo>
                      <a:pt x="19467" y="8585"/>
                      <a:pt x="20006" y="8341"/>
                      <a:pt x="20371" y="7873"/>
                    </a:cubicBezTo>
                    <a:cubicBezTo>
                      <a:pt x="20668" y="7495"/>
                      <a:pt x="20665" y="6613"/>
                      <a:pt x="20412" y="6227"/>
                    </a:cubicBezTo>
                    <a:cubicBezTo>
                      <a:pt x="18844" y="3846"/>
                      <a:pt x="16366" y="2075"/>
                      <a:pt x="13768" y="901"/>
                    </a:cubicBezTo>
                    <a:cubicBezTo>
                      <a:pt x="12483" y="319"/>
                      <a:pt x="11058" y="0"/>
                      <a:pt x="9647" y="0"/>
                    </a:cubicBez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9"/>
              <p:cNvSpPr/>
              <p:nvPr/>
            </p:nvSpPr>
            <p:spPr>
              <a:xfrm>
                <a:off x="2705350" y="982825"/>
                <a:ext cx="61450" cy="51250"/>
              </a:xfrm>
              <a:custGeom>
                <a:avLst/>
                <a:gdLst/>
                <a:ahLst/>
                <a:cxnLst/>
                <a:rect l="l" t="t" r="r" b="b"/>
                <a:pathLst>
                  <a:path w="2458" h="2050" extrusionOk="0">
                    <a:moveTo>
                      <a:pt x="1710" y="1"/>
                    </a:moveTo>
                    <a:cubicBezTo>
                      <a:pt x="1591" y="1"/>
                      <a:pt x="1471" y="94"/>
                      <a:pt x="1523" y="230"/>
                    </a:cubicBezTo>
                    <a:cubicBezTo>
                      <a:pt x="1676" y="631"/>
                      <a:pt x="1938" y="1058"/>
                      <a:pt x="1592" y="1452"/>
                    </a:cubicBezTo>
                    <a:cubicBezTo>
                      <a:pt x="1491" y="1568"/>
                      <a:pt x="1327" y="1644"/>
                      <a:pt x="1166" y="1644"/>
                    </a:cubicBezTo>
                    <a:cubicBezTo>
                      <a:pt x="1088" y="1644"/>
                      <a:pt x="1010" y="1626"/>
                      <a:pt x="941" y="1585"/>
                    </a:cubicBezTo>
                    <a:cubicBezTo>
                      <a:pt x="698" y="1442"/>
                      <a:pt x="716" y="1168"/>
                      <a:pt x="798" y="942"/>
                    </a:cubicBezTo>
                    <a:cubicBezTo>
                      <a:pt x="835" y="843"/>
                      <a:pt x="749" y="772"/>
                      <a:pt x="662" y="772"/>
                    </a:cubicBezTo>
                    <a:cubicBezTo>
                      <a:pt x="629" y="772"/>
                      <a:pt x="595" y="783"/>
                      <a:pt x="568" y="807"/>
                    </a:cubicBezTo>
                    <a:cubicBezTo>
                      <a:pt x="1" y="1323"/>
                      <a:pt x="620" y="2049"/>
                      <a:pt x="1241" y="2049"/>
                    </a:cubicBezTo>
                    <a:cubicBezTo>
                      <a:pt x="1303" y="2049"/>
                      <a:pt x="1365" y="2042"/>
                      <a:pt x="1426" y="2026"/>
                    </a:cubicBezTo>
                    <a:cubicBezTo>
                      <a:pt x="2262" y="1815"/>
                      <a:pt x="2457" y="590"/>
                      <a:pt x="1839" y="47"/>
                    </a:cubicBezTo>
                    <a:cubicBezTo>
                      <a:pt x="1803" y="15"/>
                      <a:pt x="1756" y="1"/>
                      <a:pt x="1710"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3359425" y="2158250"/>
                <a:ext cx="1431450" cy="686100"/>
              </a:xfrm>
              <a:custGeom>
                <a:avLst/>
                <a:gdLst/>
                <a:ahLst/>
                <a:cxnLst/>
                <a:rect l="l" t="t" r="r" b="b"/>
                <a:pathLst>
                  <a:path w="57258" h="27444" extrusionOk="0">
                    <a:moveTo>
                      <a:pt x="16154" y="0"/>
                    </a:moveTo>
                    <a:lnTo>
                      <a:pt x="0" y="2724"/>
                    </a:lnTo>
                    <a:cubicBezTo>
                      <a:pt x="0" y="2724"/>
                      <a:pt x="1356" y="24360"/>
                      <a:pt x="21451" y="27087"/>
                    </a:cubicBezTo>
                    <a:cubicBezTo>
                      <a:pt x="23251" y="27332"/>
                      <a:pt x="25016" y="27443"/>
                      <a:pt x="26738" y="27443"/>
                    </a:cubicBezTo>
                    <a:cubicBezTo>
                      <a:pt x="44235" y="27443"/>
                      <a:pt x="57257" y="15960"/>
                      <a:pt x="57257" y="15960"/>
                    </a:cubicBezTo>
                    <a:lnTo>
                      <a:pt x="48831" y="4506"/>
                    </a:lnTo>
                    <a:cubicBezTo>
                      <a:pt x="48831" y="4506"/>
                      <a:pt x="32105" y="9953"/>
                      <a:pt x="27153" y="9953"/>
                    </a:cubicBezTo>
                    <a:cubicBezTo>
                      <a:pt x="26583" y="9953"/>
                      <a:pt x="26169" y="9881"/>
                      <a:pt x="25954" y="9720"/>
                    </a:cubicBezTo>
                    <a:cubicBezTo>
                      <a:pt x="23876" y="8160"/>
                      <a:pt x="16154" y="0"/>
                      <a:pt x="16154"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4560750" y="2041900"/>
                <a:ext cx="548650" cy="519400"/>
              </a:xfrm>
              <a:custGeom>
                <a:avLst/>
                <a:gdLst/>
                <a:ahLst/>
                <a:cxnLst/>
                <a:rect l="l" t="t" r="r" b="b"/>
                <a:pathLst>
                  <a:path w="21946" h="20776" extrusionOk="0">
                    <a:moveTo>
                      <a:pt x="16606" y="0"/>
                    </a:moveTo>
                    <a:cubicBezTo>
                      <a:pt x="16419" y="0"/>
                      <a:pt x="16194" y="25"/>
                      <a:pt x="15925" y="80"/>
                    </a:cubicBezTo>
                    <a:cubicBezTo>
                      <a:pt x="13279" y="619"/>
                      <a:pt x="6059" y="5124"/>
                      <a:pt x="6059" y="5124"/>
                    </a:cubicBezTo>
                    <a:cubicBezTo>
                      <a:pt x="5628" y="2377"/>
                      <a:pt x="3475" y="2305"/>
                      <a:pt x="3251" y="2305"/>
                    </a:cubicBezTo>
                    <a:cubicBezTo>
                      <a:pt x="3239" y="2305"/>
                      <a:pt x="3232" y="2305"/>
                      <a:pt x="3232" y="2305"/>
                    </a:cubicBezTo>
                    <a:cubicBezTo>
                      <a:pt x="3232" y="2305"/>
                      <a:pt x="3423" y="4021"/>
                      <a:pt x="3300" y="5837"/>
                    </a:cubicBezTo>
                    <a:cubicBezTo>
                      <a:pt x="3180" y="7569"/>
                      <a:pt x="0" y="9410"/>
                      <a:pt x="0" y="9410"/>
                    </a:cubicBezTo>
                    <a:lnTo>
                      <a:pt x="9015" y="20775"/>
                    </a:lnTo>
                    <a:cubicBezTo>
                      <a:pt x="9015" y="20775"/>
                      <a:pt x="11082" y="18834"/>
                      <a:pt x="11329" y="18596"/>
                    </a:cubicBezTo>
                    <a:cubicBezTo>
                      <a:pt x="13254" y="16747"/>
                      <a:pt x="14143" y="16670"/>
                      <a:pt x="17093" y="13521"/>
                    </a:cubicBezTo>
                    <a:cubicBezTo>
                      <a:pt x="17499" y="13086"/>
                      <a:pt x="19046" y="11294"/>
                      <a:pt x="19968" y="9707"/>
                    </a:cubicBezTo>
                    <a:cubicBezTo>
                      <a:pt x="20393" y="8975"/>
                      <a:pt x="20241" y="8134"/>
                      <a:pt x="20006" y="7320"/>
                    </a:cubicBezTo>
                    <a:cubicBezTo>
                      <a:pt x="19976" y="7216"/>
                      <a:pt x="20019" y="7058"/>
                      <a:pt x="20197" y="6815"/>
                    </a:cubicBezTo>
                    <a:cubicBezTo>
                      <a:pt x="21945" y="4450"/>
                      <a:pt x="19731" y="3563"/>
                      <a:pt x="19731" y="3563"/>
                    </a:cubicBezTo>
                    <a:cubicBezTo>
                      <a:pt x="20300" y="2099"/>
                      <a:pt x="18782" y="1870"/>
                      <a:pt x="17775" y="1870"/>
                    </a:cubicBezTo>
                    <a:cubicBezTo>
                      <a:pt x="17316" y="1870"/>
                      <a:pt x="16963" y="1917"/>
                      <a:pt x="16963" y="1917"/>
                    </a:cubicBezTo>
                    <a:cubicBezTo>
                      <a:pt x="16963" y="1917"/>
                      <a:pt x="18260" y="0"/>
                      <a:pt x="16606" y="0"/>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9"/>
              <p:cNvSpPr/>
              <p:nvPr/>
            </p:nvSpPr>
            <p:spPr>
              <a:xfrm>
                <a:off x="4842275" y="2086750"/>
                <a:ext cx="146450" cy="121850"/>
              </a:xfrm>
              <a:custGeom>
                <a:avLst/>
                <a:gdLst/>
                <a:ahLst/>
                <a:cxnLst/>
                <a:rect l="l" t="t" r="r" b="b"/>
                <a:pathLst>
                  <a:path w="5858" h="4874" extrusionOk="0">
                    <a:moveTo>
                      <a:pt x="5703" y="1"/>
                    </a:moveTo>
                    <a:cubicBezTo>
                      <a:pt x="5683" y="1"/>
                      <a:pt x="5662" y="6"/>
                      <a:pt x="5640" y="20"/>
                    </a:cubicBezTo>
                    <a:lnTo>
                      <a:pt x="5641" y="20"/>
                    </a:lnTo>
                    <a:cubicBezTo>
                      <a:pt x="3675" y="1231"/>
                      <a:pt x="1878" y="3002"/>
                      <a:pt x="155" y="4532"/>
                    </a:cubicBezTo>
                    <a:cubicBezTo>
                      <a:pt x="1" y="4669"/>
                      <a:pt x="144" y="4873"/>
                      <a:pt x="308" y="4873"/>
                    </a:cubicBezTo>
                    <a:cubicBezTo>
                      <a:pt x="353" y="4873"/>
                      <a:pt x="400" y="4858"/>
                      <a:pt x="443" y="4821"/>
                    </a:cubicBezTo>
                    <a:cubicBezTo>
                      <a:pt x="2176" y="3312"/>
                      <a:pt x="4282" y="1945"/>
                      <a:pt x="5787" y="209"/>
                    </a:cubicBezTo>
                    <a:cubicBezTo>
                      <a:pt x="5858" y="128"/>
                      <a:pt x="5796" y="1"/>
                      <a:pt x="5703"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4702400" y="2161625"/>
                <a:ext cx="84875" cy="126375"/>
              </a:xfrm>
              <a:custGeom>
                <a:avLst/>
                <a:gdLst/>
                <a:ahLst/>
                <a:cxnLst/>
                <a:rect l="l" t="t" r="r" b="b"/>
                <a:pathLst>
                  <a:path w="3395" h="5055" extrusionOk="0">
                    <a:moveTo>
                      <a:pt x="301" y="0"/>
                    </a:moveTo>
                    <a:cubicBezTo>
                      <a:pt x="300" y="0"/>
                      <a:pt x="299" y="0"/>
                      <a:pt x="298" y="1"/>
                    </a:cubicBezTo>
                    <a:cubicBezTo>
                      <a:pt x="238" y="17"/>
                      <a:pt x="304" y="369"/>
                      <a:pt x="297" y="936"/>
                    </a:cubicBezTo>
                    <a:cubicBezTo>
                      <a:pt x="304" y="1506"/>
                      <a:pt x="135" y="2275"/>
                      <a:pt x="26" y="3200"/>
                    </a:cubicBezTo>
                    <a:lnTo>
                      <a:pt x="1" y="3418"/>
                    </a:lnTo>
                    <a:lnTo>
                      <a:pt x="235" y="3428"/>
                    </a:lnTo>
                    <a:lnTo>
                      <a:pt x="488" y="3440"/>
                    </a:lnTo>
                    <a:cubicBezTo>
                      <a:pt x="1405" y="3512"/>
                      <a:pt x="2162" y="3955"/>
                      <a:pt x="2619" y="4349"/>
                    </a:cubicBezTo>
                    <a:cubicBezTo>
                      <a:pt x="3063" y="4728"/>
                      <a:pt x="3273" y="5055"/>
                      <a:pt x="3341" y="5055"/>
                    </a:cubicBezTo>
                    <a:cubicBezTo>
                      <a:pt x="3345" y="5055"/>
                      <a:pt x="3348" y="5054"/>
                      <a:pt x="3350" y="5052"/>
                    </a:cubicBezTo>
                    <a:cubicBezTo>
                      <a:pt x="3394" y="5033"/>
                      <a:pt x="3276" y="4628"/>
                      <a:pt x="2825" y="4136"/>
                    </a:cubicBezTo>
                    <a:cubicBezTo>
                      <a:pt x="2384" y="3651"/>
                      <a:pt x="1562" y="3104"/>
                      <a:pt x="522" y="3023"/>
                    </a:cubicBezTo>
                    <a:lnTo>
                      <a:pt x="467" y="3020"/>
                    </a:lnTo>
                    <a:lnTo>
                      <a:pt x="467" y="3020"/>
                    </a:lnTo>
                    <a:cubicBezTo>
                      <a:pt x="557" y="2223"/>
                      <a:pt x="660" y="1474"/>
                      <a:pt x="582" y="922"/>
                    </a:cubicBezTo>
                    <a:cubicBezTo>
                      <a:pt x="513" y="333"/>
                      <a:pt x="350" y="0"/>
                      <a:pt x="301"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9"/>
              <p:cNvSpPr/>
              <p:nvPr/>
            </p:nvSpPr>
            <p:spPr>
              <a:xfrm>
                <a:off x="4897175" y="2120825"/>
                <a:ext cx="169500" cy="143525"/>
              </a:xfrm>
              <a:custGeom>
                <a:avLst/>
                <a:gdLst/>
                <a:ahLst/>
                <a:cxnLst/>
                <a:rect l="l" t="t" r="r" b="b"/>
                <a:pathLst>
                  <a:path w="6780" h="5741" extrusionOk="0">
                    <a:moveTo>
                      <a:pt x="6687" y="1"/>
                    </a:moveTo>
                    <a:cubicBezTo>
                      <a:pt x="6527" y="1"/>
                      <a:pt x="5084" y="1255"/>
                      <a:pt x="3310" y="2784"/>
                    </a:cubicBezTo>
                    <a:cubicBezTo>
                      <a:pt x="1487" y="4366"/>
                      <a:pt x="0" y="5643"/>
                      <a:pt x="72" y="5735"/>
                    </a:cubicBezTo>
                    <a:cubicBezTo>
                      <a:pt x="75" y="5739"/>
                      <a:pt x="79" y="5740"/>
                      <a:pt x="86" y="5740"/>
                    </a:cubicBezTo>
                    <a:cubicBezTo>
                      <a:pt x="264" y="5740"/>
                      <a:pt x="1822" y="4631"/>
                      <a:pt x="3585" y="3101"/>
                    </a:cubicBezTo>
                    <a:cubicBezTo>
                      <a:pt x="5423" y="1516"/>
                      <a:pt x="6780" y="88"/>
                      <a:pt x="6699" y="4"/>
                    </a:cubicBezTo>
                    <a:cubicBezTo>
                      <a:pt x="6696" y="2"/>
                      <a:pt x="6692" y="1"/>
                      <a:pt x="6687"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9"/>
              <p:cNvSpPr/>
              <p:nvPr/>
            </p:nvSpPr>
            <p:spPr>
              <a:xfrm>
                <a:off x="3266725" y="1493675"/>
                <a:ext cx="639727" cy="989437"/>
              </a:xfrm>
              <a:custGeom>
                <a:avLst/>
                <a:gdLst/>
                <a:ahLst/>
                <a:cxnLst/>
                <a:rect l="l" t="t" r="r" b="b"/>
                <a:pathLst>
                  <a:path w="23652" h="38158" extrusionOk="0">
                    <a:moveTo>
                      <a:pt x="1" y="0"/>
                    </a:moveTo>
                    <a:lnTo>
                      <a:pt x="5606" y="38157"/>
                    </a:lnTo>
                    <a:lnTo>
                      <a:pt x="23652" y="30726"/>
                    </a:lnTo>
                    <a:cubicBezTo>
                      <a:pt x="15535" y="1910"/>
                      <a:pt x="1" y="0"/>
                      <a:pt x="1" y="0"/>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9"/>
              <p:cNvSpPr/>
              <p:nvPr/>
            </p:nvSpPr>
            <p:spPr>
              <a:xfrm>
                <a:off x="3453325" y="1936650"/>
                <a:ext cx="161525" cy="489125"/>
              </a:xfrm>
              <a:custGeom>
                <a:avLst/>
                <a:gdLst/>
                <a:ahLst/>
                <a:cxnLst/>
                <a:rect l="l" t="t" r="r" b="b"/>
                <a:pathLst>
                  <a:path w="6461" h="19565" extrusionOk="0">
                    <a:moveTo>
                      <a:pt x="169" y="1"/>
                    </a:moveTo>
                    <a:cubicBezTo>
                      <a:pt x="147" y="1"/>
                      <a:pt x="120" y="212"/>
                      <a:pt x="94" y="605"/>
                    </a:cubicBezTo>
                    <a:cubicBezTo>
                      <a:pt x="70" y="999"/>
                      <a:pt x="42" y="1573"/>
                      <a:pt x="28" y="2298"/>
                    </a:cubicBezTo>
                    <a:cubicBezTo>
                      <a:pt x="0" y="3748"/>
                      <a:pt x="35" y="5811"/>
                      <a:pt x="349" y="8197"/>
                    </a:cubicBezTo>
                    <a:lnTo>
                      <a:pt x="371" y="8365"/>
                    </a:lnTo>
                    <a:lnTo>
                      <a:pt x="542" y="8367"/>
                    </a:lnTo>
                    <a:cubicBezTo>
                      <a:pt x="1839" y="8379"/>
                      <a:pt x="3249" y="8962"/>
                      <a:pt x="4311" y="10015"/>
                    </a:cubicBezTo>
                    <a:cubicBezTo>
                      <a:pt x="5521" y="11182"/>
                      <a:pt x="6137" y="12802"/>
                      <a:pt x="6007" y="14246"/>
                    </a:cubicBezTo>
                    <a:cubicBezTo>
                      <a:pt x="5899" y="15701"/>
                      <a:pt x="5203" y="16906"/>
                      <a:pt x="4467" y="17722"/>
                    </a:cubicBezTo>
                    <a:cubicBezTo>
                      <a:pt x="3710" y="18538"/>
                      <a:pt x="2907" y="18996"/>
                      <a:pt x="2328" y="19227"/>
                    </a:cubicBezTo>
                    <a:cubicBezTo>
                      <a:pt x="1747" y="19464"/>
                      <a:pt x="1395" y="19513"/>
                      <a:pt x="1404" y="19557"/>
                    </a:cubicBezTo>
                    <a:cubicBezTo>
                      <a:pt x="1404" y="19562"/>
                      <a:pt x="1418" y="19565"/>
                      <a:pt x="1443" y="19565"/>
                    </a:cubicBezTo>
                    <a:cubicBezTo>
                      <a:pt x="1484" y="19565"/>
                      <a:pt x="1557" y="19558"/>
                      <a:pt x="1661" y="19543"/>
                    </a:cubicBezTo>
                    <a:cubicBezTo>
                      <a:pt x="1831" y="19529"/>
                      <a:pt x="2074" y="19474"/>
                      <a:pt x="2384" y="19380"/>
                    </a:cubicBezTo>
                    <a:cubicBezTo>
                      <a:pt x="2998" y="19188"/>
                      <a:pt x="3859" y="18755"/>
                      <a:pt x="4682" y="17924"/>
                    </a:cubicBezTo>
                    <a:cubicBezTo>
                      <a:pt x="5480" y="17096"/>
                      <a:pt x="6251" y="15840"/>
                      <a:pt x="6390" y="14276"/>
                    </a:cubicBezTo>
                    <a:cubicBezTo>
                      <a:pt x="6461" y="13500"/>
                      <a:pt x="6351" y="12666"/>
                      <a:pt x="6046" y="11875"/>
                    </a:cubicBezTo>
                    <a:cubicBezTo>
                      <a:pt x="5738" y="11085"/>
                      <a:pt x="5240" y="10343"/>
                      <a:pt x="4603" y="9715"/>
                    </a:cubicBezTo>
                    <a:cubicBezTo>
                      <a:pt x="3514" y="8636"/>
                      <a:pt x="2071" y="8020"/>
                      <a:pt x="713" y="7976"/>
                    </a:cubicBezTo>
                    <a:lnTo>
                      <a:pt x="713" y="7976"/>
                    </a:lnTo>
                    <a:cubicBezTo>
                      <a:pt x="392" y="5686"/>
                      <a:pt x="307" y="3709"/>
                      <a:pt x="270" y="2297"/>
                    </a:cubicBezTo>
                    <a:cubicBezTo>
                      <a:pt x="232" y="852"/>
                      <a:pt x="217" y="1"/>
                      <a:pt x="16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9"/>
              <p:cNvSpPr/>
              <p:nvPr/>
            </p:nvSpPr>
            <p:spPr>
              <a:xfrm>
                <a:off x="2733050" y="1378475"/>
                <a:ext cx="469450" cy="294875"/>
              </a:xfrm>
              <a:custGeom>
                <a:avLst/>
                <a:gdLst/>
                <a:ahLst/>
                <a:cxnLst/>
                <a:rect l="l" t="t" r="r" b="b"/>
                <a:pathLst>
                  <a:path w="18778" h="11795" extrusionOk="0">
                    <a:moveTo>
                      <a:pt x="1" y="0"/>
                    </a:moveTo>
                    <a:lnTo>
                      <a:pt x="1" y="5865"/>
                    </a:lnTo>
                    <a:lnTo>
                      <a:pt x="2356" y="10320"/>
                    </a:lnTo>
                    <a:lnTo>
                      <a:pt x="10137" y="11795"/>
                    </a:lnTo>
                    <a:lnTo>
                      <a:pt x="15913" y="10857"/>
                    </a:lnTo>
                    <a:lnTo>
                      <a:pt x="18778" y="6434"/>
                    </a:lnTo>
                    <a:lnTo>
                      <a:pt x="17528" y="1750"/>
                    </a:lnTo>
                    <a:cubicBezTo>
                      <a:pt x="12051" y="3769"/>
                      <a:pt x="12173" y="8738"/>
                      <a:pt x="12173" y="8738"/>
                    </a:cubicBezTo>
                    <a:cubicBezTo>
                      <a:pt x="11259" y="1258"/>
                      <a:pt x="1" y="0"/>
                      <a:pt x="1" y="0"/>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9"/>
              <p:cNvSpPr/>
              <p:nvPr/>
            </p:nvSpPr>
            <p:spPr>
              <a:xfrm>
                <a:off x="3027175" y="1612050"/>
                <a:ext cx="10525" cy="976350"/>
              </a:xfrm>
              <a:custGeom>
                <a:avLst/>
                <a:gdLst/>
                <a:ahLst/>
                <a:cxnLst/>
                <a:rect l="l" t="t" r="r" b="b"/>
                <a:pathLst>
                  <a:path w="421" h="39054" extrusionOk="0">
                    <a:moveTo>
                      <a:pt x="211" y="0"/>
                    </a:moveTo>
                    <a:cubicBezTo>
                      <a:pt x="94" y="0"/>
                      <a:pt x="1" y="8741"/>
                      <a:pt x="1" y="19528"/>
                    </a:cubicBezTo>
                    <a:cubicBezTo>
                      <a:pt x="1" y="30310"/>
                      <a:pt x="94" y="39053"/>
                      <a:pt x="211" y="39053"/>
                    </a:cubicBezTo>
                    <a:cubicBezTo>
                      <a:pt x="325" y="39053"/>
                      <a:pt x="419" y="30310"/>
                      <a:pt x="420" y="19528"/>
                    </a:cubicBezTo>
                    <a:cubicBezTo>
                      <a:pt x="420" y="8741"/>
                      <a:pt x="326" y="0"/>
                      <a:pt x="211"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601450" y="2115425"/>
                <a:ext cx="186125" cy="178125"/>
              </a:xfrm>
              <a:custGeom>
                <a:avLst/>
                <a:gdLst/>
                <a:ahLst/>
                <a:cxnLst/>
                <a:rect l="l" t="t" r="r" b="b"/>
                <a:pathLst>
                  <a:path w="7445" h="7125" extrusionOk="0">
                    <a:moveTo>
                      <a:pt x="3499" y="279"/>
                    </a:moveTo>
                    <a:cubicBezTo>
                      <a:pt x="3664" y="279"/>
                      <a:pt x="3836" y="290"/>
                      <a:pt x="4013" y="313"/>
                    </a:cubicBezTo>
                    <a:cubicBezTo>
                      <a:pt x="4507" y="383"/>
                      <a:pt x="5041" y="554"/>
                      <a:pt x="5515" y="888"/>
                    </a:cubicBezTo>
                    <a:cubicBezTo>
                      <a:pt x="5982" y="1224"/>
                      <a:pt x="6387" y="1721"/>
                      <a:pt x="6589" y="2341"/>
                    </a:cubicBezTo>
                    <a:cubicBezTo>
                      <a:pt x="7016" y="3550"/>
                      <a:pt x="6716" y="5241"/>
                      <a:pt x="5510" y="6147"/>
                    </a:cubicBezTo>
                    <a:cubicBezTo>
                      <a:pt x="4961" y="6541"/>
                      <a:pt x="4315" y="6713"/>
                      <a:pt x="3677" y="6713"/>
                    </a:cubicBezTo>
                    <a:cubicBezTo>
                      <a:pt x="2893" y="6713"/>
                      <a:pt x="2122" y="6452"/>
                      <a:pt x="1560" y="6025"/>
                    </a:cubicBezTo>
                    <a:cubicBezTo>
                      <a:pt x="1030" y="5643"/>
                      <a:pt x="682" y="5105"/>
                      <a:pt x="509" y="4557"/>
                    </a:cubicBezTo>
                    <a:cubicBezTo>
                      <a:pt x="339" y="4002"/>
                      <a:pt x="348" y="3441"/>
                      <a:pt x="438" y="2952"/>
                    </a:cubicBezTo>
                    <a:cubicBezTo>
                      <a:pt x="632" y="1962"/>
                      <a:pt x="1158" y="1273"/>
                      <a:pt x="1583" y="908"/>
                    </a:cubicBezTo>
                    <a:cubicBezTo>
                      <a:pt x="1746" y="767"/>
                      <a:pt x="1891" y="663"/>
                      <a:pt x="2008" y="585"/>
                    </a:cubicBezTo>
                    <a:lnTo>
                      <a:pt x="2008" y="585"/>
                    </a:lnTo>
                    <a:cubicBezTo>
                      <a:pt x="2393" y="416"/>
                      <a:pt x="2904" y="279"/>
                      <a:pt x="3499" y="279"/>
                    </a:cubicBezTo>
                    <a:close/>
                    <a:moveTo>
                      <a:pt x="3656" y="1"/>
                    </a:moveTo>
                    <a:cubicBezTo>
                      <a:pt x="2756" y="1"/>
                      <a:pt x="2045" y="302"/>
                      <a:pt x="1621" y="598"/>
                    </a:cubicBezTo>
                    <a:cubicBezTo>
                      <a:pt x="1373" y="764"/>
                      <a:pt x="1204" y="926"/>
                      <a:pt x="1106" y="1047"/>
                    </a:cubicBezTo>
                    <a:cubicBezTo>
                      <a:pt x="1005" y="1166"/>
                      <a:pt x="959" y="1233"/>
                      <a:pt x="970" y="1242"/>
                    </a:cubicBezTo>
                    <a:cubicBezTo>
                      <a:pt x="972" y="1244"/>
                      <a:pt x="974" y="1245"/>
                      <a:pt x="976" y="1245"/>
                    </a:cubicBezTo>
                    <a:cubicBezTo>
                      <a:pt x="977" y="1245"/>
                      <a:pt x="978" y="1244"/>
                      <a:pt x="978" y="1244"/>
                    </a:cubicBezTo>
                    <a:lnTo>
                      <a:pt x="978" y="1244"/>
                    </a:lnTo>
                    <a:cubicBezTo>
                      <a:pt x="638" y="1633"/>
                      <a:pt x="314" y="2183"/>
                      <a:pt x="148" y="2891"/>
                    </a:cubicBezTo>
                    <a:cubicBezTo>
                      <a:pt x="31" y="3415"/>
                      <a:pt x="1" y="4029"/>
                      <a:pt x="175" y="4654"/>
                    </a:cubicBezTo>
                    <a:cubicBezTo>
                      <a:pt x="352" y="5273"/>
                      <a:pt x="740" y="5896"/>
                      <a:pt x="1326" y="6331"/>
                    </a:cubicBezTo>
                    <a:cubicBezTo>
                      <a:pt x="1954" y="6820"/>
                      <a:pt x="2815" y="7125"/>
                      <a:pt x="3699" y="7125"/>
                    </a:cubicBezTo>
                    <a:cubicBezTo>
                      <a:pt x="4405" y="7125"/>
                      <a:pt x="5125" y="6931"/>
                      <a:pt x="5757" y="6484"/>
                    </a:cubicBezTo>
                    <a:cubicBezTo>
                      <a:pt x="7147" y="5428"/>
                      <a:pt x="7444" y="3556"/>
                      <a:pt x="6952" y="2213"/>
                    </a:cubicBezTo>
                    <a:cubicBezTo>
                      <a:pt x="6717" y="1522"/>
                      <a:pt x="6244" y="964"/>
                      <a:pt x="5712" y="602"/>
                    </a:cubicBezTo>
                    <a:cubicBezTo>
                      <a:pt x="5173" y="242"/>
                      <a:pt x="4582" y="74"/>
                      <a:pt x="4047" y="20"/>
                    </a:cubicBezTo>
                    <a:cubicBezTo>
                      <a:pt x="3914" y="7"/>
                      <a:pt x="3783" y="1"/>
                      <a:pt x="365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47225" y="1696900"/>
                <a:ext cx="186100" cy="178150"/>
              </a:xfrm>
              <a:custGeom>
                <a:avLst/>
                <a:gdLst/>
                <a:ahLst/>
                <a:cxnLst/>
                <a:rect l="l" t="t" r="r" b="b"/>
                <a:pathLst>
                  <a:path w="7444" h="7126" extrusionOk="0">
                    <a:moveTo>
                      <a:pt x="3495" y="280"/>
                    </a:moveTo>
                    <a:cubicBezTo>
                      <a:pt x="3662" y="280"/>
                      <a:pt x="3834" y="291"/>
                      <a:pt x="4012" y="315"/>
                    </a:cubicBezTo>
                    <a:cubicBezTo>
                      <a:pt x="4506" y="383"/>
                      <a:pt x="5041" y="554"/>
                      <a:pt x="5515" y="888"/>
                    </a:cubicBezTo>
                    <a:cubicBezTo>
                      <a:pt x="5983" y="1226"/>
                      <a:pt x="6387" y="1721"/>
                      <a:pt x="6588" y="2342"/>
                    </a:cubicBezTo>
                    <a:cubicBezTo>
                      <a:pt x="7015" y="3549"/>
                      <a:pt x="6716" y="5241"/>
                      <a:pt x="5510" y="6146"/>
                    </a:cubicBezTo>
                    <a:cubicBezTo>
                      <a:pt x="4960" y="6540"/>
                      <a:pt x="4315" y="6712"/>
                      <a:pt x="3677" y="6712"/>
                    </a:cubicBezTo>
                    <a:cubicBezTo>
                      <a:pt x="2893" y="6712"/>
                      <a:pt x="2121" y="6452"/>
                      <a:pt x="1559" y="6024"/>
                    </a:cubicBezTo>
                    <a:cubicBezTo>
                      <a:pt x="1029" y="5643"/>
                      <a:pt x="682" y="5105"/>
                      <a:pt x="508" y="4556"/>
                    </a:cubicBezTo>
                    <a:cubicBezTo>
                      <a:pt x="338" y="4002"/>
                      <a:pt x="347" y="3440"/>
                      <a:pt x="438" y="2951"/>
                    </a:cubicBezTo>
                    <a:cubicBezTo>
                      <a:pt x="632" y="1961"/>
                      <a:pt x="1158" y="1273"/>
                      <a:pt x="1582" y="908"/>
                    </a:cubicBezTo>
                    <a:cubicBezTo>
                      <a:pt x="1743" y="768"/>
                      <a:pt x="1887" y="665"/>
                      <a:pt x="2003" y="588"/>
                    </a:cubicBezTo>
                    <a:lnTo>
                      <a:pt x="2003" y="588"/>
                    </a:lnTo>
                    <a:cubicBezTo>
                      <a:pt x="2388" y="418"/>
                      <a:pt x="2899" y="280"/>
                      <a:pt x="3495" y="280"/>
                    </a:cubicBezTo>
                    <a:close/>
                    <a:moveTo>
                      <a:pt x="3659" y="1"/>
                    </a:moveTo>
                    <a:cubicBezTo>
                      <a:pt x="2758" y="1"/>
                      <a:pt x="2044" y="302"/>
                      <a:pt x="1621" y="598"/>
                    </a:cubicBezTo>
                    <a:cubicBezTo>
                      <a:pt x="1372" y="764"/>
                      <a:pt x="1203" y="926"/>
                      <a:pt x="1105" y="1047"/>
                    </a:cubicBezTo>
                    <a:cubicBezTo>
                      <a:pt x="1006" y="1167"/>
                      <a:pt x="959" y="1233"/>
                      <a:pt x="969" y="1243"/>
                    </a:cubicBezTo>
                    <a:cubicBezTo>
                      <a:pt x="971" y="1244"/>
                      <a:pt x="973" y="1245"/>
                      <a:pt x="976" y="1245"/>
                    </a:cubicBezTo>
                    <a:cubicBezTo>
                      <a:pt x="976" y="1245"/>
                      <a:pt x="977" y="1245"/>
                      <a:pt x="977" y="1245"/>
                    </a:cubicBezTo>
                    <a:lnTo>
                      <a:pt x="977" y="1245"/>
                    </a:lnTo>
                    <a:cubicBezTo>
                      <a:pt x="637" y="1634"/>
                      <a:pt x="313" y="2182"/>
                      <a:pt x="148" y="2890"/>
                    </a:cubicBezTo>
                    <a:cubicBezTo>
                      <a:pt x="30" y="3416"/>
                      <a:pt x="1" y="4028"/>
                      <a:pt x="175" y="4654"/>
                    </a:cubicBezTo>
                    <a:cubicBezTo>
                      <a:pt x="351" y="5274"/>
                      <a:pt x="740" y="5896"/>
                      <a:pt x="1326" y="6332"/>
                    </a:cubicBezTo>
                    <a:cubicBezTo>
                      <a:pt x="1954" y="6821"/>
                      <a:pt x="2814" y="7125"/>
                      <a:pt x="3699" y="7125"/>
                    </a:cubicBezTo>
                    <a:cubicBezTo>
                      <a:pt x="4404" y="7125"/>
                      <a:pt x="5125" y="6931"/>
                      <a:pt x="5757" y="6483"/>
                    </a:cubicBezTo>
                    <a:cubicBezTo>
                      <a:pt x="7146" y="5428"/>
                      <a:pt x="7443" y="3557"/>
                      <a:pt x="6951" y="2213"/>
                    </a:cubicBezTo>
                    <a:cubicBezTo>
                      <a:pt x="6716" y="1522"/>
                      <a:pt x="6243" y="963"/>
                      <a:pt x="5711" y="601"/>
                    </a:cubicBezTo>
                    <a:cubicBezTo>
                      <a:pt x="5172" y="241"/>
                      <a:pt x="4582" y="75"/>
                      <a:pt x="4047" y="19"/>
                    </a:cubicBezTo>
                    <a:cubicBezTo>
                      <a:pt x="3914" y="6"/>
                      <a:pt x="3785" y="1"/>
                      <a:pt x="36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3162000" y="1899325"/>
                <a:ext cx="186125" cy="178125"/>
              </a:xfrm>
              <a:custGeom>
                <a:avLst/>
                <a:gdLst/>
                <a:ahLst/>
                <a:cxnLst/>
                <a:rect l="l" t="t" r="r" b="b"/>
                <a:pathLst>
                  <a:path w="7445" h="7125" extrusionOk="0">
                    <a:moveTo>
                      <a:pt x="3500" y="280"/>
                    </a:moveTo>
                    <a:cubicBezTo>
                      <a:pt x="3665" y="280"/>
                      <a:pt x="3836" y="290"/>
                      <a:pt x="4014" y="314"/>
                    </a:cubicBezTo>
                    <a:cubicBezTo>
                      <a:pt x="4507" y="383"/>
                      <a:pt x="5042" y="554"/>
                      <a:pt x="5516" y="888"/>
                    </a:cubicBezTo>
                    <a:cubicBezTo>
                      <a:pt x="5984" y="1224"/>
                      <a:pt x="6387" y="1721"/>
                      <a:pt x="6589" y="2342"/>
                    </a:cubicBezTo>
                    <a:cubicBezTo>
                      <a:pt x="7016" y="3549"/>
                      <a:pt x="6716" y="5241"/>
                      <a:pt x="5511" y="6146"/>
                    </a:cubicBezTo>
                    <a:cubicBezTo>
                      <a:pt x="4961" y="6540"/>
                      <a:pt x="4315" y="6712"/>
                      <a:pt x="3677" y="6712"/>
                    </a:cubicBezTo>
                    <a:cubicBezTo>
                      <a:pt x="2893" y="6712"/>
                      <a:pt x="2122" y="6452"/>
                      <a:pt x="1560" y="6024"/>
                    </a:cubicBezTo>
                    <a:cubicBezTo>
                      <a:pt x="1030" y="5642"/>
                      <a:pt x="682" y="5105"/>
                      <a:pt x="509" y="4556"/>
                    </a:cubicBezTo>
                    <a:cubicBezTo>
                      <a:pt x="339" y="4002"/>
                      <a:pt x="347" y="3440"/>
                      <a:pt x="439" y="2951"/>
                    </a:cubicBezTo>
                    <a:cubicBezTo>
                      <a:pt x="632" y="1962"/>
                      <a:pt x="1158" y="1273"/>
                      <a:pt x="1583" y="907"/>
                    </a:cubicBezTo>
                    <a:cubicBezTo>
                      <a:pt x="1744" y="768"/>
                      <a:pt x="1888" y="664"/>
                      <a:pt x="2004" y="587"/>
                    </a:cubicBezTo>
                    <a:lnTo>
                      <a:pt x="2004" y="587"/>
                    </a:lnTo>
                    <a:cubicBezTo>
                      <a:pt x="2390" y="417"/>
                      <a:pt x="2903" y="280"/>
                      <a:pt x="3500" y="280"/>
                    </a:cubicBezTo>
                    <a:close/>
                    <a:moveTo>
                      <a:pt x="3657" y="0"/>
                    </a:moveTo>
                    <a:cubicBezTo>
                      <a:pt x="2757" y="0"/>
                      <a:pt x="2045" y="301"/>
                      <a:pt x="1621" y="598"/>
                    </a:cubicBezTo>
                    <a:cubicBezTo>
                      <a:pt x="1373" y="763"/>
                      <a:pt x="1204" y="925"/>
                      <a:pt x="1106" y="1046"/>
                    </a:cubicBezTo>
                    <a:cubicBezTo>
                      <a:pt x="1006" y="1166"/>
                      <a:pt x="960" y="1232"/>
                      <a:pt x="970" y="1242"/>
                    </a:cubicBezTo>
                    <a:cubicBezTo>
                      <a:pt x="972" y="1243"/>
                      <a:pt x="974" y="1244"/>
                      <a:pt x="977" y="1244"/>
                    </a:cubicBezTo>
                    <a:cubicBezTo>
                      <a:pt x="977" y="1244"/>
                      <a:pt x="978" y="1244"/>
                      <a:pt x="978" y="1244"/>
                    </a:cubicBezTo>
                    <a:lnTo>
                      <a:pt x="978" y="1244"/>
                    </a:lnTo>
                    <a:cubicBezTo>
                      <a:pt x="639" y="1633"/>
                      <a:pt x="315" y="2182"/>
                      <a:pt x="149" y="2890"/>
                    </a:cubicBezTo>
                    <a:cubicBezTo>
                      <a:pt x="31" y="3414"/>
                      <a:pt x="1" y="4028"/>
                      <a:pt x="176" y="4653"/>
                    </a:cubicBezTo>
                    <a:cubicBezTo>
                      <a:pt x="352" y="5273"/>
                      <a:pt x="740" y="5896"/>
                      <a:pt x="1326" y="6331"/>
                    </a:cubicBezTo>
                    <a:cubicBezTo>
                      <a:pt x="1955" y="6820"/>
                      <a:pt x="2815" y="7124"/>
                      <a:pt x="3700" y="7124"/>
                    </a:cubicBezTo>
                    <a:cubicBezTo>
                      <a:pt x="4405" y="7124"/>
                      <a:pt x="5126" y="6931"/>
                      <a:pt x="5757" y="6483"/>
                    </a:cubicBezTo>
                    <a:cubicBezTo>
                      <a:pt x="7147" y="5427"/>
                      <a:pt x="7444" y="3556"/>
                      <a:pt x="6952" y="2213"/>
                    </a:cubicBezTo>
                    <a:cubicBezTo>
                      <a:pt x="6717" y="1521"/>
                      <a:pt x="6244" y="963"/>
                      <a:pt x="5711" y="601"/>
                    </a:cubicBezTo>
                    <a:cubicBezTo>
                      <a:pt x="5173" y="241"/>
                      <a:pt x="4583" y="74"/>
                      <a:pt x="4048" y="19"/>
                    </a:cubicBezTo>
                    <a:cubicBezTo>
                      <a:pt x="3914" y="6"/>
                      <a:pt x="3783" y="0"/>
                      <a:pt x="365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9"/>
              <p:cNvSpPr/>
              <p:nvPr/>
            </p:nvSpPr>
            <p:spPr>
              <a:xfrm>
                <a:off x="2746400" y="2447975"/>
                <a:ext cx="186100" cy="178150"/>
              </a:xfrm>
              <a:custGeom>
                <a:avLst/>
                <a:gdLst/>
                <a:ahLst/>
                <a:cxnLst/>
                <a:rect l="l" t="t" r="r" b="b"/>
                <a:pathLst>
                  <a:path w="7444" h="7126" extrusionOk="0">
                    <a:moveTo>
                      <a:pt x="3497" y="281"/>
                    </a:moveTo>
                    <a:cubicBezTo>
                      <a:pt x="3662" y="281"/>
                      <a:pt x="3834" y="291"/>
                      <a:pt x="4012" y="315"/>
                    </a:cubicBezTo>
                    <a:cubicBezTo>
                      <a:pt x="4506" y="383"/>
                      <a:pt x="5041" y="554"/>
                      <a:pt x="5515" y="888"/>
                    </a:cubicBezTo>
                    <a:cubicBezTo>
                      <a:pt x="5982" y="1226"/>
                      <a:pt x="6387" y="1721"/>
                      <a:pt x="6588" y="2342"/>
                    </a:cubicBezTo>
                    <a:cubicBezTo>
                      <a:pt x="7015" y="3550"/>
                      <a:pt x="6716" y="5241"/>
                      <a:pt x="5510" y="6147"/>
                    </a:cubicBezTo>
                    <a:cubicBezTo>
                      <a:pt x="4961" y="6541"/>
                      <a:pt x="4315" y="6713"/>
                      <a:pt x="3678" y="6713"/>
                    </a:cubicBezTo>
                    <a:cubicBezTo>
                      <a:pt x="2893" y="6713"/>
                      <a:pt x="2122" y="6452"/>
                      <a:pt x="1560" y="6024"/>
                    </a:cubicBezTo>
                    <a:cubicBezTo>
                      <a:pt x="1030" y="5643"/>
                      <a:pt x="682" y="5106"/>
                      <a:pt x="508" y="4556"/>
                    </a:cubicBezTo>
                    <a:cubicBezTo>
                      <a:pt x="338" y="4002"/>
                      <a:pt x="347" y="3440"/>
                      <a:pt x="438" y="2951"/>
                    </a:cubicBezTo>
                    <a:cubicBezTo>
                      <a:pt x="632" y="1961"/>
                      <a:pt x="1158" y="1273"/>
                      <a:pt x="1582" y="908"/>
                    </a:cubicBezTo>
                    <a:cubicBezTo>
                      <a:pt x="1742" y="770"/>
                      <a:pt x="1884" y="667"/>
                      <a:pt x="2000" y="590"/>
                    </a:cubicBezTo>
                    <a:lnTo>
                      <a:pt x="2000" y="590"/>
                    </a:lnTo>
                    <a:cubicBezTo>
                      <a:pt x="2386" y="419"/>
                      <a:pt x="2899" y="281"/>
                      <a:pt x="3497" y="281"/>
                    </a:cubicBezTo>
                    <a:close/>
                    <a:moveTo>
                      <a:pt x="3659" y="1"/>
                    </a:moveTo>
                    <a:cubicBezTo>
                      <a:pt x="2758" y="1"/>
                      <a:pt x="2044" y="302"/>
                      <a:pt x="1620" y="599"/>
                    </a:cubicBezTo>
                    <a:cubicBezTo>
                      <a:pt x="1373" y="764"/>
                      <a:pt x="1203" y="925"/>
                      <a:pt x="1106" y="1047"/>
                    </a:cubicBezTo>
                    <a:cubicBezTo>
                      <a:pt x="1005" y="1167"/>
                      <a:pt x="958" y="1233"/>
                      <a:pt x="969" y="1243"/>
                    </a:cubicBezTo>
                    <a:cubicBezTo>
                      <a:pt x="971" y="1244"/>
                      <a:pt x="973" y="1245"/>
                      <a:pt x="975" y="1245"/>
                    </a:cubicBezTo>
                    <a:cubicBezTo>
                      <a:pt x="976" y="1245"/>
                      <a:pt x="977" y="1245"/>
                      <a:pt x="978" y="1245"/>
                    </a:cubicBezTo>
                    <a:lnTo>
                      <a:pt x="978" y="1245"/>
                    </a:lnTo>
                    <a:cubicBezTo>
                      <a:pt x="638" y="1634"/>
                      <a:pt x="314" y="2182"/>
                      <a:pt x="148" y="2890"/>
                    </a:cubicBezTo>
                    <a:cubicBezTo>
                      <a:pt x="29" y="3416"/>
                      <a:pt x="1" y="4030"/>
                      <a:pt x="175" y="4654"/>
                    </a:cubicBezTo>
                    <a:cubicBezTo>
                      <a:pt x="352" y="5273"/>
                      <a:pt x="740" y="5896"/>
                      <a:pt x="1326" y="6332"/>
                    </a:cubicBezTo>
                    <a:cubicBezTo>
                      <a:pt x="1954" y="6821"/>
                      <a:pt x="2814" y="7125"/>
                      <a:pt x="3699" y="7125"/>
                    </a:cubicBezTo>
                    <a:cubicBezTo>
                      <a:pt x="4404" y="7125"/>
                      <a:pt x="5125" y="6931"/>
                      <a:pt x="5757" y="6483"/>
                    </a:cubicBezTo>
                    <a:cubicBezTo>
                      <a:pt x="7146" y="5428"/>
                      <a:pt x="7443" y="3556"/>
                      <a:pt x="6951" y="2213"/>
                    </a:cubicBezTo>
                    <a:cubicBezTo>
                      <a:pt x="6716" y="1522"/>
                      <a:pt x="6244" y="963"/>
                      <a:pt x="5711" y="601"/>
                    </a:cubicBezTo>
                    <a:cubicBezTo>
                      <a:pt x="5172" y="241"/>
                      <a:pt x="4581" y="74"/>
                      <a:pt x="4046" y="19"/>
                    </a:cubicBezTo>
                    <a:cubicBezTo>
                      <a:pt x="3914" y="6"/>
                      <a:pt x="3784" y="1"/>
                      <a:pt x="36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9"/>
              <p:cNvSpPr/>
              <p:nvPr/>
            </p:nvSpPr>
            <p:spPr>
              <a:xfrm>
                <a:off x="3345875" y="1574875"/>
                <a:ext cx="186100" cy="178150"/>
              </a:xfrm>
              <a:custGeom>
                <a:avLst/>
                <a:gdLst/>
                <a:ahLst/>
                <a:cxnLst/>
                <a:rect l="l" t="t" r="r" b="b"/>
                <a:pathLst>
                  <a:path w="7444" h="7126" extrusionOk="0">
                    <a:moveTo>
                      <a:pt x="3497" y="281"/>
                    </a:moveTo>
                    <a:cubicBezTo>
                      <a:pt x="3663" y="281"/>
                      <a:pt x="3835" y="291"/>
                      <a:pt x="4013" y="315"/>
                    </a:cubicBezTo>
                    <a:cubicBezTo>
                      <a:pt x="4507" y="383"/>
                      <a:pt x="5041" y="555"/>
                      <a:pt x="5515" y="889"/>
                    </a:cubicBezTo>
                    <a:cubicBezTo>
                      <a:pt x="5982" y="1226"/>
                      <a:pt x="6387" y="1721"/>
                      <a:pt x="6588" y="2343"/>
                    </a:cubicBezTo>
                    <a:cubicBezTo>
                      <a:pt x="7015" y="3550"/>
                      <a:pt x="6716" y="5242"/>
                      <a:pt x="5510" y="6147"/>
                    </a:cubicBezTo>
                    <a:cubicBezTo>
                      <a:pt x="4961" y="6541"/>
                      <a:pt x="4315" y="6713"/>
                      <a:pt x="3678" y="6713"/>
                    </a:cubicBezTo>
                    <a:cubicBezTo>
                      <a:pt x="2893" y="6713"/>
                      <a:pt x="2122" y="6452"/>
                      <a:pt x="1560" y="6024"/>
                    </a:cubicBezTo>
                    <a:cubicBezTo>
                      <a:pt x="1030" y="5643"/>
                      <a:pt x="682" y="5106"/>
                      <a:pt x="509" y="4556"/>
                    </a:cubicBezTo>
                    <a:cubicBezTo>
                      <a:pt x="338" y="4002"/>
                      <a:pt x="347" y="3441"/>
                      <a:pt x="438" y="2951"/>
                    </a:cubicBezTo>
                    <a:cubicBezTo>
                      <a:pt x="632" y="1963"/>
                      <a:pt x="1158" y="1273"/>
                      <a:pt x="1582" y="909"/>
                    </a:cubicBezTo>
                    <a:cubicBezTo>
                      <a:pt x="1741" y="770"/>
                      <a:pt x="1883" y="668"/>
                      <a:pt x="1999" y="591"/>
                    </a:cubicBezTo>
                    <a:lnTo>
                      <a:pt x="1999" y="591"/>
                    </a:lnTo>
                    <a:cubicBezTo>
                      <a:pt x="2385" y="420"/>
                      <a:pt x="2898" y="281"/>
                      <a:pt x="3497" y="281"/>
                    </a:cubicBezTo>
                    <a:close/>
                    <a:moveTo>
                      <a:pt x="3659" y="1"/>
                    </a:moveTo>
                    <a:cubicBezTo>
                      <a:pt x="2758" y="1"/>
                      <a:pt x="2044" y="302"/>
                      <a:pt x="1621" y="599"/>
                    </a:cubicBezTo>
                    <a:cubicBezTo>
                      <a:pt x="1373" y="764"/>
                      <a:pt x="1203" y="926"/>
                      <a:pt x="1106" y="1047"/>
                    </a:cubicBezTo>
                    <a:cubicBezTo>
                      <a:pt x="1005" y="1167"/>
                      <a:pt x="958" y="1233"/>
                      <a:pt x="970" y="1243"/>
                    </a:cubicBezTo>
                    <a:cubicBezTo>
                      <a:pt x="972" y="1244"/>
                      <a:pt x="974" y="1245"/>
                      <a:pt x="976" y="1245"/>
                    </a:cubicBezTo>
                    <a:cubicBezTo>
                      <a:pt x="977" y="1245"/>
                      <a:pt x="977" y="1245"/>
                      <a:pt x="977" y="1245"/>
                    </a:cubicBezTo>
                    <a:lnTo>
                      <a:pt x="977" y="1245"/>
                    </a:lnTo>
                    <a:cubicBezTo>
                      <a:pt x="638" y="1634"/>
                      <a:pt x="313" y="2182"/>
                      <a:pt x="148" y="2890"/>
                    </a:cubicBezTo>
                    <a:cubicBezTo>
                      <a:pt x="30" y="3416"/>
                      <a:pt x="1" y="4030"/>
                      <a:pt x="175" y="4654"/>
                    </a:cubicBezTo>
                    <a:cubicBezTo>
                      <a:pt x="351" y="5274"/>
                      <a:pt x="740" y="5896"/>
                      <a:pt x="1326" y="6332"/>
                    </a:cubicBezTo>
                    <a:cubicBezTo>
                      <a:pt x="1954" y="6821"/>
                      <a:pt x="2815" y="7125"/>
                      <a:pt x="3700" y="7125"/>
                    </a:cubicBezTo>
                    <a:cubicBezTo>
                      <a:pt x="4405" y="7125"/>
                      <a:pt x="5125" y="6932"/>
                      <a:pt x="5757" y="6485"/>
                    </a:cubicBezTo>
                    <a:cubicBezTo>
                      <a:pt x="7146" y="5429"/>
                      <a:pt x="7443" y="3557"/>
                      <a:pt x="6951" y="2213"/>
                    </a:cubicBezTo>
                    <a:cubicBezTo>
                      <a:pt x="6716" y="1523"/>
                      <a:pt x="6244" y="963"/>
                      <a:pt x="5711" y="602"/>
                    </a:cubicBezTo>
                    <a:cubicBezTo>
                      <a:pt x="5172" y="241"/>
                      <a:pt x="4581" y="75"/>
                      <a:pt x="4046" y="19"/>
                    </a:cubicBezTo>
                    <a:cubicBezTo>
                      <a:pt x="3914" y="7"/>
                      <a:pt x="3785" y="1"/>
                      <a:pt x="36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9"/>
              <p:cNvSpPr/>
              <p:nvPr/>
            </p:nvSpPr>
            <p:spPr>
              <a:xfrm>
                <a:off x="3531200" y="1988825"/>
                <a:ext cx="186050" cy="178150"/>
              </a:xfrm>
              <a:custGeom>
                <a:avLst/>
                <a:gdLst/>
                <a:ahLst/>
                <a:cxnLst/>
                <a:rect l="l" t="t" r="r" b="b"/>
                <a:pathLst>
                  <a:path w="7442" h="7126" extrusionOk="0">
                    <a:moveTo>
                      <a:pt x="3497" y="281"/>
                    </a:moveTo>
                    <a:cubicBezTo>
                      <a:pt x="3663" y="281"/>
                      <a:pt x="3834" y="292"/>
                      <a:pt x="4012" y="315"/>
                    </a:cubicBezTo>
                    <a:cubicBezTo>
                      <a:pt x="4505" y="384"/>
                      <a:pt x="5039" y="555"/>
                      <a:pt x="5513" y="889"/>
                    </a:cubicBezTo>
                    <a:cubicBezTo>
                      <a:pt x="5981" y="1226"/>
                      <a:pt x="6385" y="1722"/>
                      <a:pt x="6587" y="2343"/>
                    </a:cubicBezTo>
                    <a:cubicBezTo>
                      <a:pt x="7013" y="3550"/>
                      <a:pt x="6714" y="5243"/>
                      <a:pt x="5509" y="6147"/>
                    </a:cubicBezTo>
                    <a:cubicBezTo>
                      <a:pt x="4959" y="6541"/>
                      <a:pt x="4313" y="6713"/>
                      <a:pt x="3676" y="6713"/>
                    </a:cubicBezTo>
                    <a:cubicBezTo>
                      <a:pt x="2891" y="6713"/>
                      <a:pt x="2120" y="6453"/>
                      <a:pt x="1558" y="6025"/>
                    </a:cubicBezTo>
                    <a:cubicBezTo>
                      <a:pt x="1028" y="5643"/>
                      <a:pt x="680" y="5106"/>
                      <a:pt x="507" y="4557"/>
                    </a:cubicBezTo>
                    <a:cubicBezTo>
                      <a:pt x="338" y="4003"/>
                      <a:pt x="345" y="3441"/>
                      <a:pt x="437" y="2952"/>
                    </a:cubicBezTo>
                    <a:cubicBezTo>
                      <a:pt x="630" y="1963"/>
                      <a:pt x="1157" y="1273"/>
                      <a:pt x="1580" y="909"/>
                    </a:cubicBezTo>
                    <a:cubicBezTo>
                      <a:pt x="1741" y="770"/>
                      <a:pt x="1884" y="666"/>
                      <a:pt x="2000" y="590"/>
                    </a:cubicBezTo>
                    <a:lnTo>
                      <a:pt x="2000" y="590"/>
                    </a:lnTo>
                    <a:cubicBezTo>
                      <a:pt x="2386" y="419"/>
                      <a:pt x="2899" y="281"/>
                      <a:pt x="3497" y="281"/>
                    </a:cubicBezTo>
                    <a:close/>
                    <a:moveTo>
                      <a:pt x="3657" y="1"/>
                    </a:moveTo>
                    <a:cubicBezTo>
                      <a:pt x="2756" y="1"/>
                      <a:pt x="2042" y="302"/>
                      <a:pt x="1619" y="599"/>
                    </a:cubicBezTo>
                    <a:cubicBezTo>
                      <a:pt x="1371" y="764"/>
                      <a:pt x="1203" y="926"/>
                      <a:pt x="1104" y="1047"/>
                    </a:cubicBezTo>
                    <a:cubicBezTo>
                      <a:pt x="1004" y="1167"/>
                      <a:pt x="958" y="1233"/>
                      <a:pt x="969" y="1243"/>
                    </a:cubicBezTo>
                    <a:cubicBezTo>
                      <a:pt x="970" y="1244"/>
                      <a:pt x="972" y="1245"/>
                      <a:pt x="975" y="1245"/>
                    </a:cubicBezTo>
                    <a:cubicBezTo>
                      <a:pt x="975" y="1245"/>
                      <a:pt x="976" y="1245"/>
                      <a:pt x="976" y="1245"/>
                    </a:cubicBezTo>
                    <a:lnTo>
                      <a:pt x="976" y="1245"/>
                    </a:lnTo>
                    <a:cubicBezTo>
                      <a:pt x="637" y="1634"/>
                      <a:pt x="312" y="2183"/>
                      <a:pt x="146" y="2890"/>
                    </a:cubicBezTo>
                    <a:cubicBezTo>
                      <a:pt x="29" y="3416"/>
                      <a:pt x="0" y="4030"/>
                      <a:pt x="173" y="4654"/>
                    </a:cubicBezTo>
                    <a:cubicBezTo>
                      <a:pt x="350" y="5274"/>
                      <a:pt x="738" y="5896"/>
                      <a:pt x="1324" y="6332"/>
                    </a:cubicBezTo>
                    <a:cubicBezTo>
                      <a:pt x="1953" y="6821"/>
                      <a:pt x="2813" y="7125"/>
                      <a:pt x="3698" y="7125"/>
                    </a:cubicBezTo>
                    <a:cubicBezTo>
                      <a:pt x="4403" y="7125"/>
                      <a:pt x="5124" y="6932"/>
                      <a:pt x="5756" y="6485"/>
                    </a:cubicBezTo>
                    <a:cubicBezTo>
                      <a:pt x="7146" y="5429"/>
                      <a:pt x="7442" y="3557"/>
                      <a:pt x="6950" y="2213"/>
                    </a:cubicBezTo>
                    <a:cubicBezTo>
                      <a:pt x="6714" y="1523"/>
                      <a:pt x="6242" y="963"/>
                      <a:pt x="5710" y="602"/>
                    </a:cubicBezTo>
                    <a:cubicBezTo>
                      <a:pt x="5171" y="241"/>
                      <a:pt x="4581" y="75"/>
                      <a:pt x="4045" y="19"/>
                    </a:cubicBezTo>
                    <a:cubicBezTo>
                      <a:pt x="3912" y="7"/>
                      <a:pt x="3783" y="1"/>
                      <a:pt x="365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9"/>
              <p:cNvSpPr/>
              <p:nvPr/>
            </p:nvSpPr>
            <p:spPr>
              <a:xfrm>
                <a:off x="4244050" y="5222500"/>
                <a:ext cx="639750" cy="249650"/>
              </a:xfrm>
              <a:custGeom>
                <a:avLst/>
                <a:gdLst/>
                <a:ahLst/>
                <a:cxnLst/>
                <a:rect l="l" t="t" r="r" b="b"/>
                <a:pathLst>
                  <a:path w="25590" h="9986" extrusionOk="0">
                    <a:moveTo>
                      <a:pt x="1007" y="0"/>
                    </a:moveTo>
                    <a:lnTo>
                      <a:pt x="0" y="9986"/>
                    </a:lnTo>
                    <a:lnTo>
                      <a:pt x="25589" y="9986"/>
                    </a:lnTo>
                    <a:cubicBezTo>
                      <a:pt x="25182" y="6795"/>
                      <a:pt x="22394" y="4990"/>
                      <a:pt x="16501" y="4990"/>
                    </a:cubicBezTo>
                    <a:cubicBezTo>
                      <a:pt x="16350" y="4990"/>
                      <a:pt x="16197" y="4991"/>
                      <a:pt x="16042" y="4993"/>
                    </a:cubicBezTo>
                    <a:lnTo>
                      <a:pt x="16520" y="0"/>
                    </a:lnTo>
                    <a:close/>
                  </a:path>
                </a:pathLst>
              </a:custGeom>
              <a:solidFill>
                <a:srgbClr val="3F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9"/>
              <p:cNvSpPr/>
              <p:nvPr/>
            </p:nvSpPr>
            <p:spPr>
              <a:xfrm>
                <a:off x="4675450" y="5355225"/>
                <a:ext cx="41975" cy="61675"/>
              </a:xfrm>
              <a:custGeom>
                <a:avLst/>
                <a:gdLst/>
                <a:ahLst/>
                <a:cxnLst/>
                <a:rect l="l" t="t" r="r" b="b"/>
                <a:pathLst>
                  <a:path w="1679" h="2467" extrusionOk="0">
                    <a:moveTo>
                      <a:pt x="1567" y="1"/>
                    </a:moveTo>
                    <a:cubicBezTo>
                      <a:pt x="1419" y="1"/>
                      <a:pt x="889" y="363"/>
                      <a:pt x="493" y="1020"/>
                    </a:cubicBezTo>
                    <a:cubicBezTo>
                      <a:pt x="48" y="1744"/>
                      <a:pt x="0" y="2449"/>
                      <a:pt x="110" y="2466"/>
                    </a:cubicBezTo>
                    <a:cubicBezTo>
                      <a:pt x="113" y="2466"/>
                      <a:pt x="115" y="2467"/>
                      <a:pt x="118" y="2467"/>
                    </a:cubicBezTo>
                    <a:cubicBezTo>
                      <a:pt x="237" y="2467"/>
                      <a:pt x="455" y="1877"/>
                      <a:pt x="850" y="1238"/>
                    </a:cubicBezTo>
                    <a:cubicBezTo>
                      <a:pt x="1247" y="578"/>
                      <a:pt x="1679" y="107"/>
                      <a:pt x="1601" y="14"/>
                    </a:cubicBezTo>
                    <a:cubicBezTo>
                      <a:pt x="1595" y="5"/>
                      <a:pt x="1583" y="1"/>
                      <a:pt x="156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9"/>
              <p:cNvSpPr/>
              <p:nvPr/>
            </p:nvSpPr>
            <p:spPr>
              <a:xfrm>
                <a:off x="4608275" y="5346825"/>
                <a:ext cx="46725" cy="58000"/>
              </a:xfrm>
              <a:custGeom>
                <a:avLst/>
                <a:gdLst/>
                <a:ahLst/>
                <a:cxnLst/>
                <a:rect l="l" t="t" r="r" b="b"/>
                <a:pathLst>
                  <a:path w="1869" h="2320" extrusionOk="0">
                    <a:moveTo>
                      <a:pt x="1756" y="1"/>
                    </a:moveTo>
                    <a:cubicBezTo>
                      <a:pt x="1586" y="1"/>
                      <a:pt x="1029" y="292"/>
                      <a:pt x="587" y="896"/>
                    </a:cubicBezTo>
                    <a:cubicBezTo>
                      <a:pt x="75" y="1584"/>
                      <a:pt x="1" y="2299"/>
                      <a:pt x="110" y="2318"/>
                    </a:cubicBezTo>
                    <a:cubicBezTo>
                      <a:pt x="113" y="2319"/>
                      <a:pt x="116" y="2319"/>
                      <a:pt x="119" y="2319"/>
                    </a:cubicBezTo>
                    <a:cubicBezTo>
                      <a:pt x="238" y="2319"/>
                      <a:pt x="477" y="1741"/>
                      <a:pt x="923" y="1144"/>
                    </a:cubicBezTo>
                    <a:cubicBezTo>
                      <a:pt x="1373" y="526"/>
                      <a:pt x="1868" y="123"/>
                      <a:pt x="1804" y="20"/>
                    </a:cubicBezTo>
                    <a:cubicBezTo>
                      <a:pt x="1798" y="7"/>
                      <a:pt x="1781" y="1"/>
                      <a:pt x="1756"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p:nvPr/>
            </p:nvSpPr>
            <p:spPr>
              <a:xfrm>
                <a:off x="4561975" y="5313325"/>
                <a:ext cx="87925" cy="22625"/>
              </a:xfrm>
              <a:custGeom>
                <a:avLst/>
                <a:gdLst/>
                <a:ahLst/>
                <a:cxnLst/>
                <a:rect l="l" t="t" r="r" b="b"/>
                <a:pathLst>
                  <a:path w="3517" h="905" extrusionOk="0">
                    <a:moveTo>
                      <a:pt x="2182" y="1"/>
                    </a:moveTo>
                    <a:cubicBezTo>
                      <a:pt x="2025" y="1"/>
                      <a:pt x="1859" y="12"/>
                      <a:pt x="1686" y="39"/>
                    </a:cubicBezTo>
                    <a:cubicBezTo>
                      <a:pt x="643" y="193"/>
                      <a:pt x="0" y="811"/>
                      <a:pt x="78" y="889"/>
                    </a:cubicBezTo>
                    <a:cubicBezTo>
                      <a:pt x="86" y="900"/>
                      <a:pt x="100" y="905"/>
                      <a:pt x="122" y="905"/>
                    </a:cubicBezTo>
                    <a:cubicBezTo>
                      <a:pt x="297" y="905"/>
                      <a:pt x="923" y="572"/>
                      <a:pt x="1749" y="454"/>
                    </a:cubicBezTo>
                    <a:cubicBezTo>
                      <a:pt x="2045" y="406"/>
                      <a:pt x="2325" y="393"/>
                      <a:pt x="2570" y="393"/>
                    </a:cubicBezTo>
                    <a:cubicBezTo>
                      <a:pt x="2882" y="393"/>
                      <a:pt x="3137" y="414"/>
                      <a:pt x="3297" y="414"/>
                    </a:cubicBezTo>
                    <a:cubicBezTo>
                      <a:pt x="3402" y="414"/>
                      <a:pt x="3465" y="405"/>
                      <a:pt x="3475" y="373"/>
                    </a:cubicBezTo>
                    <a:cubicBezTo>
                      <a:pt x="3517" y="292"/>
                      <a:pt x="2969" y="1"/>
                      <a:pt x="2182"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9"/>
              <p:cNvSpPr/>
              <p:nvPr/>
            </p:nvSpPr>
            <p:spPr>
              <a:xfrm>
                <a:off x="4262050" y="5440350"/>
                <a:ext cx="616050" cy="10475"/>
              </a:xfrm>
              <a:custGeom>
                <a:avLst/>
                <a:gdLst/>
                <a:ahLst/>
                <a:cxnLst/>
                <a:rect l="l" t="t" r="r" b="b"/>
                <a:pathLst>
                  <a:path w="24642" h="419" extrusionOk="0">
                    <a:moveTo>
                      <a:pt x="12321" y="0"/>
                    </a:moveTo>
                    <a:cubicBezTo>
                      <a:pt x="5518" y="0"/>
                      <a:pt x="1" y="94"/>
                      <a:pt x="1" y="210"/>
                    </a:cubicBezTo>
                    <a:cubicBezTo>
                      <a:pt x="1" y="325"/>
                      <a:pt x="5518" y="419"/>
                      <a:pt x="12321" y="419"/>
                    </a:cubicBezTo>
                    <a:cubicBezTo>
                      <a:pt x="19126" y="419"/>
                      <a:pt x="24642" y="325"/>
                      <a:pt x="24642" y="210"/>
                    </a:cubicBezTo>
                    <a:cubicBezTo>
                      <a:pt x="24642" y="93"/>
                      <a:pt x="19126" y="0"/>
                      <a:pt x="1232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9"/>
              <p:cNvSpPr/>
              <p:nvPr/>
            </p:nvSpPr>
            <p:spPr>
              <a:xfrm>
                <a:off x="4259250" y="5314625"/>
                <a:ext cx="211150" cy="132500"/>
              </a:xfrm>
              <a:custGeom>
                <a:avLst/>
                <a:gdLst/>
                <a:ahLst/>
                <a:cxnLst/>
                <a:rect l="l" t="t" r="r" b="b"/>
                <a:pathLst>
                  <a:path w="8446" h="5300" extrusionOk="0">
                    <a:moveTo>
                      <a:pt x="907" y="1"/>
                    </a:moveTo>
                    <a:cubicBezTo>
                      <a:pt x="333" y="1"/>
                      <a:pt x="1" y="78"/>
                      <a:pt x="5" y="111"/>
                    </a:cubicBezTo>
                    <a:cubicBezTo>
                      <a:pt x="8" y="182"/>
                      <a:pt x="597" y="167"/>
                      <a:pt x="1516" y="326"/>
                    </a:cubicBezTo>
                    <a:cubicBezTo>
                      <a:pt x="2433" y="478"/>
                      <a:pt x="3677" y="861"/>
                      <a:pt x="4886" y="1603"/>
                    </a:cubicBezTo>
                    <a:cubicBezTo>
                      <a:pt x="6090" y="2351"/>
                      <a:pt x="6989" y="3292"/>
                      <a:pt x="7536" y="4044"/>
                    </a:cubicBezTo>
                    <a:cubicBezTo>
                      <a:pt x="8075" y="4775"/>
                      <a:pt x="8326" y="5299"/>
                      <a:pt x="8399" y="5299"/>
                    </a:cubicBezTo>
                    <a:cubicBezTo>
                      <a:pt x="8401" y="5299"/>
                      <a:pt x="8402" y="5299"/>
                      <a:pt x="8404" y="5298"/>
                    </a:cubicBezTo>
                    <a:cubicBezTo>
                      <a:pt x="8446" y="5283"/>
                      <a:pt x="8291" y="4700"/>
                      <a:pt x="7782" y="3876"/>
                    </a:cubicBezTo>
                    <a:cubicBezTo>
                      <a:pt x="7279" y="3055"/>
                      <a:pt x="6369" y="2029"/>
                      <a:pt x="5106" y="1246"/>
                    </a:cubicBezTo>
                    <a:cubicBezTo>
                      <a:pt x="3840" y="468"/>
                      <a:pt x="2515" y="112"/>
                      <a:pt x="1555" y="31"/>
                    </a:cubicBezTo>
                    <a:cubicBezTo>
                      <a:pt x="1315" y="9"/>
                      <a:pt x="1097" y="1"/>
                      <a:pt x="90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4308975" y="5230400"/>
                <a:ext cx="25400" cy="91475"/>
              </a:xfrm>
              <a:custGeom>
                <a:avLst/>
                <a:gdLst/>
                <a:ahLst/>
                <a:cxnLst/>
                <a:rect l="l" t="t" r="r" b="b"/>
                <a:pathLst>
                  <a:path w="1016" h="3659" extrusionOk="0">
                    <a:moveTo>
                      <a:pt x="881" y="0"/>
                    </a:moveTo>
                    <a:cubicBezTo>
                      <a:pt x="764" y="0"/>
                      <a:pt x="599" y="813"/>
                      <a:pt x="388" y="1806"/>
                    </a:cubicBezTo>
                    <a:cubicBezTo>
                      <a:pt x="180" y="2804"/>
                      <a:pt x="1" y="3619"/>
                      <a:pt x="113" y="3657"/>
                    </a:cubicBezTo>
                    <a:cubicBezTo>
                      <a:pt x="116" y="3658"/>
                      <a:pt x="118" y="3659"/>
                      <a:pt x="121" y="3659"/>
                    </a:cubicBezTo>
                    <a:cubicBezTo>
                      <a:pt x="237" y="3659"/>
                      <a:pt x="588" y="2895"/>
                      <a:pt x="798" y="1892"/>
                    </a:cubicBezTo>
                    <a:cubicBezTo>
                      <a:pt x="1015" y="866"/>
                      <a:pt x="996" y="10"/>
                      <a:pt x="883" y="0"/>
                    </a:cubicBezTo>
                    <a:cubicBezTo>
                      <a:pt x="882" y="0"/>
                      <a:pt x="882" y="0"/>
                      <a:pt x="88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4733775" y="5369175"/>
                <a:ext cx="60425" cy="76250"/>
              </a:xfrm>
              <a:custGeom>
                <a:avLst/>
                <a:gdLst/>
                <a:ahLst/>
                <a:cxnLst/>
                <a:rect l="l" t="t" r="r" b="b"/>
                <a:pathLst>
                  <a:path w="2417" h="3050" extrusionOk="0">
                    <a:moveTo>
                      <a:pt x="2225" y="0"/>
                    </a:moveTo>
                    <a:cubicBezTo>
                      <a:pt x="2114" y="0"/>
                      <a:pt x="1951" y="24"/>
                      <a:pt x="1752" y="88"/>
                    </a:cubicBezTo>
                    <a:cubicBezTo>
                      <a:pt x="1380" y="205"/>
                      <a:pt x="884" y="495"/>
                      <a:pt x="516" y="989"/>
                    </a:cubicBezTo>
                    <a:cubicBezTo>
                      <a:pt x="149" y="1483"/>
                      <a:pt x="13" y="2041"/>
                      <a:pt x="8" y="2431"/>
                    </a:cubicBezTo>
                    <a:cubicBezTo>
                      <a:pt x="1" y="2820"/>
                      <a:pt x="92" y="3049"/>
                      <a:pt x="144" y="3049"/>
                    </a:cubicBezTo>
                    <a:cubicBezTo>
                      <a:pt x="145" y="3049"/>
                      <a:pt x="146" y="3049"/>
                      <a:pt x="147" y="3049"/>
                    </a:cubicBezTo>
                    <a:cubicBezTo>
                      <a:pt x="266" y="3048"/>
                      <a:pt x="210" y="2096"/>
                      <a:pt x="853" y="1239"/>
                    </a:cubicBezTo>
                    <a:cubicBezTo>
                      <a:pt x="1489" y="376"/>
                      <a:pt x="2417" y="158"/>
                      <a:pt x="2384" y="43"/>
                    </a:cubicBezTo>
                    <a:cubicBezTo>
                      <a:pt x="2380" y="19"/>
                      <a:pt x="2323" y="0"/>
                      <a:pt x="2225"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9"/>
              <p:cNvSpPr/>
              <p:nvPr/>
            </p:nvSpPr>
            <p:spPr>
              <a:xfrm>
                <a:off x="3724125" y="5226425"/>
                <a:ext cx="639750" cy="249650"/>
              </a:xfrm>
              <a:custGeom>
                <a:avLst/>
                <a:gdLst/>
                <a:ahLst/>
                <a:cxnLst/>
                <a:rect l="l" t="t" r="r" b="b"/>
                <a:pathLst>
                  <a:path w="25590" h="9986" extrusionOk="0">
                    <a:moveTo>
                      <a:pt x="1007" y="0"/>
                    </a:moveTo>
                    <a:lnTo>
                      <a:pt x="0" y="9986"/>
                    </a:lnTo>
                    <a:lnTo>
                      <a:pt x="25589" y="9986"/>
                    </a:lnTo>
                    <a:cubicBezTo>
                      <a:pt x="25182" y="6796"/>
                      <a:pt x="22395" y="4989"/>
                      <a:pt x="16505" y="4989"/>
                    </a:cubicBezTo>
                    <a:cubicBezTo>
                      <a:pt x="16353" y="4989"/>
                      <a:pt x="16199" y="4991"/>
                      <a:pt x="16042" y="4993"/>
                    </a:cubicBezTo>
                    <a:lnTo>
                      <a:pt x="16520" y="0"/>
                    </a:ln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9"/>
              <p:cNvSpPr/>
              <p:nvPr/>
            </p:nvSpPr>
            <p:spPr>
              <a:xfrm>
                <a:off x="4148725" y="5355225"/>
                <a:ext cx="41975" cy="61675"/>
              </a:xfrm>
              <a:custGeom>
                <a:avLst/>
                <a:gdLst/>
                <a:ahLst/>
                <a:cxnLst/>
                <a:rect l="l" t="t" r="r" b="b"/>
                <a:pathLst>
                  <a:path w="1679" h="2467" extrusionOk="0">
                    <a:moveTo>
                      <a:pt x="1567" y="1"/>
                    </a:moveTo>
                    <a:cubicBezTo>
                      <a:pt x="1418" y="1"/>
                      <a:pt x="889" y="363"/>
                      <a:pt x="492" y="1020"/>
                    </a:cubicBezTo>
                    <a:cubicBezTo>
                      <a:pt x="49" y="1744"/>
                      <a:pt x="0" y="2449"/>
                      <a:pt x="110" y="2466"/>
                    </a:cubicBezTo>
                    <a:cubicBezTo>
                      <a:pt x="113" y="2466"/>
                      <a:pt x="115" y="2467"/>
                      <a:pt x="118" y="2467"/>
                    </a:cubicBezTo>
                    <a:cubicBezTo>
                      <a:pt x="237" y="2467"/>
                      <a:pt x="456" y="1877"/>
                      <a:pt x="850" y="1238"/>
                    </a:cubicBezTo>
                    <a:cubicBezTo>
                      <a:pt x="1246" y="578"/>
                      <a:pt x="1679" y="107"/>
                      <a:pt x="1602" y="14"/>
                    </a:cubicBezTo>
                    <a:cubicBezTo>
                      <a:pt x="1595" y="5"/>
                      <a:pt x="1583" y="1"/>
                      <a:pt x="1567"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9"/>
              <p:cNvSpPr/>
              <p:nvPr/>
            </p:nvSpPr>
            <p:spPr>
              <a:xfrm>
                <a:off x="4081550" y="5346825"/>
                <a:ext cx="46750" cy="58000"/>
              </a:xfrm>
              <a:custGeom>
                <a:avLst/>
                <a:gdLst/>
                <a:ahLst/>
                <a:cxnLst/>
                <a:rect l="l" t="t" r="r" b="b"/>
                <a:pathLst>
                  <a:path w="1870" h="2320" extrusionOk="0">
                    <a:moveTo>
                      <a:pt x="1756" y="1"/>
                    </a:moveTo>
                    <a:cubicBezTo>
                      <a:pt x="1586" y="1"/>
                      <a:pt x="1028" y="292"/>
                      <a:pt x="587" y="896"/>
                    </a:cubicBezTo>
                    <a:cubicBezTo>
                      <a:pt x="74" y="1584"/>
                      <a:pt x="1" y="2299"/>
                      <a:pt x="111" y="2318"/>
                    </a:cubicBezTo>
                    <a:cubicBezTo>
                      <a:pt x="113" y="2319"/>
                      <a:pt x="116" y="2319"/>
                      <a:pt x="120" y="2319"/>
                    </a:cubicBezTo>
                    <a:cubicBezTo>
                      <a:pt x="239" y="2319"/>
                      <a:pt x="478" y="1741"/>
                      <a:pt x="924" y="1144"/>
                    </a:cubicBezTo>
                    <a:cubicBezTo>
                      <a:pt x="1374" y="526"/>
                      <a:pt x="1869" y="123"/>
                      <a:pt x="1805" y="20"/>
                    </a:cubicBezTo>
                    <a:cubicBezTo>
                      <a:pt x="1799" y="7"/>
                      <a:pt x="1782" y="1"/>
                      <a:pt x="1756"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4035225" y="5313325"/>
                <a:ext cx="87975" cy="22625"/>
              </a:xfrm>
              <a:custGeom>
                <a:avLst/>
                <a:gdLst/>
                <a:ahLst/>
                <a:cxnLst/>
                <a:rect l="l" t="t" r="r" b="b"/>
                <a:pathLst>
                  <a:path w="3519" h="905" extrusionOk="0">
                    <a:moveTo>
                      <a:pt x="2183" y="1"/>
                    </a:moveTo>
                    <a:cubicBezTo>
                      <a:pt x="2026" y="1"/>
                      <a:pt x="1860" y="12"/>
                      <a:pt x="1687" y="39"/>
                    </a:cubicBezTo>
                    <a:cubicBezTo>
                      <a:pt x="644" y="193"/>
                      <a:pt x="1" y="811"/>
                      <a:pt x="79" y="889"/>
                    </a:cubicBezTo>
                    <a:cubicBezTo>
                      <a:pt x="86" y="900"/>
                      <a:pt x="101" y="905"/>
                      <a:pt x="122" y="905"/>
                    </a:cubicBezTo>
                    <a:cubicBezTo>
                      <a:pt x="298" y="905"/>
                      <a:pt x="924" y="572"/>
                      <a:pt x="1751" y="454"/>
                    </a:cubicBezTo>
                    <a:cubicBezTo>
                      <a:pt x="2047" y="406"/>
                      <a:pt x="2327" y="393"/>
                      <a:pt x="2571" y="393"/>
                    </a:cubicBezTo>
                    <a:cubicBezTo>
                      <a:pt x="2884" y="393"/>
                      <a:pt x="3139" y="414"/>
                      <a:pt x="3297" y="414"/>
                    </a:cubicBezTo>
                    <a:cubicBezTo>
                      <a:pt x="3402" y="414"/>
                      <a:pt x="3465" y="405"/>
                      <a:pt x="3475" y="373"/>
                    </a:cubicBezTo>
                    <a:cubicBezTo>
                      <a:pt x="3518" y="292"/>
                      <a:pt x="2971" y="1"/>
                      <a:pt x="2183" y="1"/>
                    </a:cubicBezTo>
                    <a:close/>
                  </a:path>
                </a:pathLst>
              </a:custGeom>
              <a:solidFill>
                <a:srgbClr val="EBEC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p:nvPr/>
            </p:nvSpPr>
            <p:spPr>
              <a:xfrm>
                <a:off x="3735350" y="5440350"/>
                <a:ext cx="616050" cy="10475"/>
              </a:xfrm>
              <a:custGeom>
                <a:avLst/>
                <a:gdLst/>
                <a:ahLst/>
                <a:cxnLst/>
                <a:rect l="l" t="t" r="r" b="b"/>
                <a:pathLst>
                  <a:path w="24642" h="419" extrusionOk="0">
                    <a:moveTo>
                      <a:pt x="12321" y="0"/>
                    </a:moveTo>
                    <a:cubicBezTo>
                      <a:pt x="5517" y="0"/>
                      <a:pt x="1" y="94"/>
                      <a:pt x="1" y="210"/>
                    </a:cubicBezTo>
                    <a:cubicBezTo>
                      <a:pt x="1" y="325"/>
                      <a:pt x="5517" y="419"/>
                      <a:pt x="12321" y="419"/>
                    </a:cubicBezTo>
                    <a:cubicBezTo>
                      <a:pt x="19125" y="419"/>
                      <a:pt x="24642" y="325"/>
                      <a:pt x="24642" y="210"/>
                    </a:cubicBezTo>
                    <a:cubicBezTo>
                      <a:pt x="24642" y="93"/>
                      <a:pt x="19125" y="0"/>
                      <a:pt x="1232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9"/>
              <p:cNvSpPr/>
              <p:nvPr/>
            </p:nvSpPr>
            <p:spPr>
              <a:xfrm>
                <a:off x="3732525" y="5314625"/>
                <a:ext cx="211125" cy="132500"/>
              </a:xfrm>
              <a:custGeom>
                <a:avLst/>
                <a:gdLst/>
                <a:ahLst/>
                <a:cxnLst/>
                <a:rect l="l" t="t" r="r" b="b"/>
                <a:pathLst>
                  <a:path w="8445" h="5300" extrusionOk="0">
                    <a:moveTo>
                      <a:pt x="906" y="1"/>
                    </a:moveTo>
                    <a:cubicBezTo>
                      <a:pt x="333" y="1"/>
                      <a:pt x="1" y="78"/>
                      <a:pt x="5" y="111"/>
                    </a:cubicBezTo>
                    <a:cubicBezTo>
                      <a:pt x="8" y="182"/>
                      <a:pt x="597" y="167"/>
                      <a:pt x="1516" y="326"/>
                    </a:cubicBezTo>
                    <a:cubicBezTo>
                      <a:pt x="2433" y="478"/>
                      <a:pt x="3677" y="861"/>
                      <a:pt x="4884" y="1603"/>
                    </a:cubicBezTo>
                    <a:cubicBezTo>
                      <a:pt x="6090" y="2351"/>
                      <a:pt x="6989" y="3292"/>
                      <a:pt x="7536" y="4044"/>
                    </a:cubicBezTo>
                    <a:cubicBezTo>
                      <a:pt x="8073" y="4775"/>
                      <a:pt x="8325" y="5299"/>
                      <a:pt x="8398" y="5299"/>
                    </a:cubicBezTo>
                    <a:cubicBezTo>
                      <a:pt x="8400" y="5299"/>
                      <a:pt x="8402" y="5299"/>
                      <a:pt x="8404" y="5298"/>
                    </a:cubicBezTo>
                    <a:cubicBezTo>
                      <a:pt x="8444" y="5283"/>
                      <a:pt x="8290" y="4700"/>
                      <a:pt x="7781" y="3876"/>
                    </a:cubicBezTo>
                    <a:cubicBezTo>
                      <a:pt x="7278" y="3055"/>
                      <a:pt x="6368" y="2029"/>
                      <a:pt x="5105" y="1246"/>
                    </a:cubicBezTo>
                    <a:cubicBezTo>
                      <a:pt x="3839" y="468"/>
                      <a:pt x="2515" y="112"/>
                      <a:pt x="1555" y="31"/>
                    </a:cubicBezTo>
                    <a:cubicBezTo>
                      <a:pt x="1314" y="9"/>
                      <a:pt x="1097" y="1"/>
                      <a:pt x="906"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9"/>
              <p:cNvSpPr/>
              <p:nvPr/>
            </p:nvSpPr>
            <p:spPr>
              <a:xfrm>
                <a:off x="3782275" y="5230400"/>
                <a:ext cx="25400" cy="91475"/>
              </a:xfrm>
              <a:custGeom>
                <a:avLst/>
                <a:gdLst/>
                <a:ahLst/>
                <a:cxnLst/>
                <a:rect l="l" t="t" r="r" b="b"/>
                <a:pathLst>
                  <a:path w="1016" h="3659" extrusionOk="0">
                    <a:moveTo>
                      <a:pt x="881" y="0"/>
                    </a:moveTo>
                    <a:cubicBezTo>
                      <a:pt x="763" y="0"/>
                      <a:pt x="598" y="813"/>
                      <a:pt x="387" y="1806"/>
                    </a:cubicBezTo>
                    <a:cubicBezTo>
                      <a:pt x="179" y="2804"/>
                      <a:pt x="1" y="3619"/>
                      <a:pt x="113" y="3657"/>
                    </a:cubicBezTo>
                    <a:cubicBezTo>
                      <a:pt x="115" y="3658"/>
                      <a:pt x="118" y="3659"/>
                      <a:pt x="121" y="3659"/>
                    </a:cubicBezTo>
                    <a:cubicBezTo>
                      <a:pt x="236" y="3659"/>
                      <a:pt x="588" y="2895"/>
                      <a:pt x="797" y="1892"/>
                    </a:cubicBezTo>
                    <a:cubicBezTo>
                      <a:pt x="1015" y="866"/>
                      <a:pt x="995" y="10"/>
                      <a:pt x="883" y="0"/>
                    </a:cubicBezTo>
                    <a:cubicBezTo>
                      <a:pt x="882" y="0"/>
                      <a:pt x="881" y="0"/>
                      <a:pt x="88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9"/>
              <p:cNvSpPr/>
              <p:nvPr/>
            </p:nvSpPr>
            <p:spPr>
              <a:xfrm>
                <a:off x="4207050" y="5369175"/>
                <a:ext cx="60425" cy="76250"/>
              </a:xfrm>
              <a:custGeom>
                <a:avLst/>
                <a:gdLst/>
                <a:ahLst/>
                <a:cxnLst/>
                <a:rect l="l" t="t" r="r" b="b"/>
                <a:pathLst>
                  <a:path w="2417" h="3050" extrusionOk="0">
                    <a:moveTo>
                      <a:pt x="2225" y="0"/>
                    </a:moveTo>
                    <a:cubicBezTo>
                      <a:pt x="2114" y="0"/>
                      <a:pt x="1951" y="24"/>
                      <a:pt x="1751" y="88"/>
                    </a:cubicBezTo>
                    <a:cubicBezTo>
                      <a:pt x="1380" y="205"/>
                      <a:pt x="884" y="495"/>
                      <a:pt x="517" y="989"/>
                    </a:cubicBezTo>
                    <a:cubicBezTo>
                      <a:pt x="149" y="1483"/>
                      <a:pt x="14" y="2041"/>
                      <a:pt x="8" y="2431"/>
                    </a:cubicBezTo>
                    <a:cubicBezTo>
                      <a:pt x="0" y="2820"/>
                      <a:pt x="91" y="3049"/>
                      <a:pt x="145" y="3049"/>
                    </a:cubicBezTo>
                    <a:cubicBezTo>
                      <a:pt x="146" y="3049"/>
                      <a:pt x="147" y="3049"/>
                      <a:pt x="147" y="3049"/>
                    </a:cubicBezTo>
                    <a:cubicBezTo>
                      <a:pt x="267" y="3048"/>
                      <a:pt x="209" y="2096"/>
                      <a:pt x="852" y="1239"/>
                    </a:cubicBezTo>
                    <a:cubicBezTo>
                      <a:pt x="1490" y="376"/>
                      <a:pt x="2417" y="158"/>
                      <a:pt x="2383" y="43"/>
                    </a:cubicBezTo>
                    <a:cubicBezTo>
                      <a:pt x="2380" y="19"/>
                      <a:pt x="2323" y="0"/>
                      <a:pt x="2225"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p:nvPr/>
            </p:nvSpPr>
            <p:spPr>
              <a:xfrm>
                <a:off x="2742500" y="3104425"/>
                <a:ext cx="1988125" cy="2168550"/>
              </a:xfrm>
              <a:custGeom>
                <a:avLst/>
                <a:gdLst/>
                <a:ahLst/>
                <a:cxnLst/>
                <a:rect l="l" t="t" r="r" b="b"/>
                <a:pathLst>
                  <a:path w="79525" h="86742" extrusionOk="0">
                    <a:moveTo>
                      <a:pt x="37" y="0"/>
                    </a:moveTo>
                    <a:lnTo>
                      <a:pt x="33" y="1799"/>
                    </a:lnTo>
                    <a:cubicBezTo>
                      <a:pt x="1" y="15665"/>
                      <a:pt x="10821" y="25793"/>
                      <a:pt x="24687" y="25841"/>
                    </a:cubicBezTo>
                    <a:cubicBezTo>
                      <a:pt x="26162" y="25846"/>
                      <a:pt x="27656" y="25848"/>
                      <a:pt x="29150" y="25848"/>
                    </a:cubicBezTo>
                    <a:cubicBezTo>
                      <a:pt x="32539" y="25848"/>
                      <a:pt x="35924" y="25838"/>
                      <a:pt x="39068" y="25838"/>
                    </a:cubicBezTo>
                    <a:cubicBezTo>
                      <a:pt x="43690" y="25838"/>
                      <a:pt x="47793" y="25858"/>
                      <a:pt x="50625" y="25957"/>
                    </a:cubicBezTo>
                    <a:cubicBezTo>
                      <a:pt x="53112" y="26044"/>
                      <a:pt x="55114" y="28022"/>
                      <a:pt x="55236" y="30507"/>
                    </a:cubicBezTo>
                    <a:lnTo>
                      <a:pt x="54634" y="86741"/>
                    </a:lnTo>
                    <a:lnTo>
                      <a:pt x="77872" y="86741"/>
                    </a:lnTo>
                    <a:lnTo>
                      <a:pt x="79524" y="27583"/>
                    </a:lnTo>
                    <a:cubicBezTo>
                      <a:pt x="79524" y="12276"/>
                      <a:pt x="71824" y="277"/>
                      <a:pt x="56516" y="218"/>
                    </a:cubicBezTo>
                    <a:lnTo>
                      <a:pt x="37"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9"/>
              <p:cNvSpPr/>
              <p:nvPr/>
            </p:nvSpPr>
            <p:spPr>
              <a:xfrm>
                <a:off x="2362900" y="3104425"/>
                <a:ext cx="1919700" cy="2168550"/>
              </a:xfrm>
              <a:custGeom>
                <a:avLst/>
                <a:gdLst/>
                <a:ahLst/>
                <a:cxnLst/>
                <a:rect l="l" t="t" r="r" b="b"/>
                <a:pathLst>
                  <a:path w="76788" h="86742" extrusionOk="0">
                    <a:moveTo>
                      <a:pt x="37" y="0"/>
                    </a:moveTo>
                    <a:lnTo>
                      <a:pt x="33" y="1799"/>
                    </a:lnTo>
                    <a:cubicBezTo>
                      <a:pt x="1" y="15665"/>
                      <a:pt x="8084" y="25793"/>
                      <a:pt x="21949" y="25841"/>
                    </a:cubicBezTo>
                    <a:cubicBezTo>
                      <a:pt x="23424" y="25846"/>
                      <a:pt x="24919" y="25848"/>
                      <a:pt x="26412" y="25848"/>
                    </a:cubicBezTo>
                    <a:cubicBezTo>
                      <a:pt x="29802" y="25848"/>
                      <a:pt x="33187" y="25838"/>
                      <a:pt x="36331" y="25838"/>
                    </a:cubicBezTo>
                    <a:cubicBezTo>
                      <a:pt x="40953" y="25838"/>
                      <a:pt x="45056" y="25858"/>
                      <a:pt x="47888" y="25957"/>
                    </a:cubicBezTo>
                    <a:cubicBezTo>
                      <a:pt x="50374" y="26044"/>
                      <a:pt x="52376" y="28022"/>
                      <a:pt x="52498" y="30507"/>
                    </a:cubicBezTo>
                    <a:lnTo>
                      <a:pt x="51897" y="86741"/>
                    </a:lnTo>
                    <a:lnTo>
                      <a:pt x="75134" y="86741"/>
                    </a:lnTo>
                    <a:lnTo>
                      <a:pt x="76788" y="27583"/>
                    </a:lnTo>
                    <a:cubicBezTo>
                      <a:pt x="76788" y="12276"/>
                      <a:pt x="69087" y="277"/>
                      <a:pt x="53780" y="218"/>
                    </a:cubicBezTo>
                    <a:lnTo>
                      <a:pt x="37" y="0"/>
                    </a:lnTo>
                    <a:close/>
                  </a:path>
                </a:pathLst>
              </a:custGeom>
              <a:solidFill>
                <a:srgbClr val="B86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p:nvPr/>
            </p:nvSpPr>
            <p:spPr>
              <a:xfrm>
                <a:off x="3942575" y="1887025"/>
                <a:ext cx="1023500" cy="1001225"/>
              </a:xfrm>
              <a:custGeom>
                <a:avLst/>
                <a:gdLst/>
                <a:ahLst/>
                <a:cxnLst/>
                <a:rect l="l" t="t" r="r" b="b"/>
                <a:pathLst>
                  <a:path w="40940" h="40049" extrusionOk="0">
                    <a:moveTo>
                      <a:pt x="38555" y="1"/>
                    </a:moveTo>
                    <a:lnTo>
                      <a:pt x="32876" y="37663"/>
                    </a:lnTo>
                    <a:lnTo>
                      <a:pt x="1" y="38336"/>
                    </a:lnTo>
                    <a:lnTo>
                      <a:pt x="1" y="40049"/>
                    </a:lnTo>
                    <a:lnTo>
                      <a:pt x="35297" y="40049"/>
                    </a:lnTo>
                    <a:lnTo>
                      <a:pt x="40939" y="1"/>
                    </a:ln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9"/>
              <p:cNvSpPr/>
              <p:nvPr/>
            </p:nvSpPr>
            <p:spPr>
              <a:xfrm>
                <a:off x="2699750" y="890400"/>
                <a:ext cx="61650" cy="59325"/>
              </a:xfrm>
              <a:custGeom>
                <a:avLst/>
                <a:gdLst/>
                <a:ahLst/>
                <a:cxnLst/>
                <a:rect l="l" t="t" r="r" b="b"/>
                <a:pathLst>
                  <a:path w="2466" h="2373" extrusionOk="0">
                    <a:moveTo>
                      <a:pt x="1279" y="0"/>
                    </a:moveTo>
                    <a:cubicBezTo>
                      <a:pt x="799" y="0"/>
                      <a:pt x="366" y="289"/>
                      <a:pt x="183" y="733"/>
                    </a:cubicBezTo>
                    <a:cubicBezTo>
                      <a:pt x="0" y="1176"/>
                      <a:pt x="102" y="1686"/>
                      <a:pt x="440" y="2025"/>
                    </a:cubicBezTo>
                    <a:cubicBezTo>
                      <a:pt x="667" y="2252"/>
                      <a:pt x="971" y="2372"/>
                      <a:pt x="1279" y="2372"/>
                    </a:cubicBezTo>
                    <a:cubicBezTo>
                      <a:pt x="1432" y="2372"/>
                      <a:pt x="1586" y="2343"/>
                      <a:pt x="1733" y="2282"/>
                    </a:cubicBezTo>
                    <a:cubicBezTo>
                      <a:pt x="2176" y="2098"/>
                      <a:pt x="2466" y="1666"/>
                      <a:pt x="2466" y="1186"/>
                    </a:cubicBezTo>
                    <a:cubicBezTo>
                      <a:pt x="2466" y="531"/>
                      <a:pt x="1934" y="0"/>
                      <a:pt x="127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9"/>
              <p:cNvSpPr/>
              <p:nvPr/>
            </p:nvSpPr>
            <p:spPr>
              <a:xfrm>
                <a:off x="2720350" y="935900"/>
                <a:ext cx="15450" cy="112825"/>
              </a:xfrm>
              <a:custGeom>
                <a:avLst/>
                <a:gdLst/>
                <a:ahLst/>
                <a:cxnLst/>
                <a:rect l="l" t="t" r="r" b="b"/>
                <a:pathLst>
                  <a:path w="618" h="4513" extrusionOk="0">
                    <a:moveTo>
                      <a:pt x="618" y="1"/>
                    </a:moveTo>
                    <a:lnTo>
                      <a:pt x="0" y="301"/>
                    </a:lnTo>
                    <a:lnTo>
                      <a:pt x="0" y="4512"/>
                    </a:lnTo>
                    <a:lnTo>
                      <a:pt x="618" y="4512"/>
                    </a:lnTo>
                    <a:lnTo>
                      <a:pt x="61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9"/>
              <p:cNvSpPr/>
              <p:nvPr/>
            </p:nvSpPr>
            <p:spPr>
              <a:xfrm>
                <a:off x="2722700" y="1040375"/>
                <a:ext cx="491725" cy="660950"/>
              </a:xfrm>
              <a:custGeom>
                <a:avLst/>
                <a:gdLst/>
                <a:ahLst/>
                <a:cxnLst/>
                <a:rect l="l" t="t" r="r" b="b"/>
                <a:pathLst>
                  <a:path w="19669" h="26438" extrusionOk="0">
                    <a:moveTo>
                      <a:pt x="231" y="1"/>
                    </a:moveTo>
                    <a:cubicBezTo>
                      <a:pt x="231" y="1"/>
                      <a:pt x="231" y="1"/>
                      <a:pt x="231" y="1"/>
                    </a:cubicBezTo>
                    <a:cubicBezTo>
                      <a:pt x="216" y="2"/>
                      <a:pt x="223" y="185"/>
                      <a:pt x="245" y="532"/>
                    </a:cubicBezTo>
                    <a:cubicBezTo>
                      <a:pt x="266" y="878"/>
                      <a:pt x="294" y="1388"/>
                      <a:pt x="314" y="2045"/>
                    </a:cubicBezTo>
                    <a:cubicBezTo>
                      <a:pt x="357" y="3361"/>
                      <a:pt x="309" y="5264"/>
                      <a:pt x="212" y="7621"/>
                    </a:cubicBezTo>
                    <a:cubicBezTo>
                      <a:pt x="139" y="9971"/>
                      <a:pt x="0" y="12817"/>
                      <a:pt x="606" y="15917"/>
                    </a:cubicBezTo>
                    <a:cubicBezTo>
                      <a:pt x="910" y="17458"/>
                      <a:pt x="1412" y="19063"/>
                      <a:pt x="2276" y="20561"/>
                    </a:cubicBezTo>
                    <a:cubicBezTo>
                      <a:pt x="3160" y="22118"/>
                      <a:pt x="4399" y="23445"/>
                      <a:pt x="5889" y="24437"/>
                    </a:cubicBezTo>
                    <a:cubicBezTo>
                      <a:pt x="7415" y="25447"/>
                      <a:pt x="9105" y="26133"/>
                      <a:pt x="10828" y="26370"/>
                    </a:cubicBezTo>
                    <a:cubicBezTo>
                      <a:pt x="11164" y="26413"/>
                      <a:pt x="11502" y="26437"/>
                      <a:pt x="11839" y="26437"/>
                    </a:cubicBezTo>
                    <a:cubicBezTo>
                      <a:pt x="12363" y="26437"/>
                      <a:pt x="12883" y="26380"/>
                      <a:pt x="13384" y="26250"/>
                    </a:cubicBezTo>
                    <a:cubicBezTo>
                      <a:pt x="14207" y="26041"/>
                      <a:pt x="14953" y="25615"/>
                      <a:pt x="15552" y="25080"/>
                    </a:cubicBezTo>
                    <a:cubicBezTo>
                      <a:pt x="16756" y="23996"/>
                      <a:pt x="17462" y="22623"/>
                      <a:pt x="18025" y="21354"/>
                    </a:cubicBezTo>
                    <a:cubicBezTo>
                      <a:pt x="18579" y="20069"/>
                      <a:pt x="18964" y="18817"/>
                      <a:pt x="19198" y="17652"/>
                    </a:cubicBezTo>
                    <a:cubicBezTo>
                      <a:pt x="19669" y="15318"/>
                      <a:pt x="19628" y="13374"/>
                      <a:pt x="19485" y="12060"/>
                    </a:cubicBezTo>
                    <a:cubicBezTo>
                      <a:pt x="19436" y="11554"/>
                      <a:pt x="19359" y="11051"/>
                      <a:pt x="19255" y="10554"/>
                    </a:cubicBezTo>
                    <a:cubicBezTo>
                      <a:pt x="19182" y="10216"/>
                      <a:pt x="19136" y="10040"/>
                      <a:pt x="19121" y="10040"/>
                    </a:cubicBezTo>
                    <a:cubicBezTo>
                      <a:pt x="19121" y="10040"/>
                      <a:pt x="19121" y="10040"/>
                      <a:pt x="19121" y="10040"/>
                    </a:cubicBezTo>
                    <a:cubicBezTo>
                      <a:pt x="19107" y="10042"/>
                      <a:pt x="19125" y="10225"/>
                      <a:pt x="19171" y="10568"/>
                    </a:cubicBezTo>
                    <a:cubicBezTo>
                      <a:pt x="19217" y="10910"/>
                      <a:pt x="19282" y="11418"/>
                      <a:pt x="19323" y="12073"/>
                    </a:cubicBezTo>
                    <a:cubicBezTo>
                      <a:pt x="19415" y="13379"/>
                      <a:pt x="19409" y="15300"/>
                      <a:pt x="18908" y="17589"/>
                    </a:cubicBezTo>
                    <a:cubicBezTo>
                      <a:pt x="18660" y="18733"/>
                      <a:pt x="18264" y="19958"/>
                      <a:pt x="17706" y="21212"/>
                    </a:cubicBezTo>
                    <a:cubicBezTo>
                      <a:pt x="17141" y="22455"/>
                      <a:pt x="16435" y="23782"/>
                      <a:pt x="15296" y="24789"/>
                    </a:cubicBezTo>
                    <a:cubicBezTo>
                      <a:pt x="14730" y="25288"/>
                      <a:pt x="14047" y="25671"/>
                      <a:pt x="13285" y="25862"/>
                    </a:cubicBezTo>
                    <a:cubicBezTo>
                      <a:pt x="12828" y="25978"/>
                      <a:pt x="12349" y="26030"/>
                      <a:pt x="11862" y="26030"/>
                    </a:cubicBezTo>
                    <a:cubicBezTo>
                      <a:pt x="11538" y="26030"/>
                      <a:pt x="11209" y="26007"/>
                      <a:pt x="10881" y="25963"/>
                    </a:cubicBezTo>
                    <a:cubicBezTo>
                      <a:pt x="9241" y="25733"/>
                      <a:pt x="7592" y="25065"/>
                      <a:pt x="6123" y="24089"/>
                    </a:cubicBezTo>
                    <a:cubicBezTo>
                      <a:pt x="4685" y="23133"/>
                      <a:pt x="3490" y="21855"/>
                      <a:pt x="2631" y="20356"/>
                    </a:cubicBezTo>
                    <a:cubicBezTo>
                      <a:pt x="1792" y="18910"/>
                      <a:pt x="1292" y="17351"/>
                      <a:pt x="985" y="15840"/>
                    </a:cubicBezTo>
                    <a:cubicBezTo>
                      <a:pt x="369" y="12805"/>
                      <a:pt x="472" y="9979"/>
                      <a:pt x="508" y="7629"/>
                    </a:cubicBezTo>
                    <a:cubicBezTo>
                      <a:pt x="567" y="5273"/>
                      <a:pt x="572" y="3357"/>
                      <a:pt x="478" y="2037"/>
                    </a:cubicBezTo>
                    <a:cubicBezTo>
                      <a:pt x="433" y="1378"/>
                      <a:pt x="380" y="867"/>
                      <a:pt x="329" y="523"/>
                    </a:cubicBezTo>
                    <a:cubicBezTo>
                      <a:pt x="279" y="180"/>
                      <a:pt x="246" y="1"/>
                      <a:pt x="231"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9"/>
              <p:cNvSpPr/>
              <p:nvPr/>
            </p:nvSpPr>
            <p:spPr>
              <a:xfrm>
                <a:off x="3017425" y="1700300"/>
                <a:ext cx="1253525" cy="1449875"/>
              </a:xfrm>
              <a:custGeom>
                <a:avLst/>
                <a:gdLst/>
                <a:ahLst/>
                <a:cxnLst/>
                <a:rect l="l" t="t" r="r" b="b"/>
                <a:pathLst>
                  <a:path w="50141" h="57995" extrusionOk="0">
                    <a:moveTo>
                      <a:pt x="906" y="0"/>
                    </a:moveTo>
                    <a:cubicBezTo>
                      <a:pt x="906" y="0"/>
                      <a:pt x="905" y="0"/>
                      <a:pt x="905" y="0"/>
                    </a:cubicBezTo>
                    <a:cubicBezTo>
                      <a:pt x="876" y="15"/>
                      <a:pt x="1083" y="314"/>
                      <a:pt x="1321" y="953"/>
                    </a:cubicBezTo>
                    <a:cubicBezTo>
                      <a:pt x="1564" y="1585"/>
                      <a:pt x="1819" y="2567"/>
                      <a:pt x="1839" y="3859"/>
                    </a:cubicBezTo>
                    <a:cubicBezTo>
                      <a:pt x="1865" y="5149"/>
                      <a:pt x="1649" y="6724"/>
                      <a:pt x="1224" y="8513"/>
                    </a:cubicBezTo>
                    <a:cubicBezTo>
                      <a:pt x="811" y="10300"/>
                      <a:pt x="188" y="12334"/>
                      <a:pt x="53" y="14683"/>
                    </a:cubicBezTo>
                    <a:cubicBezTo>
                      <a:pt x="1" y="15853"/>
                      <a:pt x="95" y="17110"/>
                      <a:pt x="544" y="18331"/>
                    </a:cubicBezTo>
                    <a:cubicBezTo>
                      <a:pt x="980" y="19563"/>
                      <a:pt x="1812" y="20638"/>
                      <a:pt x="2597" y="21740"/>
                    </a:cubicBezTo>
                    <a:cubicBezTo>
                      <a:pt x="3387" y="22837"/>
                      <a:pt x="4118" y="24053"/>
                      <a:pt x="4278" y="25475"/>
                    </a:cubicBezTo>
                    <a:cubicBezTo>
                      <a:pt x="4470" y="26885"/>
                      <a:pt x="4224" y="28371"/>
                      <a:pt x="3790" y="29820"/>
                    </a:cubicBezTo>
                    <a:cubicBezTo>
                      <a:pt x="3351" y="31273"/>
                      <a:pt x="2701" y="32706"/>
                      <a:pt x="2141" y="34223"/>
                    </a:cubicBezTo>
                    <a:cubicBezTo>
                      <a:pt x="1578" y="35730"/>
                      <a:pt x="1126" y="37370"/>
                      <a:pt x="1123" y="39078"/>
                    </a:cubicBezTo>
                    <a:cubicBezTo>
                      <a:pt x="1079" y="42487"/>
                      <a:pt x="2458" y="45946"/>
                      <a:pt x="4756" y="48688"/>
                    </a:cubicBezTo>
                    <a:cubicBezTo>
                      <a:pt x="7054" y="51449"/>
                      <a:pt x="10006" y="53453"/>
                      <a:pt x="13020" y="54917"/>
                    </a:cubicBezTo>
                    <a:cubicBezTo>
                      <a:pt x="16049" y="56378"/>
                      <a:pt x="19203" y="57290"/>
                      <a:pt x="22262" y="57705"/>
                    </a:cubicBezTo>
                    <a:cubicBezTo>
                      <a:pt x="23678" y="57904"/>
                      <a:pt x="25067" y="57995"/>
                      <a:pt x="26420" y="57995"/>
                    </a:cubicBezTo>
                    <a:cubicBezTo>
                      <a:pt x="30936" y="57995"/>
                      <a:pt x="35039" y="56979"/>
                      <a:pt x="38317" y="55550"/>
                    </a:cubicBezTo>
                    <a:cubicBezTo>
                      <a:pt x="41704" y="54088"/>
                      <a:pt x="44803" y="52032"/>
                      <a:pt x="47466" y="49480"/>
                    </a:cubicBezTo>
                    <a:cubicBezTo>
                      <a:pt x="49322" y="47651"/>
                      <a:pt x="50140" y="46457"/>
                      <a:pt x="50140" y="46457"/>
                    </a:cubicBezTo>
                    <a:cubicBezTo>
                      <a:pt x="50140" y="46457"/>
                      <a:pt x="50140" y="46457"/>
                      <a:pt x="50140" y="46457"/>
                    </a:cubicBezTo>
                    <a:cubicBezTo>
                      <a:pt x="50131" y="46457"/>
                      <a:pt x="50068" y="46521"/>
                      <a:pt x="49953" y="46647"/>
                    </a:cubicBezTo>
                    <a:cubicBezTo>
                      <a:pt x="49823" y="46795"/>
                      <a:pt x="49652" y="46987"/>
                      <a:pt x="49438" y="47228"/>
                    </a:cubicBezTo>
                    <a:cubicBezTo>
                      <a:pt x="48984" y="47739"/>
                      <a:pt x="48292" y="48470"/>
                      <a:pt x="47353" y="49362"/>
                    </a:cubicBezTo>
                    <a:cubicBezTo>
                      <a:pt x="45457" y="51106"/>
                      <a:pt x="42470" y="53473"/>
                      <a:pt x="38202" y="55278"/>
                    </a:cubicBezTo>
                    <a:cubicBezTo>
                      <a:pt x="34974" y="56652"/>
                      <a:pt x="30962" y="57626"/>
                      <a:pt x="26551" y="57626"/>
                    </a:cubicBezTo>
                    <a:cubicBezTo>
                      <a:pt x="25174" y="57626"/>
                      <a:pt x="23758" y="57531"/>
                      <a:pt x="22315" y="57324"/>
                    </a:cubicBezTo>
                    <a:cubicBezTo>
                      <a:pt x="19295" y="56902"/>
                      <a:pt x="16185" y="55995"/>
                      <a:pt x="13200" y="54548"/>
                    </a:cubicBezTo>
                    <a:cubicBezTo>
                      <a:pt x="10227" y="53100"/>
                      <a:pt x="7325" y="51120"/>
                      <a:pt x="5078" y="48421"/>
                    </a:cubicBezTo>
                    <a:cubicBezTo>
                      <a:pt x="2834" y="45743"/>
                      <a:pt x="1497" y="42379"/>
                      <a:pt x="1533" y="39082"/>
                    </a:cubicBezTo>
                    <a:cubicBezTo>
                      <a:pt x="1528" y="35746"/>
                      <a:pt x="3282" y="32888"/>
                      <a:pt x="4160" y="29930"/>
                    </a:cubicBezTo>
                    <a:cubicBezTo>
                      <a:pt x="4598" y="28448"/>
                      <a:pt x="4853" y="26911"/>
                      <a:pt x="4643" y="25425"/>
                    </a:cubicBezTo>
                    <a:cubicBezTo>
                      <a:pt x="4468" y="23923"/>
                      <a:pt x="3679" y="22633"/>
                      <a:pt x="2879" y="21539"/>
                    </a:cubicBezTo>
                    <a:cubicBezTo>
                      <a:pt x="2080" y="20430"/>
                      <a:pt x="1268" y="19390"/>
                      <a:pt x="848" y="18219"/>
                    </a:cubicBezTo>
                    <a:cubicBezTo>
                      <a:pt x="410" y="17055"/>
                      <a:pt x="307" y="15840"/>
                      <a:pt x="349" y="14696"/>
                    </a:cubicBezTo>
                    <a:cubicBezTo>
                      <a:pt x="462" y="12395"/>
                      <a:pt x="1058" y="10366"/>
                      <a:pt x="1453" y="8565"/>
                    </a:cubicBezTo>
                    <a:cubicBezTo>
                      <a:pt x="1858" y="6762"/>
                      <a:pt x="2053" y="5163"/>
                      <a:pt x="2003" y="3855"/>
                    </a:cubicBezTo>
                    <a:cubicBezTo>
                      <a:pt x="1957" y="2545"/>
                      <a:pt x="1671" y="1551"/>
                      <a:pt x="1398" y="922"/>
                    </a:cubicBezTo>
                    <a:cubicBezTo>
                      <a:pt x="1265" y="604"/>
                      <a:pt x="1143" y="373"/>
                      <a:pt x="1048" y="224"/>
                    </a:cubicBezTo>
                    <a:cubicBezTo>
                      <a:pt x="962" y="76"/>
                      <a:pt x="914" y="0"/>
                      <a:pt x="906"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9"/>
              <p:cNvSpPr/>
              <p:nvPr/>
            </p:nvSpPr>
            <p:spPr>
              <a:xfrm>
                <a:off x="4248775" y="2850000"/>
                <a:ext cx="33800" cy="32550"/>
              </a:xfrm>
              <a:custGeom>
                <a:avLst/>
                <a:gdLst/>
                <a:ahLst/>
                <a:cxnLst/>
                <a:rect l="l" t="t" r="r" b="b"/>
                <a:pathLst>
                  <a:path w="1352" h="1302" extrusionOk="0">
                    <a:moveTo>
                      <a:pt x="702" y="0"/>
                    </a:moveTo>
                    <a:cubicBezTo>
                      <a:pt x="439" y="0"/>
                      <a:pt x="202" y="159"/>
                      <a:pt x="100" y="402"/>
                    </a:cubicBezTo>
                    <a:cubicBezTo>
                      <a:pt x="0" y="645"/>
                      <a:pt x="56" y="925"/>
                      <a:pt x="241" y="1111"/>
                    </a:cubicBezTo>
                    <a:cubicBezTo>
                      <a:pt x="366" y="1235"/>
                      <a:pt x="532" y="1301"/>
                      <a:pt x="702" y="1301"/>
                    </a:cubicBezTo>
                    <a:cubicBezTo>
                      <a:pt x="785" y="1301"/>
                      <a:pt x="870" y="1285"/>
                      <a:pt x="950" y="1252"/>
                    </a:cubicBezTo>
                    <a:cubicBezTo>
                      <a:pt x="1194" y="1152"/>
                      <a:pt x="1352" y="915"/>
                      <a:pt x="1352" y="651"/>
                    </a:cubicBezTo>
                    <a:cubicBezTo>
                      <a:pt x="1352" y="292"/>
                      <a:pt x="1061" y="0"/>
                      <a:pt x="702"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a:off x="3152525" y="2545525"/>
                <a:ext cx="456375" cy="390425"/>
              </a:xfrm>
              <a:custGeom>
                <a:avLst/>
                <a:gdLst/>
                <a:ahLst/>
                <a:cxnLst/>
                <a:rect l="l" t="t" r="r" b="b"/>
                <a:pathLst>
                  <a:path w="18255" h="15617" extrusionOk="0">
                    <a:moveTo>
                      <a:pt x="6355" y="1"/>
                    </a:moveTo>
                    <a:cubicBezTo>
                      <a:pt x="2705" y="1"/>
                      <a:pt x="1" y="1563"/>
                      <a:pt x="1" y="1563"/>
                    </a:cubicBezTo>
                    <a:lnTo>
                      <a:pt x="3187" y="15617"/>
                    </a:lnTo>
                    <a:lnTo>
                      <a:pt x="13694" y="10460"/>
                    </a:lnTo>
                    <a:cubicBezTo>
                      <a:pt x="14261" y="10675"/>
                      <a:pt x="14706" y="10762"/>
                      <a:pt x="15056" y="10762"/>
                    </a:cubicBezTo>
                    <a:cubicBezTo>
                      <a:pt x="16579" y="10762"/>
                      <a:pt x="16285" y="9108"/>
                      <a:pt x="16285" y="9108"/>
                    </a:cubicBezTo>
                    <a:lnTo>
                      <a:pt x="16285" y="9108"/>
                    </a:lnTo>
                    <a:cubicBezTo>
                      <a:pt x="16600" y="9311"/>
                      <a:pt x="16864" y="9395"/>
                      <a:pt x="17087" y="9395"/>
                    </a:cubicBezTo>
                    <a:cubicBezTo>
                      <a:pt x="18118" y="9395"/>
                      <a:pt x="18254" y="7602"/>
                      <a:pt x="18254" y="7602"/>
                    </a:cubicBezTo>
                    <a:cubicBezTo>
                      <a:pt x="14497" y="1528"/>
                      <a:pt x="9964" y="1"/>
                      <a:pt x="635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p:nvPr/>
            </p:nvSpPr>
            <p:spPr>
              <a:xfrm>
                <a:off x="3285900" y="2635425"/>
                <a:ext cx="278225" cy="144575"/>
              </a:xfrm>
              <a:custGeom>
                <a:avLst/>
                <a:gdLst/>
                <a:ahLst/>
                <a:cxnLst/>
                <a:rect l="l" t="t" r="r" b="b"/>
                <a:pathLst>
                  <a:path w="11129" h="5783" extrusionOk="0">
                    <a:moveTo>
                      <a:pt x="2075" y="1"/>
                    </a:moveTo>
                    <a:cubicBezTo>
                      <a:pt x="1445" y="1"/>
                      <a:pt x="818" y="61"/>
                      <a:pt x="208" y="183"/>
                    </a:cubicBezTo>
                    <a:cubicBezTo>
                      <a:pt x="0" y="225"/>
                      <a:pt x="36" y="570"/>
                      <a:pt x="241" y="570"/>
                    </a:cubicBezTo>
                    <a:cubicBezTo>
                      <a:pt x="247" y="570"/>
                      <a:pt x="254" y="569"/>
                      <a:pt x="260" y="569"/>
                    </a:cubicBezTo>
                    <a:cubicBezTo>
                      <a:pt x="738" y="523"/>
                      <a:pt x="1199" y="500"/>
                      <a:pt x="1645" y="500"/>
                    </a:cubicBezTo>
                    <a:cubicBezTo>
                      <a:pt x="5619" y="500"/>
                      <a:pt x="8352" y="2319"/>
                      <a:pt x="10755" y="5707"/>
                    </a:cubicBezTo>
                    <a:cubicBezTo>
                      <a:pt x="10792" y="5759"/>
                      <a:pt x="10852" y="5782"/>
                      <a:pt x="10911" y="5782"/>
                    </a:cubicBezTo>
                    <a:cubicBezTo>
                      <a:pt x="11021" y="5782"/>
                      <a:pt x="11128" y="5701"/>
                      <a:pt x="11075" y="5572"/>
                    </a:cubicBezTo>
                    <a:lnTo>
                      <a:pt x="11075" y="5571"/>
                    </a:lnTo>
                    <a:cubicBezTo>
                      <a:pt x="9627" y="2073"/>
                      <a:pt x="5787" y="1"/>
                      <a:pt x="2075" y="1"/>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9"/>
              <p:cNvSpPr/>
              <p:nvPr/>
            </p:nvSpPr>
            <p:spPr>
              <a:xfrm>
                <a:off x="3288325" y="2728600"/>
                <a:ext cx="212475" cy="78200"/>
              </a:xfrm>
              <a:custGeom>
                <a:avLst/>
                <a:gdLst/>
                <a:ahLst/>
                <a:cxnLst/>
                <a:rect l="l" t="t" r="r" b="b"/>
                <a:pathLst>
                  <a:path w="8499" h="3128" extrusionOk="0">
                    <a:moveTo>
                      <a:pt x="330" y="0"/>
                    </a:moveTo>
                    <a:cubicBezTo>
                      <a:pt x="71" y="0"/>
                      <a:pt x="1" y="435"/>
                      <a:pt x="273" y="474"/>
                    </a:cubicBezTo>
                    <a:cubicBezTo>
                      <a:pt x="1600" y="665"/>
                      <a:pt x="2901" y="854"/>
                      <a:pt x="4181" y="1271"/>
                    </a:cubicBezTo>
                    <a:cubicBezTo>
                      <a:pt x="5621" y="1741"/>
                      <a:pt x="6872" y="2514"/>
                      <a:pt x="8245" y="3116"/>
                    </a:cubicBezTo>
                    <a:cubicBezTo>
                      <a:pt x="8263" y="3124"/>
                      <a:pt x="8281" y="3127"/>
                      <a:pt x="8299" y="3127"/>
                    </a:cubicBezTo>
                    <a:cubicBezTo>
                      <a:pt x="8405" y="3127"/>
                      <a:pt x="8498" y="3006"/>
                      <a:pt x="8400" y="2914"/>
                    </a:cubicBezTo>
                    <a:cubicBezTo>
                      <a:pt x="6384" y="1037"/>
                      <a:pt x="3039" y="78"/>
                      <a:pt x="337" y="0"/>
                    </a:cubicBezTo>
                    <a:cubicBezTo>
                      <a:pt x="335" y="0"/>
                      <a:pt x="332" y="0"/>
                      <a:pt x="330"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9"/>
              <p:cNvSpPr/>
              <p:nvPr/>
            </p:nvSpPr>
            <p:spPr>
              <a:xfrm>
                <a:off x="2111525" y="2406100"/>
                <a:ext cx="1140300" cy="746025"/>
              </a:xfrm>
              <a:custGeom>
                <a:avLst/>
                <a:gdLst/>
                <a:ahLst/>
                <a:cxnLst/>
                <a:rect l="l" t="t" r="r" b="b"/>
                <a:pathLst>
                  <a:path w="45612" h="29841" extrusionOk="0">
                    <a:moveTo>
                      <a:pt x="9434" y="1"/>
                    </a:moveTo>
                    <a:cubicBezTo>
                      <a:pt x="6304" y="1"/>
                      <a:pt x="2756" y="513"/>
                      <a:pt x="1" y="2325"/>
                    </a:cubicBezTo>
                    <a:cubicBezTo>
                      <a:pt x="1" y="2325"/>
                      <a:pt x="962" y="29302"/>
                      <a:pt x="15588" y="29830"/>
                    </a:cubicBezTo>
                    <a:cubicBezTo>
                      <a:pt x="15792" y="29837"/>
                      <a:pt x="15999" y="29841"/>
                      <a:pt x="16210" y="29841"/>
                    </a:cubicBezTo>
                    <a:cubicBezTo>
                      <a:pt x="26753" y="29841"/>
                      <a:pt x="45612" y="20827"/>
                      <a:pt x="45612" y="20827"/>
                    </a:cubicBezTo>
                    <a:lnTo>
                      <a:pt x="43269" y="6702"/>
                    </a:lnTo>
                    <a:lnTo>
                      <a:pt x="19324" y="10265"/>
                    </a:lnTo>
                    <a:lnTo>
                      <a:pt x="16865" y="865"/>
                    </a:lnTo>
                    <a:cubicBezTo>
                      <a:pt x="16865" y="865"/>
                      <a:pt x="13502" y="1"/>
                      <a:pt x="9434"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9"/>
              <p:cNvSpPr/>
              <p:nvPr/>
            </p:nvSpPr>
            <p:spPr>
              <a:xfrm>
                <a:off x="2504025" y="2653875"/>
                <a:ext cx="97450" cy="107500"/>
              </a:xfrm>
              <a:custGeom>
                <a:avLst/>
                <a:gdLst/>
                <a:ahLst/>
                <a:cxnLst/>
                <a:rect l="l" t="t" r="r" b="b"/>
                <a:pathLst>
                  <a:path w="3898" h="4300" extrusionOk="0">
                    <a:moveTo>
                      <a:pt x="3804" y="0"/>
                    </a:moveTo>
                    <a:cubicBezTo>
                      <a:pt x="3597" y="0"/>
                      <a:pt x="2433" y="530"/>
                      <a:pt x="1433" y="1689"/>
                    </a:cubicBezTo>
                    <a:cubicBezTo>
                      <a:pt x="337" y="2938"/>
                      <a:pt x="0" y="4277"/>
                      <a:pt x="105" y="4298"/>
                    </a:cubicBezTo>
                    <a:cubicBezTo>
                      <a:pt x="107" y="4299"/>
                      <a:pt x="109" y="4300"/>
                      <a:pt x="112" y="4300"/>
                    </a:cubicBezTo>
                    <a:cubicBezTo>
                      <a:pt x="240" y="4300"/>
                      <a:pt x="732" y="3119"/>
                      <a:pt x="1749" y="1964"/>
                    </a:cubicBezTo>
                    <a:cubicBezTo>
                      <a:pt x="2772" y="775"/>
                      <a:pt x="3898" y="122"/>
                      <a:pt x="3836" y="12"/>
                    </a:cubicBezTo>
                    <a:cubicBezTo>
                      <a:pt x="3833" y="4"/>
                      <a:pt x="3822" y="0"/>
                      <a:pt x="3804" y="0"/>
                    </a:cubicBezTo>
                    <a:close/>
                  </a:path>
                </a:pathLst>
              </a:custGeom>
              <a:solidFill>
                <a:srgbClr val="DB7F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9"/>
              <p:cNvSpPr/>
              <p:nvPr/>
            </p:nvSpPr>
            <p:spPr>
              <a:xfrm>
                <a:off x="2102850" y="1537200"/>
                <a:ext cx="497075" cy="940500"/>
              </a:xfrm>
              <a:custGeom>
                <a:avLst/>
                <a:gdLst/>
                <a:ahLst/>
                <a:cxnLst/>
                <a:rect l="l" t="t" r="r" b="b"/>
                <a:pathLst>
                  <a:path w="19883" h="37620" extrusionOk="0">
                    <a:moveTo>
                      <a:pt x="18703" y="0"/>
                    </a:moveTo>
                    <a:cubicBezTo>
                      <a:pt x="18703" y="0"/>
                      <a:pt x="661" y="2903"/>
                      <a:pt x="1" y="37212"/>
                    </a:cubicBezTo>
                    <a:cubicBezTo>
                      <a:pt x="1" y="37212"/>
                      <a:pt x="2839" y="37619"/>
                      <a:pt x="19883" y="37619"/>
                    </a:cubicBezTo>
                    <a:lnTo>
                      <a:pt x="18703" y="0"/>
                    </a:ln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9"/>
              <p:cNvSpPr/>
              <p:nvPr/>
            </p:nvSpPr>
            <p:spPr>
              <a:xfrm>
                <a:off x="2537775" y="1957425"/>
                <a:ext cx="34100" cy="472825"/>
              </a:xfrm>
              <a:custGeom>
                <a:avLst/>
                <a:gdLst/>
                <a:ahLst/>
                <a:cxnLst/>
                <a:rect l="l" t="t" r="r" b="b"/>
                <a:pathLst>
                  <a:path w="1364" h="18913" extrusionOk="0">
                    <a:moveTo>
                      <a:pt x="1306" y="0"/>
                    </a:moveTo>
                    <a:cubicBezTo>
                      <a:pt x="1248" y="0"/>
                      <a:pt x="1126" y="1056"/>
                      <a:pt x="976" y="2762"/>
                    </a:cubicBezTo>
                    <a:cubicBezTo>
                      <a:pt x="825" y="4471"/>
                      <a:pt x="646" y="6831"/>
                      <a:pt x="474" y="9443"/>
                    </a:cubicBezTo>
                    <a:cubicBezTo>
                      <a:pt x="301" y="12053"/>
                      <a:pt x="169" y="14418"/>
                      <a:pt x="94" y="16132"/>
                    </a:cubicBezTo>
                    <a:cubicBezTo>
                      <a:pt x="19" y="17845"/>
                      <a:pt x="1" y="18908"/>
                      <a:pt x="59" y="18913"/>
                    </a:cubicBezTo>
                    <a:cubicBezTo>
                      <a:pt x="59" y="18913"/>
                      <a:pt x="59" y="18913"/>
                      <a:pt x="59" y="18913"/>
                    </a:cubicBezTo>
                    <a:cubicBezTo>
                      <a:pt x="118" y="18913"/>
                      <a:pt x="239" y="17860"/>
                      <a:pt x="390" y="16155"/>
                    </a:cubicBezTo>
                    <a:cubicBezTo>
                      <a:pt x="540" y="14446"/>
                      <a:pt x="720" y="12082"/>
                      <a:pt x="891" y="9469"/>
                    </a:cubicBezTo>
                    <a:cubicBezTo>
                      <a:pt x="1063" y="6858"/>
                      <a:pt x="1197" y="4491"/>
                      <a:pt x="1272" y="2778"/>
                    </a:cubicBezTo>
                    <a:cubicBezTo>
                      <a:pt x="1346" y="1064"/>
                      <a:pt x="1363" y="2"/>
                      <a:pt x="1306" y="0"/>
                    </a:cubicBezTo>
                    <a:cubicBezTo>
                      <a:pt x="1306" y="0"/>
                      <a:pt x="1306" y="0"/>
                      <a:pt x="1306"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9"/>
              <p:cNvSpPr/>
              <p:nvPr/>
            </p:nvSpPr>
            <p:spPr>
              <a:xfrm>
                <a:off x="2381500" y="1644975"/>
                <a:ext cx="186075" cy="178125"/>
              </a:xfrm>
              <a:custGeom>
                <a:avLst/>
                <a:gdLst/>
                <a:ahLst/>
                <a:cxnLst/>
                <a:rect l="l" t="t" r="r" b="b"/>
                <a:pathLst>
                  <a:path w="7443" h="7125" extrusionOk="0">
                    <a:moveTo>
                      <a:pt x="3498" y="280"/>
                    </a:moveTo>
                    <a:cubicBezTo>
                      <a:pt x="3663" y="280"/>
                      <a:pt x="3835" y="291"/>
                      <a:pt x="4012" y="314"/>
                    </a:cubicBezTo>
                    <a:cubicBezTo>
                      <a:pt x="4505" y="383"/>
                      <a:pt x="5040" y="554"/>
                      <a:pt x="5514" y="888"/>
                    </a:cubicBezTo>
                    <a:cubicBezTo>
                      <a:pt x="5982" y="1225"/>
                      <a:pt x="6387" y="1721"/>
                      <a:pt x="6587" y="2342"/>
                    </a:cubicBezTo>
                    <a:cubicBezTo>
                      <a:pt x="7014" y="3549"/>
                      <a:pt x="6715" y="5242"/>
                      <a:pt x="5509" y="6146"/>
                    </a:cubicBezTo>
                    <a:cubicBezTo>
                      <a:pt x="4960" y="6540"/>
                      <a:pt x="4314" y="6712"/>
                      <a:pt x="3676" y="6712"/>
                    </a:cubicBezTo>
                    <a:cubicBezTo>
                      <a:pt x="2892" y="6712"/>
                      <a:pt x="2120" y="6452"/>
                      <a:pt x="1558" y="6024"/>
                    </a:cubicBezTo>
                    <a:cubicBezTo>
                      <a:pt x="1028" y="5642"/>
                      <a:pt x="681" y="5105"/>
                      <a:pt x="507" y="4556"/>
                    </a:cubicBezTo>
                    <a:cubicBezTo>
                      <a:pt x="338" y="4002"/>
                      <a:pt x="346" y="3440"/>
                      <a:pt x="437" y="2951"/>
                    </a:cubicBezTo>
                    <a:cubicBezTo>
                      <a:pt x="630" y="1961"/>
                      <a:pt x="1157" y="1272"/>
                      <a:pt x="1582" y="908"/>
                    </a:cubicBezTo>
                    <a:cubicBezTo>
                      <a:pt x="1741" y="769"/>
                      <a:pt x="1883" y="666"/>
                      <a:pt x="1999" y="589"/>
                    </a:cubicBezTo>
                    <a:lnTo>
                      <a:pt x="1999" y="589"/>
                    </a:lnTo>
                    <a:cubicBezTo>
                      <a:pt x="2385" y="419"/>
                      <a:pt x="2899" y="280"/>
                      <a:pt x="3498" y="280"/>
                    </a:cubicBezTo>
                    <a:close/>
                    <a:moveTo>
                      <a:pt x="3655" y="0"/>
                    </a:moveTo>
                    <a:cubicBezTo>
                      <a:pt x="2756" y="0"/>
                      <a:pt x="2043" y="301"/>
                      <a:pt x="1620" y="598"/>
                    </a:cubicBezTo>
                    <a:cubicBezTo>
                      <a:pt x="1372" y="763"/>
                      <a:pt x="1202" y="926"/>
                      <a:pt x="1105" y="1046"/>
                    </a:cubicBezTo>
                    <a:cubicBezTo>
                      <a:pt x="1005" y="1166"/>
                      <a:pt x="958" y="1232"/>
                      <a:pt x="969" y="1242"/>
                    </a:cubicBezTo>
                    <a:cubicBezTo>
                      <a:pt x="970" y="1243"/>
                      <a:pt x="972" y="1244"/>
                      <a:pt x="975" y="1244"/>
                    </a:cubicBezTo>
                    <a:cubicBezTo>
                      <a:pt x="976" y="1244"/>
                      <a:pt x="976" y="1244"/>
                      <a:pt x="976" y="1244"/>
                    </a:cubicBezTo>
                    <a:lnTo>
                      <a:pt x="976" y="1244"/>
                    </a:lnTo>
                    <a:cubicBezTo>
                      <a:pt x="637" y="1633"/>
                      <a:pt x="313" y="2182"/>
                      <a:pt x="147" y="2889"/>
                    </a:cubicBezTo>
                    <a:cubicBezTo>
                      <a:pt x="29" y="3415"/>
                      <a:pt x="0" y="4029"/>
                      <a:pt x="174" y="4653"/>
                    </a:cubicBezTo>
                    <a:cubicBezTo>
                      <a:pt x="350" y="5274"/>
                      <a:pt x="739" y="5895"/>
                      <a:pt x="1325" y="6331"/>
                    </a:cubicBezTo>
                    <a:cubicBezTo>
                      <a:pt x="1954" y="6820"/>
                      <a:pt x="2814" y="7124"/>
                      <a:pt x="3699" y="7124"/>
                    </a:cubicBezTo>
                    <a:cubicBezTo>
                      <a:pt x="4404" y="7124"/>
                      <a:pt x="5125" y="6931"/>
                      <a:pt x="5757" y="6483"/>
                    </a:cubicBezTo>
                    <a:cubicBezTo>
                      <a:pt x="7146" y="5427"/>
                      <a:pt x="7443" y="3557"/>
                      <a:pt x="6950" y="2213"/>
                    </a:cubicBezTo>
                    <a:cubicBezTo>
                      <a:pt x="6715" y="1522"/>
                      <a:pt x="6242" y="963"/>
                      <a:pt x="5711" y="601"/>
                    </a:cubicBezTo>
                    <a:cubicBezTo>
                      <a:pt x="5171" y="241"/>
                      <a:pt x="4581" y="75"/>
                      <a:pt x="4046" y="19"/>
                    </a:cubicBezTo>
                    <a:cubicBezTo>
                      <a:pt x="3912" y="6"/>
                      <a:pt x="3782" y="0"/>
                      <a:pt x="365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9"/>
              <p:cNvSpPr/>
              <p:nvPr/>
            </p:nvSpPr>
            <p:spPr>
              <a:xfrm>
                <a:off x="2223275" y="1899325"/>
                <a:ext cx="186075" cy="178125"/>
              </a:xfrm>
              <a:custGeom>
                <a:avLst/>
                <a:gdLst/>
                <a:ahLst/>
                <a:cxnLst/>
                <a:rect l="l" t="t" r="r" b="b"/>
                <a:pathLst>
                  <a:path w="7443" h="7125" extrusionOk="0">
                    <a:moveTo>
                      <a:pt x="3498" y="280"/>
                    </a:moveTo>
                    <a:cubicBezTo>
                      <a:pt x="3663" y="280"/>
                      <a:pt x="3835" y="290"/>
                      <a:pt x="4012" y="314"/>
                    </a:cubicBezTo>
                    <a:cubicBezTo>
                      <a:pt x="4505" y="383"/>
                      <a:pt x="5040" y="554"/>
                      <a:pt x="5514" y="888"/>
                    </a:cubicBezTo>
                    <a:cubicBezTo>
                      <a:pt x="5982" y="1224"/>
                      <a:pt x="6387" y="1721"/>
                      <a:pt x="6588" y="2342"/>
                    </a:cubicBezTo>
                    <a:cubicBezTo>
                      <a:pt x="7015" y="3549"/>
                      <a:pt x="6716" y="5241"/>
                      <a:pt x="5509" y="6146"/>
                    </a:cubicBezTo>
                    <a:cubicBezTo>
                      <a:pt x="4960" y="6540"/>
                      <a:pt x="4314" y="6712"/>
                      <a:pt x="3676" y="6712"/>
                    </a:cubicBezTo>
                    <a:cubicBezTo>
                      <a:pt x="2892" y="6712"/>
                      <a:pt x="2121" y="6452"/>
                      <a:pt x="1558" y="6024"/>
                    </a:cubicBezTo>
                    <a:cubicBezTo>
                      <a:pt x="1028" y="5642"/>
                      <a:pt x="681" y="5105"/>
                      <a:pt x="508" y="4556"/>
                    </a:cubicBezTo>
                    <a:cubicBezTo>
                      <a:pt x="338" y="4002"/>
                      <a:pt x="345" y="3440"/>
                      <a:pt x="437" y="2951"/>
                    </a:cubicBezTo>
                    <a:cubicBezTo>
                      <a:pt x="630" y="1962"/>
                      <a:pt x="1157" y="1273"/>
                      <a:pt x="1582" y="907"/>
                    </a:cubicBezTo>
                    <a:cubicBezTo>
                      <a:pt x="1742" y="768"/>
                      <a:pt x="1885" y="665"/>
                      <a:pt x="2001" y="588"/>
                    </a:cubicBezTo>
                    <a:lnTo>
                      <a:pt x="2001" y="588"/>
                    </a:lnTo>
                    <a:cubicBezTo>
                      <a:pt x="2387" y="418"/>
                      <a:pt x="2900" y="280"/>
                      <a:pt x="3498" y="280"/>
                    </a:cubicBezTo>
                    <a:close/>
                    <a:moveTo>
                      <a:pt x="3655" y="0"/>
                    </a:moveTo>
                    <a:cubicBezTo>
                      <a:pt x="2755" y="0"/>
                      <a:pt x="2043" y="301"/>
                      <a:pt x="1619" y="598"/>
                    </a:cubicBezTo>
                    <a:cubicBezTo>
                      <a:pt x="1371" y="763"/>
                      <a:pt x="1203" y="925"/>
                      <a:pt x="1105" y="1046"/>
                    </a:cubicBezTo>
                    <a:cubicBezTo>
                      <a:pt x="1004" y="1166"/>
                      <a:pt x="958" y="1232"/>
                      <a:pt x="969" y="1242"/>
                    </a:cubicBezTo>
                    <a:cubicBezTo>
                      <a:pt x="971" y="1243"/>
                      <a:pt x="973" y="1244"/>
                      <a:pt x="975" y="1244"/>
                    </a:cubicBezTo>
                    <a:cubicBezTo>
                      <a:pt x="976" y="1244"/>
                      <a:pt x="976" y="1244"/>
                      <a:pt x="977" y="1244"/>
                    </a:cubicBezTo>
                    <a:lnTo>
                      <a:pt x="977" y="1244"/>
                    </a:lnTo>
                    <a:cubicBezTo>
                      <a:pt x="637" y="1633"/>
                      <a:pt x="313" y="2182"/>
                      <a:pt x="148" y="2890"/>
                    </a:cubicBezTo>
                    <a:cubicBezTo>
                      <a:pt x="29" y="3414"/>
                      <a:pt x="0" y="4028"/>
                      <a:pt x="174" y="4653"/>
                    </a:cubicBezTo>
                    <a:cubicBezTo>
                      <a:pt x="351" y="5273"/>
                      <a:pt x="738" y="5896"/>
                      <a:pt x="1326" y="6331"/>
                    </a:cubicBezTo>
                    <a:cubicBezTo>
                      <a:pt x="1954" y="6820"/>
                      <a:pt x="2814" y="7124"/>
                      <a:pt x="3699" y="7124"/>
                    </a:cubicBezTo>
                    <a:cubicBezTo>
                      <a:pt x="4404" y="7124"/>
                      <a:pt x="5125" y="6931"/>
                      <a:pt x="5757" y="6483"/>
                    </a:cubicBezTo>
                    <a:cubicBezTo>
                      <a:pt x="7146" y="5427"/>
                      <a:pt x="7443" y="3556"/>
                      <a:pt x="6951" y="2213"/>
                    </a:cubicBezTo>
                    <a:cubicBezTo>
                      <a:pt x="6716" y="1521"/>
                      <a:pt x="6243" y="963"/>
                      <a:pt x="5711" y="601"/>
                    </a:cubicBezTo>
                    <a:cubicBezTo>
                      <a:pt x="5172" y="241"/>
                      <a:pt x="4581" y="74"/>
                      <a:pt x="4046" y="19"/>
                    </a:cubicBezTo>
                    <a:cubicBezTo>
                      <a:pt x="3912" y="6"/>
                      <a:pt x="3782" y="0"/>
                      <a:pt x="365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p:nvPr/>
            </p:nvSpPr>
            <p:spPr>
              <a:xfrm>
                <a:off x="2284700" y="2215575"/>
                <a:ext cx="186075" cy="178125"/>
              </a:xfrm>
              <a:custGeom>
                <a:avLst/>
                <a:gdLst/>
                <a:ahLst/>
                <a:cxnLst/>
                <a:rect l="l" t="t" r="r" b="b"/>
                <a:pathLst>
                  <a:path w="7443" h="7125" extrusionOk="0">
                    <a:moveTo>
                      <a:pt x="3498" y="280"/>
                    </a:moveTo>
                    <a:cubicBezTo>
                      <a:pt x="3663" y="280"/>
                      <a:pt x="3835" y="290"/>
                      <a:pt x="4012" y="314"/>
                    </a:cubicBezTo>
                    <a:cubicBezTo>
                      <a:pt x="4505" y="383"/>
                      <a:pt x="5040" y="554"/>
                      <a:pt x="5514" y="888"/>
                    </a:cubicBezTo>
                    <a:cubicBezTo>
                      <a:pt x="5982" y="1225"/>
                      <a:pt x="6386" y="1721"/>
                      <a:pt x="6587" y="2342"/>
                    </a:cubicBezTo>
                    <a:cubicBezTo>
                      <a:pt x="7015" y="3549"/>
                      <a:pt x="6716" y="5241"/>
                      <a:pt x="5509" y="6146"/>
                    </a:cubicBezTo>
                    <a:cubicBezTo>
                      <a:pt x="4960" y="6540"/>
                      <a:pt x="4314" y="6712"/>
                      <a:pt x="3676" y="6712"/>
                    </a:cubicBezTo>
                    <a:cubicBezTo>
                      <a:pt x="2892" y="6712"/>
                      <a:pt x="2121" y="6452"/>
                      <a:pt x="1558" y="6024"/>
                    </a:cubicBezTo>
                    <a:cubicBezTo>
                      <a:pt x="1029" y="5642"/>
                      <a:pt x="682" y="5105"/>
                      <a:pt x="508" y="4556"/>
                    </a:cubicBezTo>
                    <a:cubicBezTo>
                      <a:pt x="338" y="4002"/>
                      <a:pt x="346" y="3440"/>
                      <a:pt x="437" y="2951"/>
                    </a:cubicBezTo>
                    <a:cubicBezTo>
                      <a:pt x="630" y="1962"/>
                      <a:pt x="1157" y="1272"/>
                      <a:pt x="1582" y="907"/>
                    </a:cubicBezTo>
                    <a:cubicBezTo>
                      <a:pt x="1743" y="768"/>
                      <a:pt x="1886" y="664"/>
                      <a:pt x="2003" y="587"/>
                    </a:cubicBezTo>
                    <a:lnTo>
                      <a:pt x="2003" y="587"/>
                    </a:lnTo>
                    <a:cubicBezTo>
                      <a:pt x="2388" y="417"/>
                      <a:pt x="2901" y="280"/>
                      <a:pt x="3498" y="280"/>
                    </a:cubicBezTo>
                    <a:close/>
                    <a:moveTo>
                      <a:pt x="3658" y="0"/>
                    </a:moveTo>
                    <a:cubicBezTo>
                      <a:pt x="2757" y="0"/>
                      <a:pt x="2044" y="302"/>
                      <a:pt x="1619" y="598"/>
                    </a:cubicBezTo>
                    <a:cubicBezTo>
                      <a:pt x="1371" y="764"/>
                      <a:pt x="1203" y="925"/>
                      <a:pt x="1104" y="1046"/>
                    </a:cubicBezTo>
                    <a:cubicBezTo>
                      <a:pt x="1004" y="1167"/>
                      <a:pt x="958" y="1233"/>
                      <a:pt x="969" y="1243"/>
                    </a:cubicBezTo>
                    <a:cubicBezTo>
                      <a:pt x="970" y="1244"/>
                      <a:pt x="973" y="1245"/>
                      <a:pt x="975" y="1245"/>
                    </a:cubicBezTo>
                    <a:cubicBezTo>
                      <a:pt x="975" y="1245"/>
                      <a:pt x="976" y="1245"/>
                      <a:pt x="976" y="1245"/>
                    </a:cubicBezTo>
                    <a:lnTo>
                      <a:pt x="976" y="1245"/>
                    </a:lnTo>
                    <a:cubicBezTo>
                      <a:pt x="637" y="1634"/>
                      <a:pt x="313" y="2182"/>
                      <a:pt x="147" y="2890"/>
                    </a:cubicBezTo>
                    <a:cubicBezTo>
                      <a:pt x="29" y="3414"/>
                      <a:pt x="0" y="4028"/>
                      <a:pt x="173" y="4653"/>
                    </a:cubicBezTo>
                    <a:cubicBezTo>
                      <a:pt x="351" y="5273"/>
                      <a:pt x="739" y="5896"/>
                      <a:pt x="1324" y="6332"/>
                    </a:cubicBezTo>
                    <a:cubicBezTo>
                      <a:pt x="1953" y="6820"/>
                      <a:pt x="2813" y="7125"/>
                      <a:pt x="3697" y="7125"/>
                    </a:cubicBezTo>
                    <a:cubicBezTo>
                      <a:pt x="4403" y="7125"/>
                      <a:pt x="5124" y="6931"/>
                      <a:pt x="5756" y="6483"/>
                    </a:cubicBezTo>
                    <a:cubicBezTo>
                      <a:pt x="7146" y="5428"/>
                      <a:pt x="7443" y="3556"/>
                      <a:pt x="6951" y="2213"/>
                    </a:cubicBezTo>
                    <a:cubicBezTo>
                      <a:pt x="6716" y="1522"/>
                      <a:pt x="6243" y="963"/>
                      <a:pt x="5710" y="601"/>
                    </a:cubicBezTo>
                    <a:cubicBezTo>
                      <a:pt x="5172" y="241"/>
                      <a:pt x="4581" y="74"/>
                      <a:pt x="4046" y="19"/>
                    </a:cubicBezTo>
                    <a:cubicBezTo>
                      <a:pt x="3913" y="6"/>
                      <a:pt x="3784" y="0"/>
                      <a:pt x="3658"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9"/>
              <p:cNvSpPr/>
              <p:nvPr/>
            </p:nvSpPr>
            <p:spPr>
              <a:xfrm>
                <a:off x="2411625" y="4224300"/>
                <a:ext cx="544050" cy="1237775"/>
              </a:xfrm>
              <a:custGeom>
                <a:avLst/>
                <a:gdLst/>
                <a:ahLst/>
                <a:cxnLst/>
                <a:rect l="l" t="t" r="r" b="b"/>
                <a:pathLst>
                  <a:path w="21762" h="49511" extrusionOk="0">
                    <a:moveTo>
                      <a:pt x="2704" y="1"/>
                    </a:moveTo>
                    <a:lnTo>
                      <a:pt x="3755" y="3940"/>
                    </a:lnTo>
                    <a:cubicBezTo>
                      <a:pt x="3755" y="3940"/>
                      <a:pt x="19349" y="36644"/>
                      <a:pt x="15998" y="41594"/>
                    </a:cubicBezTo>
                    <a:cubicBezTo>
                      <a:pt x="12646" y="46544"/>
                      <a:pt x="2773" y="47351"/>
                      <a:pt x="2773" y="47351"/>
                    </a:cubicBezTo>
                    <a:lnTo>
                      <a:pt x="1" y="49209"/>
                    </a:lnTo>
                    <a:cubicBezTo>
                      <a:pt x="1" y="49209"/>
                      <a:pt x="2908" y="49510"/>
                      <a:pt x="6441" y="49510"/>
                    </a:cubicBezTo>
                    <a:cubicBezTo>
                      <a:pt x="11367" y="49510"/>
                      <a:pt x="17507" y="48925"/>
                      <a:pt x="18678" y="46126"/>
                    </a:cubicBezTo>
                    <a:cubicBezTo>
                      <a:pt x="20689" y="41317"/>
                      <a:pt x="21762" y="34269"/>
                      <a:pt x="18678" y="28276"/>
                    </a:cubicBezTo>
                    <a:cubicBezTo>
                      <a:pt x="15596" y="22283"/>
                      <a:pt x="2705" y="2"/>
                      <a:pt x="2704"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9"/>
              <p:cNvSpPr/>
              <p:nvPr/>
            </p:nvSpPr>
            <p:spPr>
              <a:xfrm>
                <a:off x="2241600" y="4224300"/>
                <a:ext cx="544100" cy="1237775"/>
              </a:xfrm>
              <a:custGeom>
                <a:avLst/>
                <a:gdLst/>
                <a:ahLst/>
                <a:cxnLst/>
                <a:rect l="l" t="t" r="r" b="b"/>
                <a:pathLst>
                  <a:path w="21764" h="49511" extrusionOk="0">
                    <a:moveTo>
                      <a:pt x="2706" y="1"/>
                    </a:moveTo>
                    <a:lnTo>
                      <a:pt x="3756" y="3940"/>
                    </a:lnTo>
                    <a:cubicBezTo>
                      <a:pt x="3756" y="3940"/>
                      <a:pt x="19350" y="36644"/>
                      <a:pt x="15998" y="41594"/>
                    </a:cubicBezTo>
                    <a:cubicBezTo>
                      <a:pt x="12648" y="46544"/>
                      <a:pt x="2774" y="47351"/>
                      <a:pt x="2774" y="47351"/>
                    </a:cubicBezTo>
                    <a:lnTo>
                      <a:pt x="1" y="49209"/>
                    </a:lnTo>
                    <a:cubicBezTo>
                      <a:pt x="1" y="49209"/>
                      <a:pt x="2909" y="49510"/>
                      <a:pt x="6442" y="49510"/>
                    </a:cubicBezTo>
                    <a:cubicBezTo>
                      <a:pt x="11368" y="49510"/>
                      <a:pt x="17509" y="48925"/>
                      <a:pt x="18680" y="46126"/>
                    </a:cubicBezTo>
                    <a:cubicBezTo>
                      <a:pt x="20690" y="41317"/>
                      <a:pt x="21763" y="34269"/>
                      <a:pt x="18680" y="28276"/>
                    </a:cubicBezTo>
                    <a:cubicBezTo>
                      <a:pt x="15597" y="22283"/>
                      <a:pt x="2706" y="2"/>
                      <a:pt x="2706" y="1"/>
                    </a:cubicBezTo>
                    <a:close/>
                  </a:path>
                </a:pathLst>
              </a:custGeom>
              <a:solidFill>
                <a:srgbClr val="3F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9"/>
              <p:cNvSpPr/>
              <p:nvPr/>
            </p:nvSpPr>
            <p:spPr>
              <a:xfrm>
                <a:off x="2192075" y="4025725"/>
                <a:ext cx="445050" cy="1437650"/>
              </a:xfrm>
              <a:custGeom>
                <a:avLst/>
                <a:gdLst/>
                <a:ahLst/>
                <a:cxnLst/>
                <a:rect l="l" t="t" r="r" b="b"/>
                <a:pathLst>
                  <a:path w="17802" h="57506" extrusionOk="0">
                    <a:moveTo>
                      <a:pt x="6920" y="1"/>
                    </a:moveTo>
                    <a:lnTo>
                      <a:pt x="0" y="57506"/>
                    </a:lnTo>
                    <a:lnTo>
                      <a:pt x="8096" y="57506"/>
                    </a:lnTo>
                    <a:cubicBezTo>
                      <a:pt x="11107" y="57506"/>
                      <a:pt x="13725" y="55441"/>
                      <a:pt x="14426" y="52513"/>
                    </a:cubicBezTo>
                    <a:cubicBezTo>
                      <a:pt x="15814" y="46727"/>
                      <a:pt x="17801" y="37178"/>
                      <a:pt x="17541" y="30859"/>
                    </a:cubicBezTo>
                    <a:cubicBezTo>
                      <a:pt x="17257" y="23949"/>
                      <a:pt x="13960" y="11565"/>
                      <a:pt x="12137" y="5171"/>
                    </a:cubicBezTo>
                    <a:cubicBezTo>
                      <a:pt x="11421" y="2654"/>
                      <a:pt x="9443" y="694"/>
                      <a:pt x="6920" y="1"/>
                    </a:cubicBezTo>
                    <a:close/>
                  </a:path>
                </a:pathLst>
              </a:custGeom>
              <a:solidFill>
                <a:srgbClr val="3F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9"/>
              <p:cNvSpPr/>
              <p:nvPr/>
            </p:nvSpPr>
            <p:spPr>
              <a:xfrm>
                <a:off x="1411900" y="4019275"/>
                <a:ext cx="1064250" cy="1447275"/>
              </a:xfrm>
              <a:custGeom>
                <a:avLst/>
                <a:gdLst/>
                <a:ahLst/>
                <a:cxnLst/>
                <a:rect l="l" t="t" r="r" b="b"/>
                <a:pathLst>
                  <a:path w="42570" h="57891" extrusionOk="0">
                    <a:moveTo>
                      <a:pt x="22900" y="0"/>
                    </a:moveTo>
                    <a:cubicBezTo>
                      <a:pt x="19408" y="0"/>
                      <a:pt x="15990" y="1317"/>
                      <a:pt x="13581" y="3851"/>
                    </a:cubicBezTo>
                    <a:cubicBezTo>
                      <a:pt x="11794" y="5731"/>
                      <a:pt x="10378" y="8411"/>
                      <a:pt x="10565" y="12141"/>
                    </a:cubicBezTo>
                    <a:cubicBezTo>
                      <a:pt x="11040" y="21632"/>
                      <a:pt x="11753" y="30181"/>
                      <a:pt x="11753" y="30181"/>
                    </a:cubicBezTo>
                    <a:cubicBezTo>
                      <a:pt x="11753" y="30181"/>
                      <a:pt x="2290" y="33354"/>
                      <a:pt x="385" y="51179"/>
                    </a:cubicBezTo>
                    <a:cubicBezTo>
                      <a:pt x="0" y="54774"/>
                      <a:pt x="2868" y="57891"/>
                      <a:pt x="6479" y="57891"/>
                    </a:cubicBezTo>
                    <a:cubicBezTo>
                      <a:pt x="6489" y="57891"/>
                      <a:pt x="6499" y="57891"/>
                      <a:pt x="6508" y="57891"/>
                    </a:cubicBezTo>
                    <a:lnTo>
                      <a:pt x="31208" y="57781"/>
                    </a:lnTo>
                    <a:cubicBezTo>
                      <a:pt x="33671" y="57770"/>
                      <a:pt x="35878" y="56285"/>
                      <a:pt x="36833" y="54016"/>
                    </a:cubicBezTo>
                    <a:cubicBezTo>
                      <a:pt x="39051" y="48748"/>
                      <a:pt x="42569" y="38669"/>
                      <a:pt x="42108" y="28601"/>
                    </a:cubicBezTo>
                    <a:cubicBezTo>
                      <a:pt x="41439" y="14033"/>
                      <a:pt x="38127" y="259"/>
                      <a:pt x="38127" y="259"/>
                    </a:cubicBezTo>
                    <a:lnTo>
                      <a:pt x="23137" y="2"/>
                    </a:lnTo>
                    <a:cubicBezTo>
                      <a:pt x="23058" y="1"/>
                      <a:pt x="22979" y="0"/>
                      <a:pt x="22900"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1703775" y="4753800"/>
                <a:ext cx="494125" cy="33400"/>
              </a:xfrm>
              <a:custGeom>
                <a:avLst/>
                <a:gdLst/>
                <a:ahLst/>
                <a:cxnLst/>
                <a:rect l="l" t="t" r="r" b="b"/>
                <a:pathLst>
                  <a:path w="19765" h="1336" extrusionOk="0">
                    <a:moveTo>
                      <a:pt x="7766" y="0"/>
                    </a:moveTo>
                    <a:cubicBezTo>
                      <a:pt x="5882" y="0"/>
                      <a:pt x="4199" y="88"/>
                      <a:pt x="2888" y="205"/>
                    </a:cubicBezTo>
                    <a:cubicBezTo>
                      <a:pt x="1992" y="285"/>
                      <a:pt x="1269" y="369"/>
                      <a:pt x="771" y="445"/>
                    </a:cubicBezTo>
                    <a:cubicBezTo>
                      <a:pt x="274" y="520"/>
                      <a:pt x="0" y="575"/>
                      <a:pt x="4" y="603"/>
                    </a:cubicBezTo>
                    <a:cubicBezTo>
                      <a:pt x="6" y="619"/>
                      <a:pt x="76" y="626"/>
                      <a:pt x="208" y="626"/>
                    </a:cubicBezTo>
                    <a:cubicBezTo>
                      <a:pt x="607" y="626"/>
                      <a:pt x="1565" y="564"/>
                      <a:pt x="2908" y="501"/>
                    </a:cubicBezTo>
                    <a:cubicBezTo>
                      <a:pt x="4029" y="448"/>
                      <a:pt x="5420" y="406"/>
                      <a:pt x="6975" y="406"/>
                    </a:cubicBezTo>
                    <a:cubicBezTo>
                      <a:pt x="7900" y="406"/>
                      <a:pt x="8883" y="421"/>
                      <a:pt x="9901" y="457"/>
                    </a:cubicBezTo>
                    <a:cubicBezTo>
                      <a:pt x="12630" y="559"/>
                      <a:pt x="15092" y="797"/>
                      <a:pt x="16871" y="1009"/>
                    </a:cubicBezTo>
                    <a:cubicBezTo>
                      <a:pt x="18387" y="1190"/>
                      <a:pt x="19410" y="1336"/>
                      <a:pt x="19685" y="1336"/>
                    </a:cubicBezTo>
                    <a:cubicBezTo>
                      <a:pt x="19733" y="1336"/>
                      <a:pt x="19758" y="1331"/>
                      <a:pt x="19760" y="1322"/>
                    </a:cubicBezTo>
                    <a:cubicBezTo>
                      <a:pt x="19765" y="1293"/>
                      <a:pt x="19497" y="1220"/>
                      <a:pt x="19006" y="1107"/>
                    </a:cubicBezTo>
                    <a:cubicBezTo>
                      <a:pt x="18516" y="995"/>
                      <a:pt x="17800" y="859"/>
                      <a:pt x="16912" y="716"/>
                    </a:cubicBezTo>
                    <a:cubicBezTo>
                      <a:pt x="15137" y="425"/>
                      <a:pt x="12662" y="140"/>
                      <a:pt x="9916" y="39"/>
                    </a:cubicBezTo>
                    <a:cubicBezTo>
                      <a:pt x="9178" y="12"/>
                      <a:pt x="8459" y="0"/>
                      <a:pt x="7766"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1697675" y="4699875"/>
                <a:ext cx="507025" cy="69800"/>
              </a:xfrm>
              <a:custGeom>
                <a:avLst/>
                <a:gdLst/>
                <a:ahLst/>
                <a:cxnLst/>
                <a:rect l="l" t="t" r="r" b="b"/>
                <a:pathLst>
                  <a:path w="20281" h="2792" extrusionOk="0">
                    <a:moveTo>
                      <a:pt x="17927" y="1"/>
                    </a:moveTo>
                    <a:cubicBezTo>
                      <a:pt x="17719" y="1"/>
                      <a:pt x="17501" y="2"/>
                      <a:pt x="17271" y="5"/>
                    </a:cubicBezTo>
                    <a:cubicBezTo>
                      <a:pt x="15412" y="23"/>
                      <a:pt x="12840" y="164"/>
                      <a:pt x="10024" y="532"/>
                    </a:cubicBezTo>
                    <a:cubicBezTo>
                      <a:pt x="7207" y="905"/>
                      <a:pt x="4686" y="1433"/>
                      <a:pt x="2886" y="1897"/>
                    </a:cubicBezTo>
                    <a:cubicBezTo>
                      <a:pt x="1985" y="2128"/>
                      <a:pt x="1260" y="2333"/>
                      <a:pt x="767" y="2495"/>
                    </a:cubicBezTo>
                    <a:cubicBezTo>
                      <a:pt x="271" y="2654"/>
                      <a:pt x="1" y="2755"/>
                      <a:pt x="8" y="2783"/>
                    </a:cubicBezTo>
                    <a:cubicBezTo>
                      <a:pt x="10" y="2789"/>
                      <a:pt x="22" y="2791"/>
                      <a:pt x="43" y="2791"/>
                    </a:cubicBezTo>
                    <a:cubicBezTo>
                      <a:pt x="243" y="2791"/>
                      <a:pt x="1313" y="2537"/>
                      <a:pt x="2953" y="2186"/>
                    </a:cubicBezTo>
                    <a:cubicBezTo>
                      <a:pt x="4764" y="1797"/>
                      <a:pt x="7278" y="1318"/>
                      <a:pt x="10079" y="947"/>
                    </a:cubicBezTo>
                    <a:cubicBezTo>
                      <a:pt x="12879" y="580"/>
                      <a:pt x="15431" y="395"/>
                      <a:pt x="17281" y="300"/>
                    </a:cubicBezTo>
                    <a:cubicBezTo>
                      <a:pt x="19131" y="205"/>
                      <a:pt x="20279" y="179"/>
                      <a:pt x="20280" y="114"/>
                    </a:cubicBezTo>
                    <a:cubicBezTo>
                      <a:pt x="20280" y="86"/>
                      <a:pt x="19994" y="58"/>
                      <a:pt x="19474" y="33"/>
                    </a:cubicBezTo>
                    <a:cubicBezTo>
                      <a:pt x="19082" y="12"/>
                      <a:pt x="18559" y="1"/>
                      <a:pt x="1792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1741175" y="4102000"/>
                <a:ext cx="638075" cy="755900"/>
              </a:xfrm>
              <a:custGeom>
                <a:avLst/>
                <a:gdLst/>
                <a:ahLst/>
                <a:cxnLst/>
                <a:rect l="l" t="t" r="r" b="b"/>
                <a:pathLst>
                  <a:path w="25523" h="30236" extrusionOk="0">
                    <a:moveTo>
                      <a:pt x="10371" y="0"/>
                    </a:moveTo>
                    <a:cubicBezTo>
                      <a:pt x="9355" y="0"/>
                      <a:pt x="8351" y="51"/>
                      <a:pt x="7362" y="212"/>
                    </a:cubicBezTo>
                    <a:cubicBezTo>
                      <a:pt x="4975" y="596"/>
                      <a:pt x="2655" y="1699"/>
                      <a:pt x="1367" y="3621"/>
                    </a:cubicBezTo>
                    <a:cubicBezTo>
                      <a:pt x="734" y="4571"/>
                      <a:pt x="381" y="5643"/>
                      <a:pt x="204" y="6690"/>
                    </a:cubicBezTo>
                    <a:cubicBezTo>
                      <a:pt x="25" y="7740"/>
                      <a:pt x="0" y="8770"/>
                      <a:pt x="15" y="9755"/>
                    </a:cubicBezTo>
                    <a:cubicBezTo>
                      <a:pt x="71" y="11729"/>
                      <a:pt x="187" y="13547"/>
                      <a:pt x="263" y="15217"/>
                    </a:cubicBezTo>
                    <a:cubicBezTo>
                      <a:pt x="437" y="18525"/>
                      <a:pt x="579" y="21214"/>
                      <a:pt x="679" y="23117"/>
                    </a:cubicBezTo>
                    <a:cubicBezTo>
                      <a:pt x="736" y="24021"/>
                      <a:pt x="781" y="24736"/>
                      <a:pt x="814" y="25263"/>
                    </a:cubicBezTo>
                    <a:cubicBezTo>
                      <a:pt x="832" y="25487"/>
                      <a:pt x="847" y="25670"/>
                      <a:pt x="859" y="25820"/>
                    </a:cubicBezTo>
                    <a:cubicBezTo>
                      <a:pt x="872" y="25945"/>
                      <a:pt x="881" y="26009"/>
                      <a:pt x="889" y="26009"/>
                    </a:cubicBezTo>
                    <a:cubicBezTo>
                      <a:pt x="889" y="26009"/>
                      <a:pt x="889" y="26009"/>
                      <a:pt x="889" y="26009"/>
                    </a:cubicBezTo>
                    <a:cubicBezTo>
                      <a:pt x="896" y="26009"/>
                      <a:pt x="901" y="25944"/>
                      <a:pt x="902" y="25818"/>
                    </a:cubicBezTo>
                    <a:cubicBezTo>
                      <a:pt x="901" y="25667"/>
                      <a:pt x="899" y="25484"/>
                      <a:pt x="898" y="25259"/>
                    </a:cubicBezTo>
                    <a:cubicBezTo>
                      <a:pt x="885" y="24731"/>
                      <a:pt x="865" y="24015"/>
                      <a:pt x="842" y="23109"/>
                    </a:cubicBezTo>
                    <a:cubicBezTo>
                      <a:pt x="773" y="21205"/>
                      <a:pt x="677" y="18514"/>
                      <a:pt x="559" y="15204"/>
                    </a:cubicBezTo>
                    <a:cubicBezTo>
                      <a:pt x="503" y="13538"/>
                      <a:pt x="403" y="11704"/>
                      <a:pt x="362" y="9751"/>
                    </a:cubicBezTo>
                    <a:cubicBezTo>
                      <a:pt x="351" y="7826"/>
                      <a:pt x="480" y="5643"/>
                      <a:pt x="1687" y="3838"/>
                    </a:cubicBezTo>
                    <a:cubicBezTo>
                      <a:pt x="2898" y="2043"/>
                      <a:pt x="5112" y="984"/>
                      <a:pt x="7428" y="617"/>
                    </a:cubicBezTo>
                    <a:cubicBezTo>
                      <a:pt x="8373" y="465"/>
                      <a:pt x="9341" y="416"/>
                      <a:pt x="10327" y="416"/>
                    </a:cubicBezTo>
                    <a:cubicBezTo>
                      <a:pt x="11789" y="416"/>
                      <a:pt x="13291" y="523"/>
                      <a:pt x="14818" y="553"/>
                    </a:cubicBezTo>
                    <a:cubicBezTo>
                      <a:pt x="16095" y="575"/>
                      <a:pt x="17350" y="558"/>
                      <a:pt x="18567" y="693"/>
                    </a:cubicBezTo>
                    <a:cubicBezTo>
                      <a:pt x="19777" y="822"/>
                      <a:pt x="20970" y="1111"/>
                      <a:pt x="21930" y="1759"/>
                    </a:cubicBezTo>
                    <a:cubicBezTo>
                      <a:pt x="22903" y="2390"/>
                      <a:pt x="23542" y="3393"/>
                      <a:pt x="23853" y="4472"/>
                    </a:cubicBezTo>
                    <a:cubicBezTo>
                      <a:pt x="24182" y="5552"/>
                      <a:pt x="24275" y="6677"/>
                      <a:pt x="24377" y="7774"/>
                    </a:cubicBezTo>
                    <a:cubicBezTo>
                      <a:pt x="24785" y="12170"/>
                      <a:pt x="25102" y="16130"/>
                      <a:pt x="25174" y="19464"/>
                    </a:cubicBezTo>
                    <a:cubicBezTo>
                      <a:pt x="25264" y="22797"/>
                      <a:pt x="25112" y="25496"/>
                      <a:pt x="24946" y="27351"/>
                    </a:cubicBezTo>
                    <a:cubicBezTo>
                      <a:pt x="24851" y="28280"/>
                      <a:pt x="24776" y="29001"/>
                      <a:pt x="24710" y="29487"/>
                    </a:cubicBezTo>
                    <a:cubicBezTo>
                      <a:pt x="24684" y="29711"/>
                      <a:pt x="24664" y="29894"/>
                      <a:pt x="24647" y="30043"/>
                    </a:cubicBezTo>
                    <a:cubicBezTo>
                      <a:pt x="24635" y="30168"/>
                      <a:pt x="24633" y="30234"/>
                      <a:pt x="24639" y="30235"/>
                    </a:cubicBezTo>
                    <a:cubicBezTo>
                      <a:pt x="24639" y="30235"/>
                      <a:pt x="24639" y="30235"/>
                      <a:pt x="24640" y="30235"/>
                    </a:cubicBezTo>
                    <a:cubicBezTo>
                      <a:pt x="24647" y="30235"/>
                      <a:pt x="24664" y="30172"/>
                      <a:pt x="24690" y="30050"/>
                    </a:cubicBezTo>
                    <a:cubicBezTo>
                      <a:pt x="24717" y="29901"/>
                      <a:pt x="24751" y="29721"/>
                      <a:pt x="24793" y="29500"/>
                    </a:cubicBezTo>
                    <a:cubicBezTo>
                      <a:pt x="24887" y="29016"/>
                      <a:pt x="24987" y="28297"/>
                      <a:pt x="25108" y="27368"/>
                    </a:cubicBezTo>
                    <a:cubicBezTo>
                      <a:pt x="25326" y="25512"/>
                      <a:pt x="25522" y="22805"/>
                      <a:pt x="25470" y="19458"/>
                    </a:cubicBezTo>
                    <a:cubicBezTo>
                      <a:pt x="25436" y="16112"/>
                      <a:pt x="25149" y="12138"/>
                      <a:pt x="24761" y="7740"/>
                    </a:cubicBezTo>
                    <a:cubicBezTo>
                      <a:pt x="24664" y="6643"/>
                      <a:pt x="24577" y="5494"/>
                      <a:pt x="24237" y="4356"/>
                    </a:cubicBezTo>
                    <a:cubicBezTo>
                      <a:pt x="23916" y="3220"/>
                      <a:pt x="23216" y="2105"/>
                      <a:pt x="22159" y="1418"/>
                    </a:cubicBezTo>
                    <a:cubicBezTo>
                      <a:pt x="21116" y="712"/>
                      <a:pt x="19856" y="413"/>
                      <a:pt x="18613" y="279"/>
                    </a:cubicBezTo>
                    <a:cubicBezTo>
                      <a:pt x="17361" y="138"/>
                      <a:pt x="16093" y="156"/>
                      <a:pt x="14824" y="135"/>
                    </a:cubicBezTo>
                    <a:cubicBezTo>
                      <a:pt x="13329" y="106"/>
                      <a:pt x="11839" y="0"/>
                      <a:pt x="10371"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9"/>
              <p:cNvSpPr/>
              <p:nvPr/>
            </p:nvSpPr>
            <p:spPr>
              <a:xfrm>
                <a:off x="2350800" y="4846975"/>
                <a:ext cx="47175" cy="60650"/>
              </a:xfrm>
              <a:custGeom>
                <a:avLst/>
                <a:gdLst/>
                <a:ahLst/>
                <a:cxnLst/>
                <a:rect l="l" t="t" r="r" b="b"/>
                <a:pathLst>
                  <a:path w="1887" h="2426" extrusionOk="0">
                    <a:moveTo>
                      <a:pt x="331" y="395"/>
                    </a:moveTo>
                    <a:lnTo>
                      <a:pt x="331" y="395"/>
                    </a:lnTo>
                    <a:cubicBezTo>
                      <a:pt x="413" y="477"/>
                      <a:pt x="511" y="576"/>
                      <a:pt x="616" y="693"/>
                    </a:cubicBezTo>
                    <a:cubicBezTo>
                      <a:pt x="807" y="902"/>
                      <a:pt x="979" y="1127"/>
                      <a:pt x="1131" y="1365"/>
                    </a:cubicBezTo>
                    <a:cubicBezTo>
                      <a:pt x="1221" y="1505"/>
                      <a:pt x="1302" y="1649"/>
                      <a:pt x="1375" y="1797"/>
                    </a:cubicBezTo>
                    <a:cubicBezTo>
                      <a:pt x="1404" y="1858"/>
                      <a:pt x="1433" y="1913"/>
                      <a:pt x="1449" y="1957"/>
                    </a:cubicBezTo>
                    <a:lnTo>
                      <a:pt x="1449" y="1957"/>
                    </a:lnTo>
                    <a:cubicBezTo>
                      <a:pt x="1407" y="1919"/>
                      <a:pt x="1348" y="1846"/>
                      <a:pt x="1298" y="1790"/>
                    </a:cubicBezTo>
                    <a:cubicBezTo>
                      <a:pt x="1183" y="1658"/>
                      <a:pt x="1078" y="1526"/>
                      <a:pt x="981" y="1397"/>
                    </a:cubicBezTo>
                    <a:cubicBezTo>
                      <a:pt x="810" y="1168"/>
                      <a:pt x="649" y="930"/>
                      <a:pt x="502" y="684"/>
                    </a:cubicBezTo>
                    <a:cubicBezTo>
                      <a:pt x="438" y="578"/>
                      <a:pt x="381" y="480"/>
                      <a:pt x="331" y="395"/>
                    </a:cubicBezTo>
                    <a:close/>
                    <a:moveTo>
                      <a:pt x="57" y="1"/>
                    </a:moveTo>
                    <a:cubicBezTo>
                      <a:pt x="55" y="1"/>
                      <a:pt x="53" y="1"/>
                      <a:pt x="51" y="2"/>
                    </a:cubicBezTo>
                    <a:cubicBezTo>
                      <a:pt x="0" y="19"/>
                      <a:pt x="40" y="339"/>
                      <a:pt x="237" y="818"/>
                    </a:cubicBezTo>
                    <a:cubicBezTo>
                      <a:pt x="355" y="1097"/>
                      <a:pt x="498" y="1365"/>
                      <a:pt x="664" y="1618"/>
                    </a:cubicBezTo>
                    <a:cubicBezTo>
                      <a:pt x="763" y="1769"/>
                      <a:pt x="869" y="1914"/>
                      <a:pt x="983" y="2053"/>
                    </a:cubicBezTo>
                    <a:cubicBezTo>
                      <a:pt x="1046" y="2127"/>
                      <a:pt x="1090" y="2193"/>
                      <a:pt x="1189" y="2284"/>
                    </a:cubicBezTo>
                    <a:cubicBezTo>
                      <a:pt x="1253" y="2333"/>
                      <a:pt x="1354" y="2425"/>
                      <a:pt x="1509" y="2425"/>
                    </a:cubicBezTo>
                    <a:cubicBezTo>
                      <a:pt x="1557" y="2425"/>
                      <a:pt x="1610" y="2416"/>
                      <a:pt x="1669" y="2395"/>
                    </a:cubicBezTo>
                    <a:cubicBezTo>
                      <a:pt x="1772" y="2352"/>
                      <a:pt x="1853" y="2240"/>
                      <a:pt x="1871" y="2145"/>
                    </a:cubicBezTo>
                    <a:cubicBezTo>
                      <a:pt x="1887" y="2068"/>
                      <a:pt x="1886" y="1988"/>
                      <a:pt x="1867" y="1912"/>
                    </a:cubicBezTo>
                    <a:cubicBezTo>
                      <a:pt x="1835" y="1776"/>
                      <a:pt x="1778" y="1690"/>
                      <a:pt x="1740" y="1610"/>
                    </a:cubicBezTo>
                    <a:cubicBezTo>
                      <a:pt x="1653" y="1449"/>
                      <a:pt x="1556" y="1294"/>
                      <a:pt x="1449" y="1146"/>
                    </a:cubicBezTo>
                    <a:cubicBezTo>
                      <a:pt x="1268" y="898"/>
                      <a:pt x="1056" y="673"/>
                      <a:pt x="820" y="478"/>
                    </a:cubicBezTo>
                    <a:cubicBezTo>
                      <a:pt x="508" y="224"/>
                      <a:pt x="253" y="102"/>
                      <a:pt x="139" y="79"/>
                    </a:cubicBezTo>
                    <a:lnTo>
                      <a:pt x="139" y="79"/>
                    </a:lnTo>
                    <a:cubicBezTo>
                      <a:pt x="104" y="29"/>
                      <a:pt x="77" y="1"/>
                      <a:pt x="57"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9"/>
              <p:cNvSpPr/>
              <p:nvPr/>
            </p:nvSpPr>
            <p:spPr>
              <a:xfrm>
                <a:off x="1477425" y="4775100"/>
                <a:ext cx="247250" cy="510300"/>
              </a:xfrm>
              <a:custGeom>
                <a:avLst/>
                <a:gdLst/>
                <a:ahLst/>
                <a:cxnLst/>
                <a:rect l="l" t="t" r="r" b="b"/>
                <a:pathLst>
                  <a:path w="9890" h="20412" extrusionOk="0">
                    <a:moveTo>
                      <a:pt x="9833" y="1"/>
                    </a:moveTo>
                    <a:cubicBezTo>
                      <a:pt x="9792" y="1"/>
                      <a:pt x="9535" y="196"/>
                      <a:pt x="9101" y="553"/>
                    </a:cubicBezTo>
                    <a:cubicBezTo>
                      <a:pt x="8639" y="923"/>
                      <a:pt x="8011" y="1509"/>
                      <a:pt x="7281" y="2276"/>
                    </a:cubicBezTo>
                    <a:cubicBezTo>
                      <a:pt x="6544" y="3039"/>
                      <a:pt x="5739" y="4015"/>
                      <a:pt x="4921" y="5155"/>
                    </a:cubicBezTo>
                    <a:cubicBezTo>
                      <a:pt x="4120" y="6308"/>
                      <a:pt x="3317" y="7631"/>
                      <a:pt x="2608" y="9089"/>
                    </a:cubicBezTo>
                    <a:cubicBezTo>
                      <a:pt x="1913" y="10554"/>
                      <a:pt x="1384" y="12007"/>
                      <a:pt x="985" y="13353"/>
                    </a:cubicBezTo>
                    <a:cubicBezTo>
                      <a:pt x="607" y="14704"/>
                      <a:pt x="349" y="15943"/>
                      <a:pt x="214" y="16995"/>
                    </a:cubicBezTo>
                    <a:cubicBezTo>
                      <a:pt x="73" y="18045"/>
                      <a:pt x="7" y="18901"/>
                      <a:pt x="8" y="19492"/>
                    </a:cubicBezTo>
                    <a:cubicBezTo>
                      <a:pt x="1" y="20085"/>
                      <a:pt x="9" y="20411"/>
                      <a:pt x="39" y="20412"/>
                    </a:cubicBezTo>
                    <a:cubicBezTo>
                      <a:pt x="39" y="20412"/>
                      <a:pt x="39" y="20412"/>
                      <a:pt x="39" y="20412"/>
                    </a:cubicBezTo>
                    <a:cubicBezTo>
                      <a:pt x="117" y="20412"/>
                      <a:pt x="154" y="19106"/>
                      <a:pt x="507" y="17040"/>
                    </a:cubicBezTo>
                    <a:cubicBezTo>
                      <a:pt x="678" y="16005"/>
                      <a:pt x="963" y="14789"/>
                      <a:pt x="1356" y="13462"/>
                    </a:cubicBezTo>
                    <a:cubicBezTo>
                      <a:pt x="1769" y="12141"/>
                      <a:pt x="2302" y="10713"/>
                      <a:pt x="2986" y="9271"/>
                    </a:cubicBezTo>
                    <a:cubicBezTo>
                      <a:pt x="3685" y="7833"/>
                      <a:pt x="4465" y="6524"/>
                      <a:pt x="5238" y="5376"/>
                    </a:cubicBezTo>
                    <a:cubicBezTo>
                      <a:pt x="6027" y="4239"/>
                      <a:pt x="6798" y="3256"/>
                      <a:pt x="7500" y="2475"/>
                    </a:cubicBezTo>
                    <a:cubicBezTo>
                      <a:pt x="8892" y="907"/>
                      <a:pt x="9889" y="61"/>
                      <a:pt x="9838" y="2"/>
                    </a:cubicBezTo>
                    <a:cubicBezTo>
                      <a:pt x="9837" y="1"/>
                      <a:pt x="9836" y="1"/>
                      <a:pt x="9833" y="1"/>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9"/>
              <p:cNvSpPr/>
              <p:nvPr/>
            </p:nvSpPr>
            <p:spPr>
              <a:xfrm>
                <a:off x="1584750" y="4915125"/>
                <a:ext cx="668675" cy="375775"/>
              </a:xfrm>
              <a:custGeom>
                <a:avLst/>
                <a:gdLst/>
                <a:ahLst/>
                <a:cxnLst/>
                <a:rect l="l" t="t" r="r" b="b"/>
                <a:pathLst>
                  <a:path w="26747" h="15031" extrusionOk="0">
                    <a:moveTo>
                      <a:pt x="4043" y="1"/>
                    </a:moveTo>
                    <a:cubicBezTo>
                      <a:pt x="3757" y="2"/>
                      <a:pt x="3608" y="8"/>
                      <a:pt x="3608" y="19"/>
                    </a:cubicBezTo>
                    <a:cubicBezTo>
                      <a:pt x="3607" y="31"/>
                      <a:pt x="3756" y="46"/>
                      <a:pt x="4042" y="67"/>
                    </a:cubicBezTo>
                    <a:lnTo>
                      <a:pt x="5301" y="140"/>
                    </a:lnTo>
                    <a:cubicBezTo>
                      <a:pt x="6439" y="203"/>
                      <a:pt x="8035" y="292"/>
                      <a:pt x="10032" y="402"/>
                    </a:cubicBezTo>
                    <a:cubicBezTo>
                      <a:pt x="14040" y="643"/>
                      <a:pt x="19685" y="1051"/>
                      <a:pt x="26277" y="1785"/>
                    </a:cubicBezTo>
                    <a:lnTo>
                      <a:pt x="26277" y="1785"/>
                    </a:lnTo>
                    <a:cubicBezTo>
                      <a:pt x="25875" y="3694"/>
                      <a:pt x="25453" y="5692"/>
                      <a:pt x="25017" y="7757"/>
                    </a:cubicBezTo>
                    <a:cubicBezTo>
                      <a:pt x="24791" y="8827"/>
                      <a:pt x="24560" y="9914"/>
                      <a:pt x="24327" y="11016"/>
                    </a:cubicBezTo>
                    <a:cubicBezTo>
                      <a:pt x="24085" y="12087"/>
                      <a:pt x="23675" y="13190"/>
                      <a:pt x="22731" y="13769"/>
                    </a:cubicBezTo>
                    <a:cubicBezTo>
                      <a:pt x="21731" y="14402"/>
                      <a:pt x="20473" y="14482"/>
                      <a:pt x="19282" y="14535"/>
                    </a:cubicBezTo>
                    <a:cubicBezTo>
                      <a:pt x="18073" y="14588"/>
                      <a:pt x="16882" y="14612"/>
                      <a:pt x="15710" y="14620"/>
                    </a:cubicBezTo>
                    <a:cubicBezTo>
                      <a:pt x="15525" y="14621"/>
                      <a:pt x="15340" y="14621"/>
                      <a:pt x="15156" y="14621"/>
                    </a:cubicBezTo>
                    <a:cubicBezTo>
                      <a:pt x="13012" y="14621"/>
                      <a:pt x="10939" y="14548"/>
                      <a:pt x="8961" y="14418"/>
                    </a:cubicBezTo>
                    <a:cubicBezTo>
                      <a:pt x="6814" y="14281"/>
                      <a:pt x="4777" y="14071"/>
                      <a:pt x="2879" y="13827"/>
                    </a:cubicBezTo>
                    <a:cubicBezTo>
                      <a:pt x="1969" y="13667"/>
                      <a:pt x="875" y="13733"/>
                      <a:pt x="508" y="12992"/>
                    </a:cubicBezTo>
                    <a:cubicBezTo>
                      <a:pt x="331" y="12641"/>
                      <a:pt x="327" y="12207"/>
                      <a:pt x="354" y="11794"/>
                    </a:cubicBezTo>
                    <a:cubicBezTo>
                      <a:pt x="391" y="11376"/>
                      <a:pt x="428" y="10959"/>
                      <a:pt x="482" y="10558"/>
                    </a:cubicBezTo>
                    <a:cubicBezTo>
                      <a:pt x="890" y="7334"/>
                      <a:pt x="1781" y="4827"/>
                      <a:pt x="2492" y="3160"/>
                    </a:cubicBezTo>
                    <a:cubicBezTo>
                      <a:pt x="2847" y="2322"/>
                      <a:pt x="3172" y="1693"/>
                      <a:pt x="3381" y="1262"/>
                    </a:cubicBezTo>
                    <a:cubicBezTo>
                      <a:pt x="3480" y="1068"/>
                      <a:pt x="3562" y="907"/>
                      <a:pt x="3629" y="776"/>
                    </a:cubicBezTo>
                    <a:cubicBezTo>
                      <a:pt x="3683" y="665"/>
                      <a:pt x="3708" y="606"/>
                      <a:pt x="3701" y="602"/>
                    </a:cubicBezTo>
                    <a:cubicBezTo>
                      <a:pt x="3701" y="602"/>
                      <a:pt x="3701" y="602"/>
                      <a:pt x="3700" y="602"/>
                    </a:cubicBezTo>
                    <a:cubicBezTo>
                      <a:pt x="3693" y="602"/>
                      <a:pt x="3656" y="653"/>
                      <a:pt x="3592" y="755"/>
                    </a:cubicBezTo>
                    <a:cubicBezTo>
                      <a:pt x="3514" y="881"/>
                      <a:pt x="3420" y="1034"/>
                      <a:pt x="3307" y="1221"/>
                    </a:cubicBezTo>
                    <a:cubicBezTo>
                      <a:pt x="3072" y="1641"/>
                      <a:pt x="2723" y="2260"/>
                      <a:pt x="2344" y="3093"/>
                    </a:cubicBezTo>
                    <a:cubicBezTo>
                      <a:pt x="1583" y="4750"/>
                      <a:pt x="639" y="7264"/>
                      <a:pt x="188" y="10519"/>
                    </a:cubicBezTo>
                    <a:cubicBezTo>
                      <a:pt x="128" y="10925"/>
                      <a:pt x="87" y="11341"/>
                      <a:pt x="45" y="11772"/>
                    </a:cubicBezTo>
                    <a:cubicBezTo>
                      <a:pt x="15" y="12202"/>
                      <a:pt x="0" y="12681"/>
                      <a:pt x="220" y="13138"/>
                    </a:cubicBezTo>
                    <a:cubicBezTo>
                      <a:pt x="438" y="13613"/>
                      <a:pt x="961" y="13866"/>
                      <a:pt x="1423" y="13954"/>
                    </a:cubicBezTo>
                    <a:cubicBezTo>
                      <a:pt x="1897" y="14052"/>
                      <a:pt x="2355" y="14098"/>
                      <a:pt x="2833" y="14171"/>
                    </a:cubicBezTo>
                    <a:cubicBezTo>
                      <a:pt x="4737" y="14430"/>
                      <a:pt x="6780" y="14654"/>
                      <a:pt x="8935" y="14802"/>
                    </a:cubicBezTo>
                    <a:cubicBezTo>
                      <a:pt x="11002" y="14948"/>
                      <a:pt x="13173" y="15030"/>
                      <a:pt x="15421" y="15030"/>
                    </a:cubicBezTo>
                    <a:cubicBezTo>
                      <a:pt x="15518" y="15030"/>
                      <a:pt x="15615" y="15030"/>
                      <a:pt x="15713" y="15030"/>
                    </a:cubicBezTo>
                    <a:cubicBezTo>
                      <a:pt x="16888" y="15024"/>
                      <a:pt x="18086" y="15002"/>
                      <a:pt x="19299" y="14950"/>
                    </a:cubicBezTo>
                    <a:cubicBezTo>
                      <a:pt x="20499" y="14893"/>
                      <a:pt x="21819" y="14833"/>
                      <a:pt x="22957" y="14119"/>
                    </a:cubicBezTo>
                    <a:cubicBezTo>
                      <a:pt x="23481" y="13793"/>
                      <a:pt x="23895" y="13301"/>
                      <a:pt x="24166" y="12767"/>
                    </a:cubicBezTo>
                    <a:cubicBezTo>
                      <a:pt x="24441" y="12232"/>
                      <a:pt x="24602" y="11666"/>
                      <a:pt x="24733" y="11110"/>
                    </a:cubicBezTo>
                    <a:cubicBezTo>
                      <a:pt x="24966" y="10003"/>
                      <a:pt x="25194" y="8912"/>
                      <a:pt x="25420" y="7840"/>
                    </a:cubicBezTo>
                    <a:cubicBezTo>
                      <a:pt x="25865" y="5697"/>
                      <a:pt x="26293" y="3628"/>
                      <a:pt x="26703" y="1654"/>
                    </a:cubicBezTo>
                    <a:lnTo>
                      <a:pt x="26747" y="1442"/>
                    </a:lnTo>
                    <a:lnTo>
                      <a:pt x="26533" y="1420"/>
                    </a:lnTo>
                    <a:cubicBezTo>
                      <a:pt x="19838" y="700"/>
                      <a:pt x="14101" y="338"/>
                      <a:pt x="10045" y="163"/>
                    </a:cubicBezTo>
                    <a:cubicBezTo>
                      <a:pt x="8016" y="74"/>
                      <a:pt x="6407" y="30"/>
                      <a:pt x="5305" y="11"/>
                    </a:cubicBezTo>
                    <a:lnTo>
                      <a:pt x="4043" y="1"/>
                    </a:ln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9"/>
              <p:cNvSpPr/>
              <p:nvPr/>
            </p:nvSpPr>
            <p:spPr>
              <a:xfrm>
                <a:off x="2237125" y="4952100"/>
                <a:ext cx="57350" cy="45600"/>
              </a:xfrm>
              <a:custGeom>
                <a:avLst/>
                <a:gdLst/>
                <a:ahLst/>
                <a:cxnLst/>
                <a:rect l="l" t="t" r="r" b="b"/>
                <a:pathLst>
                  <a:path w="2294" h="1824" extrusionOk="0">
                    <a:moveTo>
                      <a:pt x="959" y="477"/>
                    </a:moveTo>
                    <a:cubicBezTo>
                      <a:pt x="1119" y="540"/>
                      <a:pt x="1271" y="622"/>
                      <a:pt x="1411" y="721"/>
                    </a:cubicBezTo>
                    <a:cubicBezTo>
                      <a:pt x="1636" y="868"/>
                      <a:pt x="1870" y="1142"/>
                      <a:pt x="1825" y="1303"/>
                    </a:cubicBezTo>
                    <a:cubicBezTo>
                      <a:pt x="1796" y="1375"/>
                      <a:pt x="1770" y="1405"/>
                      <a:pt x="1681" y="1405"/>
                    </a:cubicBezTo>
                    <a:cubicBezTo>
                      <a:pt x="1674" y="1405"/>
                      <a:pt x="1666" y="1405"/>
                      <a:pt x="1658" y="1405"/>
                    </a:cubicBezTo>
                    <a:cubicBezTo>
                      <a:pt x="1552" y="1395"/>
                      <a:pt x="1429" y="1331"/>
                      <a:pt x="1339" y="1253"/>
                    </a:cubicBezTo>
                    <a:cubicBezTo>
                      <a:pt x="1157" y="1115"/>
                      <a:pt x="1106" y="842"/>
                      <a:pt x="1013" y="621"/>
                    </a:cubicBezTo>
                    <a:cubicBezTo>
                      <a:pt x="997" y="570"/>
                      <a:pt x="979" y="522"/>
                      <a:pt x="959" y="477"/>
                    </a:cubicBezTo>
                    <a:close/>
                    <a:moveTo>
                      <a:pt x="536" y="0"/>
                    </a:moveTo>
                    <a:cubicBezTo>
                      <a:pt x="524" y="0"/>
                      <a:pt x="516" y="4"/>
                      <a:pt x="513" y="12"/>
                    </a:cubicBezTo>
                    <a:cubicBezTo>
                      <a:pt x="504" y="28"/>
                      <a:pt x="515" y="56"/>
                      <a:pt x="535" y="101"/>
                    </a:cubicBezTo>
                    <a:lnTo>
                      <a:pt x="535" y="101"/>
                    </a:lnTo>
                    <a:cubicBezTo>
                      <a:pt x="190" y="110"/>
                      <a:pt x="0" y="215"/>
                      <a:pt x="12" y="254"/>
                    </a:cubicBezTo>
                    <a:cubicBezTo>
                      <a:pt x="22" y="313"/>
                      <a:pt x="275" y="290"/>
                      <a:pt x="651" y="380"/>
                    </a:cubicBezTo>
                    <a:lnTo>
                      <a:pt x="651" y="380"/>
                    </a:lnTo>
                    <a:cubicBezTo>
                      <a:pt x="681" y="469"/>
                      <a:pt x="708" y="576"/>
                      <a:pt x="728" y="703"/>
                    </a:cubicBezTo>
                    <a:cubicBezTo>
                      <a:pt x="751" y="815"/>
                      <a:pt x="775" y="942"/>
                      <a:pt x="816" y="1084"/>
                    </a:cubicBezTo>
                    <a:cubicBezTo>
                      <a:pt x="849" y="1219"/>
                      <a:pt x="941" y="1412"/>
                      <a:pt x="1076" y="1536"/>
                    </a:cubicBezTo>
                    <a:cubicBezTo>
                      <a:pt x="1211" y="1665"/>
                      <a:pt x="1378" y="1776"/>
                      <a:pt x="1608" y="1812"/>
                    </a:cubicBezTo>
                    <a:cubicBezTo>
                      <a:pt x="1637" y="1819"/>
                      <a:pt x="1668" y="1823"/>
                      <a:pt x="1701" y="1823"/>
                    </a:cubicBezTo>
                    <a:cubicBezTo>
                      <a:pt x="1920" y="1823"/>
                      <a:pt x="2188" y="1651"/>
                      <a:pt x="2231" y="1405"/>
                    </a:cubicBezTo>
                    <a:cubicBezTo>
                      <a:pt x="2293" y="1116"/>
                      <a:pt x="2160" y="900"/>
                      <a:pt x="2041" y="749"/>
                    </a:cubicBezTo>
                    <a:cubicBezTo>
                      <a:pt x="1910" y="589"/>
                      <a:pt x="1765" y="490"/>
                      <a:pt x="1623" y="399"/>
                    </a:cubicBezTo>
                    <a:cubicBezTo>
                      <a:pt x="1333" y="223"/>
                      <a:pt x="1038" y="137"/>
                      <a:pt x="790" y="112"/>
                    </a:cubicBezTo>
                    <a:cubicBezTo>
                      <a:pt x="762" y="109"/>
                      <a:pt x="734" y="107"/>
                      <a:pt x="708" y="105"/>
                    </a:cubicBezTo>
                    <a:lnTo>
                      <a:pt x="708" y="105"/>
                    </a:lnTo>
                    <a:cubicBezTo>
                      <a:pt x="634" y="35"/>
                      <a:pt x="569" y="0"/>
                      <a:pt x="536" y="0"/>
                    </a:cubicBezTo>
                    <a:close/>
                  </a:path>
                </a:pathLst>
              </a:custGeom>
              <a:solidFill>
                <a:srgbClr val="1B1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9"/>
              <p:cNvSpPr/>
              <p:nvPr/>
            </p:nvSpPr>
            <p:spPr>
              <a:xfrm>
                <a:off x="1943125" y="4472975"/>
                <a:ext cx="213000" cy="51275"/>
              </a:xfrm>
              <a:custGeom>
                <a:avLst/>
                <a:gdLst/>
                <a:ahLst/>
                <a:cxnLst/>
                <a:rect l="l" t="t" r="r" b="b"/>
                <a:pathLst>
                  <a:path w="8520" h="2051" extrusionOk="0">
                    <a:moveTo>
                      <a:pt x="0" y="0"/>
                    </a:moveTo>
                    <a:lnTo>
                      <a:pt x="0" y="2050"/>
                    </a:lnTo>
                    <a:lnTo>
                      <a:pt x="8520" y="2050"/>
                    </a:lnTo>
                    <a:lnTo>
                      <a:pt x="8520" y="0"/>
                    </a:lnTo>
                    <a:close/>
                  </a:path>
                </a:pathLst>
              </a:custGeom>
              <a:solidFill>
                <a:srgbClr val="EAE7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9"/>
              <p:cNvSpPr/>
              <p:nvPr/>
            </p:nvSpPr>
            <p:spPr>
              <a:xfrm>
                <a:off x="3671925" y="3038675"/>
                <a:ext cx="108500" cy="2433375"/>
              </a:xfrm>
              <a:custGeom>
                <a:avLst/>
                <a:gdLst/>
                <a:ahLst/>
                <a:cxnLst/>
                <a:rect l="l" t="t" r="r" b="b"/>
                <a:pathLst>
                  <a:path w="4340" h="97335" extrusionOk="0">
                    <a:moveTo>
                      <a:pt x="1" y="1"/>
                    </a:moveTo>
                    <a:lnTo>
                      <a:pt x="1" y="97335"/>
                    </a:lnTo>
                    <a:lnTo>
                      <a:pt x="4340" y="97335"/>
                    </a:lnTo>
                    <a:lnTo>
                      <a:pt x="4340"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9"/>
              <p:cNvSpPr/>
              <p:nvPr/>
            </p:nvSpPr>
            <p:spPr>
              <a:xfrm>
                <a:off x="3780400" y="3045650"/>
                <a:ext cx="108525" cy="2426400"/>
              </a:xfrm>
              <a:custGeom>
                <a:avLst/>
                <a:gdLst/>
                <a:ahLst/>
                <a:cxnLst/>
                <a:rect l="l" t="t" r="r" b="b"/>
                <a:pathLst>
                  <a:path w="4341" h="97056" extrusionOk="0">
                    <a:moveTo>
                      <a:pt x="1" y="0"/>
                    </a:moveTo>
                    <a:lnTo>
                      <a:pt x="1" y="97056"/>
                    </a:lnTo>
                    <a:lnTo>
                      <a:pt x="4340" y="97056"/>
                    </a:lnTo>
                    <a:lnTo>
                      <a:pt x="4340" y="0"/>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9"/>
              <p:cNvSpPr/>
              <p:nvPr/>
            </p:nvSpPr>
            <p:spPr>
              <a:xfrm>
                <a:off x="5758425" y="3038675"/>
                <a:ext cx="108500" cy="2433375"/>
              </a:xfrm>
              <a:custGeom>
                <a:avLst/>
                <a:gdLst/>
                <a:ahLst/>
                <a:cxnLst/>
                <a:rect l="l" t="t" r="r" b="b"/>
                <a:pathLst>
                  <a:path w="4340" h="97335" extrusionOk="0">
                    <a:moveTo>
                      <a:pt x="0" y="1"/>
                    </a:moveTo>
                    <a:lnTo>
                      <a:pt x="0" y="97335"/>
                    </a:lnTo>
                    <a:lnTo>
                      <a:pt x="4339" y="97335"/>
                    </a:lnTo>
                    <a:lnTo>
                      <a:pt x="4339"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9"/>
              <p:cNvSpPr/>
              <p:nvPr/>
            </p:nvSpPr>
            <p:spPr>
              <a:xfrm>
                <a:off x="5866900" y="3045650"/>
                <a:ext cx="108500" cy="2426400"/>
              </a:xfrm>
              <a:custGeom>
                <a:avLst/>
                <a:gdLst/>
                <a:ahLst/>
                <a:cxnLst/>
                <a:rect l="l" t="t" r="r" b="b"/>
                <a:pathLst>
                  <a:path w="4340" h="97056" extrusionOk="0">
                    <a:moveTo>
                      <a:pt x="0" y="0"/>
                    </a:moveTo>
                    <a:lnTo>
                      <a:pt x="0" y="97056"/>
                    </a:lnTo>
                    <a:lnTo>
                      <a:pt x="4340" y="97056"/>
                    </a:lnTo>
                    <a:lnTo>
                      <a:pt x="4340" y="0"/>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9"/>
              <p:cNvSpPr/>
              <p:nvPr/>
            </p:nvSpPr>
            <p:spPr>
              <a:xfrm>
                <a:off x="4808775" y="3038675"/>
                <a:ext cx="108525" cy="2433375"/>
              </a:xfrm>
              <a:custGeom>
                <a:avLst/>
                <a:gdLst/>
                <a:ahLst/>
                <a:cxnLst/>
                <a:rect l="l" t="t" r="r" b="b"/>
                <a:pathLst>
                  <a:path w="4341" h="97335" extrusionOk="0">
                    <a:moveTo>
                      <a:pt x="1" y="1"/>
                    </a:moveTo>
                    <a:lnTo>
                      <a:pt x="1" y="97335"/>
                    </a:lnTo>
                    <a:lnTo>
                      <a:pt x="4340" y="97335"/>
                    </a:lnTo>
                    <a:lnTo>
                      <a:pt x="4340" y="1"/>
                    </a:lnTo>
                    <a:close/>
                  </a:path>
                </a:pathLst>
              </a:custGeom>
              <a:solidFill>
                <a:srgbClr val="61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9"/>
              <p:cNvSpPr/>
              <p:nvPr/>
            </p:nvSpPr>
            <p:spPr>
              <a:xfrm>
                <a:off x="4917275" y="3045650"/>
                <a:ext cx="108500" cy="2426400"/>
              </a:xfrm>
              <a:custGeom>
                <a:avLst/>
                <a:gdLst/>
                <a:ahLst/>
                <a:cxnLst/>
                <a:rect l="l" t="t" r="r" b="b"/>
                <a:pathLst>
                  <a:path w="4340" h="97056" extrusionOk="0">
                    <a:moveTo>
                      <a:pt x="0" y="0"/>
                    </a:moveTo>
                    <a:lnTo>
                      <a:pt x="0" y="97056"/>
                    </a:lnTo>
                    <a:lnTo>
                      <a:pt x="4340" y="97056"/>
                    </a:lnTo>
                    <a:lnTo>
                      <a:pt x="4340" y="0"/>
                    </a:lnTo>
                    <a:close/>
                  </a:path>
                </a:pathLst>
              </a:cu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9"/>
              <p:cNvSpPr/>
              <p:nvPr/>
            </p:nvSpPr>
            <p:spPr>
              <a:xfrm>
                <a:off x="3359425" y="2888225"/>
                <a:ext cx="2983650" cy="212400"/>
              </a:xfrm>
              <a:custGeom>
                <a:avLst/>
                <a:gdLst/>
                <a:ahLst/>
                <a:cxnLst/>
                <a:rect l="l" t="t" r="r" b="b"/>
                <a:pathLst>
                  <a:path w="119346" h="8496" extrusionOk="0">
                    <a:moveTo>
                      <a:pt x="0" y="1"/>
                    </a:moveTo>
                    <a:lnTo>
                      <a:pt x="0" y="8496"/>
                    </a:lnTo>
                    <a:lnTo>
                      <a:pt x="119345" y="8496"/>
                    </a:lnTo>
                    <a:lnTo>
                      <a:pt x="119345" y="1"/>
                    </a:lnTo>
                    <a:close/>
                  </a:path>
                </a:pathLst>
              </a:custGeom>
              <a:solidFill>
                <a:srgbClr val="6D39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9"/>
              <p:cNvSpPr/>
              <p:nvPr/>
            </p:nvSpPr>
            <p:spPr>
              <a:xfrm>
                <a:off x="5849150" y="1733200"/>
                <a:ext cx="367075" cy="305400"/>
              </a:xfrm>
              <a:custGeom>
                <a:avLst/>
                <a:gdLst/>
                <a:ahLst/>
                <a:cxnLst/>
                <a:rect l="l" t="t" r="r" b="b"/>
                <a:pathLst>
                  <a:path w="14683" h="12216" extrusionOk="0">
                    <a:moveTo>
                      <a:pt x="10353" y="0"/>
                    </a:moveTo>
                    <a:cubicBezTo>
                      <a:pt x="8034" y="0"/>
                      <a:pt x="5709" y="793"/>
                      <a:pt x="3919" y="2271"/>
                    </a:cubicBezTo>
                    <a:cubicBezTo>
                      <a:pt x="1390" y="4359"/>
                      <a:pt x="0" y="7750"/>
                      <a:pt x="338" y="11012"/>
                    </a:cubicBezTo>
                    <a:lnTo>
                      <a:pt x="564" y="11296"/>
                    </a:lnTo>
                    <a:cubicBezTo>
                      <a:pt x="1654" y="11927"/>
                      <a:pt x="2886" y="12215"/>
                      <a:pt x="4136" y="12215"/>
                    </a:cubicBezTo>
                    <a:cubicBezTo>
                      <a:pt x="6043" y="12215"/>
                      <a:pt x="7990" y="11545"/>
                      <a:pt x="9533" y="10400"/>
                    </a:cubicBezTo>
                    <a:cubicBezTo>
                      <a:pt x="12089" y="8505"/>
                      <a:pt x="13660" y="5529"/>
                      <a:pt x="14527" y="2468"/>
                    </a:cubicBezTo>
                    <a:cubicBezTo>
                      <a:pt x="14608" y="2185"/>
                      <a:pt x="14682" y="1890"/>
                      <a:pt x="14628" y="1602"/>
                    </a:cubicBezTo>
                    <a:cubicBezTo>
                      <a:pt x="14507" y="955"/>
                      <a:pt x="13810" y="603"/>
                      <a:pt x="13180" y="412"/>
                    </a:cubicBezTo>
                    <a:cubicBezTo>
                      <a:pt x="12264" y="135"/>
                      <a:pt x="11309" y="0"/>
                      <a:pt x="10353"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9"/>
              <p:cNvSpPr/>
              <p:nvPr/>
            </p:nvSpPr>
            <p:spPr>
              <a:xfrm>
                <a:off x="5428800" y="1307575"/>
                <a:ext cx="447500" cy="661900"/>
              </a:xfrm>
              <a:custGeom>
                <a:avLst/>
                <a:gdLst/>
                <a:ahLst/>
                <a:cxnLst/>
                <a:rect l="l" t="t" r="r" b="b"/>
                <a:pathLst>
                  <a:path w="17900" h="26476" extrusionOk="0">
                    <a:moveTo>
                      <a:pt x="6671" y="1"/>
                    </a:moveTo>
                    <a:cubicBezTo>
                      <a:pt x="5791" y="1"/>
                      <a:pt x="4991" y="709"/>
                      <a:pt x="4408" y="1417"/>
                    </a:cubicBezTo>
                    <a:cubicBezTo>
                      <a:pt x="1129" y="5399"/>
                      <a:pt x="0" y="11051"/>
                      <a:pt x="1498" y="15985"/>
                    </a:cubicBezTo>
                    <a:cubicBezTo>
                      <a:pt x="2995" y="20920"/>
                      <a:pt x="7077" y="24991"/>
                      <a:pt x="12016" y="26476"/>
                    </a:cubicBezTo>
                    <a:lnTo>
                      <a:pt x="12567" y="26319"/>
                    </a:lnTo>
                    <a:cubicBezTo>
                      <a:pt x="16549" y="23289"/>
                      <a:pt x="17899" y="17613"/>
                      <a:pt x="16696" y="12757"/>
                    </a:cubicBezTo>
                    <a:cubicBezTo>
                      <a:pt x="15491" y="7900"/>
                      <a:pt x="12125" y="3819"/>
                      <a:pt x="8205" y="707"/>
                    </a:cubicBezTo>
                    <a:cubicBezTo>
                      <a:pt x="7845" y="420"/>
                      <a:pt x="7462" y="133"/>
                      <a:pt x="7010" y="37"/>
                    </a:cubicBezTo>
                    <a:cubicBezTo>
                      <a:pt x="6896" y="12"/>
                      <a:pt x="6783" y="1"/>
                      <a:pt x="667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9"/>
              <p:cNvSpPr/>
              <p:nvPr/>
            </p:nvSpPr>
            <p:spPr>
              <a:xfrm>
                <a:off x="5648500" y="1603550"/>
                <a:ext cx="146450" cy="691300"/>
              </a:xfrm>
              <a:custGeom>
                <a:avLst/>
                <a:gdLst/>
                <a:ahLst/>
                <a:cxnLst/>
                <a:rect l="l" t="t" r="r" b="b"/>
                <a:pathLst>
                  <a:path w="5858" h="27652" extrusionOk="0">
                    <a:moveTo>
                      <a:pt x="212" y="0"/>
                    </a:moveTo>
                    <a:cubicBezTo>
                      <a:pt x="110" y="0"/>
                      <a:pt x="0" y="86"/>
                      <a:pt x="28" y="218"/>
                    </a:cubicBezTo>
                    <a:cubicBezTo>
                      <a:pt x="1950" y="9246"/>
                      <a:pt x="3295" y="18396"/>
                      <a:pt x="5212" y="27430"/>
                    </a:cubicBezTo>
                    <a:cubicBezTo>
                      <a:pt x="5245" y="27585"/>
                      <a:pt x="5359" y="27652"/>
                      <a:pt x="5480" y="27652"/>
                    </a:cubicBezTo>
                    <a:cubicBezTo>
                      <a:pt x="5662" y="27652"/>
                      <a:pt x="5858" y="27499"/>
                      <a:pt x="5808" y="27265"/>
                    </a:cubicBezTo>
                    <a:cubicBezTo>
                      <a:pt x="3881" y="18242"/>
                      <a:pt x="2284" y="9151"/>
                      <a:pt x="362" y="125"/>
                    </a:cubicBezTo>
                    <a:cubicBezTo>
                      <a:pt x="344" y="38"/>
                      <a:pt x="279" y="0"/>
                      <a:pt x="212" y="0"/>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9"/>
              <p:cNvSpPr/>
              <p:nvPr/>
            </p:nvSpPr>
            <p:spPr>
              <a:xfrm>
                <a:off x="5413625" y="2238250"/>
                <a:ext cx="685125" cy="654600"/>
              </a:xfrm>
              <a:custGeom>
                <a:avLst/>
                <a:gdLst/>
                <a:ahLst/>
                <a:cxnLst/>
                <a:rect l="l" t="t" r="r" b="b"/>
                <a:pathLst>
                  <a:path w="27405" h="26184" extrusionOk="0">
                    <a:moveTo>
                      <a:pt x="1" y="0"/>
                    </a:moveTo>
                    <a:lnTo>
                      <a:pt x="1" y="26043"/>
                    </a:lnTo>
                    <a:cubicBezTo>
                      <a:pt x="1" y="26120"/>
                      <a:pt x="64" y="26183"/>
                      <a:pt x="141" y="26183"/>
                    </a:cubicBezTo>
                    <a:lnTo>
                      <a:pt x="27263" y="26183"/>
                    </a:lnTo>
                    <a:cubicBezTo>
                      <a:pt x="27341" y="26183"/>
                      <a:pt x="27404" y="26120"/>
                      <a:pt x="27404" y="26043"/>
                    </a:cubicBezTo>
                    <a:lnTo>
                      <a:pt x="27404"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p:nvPr/>
            </p:nvSpPr>
            <p:spPr>
              <a:xfrm>
                <a:off x="5754025" y="1856100"/>
                <a:ext cx="269675" cy="278025"/>
              </a:xfrm>
              <a:custGeom>
                <a:avLst/>
                <a:gdLst/>
                <a:ahLst/>
                <a:cxnLst/>
                <a:rect l="l" t="t" r="r" b="b"/>
                <a:pathLst>
                  <a:path w="10787" h="11121" extrusionOk="0">
                    <a:moveTo>
                      <a:pt x="10379" y="1"/>
                    </a:moveTo>
                    <a:cubicBezTo>
                      <a:pt x="10312" y="1"/>
                      <a:pt x="10243" y="29"/>
                      <a:pt x="10183" y="97"/>
                    </a:cubicBezTo>
                    <a:cubicBezTo>
                      <a:pt x="6970" y="3745"/>
                      <a:pt x="2770" y="6898"/>
                      <a:pt x="61" y="10943"/>
                    </a:cubicBezTo>
                    <a:cubicBezTo>
                      <a:pt x="1" y="11032"/>
                      <a:pt x="84" y="11121"/>
                      <a:pt x="170" y="11121"/>
                    </a:cubicBezTo>
                    <a:cubicBezTo>
                      <a:pt x="198" y="11121"/>
                      <a:pt x="226" y="11111"/>
                      <a:pt x="250" y="11090"/>
                    </a:cubicBezTo>
                    <a:lnTo>
                      <a:pt x="250" y="11089"/>
                    </a:lnTo>
                    <a:cubicBezTo>
                      <a:pt x="3840" y="7820"/>
                      <a:pt x="7472" y="4229"/>
                      <a:pt x="10602" y="516"/>
                    </a:cubicBezTo>
                    <a:cubicBezTo>
                      <a:pt x="10787" y="296"/>
                      <a:pt x="10594" y="1"/>
                      <a:pt x="10379" y="1"/>
                    </a:cubicBezTo>
                    <a:close/>
                  </a:path>
                </a:pathLst>
              </a:custGeom>
              <a:solidFill>
                <a:srgbClr val="1D2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a:off x="5656550" y="2240950"/>
                <a:ext cx="438375" cy="239725"/>
              </a:xfrm>
              <a:custGeom>
                <a:avLst/>
                <a:gdLst/>
                <a:ahLst/>
                <a:cxnLst/>
                <a:rect l="l" t="t" r="r" b="b"/>
                <a:pathLst>
                  <a:path w="17535" h="9589" extrusionOk="0">
                    <a:moveTo>
                      <a:pt x="8372" y="2708"/>
                    </a:moveTo>
                    <a:cubicBezTo>
                      <a:pt x="8529" y="2708"/>
                      <a:pt x="8685" y="2731"/>
                      <a:pt x="8836" y="2773"/>
                    </a:cubicBezTo>
                    <a:cubicBezTo>
                      <a:pt x="9168" y="2863"/>
                      <a:pt x="9461" y="3063"/>
                      <a:pt x="9733" y="3269"/>
                    </a:cubicBezTo>
                    <a:lnTo>
                      <a:pt x="9733" y="3269"/>
                    </a:lnTo>
                    <a:cubicBezTo>
                      <a:pt x="9864" y="3718"/>
                      <a:pt x="9909" y="4190"/>
                      <a:pt x="9730" y="4568"/>
                    </a:cubicBezTo>
                    <a:cubicBezTo>
                      <a:pt x="9550" y="4965"/>
                      <a:pt x="9151" y="5229"/>
                      <a:pt x="8722" y="5383"/>
                    </a:cubicBezTo>
                    <a:cubicBezTo>
                      <a:pt x="8132" y="5578"/>
                      <a:pt x="7508" y="5657"/>
                      <a:pt x="6904" y="5657"/>
                    </a:cubicBezTo>
                    <a:cubicBezTo>
                      <a:pt x="6800" y="5657"/>
                      <a:pt x="6696" y="5655"/>
                      <a:pt x="6594" y="5650"/>
                    </a:cubicBezTo>
                    <a:lnTo>
                      <a:pt x="6594" y="5650"/>
                    </a:lnTo>
                    <a:cubicBezTo>
                      <a:pt x="6577" y="5590"/>
                      <a:pt x="6561" y="5530"/>
                      <a:pt x="6547" y="5468"/>
                    </a:cubicBezTo>
                    <a:cubicBezTo>
                      <a:pt x="6287" y="4472"/>
                      <a:pt x="6790" y="3240"/>
                      <a:pt x="7782" y="2822"/>
                    </a:cubicBezTo>
                    <a:cubicBezTo>
                      <a:pt x="7971" y="2745"/>
                      <a:pt x="8172" y="2708"/>
                      <a:pt x="8372" y="2708"/>
                    </a:cubicBezTo>
                    <a:close/>
                    <a:moveTo>
                      <a:pt x="14" y="0"/>
                    </a:moveTo>
                    <a:cubicBezTo>
                      <a:pt x="14" y="0"/>
                      <a:pt x="13" y="0"/>
                      <a:pt x="13" y="0"/>
                    </a:cubicBezTo>
                    <a:cubicBezTo>
                      <a:pt x="0" y="2"/>
                      <a:pt x="6" y="104"/>
                      <a:pt x="30" y="296"/>
                    </a:cubicBezTo>
                    <a:cubicBezTo>
                      <a:pt x="72" y="576"/>
                      <a:pt x="135" y="851"/>
                      <a:pt x="219" y="1122"/>
                    </a:cubicBezTo>
                    <a:cubicBezTo>
                      <a:pt x="431" y="1826"/>
                      <a:pt x="879" y="2843"/>
                      <a:pt x="1804" y="3834"/>
                    </a:cubicBezTo>
                    <a:cubicBezTo>
                      <a:pt x="2716" y="4821"/>
                      <a:pt x="4179" y="5729"/>
                      <a:pt x="5997" y="5971"/>
                    </a:cubicBezTo>
                    <a:cubicBezTo>
                      <a:pt x="6091" y="5983"/>
                      <a:pt x="6185" y="5993"/>
                      <a:pt x="6280" y="6002"/>
                    </a:cubicBezTo>
                    <a:lnTo>
                      <a:pt x="6280" y="6002"/>
                    </a:lnTo>
                    <a:cubicBezTo>
                      <a:pt x="6631" y="6957"/>
                      <a:pt x="7328" y="7699"/>
                      <a:pt x="8057" y="8242"/>
                    </a:cubicBezTo>
                    <a:cubicBezTo>
                      <a:pt x="9357" y="9200"/>
                      <a:pt x="10841" y="9589"/>
                      <a:pt x="12156" y="9589"/>
                    </a:cubicBezTo>
                    <a:cubicBezTo>
                      <a:pt x="12579" y="9589"/>
                      <a:pt x="12984" y="9549"/>
                      <a:pt x="13360" y="9474"/>
                    </a:cubicBezTo>
                    <a:cubicBezTo>
                      <a:pt x="14931" y="9167"/>
                      <a:pt x="16023" y="8400"/>
                      <a:pt x="16661" y="7809"/>
                    </a:cubicBezTo>
                    <a:cubicBezTo>
                      <a:pt x="16906" y="7579"/>
                      <a:pt x="17134" y="7328"/>
                      <a:pt x="17338" y="7060"/>
                    </a:cubicBezTo>
                    <a:cubicBezTo>
                      <a:pt x="17471" y="6871"/>
                      <a:pt x="17534" y="6769"/>
                      <a:pt x="17523" y="6760"/>
                    </a:cubicBezTo>
                    <a:cubicBezTo>
                      <a:pt x="17522" y="6759"/>
                      <a:pt x="17521" y="6759"/>
                      <a:pt x="17519" y="6759"/>
                    </a:cubicBezTo>
                    <a:cubicBezTo>
                      <a:pt x="17476" y="6759"/>
                      <a:pt x="17190" y="7148"/>
                      <a:pt x="16553" y="7686"/>
                    </a:cubicBezTo>
                    <a:cubicBezTo>
                      <a:pt x="15899" y="8227"/>
                      <a:pt x="14816" y="8927"/>
                      <a:pt x="13308" y="9183"/>
                    </a:cubicBezTo>
                    <a:cubicBezTo>
                      <a:pt x="12987" y="9238"/>
                      <a:pt x="12645" y="9268"/>
                      <a:pt x="12290" y="9268"/>
                    </a:cubicBezTo>
                    <a:cubicBezTo>
                      <a:pt x="11004" y="9268"/>
                      <a:pt x="9547" y="8881"/>
                      <a:pt x="8288" y="7933"/>
                    </a:cubicBezTo>
                    <a:cubicBezTo>
                      <a:pt x="7651" y="7451"/>
                      <a:pt x="7056" y="6807"/>
                      <a:pt x="6729" y="6032"/>
                    </a:cubicBezTo>
                    <a:lnTo>
                      <a:pt x="6729" y="6032"/>
                    </a:lnTo>
                    <a:cubicBezTo>
                      <a:pt x="6818" y="6035"/>
                      <a:pt x="6906" y="6037"/>
                      <a:pt x="6996" y="6037"/>
                    </a:cubicBezTo>
                    <a:cubicBezTo>
                      <a:pt x="7602" y="6037"/>
                      <a:pt x="8226" y="5959"/>
                      <a:pt x="8857" y="5758"/>
                    </a:cubicBezTo>
                    <a:cubicBezTo>
                      <a:pt x="9336" y="5590"/>
                      <a:pt x="9850" y="5277"/>
                      <a:pt x="10100" y="4740"/>
                    </a:cubicBezTo>
                    <a:cubicBezTo>
                      <a:pt x="10352" y="4202"/>
                      <a:pt x="10267" y="3600"/>
                      <a:pt x="10110" y="3082"/>
                    </a:cubicBezTo>
                    <a:lnTo>
                      <a:pt x="10092" y="3022"/>
                    </a:lnTo>
                    <a:lnTo>
                      <a:pt x="10047" y="2988"/>
                    </a:lnTo>
                    <a:cubicBezTo>
                      <a:pt x="9729" y="2740"/>
                      <a:pt x="9381" y="2491"/>
                      <a:pt x="8953" y="2372"/>
                    </a:cubicBezTo>
                    <a:cubicBezTo>
                      <a:pt x="8768" y="2319"/>
                      <a:pt x="8571" y="2291"/>
                      <a:pt x="8373" y="2291"/>
                    </a:cubicBezTo>
                    <a:cubicBezTo>
                      <a:pt x="8120" y="2291"/>
                      <a:pt x="7864" y="2336"/>
                      <a:pt x="7626" y="2434"/>
                    </a:cubicBezTo>
                    <a:cubicBezTo>
                      <a:pt x="6393" y="2961"/>
                      <a:pt x="5852" y="4403"/>
                      <a:pt x="6147" y="5557"/>
                    </a:cubicBezTo>
                    <a:cubicBezTo>
                      <a:pt x="6151" y="5578"/>
                      <a:pt x="6156" y="5598"/>
                      <a:pt x="6162" y="5619"/>
                    </a:cubicBezTo>
                    <a:lnTo>
                      <a:pt x="6162" y="5619"/>
                    </a:lnTo>
                    <a:cubicBezTo>
                      <a:pt x="6122" y="5615"/>
                      <a:pt x="6083" y="5611"/>
                      <a:pt x="6044" y="5606"/>
                    </a:cubicBezTo>
                    <a:cubicBezTo>
                      <a:pt x="4312" y="5399"/>
                      <a:pt x="2905" y="4566"/>
                      <a:pt x="2002" y="3643"/>
                    </a:cubicBezTo>
                    <a:cubicBezTo>
                      <a:pt x="1280" y="2913"/>
                      <a:pt x="719" y="2037"/>
                      <a:pt x="360" y="1074"/>
                    </a:cubicBezTo>
                    <a:cubicBezTo>
                      <a:pt x="110" y="399"/>
                      <a:pt x="49" y="0"/>
                      <a:pt x="14"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a:off x="5409800" y="2464075"/>
                <a:ext cx="398300" cy="426900"/>
              </a:xfrm>
              <a:custGeom>
                <a:avLst/>
                <a:gdLst/>
                <a:ahLst/>
                <a:cxnLst/>
                <a:rect l="l" t="t" r="r" b="b"/>
                <a:pathLst>
                  <a:path w="15932" h="17076" extrusionOk="0">
                    <a:moveTo>
                      <a:pt x="9503" y="3182"/>
                    </a:moveTo>
                    <a:cubicBezTo>
                      <a:pt x="9725" y="3843"/>
                      <a:pt x="9768" y="4592"/>
                      <a:pt x="9577" y="5310"/>
                    </a:cubicBezTo>
                    <a:cubicBezTo>
                      <a:pt x="9439" y="5824"/>
                      <a:pt x="9173" y="6317"/>
                      <a:pt x="8776" y="6692"/>
                    </a:cubicBezTo>
                    <a:cubicBezTo>
                      <a:pt x="8391" y="7065"/>
                      <a:pt x="7878" y="7299"/>
                      <a:pt x="7328" y="7394"/>
                    </a:cubicBezTo>
                    <a:lnTo>
                      <a:pt x="7328" y="7394"/>
                    </a:lnTo>
                    <a:cubicBezTo>
                      <a:pt x="6970" y="7303"/>
                      <a:pt x="6634" y="7134"/>
                      <a:pt x="6414" y="6875"/>
                    </a:cubicBezTo>
                    <a:cubicBezTo>
                      <a:pt x="6198" y="6598"/>
                      <a:pt x="6133" y="6217"/>
                      <a:pt x="6223" y="5836"/>
                    </a:cubicBezTo>
                    <a:cubicBezTo>
                      <a:pt x="6391" y="5069"/>
                      <a:pt x="6971" y="4375"/>
                      <a:pt x="7659" y="3901"/>
                    </a:cubicBezTo>
                    <a:cubicBezTo>
                      <a:pt x="8217" y="3523"/>
                      <a:pt x="8853" y="3282"/>
                      <a:pt x="9503" y="3182"/>
                    </a:cubicBezTo>
                    <a:close/>
                    <a:moveTo>
                      <a:pt x="4882" y="0"/>
                    </a:moveTo>
                    <a:cubicBezTo>
                      <a:pt x="4774" y="0"/>
                      <a:pt x="4667" y="3"/>
                      <a:pt x="4561" y="8"/>
                    </a:cubicBezTo>
                    <a:cubicBezTo>
                      <a:pt x="3018" y="100"/>
                      <a:pt x="1873" y="592"/>
                      <a:pt x="1123" y="939"/>
                    </a:cubicBezTo>
                    <a:cubicBezTo>
                      <a:pt x="747" y="1118"/>
                      <a:pt x="468" y="1277"/>
                      <a:pt x="281" y="1386"/>
                    </a:cubicBezTo>
                    <a:cubicBezTo>
                      <a:pt x="95" y="1499"/>
                      <a:pt x="1" y="1563"/>
                      <a:pt x="7" y="1573"/>
                    </a:cubicBezTo>
                    <a:cubicBezTo>
                      <a:pt x="8" y="1575"/>
                      <a:pt x="10" y="1576"/>
                      <a:pt x="13" y="1576"/>
                    </a:cubicBezTo>
                    <a:cubicBezTo>
                      <a:pt x="66" y="1576"/>
                      <a:pt x="462" y="1369"/>
                      <a:pt x="1181" y="1067"/>
                    </a:cubicBezTo>
                    <a:cubicBezTo>
                      <a:pt x="1939" y="763"/>
                      <a:pt x="3083" y="322"/>
                      <a:pt x="4572" y="269"/>
                    </a:cubicBezTo>
                    <a:cubicBezTo>
                      <a:pt x="4626" y="267"/>
                      <a:pt x="4681" y="267"/>
                      <a:pt x="4735" y="267"/>
                    </a:cubicBezTo>
                    <a:cubicBezTo>
                      <a:pt x="5430" y="267"/>
                      <a:pt x="6191" y="382"/>
                      <a:pt x="6945" y="680"/>
                    </a:cubicBezTo>
                    <a:cubicBezTo>
                      <a:pt x="7754" y="997"/>
                      <a:pt x="8561" y="1546"/>
                      <a:pt x="9106" y="2365"/>
                    </a:cubicBezTo>
                    <a:cubicBezTo>
                      <a:pt x="9194" y="2497"/>
                      <a:pt x="9273" y="2638"/>
                      <a:pt x="9343" y="2785"/>
                    </a:cubicBezTo>
                    <a:lnTo>
                      <a:pt x="9343" y="2785"/>
                    </a:lnTo>
                    <a:cubicBezTo>
                      <a:pt x="8667" y="2902"/>
                      <a:pt x="8007" y="3158"/>
                      <a:pt x="7423" y="3554"/>
                    </a:cubicBezTo>
                    <a:cubicBezTo>
                      <a:pt x="6664" y="4085"/>
                      <a:pt x="6023" y="4826"/>
                      <a:pt x="5815" y="5752"/>
                    </a:cubicBezTo>
                    <a:cubicBezTo>
                      <a:pt x="5707" y="6204"/>
                      <a:pt x="5781" y="6746"/>
                      <a:pt x="6093" y="7133"/>
                    </a:cubicBezTo>
                    <a:cubicBezTo>
                      <a:pt x="6412" y="7509"/>
                      <a:pt x="6854" y="7700"/>
                      <a:pt x="7271" y="7799"/>
                    </a:cubicBezTo>
                    <a:lnTo>
                      <a:pt x="7311" y="7808"/>
                    </a:lnTo>
                    <a:lnTo>
                      <a:pt x="7352" y="7803"/>
                    </a:lnTo>
                    <a:cubicBezTo>
                      <a:pt x="7986" y="7700"/>
                      <a:pt x="8598" y="7424"/>
                      <a:pt x="9049" y="6982"/>
                    </a:cubicBezTo>
                    <a:cubicBezTo>
                      <a:pt x="9505" y="6545"/>
                      <a:pt x="9801" y="5982"/>
                      <a:pt x="9949" y="5408"/>
                    </a:cubicBezTo>
                    <a:cubicBezTo>
                      <a:pt x="10146" y="4636"/>
                      <a:pt x="10103" y="3845"/>
                      <a:pt x="9873" y="3140"/>
                    </a:cubicBezTo>
                    <a:lnTo>
                      <a:pt x="9873" y="3140"/>
                    </a:lnTo>
                    <a:cubicBezTo>
                      <a:pt x="9984" y="3132"/>
                      <a:pt x="10095" y="3128"/>
                      <a:pt x="10206" y="3128"/>
                    </a:cubicBezTo>
                    <a:cubicBezTo>
                      <a:pt x="10730" y="3128"/>
                      <a:pt x="11247" y="3218"/>
                      <a:pt x="11726" y="3400"/>
                    </a:cubicBezTo>
                    <a:cubicBezTo>
                      <a:pt x="13030" y="3873"/>
                      <a:pt x="14061" y="4859"/>
                      <a:pt x="14692" y="5967"/>
                    </a:cubicBezTo>
                    <a:cubicBezTo>
                      <a:pt x="15326" y="7084"/>
                      <a:pt x="15568" y="8328"/>
                      <a:pt x="15568" y="9475"/>
                    </a:cubicBezTo>
                    <a:cubicBezTo>
                      <a:pt x="15572" y="10628"/>
                      <a:pt x="15343" y="11699"/>
                      <a:pt x="15003" y="12617"/>
                    </a:cubicBezTo>
                    <a:cubicBezTo>
                      <a:pt x="14312" y="14472"/>
                      <a:pt x="13151" y="15676"/>
                      <a:pt x="12243" y="16284"/>
                    </a:cubicBezTo>
                    <a:cubicBezTo>
                      <a:pt x="11327" y="16909"/>
                      <a:pt x="10698" y="17028"/>
                      <a:pt x="10717" y="17075"/>
                    </a:cubicBezTo>
                    <a:cubicBezTo>
                      <a:pt x="10717" y="17075"/>
                      <a:pt x="11361" y="17019"/>
                      <a:pt x="12332" y="16421"/>
                    </a:cubicBezTo>
                    <a:cubicBezTo>
                      <a:pt x="13292" y="15838"/>
                      <a:pt x="14529" y="14627"/>
                      <a:pt x="15279" y="12724"/>
                    </a:cubicBezTo>
                    <a:cubicBezTo>
                      <a:pt x="15648" y="11779"/>
                      <a:pt x="15903" y="10677"/>
                      <a:pt x="15915" y="9476"/>
                    </a:cubicBezTo>
                    <a:cubicBezTo>
                      <a:pt x="15931" y="8282"/>
                      <a:pt x="15692" y="6973"/>
                      <a:pt x="15028" y="5777"/>
                    </a:cubicBezTo>
                    <a:cubicBezTo>
                      <a:pt x="14366" y="4594"/>
                      <a:pt x="13278" y="3534"/>
                      <a:pt x="11866" y="3015"/>
                    </a:cubicBezTo>
                    <a:cubicBezTo>
                      <a:pt x="11340" y="2813"/>
                      <a:pt x="10770" y="2712"/>
                      <a:pt x="10193" y="2712"/>
                    </a:cubicBezTo>
                    <a:cubicBezTo>
                      <a:pt x="10034" y="2712"/>
                      <a:pt x="9875" y="2720"/>
                      <a:pt x="9716" y="2735"/>
                    </a:cubicBezTo>
                    <a:lnTo>
                      <a:pt x="9716" y="2735"/>
                    </a:lnTo>
                    <a:cubicBezTo>
                      <a:pt x="9626" y="2535"/>
                      <a:pt x="9519" y="2345"/>
                      <a:pt x="9398" y="2167"/>
                    </a:cubicBezTo>
                    <a:cubicBezTo>
                      <a:pt x="8792" y="1281"/>
                      <a:pt x="7916" y="711"/>
                      <a:pt x="7057" y="390"/>
                    </a:cubicBezTo>
                    <a:cubicBezTo>
                      <a:pt x="6311" y="109"/>
                      <a:pt x="5566" y="0"/>
                      <a:pt x="4882"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9"/>
            <p:cNvSpPr/>
            <p:nvPr/>
          </p:nvSpPr>
          <p:spPr>
            <a:xfrm>
              <a:off x="3340250" y="2190575"/>
              <a:ext cx="89100" cy="269400"/>
            </a:xfrm>
            <a:prstGeom prst="rect">
              <a:avLst/>
            </a:pr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a:off x="2766025" y="449625"/>
              <a:ext cx="111300" cy="101400"/>
            </a:xfrm>
            <a:prstGeom prst="ellipse">
              <a:avLst/>
            </a:prstGeom>
            <a:solidFill>
              <a:srgbClr val="361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a:off x="3261275" y="2271425"/>
              <a:ext cx="186100" cy="178125"/>
            </a:xfrm>
            <a:custGeom>
              <a:avLst/>
              <a:gdLst/>
              <a:ahLst/>
              <a:cxnLst/>
              <a:rect l="l" t="t" r="r" b="b"/>
              <a:pathLst>
                <a:path w="7444" h="7125" extrusionOk="0">
                  <a:moveTo>
                    <a:pt x="3496" y="279"/>
                  </a:moveTo>
                  <a:cubicBezTo>
                    <a:pt x="3662" y="279"/>
                    <a:pt x="3834" y="290"/>
                    <a:pt x="4013" y="313"/>
                  </a:cubicBezTo>
                  <a:cubicBezTo>
                    <a:pt x="4506" y="382"/>
                    <a:pt x="5041" y="554"/>
                    <a:pt x="5515" y="887"/>
                  </a:cubicBezTo>
                  <a:cubicBezTo>
                    <a:pt x="5983" y="1224"/>
                    <a:pt x="6386" y="1720"/>
                    <a:pt x="6589" y="2342"/>
                  </a:cubicBezTo>
                  <a:cubicBezTo>
                    <a:pt x="7016" y="3549"/>
                    <a:pt x="6716" y="5241"/>
                    <a:pt x="5511" y="6146"/>
                  </a:cubicBezTo>
                  <a:cubicBezTo>
                    <a:pt x="4961" y="6540"/>
                    <a:pt x="4315" y="6712"/>
                    <a:pt x="3677" y="6712"/>
                  </a:cubicBezTo>
                  <a:cubicBezTo>
                    <a:pt x="2893" y="6712"/>
                    <a:pt x="2122" y="6451"/>
                    <a:pt x="1560" y="6024"/>
                  </a:cubicBezTo>
                  <a:cubicBezTo>
                    <a:pt x="1030" y="5642"/>
                    <a:pt x="682" y="5104"/>
                    <a:pt x="509" y="4556"/>
                  </a:cubicBezTo>
                  <a:cubicBezTo>
                    <a:pt x="339" y="4001"/>
                    <a:pt x="347" y="3440"/>
                    <a:pt x="439" y="2951"/>
                  </a:cubicBezTo>
                  <a:cubicBezTo>
                    <a:pt x="632" y="1961"/>
                    <a:pt x="1158" y="1272"/>
                    <a:pt x="1582" y="907"/>
                  </a:cubicBezTo>
                  <a:cubicBezTo>
                    <a:pt x="1745" y="766"/>
                    <a:pt x="1891" y="661"/>
                    <a:pt x="2008" y="584"/>
                  </a:cubicBezTo>
                  <a:lnTo>
                    <a:pt x="2008" y="584"/>
                  </a:lnTo>
                  <a:cubicBezTo>
                    <a:pt x="2393" y="415"/>
                    <a:pt x="2902" y="279"/>
                    <a:pt x="3496" y="279"/>
                  </a:cubicBezTo>
                  <a:close/>
                  <a:moveTo>
                    <a:pt x="3659" y="0"/>
                  </a:moveTo>
                  <a:cubicBezTo>
                    <a:pt x="2758" y="0"/>
                    <a:pt x="2044" y="301"/>
                    <a:pt x="1621" y="597"/>
                  </a:cubicBezTo>
                  <a:cubicBezTo>
                    <a:pt x="1373" y="763"/>
                    <a:pt x="1204" y="925"/>
                    <a:pt x="1106" y="1046"/>
                  </a:cubicBezTo>
                  <a:cubicBezTo>
                    <a:pt x="1006" y="1165"/>
                    <a:pt x="960" y="1233"/>
                    <a:pt x="970" y="1242"/>
                  </a:cubicBezTo>
                  <a:cubicBezTo>
                    <a:pt x="972" y="1244"/>
                    <a:pt x="974" y="1245"/>
                    <a:pt x="977" y="1245"/>
                  </a:cubicBezTo>
                  <a:cubicBezTo>
                    <a:pt x="977" y="1245"/>
                    <a:pt x="977" y="1245"/>
                    <a:pt x="977" y="1245"/>
                  </a:cubicBezTo>
                  <a:lnTo>
                    <a:pt x="977" y="1245"/>
                  </a:lnTo>
                  <a:cubicBezTo>
                    <a:pt x="638" y="1634"/>
                    <a:pt x="314" y="2182"/>
                    <a:pt x="148" y="2890"/>
                  </a:cubicBezTo>
                  <a:cubicBezTo>
                    <a:pt x="31" y="3414"/>
                    <a:pt x="1" y="4028"/>
                    <a:pt x="175" y="4653"/>
                  </a:cubicBezTo>
                  <a:cubicBezTo>
                    <a:pt x="352" y="5273"/>
                    <a:pt x="740" y="5896"/>
                    <a:pt x="1326" y="6331"/>
                  </a:cubicBezTo>
                  <a:cubicBezTo>
                    <a:pt x="1955" y="6820"/>
                    <a:pt x="2815" y="7124"/>
                    <a:pt x="3700" y="7124"/>
                  </a:cubicBezTo>
                  <a:cubicBezTo>
                    <a:pt x="4405" y="7124"/>
                    <a:pt x="5126" y="6931"/>
                    <a:pt x="5757" y="6483"/>
                  </a:cubicBezTo>
                  <a:cubicBezTo>
                    <a:pt x="7148" y="5428"/>
                    <a:pt x="7443" y="3556"/>
                    <a:pt x="6952" y="2213"/>
                  </a:cubicBezTo>
                  <a:cubicBezTo>
                    <a:pt x="6716" y="1522"/>
                    <a:pt x="6244" y="963"/>
                    <a:pt x="5711" y="601"/>
                  </a:cubicBezTo>
                  <a:cubicBezTo>
                    <a:pt x="5173" y="241"/>
                    <a:pt x="4583" y="74"/>
                    <a:pt x="4047" y="19"/>
                  </a:cubicBezTo>
                  <a:cubicBezTo>
                    <a:pt x="3914" y="6"/>
                    <a:pt x="3785" y="0"/>
                    <a:pt x="3659"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19"/>
          <p:cNvSpPr/>
          <p:nvPr/>
        </p:nvSpPr>
        <p:spPr>
          <a:xfrm>
            <a:off x="350025" y="400733"/>
            <a:ext cx="162300" cy="60292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435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618" y="836712"/>
            <a:ext cx="8568952" cy="2308324"/>
          </a:xfrm>
          <a:prstGeom prst="rect">
            <a:avLst/>
          </a:prstGeom>
          <a:solidFill>
            <a:schemeClr val="accent2">
              <a:lumMod val="60000"/>
              <a:lumOff val="40000"/>
            </a:schemeClr>
          </a:solidFill>
        </p:spPr>
        <p:txBody>
          <a:bodyPr wrap="square" rtlCol="0">
            <a:spAutoFit/>
          </a:bodyPr>
          <a:lstStyle/>
          <a:p>
            <a:r>
              <a:rPr lang="id-ID" dirty="0" smtClean="0"/>
              <a:t>Salah </a:t>
            </a:r>
            <a:r>
              <a:rPr lang="id-ID" dirty="0"/>
              <a:t>satu cara untuk menempelkan arti pada skor-skor tes adalah dengan mengindikasikan sejauh mana seorang individu telah maju sepanjang jalur perkembangan yang normal. </a:t>
            </a:r>
          </a:p>
          <a:p>
            <a:endParaRPr lang="id-ID" b="1" dirty="0" smtClean="0"/>
          </a:p>
          <a:p>
            <a:pPr marL="285750" indent="-285750">
              <a:buFont typeface="Wingdings" pitchFamily="2" charset="2"/>
              <a:buChar char="ü"/>
            </a:pPr>
            <a:r>
              <a:rPr lang="sv-SE" b="1" dirty="0" smtClean="0"/>
              <a:t>Skala Ordinal</a:t>
            </a:r>
            <a:r>
              <a:rPr lang="id-ID" b="1" dirty="0" smtClean="0"/>
              <a:t> (</a:t>
            </a:r>
            <a:r>
              <a:rPr lang="id-ID" b="1" i="1" dirty="0" smtClean="0"/>
              <a:t>ordinal scale</a:t>
            </a:r>
            <a:r>
              <a:rPr lang="id-ID" b="1" dirty="0" smtClean="0"/>
              <a:t>)</a:t>
            </a:r>
            <a:r>
              <a:rPr lang="sv-SE" b="1" dirty="0" smtClean="0"/>
              <a:t> </a:t>
            </a:r>
            <a:r>
              <a:rPr lang="id-ID" dirty="0" smtClean="0"/>
              <a:t>skor</a:t>
            </a:r>
            <a:r>
              <a:rPr lang="sv-SE" dirty="0" smtClean="0"/>
              <a:t> </a:t>
            </a:r>
            <a:r>
              <a:rPr lang="sv-SE" dirty="0"/>
              <a:t>berdasarkan teori atau tahapan perkembangan </a:t>
            </a:r>
            <a:r>
              <a:rPr lang="id-ID" dirty="0" smtClean="0"/>
              <a:t>Contoh </a:t>
            </a:r>
            <a:r>
              <a:rPr lang="id-ID" dirty="0"/>
              <a:t>: pemeriksaan kemampuan motorik bayi usia 6 bulan apakah sudah melewati angkat kepala–berguling–duduk ? Atau apakah kemampuan kognitif anak sesuai dengan teori Piaget? </a:t>
            </a:r>
            <a:endParaRPr lang="id-ID" dirty="0" smtClean="0"/>
          </a:p>
        </p:txBody>
      </p:sp>
      <p:graphicFrame>
        <p:nvGraphicFramePr>
          <p:cNvPr id="6" name="Table 5"/>
          <p:cNvGraphicFramePr>
            <a:graphicFrameLocks noGrp="1"/>
          </p:cNvGraphicFramePr>
          <p:nvPr>
            <p:extLst>
              <p:ext uri="{D42A27DB-BD31-4B8C-83A1-F6EECF244321}">
                <p14:modId xmlns:p14="http://schemas.microsoft.com/office/powerpoint/2010/main" val="2961657797"/>
              </p:ext>
            </p:extLst>
          </p:nvPr>
        </p:nvGraphicFramePr>
        <p:xfrm>
          <a:off x="293622" y="3128145"/>
          <a:ext cx="8568951" cy="3569859"/>
        </p:xfrm>
        <a:graphic>
          <a:graphicData uri="http://schemas.openxmlformats.org/drawingml/2006/table">
            <a:tbl>
              <a:tblPr firstRow="1" bandRow="1">
                <a:tableStyleId>{5C22544A-7EE6-4342-B048-85BDC9FD1C3A}</a:tableStyleId>
              </a:tblPr>
              <a:tblGrid>
                <a:gridCol w="2856317"/>
                <a:gridCol w="2856317"/>
                <a:gridCol w="2856317"/>
              </a:tblGrid>
              <a:tr h="320040">
                <a:tc>
                  <a:txBody>
                    <a:bodyPr/>
                    <a:lstStyle/>
                    <a:p>
                      <a:r>
                        <a:rPr lang="en-US" sz="1500" dirty="0" smtClean="0">
                          <a:solidFill>
                            <a:schemeClr val="bg1"/>
                          </a:solidFill>
                        </a:rPr>
                        <a:t>Domain</a:t>
                      </a:r>
                      <a:endParaRPr lang="id-ID" sz="1500" dirty="0">
                        <a:solidFill>
                          <a:schemeClr val="bg1"/>
                        </a:solidFill>
                      </a:endParaRPr>
                    </a:p>
                  </a:txBody>
                  <a:tcPr/>
                </a:tc>
                <a:tc>
                  <a:txBody>
                    <a:bodyPr/>
                    <a:lstStyle/>
                    <a:p>
                      <a:r>
                        <a:rPr lang="en-US" sz="1500" dirty="0" smtClean="0">
                          <a:solidFill>
                            <a:schemeClr val="bg1"/>
                          </a:solidFill>
                        </a:rPr>
                        <a:t>Age Range (in months) </a:t>
                      </a:r>
                      <a:endParaRPr lang="id-ID" sz="1500" dirty="0">
                        <a:solidFill>
                          <a:schemeClr val="bg1"/>
                        </a:solidFill>
                      </a:endParaRPr>
                    </a:p>
                  </a:txBody>
                  <a:tcPr/>
                </a:tc>
                <a:tc>
                  <a:txBody>
                    <a:bodyPr/>
                    <a:lstStyle/>
                    <a:p>
                      <a:r>
                        <a:rPr lang="en-US" sz="1500" dirty="0" smtClean="0">
                          <a:solidFill>
                            <a:schemeClr val="bg1"/>
                          </a:solidFill>
                        </a:rPr>
                        <a:t>Item</a:t>
                      </a:r>
                      <a:endParaRPr lang="id-ID" sz="1500" dirty="0">
                        <a:solidFill>
                          <a:schemeClr val="bg1"/>
                        </a:solidFill>
                      </a:endParaRPr>
                    </a:p>
                  </a:txBody>
                  <a:tcPr/>
                </a:tc>
              </a:tr>
              <a:tr h="548640">
                <a:tc>
                  <a:txBody>
                    <a:bodyPr/>
                    <a:lstStyle/>
                    <a:p>
                      <a:r>
                        <a:rPr lang="id-ID" sz="1500" b="0" i="0" u="none" strike="noStrike" cap="none" baseline="0" dirty="0" smtClean="0">
                          <a:solidFill>
                            <a:schemeClr val="dk1"/>
                          </a:solidFill>
                          <a:latin typeface="+mn-lt"/>
                          <a:ea typeface="+mn-ea"/>
                          <a:cs typeface="+mn-cs"/>
                          <a:sym typeface="Arial"/>
                        </a:rPr>
                        <a:t>Gross Motor Behavior</a:t>
                      </a:r>
                      <a:endParaRPr lang="id-ID" sz="1500" dirty="0"/>
                    </a:p>
                  </a:txBody>
                  <a:tcPr/>
                </a:tc>
                <a:tc>
                  <a:txBody>
                    <a:bodyPr/>
                    <a:lstStyle/>
                    <a:p>
                      <a:r>
                        <a:rPr lang="en-US" sz="1500" b="1" i="0" u="none" strike="noStrike" cap="none" baseline="0" dirty="0" smtClean="0">
                          <a:solidFill>
                            <a:schemeClr val="dk1"/>
                          </a:solidFill>
                          <a:latin typeface="+mn-lt"/>
                          <a:ea typeface="+mn-ea"/>
                          <a:cs typeface="+mn-cs"/>
                          <a:sym typeface="Arial"/>
                        </a:rPr>
                        <a:t>4 to 7</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dirty="0" smtClean="0">
                          <a:solidFill>
                            <a:schemeClr val="dk1"/>
                          </a:solidFill>
                          <a:latin typeface="+mn-lt"/>
                          <a:ea typeface="+mn-ea"/>
                          <a:cs typeface="+mn-cs"/>
                          <a:sym typeface="Arial"/>
                        </a:rPr>
                        <a:t>Sits alone briefly</a:t>
                      </a:r>
                    </a:p>
                    <a:p>
                      <a:endParaRPr lang="id-ID" sz="1500" dirty="0"/>
                    </a:p>
                  </a:txBody>
                  <a:tcPr/>
                </a:tc>
              </a:tr>
              <a:tr h="548640">
                <a:tc>
                  <a:txBody>
                    <a:bodyPr/>
                    <a:lstStyle/>
                    <a:p>
                      <a:endParaRPr lang="id-ID" sz="15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baseline="0" dirty="0" smtClean="0">
                          <a:solidFill>
                            <a:schemeClr val="dk1"/>
                          </a:solidFill>
                          <a:latin typeface="+mn-lt"/>
                          <a:ea typeface="+mn-ea"/>
                          <a:cs typeface="+mn-cs"/>
                          <a:sym typeface="Arial"/>
                        </a:rPr>
                        <a:t>7 to 10</a:t>
                      </a:r>
                    </a:p>
                    <a:p>
                      <a:endParaRPr lang="id-ID" sz="1500" b="1"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dirty="0" smtClean="0">
                          <a:solidFill>
                            <a:schemeClr val="dk1"/>
                          </a:solidFill>
                          <a:latin typeface="+mn-lt"/>
                          <a:ea typeface="+mn-ea"/>
                          <a:cs typeface="+mn-cs"/>
                          <a:sym typeface="Arial"/>
                        </a:rPr>
                        <a:t>Pulls to stand</a:t>
                      </a:r>
                    </a:p>
                    <a:p>
                      <a:endParaRPr lang="id-ID" sz="1500" dirty="0"/>
                    </a:p>
                  </a:txBody>
                  <a:tcPr/>
                </a:tc>
              </a:tr>
              <a:tr h="548640">
                <a:tc>
                  <a:txBody>
                    <a:bodyPr/>
                    <a:lstStyle/>
                    <a:p>
                      <a:endParaRPr lang="id-ID" sz="150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baseline="0" dirty="0" smtClean="0">
                          <a:solidFill>
                            <a:schemeClr val="dk1"/>
                          </a:solidFill>
                          <a:latin typeface="+mn-lt"/>
                          <a:ea typeface="+mn-ea"/>
                          <a:cs typeface="+mn-cs"/>
                          <a:sym typeface="Arial"/>
                        </a:rPr>
                        <a:t>13 to 18</a:t>
                      </a:r>
                      <a:endParaRPr lang="id-ID" sz="1500" b="1" dirty="0" smtClean="0"/>
                    </a:p>
                    <a:p>
                      <a:endParaRPr lang="id-ID" sz="1500" b="1" dirty="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dirty="0" smtClean="0">
                          <a:solidFill>
                            <a:schemeClr val="dk1"/>
                          </a:solidFill>
                          <a:latin typeface="+mn-lt"/>
                          <a:ea typeface="+mn-ea"/>
                          <a:cs typeface="+mn-cs"/>
                          <a:sym typeface="Arial"/>
                        </a:rPr>
                        <a:t>Walks well alone</a:t>
                      </a:r>
                      <a:endParaRPr lang="id-ID" sz="1500" dirty="0" smtClean="0"/>
                    </a:p>
                    <a:p>
                      <a:endParaRPr lang="id-ID" sz="1500" dirty="0"/>
                    </a:p>
                  </a:txBody>
                  <a:tcPr/>
                </a:tc>
              </a:tr>
              <a:tr h="506619">
                <a:tc>
                  <a:txBody>
                    <a:bodyPr/>
                    <a:lstStyle/>
                    <a:p>
                      <a:r>
                        <a:rPr lang="id-ID" sz="1500" b="0" i="0" u="none" strike="noStrike" cap="none" baseline="0" dirty="0" smtClean="0">
                          <a:solidFill>
                            <a:schemeClr val="dk1"/>
                          </a:solidFill>
                          <a:latin typeface="+mn-lt"/>
                          <a:ea typeface="+mn-ea"/>
                          <a:cs typeface="+mn-cs"/>
                          <a:sym typeface="Arial"/>
                        </a:rPr>
                        <a:t>Language/Communication</a:t>
                      </a:r>
                      <a:endParaRPr lang="id-ID" sz="1500" dirty="0"/>
                    </a:p>
                  </a:txBody>
                  <a:tcPr/>
                </a:tc>
                <a:tc>
                  <a:txBody>
                    <a:bodyPr/>
                    <a:lstStyle/>
                    <a:p>
                      <a:r>
                        <a:rPr lang="en-US" sz="1500" b="1" i="0" u="none" strike="noStrike" cap="none" baseline="0" dirty="0" smtClean="0">
                          <a:solidFill>
                            <a:schemeClr val="dk1"/>
                          </a:solidFill>
                          <a:latin typeface="+mn-lt"/>
                          <a:ea typeface="+mn-ea"/>
                          <a:cs typeface="+mn-cs"/>
                          <a:sym typeface="Arial"/>
                        </a:rPr>
                        <a:t>4 to 7</a:t>
                      </a:r>
                    </a:p>
                  </a:txBody>
                  <a:tcPr>
                    <a:solidFill>
                      <a:schemeClr val="accent1">
                        <a:lumMod val="40000"/>
                        <a:lumOff val="60000"/>
                      </a:schemeClr>
                    </a:solidFill>
                  </a:tcPr>
                </a:tc>
                <a:tc>
                  <a:txBody>
                    <a:bodyPr/>
                    <a:lstStyle/>
                    <a:p>
                      <a:r>
                        <a:rPr lang="id-ID" sz="1500" b="0" i="0" u="none" strike="noStrike" cap="none" baseline="0" dirty="0" smtClean="0">
                          <a:solidFill>
                            <a:schemeClr val="dk1"/>
                          </a:solidFill>
                          <a:latin typeface="+mn-lt"/>
                          <a:ea typeface="+mn-ea"/>
                          <a:cs typeface="+mn-cs"/>
                          <a:sym typeface="Arial"/>
                        </a:rPr>
                        <a:t>Laughs aloud</a:t>
                      </a:r>
                    </a:p>
                  </a:txBody>
                  <a:tcPr/>
                </a:tc>
              </a:tr>
              <a:tr h="548640">
                <a:tc>
                  <a:txBody>
                    <a:bodyPr/>
                    <a:lstStyle/>
                    <a:p>
                      <a:endParaRPr lang="id-ID" sz="15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baseline="0" dirty="0" smtClean="0">
                          <a:solidFill>
                            <a:schemeClr val="dk1"/>
                          </a:solidFill>
                          <a:latin typeface="+mn-lt"/>
                          <a:ea typeface="+mn-ea"/>
                          <a:cs typeface="+mn-cs"/>
                          <a:sym typeface="Arial"/>
                        </a:rPr>
                        <a:t>7 to 10</a:t>
                      </a:r>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dirty="0" smtClean="0">
                          <a:solidFill>
                            <a:schemeClr val="dk1"/>
                          </a:solidFill>
                          <a:latin typeface="+mn-lt"/>
                          <a:ea typeface="+mn-ea"/>
                          <a:cs typeface="+mn-cs"/>
                          <a:sym typeface="Arial"/>
                        </a:rPr>
                        <a:t>Responds to “no”</a:t>
                      </a:r>
                    </a:p>
                    <a:p>
                      <a:endParaRPr lang="id-ID" sz="1500" dirty="0"/>
                    </a:p>
                  </a:txBody>
                  <a:tcPr/>
                </a:tc>
              </a:tr>
              <a:tr h="548640">
                <a:tc>
                  <a:txBody>
                    <a:bodyPr/>
                    <a:lstStyle/>
                    <a:p>
                      <a:endParaRPr lang="id-ID" sz="1500" dirty="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1" i="0" u="none" strike="noStrike" cap="none" baseline="0" dirty="0" smtClean="0">
                          <a:solidFill>
                            <a:schemeClr val="dk1"/>
                          </a:solidFill>
                          <a:latin typeface="+mn-lt"/>
                          <a:ea typeface="+mn-ea"/>
                          <a:cs typeface="+mn-cs"/>
                          <a:sym typeface="Arial"/>
                        </a:rPr>
                        <a:t>13 to 18</a:t>
                      </a:r>
                      <a:endParaRPr lang="id-ID" sz="1500" b="1" dirty="0" smtClean="0"/>
                    </a:p>
                  </a:txBody>
                  <a:tcPr>
                    <a:solidFill>
                      <a:schemeClr val="accent1">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500" b="0" i="0" u="none" strike="noStrike" cap="none" baseline="0" dirty="0" smtClean="0">
                          <a:solidFill>
                            <a:schemeClr val="dk1"/>
                          </a:solidFill>
                          <a:latin typeface="+mn-lt"/>
                          <a:ea typeface="+mn-ea"/>
                          <a:cs typeface="+mn-cs"/>
                          <a:sym typeface="Arial"/>
                        </a:rPr>
                        <a:t>Shows shoe when asked</a:t>
                      </a:r>
                      <a:endParaRPr lang="id-ID" sz="1500" dirty="0" smtClean="0"/>
                    </a:p>
                    <a:p>
                      <a:endParaRPr lang="id-ID" sz="1500" dirty="0"/>
                    </a:p>
                  </a:txBody>
                  <a:tcPr/>
                </a:tc>
              </a:tr>
            </a:tbl>
          </a:graphicData>
        </a:graphic>
      </p:graphicFrame>
      <p:sp>
        <p:nvSpPr>
          <p:cNvPr id="10" name="TextBox 9"/>
          <p:cNvSpPr txBox="1"/>
          <p:nvPr/>
        </p:nvSpPr>
        <p:spPr>
          <a:xfrm>
            <a:off x="1445746" y="278299"/>
            <a:ext cx="6264696" cy="369332"/>
          </a:xfrm>
          <a:prstGeom prst="rect">
            <a:avLst/>
          </a:prstGeom>
          <a:noFill/>
          <a:ln>
            <a:solidFill>
              <a:schemeClr val="accent2">
                <a:lumMod val="75000"/>
              </a:schemeClr>
            </a:solidFill>
          </a:ln>
        </p:spPr>
        <p:txBody>
          <a:bodyPr wrap="square" rtlCol="0">
            <a:spAutoFit/>
          </a:bodyPr>
          <a:lstStyle/>
          <a:p>
            <a:pPr algn="ctr"/>
            <a:r>
              <a:rPr lang="id-ID" b="1" dirty="0" smtClean="0">
                <a:solidFill>
                  <a:srgbClr val="FF0000"/>
                </a:solidFill>
              </a:rPr>
              <a:t>NORMA PERKEMBANGAN (</a:t>
            </a:r>
            <a:r>
              <a:rPr lang="id-ID" b="1" i="1" dirty="0" smtClean="0">
                <a:solidFill>
                  <a:srgbClr val="FF0000"/>
                </a:solidFill>
              </a:rPr>
              <a:t>DEVELOPMENTAL NORM</a:t>
            </a:r>
            <a:r>
              <a:rPr lang="id-ID" b="1" dirty="0" smtClean="0">
                <a:solidFill>
                  <a:srgbClr val="FF0000"/>
                </a:solidFill>
              </a:rPr>
              <a:t>)</a:t>
            </a:r>
          </a:p>
        </p:txBody>
      </p:sp>
    </p:spTree>
    <p:extLst>
      <p:ext uri="{BB962C8B-B14F-4D97-AF65-F5344CB8AC3E}">
        <p14:creationId xmlns:p14="http://schemas.microsoft.com/office/powerpoint/2010/main" val="2715991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052739"/>
            <a:ext cx="8640960" cy="5078313"/>
          </a:xfrm>
          <a:prstGeom prst="rect">
            <a:avLst/>
          </a:prstGeom>
          <a:solidFill>
            <a:schemeClr val="accent3"/>
          </a:solidFill>
        </p:spPr>
        <p:txBody>
          <a:bodyPr wrap="square" rtlCol="0">
            <a:spAutoFit/>
          </a:bodyPr>
          <a:lstStyle/>
          <a:p>
            <a:pPr marL="285750" indent="-285750">
              <a:buFont typeface="Wingdings" pitchFamily="2" charset="2"/>
              <a:buChar char="ü"/>
            </a:pPr>
            <a:r>
              <a:rPr lang="id-ID" b="1" dirty="0" smtClean="0"/>
              <a:t>Usia Mental (</a:t>
            </a:r>
            <a:r>
              <a:rPr lang="id-ID" b="1" i="1" dirty="0" smtClean="0"/>
              <a:t>mental age</a:t>
            </a:r>
            <a:r>
              <a:rPr lang="id-ID" b="1" dirty="0" smtClean="0"/>
              <a:t>) </a:t>
            </a:r>
            <a:r>
              <a:rPr lang="id-ID" dirty="0" smtClean="0"/>
              <a:t>skor yang menunjukkan tingkatan level kemampuan seseorang yang diterjemahkan ke dalam usia anak yang memiliki kemampuan setara.</a:t>
            </a:r>
          </a:p>
          <a:p>
            <a:endParaRPr lang="id-ID" dirty="0" smtClean="0"/>
          </a:p>
          <a:p>
            <a:r>
              <a:rPr lang="id-ID" dirty="0" smtClean="0"/>
              <a:t>Contoh : Richard usia 6 thn, skor tes logikanya sama dgn mean skor dari klp anak usia 5 thn.  Artinya, kemampuan mental Richard sama seperti anak usia 5 thn, meskipun ia berusia 6 thn.</a:t>
            </a:r>
          </a:p>
          <a:p>
            <a:endParaRPr lang="id-ID" dirty="0"/>
          </a:p>
          <a:p>
            <a:pPr marL="285750" indent="-285750">
              <a:buFont typeface="Wingdings" pitchFamily="2" charset="2"/>
              <a:buChar char="ü"/>
            </a:pPr>
            <a:r>
              <a:rPr lang="id-ID" b="1" dirty="0" smtClean="0"/>
              <a:t>Ekuivalen Kelas </a:t>
            </a:r>
            <a:r>
              <a:rPr lang="id-ID" dirty="0" smtClean="0"/>
              <a:t>: norma berdasarkan tingkat atau grade dibentuk melalui perhitungan mean, median, atau modus dari skor sejumlah subjek pada setiap tingkat, yang merupakan sampel representatif. Norma ini menunjukkan penguasaan materi belajar siswa setara/ sama dgn kelompok acuan pada tingkatan kls tertentu</a:t>
            </a:r>
          </a:p>
          <a:p>
            <a:endParaRPr lang="id-ID" dirty="0" smtClean="0"/>
          </a:p>
          <a:p>
            <a:r>
              <a:rPr lang="id-ID" dirty="0" smtClean="0"/>
              <a:t> Contoh :Bila Susan, siswa kelas 3 SD, mendapat skor berhitung= 24, maka kemampuan berhitungnya sama seperti siswa kelas berapa? </a:t>
            </a:r>
          </a:p>
          <a:p>
            <a:r>
              <a:rPr lang="id-ID" dirty="0" smtClean="0"/>
              <a:t>Pada norma G.E. skor 24, menunjukkan mean untuk kelas 5 SD.  artinya, susan memiliki kemampuan berhitung setara dengan anak kelas 5 SD</a:t>
            </a:r>
            <a:endParaRPr lang="id-ID" dirty="0"/>
          </a:p>
        </p:txBody>
      </p:sp>
      <p:sp>
        <p:nvSpPr>
          <p:cNvPr id="5" name="TextBox 4"/>
          <p:cNvSpPr txBox="1"/>
          <p:nvPr/>
        </p:nvSpPr>
        <p:spPr>
          <a:xfrm>
            <a:off x="1259632" y="332659"/>
            <a:ext cx="6408712" cy="369332"/>
          </a:xfrm>
          <a:prstGeom prst="rect">
            <a:avLst/>
          </a:prstGeom>
          <a:noFill/>
          <a:ln>
            <a:solidFill>
              <a:schemeClr val="accent2">
                <a:lumMod val="75000"/>
              </a:schemeClr>
            </a:solidFill>
          </a:ln>
        </p:spPr>
        <p:txBody>
          <a:bodyPr wrap="square" rtlCol="0">
            <a:spAutoFit/>
          </a:bodyPr>
          <a:lstStyle/>
          <a:p>
            <a:pPr algn="ctr"/>
            <a:r>
              <a:rPr lang="id-ID" b="1" dirty="0" smtClean="0">
                <a:solidFill>
                  <a:srgbClr val="FF0000"/>
                </a:solidFill>
              </a:rPr>
              <a:t>NORMA PERKEMBANGAN (</a:t>
            </a:r>
            <a:r>
              <a:rPr lang="id-ID" b="1" i="1" dirty="0" smtClean="0">
                <a:solidFill>
                  <a:srgbClr val="FF0000"/>
                </a:solidFill>
              </a:rPr>
              <a:t>DEVELOPMENTAL NORM</a:t>
            </a:r>
            <a:r>
              <a:rPr lang="id-ID" b="1" dirty="0" smtClean="0">
                <a:solidFill>
                  <a:srgbClr val="FF0000"/>
                </a:solidFill>
              </a:rPr>
              <a:t>)</a:t>
            </a:r>
            <a:endParaRPr lang="id-ID" dirty="0" smtClean="0">
              <a:solidFill>
                <a:srgbClr val="FF0000"/>
              </a:solidFill>
            </a:endParaRPr>
          </a:p>
        </p:txBody>
      </p:sp>
    </p:spTree>
    <p:extLst>
      <p:ext uri="{BB962C8B-B14F-4D97-AF65-F5344CB8AC3E}">
        <p14:creationId xmlns:p14="http://schemas.microsoft.com/office/powerpoint/2010/main" val="212278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337" y="1628804"/>
            <a:ext cx="8568952" cy="3139321"/>
          </a:xfrm>
          <a:prstGeom prst="rect">
            <a:avLst/>
          </a:prstGeom>
          <a:solidFill>
            <a:schemeClr val="accent1">
              <a:lumMod val="40000"/>
              <a:lumOff val="60000"/>
            </a:schemeClr>
          </a:solidFill>
        </p:spPr>
        <p:txBody>
          <a:bodyPr wrap="square" rtlCol="0">
            <a:spAutoFit/>
          </a:bodyPr>
          <a:lstStyle/>
          <a:p>
            <a:pPr lvl="1"/>
            <a:r>
              <a:rPr lang="id-ID" dirty="0" smtClean="0"/>
              <a:t>Sebelum memberikan norma terhadap skor subjek, sangat penting untuk melihat </a:t>
            </a:r>
            <a:r>
              <a:rPr lang="id-ID" i="1" u="sng" dirty="0" smtClean="0">
                <a:solidFill>
                  <a:srgbClr val="FF0000"/>
                </a:solidFill>
              </a:rPr>
              <a:t>normative sample . </a:t>
            </a:r>
            <a:r>
              <a:rPr lang="id-ID" dirty="0" smtClean="0"/>
              <a:t>Normative sampel berguna untuk menetapkan sampel seperti apa yang akan di tes.</a:t>
            </a:r>
          </a:p>
          <a:p>
            <a:pPr lvl="1"/>
            <a:endParaRPr lang="id-ID" dirty="0"/>
          </a:p>
          <a:p>
            <a:pPr lvl="1"/>
            <a:r>
              <a:rPr lang="id-ID" dirty="0" smtClean="0"/>
              <a:t>Persyaratan terpenting adalah sampel harus merepresentasikan individu-individu di dalam suatu kelompok yang ditujukan. Data demografis juga harus tercermni di dalam </a:t>
            </a:r>
            <a:r>
              <a:rPr lang="id-ID" i="1" dirty="0" smtClean="0">
                <a:solidFill>
                  <a:srgbClr val="FF0000"/>
                </a:solidFill>
              </a:rPr>
              <a:t>normative sample</a:t>
            </a:r>
            <a:r>
              <a:rPr lang="id-ID" dirty="0" smtClean="0">
                <a:solidFill>
                  <a:srgbClr val="FF0000"/>
                </a:solidFill>
              </a:rPr>
              <a:t>.</a:t>
            </a:r>
          </a:p>
          <a:p>
            <a:pPr lvl="1"/>
            <a:endParaRPr lang="id-ID" dirty="0"/>
          </a:p>
          <a:p>
            <a:pPr lvl="1"/>
            <a:r>
              <a:rPr lang="id-ID" dirty="0" smtClean="0"/>
              <a:t>Sampel juga harus cukup besar untuk menjamin stabilitas nilai. Ukuran sampel sangat bervariasi tergantung pada jenis tes yang terstandarisasi dan kemudahan mengambil sampel</a:t>
            </a:r>
          </a:p>
        </p:txBody>
      </p:sp>
      <p:sp>
        <p:nvSpPr>
          <p:cNvPr id="8" name="TextBox 7"/>
          <p:cNvSpPr txBox="1"/>
          <p:nvPr/>
        </p:nvSpPr>
        <p:spPr>
          <a:xfrm>
            <a:off x="996752" y="800591"/>
            <a:ext cx="6624736" cy="369332"/>
          </a:xfrm>
          <a:prstGeom prst="rect">
            <a:avLst/>
          </a:prstGeom>
          <a:noFill/>
          <a:ln>
            <a:solidFill>
              <a:schemeClr val="accent2">
                <a:lumMod val="75000"/>
              </a:schemeClr>
            </a:solidFill>
          </a:ln>
        </p:spPr>
        <p:txBody>
          <a:bodyPr wrap="square" rtlCol="0">
            <a:spAutoFit/>
          </a:bodyPr>
          <a:lstStyle/>
          <a:p>
            <a:pPr algn="ctr"/>
            <a:r>
              <a:rPr lang="id-ID" b="1" dirty="0" smtClean="0">
                <a:solidFill>
                  <a:srgbClr val="FF0000"/>
                </a:solidFill>
              </a:rPr>
              <a:t>NORMA KELOMPOK (</a:t>
            </a:r>
            <a:r>
              <a:rPr lang="id-ID" b="1" i="1" dirty="0" smtClean="0">
                <a:solidFill>
                  <a:srgbClr val="FF0000"/>
                </a:solidFill>
              </a:rPr>
              <a:t>WITHIN THE GROUP NORM</a:t>
            </a:r>
            <a:r>
              <a:rPr lang="id-ID" b="1" dirty="0" smtClean="0">
                <a:solidFill>
                  <a:srgbClr val="FF0000"/>
                </a:solidFill>
              </a:rPr>
              <a:t>)</a:t>
            </a:r>
            <a:endParaRPr lang="id-ID" dirty="0" smtClean="0"/>
          </a:p>
        </p:txBody>
      </p:sp>
    </p:spTree>
    <p:extLst>
      <p:ext uri="{BB962C8B-B14F-4D97-AF65-F5344CB8AC3E}">
        <p14:creationId xmlns:p14="http://schemas.microsoft.com/office/powerpoint/2010/main" val="1663751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24749"/>
            <a:ext cx="8568952" cy="5632311"/>
          </a:xfrm>
          <a:prstGeom prst="rect">
            <a:avLst/>
          </a:prstGeom>
          <a:solidFill>
            <a:schemeClr val="accent1"/>
          </a:solidFill>
        </p:spPr>
        <p:txBody>
          <a:bodyPr wrap="square" rtlCol="0">
            <a:spAutoFit/>
          </a:bodyPr>
          <a:lstStyle/>
          <a:p>
            <a:pPr marL="285750" indent="-285750">
              <a:buFont typeface="Wingdings" pitchFamily="2" charset="2"/>
              <a:buChar char="ü"/>
            </a:pPr>
            <a:endParaRPr lang="id-ID" b="1" dirty="0" smtClean="0"/>
          </a:p>
          <a:p>
            <a:pPr marL="285750" indent="-285750">
              <a:buFont typeface="Wingdings" pitchFamily="2" charset="2"/>
              <a:buChar char="ü"/>
            </a:pPr>
            <a:r>
              <a:rPr lang="id-ID" b="1" dirty="0" smtClean="0">
                <a:solidFill>
                  <a:srgbClr val="FFFF00"/>
                </a:solidFill>
              </a:rPr>
              <a:t>Subgroup Norms </a:t>
            </a:r>
            <a:r>
              <a:rPr lang="id-ID" dirty="0" smtClean="0">
                <a:solidFill>
                  <a:srgbClr val="FFFF00"/>
                </a:solidFill>
              </a:rPr>
              <a:t> </a:t>
            </a:r>
            <a:r>
              <a:rPr lang="id-ID" dirty="0" smtClean="0">
                <a:solidFill>
                  <a:schemeClr val="bg1"/>
                </a:solidFill>
              </a:rPr>
              <a:t>ketika sampel yang besar dikumpulkan untuk merepresen-tasikan populasi yang luas, norma dapat dipecah-pecah ke dalam kelompok kecil atau yang lebih spesifik. Subkelompok dapat dibentuk berdasarkan usia, jenis kelamin, pekerjaan, ras, etnis, tingkat pendidikan, atau variabel lainnya yang mungkin memiliki dampak signifikan pada nilai tes. Norma subkelompok juga dapat dikumpulkan setelah tes telah distandarisasi dan diterbitkan untuk melengkapi dan memperluas penerapan tes</a:t>
            </a:r>
          </a:p>
          <a:p>
            <a:pPr marL="285750" indent="-285750">
              <a:buFont typeface="Wingdings" pitchFamily="2" charset="2"/>
              <a:buChar char="ü"/>
            </a:pPr>
            <a:endParaRPr lang="id-ID" dirty="0" smtClean="0">
              <a:solidFill>
                <a:schemeClr val="bg1"/>
              </a:solidFill>
            </a:endParaRPr>
          </a:p>
          <a:p>
            <a:pPr marL="285750" indent="-285750">
              <a:buFont typeface="Wingdings" pitchFamily="2" charset="2"/>
              <a:buChar char="ü"/>
            </a:pPr>
            <a:r>
              <a:rPr lang="id-ID" b="1" dirty="0" smtClean="0">
                <a:solidFill>
                  <a:srgbClr val="FFFF00"/>
                </a:solidFill>
              </a:rPr>
              <a:t>Local Norms </a:t>
            </a:r>
            <a:r>
              <a:rPr lang="id-ID" dirty="0" smtClean="0">
                <a:solidFill>
                  <a:srgbClr val="FFFF00"/>
                </a:solidFill>
              </a:rPr>
              <a:t> </a:t>
            </a:r>
            <a:r>
              <a:rPr lang="id-ID" dirty="0" smtClean="0">
                <a:solidFill>
                  <a:schemeClr val="bg1"/>
                </a:solidFill>
              </a:rPr>
              <a:t>ketika peneliti ingin mengevaluasi skor berdasarkan kelompok yang dibentuk dari setting institusional atau letak geografis tertentu. Sampel lebih sempit, peneliti mengumpulkan sampel dari perusahaan tertentu atau mahasiswa dari universitas tertentu. </a:t>
            </a:r>
          </a:p>
          <a:p>
            <a:r>
              <a:rPr lang="id-ID" dirty="0" smtClean="0">
                <a:solidFill>
                  <a:schemeClr val="bg1"/>
                </a:solidFill>
              </a:rPr>
              <a:t> </a:t>
            </a:r>
          </a:p>
          <a:p>
            <a:pPr marL="285750" indent="-285750">
              <a:buFont typeface="Wingdings" pitchFamily="2" charset="2"/>
              <a:buChar char="ü"/>
            </a:pPr>
            <a:r>
              <a:rPr lang="id-ID" b="1" dirty="0" smtClean="0">
                <a:solidFill>
                  <a:srgbClr val="FFFF00"/>
                </a:solidFill>
              </a:rPr>
              <a:t>Convinience Norms </a:t>
            </a:r>
            <a:r>
              <a:rPr lang="id-ID" dirty="0" smtClean="0">
                <a:solidFill>
                  <a:schemeClr val="bg1"/>
                </a:solidFill>
              </a:rPr>
              <a:t>dikarenakan terkendala waktu dan dana biasayanya sampel adalah orang yang (kebetulan) tersedia pada saat tes dibuat. Sampel ini biasanya tidak mewakili definisi populasi yan ditetapkan. Sampel ini umumnya adalah individu/kelompok yang mudah diakes oleh peneliti, sehingga norma nya pun harus di perjelas bagi pengguna alat tes.</a:t>
            </a:r>
          </a:p>
          <a:p>
            <a:endParaRPr lang="id-ID" dirty="0"/>
          </a:p>
        </p:txBody>
      </p:sp>
      <p:sp>
        <p:nvSpPr>
          <p:cNvPr id="3" name="TextBox 2"/>
          <p:cNvSpPr txBox="1"/>
          <p:nvPr/>
        </p:nvSpPr>
        <p:spPr>
          <a:xfrm>
            <a:off x="1343472" y="550754"/>
            <a:ext cx="5688632" cy="461665"/>
          </a:xfrm>
          <a:prstGeom prst="rect">
            <a:avLst/>
          </a:prstGeom>
          <a:noFill/>
          <a:ln>
            <a:solidFill>
              <a:schemeClr val="accent2">
                <a:lumMod val="75000"/>
              </a:schemeClr>
            </a:solidFill>
          </a:ln>
        </p:spPr>
        <p:txBody>
          <a:bodyPr wrap="square" rtlCol="0">
            <a:spAutoFit/>
          </a:bodyPr>
          <a:lstStyle/>
          <a:p>
            <a:pPr algn="ctr"/>
            <a:r>
              <a:rPr lang="id-ID" sz="2400" b="1" dirty="0" smtClean="0">
                <a:solidFill>
                  <a:srgbClr val="FF0000"/>
                </a:solidFill>
              </a:rPr>
              <a:t>NORMATIVE SAMPLE</a:t>
            </a:r>
            <a:endParaRPr lang="id-ID" sz="2400" dirty="0" smtClean="0"/>
          </a:p>
        </p:txBody>
      </p:sp>
    </p:spTree>
    <p:extLst>
      <p:ext uri="{BB962C8B-B14F-4D97-AF65-F5344CB8AC3E}">
        <p14:creationId xmlns:p14="http://schemas.microsoft.com/office/powerpoint/2010/main" val="57061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618" y="764704"/>
            <a:ext cx="8568952" cy="2308324"/>
          </a:xfrm>
          <a:prstGeom prst="rect">
            <a:avLst/>
          </a:prstGeom>
          <a:noFill/>
        </p:spPr>
        <p:txBody>
          <a:bodyPr wrap="square" rtlCol="0">
            <a:spAutoFit/>
          </a:bodyPr>
          <a:lstStyle/>
          <a:p>
            <a:pPr marL="285750" indent="-285750">
              <a:buFont typeface="Wingdings" pitchFamily="2" charset="2"/>
              <a:buChar char="ü"/>
            </a:pPr>
            <a:r>
              <a:rPr lang="id-ID" b="1" dirty="0" smtClean="0"/>
              <a:t>PERSENTIL</a:t>
            </a:r>
          </a:p>
          <a:p>
            <a:pPr marL="285750" indent="-285750">
              <a:buFont typeface="Wingdings" pitchFamily="2" charset="2"/>
              <a:buChar char="q"/>
            </a:pPr>
            <a:endParaRPr lang="id-ID" b="1" dirty="0"/>
          </a:p>
          <a:p>
            <a:pPr algn="just"/>
            <a:r>
              <a:rPr lang="id-ID" dirty="0"/>
              <a:t>Skor persentil menunjukan posisi </a:t>
            </a:r>
            <a:r>
              <a:rPr lang="id-ID" dirty="0" smtClean="0"/>
              <a:t>relatif</a:t>
            </a:r>
            <a:r>
              <a:rPr lang="id-ID" dirty="0"/>
              <a:t> </a:t>
            </a:r>
            <a:r>
              <a:rPr lang="id-ID" dirty="0" smtClean="0"/>
              <a:t>individu dalam </a:t>
            </a:r>
            <a:r>
              <a:rPr lang="id-ID" dirty="0"/>
              <a:t>sampel. Persentil dapat dianggap sebagai </a:t>
            </a:r>
            <a:r>
              <a:rPr lang="id-ID" dirty="0" smtClean="0">
                <a:solidFill>
                  <a:srgbClr val="FF0000"/>
                </a:solidFill>
              </a:rPr>
              <a:t>peringkat</a:t>
            </a:r>
            <a:r>
              <a:rPr lang="id-ID" dirty="0" smtClean="0"/>
              <a:t> dalam </a:t>
            </a:r>
            <a:r>
              <a:rPr lang="id-ID" dirty="0"/>
              <a:t>suatu kelompok subjek yang </a:t>
            </a:r>
            <a:r>
              <a:rPr lang="id-ID" dirty="0" smtClean="0"/>
              <a:t>jumlah anggotanya 100 orang</a:t>
            </a:r>
            <a:r>
              <a:rPr lang="id-ID" dirty="0"/>
              <a:t>. </a:t>
            </a:r>
            <a:r>
              <a:rPr lang="id-ID" dirty="0" smtClean="0"/>
              <a:t>Dengan catatan </a:t>
            </a:r>
            <a:r>
              <a:rPr lang="id-ID" dirty="0"/>
              <a:t>bahwa dalam penentuan peringkat </a:t>
            </a:r>
            <a:r>
              <a:rPr lang="id-ID" dirty="0" smtClean="0"/>
              <a:t>biasanya</a:t>
            </a:r>
            <a:r>
              <a:rPr lang="id-ID" dirty="0"/>
              <a:t> orang mulai menghitung dari atas, subjek terbaik menduduki </a:t>
            </a:r>
            <a:endParaRPr lang="id-ID" dirty="0" smtClean="0"/>
          </a:p>
          <a:p>
            <a:pPr algn="just"/>
            <a:r>
              <a:rPr lang="id-ID" dirty="0" smtClean="0"/>
              <a:t>peringkat</a:t>
            </a:r>
            <a:r>
              <a:rPr lang="id-ID" dirty="0"/>
              <a:t> 1 Sebaliknya subjek </a:t>
            </a:r>
            <a:r>
              <a:rPr lang="id-ID" dirty="0" smtClean="0"/>
              <a:t>yang mendapat</a:t>
            </a:r>
            <a:r>
              <a:rPr lang="id-ID" dirty="0"/>
              <a:t> skor terendah akan menduduki peringkat </a:t>
            </a:r>
            <a:r>
              <a:rPr lang="id-ID" dirty="0" smtClean="0"/>
              <a:t>100.</a:t>
            </a:r>
          </a:p>
        </p:txBody>
      </p:sp>
      <p:graphicFrame>
        <p:nvGraphicFramePr>
          <p:cNvPr id="5" name="Table 4"/>
          <p:cNvGraphicFramePr>
            <a:graphicFrameLocks noGrp="1"/>
          </p:cNvGraphicFramePr>
          <p:nvPr>
            <p:extLst>
              <p:ext uri="{D42A27DB-BD31-4B8C-83A1-F6EECF244321}">
                <p14:modId xmlns:p14="http://schemas.microsoft.com/office/powerpoint/2010/main" val="687235882"/>
              </p:ext>
            </p:extLst>
          </p:nvPr>
        </p:nvGraphicFramePr>
        <p:xfrm>
          <a:off x="1530094" y="3573016"/>
          <a:ext cx="6096000" cy="25958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id-ID" sz="1500" dirty="0" smtClean="0"/>
                        <a:t>SKOR</a:t>
                      </a:r>
                      <a:endParaRPr lang="id-ID" sz="1500" dirty="0"/>
                    </a:p>
                  </a:txBody>
                  <a:tcPr/>
                </a:tc>
                <a:tc>
                  <a:txBody>
                    <a:bodyPr/>
                    <a:lstStyle/>
                    <a:p>
                      <a:pPr algn="ctr"/>
                      <a:r>
                        <a:rPr lang="id-ID" sz="1500" dirty="0" smtClean="0"/>
                        <a:t>PERCENTIL</a:t>
                      </a:r>
                      <a:endParaRPr lang="id-ID" sz="1500" dirty="0"/>
                    </a:p>
                  </a:txBody>
                  <a:tcPr/>
                </a:tc>
                <a:tc>
                  <a:txBody>
                    <a:bodyPr/>
                    <a:lstStyle/>
                    <a:p>
                      <a:pPr algn="ctr"/>
                      <a:r>
                        <a:rPr lang="id-ID" sz="1500" dirty="0" smtClean="0"/>
                        <a:t>SKOR</a:t>
                      </a:r>
                      <a:endParaRPr lang="id-ID" sz="1500" dirty="0"/>
                    </a:p>
                  </a:txBody>
                  <a:tcPr/>
                </a:tc>
                <a:tc>
                  <a:txBody>
                    <a:bodyPr/>
                    <a:lstStyle/>
                    <a:p>
                      <a:pPr algn="ctr"/>
                      <a:r>
                        <a:rPr lang="id-ID" sz="1500" dirty="0" smtClean="0"/>
                        <a:t>PERCENTIL</a:t>
                      </a:r>
                      <a:endParaRPr lang="id-ID" sz="1500" dirty="0"/>
                    </a:p>
                  </a:txBody>
                  <a:tcPr/>
                </a:tc>
              </a:tr>
              <a:tr h="370840">
                <a:tc>
                  <a:txBody>
                    <a:bodyPr/>
                    <a:lstStyle/>
                    <a:p>
                      <a:r>
                        <a:rPr lang="id-ID" sz="1500" dirty="0" smtClean="0"/>
                        <a:t>100</a:t>
                      </a:r>
                      <a:endParaRPr lang="id-ID" sz="1500" dirty="0"/>
                    </a:p>
                  </a:txBody>
                  <a:tcPr>
                    <a:solidFill>
                      <a:schemeClr val="accent3">
                        <a:lumMod val="75000"/>
                      </a:schemeClr>
                    </a:solidFill>
                  </a:tcPr>
                </a:tc>
                <a:tc>
                  <a:txBody>
                    <a:bodyPr/>
                    <a:lstStyle/>
                    <a:p>
                      <a:r>
                        <a:rPr lang="id-ID" sz="1500" dirty="0" smtClean="0"/>
                        <a:t>1</a:t>
                      </a:r>
                      <a:endParaRPr lang="id-ID" sz="1500" dirty="0"/>
                    </a:p>
                  </a:txBody>
                  <a:tcPr>
                    <a:solidFill>
                      <a:schemeClr val="accent3">
                        <a:lumMod val="75000"/>
                      </a:schemeClr>
                    </a:solidFill>
                  </a:tcPr>
                </a:tc>
                <a:tc>
                  <a:txBody>
                    <a:bodyPr/>
                    <a:lstStyle/>
                    <a:p>
                      <a:r>
                        <a:rPr lang="id-ID" sz="1500" dirty="0" smtClean="0"/>
                        <a:t>40</a:t>
                      </a:r>
                      <a:endParaRPr lang="id-ID" sz="1500" dirty="0"/>
                    </a:p>
                  </a:txBody>
                  <a:tcPr>
                    <a:solidFill>
                      <a:schemeClr val="accent3">
                        <a:lumMod val="75000"/>
                      </a:schemeClr>
                    </a:solidFill>
                  </a:tcPr>
                </a:tc>
                <a:tc>
                  <a:txBody>
                    <a:bodyPr/>
                    <a:lstStyle/>
                    <a:p>
                      <a:r>
                        <a:rPr lang="id-ID" sz="1500" dirty="0" smtClean="0"/>
                        <a:t>7</a:t>
                      </a:r>
                      <a:endParaRPr lang="id-ID" sz="1500" dirty="0"/>
                    </a:p>
                  </a:txBody>
                  <a:tcPr>
                    <a:solidFill>
                      <a:schemeClr val="accent3">
                        <a:lumMod val="75000"/>
                      </a:schemeClr>
                    </a:solidFill>
                  </a:tcPr>
                </a:tc>
              </a:tr>
              <a:tr h="370840">
                <a:tc>
                  <a:txBody>
                    <a:bodyPr/>
                    <a:lstStyle/>
                    <a:p>
                      <a:r>
                        <a:rPr lang="id-ID" sz="1500" dirty="0" smtClean="0"/>
                        <a:t>90</a:t>
                      </a:r>
                      <a:endParaRPr lang="id-ID" sz="1500" dirty="0"/>
                    </a:p>
                  </a:txBody>
                  <a:tcPr>
                    <a:solidFill>
                      <a:schemeClr val="accent3">
                        <a:lumMod val="75000"/>
                      </a:schemeClr>
                    </a:solidFill>
                  </a:tcPr>
                </a:tc>
                <a:tc>
                  <a:txBody>
                    <a:bodyPr/>
                    <a:lstStyle/>
                    <a:p>
                      <a:r>
                        <a:rPr lang="id-ID" sz="1500" dirty="0" smtClean="0"/>
                        <a:t>2</a:t>
                      </a:r>
                      <a:endParaRPr lang="id-ID" sz="1500" dirty="0"/>
                    </a:p>
                  </a:txBody>
                  <a:tcPr>
                    <a:solidFill>
                      <a:schemeClr val="accent3">
                        <a:lumMod val="75000"/>
                      </a:schemeClr>
                    </a:solidFill>
                  </a:tcPr>
                </a:tc>
                <a:tc>
                  <a:txBody>
                    <a:bodyPr/>
                    <a:lstStyle/>
                    <a:p>
                      <a:r>
                        <a:rPr lang="id-ID" sz="1500" dirty="0" smtClean="0"/>
                        <a:t>30</a:t>
                      </a:r>
                      <a:endParaRPr lang="id-ID" sz="1500" dirty="0"/>
                    </a:p>
                  </a:txBody>
                  <a:tcPr>
                    <a:solidFill>
                      <a:schemeClr val="accent3">
                        <a:lumMod val="75000"/>
                      </a:schemeClr>
                    </a:solidFill>
                  </a:tcPr>
                </a:tc>
                <a:tc>
                  <a:txBody>
                    <a:bodyPr/>
                    <a:lstStyle/>
                    <a:p>
                      <a:r>
                        <a:rPr lang="id-ID" sz="1500" dirty="0" smtClean="0"/>
                        <a:t>8</a:t>
                      </a:r>
                      <a:endParaRPr lang="id-ID" sz="1500" dirty="0"/>
                    </a:p>
                  </a:txBody>
                  <a:tcPr>
                    <a:solidFill>
                      <a:schemeClr val="accent3">
                        <a:lumMod val="75000"/>
                      </a:schemeClr>
                    </a:solidFill>
                  </a:tcPr>
                </a:tc>
              </a:tr>
              <a:tr h="370840">
                <a:tc>
                  <a:txBody>
                    <a:bodyPr/>
                    <a:lstStyle/>
                    <a:p>
                      <a:r>
                        <a:rPr lang="id-ID" sz="1500" dirty="0" smtClean="0"/>
                        <a:t>80</a:t>
                      </a:r>
                      <a:endParaRPr lang="id-ID" sz="1500" dirty="0"/>
                    </a:p>
                  </a:txBody>
                  <a:tcPr>
                    <a:solidFill>
                      <a:schemeClr val="accent3">
                        <a:lumMod val="75000"/>
                      </a:schemeClr>
                    </a:solidFill>
                  </a:tcPr>
                </a:tc>
                <a:tc>
                  <a:txBody>
                    <a:bodyPr/>
                    <a:lstStyle/>
                    <a:p>
                      <a:r>
                        <a:rPr lang="id-ID" sz="1500" dirty="0" smtClean="0"/>
                        <a:t>3</a:t>
                      </a:r>
                      <a:endParaRPr lang="id-ID" sz="1500" dirty="0"/>
                    </a:p>
                  </a:txBody>
                  <a:tcPr>
                    <a:solidFill>
                      <a:schemeClr val="accent3">
                        <a:lumMod val="75000"/>
                      </a:schemeClr>
                    </a:solidFill>
                  </a:tcPr>
                </a:tc>
                <a:tc>
                  <a:txBody>
                    <a:bodyPr/>
                    <a:lstStyle/>
                    <a:p>
                      <a:r>
                        <a:rPr lang="id-ID" sz="1500" dirty="0" smtClean="0"/>
                        <a:t>20</a:t>
                      </a:r>
                      <a:endParaRPr lang="id-ID" sz="1500" dirty="0"/>
                    </a:p>
                  </a:txBody>
                  <a:tcPr>
                    <a:solidFill>
                      <a:schemeClr val="accent3">
                        <a:lumMod val="75000"/>
                      </a:schemeClr>
                    </a:solidFill>
                  </a:tcPr>
                </a:tc>
                <a:tc>
                  <a:txBody>
                    <a:bodyPr/>
                    <a:lstStyle/>
                    <a:p>
                      <a:r>
                        <a:rPr lang="id-ID" sz="1500" dirty="0" smtClean="0"/>
                        <a:t>9</a:t>
                      </a:r>
                      <a:endParaRPr lang="id-ID" sz="1500" dirty="0"/>
                    </a:p>
                  </a:txBody>
                  <a:tcPr>
                    <a:solidFill>
                      <a:schemeClr val="accent3">
                        <a:lumMod val="75000"/>
                      </a:schemeClr>
                    </a:solidFill>
                  </a:tcPr>
                </a:tc>
              </a:tr>
              <a:tr h="370840">
                <a:tc>
                  <a:txBody>
                    <a:bodyPr/>
                    <a:lstStyle/>
                    <a:p>
                      <a:r>
                        <a:rPr lang="id-ID" sz="1500" dirty="0" smtClean="0"/>
                        <a:t>70</a:t>
                      </a:r>
                      <a:endParaRPr lang="id-ID" sz="1500" dirty="0"/>
                    </a:p>
                  </a:txBody>
                  <a:tcPr>
                    <a:solidFill>
                      <a:schemeClr val="accent3">
                        <a:lumMod val="75000"/>
                      </a:schemeClr>
                    </a:solidFill>
                  </a:tcPr>
                </a:tc>
                <a:tc>
                  <a:txBody>
                    <a:bodyPr/>
                    <a:lstStyle/>
                    <a:p>
                      <a:r>
                        <a:rPr lang="id-ID" sz="1500" dirty="0" smtClean="0"/>
                        <a:t>4</a:t>
                      </a:r>
                      <a:endParaRPr lang="id-ID" sz="1500" dirty="0"/>
                    </a:p>
                  </a:txBody>
                  <a:tcPr>
                    <a:solidFill>
                      <a:schemeClr val="accent3">
                        <a:lumMod val="75000"/>
                      </a:schemeClr>
                    </a:solidFill>
                  </a:tcPr>
                </a:tc>
                <a:tc>
                  <a:txBody>
                    <a:bodyPr/>
                    <a:lstStyle/>
                    <a:p>
                      <a:r>
                        <a:rPr lang="id-ID" sz="1500" dirty="0" smtClean="0"/>
                        <a:t>10</a:t>
                      </a:r>
                      <a:endParaRPr lang="id-ID" sz="1500" dirty="0"/>
                    </a:p>
                  </a:txBody>
                  <a:tcPr>
                    <a:solidFill>
                      <a:schemeClr val="accent3">
                        <a:lumMod val="75000"/>
                      </a:schemeClr>
                    </a:solidFill>
                  </a:tcPr>
                </a:tc>
                <a:tc>
                  <a:txBody>
                    <a:bodyPr/>
                    <a:lstStyle/>
                    <a:p>
                      <a:r>
                        <a:rPr lang="id-ID" sz="1500" dirty="0" smtClean="0"/>
                        <a:t>10</a:t>
                      </a:r>
                      <a:endParaRPr lang="id-ID" sz="1500" dirty="0"/>
                    </a:p>
                  </a:txBody>
                  <a:tcPr>
                    <a:solidFill>
                      <a:schemeClr val="accent3">
                        <a:lumMod val="75000"/>
                      </a:schemeClr>
                    </a:solidFill>
                  </a:tcPr>
                </a:tc>
              </a:tr>
              <a:tr h="370840">
                <a:tc>
                  <a:txBody>
                    <a:bodyPr/>
                    <a:lstStyle/>
                    <a:p>
                      <a:r>
                        <a:rPr lang="id-ID" sz="1500" dirty="0" smtClean="0"/>
                        <a:t>60</a:t>
                      </a:r>
                      <a:endParaRPr lang="id-ID" sz="1500" dirty="0"/>
                    </a:p>
                  </a:txBody>
                  <a:tcPr>
                    <a:solidFill>
                      <a:schemeClr val="accent3">
                        <a:lumMod val="75000"/>
                      </a:schemeClr>
                    </a:solidFill>
                  </a:tcPr>
                </a:tc>
                <a:tc>
                  <a:txBody>
                    <a:bodyPr/>
                    <a:lstStyle/>
                    <a:p>
                      <a:r>
                        <a:rPr lang="id-ID" sz="1500" dirty="0" smtClean="0"/>
                        <a:t>5</a:t>
                      </a:r>
                      <a:endParaRPr lang="id-ID" sz="1500" dirty="0"/>
                    </a:p>
                  </a:txBody>
                  <a:tcPr>
                    <a:solidFill>
                      <a:schemeClr val="accent3">
                        <a:lumMod val="75000"/>
                      </a:schemeClr>
                    </a:solidFill>
                  </a:tcPr>
                </a:tc>
                <a:tc>
                  <a:txBody>
                    <a:bodyPr/>
                    <a:lstStyle/>
                    <a:p>
                      <a:endParaRPr lang="id-ID" sz="1500" dirty="0"/>
                    </a:p>
                  </a:txBody>
                  <a:tcPr>
                    <a:solidFill>
                      <a:schemeClr val="accent3">
                        <a:lumMod val="75000"/>
                      </a:schemeClr>
                    </a:solidFill>
                  </a:tcPr>
                </a:tc>
                <a:tc>
                  <a:txBody>
                    <a:bodyPr/>
                    <a:lstStyle/>
                    <a:p>
                      <a:endParaRPr lang="id-ID" sz="1500" dirty="0"/>
                    </a:p>
                  </a:txBody>
                  <a:tcPr>
                    <a:solidFill>
                      <a:schemeClr val="accent3">
                        <a:lumMod val="75000"/>
                      </a:schemeClr>
                    </a:solidFill>
                  </a:tcPr>
                </a:tc>
              </a:tr>
              <a:tr h="370840">
                <a:tc>
                  <a:txBody>
                    <a:bodyPr/>
                    <a:lstStyle/>
                    <a:p>
                      <a:r>
                        <a:rPr lang="id-ID" sz="1500" dirty="0" smtClean="0"/>
                        <a:t>50</a:t>
                      </a:r>
                      <a:endParaRPr lang="id-ID" sz="1500" dirty="0"/>
                    </a:p>
                  </a:txBody>
                  <a:tcPr>
                    <a:solidFill>
                      <a:schemeClr val="accent3">
                        <a:lumMod val="75000"/>
                      </a:schemeClr>
                    </a:solidFill>
                  </a:tcPr>
                </a:tc>
                <a:tc>
                  <a:txBody>
                    <a:bodyPr/>
                    <a:lstStyle/>
                    <a:p>
                      <a:r>
                        <a:rPr lang="id-ID" sz="1500" dirty="0" smtClean="0"/>
                        <a:t>6</a:t>
                      </a:r>
                      <a:endParaRPr lang="id-ID" sz="1500" dirty="0"/>
                    </a:p>
                  </a:txBody>
                  <a:tcPr>
                    <a:solidFill>
                      <a:schemeClr val="accent3">
                        <a:lumMod val="75000"/>
                      </a:schemeClr>
                    </a:solidFill>
                  </a:tcPr>
                </a:tc>
                <a:tc>
                  <a:txBody>
                    <a:bodyPr/>
                    <a:lstStyle/>
                    <a:p>
                      <a:endParaRPr lang="id-ID" sz="1500" dirty="0"/>
                    </a:p>
                  </a:txBody>
                  <a:tcPr>
                    <a:solidFill>
                      <a:schemeClr val="accent3">
                        <a:lumMod val="75000"/>
                      </a:schemeClr>
                    </a:solidFill>
                  </a:tcPr>
                </a:tc>
                <a:tc>
                  <a:txBody>
                    <a:bodyPr/>
                    <a:lstStyle/>
                    <a:p>
                      <a:endParaRPr lang="id-ID" sz="1500" dirty="0"/>
                    </a:p>
                  </a:txBody>
                  <a:tcPr>
                    <a:solidFill>
                      <a:schemeClr val="accent3">
                        <a:lumMod val="75000"/>
                      </a:schemeClr>
                    </a:solidFill>
                  </a:tcPr>
                </a:tc>
              </a:tr>
            </a:tbl>
          </a:graphicData>
        </a:graphic>
      </p:graphicFrame>
      <p:sp>
        <p:nvSpPr>
          <p:cNvPr id="6" name="Down Arrow 5"/>
          <p:cNvSpPr/>
          <p:nvPr/>
        </p:nvSpPr>
        <p:spPr>
          <a:xfrm>
            <a:off x="3347864" y="3192283"/>
            <a:ext cx="576064"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Down Arrow 6"/>
          <p:cNvSpPr/>
          <p:nvPr/>
        </p:nvSpPr>
        <p:spPr>
          <a:xfrm>
            <a:off x="6444208" y="3236671"/>
            <a:ext cx="576064" cy="216024"/>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TextBox 7"/>
          <p:cNvSpPr txBox="1"/>
          <p:nvPr/>
        </p:nvSpPr>
        <p:spPr>
          <a:xfrm>
            <a:off x="1763688" y="260648"/>
            <a:ext cx="5976664" cy="400110"/>
          </a:xfrm>
          <a:prstGeom prst="rect">
            <a:avLst/>
          </a:prstGeom>
          <a:noFill/>
          <a:ln>
            <a:solidFill>
              <a:schemeClr val="accent2">
                <a:lumMod val="75000"/>
              </a:schemeClr>
            </a:solidFill>
          </a:ln>
        </p:spPr>
        <p:txBody>
          <a:bodyPr wrap="square" rtlCol="0">
            <a:spAutoFit/>
          </a:bodyPr>
          <a:lstStyle/>
          <a:p>
            <a:r>
              <a:rPr lang="id-ID" b="1" dirty="0" smtClean="0">
                <a:solidFill>
                  <a:srgbClr val="FF0000"/>
                </a:solidFill>
              </a:rPr>
              <a:t>NORMA </a:t>
            </a:r>
            <a:r>
              <a:rPr lang="id-ID" sz="2000" b="1" dirty="0" smtClean="0">
                <a:solidFill>
                  <a:srgbClr val="FF0000"/>
                </a:solidFill>
              </a:rPr>
              <a:t>KELOMPOK</a:t>
            </a:r>
            <a:r>
              <a:rPr lang="id-ID" b="1" dirty="0" smtClean="0">
                <a:solidFill>
                  <a:srgbClr val="FF0000"/>
                </a:solidFill>
              </a:rPr>
              <a:t> (</a:t>
            </a:r>
            <a:r>
              <a:rPr lang="id-ID" b="1" i="1" dirty="0" smtClean="0">
                <a:solidFill>
                  <a:srgbClr val="FF0000"/>
                </a:solidFill>
              </a:rPr>
              <a:t>WITHIN THE GROUP NORM</a:t>
            </a:r>
            <a:r>
              <a:rPr lang="id-ID" b="1" dirty="0" smtClean="0">
                <a:solidFill>
                  <a:srgbClr val="FF0000"/>
                </a:solidFill>
              </a:rPr>
              <a:t>)</a:t>
            </a:r>
          </a:p>
        </p:txBody>
      </p:sp>
    </p:spTree>
    <p:extLst>
      <p:ext uri="{BB962C8B-B14F-4D97-AF65-F5344CB8AC3E}">
        <p14:creationId xmlns:p14="http://schemas.microsoft.com/office/powerpoint/2010/main" val="2731274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548681"/>
            <a:ext cx="6840760" cy="400110"/>
          </a:xfrm>
          <a:prstGeom prst="rect">
            <a:avLst/>
          </a:prstGeom>
          <a:noFill/>
          <a:ln>
            <a:solidFill>
              <a:schemeClr val="accent2">
                <a:lumMod val="75000"/>
              </a:schemeClr>
            </a:solidFill>
          </a:ln>
        </p:spPr>
        <p:txBody>
          <a:bodyPr wrap="square" rtlCol="0">
            <a:spAutoFit/>
          </a:bodyPr>
          <a:lstStyle/>
          <a:p>
            <a:pPr algn="ctr"/>
            <a:r>
              <a:rPr lang="id-ID" b="1" dirty="0" smtClean="0">
                <a:solidFill>
                  <a:srgbClr val="FF0000"/>
                </a:solidFill>
              </a:rPr>
              <a:t>NORMA </a:t>
            </a:r>
            <a:r>
              <a:rPr lang="id-ID" sz="2000" b="1" dirty="0" smtClean="0">
                <a:solidFill>
                  <a:srgbClr val="FF0000"/>
                </a:solidFill>
              </a:rPr>
              <a:t>KELOMPOK</a:t>
            </a:r>
            <a:r>
              <a:rPr lang="id-ID" b="1" dirty="0" smtClean="0">
                <a:solidFill>
                  <a:srgbClr val="FF0000"/>
                </a:solidFill>
              </a:rPr>
              <a:t> (</a:t>
            </a:r>
            <a:r>
              <a:rPr lang="id-ID" b="1" i="1" dirty="0" smtClean="0">
                <a:solidFill>
                  <a:srgbClr val="FF0000"/>
                </a:solidFill>
              </a:rPr>
              <a:t>WITHIN THE GROUP NORM</a:t>
            </a:r>
            <a:r>
              <a:rPr lang="id-ID" b="1" dirty="0" smtClean="0">
                <a:solidFill>
                  <a:srgbClr val="FF0000"/>
                </a:solidFill>
              </a:rPr>
              <a:t>)</a:t>
            </a:r>
          </a:p>
        </p:txBody>
      </p:sp>
      <p:sp>
        <p:nvSpPr>
          <p:cNvPr id="4" name="Text Placeholder 3"/>
          <p:cNvSpPr>
            <a:spLocks noGrp="1"/>
          </p:cNvSpPr>
          <p:nvPr>
            <p:ph type="body" idx="4294967295"/>
          </p:nvPr>
        </p:nvSpPr>
        <p:spPr>
          <a:xfrm>
            <a:off x="107504" y="1124744"/>
            <a:ext cx="7776864" cy="4896544"/>
          </a:xfrm>
          <a:solidFill>
            <a:schemeClr val="bg1"/>
          </a:solidFill>
        </p:spPr>
        <p:txBody>
          <a:bodyPr/>
          <a:lstStyle/>
          <a:p>
            <a:pPr indent="-285750" algn="just">
              <a:buFont typeface="Wingdings" pitchFamily="2" charset="2"/>
              <a:buChar char="ü"/>
            </a:pPr>
            <a:r>
              <a:rPr lang="id-ID" sz="1600" b="1" dirty="0"/>
              <a:t>STANDARD </a:t>
            </a:r>
            <a:r>
              <a:rPr lang="id-ID" sz="1600" b="1" dirty="0" smtClean="0"/>
              <a:t>SCORE</a:t>
            </a:r>
          </a:p>
          <a:p>
            <a:pPr marL="171450" indent="0" algn="just">
              <a:buNone/>
            </a:pPr>
            <a:endParaRPr lang="id-ID" sz="1600" b="1" dirty="0"/>
          </a:p>
          <a:p>
            <a:pPr marL="171450" indent="0" algn="just">
              <a:buNone/>
            </a:pPr>
            <a:r>
              <a:rPr lang="id-ID" sz="1600" dirty="0" smtClean="0"/>
              <a:t>Skor </a:t>
            </a:r>
            <a:r>
              <a:rPr lang="id-ID" sz="1600" dirty="0"/>
              <a:t>standar (</a:t>
            </a:r>
            <a:r>
              <a:rPr lang="id-ID" sz="1600" i="1" dirty="0"/>
              <a:t>standard-scores)</a:t>
            </a:r>
            <a:r>
              <a:rPr lang="id-ID" sz="1600" dirty="0"/>
              <a:t> adalah skor mentah yang telah diubah menjadi bentuk lain berdasarkan penyimpangannya dari harga mean dan dinyatakan dalam satuan deviasi standar yang (Azwar, 2015). Skor standar dinyatakan dalam Z-Score dengan distribusi skor baru yang memiliki mean sama dengan 0 dan deviasi standar sama dengan 1. </a:t>
            </a:r>
            <a:endParaRPr lang="id-ID" sz="1600" dirty="0" smtClean="0"/>
          </a:p>
          <a:p>
            <a:pPr marL="171450" indent="0" algn="just">
              <a:buNone/>
            </a:pPr>
            <a:endParaRPr lang="id-ID" sz="1600" dirty="0"/>
          </a:p>
          <a:p>
            <a:pPr marL="171450" indent="0" algn="just">
              <a:buNone/>
            </a:pPr>
            <a:r>
              <a:rPr lang="id-ID" sz="1600" dirty="0" smtClean="0"/>
              <a:t>Apa </a:t>
            </a:r>
            <a:r>
              <a:rPr lang="id-ID" sz="1600" dirty="0"/>
              <a:t>kegunaan dari Z score ini? Dalam skoring, penggunaan z-score ini berguna bila jumlah item antara satu aspek dengan aspek yang lain tidak sama, padahal secara teoritis aspek tersebut memiliki bobot yang sama besar. Z score juga berperan jika kita hendak membandingkan prestasi dua kelompok yang diberikan tes dengan jumlah item berbeda. </a:t>
            </a:r>
            <a:endParaRPr lang="id-ID" sz="1600" dirty="0" smtClean="0"/>
          </a:p>
          <a:p>
            <a:pPr marL="171450" indent="0" algn="just">
              <a:buNone/>
            </a:pPr>
            <a:endParaRPr lang="id-ID" sz="1600" dirty="0" smtClean="0"/>
          </a:p>
          <a:p>
            <a:pPr marL="171450" indent="0" algn="just">
              <a:buNone/>
            </a:pPr>
            <a:r>
              <a:rPr lang="id-ID" sz="1600" dirty="0" smtClean="0"/>
              <a:t>Cth: </a:t>
            </a:r>
            <a:r>
              <a:rPr lang="id-ID" sz="1600" dirty="0"/>
              <a:t>si A mampu mengerjakan 8 soal dari 10 soal yang diberikan, sedangkan si B mampu mengerjakan 8 soal dari 20 soal yang diberikan. Meskipun skor mentah keduanya sama-sama 8, tapi karena jumlah item tersebut berbeda, maka perbandingan dengan skor mentah saja tidak dapat dilakukan. Oleh karena itu diperlukan transformasi ke bentuk z-score.</a:t>
            </a:r>
            <a:endParaRPr lang="id-ID" sz="1600" dirty="0">
              <a:latin typeface="+mj-lt"/>
            </a:endParaRPr>
          </a:p>
        </p:txBody>
      </p:sp>
      <p:sp>
        <p:nvSpPr>
          <p:cNvPr id="10" name="Rectangle 9"/>
          <p:cNvSpPr/>
          <p:nvPr/>
        </p:nvSpPr>
        <p:spPr>
          <a:xfrm>
            <a:off x="8028384" y="0"/>
            <a:ext cx="111561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261602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91"/>
        <p:cNvGrpSpPr/>
        <p:nvPr/>
      </p:nvGrpSpPr>
      <p:grpSpPr>
        <a:xfrm>
          <a:off x="0" y="0"/>
          <a:ext cx="0" cy="0"/>
          <a:chOff x="0" y="0"/>
          <a:chExt cx="0" cy="0"/>
        </a:xfrm>
      </p:grpSpPr>
      <p:sp>
        <p:nvSpPr>
          <p:cNvPr id="692" name="Google Shape;692;p38"/>
          <p:cNvSpPr/>
          <p:nvPr/>
        </p:nvSpPr>
        <p:spPr>
          <a:xfrm>
            <a:off x="1193798" y="2458733"/>
            <a:ext cx="6647239" cy="2166795"/>
          </a:xfrm>
          <a:custGeom>
            <a:avLst/>
            <a:gdLst/>
            <a:ahLst/>
            <a:cxnLst/>
            <a:rect l="l" t="t" r="r" b="b"/>
            <a:pathLst>
              <a:path w="161635" h="39516" extrusionOk="0">
                <a:moveTo>
                  <a:pt x="0" y="15551"/>
                </a:moveTo>
                <a:lnTo>
                  <a:pt x="16826" y="0"/>
                </a:lnTo>
                <a:lnTo>
                  <a:pt x="155261" y="4589"/>
                </a:lnTo>
                <a:lnTo>
                  <a:pt x="161635" y="13257"/>
                </a:lnTo>
                <a:lnTo>
                  <a:pt x="156791" y="34162"/>
                </a:lnTo>
                <a:lnTo>
                  <a:pt x="145828" y="39516"/>
                </a:lnTo>
                <a:lnTo>
                  <a:pt x="4844" y="34417"/>
                </a:lnTo>
                <a:close/>
              </a:path>
            </a:pathLst>
          </a:custGeom>
          <a:solidFill>
            <a:schemeClr val="lt1"/>
          </a:solidFill>
          <a:ln>
            <a:noFill/>
          </a:ln>
        </p:spPr>
      </p:sp>
      <p:sp>
        <p:nvSpPr>
          <p:cNvPr id="693" name="Google Shape;693;p38"/>
          <p:cNvSpPr txBox="1">
            <a:spLocks noGrp="1"/>
          </p:cNvSpPr>
          <p:nvPr>
            <p:ph type="title"/>
          </p:nvPr>
        </p:nvSpPr>
        <p:spPr>
          <a:xfrm>
            <a:off x="1977463" y="2458733"/>
            <a:ext cx="5079900" cy="20757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solidFill>
                  <a:schemeClr val="tx1"/>
                </a:solidFill>
                <a:latin typeface="Harrington" pitchFamily="82" charset="0"/>
              </a:rPr>
              <a:t>KRITERIA PERFORMA</a:t>
            </a:r>
            <a:endParaRPr dirty="0">
              <a:solidFill>
                <a:schemeClr val="tx1"/>
              </a:solidFill>
              <a:latin typeface="Harrington" pitchFamily="82" charset="0"/>
            </a:endParaRPr>
          </a:p>
        </p:txBody>
      </p:sp>
      <p:grpSp>
        <p:nvGrpSpPr>
          <p:cNvPr id="694" name="Google Shape;694;p38"/>
          <p:cNvGrpSpPr/>
          <p:nvPr/>
        </p:nvGrpSpPr>
        <p:grpSpPr>
          <a:xfrm>
            <a:off x="7767575" y="3270092"/>
            <a:ext cx="506800" cy="1355509"/>
            <a:chOff x="6819753" y="2434874"/>
            <a:chExt cx="355799" cy="713727"/>
          </a:xfrm>
        </p:grpSpPr>
        <p:sp>
          <p:nvSpPr>
            <p:cNvPr id="695" name="Google Shape;695;p38"/>
            <p:cNvSpPr/>
            <p:nvPr/>
          </p:nvSpPr>
          <p:spPr>
            <a:xfrm rot="-2908409">
              <a:off x="6778180" y="2549740"/>
              <a:ext cx="307530" cy="420540"/>
            </a:xfrm>
            <a:custGeom>
              <a:avLst/>
              <a:gdLst/>
              <a:ahLst/>
              <a:cxnLst/>
              <a:rect l="l" t="t" r="r" b="b"/>
              <a:pathLst>
                <a:path w="1056" h="1278" extrusionOk="0">
                  <a:moveTo>
                    <a:pt x="188" y="1270"/>
                  </a:moveTo>
                  <a:cubicBezTo>
                    <a:pt x="81" y="1277"/>
                    <a:pt x="0" y="1183"/>
                    <a:pt x="20" y="1073"/>
                  </a:cubicBezTo>
                  <a:cubicBezTo>
                    <a:pt x="40" y="976"/>
                    <a:pt x="71" y="879"/>
                    <a:pt x="124" y="798"/>
                  </a:cubicBezTo>
                  <a:cubicBezTo>
                    <a:pt x="265" y="574"/>
                    <a:pt x="419" y="359"/>
                    <a:pt x="577" y="149"/>
                  </a:cubicBezTo>
                  <a:cubicBezTo>
                    <a:pt x="614" y="95"/>
                    <a:pt x="674" y="38"/>
                    <a:pt x="734" y="24"/>
                  </a:cubicBezTo>
                  <a:cubicBezTo>
                    <a:pt x="811" y="4"/>
                    <a:pt x="922" y="1"/>
                    <a:pt x="975" y="44"/>
                  </a:cubicBezTo>
                  <a:cubicBezTo>
                    <a:pt x="1029" y="84"/>
                    <a:pt x="1029" y="195"/>
                    <a:pt x="1053" y="276"/>
                  </a:cubicBezTo>
                  <a:cubicBezTo>
                    <a:pt x="1056" y="282"/>
                    <a:pt x="1049" y="296"/>
                    <a:pt x="1045" y="302"/>
                  </a:cubicBezTo>
                  <a:cubicBezTo>
                    <a:pt x="821" y="651"/>
                    <a:pt x="597" y="993"/>
                    <a:pt x="258" y="1244"/>
                  </a:cubicBezTo>
                  <a:cubicBezTo>
                    <a:pt x="238" y="1260"/>
                    <a:pt x="204" y="1264"/>
                    <a:pt x="188" y="127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Google Shape;696;p38"/>
            <p:cNvSpPr/>
            <p:nvPr/>
          </p:nvSpPr>
          <p:spPr>
            <a:xfrm rot="-2908409">
              <a:off x="6928495" y="2592756"/>
              <a:ext cx="283941" cy="449827"/>
            </a:xfrm>
            <a:custGeom>
              <a:avLst/>
              <a:gdLst/>
              <a:ahLst/>
              <a:cxnLst/>
              <a:rect l="l" t="t" r="r" b="b"/>
              <a:pathLst>
                <a:path w="975" h="1367" extrusionOk="0">
                  <a:moveTo>
                    <a:pt x="0" y="1092"/>
                  </a:moveTo>
                  <a:cubicBezTo>
                    <a:pt x="47" y="958"/>
                    <a:pt x="70" y="831"/>
                    <a:pt x="131" y="720"/>
                  </a:cubicBezTo>
                  <a:cubicBezTo>
                    <a:pt x="235" y="532"/>
                    <a:pt x="356" y="351"/>
                    <a:pt x="476" y="178"/>
                  </a:cubicBezTo>
                  <a:cubicBezTo>
                    <a:pt x="586" y="20"/>
                    <a:pt x="670" y="0"/>
                    <a:pt x="794" y="67"/>
                  </a:cubicBezTo>
                  <a:cubicBezTo>
                    <a:pt x="922" y="141"/>
                    <a:pt x="975" y="275"/>
                    <a:pt x="925" y="422"/>
                  </a:cubicBezTo>
                  <a:cubicBezTo>
                    <a:pt x="908" y="466"/>
                    <a:pt x="885" y="509"/>
                    <a:pt x="854" y="549"/>
                  </a:cubicBezTo>
                  <a:cubicBezTo>
                    <a:pt x="707" y="757"/>
                    <a:pt x="560" y="965"/>
                    <a:pt x="412" y="1169"/>
                  </a:cubicBezTo>
                  <a:cubicBezTo>
                    <a:pt x="399" y="1186"/>
                    <a:pt x="389" y="1203"/>
                    <a:pt x="376" y="1216"/>
                  </a:cubicBezTo>
                  <a:cubicBezTo>
                    <a:pt x="305" y="1293"/>
                    <a:pt x="218" y="1367"/>
                    <a:pt x="124" y="1306"/>
                  </a:cubicBezTo>
                  <a:cubicBezTo>
                    <a:pt x="64" y="1270"/>
                    <a:pt x="41" y="1169"/>
                    <a:pt x="0" y="1092"/>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97" name="Google Shape;697;p38"/>
          <p:cNvGrpSpPr/>
          <p:nvPr/>
        </p:nvGrpSpPr>
        <p:grpSpPr>
          <a:xfrm rot="1643232">
            <a:off x="1104239" y="1835642"/>
            <a:ext cx="506779" cy="1355455"/>
            <a:chOff x="6819753" y="2434874"/>
            <a:chExt cx="355799" cy="713727"/>
          </a:xfrm>
        </p:grpSpPr>
        <p:sp>
          <p:nvSpPr>
            <p:cNvPr id="698" name="Google Shape;698;p38"/>
            <p:cNvSpPr/>
            <p:nvPr/>
          </p:nvSpPr>
          <p:spPr>
            <a:xfrm rot="-2908409">
              <a:off x="6778180" y="2549740"/>
              <a:ext cx="307530" cy="420540"/>
            </a:xfrm>
            <a:custGeom>
              <a:avLst/>
              <a:gdLst/>
              <a:ahLst/>
              <a:cxnLst/>
              <a:rect l="l" t="t" r="r" b="b"/>
              <a:pathLst>
                <a:path w="1056" h="1278" extrusionOk="0">
                  <a:moveTo>
                    <a:pt x="188" y="1270"/>
                  </a:moveTo>
                  <a:cubicBezTo>
                    <a:pt x="81" y="1277"/>
                    <a:pt x="0" y="1183"/>
                    <a:pt x="20" y="1073"/>
                  </a:cubicBezTo>
                  <a:cubicBezTo>
                    <a:pt x="40" y="976"/>
                    <a:pt x="71" y="879"/>
                    <a:pt x="124" y="798"/>
                  </a:cubicBezTo>
                  <a:cubicBezTo>
                    <a:pt x="265" y="574"/>
                    <a:pt x="419" y="359"/>
                    <a:pt x="577" y="149"/>
                  </a:cubicBezTo>
                  <a:cubicBezTo>
                    <a:pt x="614" y="95"/>
                    <a:pt x="674" y="38"/>
                    <a:pt x="734" y="24"/>
                  </a:cubicBezTo>
                  <a:cubicBezTo>
                    <a:pt x="811" y="4"/>
                    <a:pt x="922" y="1"/>
                    <a:pt x="975" y="44"/>
                  </a:cubicBezTo>
                  <a:cubicBezTo>
                    <a:pt x="1029" y="84"/>
                    <a:pt x="1029" y="195"/>
                    <a:pt x="1053" y="276"/>
                  </a:cubicBezTo>
                  <a:cubicBezTo>
                    <a:pt x="1056" y="282"/>
                    <a:pt x="1049" y="296"/>
                    <a:pt x="1045" y="302"/>
                  </a:cubicBezTo>
                  <a:cubicBezTo>
                    <a:pt x="821" y="651"/>
                    <a:pt x="597" y="993"/>
                    <a:pt x="258" y="1244"/>
                  </a:cubicBezTo>
                  <a:cubicBezTo>
                    <a:pt x="238" y="1260"/>
                    <a:pt x="204" y="1264"/>
                    <a:pt x="188" y="127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Google Shape;699;p38"/>
            <p:cNvSpPr/>
            <p:nvPr/>
          </p:nvSpPr>
          <p:spPr>
            <a:xfrm rot="-2908409">
              <a:off x="6928495" y="2592756"/>
              <a:ext cx="283941" cy="449827"/>
            </a:xfrm>
            <a:custGeom>
              <a:avLst/>
              <a:gdLst/>
              <a:ahLst/>
              <a:cxnLst/>
              <a:rect l="l" t="t" r="r" b="b"/>
              <a:pathLst>
                <a:path w="975" h="1367" extrusionOk="0">
                  <a:moveTo>
                    <a:pt x="0" y="1092"/>
                  </a:moveTo>
                  <a:cubicBezTo>
                    <a:pt x="47" y="958"/>
                    <a:pt x="70" y="831"/>
                    <a:pt x="131" y="720"/>
                  </a:cubicBezTo>
                  <a:cubicBezTo>
                    <a:pt x="235" y="532"/>
                    <a:pt x="356" y="351"/>
                    <a:pt x="476" y="178"/>
                  </a:cubicBezTo>
                  <a:cubicBezTo>
                    <a:pt x="586" y="20"/>
                    <a:pt x="670" y="0"/>
                    <a:pt x="794" y="67"/>
                  </a:cubicBezTo>
                  <a:cubicBezTo>
                    <a:pt x="922" y="141"/>
                    <a:pt x="975" y="275"/>
                    <a:pt x="925" y="422"/>
                  </a:cubicBezTo>
                  <a:cubicBezTo>
                    <a:pt x="908" y="466"/>
                    <a:pt x="885" y="509"/>
                    <a:pt x="854" y="549"/>
                  </a:cubicBezTo>
                  <a:cubicBezTo>
                    <a:pt x="707" y="757"/>
                    <a:pt x="560" y="965"/>
                    <a:pt x="412" y="1169"/>
                  </a:cubicBezTo>
                  <a:cubicBezTo>
                    <a:pt x="399" y="1186"/>
                    <a:pt x="389" y="1203"/>
                    <a:pt x="376" y="1216"/>
                  </a:cubicBezTo>
                  <a:cubicBezTo>
                    <a:pt x="305" y="1293"/>
                    <a:pt x="218" y="1367"/>
                    <a:pt x="124" y="1306"/>
                  </a:cubicBezTo>
                  <a:cubicBezTo>
                    <a:pt x="64" y="1270"/>
                    <a:pt x="41" y="1169"/>
                    <a:pt x="0" y="1092"/>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11808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84"/>
        <p:cNvGrpSpPr/>
        <p:nvPr/>
      </p:nvGrpSpPr>
      <p:grpSpPr>
        <a:xfrm>
          <a:off x="0" y="0"/>
          <a:ext cx="0" cy="0"/>
          <a:chOff x="0" y="0"/>
          <a:chExt cx="0" cy="0"/>
        </a:xfrm>
      </p:grpSpPr>
      <p:sp>
        <p:nvSpPr>
          <p:cNvPr id="985" name="Google Shape;985;p41"/>
          <p:cNvSpPr/>
          <p:nvPr/>
        </p:nvSpPr>
        <p:spPr>
          <a:xfrm rot="10800000">
            <a:off x="4572000" y="1207314"/>
            <a:ext cx="4583013" cy="4864999"/>
          </a:xfrm>
          <a:custGeom>
            <a:avLst/>
            <a:gdLst/>
            <a:ahLst/>
            <a:cxnLst/>
            <a:rect l="l" t="t" r="r" b="b"/>
            <a:pathLst>
              <a:path w="164184" h="52518" extrusionOk="0">
                <a:moveTo>
                  <a:pt x="18356" y="45380"/>
                </a:moveTo>
                <a:lnTo>
                  <a:pt x="0" y="22945"/>
                </a:lnTo>
                <a:lnTo>
                  <a:pt x="6118" y="3569"/>
                </a:lnTo>
                <a:lnTo>
                  <a:pt x="153476" y="0"/>
                </a:lnTo>
                <a:lnTo>
                  <a:pt x="164184" y="10707"/>
                </a:lnTo>
                <a:lnTo>
                  <a:pt x="140729" y="52518"/>
                </a:lnTo>
                <a:close/>
              </a:path>
            </a:pathLst>
          </a:custGeom>
          <a:solidFill>
            <a:schemeClr val="accent3"/>
          </a:solidFill>
          <a:ln>
            <a:noFill/>
          </a:ln>
        </p:spPr>
      </p:sp>
      <p:sp>
        <p:nvSpPr>
          <p:cNvPr id="986" name="Google Shape;986;p41"/>
          <p:cNvSpPr txBox="1">
            <a:spLocks noGrp="1"/>
          </p:cNvSpPr>
          <p:nvPr>
            <p:ph type="title"/>
          </p:nvPr>
        </p:nvSpPr>
        <p:spPr>
          <a:xfrm>
            <a:off x="1423636" y="443712"/>
            <a:ext cx="77040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C</a:t>
            </a:r>
            <a:r>
              <a:rPr dirty="0" err="1" smtClean="0"/>
              <a:t>ontent</a:t>
            </a:r>
            <a:r>
              <a:rPr dirty="0" smtClean="0"/>
              <a:t> meaning &amp; performance </a:t>
            </a:r>
            <a:r>
              <a:rPr dirty="0" err="1" smtClean="0"/>
              <a:t>assement</a:t>
            </a:r>
            <a:endParaRPr dirty="0"/>
          </a:p>
        </p:txBody>
      </p:sp>
      <p:sp>
        <p:nvSpPr>
          <p:cNvPr id="987" name="Google Shape;987;p41"/>
          <p:cNvSpPr/>
          <p:nvPr/>
        </p:nvSpPr>
        <p:spPr>
          <a:xfrm>
            <a:off x="12723" y="2276872"/>
            <a:ext cx="4819760" cy="4581128"/>
          </a:xfrm>
          <a:custGeom>
            <a:avLst/>
            <a:gdLst/>
            <a:ahLst/>
            <a:cxnLst/>
            <a:rect l="l" t="t" r="r" b="b"/>
            <a:pathLst>
              <a:path w="164184" h="52518" extrusionOk="0">
                <a:moveTo>
                  <a:pt x="18356" y="45380"/>
                </a:moveTo>
                <a:lnTo>
                  <a:pt x="0" y="22945"/>
                </a:lnTo>
                <a:lnTo>
                  <a:pt x="6118" y="3569"/>
                </a:lnTo>
                <a:lnTo>
                  <a:pt x="153476" y="0"/>
                </a:lnTo>
                <a:lnTo>
                  <a:pt x="164184" y="10707"/>
                </a:lnTo>
                <a:lnTo>
                  <a:pt x="140729" y="52518"/>
                </a:lnTo>
                <a:close/>
              </a:path>
            </a:pathLst>
          </a:custGeom>
          <a:solidFill>
            <a:schemeClr val="accent3"/>
          </a:solidFill>
          <a:ln>
            <a:noFill/>
          </a:ln>
        </p:spPr>
      </p:sp>
      <p:sp>
        <p:nvSpPr>
          <p:cNvPr id="988" name="Google Shape;988;p41"/>
          <p:cNvSpPr txBox="1">
            <a:spLocks noGrp="1"/>
          </p:cNvSpPr>
          <p:nvPr>
            <p:ph type="subTitle" idx="1"/>
          </p:nvPr>
        </p:nvSpPr>
        <p:spPr>
          <a:xfrm>
            <a:off x="20751" y="2500166"/>
            <a:ext cx="4644009" cy="4107276"/>
          </a:xfrm>
          <a:prstGeom prst="rect">
            <a:avLst/>
          </a:prstGeom>
        </p:spPr>
        <p:txBody>
          <a:bodyPr spcFirstLastPara="1" wrap="square" lIns="91425" tIns="91425" rIns="91425" bIns="91425" anchor="t" anchorCtr="0">
            <a:noAutofit/>
          </a:bodyPr>
          <a:lstStyle/>
          <a:p>
            <a:endParaRPr lang="id-ID" dirty="0" smtClean="0">
              <a:latin typeface="+mn-lt"/>
            </a:endParaRPr>
          </a:p>
          <a:p>
            <a:r>
              <a:rPr lang="id-ID" dirty="0" smtClean="0">
                <a:latin typeface="+mn-lt"/>
              </a:rPr>
              <a:t>Tes </a:t>
            </a:r>
            <a:r>
              <a:rPr lang="id-ID" dirty="0">
                <a:latin typeface="+mn-lt"/>
              </a:rPr>
              <a:t>yg skornya diinterpretasi terkait dgn apa yg dpt dilakukan </a:t>
            </a:r>
            <a:r>
              <a:rPr lang="id-ID" dirty="0" smtClean="0">
                <a:latin typeface="+mn-lt"/>
              </a:rPr>
              <a:t>/ </a:t>
            </a:r>
            <a:r>
              <a:rPr lang="id-ID" dirty="0">
                <a:latin typeface="+mn-lt"/>
              </a:rPr>
              <a:t>diketahui oleh subyek (Anastasi &amp; Urbina, </a:t>
            </a:r>
            <a:r>
              <a:rPr lang="id-ID" dirty="0" smtClean="0">
                <a:latin typeface="+mn-lt"/>
              </a:rPr>
              <a:t>2014).</a:t>
            </a:r>
          </a:p>
          <a:p>
            <a:r>
              <a:rPr lang="id-ID" b="1" dirty="0" smtClean="0">
                <a:solidFill>
                  <a:schemeClr val="bg1"/>
                </a:solidFill>
                <a:latin typeface="+mn-lt"/>
              </a:rPr>
              <a:t>“berapa banyak soal yang dapat dikerjakan?”</a:t>
            </a:r>
          </a:p>
          <a:p>
            <a:endParaRPr lang="id-ID" dirty="0">
              <a:latin typeface="+mn-lt"/>
            </a:endParaRPr>
          </a:p>
          <a:p>
            <a:pPr marL="400050" indent="-285750">
              <a:buFont typeface="Arial" pitchFamily="34" charset="0"/>
              <a:buChar char="•"/>
            </a:pPr>
            <a:r>
              <a:rPr lang="id-ID" dirty="0">
                <a:latin typeface="+mn-lt"/>
              </a:rPr>
              <a:t>S</a:t>
            </a:r>
            <a:r>
              <a:rPr lang="id-ID" dirty="0" smtClean="0">
                <a:latin typeface="+mn-lt"/>
              </a:rPr>
              <a:t>kor </a:t>
            </a:r>
            <a:r>
              <a:rPr lang="id-ID" dirty="0">
                <a:latin typeface="+mn-lt"/>
              </a:rPr>
              <a:t>umumnya dinyatakan dlm bentuk </a:t>
            </a:r>
            <a:r>
              <a:rPr lang="id-ID" dirty="0" smtClean="0">
                <a:latin typeface="+mn-lt"/>
              </a:rPr>
              <a:t>presentase.</a:t>
            </a:r>
          </a:p>
          <a:p>
            <a:pPr marL="400050" indent="-285750" algn="l">
              <a:buFont typeface="Arial" pitchFamily="34" charset="0"/>
              <a:buChar char="•"/>
            </a:pPr>
            <a:r>
              <a:rPr lang="id-ID" dirty="0" smtClean="0">
                <a:latin typeface="+mn-lt"/>
              </a:rPr>
              <a:t>Biasanya </a:t>
            </a:r>
            <a:r>
              <a:rPr lang="id-ID" dirty="0">
                <a:latin typeface="+mn-lt"/>
              </a:rPr>
              <a:t>digunakan untuk kemampuan </a:t>
            </a:r>
            <a:r>
              <a:rPr lang="id-ID" dirty="0" smtClean="0">
                <a:latin typeface="+mn-lt"/>
              </a:rPr>
              <a:t>dasar</a:t>
            </a:r>
          </a:p>
          <a:p>
            <a:pPr marL="114300" indent="0" algn="l"/>
            <a:endParaRPr lang="id-ID" dirty="0">
              <a:latin typeface="+mn-lt"/>
            </a:endParaRPr>
          </a:p>
          <a:p>
            <a:pPr marL="114300" indent="0" algn="l"/>
            <a:r>
              <a:rPr lang="id-ID" dirty="0" smtClean="0">
                <a:latin typeface="+mn-lt"/>
              </a:rPr>
              <a:t>Misal</a:t>
            </a:r>
            <a:r>
              <a:rPr lang="id-ID" dirty="0">
                <a:latin typeface="+mn-lt"/>
              </a:rPr>
              <a:t>: Tes Aritmatika Dasar</a:t>
            </a:r>
          </a:p>
          <a:p>
            <a:pPr algn="l"/>
            <a:r>
              <a:rPr lang="id-ID" dirty="0">
                <a:latin typeface="+mn-lt"/>
              </a:rPr>
              <a:t>Skor </a:t>
            </a:r>
            <a:r>
              <a:rPr lang="id-ID" dirty="0" smtClean="0">
                <a:latin typeface="+mn-lt"/>
              </a:rPr>
              <a:t>80 karena 80</a:t>
            </a:r>
            <a:r>
              <a:rPr lang="id-ID" dirty="0">
                <a:latin typeface="+mn-lt"/>
              </a:rPr>
              <a:t>% soal dijawab benar oleh peserta</a:t>
            </a:r>
          </a:p>
          <a:p>
            <a:pPr algn="l"/>
            <a:r>
              <a:rPr lang="id-ID" dirty="0">
                <a:latin typeface="+mn-lt"/>
              </a:rPr>
              <a:t>	</a:t>
            </a:r>
            <a:r>
              <a:rPr lang="id-ID" dirty="0" smtClean="0">
                <a:latin typeface="+mn-lt"/>
              </a:rPr>
              <a:t>	Peserta </a:t>
            </a:r>
            <a:r>
              <a:rPr lang="id-ID" dirty="0">
                <a:latin typeface="+mn-lt"/>
              </a:rPr>
              <a:t>mampu melakukan perkalian dgn </a:t>
            </a:r>
            <a:r>
              <a:rPr lang="id-ID" dirty="0" smtClean="0">
                <a:latin typeface="+mn-lt"/>
              </a:rPr>
              <a:t>	hasil </a:t>
            </a:r>
            <a:r>
              <a:rPr lang="id-ID" dirty="0">
                <a:latin typeface="+mn-lt"/>
              </a:rPr>
              <a:t>&lt;</a:t>
            </a:r>
            <a:r>
              <a:rPr lang="id-ID" dirty="0" smtClean="0">
                <a:latin typeface="+mn-lt"/>
              </a:rPr>
              <a:t>100</a:t>
            </a:r>
          </a:p>
          <a:p>
            <a:pPr algn="l"/>
            <a:endParaRPr lang="id-ID" dirty="0">
              <a:latin typeface="+mn-lt"/>
            </a:endParaRPr>
          </a:p>
          <a:p>
            <a:pPr algn="l"/>
            <a:r>
              <a:rPr lang="id-ID" dirty="0" smtClean="0">
                <a:latin typeface="+mn-lt"/>
              </a:rPr>
              <a:t> Skor 30 karena </a:t>
            </a:r>
            <a:r>
              <a:rPr lang="id-ID" dirty="0">
                <a:latin typeface="+mn-lt"/>
              </a:rPr>
              <a:t>30% soal dijawab benar oleh peserta</a:t>
            </a:r>
          </a:p>
          <a:p>
            <a:pPr algn="l"/>
            <a:r>
              <a:rPr lang="id-ID" dirty="0">
                <a:latin typeface="+mn-lt"/>
              </a:rPr>
              <a:t>	</a:t>
            </a:r>
            <a:r>
              <a:rPr lang="id-ID" dirty="0" smtClean="0">
                <a:latin typeface="+mn-lt"/>
              </a:rPr>
              <a:t>	Peserta </a:t>
            </a:r>
            <a:r>
              <a:rPr lang="id-ID" dirty="0">
                <a:latin typeface="+mn-lt"/>
              </a:rPr>
              <a:t>mampu melakukan penjumlahan </a:t>
            </a:r>
            <a:r>
              <a:rPr lang="id-ID" dirty="0" smtClean="0">
                <a:latin typeface="+mn-lt"/>
              </a:rPr>
              <a:t>	dgn </a:t>
            </a:r>
            <a:r>
              <a:rPr lang="id-ID" dirty="0">
                <a:latin typeface="+mn-lt"/>
              </a:rPr>
              <a:t>hasil &lt;</a:t>
            </a:r>
            <a:r>
              <a:rPr lang="id-ID" dirty="0" smtClean="0">
                <a:latin typeface="+mn-lt"/>
              </a:rPr>
              <a:t>100</a:t>
            </a:r>
            <a:endParaRPr lang="id-ID" dirty="0">
              <a:latin typeface="+mn-lt"/>
            </a:endParaRPr>
          </a:p>
          <a:p>
            <a:endParaRPr lang="id-ID" dirty="0"/>
          </a:p>
        </p:txBody>
      </p:sp>
      <p:sp>
        <p:nvSpPr>
          <p:cNvPr id="989" name="Google Shape;989;p41"/>
          <p:cNvSpPr txBox="1">
            <a:spLocks noGrp="1"/>
          </p:cNvSpPr>
          <p:nvPr>
            <p:ph type="subTitle" idx="2"/>
          </p:nvPr>
        </p:nvSpPr>
        <p:spPr>
          <a:xfrm>
            <a:off x="5084407" y="1678955"/>
            <a:ext cx="3585900" cy="4480911"/>
          </a:xfrm>
          <a:prstGeom prst="rect">
            <a:avLst/>
          </a:prstGeom>
        </p:spPr>
        <p:txBody>
          <a:bodyPr spcFirstLastPara="1" wrap="square" lIns="91425" tIns="91425" rIns="91425" bIns="91425" anchor="b" anchorCtr="0">
            <a:noAutofit/>
          </a:bodyPr>
          <a:lstStyle/>
          <a:p>
            <a:pPr marL="0" lvl="0" indent="0"/>
            <a:r>
              <a:rPr lang="id-ID" dirty="0">
                <a:latin typeface="+mn-lt"/>
              </a:rPr>
              <a:t>Tes yg skornya diinterpretasi berdasarkan standar </a:t>
            </a:r>
            <a:r>
              <a:rPr lang="id-ID" dirty="0" smtClean="0">
                <a:latin typeface="+mn-lt"/>
              </a:rPr>
              <a:t>tertentu </a:t>
            </a:r>
            <a:r>
              <a:rPr lang="id-ID" dirty="0">
                <a:latin typeface="+mn-lt"/>
              </a:rPr>
              <a:t>yg hrs dilampaui subyek utk dpt dinyatakan lulus (Anastasi &amp; Urbina, </a:t>
            </a:r>
            <a:r>
              <a:rPr lang="id-ID" dirty="0" smtClean="0">
                <a:latin typeface="+mn-lt"/>
              </a:rPr>
              <a:t>2014).</a:t>
            </a:r>
          </a:p>
          <a:p>
            <a:pPr marL="0" lvl="0" indent="0"/>
            <a:r>
              <a:rPr lang="id-ID" b="1" dirty="0" smtClean="0">
                <a:solidFill>
                  <a:schemeClr val="bg1"/>
                </a:solidFill>
                <a:latin typeface="+mn-lt"/>
              </a:rPr>
              <a:t>“apakah peserta tes menunjukkan penguasaan kemampuan?”</a:t>
            </a:r>
          </a:p>
          <a:p>
            <a:pPr marL="0" lvl="0" indent="0"/>
            <a:endParaRPr lang="id-ID" dirty="0" smtClean="0">
              <a:latin typeface="+mn-lt"/>
            </a:endParaRPr>
          </a:p>
          <a:p>
            <a:pPr marL="285750" lvl="0" indent="-285750">
              <a:buFont typeface="Arial" pitchFamily="34" charset="0"/>
              <a:buChar char="•"/>
            </a:pPr>
            <a:r>
              <a:rPr lang="id-ID" dirty="0" smtClean="0">
                <a:latin typeface="+mn-lt"/>
              </a:rPr>
              <a:t>Hasil tes hanya gagal atau lulus</a:t>
            </a:r>
          </a:p>
          <a:p>
            <a:pPr marL="0" lvl="0" indent="0"/>
            <a:endParaRPr lang="id-ID" dirty="0">
              <a:latin typeface="+mn-lt"/>
            </a:endParaRPr>
          </a:p>
          <a:p>
            <a:pPr algn="l"/>
            <a:r>
              <a:rPr lang="id-ID" dirty="0">
                <a:latin typeface="+mn-lt"/>
              </a:rPr>
              <a:t>Misal: Tes Kenaikan Tingkat </a:t>
            </a:r>
            <a:r>
              <a:rPr lang="id-ID" dirty="0" smtClean="0">
                <a:latin typeface="+mn-lt"/>
              </a:rPr>
              <a:t>Kursus Bhs</a:t>
            </a:r>
            <a:r>
              <a:rPr lang="id-ID" dirty="0">
                <a:latin typeface="+mn-lt"/>
              </a:rPr>
              <a:t>. </a:t>
            </a:r>
            <a:r>
              <a:rPr lang="id-ID" dirty="0" smtClean="0">
                <a:latin typeface="+mn-lt"/>
              </a:rPr>
              <a:t>	Inggris</a:t>
            </a:r>
            <a:endParaRPr lang="id-ID" dirty="0">
              <a:latin typeface="+mn-lt"/>
            </a:endParaRPr>
          </a:p>
          <a:p>
            <a:pPr algn="l"/>
            <a:r>
              <a:rPr lang="id-ID" dirty="0">
                <a:latin typeface="+mn-lt"/>
              </a:rPr>
              <a:t>lulus </a:t>
            </a:r>
            <a:r>
              <a:rPr lang="id-ID" i="1" dirty="0">
                <a:latin typeface="+mn-lt"/>
              </a:rPr>
              <a:t>Basic </a:t>
            </a:r>
            <a:r>
              <a:rPr lang="id-ID" i="1" dirty="0" smtClean="0">
                <a:latin typeface="+mn-lt"/>
              </a:rPr>
              <a:t>Level</a:t>
            </a:r>
            <a:r>
              <a:rPr lang="id-ID" dirty="0">
                <a:latin typeface="+mn-lt"/>
              </a:rPr>
              <a:t> </a:t>
            </a:r>
            <a:r>
              <a:rPr lang="id-ID" dirty="0" smtClean="0">
                <a:latin typeface="+mn-lt"/>
              </a:rPr>
              <a:t>apabila </a:t>
            </a:r>
            <a:r>
              <a:rPr lang="id-ID" dirty="0">
                <a:latin typeface="+mn-lt"/>
              </a:rPr>
              <a:t>80% soal Grammar dikerjakan benar (= skor 80</a:t>
            </a:r>
            <a:r>
              <a:rPr lang="id-ID" dirty="0" smtClean="0">
                <a:latin typeface="+mn-lt"/>
              </a:rPr>
              <a:t>).</a:t>
            </a:r>
            <a:endParaRPr lang="id-ID" dirty="0">
              <a:latin typeface="+mn-lt"/>
            </a:endParaRPr>
          </a:p>
          <a:p>
            <a:pPr algn="l"/>
            <a:r>
              <a:rPr lang="id-ID" dirty="0">
                <a:latin typeface="+mn-lt"/>
              </a:rPr>
              <a:t>Bila </a:t>
            </a:r>
            <a:r>
              <a:rPr lang="id-ID" dirty="0" smtClean="0">
                <a:latin typeface="+mn-lt"/>
              </a:rPr>
              <a:t>Mike mendapat </a:t>
            </a:r>
            <a:r>
              <a:rPr lang="id-ID" dirty="0">
                <a:latin typeface="+mn-lt"/>
              </a:rPr>
              <a:t>skor 90, apa artinya?</a:t>
            </a:r>
          </a:p>
          <a:p>
            <a:pPr algn="l"/>
            <a:r>
              <a:rPr lang="id-ID" dirty="0">
                <a:latin typeface="+mn-lt"/>
              </a:rPr>
              <a:t>Berarti </a:t>
            </a:r>
            <a:r>
              <a:rPr lang="id-ID" dirty="0" smtClean="0">
                <a:latin typeface="+mn-lt"/>
              </a:rPr>
              <a:t>Mike </a:t>
            </a:r>
            <a:r>
              <a:rPr lang="id-ID" dirty="0">
                <a:latin typeface="+mn-lt"/>
              </a:rPr>
              <a:t>sudah memenuhi syarat utk lulus </a:t>
            </a:r>
            <a:r>
              <a:rPr lang="id-ID" i="1" dirty="0">
                <a:latin typeface="+mn-lt"/>
              </a:rPr>
              <a:t>basic level</a:t>
            </a:r>
            <a:r>
              <a:rPr lang="id-ID" dirty="0">
                <a:latin typeface="+mn-lt"/>
              </a:rPr>
              <a:t>, krn sudah melampui batas </a:t>
            </a:r>
            <a:r>
              <a:rPr lang="id-ID" dirty="0" smtClean="0">
                <a:latin typeface="+mn-lt"/>
              </a:rPr>
              <a:t>kelulusan</a:t>
            </a:r>
          </a:p>
          <a:p>
            <a:pPr marL="0" lvl="0" indent="0"/>
            <a:endParaRPr dirty="0">
              <a:latin typeface="+mn-lt"/>
            </a:endParaRPr>
          </a:p>
        </p:txBody>
      </p:sp>
      <p:sp>
        <p:nvSpPr>
          <p:cNvPr id="990" name="Google Shape;990;p41"/>
          <p:cNvSpPr txBox="1">
            <a:spLocks noGrp="1"/>
          </p:cNvSpPr>
          <p:nvPr>
            <p:ph type="subTitle" idx="3"/>
          </p:nvPr>
        </p:nvSpPr>
        <p:spPr>
          <a:xfrm>
            <a:off x="590344" y="1568452"/>
            <a:ext cx="3585900" cy="69676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dirty="0" smtClean="0"/>
              <a:t>Content meaning</a:t>
            </a:r>
            <a:endParaRPr dirty="0"/>
          </a:p>
        </p:txBody>
      </p:sp>
      <p:sp>
        <p:nvSpPr>
          <p:cNvPr id="991" name="Google Shape;991;p41"/>
          <p:cNvSpPr txBox="1">
            <a:spLocks noGrp="1"/>
          </p:cNvSpPr>
          <p:nvPr>
            <p:ph type="subTitle" idx="4"/>
          </p:nvPr>
        </p:nvSpPr>
        <p:spPr>
          <a:xfrm>
            <a:off x="5686614" y="5877273"/>
            <a:ext cx="2917834" cy="91216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a:t>
            </a:r>
            <a:r>
              <a:rPr dirty="0" err="1" smtClean="0"/>
              <a:t>erformance</a:t>
            </a:r>
            <a:r>
              <a:rPr dirty="0" smtClean="0"/>
              <a:t> </a:t>
            </a:r>
            <a:r>
              <a:rPr dirty="0" err="1" smtClean="0"/>
              <a:t>assement</a:t>
            </a:r>
            <a:endParaRPr dirty="0"/>
          </a:p>
        </p:txBody>
      </p:sp>
      <p:sp>
        <p:nvSpPr>
          <p:cNvPr id="992" name="Google Shape;992;p41"/>
          <p:cNvSpPr/>
          <p:nvPr/>
        </p:nvSpPr>
        <p:spPr>
          <a:xfrm>
            <a:off x="4067944" y="1695932"/>
            <a:ext cx="316864" cy="441800"/>
          </a:xfrm>
          <a:custGeom>
            <a:avLst/>
            <a:gdLst/>
            <a:ahLst/>
            <a:cxnLst/>
            <a:rect l="l" t="t" r="r" b="b"/>
            <a:pathLst>
              <a:path w="1796" h="1878" extrusionOk="0">
                <a:moveTo>
                  <a:pt x="1457" y="61"/>
                </a:moveTo>
                <a:cubicBezTo>
                  <a:pt x="985" y="1"/>
                  <a:pt x="519" y="51"/>
                  <a:pt x="20" y="129"/>
                </a:cubicBezTo>
                <a:cubicBezTo>
                  <a:pt x="20" y="239"/>
                  <a:pt x="0" y="322"/>
                  <a:pt x="24" y="390"/>
                </a:cubicBezTo>
                <a:cubicBezTo>
                  <a:pt x="144" y="755"/>
                  <a:pt x="275" y="1117"/>
                  <a:pt x="406" y="1478"/>
                </a:cubicBezTo>
                <a:cubicBezTo>
                  <a:pt x="426" y="1532"/>
                  <a:pt x="469" y="1576"/>
                  <a:pt x="506" y="1619"/>
                </a:cubicBezTo>
                <a:cubicBezTo>
                  <a:pt x="744" y="1877"/>
                  <a:pt x="995" y="1860"/>
                  <a:pt x="1159" y="1552"/>
                </a:cubicBezTo>
                <a:cubicBezTo>
                  <a:pt x="1350" y="1194"/>
                  <a:pt x="1521" y="825"/>
                  <a:pt x="1685" y="457"/>
                </a:cubicBezTo>
                <a:cubicBezTo>
                  <a:pt x="1796" y="205"/>
                  <a:pt x="1735" y="98"/>
                  <a:pt x="1457" y="61"/>
                </a:cubicBezTo>
                <a:close/>
                <a:moveTo>
                  <a:pt x="730" y="1254"/>
                </a:moveTo>
                <a:cubicBezTo>
                  <a:pt x="526" y="1006"/>
                  <a:pt x="463" y="772"/>
                  <a:pt x="496" y="443"/>
                </a:cubicBezTo>
                <a:cubicBezTo>
                  <a:pt x="687" y="383"/>
                  <a:pt x="878" y="305"/>
                  <a:pt x="1119" y="426"/>
                </a:cubicBezTo>
                <a:cubicBezTo>
                  <a:pt x="1001" y="724"/>
                  <a:pt x="898" y="996"/>
                  <a:pt x="730" y="1254"/>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993" name="Google Shape;993;p41"/>
          <p:cNvSpPr/>
          <p:nvPr/>
        </p:nvSpPr>
        <p:spPr>
          <a:xfrm rot="837586">
            <a:off x="5237897" y="6275622"/>
            <a:ext cx="422469" cy="285071"/>
          </a:xfrm>
          <a:custGeom>
            <a:avLst/>
            <a:gdLst/>
            <a:ahLst/>
            <a:cxnLst/>
            <a:rect l="l" t="t" r="r" b="b"/>
            <a:pathLst>
              <a:path w="1974" h="1776" extrusionOk="0">
                <a:moveTo>
                  <a:pt x="1405" y="590"/>
                </a:moveTo>
                <a:cubicBezTo>
                  <a:pt x="1317" y="463"/>
                  <a:pt x="1221" y="339"/>
                  <a:pt x="1116" y="228"/>
                </a:cubicBezTo>
                <a:cubicBezTo>
                  <a:pt x="902" y="1"/>
                  <a:pt x="802" y="7"/>
                  <a:pt x="658" y="273"/>
                </a:cubicBezTo>
                <a:cubicBezTo>
                  <a:pt x="460" y="647"/>
                  <a:pt x="272" y="1029"/>
                  <a:pt x="88" y="1408"/>
                </a:cubicBezTo>
                <a:cubicBezTo>
                  <a:pt x="1" y="1585"/>
                  <a:pt x="38" y="1680"/>
                  <a:pt x="219" y="1749"/>
                </a:cubicBezTo>
                <a:cubicBezTo>
                  <a:pt x="292" y="1776"/>
                  <a:pt x="386" y="1773"/>
                  <a:pt x="470" y="1763"/>
                </a:cubicBezTo>
                <a:cubicBezTo>
                  <a:pt x="658" y="1740"/>
                  <a:pt x="848" y="1703"/>
                  <a:pt x="1036" y="1672"/>
                </a:cubicBezTo>
                <a:cubicBezTo>
                  <a:pt x="1040" y="1686"/>
                  <a:pt x="1040" y="1700"/>
                  <a:pt x="1043" y="1709"/>
                </a:cubicBezTo>
                <a:cubicBezTo>
                  <a:pt x="1250" y="1680"/>
                  <a:pt x="1462" y="1649"/>
                  <a:pt x="1669" y="1615"/>
                </a:cubicBezTo>
                <a:cubicBezTo>
                  <a:pt x="1940" y="1569"/>
                  <a:pt x="1974" y="1491"/>
                  <a:pt x="1827" y="1247"/>
                </a:cubicBezTo>
                <a:cubicBezTo>
                  <a:pt x="1689" y="1026"/>
                  <a:pt x="1549" y="805"/>
                  <a:pt x="1405" y="590"/>
                </a:cubicBezTo>
                <a:close/>
                <a:moveTo>
                  <a:pt x="573" y="1371"/>
                </a:moveTo>
                <a:cubicBezTo>
                  <a:pt x="624" y="1049"/>
                  <a:pt x="868" y="825"/>
                  <a:pt x="989" y="523"/>
                </a:cubicBezTo>
                <a:cubicBezTo>
                  <a:pt x="1187" y="768"/>
                  <a:pt x="1317" y="1036"/>
                  <a:pt x="1445" y="1304"/>
                </a:cubicBezTo>
                <a:cubicBezTo>
                  <a:pt x="1173" y="1471"/>
                  <a:pt x="899" y="1491"/>
                  <a:pt x="573" y="1371"/>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Tree>
    <p:extLst>
      <p:ext uri="{BB962C8B-B14F-4D97-AF65-F5344CB8AC3E}">
        <p14:creationId xmlns:p14="http://schemas.microsoft.com/office/powerpoint/2010/main" val="158648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59"/>
          <p:cNvSpPr txBox="1">
            <a:spLocks noGrp="1"/>
          </p:cNvSpPr>
          <p:nvPr>
            <p:ph type="title"/>
          </p:nvPr>
        </p:nvSpPr>
        <p:spPr>
          <a:xfrm>
            <a:off x="1475656" y="2204864"/>
            <a:ext cx="5839500" cy="169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b="1" dirty="0" smtClean="0">
                <a:latin typeface="Gabriola" pitchFamily="82" charset="0"/>
              </a:rPr>
              <a:t>Psychometric</a:t>
            </a:r>
            <a:endParaRPr sz="6000" b="1" dirty="0">
              <a:latin typeface="Gabriola" pitchFamily="82" charset="0"/>
            </a:endParaRPr>
          </a:p>
        </p:txBody>
      </p:sp>
    </p:spTree>
    <p:extLst>
      <p:ext uri="{BB962C8B-B14F-4D97-AF65-F5344CB8AC3E}">
        <p14:creationId xmlns:p14="http://schemas.microsoft.com/office/powerpoint/2010/main" val="307490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924944"/>
            <a:ext cx="8208912" cy="2921384"/>
          </a:xfrm>
        </p:spPr>
        <p:txBody>
          <a:bodyPr/>
          <a:lstStyle/>
          <a:p>
            <a:r>
              <a:rPr lang="en-US" sz="2400" dirty="0">
                <a:solidFill>
                  <a:schemeClr val="accent3">
                    <a:lumMod val="50000"/>
                  </a:schemeClr>
                </a:solidFill>
                <a:latin typeface="Segoe Print" pitchFamily="2" charset="0"/>
              </a:rPr>
              <a:t>Psychometrics is the science of psychological assessment. It covers the construction, use and interpretation of psychological tests of all kinds – from simple questionnaires measuring personality, moods and attitudes, through to </a:t>
            </a:r>
            <a:r>
              <a:rPr lang="en-US" sz="2400" dirty="0" err="1">
                <a:solidFill>
                  <a:schemeClr val="accent3">
                    <a:lumMod val="50000"/>
                  </a:schemeClr>
                </a:solidFill>
                <a:latin typeface="Segoe Print" pitchFamily="2" charset="0"/>
              </a:rPr>
              <a:t>specialised</a:t>
            </a:r>
            <a:r>
              <a:rPr lang="en-US" sz="2400" dirty="0">
                <a:solidFill>
                  <a:schemeClr val="accent3">
                    <a:lumMod val="50000"/>
                  </a:schemeClr>
                </a:solidFill>
                <a:latin typeface="Segoe Print" pitchFamily="2" charset="0"/>
              </a:rPr>
              <a:t> tests measuring IQ and other mental </a:t>
            </a:r>
            <a:r>
              <a:rPr lang="en-US" sz="2400" dirty="0" smtClean="0">
                <a:solidFill>
                  <a:schemeClr val="accent3">
                    <a:lumMod val="50000"/>
                  </a:schemeClr>
                </a:solidFill>
                <a:latin typeface="Segoe Print" pitchFamily="2" charset="0"/>
              </a:rPr>
              <a:t>abilities</a:t>
            </a:r>
            <a:r>
              <a:rPr lang="id-ID" sz="2000" dirty="0" smtClean="0">
                <a:solidFill>
                  <a:schemeClr val="accent3">
                    <a:lumMod val="50000"/>
                  </a:schemeClr>
                </a:solidFill>
                <a:latin typeface="Segoe Print" pitchFamily="2" charset="0"/>
              </a:rPr>
              <a:t/>
            </a:r>
            <a:br>
              <a:rPr lang="id-ID" sz="2000" dirty="0" smtClean="0">
                <a:solidFill>
                  <a:schemeClr val="accent3">
                    <a:lumMod val="50000"/>
                  </a:schemeClr>
                </a:solidFill>
                <a:latin typeface="Segoe Print" pitchFamily="2" charset="0"/>
              </a:rPr>
            </a:br>
            <a:r>
              <a:rPr lang="id-ID" sz="2000" dirty="0" smtClean="0">
                <a:latin typeface="Segoe Print" pitchFamily="2" charset="0"/>
              </a:rPr>
              <a:t/>
            </a:r>
            <a:br>
              <a:rPr lang="id-ID" sz="2000" dirty="0" smtClean="0">
                <a:latin typeface="Segoe Print" pitchFamily="2" charset="0"/>
              </a:rPr>
            </a:br>
            <a:r>
              <a:rPr lang="id-ID" sz="1800" dirty="0" smtClean="0">
                <a:solidFill>
                  <a:schemeClr val="accent3">
                    <a:lumMod val="50000"/>
                  </a:schemeClr>
                </a:solidFill>
                <a:latin typeface="Segoe Print" pitchFamily="2" charset="0"/>
              </a:rPr>
              <a:t>(Cooper, C., 2019)</a:t>
            </a:r>
            <a:endParaRPr lang="id-ID" sz="1800" dirty="0">
              <a:solidFill>
                <a:schemeClr val="accent3">
                  <a:lumMod val="50000"/>
                </a:schemeClr>
              </a:solidFill>
              <a:latin typeface="Segoe Print" pitchFamily="2" charset="0"/>
            </a:endParaRPr>
          </a:p>
        </p:txBody>
      </p:sp>
    </p:spTree>
    <p:extLst>
      <p:ext uri="{BB962C8B-B14F-4D97-AF65-F5344CB8AC3E}">
        <p14:creationId xmlns:p14="http://schemas.microsoft.com/office/powerpoint/2010/main" val="262887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11" name="Google Shape;311;p22"/>
          <p:cNvSpPr/>
          <p:nvPr/>
        </p:nvSpPr>
        <p:spPr>
          <a:xfrm rot="-144608">
            <a:off x="6122132" y="2784209"/>
            <a:ext cx="1005890" cy="297875"/>
          </a:xfrm>
          <a:prstGeom prst="rect">
            <a:avLst/>
          </a:prstGeom>
          <a:solidFill>
            <a:srgbClr val="D3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2"/>
          <p:cNvSpPr/>
          <p:nvPr/>
        </p:nvSpPr>
        <p:spPr>
          <a:xfrm>
            <a:off x="5478950" y="5987633"/>
            <a:ext cx="3210300" cy="349600"/>
          </a:xfrm>
          <a:prstGeom prst="ellipse">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2"/>
          <p:cNvSpPr/>
          <p:nvPr/>
        </p:nvSpPr>
        <p:spPr>
          <a:xfrm rot="-145640">
            <a:off x="6103265" y="2574792"/>
            <a:ext cx="587928" cy="235429"/>
          </a:xfrm>
          <a:prstGeom prst="rect">
            <a:avLst/>
          </a:pr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22"/>
          <p:cNvGrpSpPr/>
          <p:nvPr/>
        </p:nvGrpSpPr>
        <p:grpSpPr>
          <a:xfrm>
            <a:off x="5605691" y="1023565"/>
            <a:ext cx="3083427" cy="5227769"/>
            <a:chOff x="1702925" y="242425"/>
            <a:chExt cx="4116175" cy="5234050"/>
          </a:xfrm>
        </p:grpSpPr>
        <p:sp>
          <p:nvSpPr>
            <p:cNvPr id="315" name="Google Shape;315;p22"/>
            <p:cNvSpPr/>
            <p:nvPr/>
          </p:nvSpPr>
          <p:spPr>
            <a:xfrm>
              <a:off x="2379175" y="2279725"/>
              <a:ext cx="1074050" cy="415550"/>
            </a:xfrm>
            <a:custGeom>
              <a:avLst/>
              <a:gdLst/>
              <a:ahLst/>
              <a:cxnLst/>
              <a:rect l="l" t="t" r="r" b="b"/>
              <a:pathLst>
                <a:path w="42962" h="16622" extrusionOk="0">
                  <a:moveTo>
                    <a:pt x="41404" y="1"/>
                  </a:moveTo>
                  <a:cubicBezTo>
                    <a:pt x="41389" y="1"/>
                    <a:pt x="41374" y="1"/>
                    <a:pt x="41360" y="1"/>
                  </a:cubicBezTo>
                  <a:cubicBezTo>
                    <a:pt x="29096" y="119"/>
                    <a:pt x="16832" y="237"/>
                    <a:pt x="4569" y="354"/>
                  </a:cubicBezTo>
                  <a:cubicBezTo>
                    <a:pt x="3051" y="369"/>
                    <a:pt x="1370" y="452"/>
                    <a:pt x="272" y="1622"/>
                  </a:cubicBezTo>
                  <a:lnTo>
                    <a:pt x="0" y="14428"/>
                  </a:lnTo>
                  <a:lnTo>
                    <a:pt x="1003" y="16622"/>
                  </a:lnTo>
                  <a:lnTo>
                    <a:pt x="22000" y="14001"/>
                  </a:lnTo>
                  <a:cubicBezTo>
                    <a:pt x="25859" y="13520"/>
                    <a:pt x="29768" y="13040"/>
                    <a:pt x="33644" y="13040"/>
                  </a:cubicBezTo>
                  <a:cubicBezTo>
                    <a:pt x="36379" y="13040"/>
                    <a:pt x="39097" y="13279"/>
                    <a:pt x="41771" y="13925"/>
                  </a:cubicBezTo>
                  <a:cubicBezTo>
                    <a:pt x="41926" y="13962"/>
                    <a:pt x="42097" y="13995"/>
                    <a:pt x="42259" y="13995"/>
                  </a:cubicBezTo>
                  <a:cubicBezTo>
                    <a:pt x="42470" y="13995"/>
                    <a:pt x="42668" y="13939"/>
                    <a:pt x="42800" y="13763"/>
                  </a:cubicBezTo>
                  <a:cubicBezTo>
                    <a:pt x="42961" y="13549"/>
                    <a:pt x="42953" y="13241"/>
                    <a:pt x="42938" y="12964"/>
                  </a:cubicBezTo>
                  <a:cubicBezTo>
                    <a:pt x="42701" y="8927"/>
                    <a:pt x="42463" y="4890"/>
                    <a:pt x="42226" y="854"/>
                  </a:cubicBezTo>
                  <a:cubicBezTo>
                    <a:pt x="42211" y="624"/>
                    <a:pt x="42191" y="372"/>
                    <a:pt x="42047" y="205"/>
                  </a:cubicBezTo>
                  <a:cubicBezTo>
                    <a:pt x="41889" y="22"/>
                    <a:pt x="41637" y="1"/>
                    <a:pt x="41404" y="1"/>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2"/>
            <p:cNvSpPr/>
            <p:nvPr/>
          </p:nvSpPr>
          <p:spPr>
            <a:xfrm>
              <a:off x="2243075" y="2584825"/>
              <a:ext cx="1860500" cy="2891650"/>
            </a:xfrm>
            <a:custGeom>
              <a:avLst/>
              <a:gdLst/>
              <a:ahLst/>
              <a:cxnLst/>
              <a:rect l="l" t="t" r="r" b="b"/>
              <a:pathLst>
                <a:path w="74420" h="115666" extrusionOk="0">
                  <a:moveTo>
                    <a:pt x="56266" y="12287"/>
                  </a:moveTo>
                  <a:lnTo>
                    <a:pt x="59646" y="36278"/>
                  </a:lnTo>
                  <a:lnTo>
                    <a:pt x="15115" y="36407"/>
                  </a:lnTo>
                  <a:lnTo>
                    <a:pt x="17439" y="12813"/>
                  </a:lnTo>
                  <a:lnTo>
                    <a:pt x="56266" y="12287"/>
                  </a:lnTo>
                  <a:close/>
                  <a:moveTo>
                    <a:pt x="72757" y="0"/>
                  </a:moveTo>
                  <a:lnTo>
                    <a:pt x="1991" y="1029"/>
                  </a:lnTo>
                  <a:lnTo>
                    <a:pt x="810" y="1166"/>
                  </a:lnTo>
                  <a:cubicBezTo>
                    <a:pt x="88" y="5086"/>
                    <a:pt x="0" y="9095"/>
                    <a:pt x="549" y="13043"/>
                  </a:cubicBezTo>
                  <a:lnTo>
                    <a:pt x="6959" y="12956"/>
                  </a:lnTo>
                  <a:lnTo>
                    <a:pt x="6959" y="12956"/>
                  </a:lnTo>
                  <a:cubicBezTo>
                    <a:pt x="5684" y="47193"/>
                    <a:pt x="4408" y="81428"/>
                    <a:pt x="3133" y="115665"/>
                  </a:cubicBezTo>
                  <a:lnTo>
                    <a:pt x="7309" y="115665"/>
                  </a:lnTo>
                  <a:lnTo>
                    <a:pt x="14843" y="39167"/>
                  </a:lnTo>
                  <a:cubicBezTo>
                    <a:pt x="29895" y="39107"/>
                    <a:pt x="44946" y="38967"/>
                    <a:pt x="59994" y="38746"/>
                  </a:cubicBezTo>
                  <a:lnTo>
                    <a:pt x="70427" y="112782"/>
                  </a:lnTo>
                  <a:lnTo>
                    <a:pt x="74420" y="112782"/>
                  </a:lnTo>
                  <a:cubicBezTo>
                    <a:pt x="72405" y="79521"/>
                    <a:pt x="70821" y="46237"/>
                    <a:pt x="69667" y="12931"/>
                  </a:cubicBezTo>
                  <a:lnTo>
                    <a:pt x="69547" y="12108"/>
                  </a:lnTo>
                  <a:lnTo>
                    <a:pt x="73893" y="12049"/>
                  </a:lnTo>
                  <a:lnTo>
                    <a:pt x="72757" y="0"/>
                  </a:lnTo>
                  <a:close/>
                </a:path>
              </a:pathLst>
            </a:custGeom>
            <a:solidFill>
              <a:srgbClr val="5E2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2"/>
            <p:cNvSpPr/>
            <p:nvPr/>
          </p:nvSpPr>
          <p:spPr>
            <a:xfrm>
              <a:off x="2261800" y="242425"/>
              <a:ext cx="348175" cy="259450"/>
            </a:xfrm>
            <a:custGeom>
              <a:avLst/>
              <a:gdLst/>
              <a:ahLst/>
              <a:cxnLst/>
              <a:rect l="l" t="t" r="r" b="b"/>
              <a:pathLst>
                <a:path w="13927" h="10378" extrusionOk="0">
                  <a:moveTo>
                    <a:pt x="2939" y="1"/>
                  </a:moveTo>
                  <a:cubicBezTo>
                    <a:pt x="2740" y="1"/>
                    <a:pt x="2556" y="96"/>
                    <a:pt x="2398" y="217"/>
                  </a:cubicBezTo>
                  <a:cubicBezTo>
                    <a:pt x="2173" y="389"/>
                    <a:pt x="1971" y="592"/>
                    <a:pt x="1763" y="781"/>
                  </a:cubicBezTo>
                  <a:lnTo>
                    <a:pt x="358" y="2059"/>
                  </a:lnTo>
                  <a:lnTo>
                    <a:pt x="7" y="2380"/>
                  </a:lnTo>
                  <a:cubicBezTo>
                    <a:pt x="0" y="2386"/>
                    <a:pt x="6" y="2394"/>
                    <a:pt x="14" y="2394"/>
                  </a:cubicBezTo>
                  <a:cubicBezTo>
                    <a:pt x="16" y="2394"/>
                    <a:pt x="18" y="2394"/>
                    <a:pt x="20" y="2392"/>
                  </a:cubicBezTo>
                  <a:cubicBezTo>
                    <a:pt x="673" y="1835"/>
                    <a:pt x="1328" y="1281"/>
                    <a:pt x="1977" y="719"/>
                  </a:cubicBezTo>
                  <a:cubicBezTo>
                    <a:pt x="1982" y="714"/>
                    <a:pt x="1977" y="707"/>
                    <a:pt x="1971" y="707"/>
                  </a:cubicBezTo>
                  <a:cubicBezTo>
                    <a:pt x="1970" y="707"/>
                    <a:pt x="1968" y="708"/>
                    <a:pt x="1967" y="709"/>
                  </a:cubicBezTo>
                  <a:cubicBezTo>
                    <a:pt x="1456" y="1139"/>
                    <a:pt x="948" y="1574"/>
                    <a:pt x="441" y="2008"/>
                  </a:cubicBezTo>
                  <a:lnTo>
                    <a:pt x="441" y="2008"/>
                  </a:lnTo>
                  <a:lnTo>
                    <a:pt x="1404" y="1132"/>
                  </a:lnTo>
                  <a:lnTo>
                    <a:pt x="2085" y="512"/>
                  </a:lnTo>
                  <a:cubicBezTo>
                    <a:pt x="2285" y="330"/>
                    <a:pt x="2491" y="117"/>
                    <a:pt x="2759" y="41"/>
                  </a:cubicBezTo>
                  <a:cubicBezTo>
                    <a:pt x="2815" y="25"/>
                    <a:pt x="2871" y="18"/>
                    <a:pt x="2925" y="18"/>
                  </a:cubicBezTo>
                  <a:cubicBezTo>
                    <a:pt x="3144" y="18"/>
                    <a:pt x="3345" y="134"/>
                    <a:pt x="3514" y="277"/>
                  </a:cubicBezTo>
                  <a:cubicBezTo>
                    <a:pt x="3739" y="464"/>
                    <a:pt x="3942" y="681"/>
                    <a:pt x="4152" y="885"/>
                  </a:cubicBezTo>
                  <a:lnTo>
                    <a:pt x="5495" y="2191"/>
                  </a:lnTo>
                  <a:lnTo>
                    <a:pt x="8192" y="4813"/>
                  </a:lnTo>
                  <a:lnTo>
                    <a:pt x="10888" y="7435"/>
                  </a:lnTo>
                  <a:cubicBezTo>
                    <a:pt x="11788" y="8309"/>
                    <a:pt x="12687" y="9182"/>
                    <a:pt x="13586" y="10055"/>
                  </a:cubicBezTo>
                  <a:cubicBezTo>
                    <a:pt x="13697" y="10163"/>
                    <a:pt x="13809" y="10270"/>
                    <a:pt x="13922" y="10377"/>
                  </a:cubicBezTo>
                  <a:cubicBezTo>
                    <a:pt x="13922" y="10377"/>
                    <a:pt x="13923" y="10378"/>
                    <a:pt x="13924" y="10378"/>
                  </a:cubicBezTo>
                  <a:cubicBezTo>
                    <a:pt x="13925" y="10378"/>
                    <a:pt x="13927" y="10375"/>
                    <a:pt x="13925" y="10373"/>
                  </a:cubicBezTo>
                  <a:cubicBezTo>
                    <a:pt x="13025" y="9468"/>
                    <a:pt x="12098" y="8589"/>
                    <a:pt x="11182" y="7698"/>
                  </a:cubicBezTo>
                  <a:lnTo>
                    <a:pt x="8435" y="5027"/>
                  </a:lnTo>
                  <a:lnTo>
                    <a:pt x="5699" y="2366"/>
                  </a:lnTo>
                  <a:lnTo>
                    <a:pt x="4327" y="1031"/>
                  </a:lnTo>
                  <a:cubicBezTo>
                    <a:pt x="4103" y="814"/>
                    <a:pt x="3883" y="594"/>
                    <a:pt x="3657" y="381"/>
                  </a:cubicBezTo>
                  <a:cubicBezTo>
                    <a:pt x="3484" y="218"/>
                    <a:pt x="3285" y="52"/>
                    <a:pt x="3045" y="10"/>
                  </a:cubicBezTo>
                  <a:cubicBezTo>
                    <a:pt x="3009" y="3"/>
                    <a:pt x="2974" y="1"/>
                    <a:pt x="2939" y="1"/>
                  </a:cubicBezTo>
                  <a:close/>
                </a:path>
              </a:pathLst>
            </a:custGeom>
            <a:solidFill>
              <a:srgbClr val="D9D9D9"/>
            </a:solidFill>
            <a:ln w="76200"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2"/>
            <p:cNvSpPr/>
            <p:nvPr/>
          </p:nvSpPr>
          <p:spPr>
            <a:xfrm>
              <a:off x="3138325" y="876050"/>
              <a:ext cx="25" cy="13850"/>
            </a:xfrm>
            <a:custGeom>
              <a:avLst/>
              <a:gdLst/>
              <a:ahLst/>
              <a:cxnLst/>
              <a:rect l="l" t="t" r="r" b="b"/>
              <a:pathLst>
                <a:path w="1" h="554" extrusionOk="0">
                  <a:moveTo>
                    <a:pt x="1" y="554"/>
                  </a:moveTo>
                  <a:lnTo>
                    <a:pt x="1" y="1"/>
                  </a:lnTo>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2"/>
            <p:cNvSpPr/>
            <p:nvPr/>
          </p:nvSpPr>
          <p:spPr>
            <a:xfrm>
              <a:off x="2699875" y="1650525"/>
              <a:ext cx="548050" cy="132400"/>
            </a:xfrm>
            <a:custGeom>
              <a:avLst/>
              <a:gdLst/>
              <a:ahLst/>
              <a:cxnLst/>
              <a:rect l="l" t="t" r="r" b="b"/>
              <a:pathLst>
                <a:path w="21922" h="5296" extrusionOk="0">
                  <a:moveTo>
                    <a:pt x="15802" y="1"/>
                  </a:moveTo>
                  <a:cubicBezTo>
                    <a:pt x="10968" y="1"/>
                    <a:pt x="6138" y="348"/>
                    <a:pt x="1348" y="1041"/>
                  </a:cubicBezTo>
                  <a:cubicBezTo>
                    <a:pt x="973" y="1095"/>
                    <a:pt x="567" y="1167"/>
                    <a:pt x="311" y="1446"/>
                  </a:cubicBezTo>
                  <a:cubicBezTo>
                    <a:pt x="1" y="1784"/>
                    <a:pt x="18" y="2297"/>
                    <a:pt x="54" y="2754"/>
                  </a:cubicBezTo>
                  <a:cubicBezTo>
                    <a:pt x="114" y="3520"/>
                    <a:pt x="173" y="4285"/>
                    <a:pt x="233" y="5050"/>
                  </a:cubicBezTo>
                  <a:cubicBezTo>
                    <a:pt x="372" y="5121"/>
                    <a:pt x="498" y="5210"/>
                    <a:pt x="628" y="5296"/>
                  </a:cubicBezTo>
                  <a:lnTo>
                    <a:pt x="21921" y="4586"/>
                  </a:lnTo>
                  <a:cubicBezTo>
                    <a:pt x="21800" y="3121"/>
                    <a:pt x="21765" y="1650"/>
                    <a:pt x="21817" y="180"/>
                  </a:cubicBezTo>
                  <a:cubicBezTo>
                    <a:pt x="19813" y="60"/>
                    <a:pt x="17808" y="1"/>
                    <a:pt x="15802" y="1"/>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2"/>
            <p:cNvSpPr/>
            <p:nvPr/>
          </p:nvSpPr>
          <p:spPr>
            <a:xfrm>
              <a:off x="2565975" y="485350"/>
              <a:ext cx="714450" cy="1177300"/>
            </a:xfrm>
            <a:custGeom>
              <a:avLst/>
              <a:gdLst/>
              <a:ahLst/>
              <a:cxnLst/>
              <a:rect l="l" t="t" r="r" b="b"/>
              <a:pathLst>
                <a:path w="28578" h="47092" extrusionOk="0">
                  <a:moveTo>
                    <a:pt x="3016" y="0"/>
                  </a:moveTo>
                  <a:cubicBezTo>
                    <a:pt x="1724" y="0"/>
                    <a:pt x="400" y="645"/>
                    <a:pt x="1" y="1849"/>
                  </a:cubicBezTo>
                  <a:cubicBezTo>
                    <a:pt x="8459" y="7472"/>
                    <a:pt x="16667" y="13449"/>
                    <a:pt x="24625" y="19777"/>
                  </a:cubicBezTo>
                  <a:cubicBezTo>
                    <a:pt x="20543" y="28612"/>
                    <a:pt x="16948" y="37650"/>
                    <a:pt x="13840" y="46894"/>
                  </a:cubicBezTo>
                  <a:lnTo>
                    <a:pt x="19293" y="47091"/>
                  </a:lnTo>
                  <a:cubicBezTo>
                    <a:pt x="22246" y="38185"/>
                    <a:pt x="25198" y="29279"/>
                    <a:pt x="28151" y="20374"/>
                  </a:cubicBezTo>
                  <a:cubicBezTo>
                    <a:pt x="28363" y="19734"/>
                    <a:pt x="28578" y="19072"/>
                    <a:pt x="28511" y="18402"/>
                  </a:cubicBezTo>
                  <a:cubicBezTo>
                    <a:pt x="28445" y="17732"/>
                    <a:pt x="28016" y="17049"/>
                    <a:pt x="27357" y="16908"/>
                  </a:cubicBezTo>
                  <a:cubicBezTo>
                    <a:pt x="27268" y="16888"/>
                    <a:pt x="27180" y="16879"/>
                    <a:pt x="27095" y="16879"/>
                  </a:cubicBezTo>
                  <a:cubicBezTo>
                    <a:pt x="26782" y="16879"/>
                    <a:pt x="26496" y="17002"/>
                    <a:pt x="26236" y="17195"/>
                  </a:cubicBezTo>
                  <a:lnTo>
                    <a:pt x="7626" y="2275"/>
                  </a:lnTo>
                  <a:cubicBezTo>
                    <a:pt x="6451" y="1332"/>
                    <a:pt x="5212" y="360"/>
                    <a:pt x="3733" y="69"/>
                  </a:cubicBezTo>
                  <a:cubicBezTo>
                    <a:pt x="3500" y="23"/>
                    <a:pt x="3258" y="0"/>
                    <a:pt x="3016" y="0"/>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2"/>
            <p:cNvSpPr/>
            <p:nvPr/>
          </p:nvSpPr>
          <p:spPr>
            <a:xfrm>
              <a:off x="1702925" y="244850"/>
              <a:ext cx="599700" cy="521675"/>
            </a:xfrm>
            <a:custGeom>
              <a:avLst/>
              <a:gdLst/>
              <a:ahLst/>
              <a:cxnLst/>
              <a:rect l="l" t="t" r="r" b="b"/>
              <a:pathLst>
                <a:path w="23988" h="20867" extrusionOk="0">
                  <a:moveTo>
                    <a:pt x="16503" y="0"/>
                  </a:moveTo>
                  <a:cubicBezTo>
                    <a:pt x="15488" y="0"/>
                    <a:pt x="14468" y="161"/>
                    <a:pt x="13518" y="469"/>
                  </a:cubicBezTo>
                  <a:cubicBezTo>
                    <a:pt x="10389" y="1483"/>
                    <a:pt x="7845" y="3745"/>
                    <a:pt x="5402" y="5948"/>
                  </a:cubicBezTo>
                  <a:cubicBezTo>
                    <a:pt x="0" y="11310"/>
                    <a:pt x="10597" y="20867"/>
                    <a:pt x="16597" y="20867"/>
                  </a:cubicBezTo>
                  <a:cubicBezTo>
                    <a:pt x="18320" y="20867"/>
                    <a:pt x="19664" y="20078"/>
                    <a:pt x="20141" y="18175"/>
                  </a:cubicBezTo>
                  <a:lnTo>
                    <a:pt x="20169" y="18291"/>
                  </a:lnTo>
                  <a:cubicBezTo>
                    <a:pt x="21718" y="15825"/>
                    <a:pt x="22815" y="13102"/>
                    <a:pt x="23407" y="10250"/>
                  </a:cubicBezTo>
                  <a:cubicBezTo>
                    <a:pt x="23935" y="7695"/>
                    <a:pt x="23988" y="4828"/>
                    <a:pt x="22466" y="2708"/>
                  </a:cubicBezTo>
                  <a:cubicBezTo>
                    <a:pt x="21129" y="847"/>
                    <a:pt x="18832" y="0"/>
                    <a:pt x="16503" y="0"/>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2"/>
            <p:cNvSpPr/>
            <p:nvPr/>
          </p:nvSpPr>
          <p:spPr>
            <a:xfrm>
              <a:off x="1805725" y="405775"/>
              <a:ext cx="444475" cy="334875"/>
            </a:xfrm>
            <a:custGeom>
              <a:avLst/>
              <a:gdLst/>
              <a:ahLst/>
              <a:cxnLst/>
              <a:rect l="l" t="t" r="r" b="b"/>
              <a:pathLst>
                <a:path w="17779" h="13395" extrusionOk="0">
                  <a:moveTo>
                    <a:pt x="2589" y="1"/>
                  </a:moveTo>
                  <a:cubicBezTo>
                    <a:pt x="2109" y="1"/>
                    <a:pt x="1637" y="82"/>
                    <a:pt x="1249" y="359"/>
                  </a:cubicBezTo>
                  <a:cubicBezTo>
                    <a:pt x="873" y="629"/>
                    <a:pt x="647" y="1051"/>
                    <a:pt x="482" y="1487"/>
                  </a:cubicBezTo>
                  <a:cubicBezTo>
                    <a:pt x="1" y="2886"/>
                    <a:pt x="271" y="4465"/>
                    <a:pt x="963" y="5774"/>
                  </a:cubicBezTo>
                  <a:cubicBezTo>
                    <a:pt x="1640" y="7082"/>
                    <a:pt x="2708" y="8151"/>
                    <a:pt x="3852" y="9083"/>
                  </a:cubicBezTo>
                  <a:cubicBezTo>
                    <a:pt x="6179" y="10989"/>
                    <a:pt x="8882" y="13394"/>
                    <a:pt x="11757" y="13394"/>
                  </a:cubicBezTo>
                  <a:cubicBezTo>
                    <a:pt x="11854" y="13394"/>
                    <a:pt x="11952" y="13392"/>
                    <a:pt x="12050" y="13386"/>
                  </a:cubicBezTo>
                  <a:cubicBezTo>
                    <a:pt x="15209" y="13371"/>
                    <a:pt x="17779" y="11366"/>
                    <a:pt x="12953" y="5292"/>
                  </a:cubicBezTo>
                  <a:cubicBezTo>
                    <a:pt x="12080" y="4285"/>
                    <a:pt x="11072" y="3397"/>
                    <a:pt x="9974" y="2645"/>
                  </a:cubicBezTo>
                  <a:cubicBezTo>
                    <a:pt x="7974" y="1262"/>
                    <a:pt x="5687" y="343"/>
                    <a:pt x="3265" y="43"/>
                  </a:cubicBezTo>
                  <a:cubicBezTo>
                    <a:pt x="3043" y="19"/>
                    <a:pt x="2815" y="1"/>
                    <a:pt x="2589" y="1"/>
                  </a:cubicBezTo>
                  <a:close/>
                </a:path>
              </a:pathLst>
            </a:custGeom>
            <a:solidFill>
              <a:srgbClr val="D3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2"/>
            <p:cNvSpPr/>
            <p:nvPr/>
          </p:nvSpPr>
          <p:spPr>
            <a:xfrm>
              <a:off x="1968550" y="471900"/>
              <a:ext cx="161000" cy="153275"/>
            </a:xfrm>
            <a:custGeom>
              <a:avLst/>
              <a:gdLst/>
              <a:ahLst/>
              <a:cxnLst/>
              <a:rect l="l" t="t" r="r" b="b"/>
              <a:pathLst>
                <a:path w="6440" h="6131" extrusionOk="0">
                  <a:moveTo>
                    <a:pt x="3461" y="1"/>
                  </a:moveTo>
                  <a:lnTo>
                    <a:pt x="3175" y="181"/>
                  </a:lnTo>
                  <a:cubicBezTo>
                    <a:pt x="3166" y="181"/>
                    <a:pt x="3156" y="181"/>
                    <a:pt x="3146" y="181"/>
                  </a:cubicBezTo>
                  <a:cubicBezTo>
                    <a:pt x="1744" y="181"/>
                    <a:pt x="421" y="1319"/>
                    <a:pt x="213" y="2723"/>
                  </a:cubicBezTo>
                  <a:cubicBezTo>
                    <a:pt x="1" y="4121"/>
                    <a:pt x="949" y="5612"/>
                    <a:pt x="2303" y="6018"/>
                  </a:cubicBezTo>
                  <a:cubicBezTo>
                    <a:pt x="2562" y="6094"/>
                    <a:pt x="2829" y="6131"/>
                    <a:pt x="3095" y="6131"/>
                  </a:cubicBezTo>
                  <a:cubicBezTo>
                    <a:pt x="4239" y="6131"/>
                    <a:pt x="5380" y="5460"/>
                    <a:pt x="5868" y="4423"/>
                  </a:cubicBezTo>
                  <a:lnTo>
                    <a:pt x="6440" y="2647"/>
                  </a:lnTo>
                  <a:cubicBezTo>
                    <a:pt x="5567" y="1640"/>
                    <a:pt x="4559" y="752"/>
                    <a:pt x="34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2"/>
            <p:cNvSpPr/>
            <p:nvPr/>
          </p:nvSpPr>
          <p:spPr>
            <a:xfrm>
              <a:off x="3229300" y="946700"/>
              <a:ext cx="3675" cy="3550"/>
            </a:xfrm>
            <a:custGeom>
              <a:avLst/>
              <a:gdLst/>
              <a:ahLst/>
              <a:cxnLst/>
              <a:rect l="l" t="t" r="r" b="b"/>
              <a:pathLst>
                <a:path w="147" h="142" extrusionOk="0">
                  <a:moveTo>
                    <a:pt x="137" y="1"/>
                  </a:moveTo>
                  <a:cubicBezTo>
                    <a:pt x="136" y="1"/>
                    <a:pt x="135" y="1"/>
                    <a:pt x="134" y="2"/>
                  </a:cubicBezTo>
                  <a:cubicBezTo>
                    <a:pt x="110" y="14"/>
                    <a:pt x="90" y="40"/>
                    <a:pt x="72" y="60"/>
                  </a:cubicBezTo>
                  <a:cubicBezTo>
                    <a:pt x="49" y="83"/>
                    <a:pt x="28" y="106"/>
                    <a:pt x="6" y="127"/>
                  </a:cubicBezTo>
                  <a:cubicBezTo>
                    <a:pt x="1" y="133"/>
                    <a:pt x="6" y="141"/>
                    <a:pt x="13" y="141"/>
                  </a:cubicBezTo>
                  <a:cubicBezTo>
                    <a:pt x="14" y="141"/>
                    <a:pt x="16" y="141"/>
                    <a:pt x="18" y="139"/>
                  </a:cubicBezTo>
                  <a:cubicBezTo>
                    <a:pt x="40" y="117"/>
                    <a:pt x="63" y="95"/>
                    <a:pt x="85" y="74"/>
                  </a:cubicBezTo>
                  <a:cubicBezTo>
                    <a:pt x="105" y="55"/>
                    <a:pt x="130" y="36"/>
                    <a:pt x="144" y="12"/>
                  </a:cubicBezTo>
                  <a:cubicBezTo>
                    <a:pt x="147" y="6"/>
                    <a:pt x="142" y="1"/>
                    <a:pt x="137" y="1"/>
                  </a:cubicBezTo>
                  <a:close/>
                </a:path>
              </a:pathLst>
            </a:custGeom>
            <a:solidFill>
              <a:srgbClr val="2D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2"/>
            <p:cNvSpPr/>
            <p:nvPr/>
          </p:nvSpPr>
          <p:spPr>
            <a:xfrm>
              <a:off x="2352050" y="1758950"/>
              <a:ext cx="1264225" cy="304116"/>
            </a:xfrm>
            <a:custGeom>
              <a:avLst/>
              <a:gdLst/>
              <a:ahLst/>
              <a:cxnLst/>
              <a:rect l="l" t="t" r="r" b="b"/>
              <a:pathLst>
                <a:path w="50569" h="11792" extrusionOk="0">
                  <a:moveTo>
                    <a:pt x="30789" y="0"/>
                  </a:moveTo>
                  <a:cubicBezTo>
                    <a:pt x="21304" y="0"/>
                    <a:pt x="11820" y="418"/>
                    <a:pt x="2365" y="1253"/>
                  </a:cubicBezTo>
                  <a:lnTo>
                    <a:pt x="125" y="1512"/>
                  </a:lnTo>
                  <a:lnTo>
                    <a:pt x="125" y="2264"/>
                  </a:lnTo>
                  <a:lnTo>
                    <a:pt x="30338" y="1262"/>
                  </a:lnTo>
                  <a:cubicBezTo>
                    <a:pt x="30338" y="1262"/>
                    <a:pt x="31027" y="3330"/>
                    <a:pt x="31091" y="5775"/>
                  </a:cubicBezTo>
                  <a:cubicBezTo>
                    <a:pt x="31153" y="8219"/>
                    <a:pt x="31153" y="9912"/>
                    <a:pt x="31153" y="9912"/>
                  </a:cubicBezTo>
                  <a:lnTo>
                    <a:pt x="0" y="11040"/>
                  </a:lnTo>
                  <a:lnTo>
                    <a:pt x="251" y="11792"/>
                  </a:lnTo>
                  <a:lnTo>
                    <a:pt x="31208" y="10495"/>
                  </a:lnTo>
                  <a:lnTo>
                    <a:pt x="49485" y="9167"/>
                  </a:lnTo>
                  <a:cubicBezTo>
                    <a:pt x="49716" y="9150"/>
                    <a:pt x="49960" y="9130"/>
                    <a:pt x="50154" y="9002"/>
                  </a:cubicBezTo>
                  <a:cubicBezTo>
                    <a:pt x="50534" y="8751"/>
                    <a:pt x="50569" y="8216"/>
                    <a:pt x="50563" y="7759"/>
                  </a:cubicBezTo>
                  <a:cubicBezTo>
                    <a:pt x="50542" y="5897"/>
                    <a:pt x="50520" y="4034"/>
                    <a:pt x="50499" y="2172"/>
                  </a:cubicBezTo>
                  <a:cubicBezTo>
                    <a:pt x="50494" y="1714"/>
                    <a:pt x="50468" y="1205"/>
                    <a:pt x="50145" y="881"/>
                  </a:cubicBezTo>
                  <a:cubicBezTo>
                    <a:pt x="49840" y="577"/>
                    <a:pt x="49370" y="534"/>
                    <a:pt x="48939" y="510"/>
                  </a:cubicBezTo>
                  <a:cubicBezTo>
                    <a:pt x="42893" y="170"/>
                    <a:pt x="36841" y="0"/>
                    <a:pt x="30789" y="0"/>
                  </a:cubicBezTo>
                  <a:close/>
                </a:path>
              </a:pathLst>
            </a:custGeom>
            <a:solidFill>
              <a:srgbClr val="3F6B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2"/>
            <p:cNvSpPr/>
            <p:nvPr/>
          </p:nvSpPr>
          <p:spPr>
            <a:xfrm>
              <a:off x="2358325" y="2256950"/>
              <a:ext cx="1444850" cy="357300"/>
            </a:xfrm>
            <a:custGeom>
              <a:avLst/>
              <a:gdLst/>
              <a:ahLst/>
              <a:cxnLst/>
              <a:rect l="l" t="t" r="r" b="b"/>
              <a:pathLst>
                <a:path w="57794" h="14292" extrusionOk="0">
                  <a:moveTo>
                    <a:pt x="55787" y="0"/>
                  </a:moveTo>
                  <a:cubicBezTo>
                    <a:pt x="54659" y="0"/>
                    <a:pt x="3705" y="613"/>
                    <a:pt x="3705" y="613"/>
                  </a:cubicBezTo>
                  <a:cubicBezTo>
                    <a:pt x="3705" y="613"/>
                    <a:pt x="674" y="924"/>
                    <a:pt x="581" y="1347"/>
                  </a:cubicBezTo>
                  <a:cubicBezTo>
                    <a:pt x="487" y="1770"/>
                    <a:pt x="627" y="2507"/>
                    <a:pt x="627" y="2507"/>
                  </a:cubicBezTo>
                  <a:cubicBezTo>
                    <a:pt x="634" y="2507"/>
                    <a:pt x="649" y="2508"/>
                    <a:pt x="672" y="2508"/>
                  </a:cubicBezTo>
                  <a:cubicBezTo>
                    <a:pt x="2273" y="2508"/>
                    <a:pt x="42623" y="1629"/>
                    <a:pt x="42623" y="1629"/>
                  </a:cubicBezTo>
                  <a:lnTo>
                    <a:pt x="43125" y="12411"/>
                  </a:lnTo>
                  <a:lnTo>
                    <a:pt x="126" y="13037"/>
                  </a:lnTo>
                  <a:lnTo>
                    <a:pt x="1" y="14292"/>
                  </a:lnTo>
                  <a:lnTo>
                    <a:pt x="44755" y="13414"/>
                  </a:lnTo>
                  <a:lnTo>
                    <a:pt x="57793" y="13414"/>
                  </a:lnTo>
                  <a:lnTo>
                    <a:pt x="57166" y="752"/>
                  </a:lnTo>
                  <a:cubicBezTo>
                    <a:pt x="57166" y="752"/>
                    <a:pt x="56916" y="0"/>
                    <a:pt x="55787" y="0"/>
                  </a:cubicBezTo>
                  <a:close/>
                </a:path>
              </a:pathLst>
            </a:custGeom>
            <a:solidFill>
              <a:srgbClr val="E660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4445375" y="4784075"/>
              <a:ext cx="783525" cy="672775"/>
            </a:xfrm>
            <a:custGeom>
              <a:avLst/>
              <a:gdLst/>
              <a:ahLst/>
              <a:cxnLst/>
              <a:rect l="l" t="t" r="r" b="b"/>
              <a:pathLst>
                <a:path w="31341" h="26911" extrusionOk="0">
                  <a:moveTo>
                    <a:pt x="238" y="0"/>
                  </a:moveTo>
                  <a:cubicBezTo>
                    <a:pt x="238" y="0"/>
                    <a:pt x="187" y="2807"/>
                    <a:pt x="119" y="6542"/>
                  </a:cubicBezTo>
                  <a:cubicBezTo>
                    <a:pt x="119" y="6897"/>
                    <a:pt x="119" y="7252"/>
                    <a:pt x="102" y="7623"/>
                  </a:cubicBezTo>
                  <a:cubicBezTo>
                    <a:pt x="85" y="10142"/>
                    <a:pt x="51" y="12982"/>
                    <a:pt x="35" y="15636"/>
                  </a:cubicBezTo>
                  <a:cubicBezTo>
                    <a:pt x="18" y="16042"/>
                    <a:pt x="18" y="16448"/>
                    <a:pt x="18" y="16836"/>
                  </a:cubicBezTo>
                  <a:cubicBezTo>
                    <a:pt x="1" y="18966"/>
                    <a:pt x="18" y="20911"/>
                    <a:pt x="35" y="22398"/>
                  </a:cubicBezTo>
                  <a:cubicBezTo>
                    <a:pt x="51" y="22838"/>
                    <a:pt x="51" y="23244"/>
                    <a:pt x="68" y="23581"/>
                  </a:cubicBezTo>
                  <a:cubicBezTo>
                    <a:pt x="99" y="24608"/>
                    <a:pt x="146" y="25222"/>
                    <a:pt x="218" y="25318"/>
                  </a:cubicBezTo>
                  <a:cubicBezTo>
                    <a:pt x="458" y="25308"/>
                    <a:pt x="698" y="25304"/>
                    <a:pt x="938" y="25304"/>
                  </a:cubicBezTo>
                  <a:cubicBezTo>
                    <a:pt x="3062" y="25304"/>
                    <a:pt x="5213" y="25658"/>
                    <a:pt x="7312" y="25806"/>
                  </a:cubicBezTo>
                  <a:cubicBezTo>
                    <a:pt x="10661" y="26042"/>
                    <a:pt x="13971" y="26690"/>
                    <a:pt x="17323" y="26864"/>
                  </a:cubicBezTo>
                  <a:cubicBezTo>
                    <a:pt x="17938" y="26895"/>
                    <a:pt x="18554" y="26910"/>
                    <a:pt x="19172" y="26910"/>
                  </a:cubicBezTo>
                  <a:cubicBezTo>
                    <a:pt x="23196" y="26910"/>
                    <a:pt x="27281" y="26281"/>
                    <a:pt x="31313" y="25542"/>
                  </a:cubicBezTo>
                  <a:cubicBezTo>
                    <a:pt x="31319" y="25480"/>
                    <a:pt x="31340" y="25419"/>
                    <a:pt x="31340" y="25357"/>
                  </a:cubicBezTo>
                  <a:lnTo>
                    <a:pt x="31340" y="0"/>
                  </a:lnTo>
                  <a:lnTo>
                    <a:pt x="17547" y="186"/>
                  </a:lnTo>
                  <a:lnTo>
                    <a:pt x="16938" y="186"/>
                  </a:lnTo>
                  <a:lnTo>
                    <a:pt x="15231" y="169"/>
                  </a:lnTo>
                  <a:lnTo>
                    <a:pt x="255"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4451725" y="4758125"/>
              <a:ext cx="777250" cy="158175"/>
            </a:xfrm>
            <a:custGeom>
              <a:avLst/>
              <a:gdLst/>
              <a:ahLst/>
              <a:cxnLst/>
              <a:rect l="l" t="t" r="r" b="b"/>
              <a:pathLst>
                <a:path w="31090" h="6327" extrusionOk="0">
                  <a:moveTo>
                    <a:pt x="296" y="0"/>
                  </a:moveTo>
                  <a:cubicBezTo>
                    <a:pt x="108" y="323"/>
                    <a:pt x="1" y="673"/>
                    <a:pt x="1" y="1021"/>
                  </a:cubicBezTo>
                  <a:cubicBezTo>
                    <a:pt x="1" y="2781"/>
                    <a:pt x="2445" y="4312"/>
                    <a:pt x="6232" y="5292"/>
                  </a:cubicBezTo>
                  <a:cubicBezTo>
                    <a:pt x="7333" y="5547"/>
                    <a:pt x="8515" y="5789"/>
                    <a:pt x="9830" y="5963"/>
                  </a:cubicBezTo>
                  <a:cubicBezTo>
                    <a:pt x="10933" y="6111"/>
                    <a:pt x="12114" y="6192"/>
                    <a:pt x="13376" y="6245"/>
                  </a:cubicBezTo>
                  <a:cubicBezTo>
                    <a:pt x="13792" y="6298"/>
                    <a:pt x="14222" y="6313"/>
                    <a:pt x="14652" y="6313"/>
                  </a:cubicBezTo>
                  <a:lnTo>
                    <a:pt x="14706" y="6313"/>
                  </a:lnTo>
                  <a:cubicBezTo>
                    <a:pt x="14974" y="6326"/>
                    <a:pt x="15270" y="6326"/>
                    <a:pt x="15538" y="6326"/>
                  </a:cubicBezTo>
                  <a:lnTo>
                    <a:pt x="15740" y="6326"/>
                  </a:lnTo>
                  <a:cubicBezTo>
                    <a:pt x="15888" y="6326"/>
                    <a:pt x="16036" y="6326"/>
                    <a:pt x="16197" y="6313"/>
                  </a:cubicBezTo>
                  <a:cubicBezTo>
                    <a:pt x="16398" y="6313"/>
                    <a:pt x="16586" y="6313"/>
                    <a:pt x="16775" y="6272"/>
                  </a:cubicBezTo>
                  <a:lnTo>
                    <a:pt x="17016" y="6272"/>
                  </a:lnTo>
                  <a:cubicBezTo>
                    <a:pt x="17916" y="6272"/>
                    <a:pt x="18762" y="6232"/>
                    <a:pt x="19581" y="6111"/>
                  </a:cubicBezTo>
                  <a:cubicBezTo>
                    <a:pt x="26188" y="5547"/>
                    <a:pt x="31090" y="3478"/>
                    <a:pt x="31090" y="1021"/>
                  </a:cubicBezTo>
                  <a:cubicBezTo>
                    <a:pt x="31090" y="940"/>
                    <a:pt x="31064" y="873"/>
                    <a:pt x="31063" y="793"/>
                  </a:cubicBezTo>
                  <a:cubicBezTo>
                    <a:pt x="28713" y="753"/>
                    <a:pt x="26376" y="712"/>
                    <a:pt x="24026" y="659"/>
                  </a:cubicBezTo>
                  <a:cubicBezTo>
                    <a:pt x="21394" y="605"/>
                    <a:pt x="18775" y="551"/>
                    <a:pt x="16143" y="471"/>
                  </a:cubicBezTo>
                  <a:cubicBezTo>
                    <a:pt x="15511" y="457"/>
                    <a:pt x="14867" y="444"/>
                    <a:pt x="14222" y="418"/>
                  </a:cubicBezTo>
                  <a:cubicBezTo>
                    <a:pt x="9589" y="297"/>
                    <a:pt x="4943" y="148"/>
                    <a:pt x="296" y="0"/>
                  </a:cubicBez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4828900" y="3467800"/>
              <a:ext cx="754425" cy="934775"/>
            </a:xfrm>
            <a:custGeom>
              <a:avLst/>
              <a:gdLst/>
              <a:ahLst/>
              <a:cxnLst/>
              <a:rect l="l" t="t" r="r" b="b"/>
              <a:pathLst>
                <a:path w="30177" h="37391" extrusionOk="0">
                  <a:moveTo>
                    <a:pt x="30177" y="1"/>
                  </a:moveTo>
                  <a:cubicBezTo>
                    <a:pt x="21337" y="4386"/>
                    <a:pt x="14294" y="11656"/>
                    <a:pt x="7857" y="19135"/>
                  </a:cubicBezTo>
                  <a:cubicBezTo>
                    <a:pt x="5678" y="21667"/>
                    <a:pt x="3523" y="24273"/>
                    <a:pt x="2072" y="27283"/>
                  </a:cubicBezTo>
                  <a:cubicBezTo>
                    <a:pt x="1057" y="29391"/>
                    <a:pt x="407" y="31674"/>
                    <a:pt x="151" y="34000"/>
                  </a:cubicBezTo>
                  <a:lnTo>
                    <a:pt x="151" y="34000"/>
                  </a:lnTo>
                  <a:cubicBezTo>
                    <a:pt x="4913" y="23640"/>
                    <a:pt x="17457" y="18995"/>
                    <a:pt x="23818" y="9477"/>
                  </a:cubicBezTo>
                  <a:cubicBezTo>
                    <a:pt x="25939" y="6302"/>
                    <a:pt x="27368" y="2588"/>
                    <a:pt x="30177" y="1"/>
                  </a:cubicBezTo>
                  <a:close/>
                  <a:moveTo>
                    <a:pt x="151" y="34000"/>
                  </a:moveTo>
                  <a:cubicBezTo>
                    <a:pt x="100" y="34111"/>
                    <a:pt x="49" y="34223"/>
                    <a:pt x="0" y="34336"/>
                  </a:cubicBezTo>
                  <a:lnTo>
                    <a:pt x="30" y="35897"/>
                  </a:lnTo>
                  <a:lnTo>
                    <a:pt x="30" y="35897"/>
                  </a:lnTo>
                  <a:cubicBezTo>
                    <a:pt x="41" y="35264"/>
                    <a:pt x="81" y="34630"/>
                    <a:pt x="151" y="34000"/>
                  </a:cubicBezTo>
                  <a:close/>
                  <a:moveTo>
                    <a:pt x="30" y="35897"/>
                  </a:moveTo>
                  <a:cubicBezTo>
                    <a:pt x="21" y="36395"/>
                    <a:pt x="30" y="36893"/>
                    <a:pt x="58" y="37391"/>
                  </a:cubicBezTo>
                  <a:lnTo>
                    <a:pt x="30" y="35897"/>
                  </a:lnTo>
                  <a:close/>
                </a:path>
              </a:pathLst>
            </a:custGeom>
            <a:solidFill>
              <a:srgbClr val="3F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3901125" y="3222900"/>
              <a:ext cx="931575" cy="946825"/>
            </a:xfrm>
            <a:custGeom>
              <a:avLst/>
              <a:gdLst/>
              <a:ahLst/>
              <a:cxnLst/>
              <a:rect l="l" t="t" r="r" b="b"/>
              <a:pathLst>
                <a:path w="37263" h="37873" extrusionOk="0">
                  <a:moveTo>
                    <a:pt x="1115" y="0"/>
                  </a:moveTo>
                  <a:cubicBezTo>
                    <a:pt x="745" y="0"/>
                    <a:pt x="373" y="26"/>
                    <a:pt x="0" y="80"/>
                  </a:cubicBezTo>
                  <a:cubicBezTo>
                    <a:pt x="6964" y="2503"/>
                    <a:pt x="11197" y="10061"/>
                    <a:pt x="18197" y="12379"/>
                  </a:cubicBezTo>
                  <a:cubicBezTo>
                    <a:pt x="19242" y="12724"/>
                    <a:pt x="20330" y="12945"/>
                    <a:pt x="21341" y="13380"/>
                  </a:cubicBezTo>
                  <a:cubicBezTo>
                    <a:pt x="23849" y="14457"/>
                    <a:pt x="25616" y="16715"/>
                    <a:pt x="27273" y="18885"/>
                  </a:cubicBezTo>
                  <a:cubicBezTo>
                    <a:pt x="31663" y="24633"/>
                    <a:pt x="36200" y="30718"/>
                    <a:pt x="37262" y="37872"/>
                  </a:cubicBezTo>
                  <a:lnTo>
                    <a:pt x="36981" y="33148"/>
                  </a:lnTo>
                  <a:cubicBezTo>
                    <a:pt x="35283" y="26220"/>
                    <a:pt x="33398" y="18944"/>
                    <a:pt x="28436" y="13820"/>
                  </a:cubicBezTo>
                  <a:cubicBezTo>
                    <a:pt x="25147" y="10421"/>
                    <a:pt x="20796" y="8292"/>
                    <a:pt x="16539" y="6229"/>
                  </a:cubicBezTo>
                  <a:cubicBezTo>
                    <a:pt x="13777" y="4891"/>
                    <a:pt x="11016" y="3553"/>
                    <a:pt x="8254" y="2215"/>
                  </a:cubicBezTo>
                  <a:cubicBezTo>
                    <a:pt x="5994" y="1121"/>
                    <a:pt x="3584" y="0"/>
                    <a:pt x="1115" y="0"/>
                  </a:cubicBezTo>
                  <a:close/>
                </a:path>
              </a:pathLst>
            </a:custGeom>
            <a:solidFill>
              <a:srgbClr val="3F63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4399900" y="2757150"/>
              <a:ext cx="463300" cy="1149225"/>
            </a:xfrm>
            <a:custGeom>
              <a:avLst/>
              <a:gdLst/>
              <a:ahLst/>
              <a:cxnLst/>
              <a:rect l="l" t="t" r="r" b="b"/>
              <a:pathLst>
                <a:path w="18532" h="45969" extrusionOk="0">
                  <a:moveTo>
                    <a:pt x="0" y="1"/>
                  </a:moveTo>
                  <a:lnTo>
                    <a:pt x="0" y="1"/>
                  </a:lnTo>
                  <a:cubicBezTo>
                    <a:pt x="62" y="224"/>
                    <a:pt x="129" y="445"/>
                    <a:pt x="200" y="663"/>
                  </a:cubicBezTo>
                  <a:lnTo>
                    <a:pt x="200" y="663"/>
                  </a:lnTo>
                  <a:lnTo>
                    <a:pt x="0" y="1"/>
                  </a:lnTo>
                  <a:close/>
                  <a:moveTo>
                    <a:pt x="200" y="663"/>
                  </a:moveTo>
                  <a:lnTo>
                    <a:pt x="5464" y="18130"/>
                  </a:lnTo>
                  <a:cubicBezTo>
                    <a:pt x="5940" y="19709"/>
                    <a:pt x="6428" y="21313"/>
                    <a:pt x="7338" y="22690"/>
                  </a:cubicBezTo>
                  <a:cubicBezTo>
                    <a:pt x="8205" y="24000"/>
                    <a:pt x="9413" y="25041"/>
                    <a:pt x="10500" y="26175"/>
                  </a:cubicBezTo>
                  <a:cubicBezTo>
                    <a:pt x="15359" y="31249"/>
                    <a:pt x="17816" y="38532"/>
                    <a:pt x="17023" y="45511"/>
                  </a:cubicBezTo>
                  <a:lnTo>
                    <a:pt x="17037" y="45968"/>
                  </a:lnTo>
                  <a:cubicBezTo>
                    <a:pt x="17803" y="40211"/>
                    <a:pt x="18532" y="34136"/>
                    <a:pt x="16304" y="28771"/>
                  </a:cubicBezTo>
                  <a:cubicBezTo>
                    <a:pt x="15347" y="26465"/>
                    <a:pt x="13882" y="24408"/>
                    <a:pt x="12738" y="22188"/>
                  </a:cubicBezTo>
                  <a:cubicBezTo>
                    <a:pt x="11698" y="20168"/>
                    <a:pt x="10924" y="18017"/>
                    <a:pt x="9854" y="16012"/>
                  </a:cubicBezTo>
                  <a:cubicBezTo>
                    <a:pt x="6998" y="10660"/>
                    <a:pt x="2064" y="6394"/>
                    <a:pt x="200" y="663"/>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3708100" y="2471400"/>
              <a:ext cx="2111000" cy="2298500"/>
            </a:xfrm>
            <a:custGeom>
              <a:avLst/>
              <a:gdLst/>
              <a:ahLst/>
              <a:cxnLst/>
              <a:rect l="l" t="t" r="r" b="b"/>
              <a:pathLst>
                <a:path w="84440" h="91940" extrusionOk="0">
                  <a:moveTo>
                    <a:pt x="48409" y="0"/>
                  </a:moveTo>
                  <a:lnTo>
                    <a:pt x="48409" y="0"/>
                  </a:lnTo>
                  <a:cubicBezTo>
                    <a:pt x="42637" y="11493"/>
                    <a:pt x="40782" y="24910"/>
                    <a:pt x="43220" y="37538"/>
                  </a:cubicBezTo>
                  <a:cubicBezTo>
                    <a:pt x="43868" y="40886"/>
                    <a:pt x="44799" y="44300"/>
                    <a:pt x="44815" y="47667"/>
                  </a:cubicBezTo>
                  <a:cubicBezTo>
                    <a:pt x="44794" y="47732"/>
                    <a:pt x="44775" y="47801"/>
                    <a:pt x="44775" y="47864"/>
                  </a:cubicBezTo>
                  <a:cubicBezTo>
                    <a:pt x="44735" y="48558"/>
                    <a:pt x="44707" y="49251"/>
                    <a:pt x="44656" y="49958"/>
                  </a:cubicBezTo>
                  <a:cubicBezTo>
                    <a:pt x="44595" y="50391"/>
                    <a:pt x="44534" y="50824"/>
                    <a:pt x="44431" y="51254"/>
                  </a:cubicBezTo>
                  <a:lnTo>
                    <a:pt x="44531" y="52569"/>
                  </a:lnTo>
                  <a:cubicBezTo>
                    <a:pt x="44383" y="55348"/>
                    <a:pt x="44250" y="58130"/>
                    <a:pt x="44129" y="60917"/>
                  </a:cubicBezTo>
                  <a:cubicBezTo>
                    <a:pt x="44117" y="61139"/>
                    <a:pt x="44105" y="61385"/>
                    <a:pt x="44103" y="61621"/>
                  </a:cubicBezTo>
                  <a:cubicBezTo>
                    <a:pt x="44079" y="61655"/>
                    <a:pt x="44052" y="61687"/>
                    <a:pt x="44026" y="61721"/>
                  </a:cubicBezTo>
                  <a:lnTo>
                    <a:pt x="44102" y="61770"/>
                  </a:lnTo>
                  <a:cubicBezTo>
                    <a:pt x="44063" y="62479"/>
                    <a:pt x="44036" y="63175"/>
                    <a:pt x="43995" y="63885"/>
                  </a:cubicBezTo>
                  <a:cubicBezTo>
                    <a:pt x="43942" y="65295"/>
                    <a:pt x="43888" y="66718"/>
                    <a:pt x="43847" y="68128"/>
                  </a:cubicBezTo>
                  <a:cubicBezTo>
                    <a:pt x="43847" y="68137"/>
                    <a:pt x="43847" y="68145"/>
                    <a:pt x="43847" y="68153"/>
                  </a:cubicBezTo>
                  <a:cubicBezTo>
                    <a:pt x="37848" y="56039"/>
                    <a:pt x="25260" y="47369"/>
                    <a:pt x="11762" y="46280"/>
                  </a:cubicBezTo>
                  <a:lnTo>
                    <a:pt x="11762" y="46280"/>
                  </a:lnTo>
                  <a:cubicBezTo>
                    <a:pt x="13993" y="47792"/>
                    <a:pt x="14922" y="50557"/>
                    <a:pt x="16332" y="52853"/>
                  </a:cubicBezTo>
                  <a:cubicBezTo>
                    <a:pt x="18731" y="56764"/>
                    <a:pt x="22695" y="59465"/>
                    <a:pt x="26810" y="61494"/>
                  </a:cubicBezTo>
                  <a:cubicBezTo>
                    <a:pt x="30925" y="63525"/>
                    <a:pt x="35301" y="65004"/>
                    <a:pt x="39351" y="67162"/>
                  </a:cubicBezTo>
                  <a:cubicBezTo>
                    <a:pt x="40944" y="68011"/>
                    <a:pt x="42511" y="69007"/>
                    <a:pt x="43781" y="70273"/>
                  </a:cubicBezTo>
                  <a:lnTo>
                    <a:pt x="43781" y="70277"/>
                  </a:lnTo>
                  <a:cubicBezTo>
                    <a:pt x="43740" y="71378"/>
                    <a:pt x="43727" y="72453"/>
                    <a:pt x="43713" y="73554"/>
                  </a:cubicBezTo>
                  <a:lnTo>
                    <a:pt x="43713" y="73570"/>
                  </a:lnTo>
                  <a:cubicBezTo>
                    <a:pt x="39286" y="71260"/>
                    <a:pt x="34294" y="70053"/>
                    <a:pt x="29305" y="70053"/>
                  </a:cubicBezTo>
                  <a:cubicBezTo>
                    <a:pt x="27111" y="70053"/>
                    <a:pt x="24918" y="70286"/>
                    <a:pt x="22774" y="70761"/>
                  </a:cubicBezTo>
                  <a:cubicBezTo>
                    <a:pt x="21008" y="71153"/>
                    <a:pt x="19268" y="71701"/>
                    <a:pt x="17469" y="71892"/>
                  </a:cubicBezTo>
                  <a:cubicBezTo>
                    <a:pt x="16797" y="71963"/>
                    <a:pt x="16122" y="71984"/>
                    <a:pt x="15447" y="71984"/>
                  </a:cubicBezTo>
                  <a:cubicBezTo>
                    <a:pt x="14470" y="71984"/>
                    <a:pt x="13492" y="71940"/>
                    <a:pt x="12514" y="71940"/>
                  </a:cubicBezTo>
                  <a:cubicBezTo>
                    <a:pt x="12276" y="71940"/>
                    <a:pt x="12037" y="71943"/>
                    <a:pt x="11798" y="71949"/>
                  </a:cubicBezTo>
                  <a:cubicBezTo>
                    <a:pt x="7597" y="72068"/>
                    <a:pt x="3440" y="73444"/>
                    <a:pt x="1" y="75857"/>
                  </a:cubicBezTo>
                  <a:cubicBezTo>
                    <a:pt x="2500" y="74923"/>
                    <a:pt x="5041" y="73981"/>
                    <a:pt x="7701" y="73777"/>
                  </a:cubicBezTo>
                  <a:cubicBezTo>
                    <a:pt x="8126" y="73744"/>
                    <a:pt x="8550" y="73730"/>
                    <a:pt x="8975" y="73730"/>
                  </a:cubicBezTo>
                  <a:cubicBezTo>
                    <a:pt x="11055" y="73730"/>
                    <a:pt x="13137" y="74057"/>
                    <a:pt x="15223" y="74065"/>
                  </a:cubicBezTo>
                  <a:cubicBezTo>
                    <a:pt x="15255" y="74066"/>
                    <a:pt x="15286" y="74066"/>
                    <a:pt x="15318" y="74066"/>
                  </a:cubicBezTo>
                  <a:cubicBezTo>
                    <a:pt x="17995" y="74066"/>
                    <a:pt x="20643" y="73551"/>
                    <a:pt x="23300" y="73216"/>
                  </a:cubicBezTo>
                  <a:cubicBezTo>
                    <a:pt x="25759" y="72907"/>
                    <a:pt x="28233" y="72753"/>
                    <a:pt x="30705" y="72753"/>
                  </a:cubicBezTo>
                  <a:cubicBezTo>
                    <a:pt x="34023" y="72753"/>
                    <a:pt x="37339" y="73031"/>
                    <a:pt x="40619" y="73586"/>
                  </a:cubicBezTo>
                  <a:cubicBezTo>
                    <a:pt x="41667" y="73763"/>
                    <a:pt x="42736" y="74005"/>
                    <a:pt x="43688" y="74454"/>
                  </a:cubicBezTo>
                  <a:cubicBezTo>
                    <a:pt x="43607" y="78720"/>
                    <a:pt x="43621" y="83013"/>
                    <a:pt x="43755" y="87266"/>
                  </a:cubicBezTo>
                  <a:cubicBezTo>
                    <a:pt x="43809" y="88810"/>
                    <a:pt x="43876" y="90341"/>
                    <a:pt x="43970" y="91885"/>
                  </a:cubicBezTo>
                  <a:cubicBezTo>
                    <a:pt x="44614" y="91913"/>
                    <a:pt x="45259" y="91926"/>
                    <a:pt x="45890" y="91940"/>
                  </a:cubicBezTo>
                  <a:cubicBezTo>
                    <a:pt x="45890" y="90368"/>
                    <a:pt x="45863" y="88810"/>
                    <a:pt x="45836" y="87253"/>
                  </a:cubicBezTo>
                  <a:cubicBezTo>
                    <a:pt x="45770" y="82338"/>
                    <a:pt x="45688" y="77436"/>
                    <a:pt x="45676" y="72506"/>
                  </a:cubicBezTo>
                  <a:cubicBezTo>
                    <a:pt x="45649" y="71822"/>
                    <a:pt x="45649" y="71123"/>
                    <a:pt x="45649" y="70425"/>
                  </a:cubicBezTo>
                  <a:cubicBezTo>
                    <a:pt x="45649" y="66769"/>
                    <a:pt x="45693" y="63109"/>
                    <a:pt x="45782" y="59444"/>
                  </a:cubicBezTo>
                  <a:cubicBezTo>
                    <a:pt x="48934" y="55413"/>
                    <a:pt x="52428" y="51651"/>
                    <a:pt x="56254" y="48254"/>
                  </a:cubicBezTo>
                  <a:cubicBezTo>
                    <a:pt x="62514" y="42694"/>
                    <a:pt x="69558" y="38097"/>
                    <a:pt x="76572" y="33523"/>
                  </a:cubicBezTo>
                  <a:cubicBezTo>
                    <a:pt x="79064" y="31897"/>
                    <a:pt x="81598" y="30252"/>
                    <a:pt x="84439" y="29365"/>
                  </a:cubicBezTo>
                  <a:cubicBezTo>
                    <a:pt x="84028" y="29346"/>
                    <a:pt x="83617" y="29337"/>
                    <a:pt x="83206" y="29337"/>
                  </a:cubicBezTo>
                  <a:cubicBezTo>
                    <a:pt x="78138" y="29337"/>
                    <a:pt x="73077" y="30737"/>
                    <a:pt x="68739" y="33355"/>
                  </a:cubicBezTo>
                  <a:cubicBezTo>
                    <a:pt x="66371" y="34783"/>
                    <a:pt x="64231" y="36553"/>
                    <a:pt x="62102" y="38316"/>
                  </a:cubicBezTo>
                  <a:lnTo>
                    <a:pt x="53047" y="45809"/>
                  </a:lnTo>
                  <a:cubicBezTo>
                    <a:pt x="51663" y="46955"/>
                    <a:pt x="50257" y="48123"/>
                    <a:pt x="49269" y="49624"/>
                  </a:cubicBezTo>
                  <a:cubicBezTo>
                    <a:pt x="48343" y="51030"/>
                    <a:pt x="47827" y="52662"/>
                    <a:pt x="47324" y="54268"/>
                  </a:cubicBezTo>
                  <a:cubicBezTo>
                    <a:pt x="46810" y="55908"/>
                    <a:pt x="46295" y="57550"/>
                    <a:pt x="45781" y="59190"/>
                  </a:cubicBezTo>
                  <a:lnTo>
                    <a:pt x="45781" y="59158"/>
                  </a:lnTo>
                  <a:cubicBezTo>
                    <a:pt x="45847" y="57076"/>
                    <a:pt x="45942" y="54981"/>
                    <a:pt x="46036" y="52900"/>
                  </a:cubicBezTo>
                  <a:cubicBezTo>
                    <a:pt x="46063" y="52577"/>
                    <a:pt x="46076" y="52281"/>
                    <a:pt x="46090" y="51972"/>
                  </a:cubicBezTo>
                  <a:cubicBezTo>
                    <a:pt x="46090" y="51964"/>
                    <a:pt x="46090" y="51957"/>
                    <a:pt x="46091" y="51948"/>
                  </a:cubicBezTo>
                  <a:cubicBezTo>
                    <a:pt x="46915" y="49441"/>
                    <a:pt x="47932" y="46925"/>
                    <a:pt x="48400" y="44366"/>
                  </a:cubicBezTo>
                  <a:cubicBezTo>
                    <a:pt x="48847" y="41922"/>
                    <a:pt x="48785" y="39416"/>
                    <a:pt x="48631" y="36936"/>
                  </a:cubicBezTo>
                  <a:cubicBezTo>
                    <a:pt x="47867" y="24568"/>
                    <a:pt x="44905" y="11887"/>
                    <a:pt x="48409" y="0"/>
                  </a:cubicBezTo>
                  <a:close/>
                </a:path>
              </a:pathLst>
            </a:custGeom>
            <a:solidFill>
              <a:srgbClr val="3554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4841575" y="2547625"/>
              <a:ext cx="624725" cy="1316775"/>
            </a:xfrm>
            <a:custGeom>
              <a:avLst/>
              <a:gdLst/>
              <a:ahLst/>
              <a:cxnLst/>
              <a:rect l="l" t="t" r="r" b="b"/>
              <a:pathLst>
                <a:path w="24989" h="52671" extrusionOk="0">
                  <a:moveTo>
                    <a:pt x="24988" y="0"/>
                  </a:moveTo>
                  <a:lnTo>
                    <a:pt x="24988" y="0"/>
                  </a:lnTo>
                  <a:cubicBezTo>
                    <a:pt x="20983" y="4436"/>
                    <a:pt x="16943" y="8918"/>
                    <a:pt x="13985" y="14111"/>
                  </a:cubicBezTo>
                  <a:cubicBezTo>
                    <a:pt x="12612" y="16521"/>
                    <a:pt x="11487" y="19061"/>
                    <a:pt x="10363" y="21597"/>
                  </a:cubicBezTo>
                  <a:cubicBezTo>
                    <a:pt x="6326" y="30707"/>
                    <a:pt x="2261" y="39901"/>
                    <a:pt x="191" y="49649"/>
                  </a:cubicBezTo>
                  <a:lnTo>
                    <a:pt x="1" y="52671"/>
                  </a:lnTo>
                  <a:cubicBezTo>
                    <a:pt x="560" y="46681"/>
                    <a:pt x="6460" y="42876"/>
                    <a:pt x="9894" y="37936"/>
                  </a:cubicBezTo>
                  <a:cubicBezTo>
                    <a:pt x="12782" y="33781"/>
                    <a:pt x="13936" y="28710"/>
                    <a:pt x="15334" y="23847"/>
                  </a:cubicBezTo>
                  <a:cubicBezTo>
                    <a:pt x="17712" y="15583"/>
                    <a:pt x="20948" y="7591"/>
                    <a:pt x="24988"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6289795" y="1293576"/>
            <a:ext cx="20100" cy="26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350025" y="400733"/>
            <a:ext cx="162300" cy="60292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a:xfrm>
            <a:off x="683568" y="1162961"/>
            <a:ext cx="4999124" cy="4824672"/>
          </a:xfrm>
        </p:spPr>
        <p:txBody>
          <a:bodyPr/>
          <a:lstStyle/>
          <a:p>
            <a:endParaRPr lang="id-ID" sz="2800" dirty="0">
              <a:latin typeface="Segoe Print" pitchFamily="2" charset="0"/>
            </a:endParaRPr>
          </a:p>
          <a:p>
            <a:r>
              <a:rPr lang="id-ID" sz="2800" dirty="0" smtClean="0">
                <a:latin typeface="Segoe Print" pitchFamily="2" charset="0"/>
              </a:rPr>
              <a:t>“.......</a:t>
            </a:r>
            <a:r>
              <a:rPr lang="en-US" sz="2800" dirty="0" smtClean="0">
                <a:latin typeface="Segoe Print" pitchFamily="2" charset="0"/>
              </a:rPr>
              <a:t>the </a:t>
            </a:r>
            <a:r>
              <a:rPr lang="en-US" sz="2800" dirty="0">
                <a:latin typeface="Segoe Print" pitchFamily="2" charset="0"/>
              </a:rPr>
              <a:t>meaning of </a:t>
            </a:r>
            <a:r>
              <a:rPr lang="en-US" sz="2800" dirty="0" smtClean="0">
                <a:latin typeface="Segoe Print" pitchFamily="2" charset="0"/>
              </a:rPr>
              <a:t>test</a:t>
            </a:r>
            <a:endParaRPr lang="id-ID" sz="2800" dirty="0" smtClean="0">
              <a:latin typeface="Segoe Print" pitchFamily="2" charset="0"/>
            </a:endParaRPr>
          </a:p>
          <a:p>
            <a:r>
              <a:rPr lang="en-US" sz="2800" dirty="0" smtClean="0">
                <a:latin typeface="Segoe Print" pitchFamily="2" charset="0"/>
              </a:rPr>
              <a:t>scores </a:t>
            </a:r>
            <a:r>
              <a:rPr lang="en-US" sz="2800" dirty="0">
                <a:latin typeface="Segoe Print" pitchFamily="2" charset="0"/>
              </a:rPr>
              <a:t>derives from </a:t>
            </a:r>
            <a:r>
              <a:rPr lang="en-US" sz="2800" dirty="0" smtClean="0">
                <a:latin typeface="Segoe Print" pitchFamily="2" charset="0"/>
              </a:rPr>
              <a:t>the</a:t>
            </a:r>
            <a:endParaRPr lang="id-ID" sz="2800" dirty="0" smtClean="0">
              <a:latin typeface="Segoe Print" pitchFamily="2" charset="0"/>
            </a:endParaRPr>
          </a:p>
          <a:p>
            <a:r>
              <a:rPr lang="en-US" sz="2800" dirty="0" smtClean="0">
                <a:latin typeface="Segoe Print" pitchFamily="2" charset="0"/>
              </a:rPr>
              <a:t>frames </a:t>
            </a:r>
            <a:r>
              <a:rPr lang="en-US" sz="2800" dirty="0">
                <a:latin typeface="Segoe Print" pitchFamily="2" charset="0"/>
              </a:rPr>
              <a:t>of reference </a:t>
            </a:r>
            <a:r>
              <a:rPr lang="en-US" sz="2800" dirty="0" smtClean="0">
                <a:latin typeface="Segoe Print" pitchFamily="2" charset="0"/>
              </a:rPr>
              <a:t>we</a:t>
            </a:r>
            <a:endParaRPr lang="id-ID" sz="2800" dirty="0" smtClean="0">
              <a:latin typeface="Segoe Print" pitchFamily="2" charset="0"/>
            </a:endParaRPr>
          </a:p>
          <a:p>
            <a:r>
              <a:rPr lang="en-US" sz="2800" dirty="0" smtClean="0">
                <a:latin typeface="Segoe Print" pitchFamily="2" charset="0"/>
              </a:rPr>
              <a:t>use </a:t>
            </a:r>
            <a:r>
              <a:rPr lang="en-US" sz="2800" dirty="0">
                <a:latin typeface="Segoe Print" pitchFamily="2" charset="0"/>
              </a:rPr>
              <a:t>to interpret </a:t>
            </a:r>
            <a:r>
              <a:rPr lang="en-US" sz="2800" dirty="0" smtClean="0">
                <a:latin typeface="Segoe Print" pitchFamily="2" charset="0"/>
              </a:rPr>
              <a:t>them</a:t>
            </a:r>
            <a:endParaRPr lang="id-ID" sz="2800" dirty="0" smtClean="0">
              <a:latin typeface="Segoe Print" pitchFamily="2" charset="0"/>
            </a:endParaRPr>
          </a:p>
          <a:p>
            <a:r>
              <a:rPr lang="en-US" sz="2800" dirty="0" smtClean="0">
                <a:latin typeface="Segoe Print" pitchFamily="2" charset="0"/>
              </a:rPr>
              <a:t>and </a:t>
            </a:r>
            <a:r>
              <a:rPr lang="en-US" sz="2800" dirty="0">
                <a:latin typeface="Segoe Print" pitchFamily="2" charset="0"/>
              </a:rPr>
              <a:t>from the context </a:t>
            </a:r>
            <a:r>
              <a:rPr lang="en-US" sz="2800" dirty="0" smtClean="0">
                <a:latin typeface="Segoe Print" pitchFamily="2" charset="0"/>
              </a:rPr>
              <a:t>in</a:t>
            </a:r>
            <a:endParaRPr lang="id-ID" sz="2800" dirty="0" smtClean="0">
              <a:latin typeface="Segoe Print" pitchFamily="2" charset="0"/>
            </a:endParaRPr>
          </a:p>
          <a:p>
            <a:r>
              <a:rPr lang="en-US" sz="2800" dirty="0" smtClean="0">
                <a:latin typeface="Segoe Print" pitchFamily="2" charset="0"/>
              </a:rPr>
              <a:t>which </a:t>
            </a:r>
            <a:r>
              <a:rPr lang="en-US" sz="2800" dirty="0">
                <a:latin typeface="Segoe Print" pitchFamily="2" charset="0"/>
              </a:rPr>
              <a:t>the scores </a:t>
            </a:r>
            <a:r>
              <a:rPr lang="en-US" sz="2800" dirty="0" smtClean="0">
                <a:latin typeface="Segoe Print" pitchFamily="2" charset="0"/>
              </a:rPr>
              <a:t>are</a:t>
            </a:r>
            <a:endParaRPr lang="id-ID" sz="2800" dirty="0" smtClean="0">
              <a:latin typeface="Segoe Print" pitchFamily="2" charset="0"/>
            </a:endParaRPr>
          </a:p>
          <a:p>
            <a:r>
              <a:rPr lang="en-US" sz="2800" dirty="0" smtClean="0">
                <a:latin typeface="Segoe Print" pitchFamily="2" charset="0"/>
              </a:rPr>
              <a:t>Obtained</a:t>
            </a:r>
            <a:r>
              <a:rPr lang="id-ID" sz="2800" dirty="0" smtClean="0">
                <a:latin typeface="Segoe Print" pitchFamily="2" charset="0"/>
              </a:rPr>
              <a:t>” </a:t>
            </a:r>
          </a:p>
          <a:p>
            <a:r>
              <a:rPr lang="id-ID" dirty="0" smtClean="0">
                <a:latin typeface="Segoe Print" pitchFamily="2" charset="0"/>
              </a:rPr>
              <a:t>(Urbina, S., 2014)</a:t>
            </a:r>
            <a:endParaRPr lang="id-ID" dirty="0">
              <a:latin typeface="Segoe Print" pitchFamily="2" charset="0"/>
            </a:endParaRPr>
          </a:p>
        </p:txBody>
      </p:sp>
    </p:spTree>
    <p:extLst>
      <p:ext uri="{BB962C8B-B14F-4D97-AF65-F5344CB8AC3E}">
        <p14:creationId xmlns:p14="http://schemas.microsoft.com/office/powerpoint/2010/main" val="2945781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190"/>
          <a:stretch/>
        </p:blipFill>
        <p:spPr>
          <a:xfrm>
            <a:off x="539552" y="763076"/>
            <a:ext cx="7920879" cy="4252270"/>
          </a:xfrm>
          <a:prstGeom prst="rect">
            <a:avLst/>
          </a:prstGeom>
        </p:spPr>
      </p:pic>
    </p:spTree>
    <p:extLst>
      <p:ext uri="{BB962C8B-B14F-4D97-AF65-F5344CB8AC3E}">
        <p14:creationId xmlns:p14="http://schemas.microsoft.com/office/powerpoint/2010/main" val="142362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8695"/>
          <a:stretch/>
        </p:blipFill>
        <p:spPr>
          <a:xfrm>
            <a:off x="0" y="7462"/>
            <a:ext cx="9144000" cy="5575920"/>
          </a:xfrm>
          <a:prstGeom prst="rect">
            <a:avLst/>
          </a:prstGeom>
        </p:spPr>
      </p:pic>
    </p:spTree>
    <p:extLst>
      <p:ext uri="{BB962C8B-B14F-4D97-AF65-F5344CB8AC3E}">
        <p14:creationId xmlns:p14="http://schemas.microsoft.com/office/powerpoint/2010/main" val="269815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p29"/>
          <p:cNvGrpSpPr/>
          <p:nvPr/>
        </p:nvGrpSpPr>
        <p:grpSpPr>
          <a:xfrm>
            <a:off x="5489479" y="907232"/>
            <a:ext cx="3753942" cy="5422611"/>
            <a:chOff x="4923439" y="1076541"/>
            <a:chExt cx="3753942" cy="4066958"/>
          </a:xfrm>
        </p:grpSpPr>
        <p:grpSp>
          <p:nvGrpSpPr>
            <p:cNvPr id="643" name="Google Shape;643;p29"/>
            <p:cNvGrpSpPr/>
            <p:nvPr/>
          </p:nvGrpSpPr>
          <p:grpSpPr>
            <a:xfrm>
              <a:off x="4923439" y="1076541"/>
              <a:ext cx="3753942" cy="4066958"/>
              <a:chOff x="1408750" y="238125"/>
              <a:chExt cx="5152975" cy="5238225"/>
            </a:xfrm>
          </p:grpSpPr>
          <p:sp>
            <p:nvSpPr>
              <p:cNvPr id="644" name="Google Shape;644;p29"/>
              <p:cNvSpPr/>
              <p:nvPr/>
            </p:nvSpPr>
            <p:spPr>
              <a:xfrm>
                <a:off x="1408750" y="2955775"/>
                <a:ext cx="2264475" cy="1414525"/>
              </a:xfrm>
              <a:custGeom>
                <a:avLst/>
                <a:gdLst/>
                <a:ahLst/>
                <a:cxnLst/>
                <a:rect l="l" t="t" r="r" b="b"/>
                <a:pathLst>
                  <a:path w="90579" h="56581" extrusionOk="0">
                    <a:moveTo>
                      <a:pt x="45411" y="1"/>
                    </a:moveTo>
                    <a:cubicBezTo>
                      <a:pt x="45399" y="1"/>
                      <a:pt x="45388" y="1"/>
                      <a:pt x="45377" y="2"/>
                    </a:cubicBezTo>
                    <a:lnTo>
                      <a:pt x="908" y="2041"/>
                    </a:lnTo>
                    <a:cubicBezTo>
                      <a:pt x="301" y="2069"/>
                      <a:pt x="0" y="2792"/>
                      <a:pt x="409" y="3243"/>
                    </a:cubicBezTo>
                    <a:lnTo>
                      <a:pt x="48545" y="56345"/>
                    </a:lnTo>
                    <a:cubicBezTo>
                      <a:pt x="48683" y="56496"/>
                      <a:pt x="48876" y="56581"/>
                      <a:pt x="49077" y="56581"/>
                    </a:cubicBezTo>
                    <a:cubicBezTo>
                      <a:pt x="49126" y="56581"/>
                      <a:pt x="49176" y="56576"/>
                      <a:pt x="49225" y="56565"/>
                    </a:cubicBezTo>
                    <a:lnTo>
                      <a:pt x="89816" y="48083"/>
                    </a:lnTo>
                    <a:cubicBezTo>
                      <a:pt x="90368" y="47969"/>
                      <a:pt x="90579" y="47292"/>
                      <a:pt x="90191" y="46884"/>
                    </a:cubicBezTo>
                    <a:lnTo>
                      <a:pt x="45931" y="226"/>
                    </a:lnTo>
                    <a:cubicBezTo>
                      <a:pt x="45795" y="82"/>
                      <a:pt x="45607" y="1"/>
                      <a:pt x="45411"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9"/>
              <p:cNvSpPr/>
              <p:nvPr/>
            </p:nvSpPr>
            <p:spPr>
              <a:xfrm>
                <a:off x="1532050" y="2972425"/>
                <a:ext cx="2048325" cy="1297475"/>
              </a:xfrm>
              <a:custGeom>
                <a:avLst/>
                <a:gdLst/>
                <a:ahLst/>
                <a:cxnLst/>
                <a:rect l="l" t="t" r="r" b="b"/>
                <a:pathLst>
                  <a:path w="81933" h="51899" extrusionOk="0">
                    <a:moveTo>
                      <a:pt x="40166" y="0"/>
                    </a:moveTo>
                    <a:cubicBezTo>
                      <a:pt x="40157" y="0"/>
                      <a:pt x="40148" y="1"/>
                      <a:pt x="40139" y="1"/>
                    </a:cubicBezTo>
                    <a:lnTo>
                      <a:pt x="768" y="1820"/>
                    </a:lnTo>
                    <a:cubicBezTo>
                      <a:pt x="254" y="1844"/>
                      <a:pt x="0" y="2456"/>
                      <a:pt x="345" y="2837"/>
                    </a:cubicBezTo>
                    <a:lnTo>
                      <a:pt x="45629" y="51699"/>
                    </a:lnTo>
                    <a:cubicBezTo>
                      <a:pt x="45746" y="51828"/>
                      <a:pt x="45910" y="51898"/>
                      <a:pt x="46080" y="51898"/>
                    </a:cubicBezTo>
                    <a:cubicBezTo>
                      <a:pt x="46121" y="51898"/>
                      <a:pt x="46163" y="51894"/>
                      <a:pt x="46205" y="51886"/>
                    </a:cubicBezTo>
                    <a:lnTo>
                      <a:pt x="81288" y="45077"/>
                    </a:lnTo>
                    <a:cubicBezTo>
                      <a:pt x="81755" y="44979"/>
                      <a:pt x="81933" y="44408"/>
                      <a:pt x="81606" y="44063"/>
                    </a:cubicBezTo>
                    <a:lnTo>
                      <a:pt x="40607" y="190"/>
                    </a:lnTo>
                    <a:cubicBezTo>
                      <a:pt x="40493" y="68"/>
                      <a:pt x="40333" y="0"/>
                      <a:pt x="401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9"/>
              <p:cNvSpPr/>
              <p:nvPr/>
            </p:nvSpPr>
            <p:spPr>
              <a:xfrm>
                <a:off x="1813150" y="3130000"/>
                <a:ext cx="764900" cy="69675"/>
              </a:xfrm>
              <a:custGeom>
                <a:avLst/>
                <a:gdLst/>
                <a:ahLst/>
                <a:cxnLst/>
                <a:rect l="l" t="t" r="r" b="b"/>
                <a:pathLst>
                  <a:path w="30596" h="2787" extrusionOk="0">
                    <a:moveTo>
                      <a:pt x="29004" y="0"/>
                    </a:moveTo>
                    <a:cubicBezTo>
                      <a:pt x="26965" y="0"/>
                      <a:pt x="24931" y="74"/>
                      <a:pt x="22900" y="177"/>
                    </a:cubicBezTo>
                    <a:cubicBezTo>
                      <a:pt x="20341" y="300"/>
                      <a:pt x="17789" y="501"/>
                      <a:pt x="15238" y="719"/>
                    </a:cubicBezTo>
                    <a:cubicBezTo>
                      <a:pt x="12689" y="963"/>
                      <a:pt x="10142" y="1221"/>
                      <a:pt x="7602" y="1558"/>
                    </a:cubicBezTo>
                    <a:cubicBezTo>
                      <a:pt x="5062" y="1887"/>
                      <a:pt x="2525" y="2263"/>
                      <a:pt x="0" y="2772"/>
                    </a:cubicBezTo>
                    <a:cubicBezTo>
                      <a:pt x="513" y="2782"/>
                      <a:pt x="1024" y="2787"/>
                      <a:pt x="1535" y="2787"/>
                    </a:cubicBezTo>
                    <a:cubicBezTo>
                      <a:pt x="3595" y="2787"/>
                      <a:pt x="5647" y="2713"/>
                      <a:pt x="7696" y="2609"/>
                    </a:cubicBezTo>
                    <a:cubicBezTo>
                      <a:pt x="10256" y="2487"/>
                      <a:pt x="12808" y="2286"/>
                      <a:pt x="15359" y="2069"/>
                    </a:cubicBezTo>
                    <a:cubicBezTo>
                      <a:pt x="17907" y="1828"/>
                      <a:pt x="20455" y="1569"/>
                      <a:pt x="22995" y="1232"/>
                    </a:cubicBezTo>
                    <a:cubicBezTo>
                      <a:pt x="25535" y="903"/>
                      <a:pt x="28072" y="527"/>
                      <a:pt x="30596" y="16"/>
                    </a:cubicBezTo>
                    <a:cubicBezTo>
                      <a:pt x="30065" y="5"/>
                      <a:pt x="29534" y="0"/>
                      <a:pt x="29004"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9"/>
              <p:cNvSpPr/>
              <p:nvPr/>
            </p:nvSpPr>
            <p:spPr>
              <a:xfrm>
                <a:off x="1918875" y="3234850"/>
                <a:ext cx="744650" cy="68075"/>
              </a:xfrm>
              <a:custGeom>
                <a:avLst/>
                <a:gdLst/>
                <a:ahLst/>
                <a:cxnLst/>
                <a:rect l="l" t="t" r="r" b="b"/>
                <a:pathLst>
                  <a:path w="29786" h="2723" extrusionOk="0">
                    <a:moveTo>
                      <a:pt x="28036" y="0"/>
                    </a:moveTo>
                    <a:cubicBezTo>
                      <a:pt x="26116" y="0"/>
                      <a:pt x="24203" y="68"/>
                      <a:pt x="22291" y="164"/>
                    </a:cubicBezTo>
                    <a:cubicBezTo>
                      <a:pt x="19800" y="281"/>
                      <a:pt x="17315" y="475"/>
                      <a:pt x="14832" y="687"/>
                    </a:cubicBezTo>
                    <a:cubicBezTo>
                      <a:pt x="12352" y="924"/>
                      <a:pt x="9872" y="1177"/>
                      <a:pt x="7400" y="1507"/>
                    </a:cubicBezTo>
                    <a:cubicBezTo>
                      <a:pt x="4926" y="1831"/>
                      <a:pt x="2458" y="2200"/>
                      <a:pt x="0" y="2704"/>
                    </a:cubicBezTo>
                    <a:cubicBezTo>
                      <a:pt x="563" y="2717"/>
                      <a:pt x="1126" y="2722"/>
                      <a:pt x="1687" y="2722"/>
                    </a:cubicBezTo>
                    <a:cubicBezTo>
                      <a:pt x="3628" y="2722"/>
                      <a:pt x="5562" y="2654"/>
                      <a:pt x="7494" y="2558"/>
                    </a:cubicBezTo>
                    <a:cubicBezTo>
                      <a:pt x="9986" y="2442"/>
                      <a:pt x="12470" y="2247"/>
                      <a:pt x="14953" y="2036"/>
                    </a:cubicBezTo>
                    <a:cubicBezTo>
                      <a:pt x="17435" y="1801"/>
                      <a:pt x="19914" y="1549"/>
                      <a:pt x="22387" y="1218"/>
                    </a:cubicBezTo>
                    <a:cubicBezTo>
                      <a:pt x="24860" y="895"/>
                      <a:pt x="27329" y="525"/>
                      <a:pt x="29785" y="20"/>
                    </a:cubicBezTo>
                    <a:cubicBezTo>
                      <a:pt x="29201" y="7"/>
                      <a:pt x="28618" y="0"/>
                      <a:pt x="28036"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9"/>
              <p:cNvSpPr/>
              <p:nvPr/>
            </p:nvSpPr>
            <p:spPr>
              <a:xfrm>
                <a:off x="2024600" y="3338350"/>
                <a:ext cx="740475" cy="67725"/>
              </a:xfrm>
              <a:custGeom>
                <a:avLst/>
                <a:gdLst/>
                <a:ahLst/>
                <a:cxnLst/>
                <a:rect l="l" t="t" r="r" b="b"/>
                <a:pathLst>
                  <a:path w="29619" h="2709" extrusionOk="0">
                    <a:moveTo>
                      <a:pt x="27851" y="0"/>
                    </a:moveTo>
                    <a:cubicBezTo>
                      <a:pt x="25951" y="0"/>
                      <a:pt x="24058" y="66"/>
                      <a:pt x="22167" y="161"/>
                    </a:cubicBezTo>
                    <a:cubicBezTo>
                      <a:pt x="19689" y="275"/>
                      <a:pt x="17218" y="468"/>
                      <a:pt x="14749" y="679"/>
                    </a:cubicBezTo>
                    <a:cubicBezTo>
                      <a:pt x="12283" y="915"/>
                      <a:pt x="9816" y="1167"/>
                      <a:pt x="7358" y="1496"/>
                    </a:cubicBezTo>
                    <a:cubicBezTo>
                      <a:pt x="4898" y="1818"/>
                      <a:pt x="2444" y="2187"/>
                      <a:pt x="1" y="2689"/>
                    </a:cubicBezTo>
                    <a:cubicBezTo>
                      <a:pt x="580" y="2702"/>
                      <a:pt x="1158" y="2708"/>
                      <a:pt x="1736" y="2708"/>
                    </a:cubicBezTo>
                    <a:cubicBezTo>
                      <a:pt x="3646" y="2708"/>
                      <a:pt x="5551" y="2642"/>
                      <a:pt x="7453" y="2547"/>
                    </a:cubicBezTo>
                    <a:cubicBezTo>
                      <a:pt x="9930" y="2432"/>
                      <a:pt x="12401" y="2239"/>
                      <a:pt x="14871" y="2030"/>
                    </a:cubicBezTo>
                    <a:cubicBezTo>
                      <a:pt x="17337" y="1796"/>
                      <a:pt x="19803" y="1544"/>
                      <a:pt x="22262" y="1214"/>
                    </a:cubicBezTo>
                    <a:cubicBezTo>
                      <a:pt x="24722" y="893"/>
                      <a:pt x="27175" y="524"/>
                      <a:pt x="29618" y="20"/>
                    </a:cubicBezTo>
                    <a:cubicBezTo>
                      <a:pt x="29029" y="7"/>
                      <a:pt x="28439" y="0"/>
                      <a:pt x="27851"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9"/>
              <p:cNvSpPr/>
              <p:nvPr/>
            </p:nvSpPr>
            <p:spPr>
              <a:xfrm>
                <a:off x="2113350" y="3440900"/>
                <a:ext cx="747050" cy="68275"/>
              </a:xfrm>
              <a:custGeom>
                <a:avLst/>
                <a:gdLst/>
                <a:ahLst/>
                <a:cxnLst/>
                <a:rect l="l" t="t" r="r" b="b"/>
                <a:pathLst>
                  <a:path w="29882" h="2731" extrusionOk="0">
                    <a:moveTo>
                      <a:pt x="28169" y="0"/>
                    </a:moveTo>
                    <a:cubicBezTo>
                      <a:pt x="26229" y="0"/>
                      <a:pt x="24295" y="68"/>
                      <a:pt x="22364" y="165"/>
                    </a:cubicBezTo>
                    <a:cubicBezTo>
                      <a:pt x="19864" y="283"/>
                      <a:pt x="17372" y="478"/>
                      <a:pt x="14880" y="690"/>
                    </a:cubicBezTo>
                    <a:cubicBezTo>
                      <a:pt x="12392" y="929"/>
                      <a:pt x="9904" y="1182"/>
                      <a:pt x="7424" y="1514"/>
                    </a:cubicBezTo>
                    <a:cubicBezTo>
                      <a:pt x="4943" y="1838"/>
                      <a:pt x="2465" y="2209"/>
                      <a:pt x="1" y="2713"/>
                    </a:cubicBezTo>
                    <a:cubicBezTo>
                      <a:pt x="560" y="2725"/>
                      <a:pt x="1119" y="2731"/>
                      <a:pt x="1677" y="2731"/>
                    </a:cubicBezTo>
                    <a:cubicBezTo>
                      <a:pt x="3629" y="2731"/>
                      <a:pt x="5575" y="2662"/>
                      <a:pt x="7518" y="2563"/>
                    </a:cubicBezTo>
                    <a:cubicBezTo>
                      <a:pt x="10019" y="2447"/>
                      <a:pt x="12510" y="2252"/>
                      <a:pt x="15002" y="2041"/>
                    </a:cubicBezTo>
                    <a:cubicBezTo>
                      <a:pt x="17491" y="1805"/>
                      <a:pt x="19979" y="1551"/>
                      <a:pt x="22459" y="1219"/>
                    </a:cubicBezTo>
                    <a:cubicBezTo>
                      <a:pt x="24939" y="896"/>
                      <a:pt x="27417" y="525"/>
                      <a:pt x="29881" y="19"/>
                    </a:cubicBezTo>
                    <a:cubicBezTo>
                      <a:pt x="29310" y="6"/>
                      <a:pt x="28739" y="0"/>
                      <a:pt x="28169"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9"/>
              <p:cNvSpPr/>
              <p:nvPr/>
            </p:nvSpPr>
            <p:spPr>
              <a:xfrm>
                <a:off x="2219100" y="3543225"/>
                <a:ext cx="756675" cy="69025"/>
              </a:xfrm>
              <a:custGeom>
                <a:avLst/>
                <a:gdLst/>
                <a:ahLst/>
                <a:cxnLst/>
                <a:rect l="l" t="t" r="r" b="b"/>
                <a:pathLst>
                  <a:path w="30267" h="2761" extrusionOk="0">
                    <a:moveTo>
                      <a:pt x="28620" y="1"/>
                    </a:moveTo>
                    <a:cubicBezTo>
                      <a:pt x="26625" y="1"/>
                      <a:pt x="24637" y="72"/>
                      <a:pt x="22652" y="173"/>
                    </a:cubicBezTo>
                    <a:cubicBezTo>
                      <a:pt x="20121" y="292"/>
                      <a:pt x="17596" y="491"/>
                      <a:pt x="15073" y="706"/>
                    </a:cubicBezTo>
                    <a:cubicBezTo>
                      <a:pt x="12551" y="947"/>
                      <a:pt x="10032" y="1203"/>
                      <a:pt x="7519" y="1538"/>
                    </a:cubicBezTo>
                    <a:cubicBezTo>
                      <a:pt x="5006" y="1865"/>
                      <a:pt x="2497" y="2238"/>
                      <a:pt x="0" y="2745"/>
                    </a:cubicBezTo>
                    <a:cubicBezTo>
                      <a:pt x="539" y="2756"/>
                      <a:pt x="1076" y="2761"/>
                      <a:pt x="1614" y="2761"/>
                    </a:cubicBezTo>
                    <a:cubicBezTo>
                      <a:pt x="3619" y="2761"/>
                      <a:pt x="5617" y="2689"/>
                      <a:pt x="7614" y="2589"/>
                    </a:cubicBezTo>
                    <a:cubicBezTo>
                      <a:pt x="10146" y="2468"/>
                      <a:pt x="12671" y="2270"/>
                      <a:pt x="15194" y="2056"/>
                    </a:cubicBezTo>
                    <a:cubicBezTo>
                      <a:pt x="17715" y="1817"/>
                      <a:pt x="20235" y="1561"/>
                      <a:pt x="22748" y="1227"/>
                    </a:cubicBezTo>
                    <a:cubicBezTo>
                      <a:pt x="25260" y="901"/>
                      <a:pt x="27770" y="526"/>
                      <a:pt x="30267" y="18"/>
                    </a:cubicBezTo>
                    <a:cubicBezTo>
                      <a:pt x="29717" y="6"/>
                      <a:pt x="29168" y="1"/>
                      <a:pt x="286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9"/>
              <p:cNvSpPr/>
              <p:nvPr/>
            </p:nvSpPr>
            <p:spPr>
              <a:xfrm>
                <a:off x="2324825" y="3647450"/>
                <a:ext cx="743875" cy="68000"/>
              </a:xfrm>
              <a:custGeom>
                <a:avLst/>
                <a:gdLst/>
                <a:ahLst/>
                <a:cxnLst/>
                <a:rect l="l" t="t" r="r" b="b"/>
                <a:pathLst>
                  <a:path w="29755" h="2720" extrusionOk="0">
                    <a:moveTo>
                      <a:pt x="28004" y="1"/>
                    </a:moveTo>
                    <a:cubicBezTo>
                      <a:pt x="26087" y="1"/>
                      <a:pt x="24176" y="68"/>
                      <a:pt x="22268" y="164"/>
                    </a:cubicBezTo>
                    <a:cubicBezTo>
                      <a:pt x="19779" y="280"/>
                      <a:pt x="17296" y="474"/>
                      <a:pt x="14816" y="685"/>
                    </a:cubicBezTo>
                    <a:cubicBezTo>
                      <a:pt x="12338" y="922"/>
                      <a:pt x="9861" y="1175"/>
                      <a:pt x="7391" y="1505"/>
                    </a:cubicBezTo>
                    <a:cubicBezTo>
                      <a:pt x="4921" y="1828"/>
                      <a:pt x="2455" y="2198"/>
                      <a:pt x="0" y="2701"/>
                    </a:cubicBezTo>
                    <a:cubicBezTo>
                      <a:pt x="570" y="2714"/>
                      <a:pt x="1139" y="2720"/>
                      <a:pt x="1707" y="2720"/>
                    </a:cubicBezTo>
                    <a:cubicBezTo>
                      <a:pt x="3638" y="2720"/>
                      <a:pt x="5563" y="2652"/>
                      <a:pt x="7485" y="2556"/>
                    </a:cubicBezTo>
                    <a:cubicBezTo>
                      <a:pt x="9975" y="2441"/>
                      <a:pt x="12457" y="2247"/>
                      <a:pt x="14938" y="2036"/>
                    </a:cubicBezTo>
                    <a:cubicBezTo>
                      <a:pt x="17416" y="1801"/>
                      <a:pt x="19894" y="1549"/>
                      <a:pt x="22363" y="1218"/>
                    </a:cubicBezTo>
                    <a:cubicBezTo>
                      <a:pt x="24833" y="896"/>
                      <a:pt x="27300" y="526"/>
                      <a:pt x="29754" y="21"/>
                    </a:cubicBezTo>
                    <a:cubicBezTo>
                      <a:pt x="29170" y="7"/>
                      <a:pt x="28587" y="1"/>
                      <a:pt x="28004"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9"/>
              <p:cNvSpPr/>
              <p:nvPr/>
            </p:nvSpPr>
            <p:spPr>
              <a:xfrm>
                <a:off x="2430550" y="3750375"/>
                <a:ext cx="746350" cy="68200"/>
              </a:xfrm>
              <a:custGeom>
                <a:avLst/>
                <a:gdLst/>
                <a:ahLst/>
                <a:cxnLst/>
                <a:rect l="l" t="t" r="r" b="b"/>
                <a:pathLst>
                  <a:path w="29854" h="2728" extrusionOk="0">
                    <a:moveTo>
                      <a:pt x="28120" y="1"/>
                    </a:moveTo>
                    <a:cubicBezTo>
                      <a:pt x="26189" y="1"/>
                      <a:pt x="24264" y="68"/>
                      <a:pt x="22341" y="165"/>
                    </a:cubicBezTo>
                    <a:cubicBezTo>
                      <a:pt x="19844" y="282"/>
                      <a:pt x="17355" y="478"/>
                      <a:pt x="14865" y="690"/>
                    </a:cubicBezTo>
                    <a:cubicBezTo>
                      <a:pt x="12379" y="927"/>
                      <a:pt x="9894" y="1181"/>
                      <a:pt x="7416" y="1512"/>
                    </a:cubicBezTo>
                    <a:cubicBezTo>
                      <a:pt x="4936" y="1835"/>
                      <a:pt x="2462" y="2206"/>
                      <a:pt x="0" y="2709"/>
                    </a:cubicBezTo>
                    <a:cubicBezTo>
                      <a:pt x="567" y="2722"/>
                      <a:pt x="1133" y="2728"/>
                      <a:pt x="1698" y="2728"/>
                    </a:cubicBezTo>
                    <a:cubicBezTo>
                      <a:pt x="3640" y="2728"/>
                      <a:pt x="5576" y="2659"/>
                      <a:pt x="7511" y="2562"/>
                    </a:cubicBezTo>
                    <a:cubicBezTo>
                      <a:pt x="10008" y="2446"/>
                      <a:pt x="12499" y="2250"/>
                      <a:pt x="14987" y="2040"/>
                    </a:cubicBezTo>
                    <a:cubicBezTo>
                      <a:pt x="17473" y="1804"/>
                      <a:pt x="19958" y="1551"/>
                      <a:pt x="22437" y="1219"/>
                    </a:cubicBezTo>
                    <a:cubicBezTo>
                      <a:pt x="24916" y="896"/>
                      <a:pt x="27390" y="525"/>
                      <a:pt x="29853" y="20"/>
                    </a:cubicBezTo>
                    <a:cubicBezTo>
                      <a:pt x="29275" y="7"/>
                      <a:pt x="28697" y="1"/>
                      <a:pt x="2812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9"/>
              <p:cNvSpPr/>
              <p:nvPr/>
            </p:nvSpPr>
            <p:spPr>
              <a:xfrm>
                <a:off x="2536250" y="3857800"/>
                <a:ext cx="712450" cy="64200"/>
              </a:xfrm>
              <a:custGeom>
                <a:avLst/>
                <a:gdLst/>
                <a:ahLst/>
                <a:cxnLst/>
                <a:rect l="l" t="t" r="r" b="b"/>
                <a:pathLst>
                  <a:path w="28498" h="2568" extrusionOk="0">
                    <a:moveTo>
                      <a:pt x="26345" y="0"/>
                    </a:moveTo>
                    <a:cubicBezTo>
                      <a:pt x="24668" y="0"/>
                      <a:pt x="22996" y="54"/>
                      <a:pt x="21327" y="131"/>
                    </a:cubicBezTo>
                    <a:cubicBezTo>
                      <a:pt x="18943" y="232"/>
                      <a:pt x="16565" y="412"/>
                      <a:pt x="14190" y="610"/>
                    </a:cubicBezTo>
                    <a:cubicBezTo>
                      <a:pt x="11817" y="831"/>
                      <a:pt x="9444" y="1070"/>
                      <a:pt x="7079" y="1386"/>
                    </a:cubicBezTo>
                    <a:cubicBezTo>
                      <a:pt x="4712" y="1695"/>
                      <a:pt x="2351" y="2049"/>
                      <a:pt x="0" y="2538"/>
                    </a:cubicBezTo>
                    <a:cubicBezTo>
                      <a:pt x="701" y="2559"/>
                      <a:pt x="1400" y="2568"/>
                      <a:pt x="2099" y="2568"/>
                    </a:cubicBezTo>
                    <a:cubicBezTo>
                      <a:pt x="3794" y="2568"/>
                      <a:pt x="5484" y="2514"/>
                      <a:pt x="7171" y="2436"/>
                    </a:cubicBezTo>
                    <a:cubicBezTo>
                      <a:pt x="9555" y="2336"/>
                      <a:pt x="11932" y="2155"/>
                      <a:pt x="14308" y="1960"/>
                    </a:cubicBezTo>
                    <a:cubicBezTo>
                      <a:pt x="16681" y="1740"/>
                      <a:pt x="19055" y="1501"/>
                      <a:pt x="21420" y="1185"/>
                    </a:cubicBezTo>
                    <a:cubicBezTo>
                      <a:pt x="23786" y="878"/>
                      <a:pt x="26148" y="522"/>
                      <a:pt x="28498" y="32"/>
                    </a:cubicBezTo>
                    <a:cubicBezTo>
                      <a:pt x="27779" y="10"/>
                      <a:pt x="27062" y="0"/>
                      <a:pt x="26345"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9"/>
              <p:cNvSpPr/>
              <p:nvPr/>
            </p:nvSpPr>
            <p:spPr>
              <a:xfrm>
                <a:off x="1729750" y="2934175"/>
                <a:ext cx="623325" cy="148775"/>
              </a:xfrm>
              <a:custGeom>
                <a:avLst/>
                <a:gdLst/>
                <a:ahLst/>
                <a:cxnLst/>
                <a:rect l="l" t="t" r="r" b="b"/>
                <a:pathLst>
                  <a:path w="24933" h="5951" extrusionOk="0">
                    <a:moveTo>
                      <a:pt x="22240" y="0"/>
                    </a:moveTo>
                    <a:lnTo>
                      <a:pt x="0" y="1134"/>
                    </a:lnTo>
                    <a:lnTo>
                      <a:pt x="2975" y="5950"/>
                    </a:lnTo>
                    <a:lnTo>
                      <a:pt x="24932" y="4180"/>
                    </a:lnTo>
                    <a:lnTo>
                      <a:pt x="22240" y="0"/>
                    </a:lnTo>
                    <a:close/>
                  </a:path>
                </a:pathLst>
              </a:custGeom>
              <a:solidFill>
                <a:srgbClr val="B351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9"/>
              <p:cNvSpPr/>
              <p:nvPr/>
            </p:nvSpPr>
            <p:spPr>
              <a:xfrm>
                <a:off x="2896675" y="3590800"/>
                <a:ext cx="713625" cy="455425"/>
              </a:xfrm>
              <a:custGeom>
                <a:avLst/>
                <a:gdLst/>
                <a:ahLst/>
                <a:cxnLst/>
                <a:rect l="l" t="t" r="r" b="b"/>
                <a:pathLst>
                  <a:path w="28545" h="18217" extrusionOk="0">
                    <a:moveTo>
                      <a:pt x="12701" y="0"/>
                    </a:moveTo>
                    <a:cubicBezTo>
                      <a:pt x="11495" y="0"/>
                      <a:pt x="10466" y="60"/>
                      <a:pt x="9845" y="85"/>
                    </a:cubicBezTo>
                    <a:cubicBezTo>
                      <a:pt x="9763" y="88"/>
                      <a:pt x="9670" y="90"/>
                      <a:pt x="9568" y="90"/>
                    </a:cubicBezTo>
                    <a:cubicBezTo>
                      <a:pt x="8851" y="90"/>
                      <a:pt x="7677" y="19"/>
                      <a:pt x="6414" y="19"/>
                    </a:cubicBezTo>
                    <a:cubicBezTo>
                      <a:pt x="4002" y="19"/>
                      <a:pt x="1267" y="278"/>
                      <a:pt x="780" y="1785"/>
                    </a:cubicBezTo>
                    <a:cubicBezTo>
                      <a:pt x="0" y="4192"/>
                      <a:pt x="13742" y="5397"/>
                      <a:pt x="14095" y="5467"/>
                    </a:cubicBezTo>
                    <a:cubicBezTo>
                      <a:pt x="14450" y="5538"/>
                      <a:pt x="25995" y="18217"/>
                      <a:pt x="25995" y="18217"/>
                    </a:cubicBezTo>
                    <a:cubicBezTo>
                      <a:pt x="25995" y="18217"/>
                      <a:pt x="28545" y="15242"/>
                      <a:pt x="28545" y="12267"/>
                    </a:cubicBezTo>
                    <a:cubicBezTo>
                      <a:pt x="28545" y="9292"/>
                      <a:pt x="22808" y="2775"/>
                      <a:pt x="19762" y="1217"/>
                    </a:cubicBezTo>
                    <a:cubicBezTo>
                      <a:pt x="17783" y="205"/>
                      <a:pt x="14937" y="0"/>
                      <a:pt x="12701" y="0"/>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9"/>
              <p:cNvSpPr/>
              <p:nvPr/>
            </p:nvSpPr>
            <p:spPr>
              <a:xfrm>
                <a:off x="3447350" y="3897475"/>
                <a:ext cx="757425" cy="851125"/>
              </a:xfrm>
              <a:custGeom>
                <a:avLst/>
                <a:gdLst/>
                <a:ahLst/>
                <a:cxnLst/>
                <a:rect l="l" t="t" r="r" b="b"/>
                <a:pathLst>
                  <a:path w="30297" h="34045" extrusionOk="0">
                    <a:moveTo>
                      <a:pt x="6518" y="0"/>
                    </a:moveTo>
                    <a:lnTo>
                      <a:pt x="0" y="17023"/>
                    </a:lnTo>
                    <a:lnTo>
                      <a:pt x="26227" y="34045"/>
                    </a:lnTo>
                    <a:lnTo>
                      <a:pt x="30297" y="14897"/>
                    </a:lnTo>
                    <a:lnTo>
                      <a:pt x="6518" y="0"/>
                    </a:lnTo>
                    <a:close/>
                  </a:path>
                </a:pathLst>
              </a:custGeom>
              <a:solidFill>
                <a:srgbClr val="B07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9"/>
              <p:cNvSpPr/>
              <p:nvPr/>
            </p:nvSpPr>
            <p:spPr>
              <a:xfrm>
                <a:off x="4329100" y="2024975"/>
                <a:ext cx="1273950" cy="1580475"/>
              </a:xfrm>
              <a:custGeom>
                <a:avLst/>
                <a:gdLst/>
                <a:ahLst/>
                <a:cxnLst/>
                <a:rect l="l" t="t" r="r" b="b"/>
                <a:pathLst>
                  <a:path w="50958" h="63219" extrusionOk="0">
                    <a:moveTo>
                      <a:pt x="29578" y="1"/>
                    </a:moveTo>
                    <a:lnTo>
                      <a:pt x="0" y="17028"/>
                    </a:lnTo>
                    <a:cubicBezTo>
                      <a:pt x="0" y="17028"/>
                      <a:pt x="6331" y="51970"/>
                      <a:pt x="7914" y="60110"/>
                    </a:cubicBezTo>
                    <a:cubicBezTo>
                      <a:pt x="8324" y="62217"/>
                      <a:pt x="9893" y="63218"/>
                      <a:pt x="12387" y="63218"/>
                    </a:cubicBezTo>
                    <a:cubicBezTo>
                      <a:pt x="19522" y="63218"/>
                      <a:pt x="34221" y="55024"/>
                      <a:pt x="50958" y="41118"/>
                    </a:cubicBezTo>
                    <a:cubicBezTo>
                      <a:pt x="41550" y="32527"/>
                      <a:pt x="29578" y="1"/>
                      <a:pt x="29578" y="1"/>
                    </a:cubicBezTo>
                    <a:close/>
                  </a:path>
                </a:pathLst>
              </a:custGeom>
              <a:solidFill>
                <a:srgbClr val="EAC1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9"/>
              <p:cNvSpPr/>
              <p:nvPr/>
            </p:nvSpPr>
            <p:spPr>
              <a:xfrm>
                <a:off x="3799275" y="2669750"/>
                <a:ext cx="2762450" cy="2805525"/>
              </a:xfrm>
              <a:custGeom>
                <a:avLst/>
                <a:gdLst/>
                <a:ahLst/>
                <a:cxnLst/>
                <a:rect l="l" t="t" r="r" b="b"/>
                <a:pathLst>
                  <a:path w="110498" h="112221" extrusionOk="0">
                    <a:moveTo>
                      <a:pt x="71459" y="1"/>
                    </a:moveTo>
                    <a:cubicBezTo>
                      <a:pt x="71458" y="1"/>
                      <a:pt x="71458" y="1"/>
                      <a:pt x="71457" y="1"/>
                    </a:cubicBezTo>
                    <a:cubicBezTo>
                      <a:pt x="71457" y="1"/>
                      <a:pt x="6444" y="14394"/>
                      <a:pt x="3223" y="33669"/>
                    </a:cubicBezTo>
                    <a:cubicBezTo>
                      <a:pt x="1" y="52942"/>
                      <a:pt x="11020" y="112187"/>
                      <a:pt x="11020" y="112187"/>
                    </a:cubicBezTo>
                    <a:lnTo>
                      <a:pt x="91736" y="112220"/>
                    </a:lnTo>
                    <a:cubicBezTo>
                      <a:pt x="91736" y="112220"/>
                      <a:pt x="110497" y="1"/>
                      <a:pt x="71459"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9"/>
              <p:cNvSpPr/>
              <p:nvPr/>
            </p:nvSpPr>
            <p:spPr>
              <a:xfrm>
                <a:off x="4204750" y="2498975"/>
                <a:ext cx="1263525" cy="662900"/>
              </a:xfrm>
              <a:custGeom>
                <a:avLst/>
                <a:gdLst/>
                <a:ahLst/>
                <a:cxnLst/>
                <a:rect l="l" t="t" r="r" b="b"/>
                <a:pathLst>
                  <a:path w="50541" h="26516" extrusionOk="0">
                    <a:moveTo>
                      <a:pt x="46574" y="1"/>
                    </a:moveTo>
                    <a:lnTo>
                      <a:pt x="4240" y="19191"/>
                    </a:lnTo>
                    <a:lnTo>
                      <a:pt x="1" y="26515"/>
                    </a:lnTo>
                    <a:lnTo>
                      <a:pt x="50541" y="7955"/>
                    </a:lnTo>
                    <a:lnTo>
                      <a:pt x="465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9"/>
              <p:cNvSpPr/>
              <p:nvPr/>
            </p:nvSpPr>
            <p:spPr>
              <a:xfrm>
                <a:off x="2746150" y="3001200"/>
                <a:ext cx="150725" cy="510275"/>
              </a:xfrm>
              <a:custGeom>
                <a:avLst/>
                <a:gdLst/>
                <a:ahLst/>
                <a:cxnLst/>
                <a:rect l="l" t="t" r="r" b="b"/>
                <a:pathLst>
                  <a:path w="6029" h="20411" extrusionOk="0">
                    <a:moveTo>
                      <a:pt x="3585" y="1"/>
                    </a:moveTo>
                    <a:lnTo>
                      <a:pt x="1" y="18144"/>
                    </a:lnTo>
                    <a:lnTo>
                      <a:pt x="1666" y="20411"/>
                    </a:lnTo>
                    <a:lnTo>
                      <a:pt x="6029" y="587"/>
                    </a:lnTo>
                    <a:lnTo>
                      <a:pt x="3585" y="1"/>
                    </a:lnTo>
                    <a:close/>
                  </a:path>
                </a:pathLst>
              </a:custGeom>
              <a:solidFill>
                <a:srgbClr val="E039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9"/>
              <p:cNvSpPr/>
              <p:nvPr/>
            </p:nvSpPr>
            <p:spPr>
              <a:xfrm>
                <a:off x="2383175" y="3333575"/>
                <a:ext cx="703000" cy="817725"/>
              </a:xfrm>
              <a:custGeom>
                <a:avLst/>
                <a:gdLst/>
                <a:ahLst/>
                <a:cxnLst/>
                <a:rect l="l" t="t" r="r" b="b"/>
                <a:pathLst>
                  <a:path w="28120" h="32709" extrusionOk="0">
                    <a:moveTo>
                      <a:pt x="10317" y="1"/>
                    </a:moveTo>
                    <a:cubicBezTo>
                      <a:pt x="10204" y="1"/>
                      <a:pt x="10094" y="11"/>
                      <a:pt x="9987" y="32"/>
                    </a:cubicBezTo>
                    <a:cubicBezTo>
                      <a:pt x="7508" y="528"/>
                      <a:pt x="8783" y="4141"/>
                      <a:pt x="9987" y="6124"/>
                    </a:cubicBezTo>
                    <a:cubicBezTo>
                      <a:pt x="9704" y="6047"/>
                      <a:pt x="9437" y="6011"/>
                      <a:pt x="9187" y="6011"/>
                    </a:cubicBezTo>
                    <a:cubicBezTo>
                      <a:pt x="6684" y="6011"/>
                      <a:pt x="5841" y="9588"/>
                      <a:pt x="6871" y="10941"/>
                    </a:cubicBezTo>
                    <a:cubicBezTo>
                      <a:pt x="4604" y="14764"/>
                      <a:pt x="1" y="24327"/>
                      <a:pt x="13528" y="30914"/>
                    </a:cubicBezTo>
                    <a:cubicBezTo>
                      <a:pt x="16155" y="32193"/>
                      <a:pt x="18311" y="32708"/>
                      <a:pt x="20082" y="32708"/>
                    </a:cubicBezTo>
                    <a:cubicBezTo>
                      <a:pt x="27429" y="32708"/>
                      <a:pt x="28120" y="23831"/>
                      <a:pt x="28120" y="23831"/>
                    </a:cubicBezTo>
                    <a:cubicBezTo>
                      <a:pt x="28120" y="23831"/>
                      <a:pt x="27695" y="12357"/>
                      <a:pt x="27128" y="10941"/>
                    </a:cubicBezTo>
                    <a:cubicBezTo>
                      <a:pt x="26560" y="9524"/>
                      <a:pt x="25073" y="5769"/>
                      <a:pt x="24011" y="5557"/>
                    </a:cubicBezTo>
                    <a:cubicBezTo>
                      <a:pt x="22949" y="5344"/>
                      <a:pt x="16575" y="5024"/>
                      <a:pt x="16575" y="5024"/>
                    </a:cubicBezTo>
                    <a:cubicBezTo>
                      <a:pt x="16575" y="5024"/>
                      <a:pt x="12814" y="1"/>
                      <a:pt x="10317"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9"/>
              <p:cNvSpPr/>
              <p:nvPr/>
            </p:nvSpPr>
            <p:spPr>
              <a:xfrm>
                <a:off x="2797500" y="3459150"/>
                <a:ext cx="137650" cy="94000"/>
              </a:xfrm>
              <a:custGeom>
                <a:avLst/>
                <a:gdLst/>
                <a:ahLst/>
                <a:cxnLst/>
                <a:rect l="l" t="t" r="r" b="b"/>
                <a:pathLst>
                  <a:path w="5506" h="3760" extrusionOk="0">
                    <a:moveTo>
                      <a:pt x="0" y="1"/>
                    </a:moveTo>
                    <a:lnTo>
                      <a:pt x="0" y="1"/>
                    </a:lnTo>
                    <a:cubicBezTo>
                      <a:pt x="231" y="583"/>
                      <a:pt x="591" y="1048"/>
                      <a:pt x="976" y="1475"/>
                    </a:cubicBezTo>
                    <a:cubicBezTo>
                      <a:pt x="1365" y="1893"/>
                      <a:pt x="1801" y="2265"/>
                      <a:pt x="2274" y="2585"/>
                    </a:cubicBezTo>
                    <a:cubicBezTo>
                      <a:pt x="2745" y="2902"/>
                      <a:pt x="3247" y="3174"/>
                      <a:pt x="3783" y="3381"/>
                    </a:cubicBezTo>
                    <a:cubicBezTo>
                      <a:pt x="4320" y="3584"/>
                      <a:pt x="4882" y="3740"/>
                      <a:pt x="5506" y="3760"/>
                    </a:cubicBezTo>
                    <a:cubicBezTo>
                      <a:pt x="5155" y="3241"/>
                      <a:pt x="4749" y="2848"/>
                      <a:pt x="4337" y="2469"/>
                    </a:cubicBezTo>
                    <a:cubicBezTo>
                      <a:pt x="3919" y="2102"/>
                      <a:pt x="3488" y="1764"/>
                      <a:pt x="3035" y="1462"/>
                    </a:cubicBezTo>
                    <a:cubicBezTo>
                      <a:pt x="2581" y="1155"/>
                      <a:pt x="2108" y="876"/>
                      <a:pt x="1618" y="629"/>
                    </a:cubicBezTo>
                    <a:cubicBezTo>
                      <a:pt x="1116" y="383"/>
                      <a:pt x="602" y="157"/>
                      <a:pt x="0"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9"/>
              <p:cNvSpPr/>
              <p:nvPr/>
            </p:nvSpPr>
            <p:spPr>
              <a:xfrm>
                <a:off x="2787775" y="3324050"/>
                <a:ext cx="1919475" cy="2152300"/>
              </a:xfrm>
              <a:custGeom>
                <a:avLst/>
                <a:gdLst/>
                <a:ahLst/>
                <a:cxnLst/>
                <a:rect l="l" t="t" r="r" b="b"/>
                <a:pathLst>
                  <a:path w="76779" h="86092" extrusionOk="0">
                    <a:moveTo>
                      <a:pt x="54758" y="1"/>
                    </a:moveTo>
                    <a:cubicBezTo>
                      <a:pt x="51635" y="1"/>
                      <a:pt x="48439" y="1465"/>
                      <a:pt x="45730" y="3153"/>
                    </a:cubicBezTo>
                    <a:cubicBezTo>
                      <a:pt x="38841" y="7445"/>
                      <a:pt x="33295" y="37834"/>
                      <a:pt x="33295" y="37834"/>
                    </a:cubicBezTo>
                    <a:cubicBezTo>
                      <a:pt x="33295" y="37834"/>
                      <a:pt x="28362" y="30530"/>
                      <a:pt x="12932" y="18999"/>
                    </a:cubicBezTo>
                    <a:cubicBezTo>
                      <a:pt x="4030" y="21033"/>
                      <a:pt x="1" y="33090"/>
                      <a:pt x="1" y="33090"/>
                    </a:cubicBezTo>
                    <a:cubicBezTo>
                      <a:pt x="1" y="33090"/>
                      <a:pt x="21183" y="79816"/>
                      <a:pt x="51480" y="86015"/>
                    </a:cubicBezTo>
                    <a:cubicBezTo>
                      <a:pt x="51727" y="86066"/>
                      <a:pt x="51985" y="86091"/>
                      <a:pt x="52253" y="86091"/>
                    </a:cubicBezTo>
                    <a:cubicBezTo>
                      <a:pt x="60213" y="86091"/>
                      <a:pt x="76778" y="63708"/>
                      <a:pt x="66627" y="15031"/>
                    </a:cubicBezTo>
                    <a:cubicBezTo>
                      <a:pt x="64221" y="3489"/>
                      <a:pt x="59577" y="1"/>
                      <a:pt x="54758" y="1"/>
                    </a:cubicBez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9"/>
              <p:cNvSpPr/>
              <p:nvPr/>
            </p:nvSpPr>
            <p:spPr>
              <a:xfrm>
                <a:off x="4074750" y="3985775"/>
                <a:ext cx="457275" cy="1488675"/>
              </a:xfrm>
              <a:custGeom>
                <a:avLst/>
                <a:gdLst/>
                <a:ahLst/>
                <a:cxnLst/>
                <a:rect l="l" t="t" r="r" b="b"/>
                <a:pathLst>
                  <a:path w="18291" h="59547" extrusionOk="0">
                    <a:moveTo>
                      <a:pt x="15689" y="1"/>
                    </a:moveTo>
                    <a:lnTo>
                      <a:pt x="15689" y="1"/>
                    </a:lnTo>
                    <a:cubicBezTo>
                      <a:pt x="16009" y="2770"/>
                      <a:pt x="16291" y="5539"/>
                      <a:pt x="16468" y="8316"/>
                    </a:cubicBezTo>
                    <a:cubicBezTo>
                      <a:pt x="16669" y="11090"/>
                      <a:pt x="16808" y="13864"/>
                      <a:pt x="16886" y="16638"/>
                    </a:cubicBezTo>
                    <a:cubicBezTo>
                      <a:pt x="17019" y="22184"/>
                      <a:pt x="16918" y="27739"/>
                      <a:pt x="16259" y="33223"/>
                    </a:cubicBezTo>
                    <a:cubicBezTo>
                      <a:pt x="15942" y="35965"/>
                      <a:pt x="15484" y="38691"/>
                      <a:pt x="14804" y="41354"/>
                    </a:cubicBezTo>
                    <a:cubicBezTo>
                      <a:pt x="14150" y="44024"/>
                      <a:pt x="13243" y="46626"/>
                      <a:pt x="12035" y="49080"/>
                    </a:cubicBezTo>
                    <a:cubicBezTo>
                      <a:pt x="10819" y="51524"/>
                      <a:pt x="9244" y="53808"/>
                      <a:pt x="7205" y="55637"/>
                    </a:cubicBezTo>
                    <a:cubicBezTo>
                      <a:pt x="5195" y="57500"/>
                      <a:pt x="2687" y="58800"/>
                      <a:pt x="1" y="59546"/>
                    </a:cubicBezTo>
                    <a:cubicBezTo>
                      <a:pt x="2757" y="59100"/>
                      <a:pt x="5406" y="57902"/>
                      <a:pt x="7635" y="56144"/>
                    </a:cubicBezTo>
                    <a:cubicBezTo>
                      <a:pt x="9859" y="54369"/>
                      <a:pt x="11629" y="52063"/>
                      <a:pt x="12973" y="49570"/>
                    </a:cubicBezTo>
                    <a:cubicBezTo>
                      <a:pt x="15686" y="44556"/>
                      <a:pt x="16913" y="38939"/>
                      <a:pt x="17606" y="33382"/>
                    </a:cubicBezTo>
                    <a:cubicBezTo>
                      <a:pt x="18249" y="27797"/>
                      <a:pt x="18291" y="22172"/>
                      <a:pt x="17941" y="16591"/>
                    </a:cubicBezTo>
                    <a:cubicBezTo>
                      <a:pt x="17593" y="11010"/>
                      <a:pt x="16867" y="5454"/>
                      <a:pt x="15689"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9"/>
              <p:cNvSpPr/>
              <p:nvPr/>
            </p:nvSpPr>
            <p:spPr>
              <a:xfrm>
                <a:off x="3615325" y="4263725"/>
                <a:ext cx="89825" cy="501950"/>
              </a:xfrm>
              <a:custGeom>
                <a:avLst/>
                <a:gdLst/>
                <a:ahLst/>
                <a:cxnLst/>
                <a:rect l="l" t="t" r="r" b="b"/>
                <a:pathLst>
                  <a:path w="3593" h="20078" extrusionOk="0">
                    <a:moveTo>
                      <a:pt x="201" y="1"/>
                    </a:moveTo>
                    <a:cubicBezTo>
                      <a:pt x="16" y="1719"/>
                      <a:pt x="1" y="3438"/>
                      <a:pt x="59" y="5150"/>
                    </a:cubicBezTo>
                    <a:cubicBezTo>
                      <a:pt x="111" y="6864"/>
                      <a:pt x="273" y="8572"/>
                      <a:pt x="486" y="10276"/>
                    </a:cubicBezTo>
                    <a:cubicBezTo>
                      <a:pt x="728" y="11975"/>
                      <a:pt x="1038" y="13673"/>
                      <a:pt x="1498" y="15339"/>
                    </a:cubicBezTo>
                    <a:cubicBezTo>
                      <a:pt x="1959" y="16991"/>
                      <a:pt x="2542" y="18685"/>
                      <a:pt x="3592" y="20078"/>
                    </a:cubicBezTo>
                    <a:cubicBezTo>
                      <a:pt x="3056" y="18440"/>
                      <a:pt x="2799" y="16786"/>
                      <a:pt x="2532" y="15116"/>
                    </a:cubicBezTo>
                    <a:cubicBezTo>
                      <a:pt x="2292" y="13445"/>
                      <a:pt x="2046" y="11774"/>
                      <a:pt x="1829" y="10094"/>
                    </a:cubicBezTo>
                    <a:cubicBezTo>
                      <a:pt x="1592" y="8416"/>
                      <a:pt x="1375" y="6735"/>
                      <a:pt x="1109" y="5054"/>
                    </a:cubicBezTo>
                    <a:cubicBezTo>
                      <a:pt x="854" y="3370"/>
                      <a:pt x="576" y="1687"/>
                      <a:pt x="201" y="1"/>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9"/>
              <p:cNvSpPr/>
              <p:nvPr/>
            </p:nvSpPr>
            <p:spPr>
              <a:xfrm>
                <a:off x="3809075" y="950275"/>
                <a:ext cx="1435700" cy="1791800"/>
              </a:xfrm>
              <a:custGeom>
                <a:avLst/>
                <a:gdLst/>
                <a:ahLst/>
                <a:cxnLst/>
                <a:rect l="l" t="t" r="r" b="b"/>
                <a:pathLst>
                  <a:path w="57428" h="71672" extrusionOk="0">
                    <a:moveTo>
                      <a:pt x="28715" y="1"/>
                    </a:moveTo>
                    <a:cubicBezTo>
                      <a:pt x="12856" y="1"/>
                      <a:pt x="1" y="15488"/>
                      <a:pt x="1" y="34592"/>
                    </a:cubicBezTo>
                    <a:cubicBezTo>
                      <a:pt x="1" y="53697"/>
                      <a:pt x="2230" y="71671"/>
                      <a:pt x="18088" y="71671"/>
                    </a:cubicBezTo>
                    <a:cubicBezTo>
                      <a:pt x="28715" y="71671"/>
                      <a:pt x="57428" y="53697"/>
                      <a:pt x="57428" y="34592"/>
                    </a:cubicBezTo>
                    <a:cubicBezTo>
                      <a:pt x="57428" y="15488"/>
                      <a:pt x="44572" y="1"/>
                      <a:pt x="28715"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9"/>
              <p:cNvSpPr/>
              <p:nvPr/>
            </p:nvSpPr>
            <p:spPr>
              <a:xfrm>
                <a:off x="4631425" y="238125"/>
                <a:ext cx="813950" cy="712175"/>
              </a:xfrm>
              <a:custGeom>
                <a:avLst/>
                <a:gdLst/>
                <a:ahLst/>
                <a:cxnLst/>
                <a:rect l="l" t="t" r="r" b="b"/>
                <a:pathLst>
                  <a:path w="32558" h="28487" extrusionOk="0">
                    <a:moveTo>
                      <a:pt x="16279" y="0"/>
                    </a:moveTo>
                    <a:cubicBezTo>
                      <a:pt x="11962" y="0"/>
                      <a:pt x="7821" y="1500"/>
                      <a:pt x="4768" y="4172"/>
                    </a:cubicBezTo>
                    <a:cubicBezTo>
                      <a:pt x="1716" y="6843"/>
                      <a:pt x="0" y="10466"/>
                      <a:pt x="0" y="14243"/>
                    </a:cubicBezTo>
                    <a:cubicBezTo>
                      <a:pt x="0" y="18021"/>
                      <a:pt x="1716" y="21644"/>
                      <a:pt x="4768" y="24315"/>
                    </a:cubicBezTo>
                    <a:cubicBezTo>
                      <a:pt x="7821" y="26987"/>
                      <a:pt x="11962" y="28487"/>
                      <a:pt x="16279" y="28487"/>
                    </a:cubicBezTo>
                    <a:cubicBezTo>
                      <a:pt x="20596" y="28487"/>
                      <a:pt x="24736" y="26987"/>
                      <a:pt x="27789" y="24315"/>
                    </a:cubicBezTo>
                    <a:cubicBezTo>
                      <a:pt x="30842" y="21644"/>
                      <a:pt x="32557" y="18021"/>
                      <a:pt x="32557" y="14243"/>
                    </a:cubicBezTo>
                    <a:cubicBezTo>
                      <a:pt x="32557" y="10466"/>
                      <a:pt x="30842" y="6843"/>
                      <a:pt x="27789" y="4172"/>
                    </a:cubicBezTo>
                    <a:cubicBezTo>
                      <a:pt x="24736" y="1500"/>
                      <a:pt x="20596" y="0"/>
                      <a:pt x="16279"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9"/>
              <p:cNvSpPr/>
              <p:nvPr/>
            </p:nvSpPr>
            <p:spPr>
              <a:xfrm>
                <a:off x="3578025" y="630325"/>
                <a:ext cx="2054475" cy="1799975"/>
              </a:xfrm>
              <a:custGeom>
                <a:avLst/>
                <a:gdLst/>
                <a:ahLst/>
                <a:cxnLst/>
                <a:rect l="l" t="t" r="r" b="b"/>
                <a:pathLst>
                  <a:path w="82179" h="71999" extrusionOk="0">
                    <a:moveTo>
                      <a:pt x="54684" y="0"/>
                    </a:moveTo>
                    <a:cubicBezTo>
                      <a:pt x="52231" y="0"/>
                      <a:pt x="49634" y="535"/>
                      <a:pt x="46908" y="1720"/>
                    </a:cubicBezTo>
                    <a:cubicBezTo>
                      <a:pt x="45858" y="1682"/>
                      <a:pt x="44832" y="1663"/>
                      <a:pt x="43829" y="1663"/>
                    </a:cubicBezTo>
                    <a:cubicBezTo>
                      <a:pt x="1" y="1663"/>
                      <a:pt x="1543" y="37629"/>
                      <a:pt x="9833" y="40392"/>
                    </a:cubicBezTo>
                    <a:cubicBezTo>
                      <a:pt x="23711" y="38543"/>
                      <a:pt x="23892" y="28609"/>
                      <a:pt x="23480" y="24980"/>
                    </a:cubicBezTo>
                    <a:lnTo>
                      <a:pt x="23480" y="24980"/>
                    </a:lnTo>
                    <a:cubicBezTo>
                      <a:pt x="25994" y="39701"/>
                      <a:pt x="29679" y="43770"/>
                      <a:pt x="33237" y="43770"/>
                    </a:cubicBezTo>
                    <a:cubicBezTo>
                      <a:pt x="37407" y="43770"/>
                      <a:pt x="41402" y="38182"/>
                      <a:pt x="43135" y="37603"/>
                    </a:cubicBezTo>
                    <a:lnTo>
                      <a:pt x="43135" y="37603"/>
                    </a:lnTo>
                    <a:cubicBezTo>
                      <a:pt x="45487" y="45714"/>
                      <a:pt x="40188" y="71998"/>
                      <a:pt x="55659" y="71998"/>
                    </a:cubicBezTo>
                    <a:cubicBezTo>
                      <a:pt x="58231" y="71998"/>
                      <a:pt x="61377" y="71272"/>
                      <a:pt x="65227" y="69615"/>
                    </a:cubicBezTo>
                    <a:cubicBezTo>
                      <a:pt x="76123" y="63389"/>
                      <a:pt x="82178" y="50183"/>
                      <a:pt x="80883" y="34446"/>
                    </a:cubicBezTo>
                    <a:cubicBezTo>
                      <a:pt x="79766" y="20881"/>
                      <a:pt x="70013" y="0"/>
                      <a:pt x="54684" y="0"/>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9"/>
              <p:cNvSpPr/>
              <p:nvPr/>
            </p:nvSpPr>
            <p:spPr>
              <a:xfrm>
                <a:off x="4750725" y="630175"/>
                <a:ext cx="584275" cy="207750"/>
              </a:xfrm>
              <a:custGeom>
                <a:avLst/>
                <a:gdLst/>
                <a:ahLst/>
                <a:cxnLst/>
                <a:rect l="l" t="t" r="r" b="b"/>
                <a:pathLst>
                  <a:path w="23371" h="8310" extrusionOk="0">
                    <a:moveTo>
                      <a:pt x="6743" y="0"/>
                    </a:moveTo>
                    <a:cubicBezTo>
                      <a:pt x="6576" y="0"/>
                      <a:pt x="6409" y="3"/>
                      <a:pt x="6242" y="9"/>
                    </a:cubicBezTo>
                    <a:cubicBezTo>
                      <a:pt x="4058" y="86"/>
                      <a:pt x="1827" y="556"/>
                      <a:pt x="0" y="1726"/>
                    </a:cubicBezTo>
                    <a:cubicBezTo>
                      <a:pt x="1619" y="1214"/>
                      <a:pt x="3279" y="1026"/>
                      <a:pt x="4923" y="1026"/>
                    </a:cubicBezTo>
                    <a:cubicBezTo>
                      <a:pt x="5358" y="1026"/>
                      <a:pt x="5793" y="1039"/>
                      <a:pt x="6226" y="1063"/>
                    </a:cubicBezTo>
                    <a:cubicBezTo>
                      <a:pt x="8295" y="1202"/>
                      <a:pt x="10325" y="1658"/>
                      <a:pt x="12282" y="2334"/>
                    </a:cubicBezTo>
                    <a:lnTo>
                      <a:pt x="13749" y="2855"/>
                    </a:lnTo>
                    <a:lnTo>
                      <a:pt x="15172" y="3501"/>
                    </a:lnTo>
                    <a:lnTo>
                      <a:pt x="15891" y="3813"/>
                    </a:lnTo>
                    <a:lnTo>
                      <a:pt x="16580" y="4186"/>
                    </a:lnTo>
                    <a:cubicBezTo>
                      <a:pt x="17039" y="4438"/>
                      <a:pt x="17505" y="4680"/>
                      <a:pt x="17974" y="4919"/>
                    </a:cubicBezTo>
                    <a:lnTo>
                      <a:pt x="20692" y="6548"/>
                    </a:lnTo>
                    <a:cubicBezTo>
                      <a:pt x="21567" y="7145"/>
                      <a:pt x="22446" y="7747"/>
                      <a:pt x="23370" y="8310"/>
                    </a:cubicBezTo>
                    <a:cubicBezTo>
                      <a:pt x="22644" y="7520"/>
                      <a:pt x="21869" y="6772"/>
                      <a:pt x="21093" y="6017"/>
                    </a:cubicBezTo>
                    <a:cubicBezTo>
                      <a:pt x="20255" y="5344"/>
                      <a:pt x="19422" y="4644"/>
                      <a:pt x="18535" y="4022"/>
                    </a:cubicBezTo>
                    <a:cubicBezTo>
                      <a:pt x="16726" y="2830"/>
                      <a:pt x="14817" y="1730"/>
                      <a:pt x="12721" y="1051"/>
                    </a:cubicBezTo>
                    <a:cubicBezTo>
                      <a:pt x="10800" y="414"/>
                      <a:pt x="8779" y="0"/>
                      <a:pt x="6743" y="0"/>
                    </a:cubicBezTo>
                    <a:close/>
                  </a:path>
                </a:pathLst>
              </a:custGeom>
              <a:solidFill>
                <a:srgbClr val="1E21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9"/>
              <p:cNvSpPr/>
              <p:nvPr/>
            </p:nvSpPr>
            <p:spPr>
              <a:xfrm>
                <a:off x="3670900" y="1815075"/>
                <a:ext cx="176725" cy="503100"/>
              </a:xfrm>
              <a:custGeom>
                <a:avLst/>
                <a:gdLst/>
                <a:ahLst/>
                <a:cxnLst/>
                <a:rect l="l" t="t" r="r" b="b"/>
                <a:pathLst>
                  <a:path w="7069" h="20124" extrusionOk="0">
                    <a:moveTo>
                      <a:pt x="5528" y="0"/>
                    </a:moveTo>
                    <a:lnTo>
                      <a:pt x="1354" y="12107"/>
                    </a:lnTo>
                    <a:cubicBezTo>
                      <a:pt x="1" y="16033"/>
                      <a:pt x="2916" y="20123"/>
                      <a:pt x="7069" y="20123"/>
                    </a:cubicBezTo>
                    <a:lnTo>
                      <a:pt x="5528" y="0"/>
                    </a:ln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9"/>
              <p:cNvSpPr/>
              <p:nvPr/>
            </p:nvSpPr>
            <p:spPr>
              <a:xfrm>
                <a:off x="3652425" y="1501850"/>
                <a:ext cx="168825" cy="455425"/>
              </a:xfrm>
              <a:custGeom>
                <a:avLst/>
                <a:gdLst/>
                <a:ahLst/>
                <a:cxnLst/>
                <a:rect l="l" t="t" r="r" b="b"/>
                <a:pathLst>
                  <a:path w="6753" h="18217" extrusionOk="0">
                    <a:moveTo>
                      <a:pt x="2568" y="1459"/>
                    </a:moveTo>
                    <a:lnTo>
                      <a:pt x="2568" y="1459"/>
                    </a:lnTo>
                    <a:cubicBezTo>
                      <a:pt x="3107" y="2038"/>
                      <a:pt x="4200" y="4533"/>
                      <a:pt x="4897" y="8932"/>
                    </a:cubicBezTo>
                    <a:cubicBezTo>
                      <a:pt x="5594" y="13330"/>
                      <a:pt x="5327" y="16040"/>
                      <a:pt x="4993" y="16758"/>
                    </a:cubicBezTo>
                    <a:cubicBezTo>
                      <a:pt x="4454" y="16179"/>
                      <a:pt x="3361" y="13683"/>
                      <a:pt x="2664" y="9285"/>
                    </a:cubicBezTo>
                    <a:cubicBezTo>
                      <a:pt x="1966" y="4888"/>
                      <a:pt x="2234" y="2177"/>
                      <a:pt x="2568" y="1459"/>
                    </a:cubicBezTo>
                    <a:close/>
                    <a:moveTo>
                      <a:pt x="2503" y="0"/>
                    </a:moveTo>
                    <a:cubicBezTo>
                      <a:pt x="2449" y="0"/>
                      <a:pt x="2393" y="4"/>
                      <a:pt x="2338" y="13"/>
                    </a:cubicBezTo>
                    <a:cubicBezTo>
                      <a:pt x="1" y="385"/>
                      <a:pt x="1083" y="7980"/>
                      <a:pt x="1325" y="9498"/>
                    </a:cubicBezTo>
                    <a:cubicBezTo>
                      <a:pt x="1560" y="10981"/>
                      <a:pt x="2822" y="18217"/>
                      <a:pt x="5057" y="18217"/>
                    </a:cubicBezTo>
                    <a:cubicBezTo>
                      <a:pt x="5112" y="18217"/>
                      <a:pt x="5166" y="18212"/>
                      <a:pt x="5221" y="18202"/>
                    </a:cubicBezTo>
                    <a:cubicBezTo>
                      <a:pt x="6098" y="18064"/>
                      <a:pt x="6556" y="17015"/>
                      <a:pt x="6665" y="14900"/>
                    </a:cubicBezTo>
                    <a:cubicBezTo>
                      <a:pt x="6752" y="13210"/>
                      <a:pt x="6601" y="11015"/>
                      <a:pt x="6236" y="8719"/>
                    </a:cubicBezTo>
                    <a:cubicBezTo>
                      <a:pt x="6001" y="7237"/>
                      <a:pt x="4738" y="0"/>
                      <a:pt x="2503" y="0"/>
                    </a:cubicBez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9"/>
              <p:cNvSpPr/>
              <p:nvPr/>
            </p:nvSpPr>
            <p:spPr>
              <a:xfrm>
                <a:off x="3788950" y="1581350"/>
                <a:ext cx="789675" cy="157575"/>
              </a:xfrm>
              <a:custGeom>
                <a:avLst/>
                <a:gdLst/>
                <a:ahLst/>
                <a:cxnLst/>
                <a:rect l="l" t="t" r="r" b="b"/>
                <a:pathLst>
                  <a:path w="31587" h="6303" extrusionOk="0">
                    <a:moveTo>
                      <a:pt x="31375" y="0"/>
                    </a:moveTo>
                    <a:lnTo>
                      <a:pt x="1" y="4963"/>
                    </a:lnTo>
                    <a:lnTo>
                      <a:pt x="213" y="6303"/>
                    </a:lnTo>
                    <a:lnTo>
                      <a:pt x="31587" y="1340"/>
                    </a:lnTo>
                    <a:lnTo>
                      <a:pt x="31375" y="0"/>
                    </a:lnTo>
                    <a:close/>
                  </a:path>
                </a:pathLst>
              </a:custGeom>
              <a:solidFill>
                <a:srgbClr val="191E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9"/>
              <p:cNvSpPr/>
              <p:nvPr/>
            </p:nvSpPr>
            <p:spPr>
              <a:xfrm>
                <a:off x="4377200" y="1334575"/>
                <a:ext cx="404200" cy="623725"/>
              </a:xfrm>
              <a:custGeom>
                <a:avLst/>
                <a:gdLst/>
                <a:ahLst/>
                <a:cxnLst/>
                <a:rect l="l" t="t" r="r" b="b"/>
                <a:pathLst>
                  <a:path w="16168" h="24949" extrusionOk="0">
                    <a:moveTo>
                      <a:pt x="6248" y="1"/>
                    </a:moveTo>
                    <a:cubicBezTo>
                      <a:pt x="5968" y="1"/>
                      <a:pt x="5689" y="31"/>
                      <a:pt x="5413" y="92"/>
                    </a:cubicBezTo>
                    <a:cubicBezTo>
                      <a:pt x="1763" y="906"/>
                      <a:pt x="0" y="6929"/>
                      <a:pt x="1475" y="13547"/>
                    </a:cubicBezTo>
                    <a:cubicBezTo>
                      <a:pt x="2853" y="19727"/>
                      <a:pt x="3383" y="24948"/>
                      <a:pt x="6421" y="24948"/>
                    </a:cubicBezTo>
                    <a:cubicBezTo>
                      <a:pt x="6636" y="24948"/>
                      <a:pt x="6863" y="24922"/>
                      <a:pt x="7104" y="24868"/>
                    </a:cubicBezTo>
                    <a:cubicBezTo>
                      <a:pt x="10755" y="24056"/>
                      <a:pt x="16168" y="17217"/>
                      <a:pt x="14693" y="10601"/>
                    </a:cubicBezTo>
                    <a:cubicBezTo>
                      <a:pt x="13330" y="4484"/>
                      <a:pt x="9676" y="1"/>
                      <a:pt x="6248" y="1"/>
                    </a:cubicBezTo>
                    <a:close/>
                  </a:path>
                </a:pathLst>
              </a:custGeom>
              <a:solidFill>
                <a:srgbClr val="F5C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29"/>
            <p:cNvSpPr/>
            <p:nvPr/>
          </p:nvSpPr>
          <p:spPr>
            <a:xfrm>
              <a:off x="7839350" y="3248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9"/>
            <p:cNvSpPr/>
            <p:nvPr/>
          </p:nvSpPr>
          <p:spPr>
            <a:xfrm>
              <a:off x="7086875" y="33631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9"/>
            <p:cNvSpPr/>
            <p:nvPr/>
          </p:nvSpPr>
          <p:spPr>
            <a:xfrm>
              <a:off x="7429775"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7839350" y="37155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6777663" y="39346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7429775" y="44013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7953650" y="46585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7363100" y="47728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6891963" y="4515650"/>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9"/>
            <p:cNvSpPr/>
            <p:nvPr/>
          </p:nvSpPr>
          <p:spPr>
            <a:xfrm>
              <a:off x="6196638" y="4163225"/>
              <a:ext cx="114300" cy="1143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29"/>
          <p:cNvSpPr txBox="1">
            <a:spLocks noGrp="1"/>
          </p:cNvSpPr>
          <p:nvPr>
            <p:ph type="ctrTitle" idx="4"/>
          </p:nvPr>
        </p:nvSpPr>
        <p:spPr>
          <a:xfrm>
            <a:off x="1027547" y="960000"/>
            <a:ext cx="39648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solidFill>
                  <a:srgbClr val="1E2128"/>
                </a:solidFill>
              </a:rPr>
              <a:t>Konsep statistik </a:t>
            </a:r>
            <a:endParaRPr dirty="0">
              <a:solidFill>
                <a:srgbClr val="1E2128"/>
              </a:solidFill>
            </a:endParaRPr>
          </a:p>
        </p:txBody>
      </p:sp>
      <p:sp>
        <p:nvSpPr>
          <p:cNvPr id="685" name="Google Shape;685;p29"/>
          <p:cNvSpPr/>
          <p:nvPr/>
        </p:nvSpPr>
        <p:spPr>
          <a:xfrm>
            <a:off x="8677375" y="414400"/>
            <a:ext cx="162300" cy="60292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8153675" y="5398567"/>
            <a:ext cx="114300" cy="152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69554" y="1790788"/>
            <a:ext cx="5273087" cy="3693319"/>
          </a:xfrm>
          <a:prstGeom prst="rect">
            <a:avLst/>
          </a:prstGeom>
          <a:noFill/>
          <a:ln>
            <a:solidFill>
              <a:schemeClr val="tx1"/>
            </a:solidFill>
            <a:prstDash val="lgDashDotDot"/>
          </a:ln>
        </p:spPr>
        <p:txBody>
          <a:bodyPr wrap="square" rtlCol="0">
            <a:spAutoFit/>
          </a:bodyPr>
          <a:lstStyle/>
          <a:p>
            <a:pPr algn="ctr"/>
            <a:r>
              <a:rPr lang="id-ID" b="1" dirty="0" smtClean="0">
                <a:solidFill>
                  <a:srgbClr val="FF0000"/>
                </a:solidFill>
              </a:rPr>
              <a:t>“Apa yang statistik harus lakukan terhadap psikologi?” </a:t>
            </a:r>
          </a:p>
          <a:p>
            <a:endParaRPr lang="id-ID" dirty="0" smtClean="0"/>
          </a:p>
          <a:p>
            <a:pPr marL="285750" indent="-285750">
              <a:buFont typeface="Arial" pitchFamily="34" charset="0"/>
              <a:buChar char="•"/>
            </a:pPr>
            <a:r>
              <a:rPr lang="id-ID" dirty="0" smtClean="0"/>
              <a:t>Salah satu jawaban yang tepat adalah bahwa pengukuran psikologi memberi kita begitu banyak angka-angka, dan statistik itu memberi kita metode untuk menjawab pertanyaan tentang makna angka-angka tsb</a:t>
            </a:r>
          </a:p>
          <a:p>
            <a:endParaRPr lang="id-ID" dirty="0"/>
          </a:p>
          <a:p>
            <a:pPr marL="285750" indent="-285750">
              <a:buFont typeface="Arial" pitchFamily="34" charset="0"/>
              <a:buChar char="•"/>
            </a:pPr>
            <a:r>
              <a:rPr lang="id-ID" dirty="0" smtClean="0"/>
              <a:t>Statistik memberi sebuah metode yang dapat mengkomunikasikan tentang skor tes dan untuk menentukan kesimpulan apa yang dapat diambil dari skor tsb</a:t>
            </a:r>
            <a:endParaRPr lang="id-ID" dirty="0"/>
          </a:p>
        </p:txBody>
      </p:sp>
    </p:spTree>
    <p:extLst>
      <p:ext uri="{BB962C8B-B14F-4D97-AF65-F5344CB8AC3E}">
        <p14:creationId xmlns:p14="http://schemas.microsoft.com/office/powerpoint/2010/main" val="148535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57"/>
          <p:cNvSpPr txBox="1">
            <a:spLocks noGrp="1"/>
          </p:cNvSpPr>
          <p:nvPr>
            <p:ph type="title"/>
          </p:nvPr>
        </p:nvSpPr>
        <p:spPr>
          <a:xfrm>
            <a:off x="1547664" y="980728"/>
            <a:ext cx="5590800"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3 Konsep dasar dalam statistik</a:t>
            </a:r>
            <a:endParaRPr dirty="0"/>
          </a:p>
        </p:txBody>
      </p:sp>
      <p:sp>
        <p:nvSpPr>
          <p:cNvPr id="1130" name="Google Shape;1130;p57"/>
          <p:cNvSpPr/>
          <p:nvPr/>
        </p:nvSpPr>
        <p:spPr>
          <a:xfrm>
            <a:off x="3563888" y="2132856"/>
            <a:ext cx="2160240" cy="2432344"/>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1" name="Google Shape;1131;p57"/>
          <p:cNvSpPr/>
          <p:nvPr/>
        </p:nvSpPr>
        <p:spPr>
          <a:xfrm>
            <a:off x="755576" y="3433933"/>
            <a:ext cx="2520280" cy="2104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1132" name="Google Shape;1132;p57"/>
          <p:cNvSpPr/>
          <p:nvPr/>
        </p:nvSpPr>
        <p:spPr>
          <a:xfrm>
            <a:off x="6156176" y="3433933"/>
            <a:ext cx="2088232" cy="2104000"/>
          </a:xfrm>
          <a:prstGeom prst="ellipse">
            <a:avLst/>
          </a:prstGeom>
          <a:solidFill>
            <a:schemeClr val="accent6">
              <a:lumMod val="75000"/>
            </a:schemeClr>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cxnSp>
        <p:nvCxnSpPr>
          <p:cNvPr id="1133" name="Google Shape;1133;p57"/>
          <p:cNvCxnSpPr>
            <a:stCxn id="1130" idx="4"/>
          </p:cNvCxnSpPr>
          <p:nvPr/>
        </p:nvCxnSpPr>
        <p:spPr>
          <a:xfrm flipH="1">
            <a:off x="4572000" y="4565200"/>
            <a:ext cx="72008" cy="2660000"/>
          </a:xfrm>
          <a:prstGeom prst="straightConnector1">
            <a:avLst/>
          </a:prstGeom>
          <a:noFill/>
          <a:ln w="28575" cap="flat" cmpd="sng">
            <a:solidFill>
              <a:schemeClr val="lt1"/>
            </a:solidFill>
            <a:prstDash val="solid"/>
            <a:round/>
            <a:headEnd type="none" w="med" len="med"/>
            <a:tailEnd type="none" w="med" len="med"/>
          </a:ln>
        </p:spPr>
      </p:cxnSp>
      <p:cxnSp>
        <p:nvCxnSpPr>
          <p:cNvPr id="1134" name="Google Shape;1134;p57"/>
          <p:cNvCxnSpPr>
            <a:stCxn id="1132" idx="4"/>
          </p:cNvCxnSpPr>
          <p:nvPr/>
        </p:nvCxnSpPr>
        <p:spPr>
          <a:xfrm flipH="1">
            <a:off x="7043252" y="5537933"/>
            <a:ext cx="157040" cy="1947200"/>
          </a:xfrm>
          <a:prstGeom prst="straightConnector1">
            <a:avLst/>
          </a:prstGeom>
          <a:noFill/>
          <a:ln w="28575" cap="flat" cmpd="sng">
            <a:solidFill>
              <a:schemeClr val="lt1"/>
            </a:solidFill>
            <a:prstDash val="solid"/>
            <a:round/>
            <a:headEnd type="none" w="med" len="med"/>
            <a:tailEnd type="none" w="med" len="med"/>
          </a:ln>
        </p:spPr>
      </p:cxnSp>
      <p:cxnSp>
        <p:nvCxnSpPr>
          <p:cNvPr id="1135" name="Google Shape;1135;p57"/>
          <p:cNvCxnSpPr>
            <a:stCxn id="1131" idx="4"/>
          </p:cNvCxnSpPr>
          <p:nvPr/>
        </p:nvCxnSpPr>
        <p:spPr>
          <a:xfrm>
            <a:off x="2015716" y="5537933"/>
            <a:ext cx="85036" cy="1947200"/>
          </a:xfrm>
          <a:prstGeom prst="straightConnector1">
            <a:avLst/>
          </a:prstGeom>
          <a:noFill/>
          <a:ln w="28575" cap="flat" cmpd="sng">
            <a:solidFill>
              <a:schemeClr val="lt1"/>
            </a:solidFill>
            <a:prstDash val="solid"/>
            <a:round/>
            <a:headEnd type="none" w="med" len="med"/>
            <a:tailEnd type="none" w="med" len="med"/>
          </a:ln>
        </p:spPr>
      </p:cxnSp>
      <p:sp>
        <p:nvSpPr>
          <p:cNvPr id="1136" name="Google Shape;1136;p57"/>
          <p:cNvSpPr txBox="1">
            <a:spLocks noGrp="1"/>
          </p:cNvSpPr>
          <p:nvPr>
            <p:ph type="title" idx="4294967295"/>
          </p:nvPr>
        </p:nvSpPr>
        <p:spPr>
          <a:xfrm>
            <a:off x="3702951" y="3052133"/>
            <a:ext cx="1726799"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korelasi</a:t>
            </a:r>
            <a:endParaRPr dirty="0"/>
          </a:p>
        </p:txBody>
      </p:sp>
      <p:sp>
        <p:nvSpPr>
          <p:cNvPr id="1138" name="Google Shape;1138;p57"/>
          <p:cNvSpPr txBox="1">
            <a:spLocks noGrp="1"/>
          </p:cNvSpPr>
          <p:nvPr>
            <p:ph type="title" idx="4294967295"/>
          </p:nvPr>
        </p:nvSpPr>
        <p:spPr>
          <a:xfrm>
            <a:off x="6192188" y="4104133"/>
            <a:ext cx="1702125"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prediksi</a:t>
            </a:r>
            <a:endParaRPr dirty="0"/>
          </a:p>
        </p:txBody>
      </p:sp>
      <p:sp>
        <p:nvSpPr>
          <p:cNvPr id="1140" name="Google Shape;1140;p57"/>
          <p:cNvSpPr txBox="1">
            <a:spLocks noGrp="1"/>
          </p:cNvSpPr>
          <p:nvPr>
            <p:ph type="title" idx="4294967295"/>
          </p:nvPr>
        </p:nvSpPr>
        <p:spPr>
          <a:xfrm>
            <a:off x="1151620" y="4104133"/>
            <a:ext cx="1944215" cy="7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t>variabilitas</a:t>
            </a:r>
            <a:endParaRPr dirty="0"/>
          </a:p>
        </p:txBody>
      </p:sp>
    </p:spTree>
    <p:extLst>
      <p:ext uri="{BB962C8B-B14F-4D97-AF65-F5344CB8AC3E}">
        <p14:creationId xmlns:p14="http://schemas.microsoft.com/office/powerpoint/2010/main" val="3786056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538" y="538645"/>
            <a:ext cx="7718901" cy="763600"/>
          </a:xfrm>
        </p:spPr>
        <p:txBody>
          <a:bodyPr/>
          <a:lstStyle/>
          <a:p>
            <a:pPr algn="ctr"/>
            <a:r>
              <a:rPr lang="id-ID" dirty="0" smtClean="0"/>
              <a:t>TUGAS :Terminologi </a:t>
            </a:r>
            <a:r>
              <a:rPr lang="id-ID" dirty="0" smtClean="0"/>
              <a:t>dalam statistik</a:t>
            </a:r>
            <a:endParaRPr lang="id-ID" dirty="0"/>
          </a:p>
        </p:txBody>
      </p:sp>
      <p:sp>
        <p:nvSpPr>
          <p:cNvPr id="3" name="TextBox 2"/>
          <p:cNvSpPr txBox="1"/>
          <p:nvPr/>
        </p:nvSpPr>
        <p:spPr>
          <a:xfrm>
            <a:off x="755576" y="1988840"/>
            <a:ext cx="3240360" cy="3046988"/>
          </a:xfrm>
          <a:prstGeom prst="rect">
            <a:avLst/>
          </a:prstGeom>
          <a:noFill/>
        </p:spPr>
        <p:txBody>
          <a:bodyPr wrap="square" rtlCol="0">
            <a:spAutoFit/>
          </a:bodyPr>
          <a:lstStyle/>
          <a:p>
            <a:pPr marL="342900" indent="-342900">
              <a:buFont typeface="+mj-lt"/>
              <a:buAutoNum type="arabicPeriod"/>
            </a:pPr>
            <a:r>
              <a:rPr lang="id-ID" sz="2400" dirty="0" smtClean="0">
                <a:solidFill>
                  <a:srgbClr val="FF0000"/>
                </a:solidFill>
              </a:rPr>
              <a:t>Variabel</a:t>
            </a:r>
          </a:p>
          <a:p>
            <a:pPr marL="342900" indent="-342900">
              <a:buFont typeface="+mj-lt"/>
              <a:buAutoNum type="arabicPeriod"/>
            </a:pPr>
            <a:r>
              <a:rPr lang="id-ID" sz="2400" dirty="0" smtClean="0">
                <a:solidFill>
                  <a:srgbClr val="FF0000"/>
                </a:solidFill>
              </a:rPr>
              <a:t>Populasi</a:t>
            </a:r>
          </a:p>
          <a:p>
            <a:pPr marL="342900" indent="-342900">
              <a:buFont typeface="+mj-lt"/>
              <a:buAutoNum type="arabicPeriod"/>
            </a:pPr>
            <a:r>
              <a:rPr lang="id-ID" sz="2400" dirty="0" smtClean="0">
                <a:solidFill>
                  <a:srgbClr val="FF0000"/>
                </a:solidFill>
              </a:rPr>
              <a:t>Sampel</a:t>
            </a:r>
          </a:p>
          <a:p>
            <a:pPr marL="342900" indent="-342900">
              <a:buFont typeface="+mj-lt"/>
              <a:buAutoNum type="arabicPeriod"/>
            </a:pPr>
            <a:r>
              <a:rPr lang="id-ID" sz="2400" dirty="0" smtClean="0">
                <a:solidFill>
                  <a:srgbClr val="FF0000"/>
                </a:solidFill>
              </a:rPr>
              <a:t>Korelasi</a:t>
            </a:r>
          </a:p>
          <a:p>
            <a:pPr marL="342900" indent="-342900">
              <a:buFont typeface="+mj-lt"/>
              <a:buAutoNum type="arabicPeriod"/>
            </a:pPr>
            <a:r>
              <a:rPr lang="id-ID" sz="2400" dirty="0" smtClean="0">
                <a:solidFill>
                  <a:srgbClr val="FF0000"/>
                </a:solidFill>
              </a:rPr>
              <a:t>hipotesis</a:t>
            </a:r>
          </a:p>
          <a:p>
            <a:pPr marL="342900" indent="-342900">
              <a:buFont typeface="+mj-lt"/>
              <a:buAutoNum type="arabicPeriod"/>
            </a:pPr>
            <a:r>
              <a:rPr lang="id-ID" sz="2400" dirty="0" smtClean="0">
                <a:solidFill>
                  <a:srgbClr val="FF0000"/>
                </a:solidFill>
              </a:rPr>
              <a:t>Mean</a:t>
            </a:r>
          </a:p>
          <a:p>
            <a:pPr marL="342900" indent="-342900">
              <a:buFont typeface="+mj-lt"/>
              <a:buAutoNum type="arabicPeriod"/>
            </a:pPr>
            <a:r>
              <a:rPr lang="id-ID" sz="2400" dirty="0" smtClean="0">
                <a:solidFill>
                  <a:srgbClr val="FF0000"/>
                </a:solidFill>
              </a:rPr>
              <a:t>Median</a:t>
            </a:r>
          </a:p>
          <a:p>
            <a:pPr marL="342900" indent="-342900">
              <a:buFont typeface="+mj-lt"/>
              <a:buAutoNum type="arabicPeriod"/>
            </a:pPr>
            <a:r>
              <a:rPr lang="id-ID" sz="2400" dirty="0" smtClean="0">
                <a:solidFill>
                  <a:srgbClr val="FF0000"/>
                </a:solidFill>
              </a:rPr>
              <a:t>Standard deviasi</a:t>
            </a:r>
          </a:p>
        </p:txBody>
      </p:sp>
      <p:sp>
        <p:nvSpPr>
          <p:cNvPr id="4" name="TextBox 3"/>
          <p:cNvSpPr txBox="1"/>
          <p:nvPr/>
        </p:nvSpPr>
        <p:spPr>
          <a:xfrm>
            <a:off x="4563260" y="2042601"/>
            <a:ext cx="3240360" cy="2677656"/>
          </a:xfrm>
          <a:prstGeom prst="rect">
            <a:avLst/>
          </a:prstGeom>
          <a:noFill/>
        </p:spPr>
        <p:txBody>
          <a:bodyPr wrap="square" rtlCol="0">
            <a:spAutoFit/>
          </a:bodyPr>
          <a:lstStyle/>
          <a:p>
            <a:r>
              <a:rPr lang="id-ID" sz="2400" dirty="0" smtClean="0">
                <a:solidFill>
                  <a:srgbClr val="FF0000"/>
                </a:solidFill>
              </a:rPr>
              <a:t>9. Standard error</a:t>
            </a:r>
          </a:p>
          <a:p>
            <a:r>
              <a:rPr lang="id-ID" sz="2400" dirty="0" smtClean="0">
                <a:solidFill>
                  <a:srgbClr val="FF0000"/>
                </a:solidFill>
              </a:rPr>
              <a:t>10. Z-score</a:t>
            </a:r>
          </a:p>
          <a:p>
            <a:r>
              <a:rPr lang="id-ID" sz="2400" dirty="0" smtClean="0">
                <a:solidFill>
                  <a:srgbClr val="FF0000"/>
                </a:solidFill>
              </a:rPr>
              <a:t>11. T-score</a:t>
            </a:r>
          </a:p>
          <a:p>
            <a:r>
              <a:rPr lang="id-ID" sz="2400" dirty="0" smtClean="0">
                <a:solidFill>
                  <a:srgbClr val="FF0000"/>
                </a:solidFill>
              </a:rPr>
              <a:t>12. Kuesioner</a:t>
            </a:r>
          </a:p>
          <a:p>
            <a:r>
              <a:rPr lang="id-ID" sz="2400" dirty="0" smtClean="0">
                <a:solidFill>
                  <a:srgbClr val="FF0000"/>
                </a:solidFill>
              </a:rPr>
              <a:t>13. Skala</a:t>
            </a:r>
          </a:p>
          <a:p>
            <a:r>
              <a:rPr lang="id-ID" sz="2400" dirty="0" smtClean="0">
                <a:solidFill>
                  <a:srgbClr val="FF0000"/>
                </a:solidFill>
              </a:rPr>
              <a:t>14. Item</a:t>
            </a:r>
            <a:endParaRPr lang="id-ID" sz="2400" dirty="0">
              <a:solidFill>
                <a:srgbClr val="FF0000"/>
              </a:solidFill>
            </a:endParaRPr>
          </a:p>
          <a:p>
            <a:r>
              <a:rPr lang="id-ID" sz="2400" dirty="0" smtClean="0">
                <a:solidFill>
                  <a:srgbClr val="FF0000"/>
                </a:solidFill>
              </a:rPr>
              <a:t>15. SPSS</a:t>
            </a:r>
          </a:p>
        </p:txBody>
      </p:sp>
    </p:spTree>
    <p:extLst>
      <p:ext uri="{BB962C8B-B14F-4D97-AF65-F5344CB8AC3E}">
        <p14:creationId xmlns:p14="http://schemas.microsoft.com/office/powerpoint/2010/main" val="283353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ctrTitle"/>
          </p:nvPr>
        </p:nvSpPr>
        <p:spPr>
          <a:xfrm>
            <a:off x="5076056" y="434270"/>
            <a:ext cx="792088" cy="561869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id-ID" sz="4800" dirty="0" smtClean="0">
                <a:latin typeface="GothicI" pitchFamily="2" charset="0"/>
                <a:cs typeface="GothicI" pitchFamily="2" charset="0"/>
              </a:rPr>
              <a:t>thankyou</a:t>
            </a:r>
            <a:endParaRPr sz="4800" dirty="0">
              <a:latin typeface="GothicI" pitchFamily="2" charset="0"/>
              <a:cs typeface="GothicI" pitchFamily="2" charset="0"/>
            </a:endParaRPr>
          </a:p>
        </p:txBody>
      </p:sp>
      <p:sp>
        <p:nvSpPr>
          <p:cNvPr id="172" name="Google Shape;172;p35">
            <a:hlinkClick r:id="rId3"/>
          </p:cNvPr>
          <p:cNvSpPr/>
          <p:nvPr/>
        </p:nvSpPr>
        <p:spPr>
          <a:xfrm>
            <a:off x="0" y="6942667"/>
            <a:ext cx="12600" cy="1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35"/>
          <p:cNvGrpSpPr/>
          <p:nvPr/>
        </p:nvGrpSpPr>
        <p:grpSpPr>
          <a:xfrm>
            <a:off x="977901" y="1603520"/>
            <a:ext cx="2876245" cy="4804793"/>
            <a:chOff x="4232625" y="245950"/>
            <a:chExt cx="1875975" cy="2350375"/>
          </a:xfrm>
        </p:grpSpPr>
        <p:sp>
          <p:nvSpPr>
            <p:cNvPr id="174" name="Google Shape;174;p35"/>
            <p:cNvSpPr/>
            <p:nvPr/>
          </p:nvSpPr>
          <p:spPr>
            <a:xfrm>
              <a:off x="4402275" y="2103300"/>
              <a:ext cx="771750" cy="139275"/>
            </a:xfrm>
            <a:custGeom>
              <a:avLst/>
              <a:gdLst/>
              <a:ahLst/>
              <a:cxnLst/>
              <a:rect l="l" t="t" r="r" b="b"/>
              <a:pathLst>
                <a:path w="30870" h="5571" extrusionOk="0">
                  <a:moveTo>
                    <a:pt x="23726" y="0"/>
                  </a:moveTo>
                  <a:cubicBezTo>
                    <a:pt x="21725" y="0"/>
                    <a:pt x="19738" y="266"/>
                    <a:pt x="17792" y="770"/>
                  </a:cubicBezTo>
                  <a:cubicBezTo>
                    <a:pt x="14921" y="1514"/>
                    <a:pt x="11973" y="1915"/>
                    <a:pt x="9007" y="1968"/>
                  </a:cubicBezTo>
                  <a:cubicBezTo>
                    <a:pt x="6231" y="2018"/>
                    <a:pt x="3242" y="1814"/>
                    <a:pt x="910" y="3320"/>
                  </a:cubicBezTo>
                  <a:cubicBezTo>
                    <a:pt x="459" y="3611"/>
                    <a:pt x="0" y="4082"/>
                    <a:pt x="120" y="4605"/>
                  </a:cubicBezTo>
                  <a:cubicBezTo>
                    <a:pt x="242" y="5138"/>
                    <a:pt x="877" y="5356"/>
                    <a:pt x="1419" y="5429"/>
                  </a:cubicBezTo>
                  <a:cubicBezTo>
                    <a:pt x="1892" y="5493"/>
                    <a:pt x="2367" y="5516"/>
                    <a:pt x="2843" y="5516"/>
                  </a:cubicBezTo>
                  <a:cubicBezTo>
                    <a:pt x="3648" y="5516"/>
                    <a:pt x="4456" y="5449"/>
                    <a:pt x="5261" y="5392"/>
                  </a:cubicBezTo>
                  <a:cubicBezTo>
                    <a:pt x="7279" y="5251"/>
                    <a:pt x="9301" y="5180"/>
                    <a:pt x="11323" y="5180"/>
                  </a:cubicBezTo>
                  <a:cubicBezTo>
                    <a:pt x="13077" y="5180"/>
                    <a:pt x="14831" y="5233"/>
                    <a:pt x="16583" y="5339"/>
                  </a:cubicBezTo>
                  <a:cubicBezTo>
                    <a:pt x="18138" y="5434"/>
                    <a:pt x="19694" y="5571"/>
                    <a:pt x="21251" y="5571"/>
                  </a:cubicBezTo>
                  <a:cubicBezTo>
                    <a:pt x="21527" y="5571"/>
                    <a:pt x="21804" y="5566"/>
                    <a:pt x="22080" y="5557"/>
                  </a:cubicBezTo>
                  <a:cubicBezTo>
                    <a:pt x="24551" y="5469"/>
                    <a:pt x="26988" y="4959"/>
                    <a:pt x="29287" y="4047"/>
                  </a:cubicBezTo>
                  <a:cubicBezTo>
                    <a:pt x="30581" y="3533"/>
                    <a:pt x="30869" y="2413"/>
                    <a:pt x="30140" y="1516"/>
                  </a:cubicBezTo>
                  <a:cubicBezTo>
                    <a:pt x="29982" y="1325"/>
                    <a:pt x="29796" y="1157"/>
                    <a:pt x="29591" y="1018"/>
                  </a:cubicBezTo>
                  <a:cubicBezTo>
                    <a:pt x="28321" y="146"/>
                    <a:pt x="26605" y="137"/>
                    <a:pt x="25127" y="44"/>
                  </a:cubicBezTo>
                  <a:cubicBezTo>
                    <a:pt x="24660" y="15"/>
                    <a:pt x="24193" y="0"/>
                    <a:pt x="23726" y="0"/>
                  </a:cubicBezTo>
                  <a:close/>
                </a:path>
              </a:pathLst>
            </a:custGeom>
            <a:solidFill>
              <a:srgbClr val="C7ECED">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5"/>
            <p:cNvSpPr/>
            <p:nvPr/>
          </p:nvSpPr>
          <p:spPr>
            <a:xfrm>
              <a:off x="4232625" y="2184300"/>
              <a:ext cx="1781000" cy="340875"/>
            </a:xfrm>
            <a:custGeom>
              <a:avLst/>
              <a:gdLst/>
              <a:ahLst/>
              <a:cxnLst/>
              <a:rect l="l" t="t" r="r" b="b"/>
              <a:pathLst>
                <a:path w="71240" h="13635" extrusionOk="0">
                  <a:moveTo>
                    <a:pt x="47139" y="1"/>
                  </a:moveTo>
                  <a:cubicBezTo>
                    <a:pt x="46486" y="1"/>
                    <a:pt x="45834" y="37"/>
                    <a:pt x="45187" y="125"/>
                  </a:cubicBezTo>
                  <a:cubicBezTo>
                    <a:pt x="43595" y="341"/>
                    <a:pt x="42078" y="866"/>
                    <a:pt x="40536" y="1286"/>
                  </a:cubicBezTo>
                  <a:cubicBezTo>
                    <a:pt x="28122" y="4665"/>
                    <a:pt x="14087" y="1219"/>
                    <a:pt x="2171" y="5833"/>
                  </a:cubicBezTo>
                  <a:cubicBezTo>
                    <a:pt x="1157" y="6226"/>
                    <a:pt x="0" y="6942"/>
                    <a:pt x="166" y="7926"/>
                  </a:cubicBezTo>
                  <a:cubicBezTo>
                    <a:pt x="290" y="8666"/>
                    <a:pt x="1114" y="9115"/>
                    <a:pt x="1863" y="9435"/>
                  </a:cubicBezTo>
                  <a:cubicBezTo>
                    <a:pt x="9224" y="12578"/>
                    <a:pt x="17559" y="13226"/>
                    <a:pt x="25694" y="13539"/>
                  </a:cubicBezTo>
                  <a:cubicBezTo>
                    <a:pt x="27032" y="13591"/>
                    <a:pt x="28372" y="13635"/>
                    <a:pt x="29711" y="13635"/>
                  </a:cubicBezTo>
                  <a:cubicBezTo>
                    <a:pt x="30761" y="13635"/>
                    <a:pt x="31810" y="13608"/>
                    <a:pt x="32857" y="13536"/>
                  </a:cubicBezTo>
                  <a:cubicBezTo>
                    <a:pt x="34762" y="13406"/>
                    <a:pt x="36654" y="13128"/>
                    <a:pt x="38563" y="13047"/>
                  </a:cubicBezTo>
                  <a:cubicBezTo>
                    <a:pt x="39001" y="13028"/>
                    <a:pt x="39439" y="13020"/>
                    <a:pt x="39877" y="13020"/>
                  </a:cubicBezTo>
                  <a:cubicBezTo>
                    <a:pt x="43533" y="13020"/>
                    <a:pt x="47180" y="13602"/>
                    <a:pt x="50841" y="13602"/>
                  </a:cubicBezTo>
                  <a:cubicBezTo>
                    <a:pt x="50897" y="13602"/>
                    <a:pt x="50953" y="13602"/>
                    <a:pt x="51009" y="13602"/>
                  </a:cubicBezTo>
                  <a:cubicBezTo>
                    <a:pt x="53196" y="13592"/>
                    <a:pt x="55668" y="13221"/>
                    <a:pt x="56898" y="11591"/>
                  </a:cubicBezTo>
                  <a:cubicBezTo>
                    <a:pt x="57166" y="11238"/>
                    <a:pt x="57366" y="10833"/>
                    <a:pt x="57715" y="10543"/>
                  </a:cubicBezTo>
                  <a:cubicBezTo>
                    <a:pt x="58270" y="10083"/>
                    <a:pt x="59081" y="10004"/>
                    <a:pt x="59831" y="9920"/>
                  </a:cubicBezTo>
                  <a:cubicBezTo>
                    <a:pt x="63048" y="9559"/>
                    <a:pt x="66193" y="8676"/>
                    <a:pt x="69070" y="7326"/>
                  </a:cubicBezTo>
                  <a:cubicBezTo>
                    <a:pt x="70099" y="6843"/>
                    <a:pt x="71240" y="6040"/>
                    <a:pt x="71052" y="5008"/>
                  </a:cubicBezTo>
                  <a:cubicBezTo>
                    <a:pt x="70944" y="4418"/>
                    <a:pt x="70411" y="3966"/>
                    <a:pt x="69849" y="3649"/>
                  </a:cubicBezTo>
                  <a:cubicBezTo>
                    <a:pt x="66566" y="1803"/>
                    <a:pt x="60516" y="2393"/>
                    <a:pt x="56744" y="1621"/>
                  </a:cubicBezTo>
                  <a:cubicBezTo>
                    <a:pt x="54340" y="856"/>
                    <a:pt x="51862" y="351"/>
                    <a:pt x="49350" y="116"/>
                  </a:cubicBezTo>
                  <a:cubicBezTo>
                    <a:pt x="48616" y="46"/>
                    <a:pt x="47877" y="1"/>
                    <a:pt x="47139" y="1"/>
                  </a:cubicBezTo>
                  <a:close/>
                </a:path>
              </a:pathLst>
            </a:custGeom>
            <a:solidFill>
              <a:srgbClr val="C7ECED">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5"/>
            <p:cNvSpPr/>
            <p:nvPr/>
          </p:nvSpPr>
          <p:spPr>
            <a:xfrm>
              <a:off x="5082625" y="2539000"/>
              <a:ext cx="320775" cy="57325"/>
            </a:xfrm>
            <a:custGeom>
              <a:avLst/>
              <a:gdLst/>
              <a:ahLst/>
              <a:cxnLst/>
              <a:rect l="l" t="t" r="r" b="b"/>
              <a:pathLst>
                <a:path w="12831" h="2293" extrusionOk="0">
                  <a:moveTo>
                    <a:pt x="6684" y="0"/>
                  </a:moveTo>
                  <a:cubicBezTo>
                    <a:pt x="6615" y="0"/>
                    <a:pt x="6547" y="0"/>
                    <a:pt x="6478" y="1"/>
                  </a:cubicBezTo>
                  <a:cubicBezTo>
                    <a:pt x="4529" y="23"/>
                    <a:pt x="2674" y="395"/>
                    <a:pt x="765" y="716"/>
                  </a:cubicBezTo>
                  <a:cubicBezTo>
                    <a:pt x="363" y="784"/>
                    <a:pt x="1" y="1008"/>
                    <a:pt x="167" y="1494"/>
                  </a:cubicBezTo>
                  <a:cubicBezTo>
                    <a:pt x="389" y="2142"/>
                    <a:pt x="994" y="2293"/>
                    <a:pt x="1629" y="2293"/>
                  </a:cubicBezTo>
                  <a:cubicBezTo>
                    <a:pt x="2063" y="2293"/>
                    <a:pt x="2512" y="2222"/>
                    <a:pt x="2863" y="2193"/>
                  </a:cubicBezTo>
                  <a:cubicBezTo>
                    <a:pt x="3341" y="2152"/>
                    <a:pt x="3820" y="2137"/>
                    <a:pt x="4298" y="2137"/>
                  </a:cubicBezTo>
                  <a:cubicBezTo>
                    <a:pt x="5538" y="2137"/>
                    <a:pt x="6780" y="2236"/>
                    <a:pt x="8020" y="2236"/>
                  </a:cubicBezTo>
                  <a:cubicBezTo>
                    <a:pt x="8048" y="2236"/>
                    <a:pt x="8077" y="2236"/>
                    <a:pt x="8105" y="2236"/>
                  </a:cubicBezTo>
                  <a:cubicBezTo>
                    <a:pt x="8116" y="2236"/>
                    <a:pt x="8126" y="2236"/>
                    <a:pt x="8137" y="2236"/>
                  </a:cubicBezTo>
                  <a:cubicBezTo>
                    <a:pt x="8704" y="2236"/>
                    <a:pt x="9272" y="2270"/>
                    <a:pt x="9839" y="2270"/>
                  </a:cubicBezTo>
                  <a:cubicBezTo>
                    <a:pt x="10175" y="2270"/>
                    <a:pt x="10511" y="2258"/>
                    <a:pt x="10846" y="2220"/>
                  </a:cubicBezTo>
                  <a:cubicBezTo>
                    <a:pt x="11294" y="2168"/>
                    <a:pt x="11766" y="2085"/>
                    <a:pt x="12167" y="1865"/>
                  </a:cubicBezTo>
                  <a:cubicBezTo>
                    <a:pt x="12830" y="1499"/>
                    <a:pt x="12536" y="1166"/>
                    <a:pt x="12016" y="910"/>
                  </a:cubicBezTo>
                  <a:cubicBezTo>
                    <a:pt x="11488" y="651"/>
                    <a:pt x="10729" y="472"/>
                    <a:pt x="10497" y="419"/>
                  </a:cubicBezTo>
                  <a:cubicBezTo>
                    <a:pt x="9250" y="134"/>
                    <a:pt x="7962" y="0"/>
                    <a:pt x="6684" y="0"/>
                  </a:cubicBezTo>
                  <a:close/>
                </a:path>
              </a:pathLst>
            </a:custGeom>
            <a:solidFill>
              <a:srgbClr val="C7ECED">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5"/>
            <p:cNvSpPr/>
            <p:nvPr/>
          </p:nvSpPr>
          <p:spPr>
            <a:xfrm>
              <a:off x="4829650" y="1886125"/>
              <a:ext cx="424150" cy="204125"/>
            </a:xfrm>
            <a:custGeom>
              <a:avLst/>
              <a:gdLst/>
              <a:ahLst/>
              <a:cxnLst/>
              <a:rect l="l" t="t" r="r" b="b"/>
              <a:pathLst>
                <a:path w="16966" h="8165" extrusionOk="0">
                  <a:moveTo>
                    <a:pt x="9428" y="1"/>
                  </a:moveTo>
                  <a:lnTo>
                    <a:pt x="115" y="833"/>
                  </a:lnTo>
                  <a:cubicBezTo>
                    <a:pt x="0" y="1723"/>
                    <a:pt x="263" y="2625"/>
                    <a:pt x="675" y="3421"/>
                  </a:cubicBezTo>
                  <a:cubicBezTo>
                    <a:pt x="1928" y="5847"/>
                    <a:pt x="4500" y="7394"/>
                    <a:pt x="7172" y="7951"/>
                  </a:cubicBezTo>
                  <a:cubicBezTo>
                    <a:pt x="7938" y="8111"/>
                    <a:pt x="8700" y="8165"/>
                    <a:pt x="9467" y="8165"/>
                  </a:cubicBezTo>
                  <a:cubicBezTo>
                    <a:pt x="11032" y="8165"/>
                    <a:pt x="12615" y="7941"/>
                    <a:pt x="14276" y="7941"/>
                  </a:cubicBezTo>
                  <a:cubicBezTo>
                    <a:pt x="14642" y="7941"/>
                    <a:pt x="15012" y="7952"/>
                    <a:pt x="15386" y="7978"/>
                  </a:cubicBezTo>
                  <a:lnTo>
                    <a:pt x="16966" y="5010"/>
                  </a:lnTo>
                  <a:lnTo>
                    <a:pt x="9428" y="1"/>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5"/>
            <p:cNvSpPr/>
            <p:nvPr/>
          </p:nvSpPr>
          <p:spPr>
            <a:xfrm>
              <a:off x="5179000" y="1994700"/>
              <a:ext cx="201100" cy="276150"/>
            </a:xfrm>
            <a:custGeom>
              <a:avLst/>
              <a:gdLst/>
              <a:ahLst/>
              <a:cxnLst/>
              <a:rect l="l" t="t" r="r" b="b"/>
              <a:pathLst>
                <a:path w="8044" h="11046" extrusionOk="0">
                  <a:moveTo>
                    <a:pt x="6241" y="3926"/>
                  </a:moveTo>
                  <a:cubicBezTo>
                    <a:pt x="6326" y="3958"/>
                    <a:pt x="6432" y="3995"/>
                    <a:pt x="6511" y="4023"/>
                  </a:cubicBezTo>
                  <a:cubicBezTo>
                    <a:pt x="6703" y="4085"/>
                    <a:pt x="6892" y="4167"/>
                    <a:pt x="7093" y="4201"/>
                  </a:cubicBezTo>
                  <a:lnTo>
                    <a:pt x="7095" y="4201"/>
                  </a:lnTo>
                  <a:cubicBezTo>
                    <a:pt x="6946" y="5333"/>
                    <a:pt x="6756" y="6464"/>
                    <a:pt x="6610" y="7223"/>
                  </a:cubicBezTo>
                  <a:cubicBezTo>
                    <a:pt x="6341" y="7110"/>
                    <a:pt x="5643" y="6867"/>
                    <a:pt x="5575" y="6843"/>
                  </a:cubicBezTo>
                  <a:cubicBezTo>
                    <a:pt x="5869" y="5925"/>
                    <a:pt x="6115" y="4801"/>
                    <a:pt x="6241" y="3926"/>
                  </a:cubicBezTo>
                  <a:close/>
                  <a:moveTo>
                    <a:pt x="2329" y="1"/>
                  </a:moveTo>
                  <a:cubicBezTo>
                    <a:pt x="2328" y="1"/>
                    <a:pt x="2327" y="1"/>
                    <a:pt x="2327" y="1"/>
                  </a:cubicBezTo>
                  <a:cubicBezTo>
                    <a:pt x="2207" y="35"/>
                    <a:pt x="244" y="2305"/>
                    <a:pt x="13" y="4048"/>
                  </a:cubicBezTo>
                  <a:cubicBezTo>
                    <a:pt x="0" y="4084"/>
                    <a:pt x="3130" y="5172"/>
                    <a:pt x="3467" y="5869"/>
                  </a:cubicBezTo>
                  <a:cubicBezTo>
                    <a:pt x="3618" y="6182"/>
                    <a:pt x="4148" y="8524"/>
                    <a:pt x="4615" y="8524"/>
                  </a:cubicBezTo>
                  <a:cubicBezTo>
                    <a:pt x="4625" y="8524"/>
                    <a:pt x="4634" y="8523"/>
                    <a:pt x="4643" y="8521"/>
                  </a:cubicBezTo>
                  <a:cubicBezTo>
                    <a:pt x="4904" y="8467"/>
                    <a:pt x="5184" y="7950"/>
                    <a:pt x="5439" y="7241"/>
                  </a:cubicBezTo>
                  <a:cubicBezTo>
                    <a:pt x="5503" y="7265"/>
                    <a:pt x="5739" y="7353"/>
                    <a:pt x="5890" y="7404"/>
                  </a:cubicBezTo>
                  <a:cubicBezTo>
                    <a:pt x="6101" y="7474"/>
                    <a:pt x="6311" y="7560"/>
                    <a:pt x="6530" y="7605"/>
                  </a:cubicBezTo>
                  <a:cubicBezTo>
                    <a:pt x="6446" y="8010"/>
                    <a:pt x="6354" y="8416"/>
                    <a:pt x="6237" y="8814"/>
                  </a:cubicBezTo>
                  <a:cubicBezTo>
                    <a:pt x="6165" y="9055"/>
                    <a:pt x="6100" y="9322"/>
                    <a:pt x="5987" y="9548"/>
                  </a:cubicBezTo>
                  <a:cubicBezTo>
                    <a:pt x="5677" y="10169"/>
                    <a:pt x="5288" y="10416"/>
                    <a:pt x="4888" y="10416"/>
                  </a:cubicBezTo>
                  <a:cubicBezTo>
                    <a:pt x="4371" y="10416"/>
                    <a:pt x="3837" y="10002"/>
                    <a:pt x="3436" y="9444"/>
                  </a:cubicBezTo>
                  <a:cubicBezTo>
                    <a:pt x="3406" y="9402"/>
                    <a:pt x="3363" y="9384"/>
                    <a:pt x="3321" y="9384"/>
                  </a:cubicBezTo>
                  <a:cubicBezTo>
                    <a:pt x="3229" y="9384"/>
                    <a:pt x="3143" y="9469"/>
                    <a:pt x="3205" y="9572"/>
                  </a:cubicBezTo>
                  <a:cubicBezTo>
                    <a:pt x="3612" y="10506"/>
                    <a:pt x="4412" y="11045"/>
                    <a:pt x="5141" y="11045"/>
                  </a:cubicBezTo>
                  <a:cubicBezTo>
                    <a:pt x="5723" y="11045"/>
                    <a:pt x="6260" y="10702"/>
                    <a:pt x="6517" y="9940"/>
                  </a:cubicBezTo>
                  <a:cubicBezTo>
                    <a:pt x="7645" y="6592"/>
                    <a:pt x="7874" y="4355"/>
                    <a:pt x="8036" y="1775"/>
                  </a:cubicBezTo>
                  <a:cubicBezTo>
                    <a:pt x="8044" y="1654"/>
                    <a:pt x="7868" y="1593"/>
                    <a:pt x="7689" y="1593"/>
                  </a:cubicBezTo>
                  <a:cubicBezTo>
                    <a:pt x="7512" y="1593"/>
                    <a:pt x="7332" y="1653"/>
                    <a:pt x="7327" y="1774"/>
                  </a:cubicBezTo>
                  <a:cubicBezTo>
                    <a:pt x="7303" y="2368"/>
                    <a:pt x="7235" y="3080"/>
                    <a:pt x="7145" y="3809"/>
                  </a:cubicBezTo>
                  <a:cubicBezTo>
                    <a:pt x="6944" y="3725"/>
                    <a:pt x="6512" y="3569"/>
                    <a:pt x="6295" y="3493"/>
                  </a:cubicBezTo>
                  <a:cubicBezTo>
                    <a:pt x="6346" y="2999"/>
                    <a:pt x="6343" y="2638"/>
                    <a:pt x="6264" y="2532"/>
                  </a:cubicBezTo>
                  <a:cubicBezTo>
                    <a:pt x="5919" y="2067"/>
                    <a:pt x="2471" y="1"/>
                    <a:pt x="2329" y="1"/>
                  </a:cubicBezTo>
                  <a:close/>
                </a:path>
              </a:pathLst>
            </a:custGeom>
            <a:solidFill>
              <a:srgbClr val="5B2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5"/>
            <p:cNvSpPr/>
            <p:nvPr/>
          </p:nvSpPr>
          <p:spPr>
            <a:xfrm>
              <a:off x="5214275" y="1995550"/>
              <a:ext cx="123375" cy="125425"/>
            </a:xfrm>
            <a:custGeom>
              <a:avLst/>
              <a:gdLst/>
              <a:ahLst/>
              <a:cxnLst/>
              <a:rect l="l" t="t" r="r" b="b"/>
              <a:pathLst>
                <a:path w="4935" h="5017" extrusionOk="0">
                  <a:moveTo>
                    <a:pt x="870" y="1"/>
                  </a:moveTo>
                  <a:cubicBezTo>
                    <a:pt x="743" y="117"/>
                    <a:pt x="391" y="517"/>
                    <a:pt x="1" y="1061"/>
                  </a:cubicBezTo>
                  <a:lnTo>
                    <a:pt x="2223" y="2473"/>
                  </a:lnTo>
                  <a:cubicBezTo>
                    <a:pt x="2704" y="2778"/>
                    <a:pt x="3185" y="3084"/>
                    <a:pt x="3633" y="3436"/>
                  </a:cubicBezTo>
                  <a:cubicBezTo>
                    <a:pt x="3836" y="3595"/>
                    <a:pt x="4035" y="3766"/>
                    <a:pt x="4189" y="3974"/>
                  </a:cubicBezTo>
                  <a:cubicBezTo>
                    <a:pt x="4415" y="4279"/>
                    <a:pt x="4530" y="4647"/>
                    <a:pt x="4629" y="5016"/>
                  </a:cubicBezTo>
                  <a:cubicBezTo>
                    <a:pt x="4712" y="4621"/>
                    <a:pt x="4781" y="4237"/>
                    <a:pt x="4830" y="3892"/>
                  </a:cubicBezTo>
                  <a:cubicBezTo>
                    <a:pt x="4830" y="3892"/>
                    <a:pt x="4830" y="3892"/>
                    <a:pt x="4830" y="3892"/>
                  </a:cubicBezTo>
                  <a:cubicBezTo>
                    <a:pt x="4833" y="3892"/>
                    <a:pt x="4890" y="3461"/>
                    <a:pt x="4884" y="3459"/>
                  </a:cubicBezTo>
                  <a:cubicBezTo>
                    <a:pt x="4935" y="2965"/>
                    <a:pt x="4932" y="2604"/>
                    <a:pt x="4853" y="2498"/>
                  </a:cubicBezTo>
                  <a:cubicBezTo>
                    <a:pt x="4538" y="2073"/>
                    <a:pt x="1638" y="314"/>
                    <a:pt x="1032" y="16"/>
                  </a:cubicBezTo>
                  <a:cubicBezTo>
                    <a:pt x="978" y="8"/>
                    <a:pt x="924" y="4"/>
                    <a:pt x="870" y="1"/>
                  </a:cubicBezTo>
                  <a:close/>
                </a:path>
              </a:pathLst>
            </a:custGeom>
            <a:solidFill>
              <a:srgbClr val="512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5"/>
            <p:cNvSpPr/>
            <p:nvPr/>
          </p:nvSpPr>
          <p:spPr>
            <a:xfrm>
              <a:off x="4918525" y="1861775"/>
              <a:ext cx="310900" cy="483050"/>
            </a:xfrm>
            <a:custGeom>
              <a:avLst/>
              <a:gdLst/>
              <a:ahLst/>
              <a:cxnLst/>
              <a:rect l="l" t="t" r="r" b="b"/>
              <a:pathLst>
                <a:path w="12436" h="19322" extrusionOk="0">
                  <a:moveTo>
                    <a:pt x="4593" y="0"/>
                  </a:moveTo>
                  <a:cubicBezTo>
                    <a:pt x="1322" y="6644"/>
                    <a:pt x="441" y="11929"/>
                    <a:pt x="1" y="19321"/>
                  </a:cubicBezTo>
                  <a:lnTo>
                    <a:pt x="1607" y="19321"/>
                  </a:lnTo>
                  <a:cubicBezTo>
                    <a:pt x="4842" y="13801"/>
                    <a:pt x="8459" y="8515"/>
                    <a:pt x="12435" y="3502"/>
                  </a:cubicBezTo>
                  <a:lnTo>
                    <a:pt x="4593" y="0"/>
                  </a:lnTo>
                  <a:close/>
                </a:path>
              </a:pathLst>
            </a:custGeom>
            <a:solidFill>
              <a:srgbClr val="385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5"/>
            <p:cNvSpPr/>
            <p:nvPr/>
          </p:nvSpPr>
          <p:spPr>
            <a:xfrm>
              <a:off x="4775650" y="2227750"/>
              <a:ext cx="262850" cy="205050"/>
            </a:xfrm>
            <a:custGeom>
              <a:avLst/>
              <a:gdLst/>
              <a:ahLst/>
              <a:cxnLst/>
              <a:rect l="l" t="t" r="r" b="b"/>
              <a:pathLst>
                <a:path w="10514" h="8202" extrusionOk="0">
                  <a:moveTo>
                    <a:pt x="7660" y="5895"/>
                  </a:moveTo>
                  <a:cubicBezTo>
                    <a:pt x="7660" y="5986"/>
                    <a:pt x="7660" y="6098"/>
                    <a:pt x="7661" y="6182"/>
                  </a:cubicBezTo>
                  <a:cubicBezTo>
                    <a:pt x="7667" y="6384"/>
                    <a:pt x="7655" y="6590"/>
                    <a:pt x="7692" y="6790"/>
                  </a:cubicBezTo>
                  <a:cubicBezTo>
                    <a:pt x="7692" y="6791"/>
                    <a:pt x="7692" y="6791"/>
                    <a:pt x="7692" y="6792"/>
                  </a:cubicBezTo>
                  <a:cubicBezTo>
                    <a:pt x="6576" y="7038"/>
                    <a:pt x="5448" y="7244"/>
                    <a:pt x="4685" y="7364"/>
                  </a:cubicBezTo>
                  <a:cubicBezTo>
                    <a:pt x="4700" y="7074"/>
                    <a:pt x="4690" y="6334"/>
                    <a:pt x="4690" y="6261"/>
                  </a:cubicBezTo>
                  <a:cubicBezTo>
                    <a:pt x="5654" y="6226"/>
                    <a:pt x="6794" y="6075"/>
                    <a:pt x="7660" y="5896"/>
                  </a:cubicBezTo>
                  <a:lnTo>
                    <a:pt x="7660" y="5895"/>
                  </a:lnTo>
                  <a:close/>
                  <a:moveTo>
                    <a:pt x="6250" y="0"/>
                  </a:moveTo>
                  <a:cubicBezTo>
                    <a:pt x="5960" y="0"/>
                    <a:pt x="5681" y="24"/>
                    <a:pt x="5426" y="80"/>
                  </a:cubicBezTo>
                  <a:cubicBezTo>
                    <a:pt x="5426" y="80"/>
                    <a:pt x="5426" y="80"/>
                    <a:pt x="5426" y="80"/>
                  </a:cubicBezTo>
                  <a:lnTo>
                    <a:pt x="5426" y="80"/>
                  </a:lnTo>
                  <a:cubicBezTo>
                    <a:pt x="5389" y="80"/>
                    <a:pt x="5430" y="3393"/>
                    <a:pt x="4889" y="3947"/>
                  </a:cubicBezTo>
                  <a:cubicBezTo>
                    <a:pt x="4642" y="4200"/>
                    <a:pt x="2542" y="5543"/>
                    <a:pt x="2795" y="5955"/>
                  </a:cubicBezTo>
                  <a:cubicBezTo>
                    <a:pt x="2934" y="6181"/>
                    <a:pt x="3510" y="6269"/>
                    <a:pt x="4257" y="6269"/>
                  </a:cubicBezTo>
                  <a:cubicBezTo>
                    <a:pt x="4261" y="6269"/>
                    <a:pt x="4266" y="6269"/>
                    <a:pt x="4271" y="6269"/>
                  </a:cubicBezTo>
                  <a:lnTo>
                    <a:pt x="4271" y="6269"/>
                  </a:lnTo>
                  <a:cubicBezTo>
                    <a:pt x="4269" y="6337"/>
                    <a:pt x="4266" y="6589"/>
                    <a:pt x="4271" y="6748"/>
                  </a:cubicBezTo>
                  <a:cubicBezTo>
                    <a:pt x="4276" y="6971"/>
                    <a:pt x="4265" y="7197"/>
                    <a:pt x="4299" y="7419"/>
                  </a:cubicBezTo>
                  <a:cubicBezTo>
                    <a:pt x="3888" y="7477"/>
                    <a:pt x="3476" y="7529"/>
                    <a:pt x="3061" y="7554"/>
                  </a:cubicBezTo>
                  <a:cubicBezTo>
                    <a:pt x="2888" y="7564"/>
                    <a:pt x="2704" y="7582"/>
                    <a:pt x="2524" y="7582"/>
                  </a:cubicBezTo>
                  <a:cubicBezTo>
                    <a:pt x="2443" y="7582"/>
                    <a:pt x="2363" y="7578"/>
                    <a:pt x="2286" y="7569"/>
                  </a:cubicBezTo>
                  <a:cubicBezTo>
                    <a:pt x="706" y="7385"/>
                    <a:pt x="827" y="6139"/>
                    <a:pt x="1516" y="5136"/>
                  </a:cubicBezTo>
                  <a:cubicBezTo>
                    <a:pt x="1586" y="5034"/>
                    <a:pt x="1502" y="4911"/>
                    <a:pt x="1410" y="4911"/>
                  </a:cubicBezTo>
                  <a:cubicBezTo>
                    <a:pt x="1378" y="4911"/>
                    <a:pt x="1346" y="4926"/>
                    <a:pt x="1318" y="4960"/>
                  </a:cubicBezTo>
                  <a:cubicBezTo>
                    <a:pt x="1" y="6209"/>
                    <a:pt x="281" y="8201"/>
                    <a:pt x="2045" y="8201"/>
                  </a:cubicBezTo>
                  <a:cubicBezTo>
                    <a:pt x="2062" y="8201"/>
                    <a:pt x="2080" y="8201"/>
                    <a:pt x="2098" y="8201"/>
                  </a:cubicBezTo>
                  <a:cubicBezTo>
                    <a:pt x="5630" y="8123"/>
                    <a:pt x="7812" y="7578"/>
                    <a:pt x="10293" y="6852"/>
                  </a:cubicBezTo>
                  <a:cubicBezTo>
                    <a:pt x="10513" y="6787"/>
                    <a:pt x="10307" y="6178"/>
                    <a:pt x="10088" y="6178"/>
                  </a:cubicBezTo>
                  <a:cubicBezTo>
                    <a:pt x="10076" y="6178"/>
                    <a:pt x="10064" y="6180"/>
                    <a:pt x="10053" y="6184"/>
                  </a:cubicBezTo>
                  <a:cubicBezTo>
                    <a:pt x="9486" y="6363"/>
                    <a:pt x="8794" y="6542"/>
                    <a:pt x="8078" y="6706"/>
                  </a:cubicBezTo>
                  <a:cubicBezTo>
                    <a:pt x="8088" y="6487"/>
                    <a:pt x="8087" y="6029"/>
                    <a:pt x="8085" y="5799"/>
                  </a:cubicBezTo>
                  <a:cubicBezTo>
                    <a:pt x="8568" y="5678"/>
                    <a:pt x="8905" y="5552"/>
                    <a:pt x="8978" y="5442"/>
                  </a:cubicBezTo>
                  <a:cubicBezTo>
                    <a:pt x="9300" y="4957"/>
                    <a:pt x="10079" y="964"/>
                    <a:pt x="10019" y="880"/>
                  </a:cubicBezTo>
                  <a:cubicBezTo>
                    <a:pt x="9957" y="792"/>
                    <a:pt x="7916" y="0"/>
                    <a:pt x="6250" y="0"/>
                  </a:cubicBezTo>
                  <a:close/>
                </a:path>
              </a:pathLst>
            </a:custGeom>
            <a:solidFill>
              <a:srgbClr val="5B2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5"/>
            <p:cNvSpPr/>
            <p:nvPr/>
          </p:nvSpPr>
          <p:spPr>
            <a:xfrm>
              <a:off x="4939000" y="2237525"/>
              <a:ext cx="86975" cy="142450"/>
            </a:xfrm>
            <a:custGeom>
              <a:avLst/>
              <a:gdLst/>
              <a:ahLst/>
              <a:cxnLst/>
              <a:rect l="l" t="t" r="r" b="b"/>
              <a:pathLst>
                <a:path w="3479" h="5698" extrusionOk="0">
                  <a:moveTo>
                    <a:pt x="2145" y="1"/>
                  </a:moveTo>
                  <a:cubicBezTo>
                    <a:pt x="1955" y="856"/>
                    <a:pt x="1763" y="1713"/>
                    <a:pt x="1573" y="2569"/>
                  </a:cubicBezTo>
                  <a:cubicBezTo>
                    <a:pt x="1448" y="3125"/>
                    <a:pt x="1325" y="3682"/>
                    <a:pt x="1147" y="4223"/>
                  </a:cubicBezTo>
                  <a:cubicBezTo>
                    <a:pt x="1066" y="4469"/>
                    <a:pt x="974" y="4713"/>
                    <a:pt x="830" y="4929"/>
                  </a:cubicBezTo>
                  <a:cubicBezTo>
                    <a:pt x="620" y="5245"/>
                    <a:pt x="313" y="5480"/>
                    <a:pt x="0" y="5697"/>
                  </a:cubicBezTo>
                  <a:cubicBezTo>
                    <a:pt x="399" y="5641"/>
                    <a:pt x="784" y="5575"/>
                    <a:pt x="1126" y="5505"/>
                  </a:cubicBezTo>
                  <a:cubicBezTo>
                    <a:pt x="1126" y="5505"/>
                    <a:pt x="1126" y="5505"/>
                    <a:pt x="1127" y="5505"/>
                  </a:cubicBezTo>
                  <a:cubicBezTo>
                    <a:pt x="1141" y="5505"/>
                    <a:pt x="1552" y="5415"/>
                    <a:pt x="1552" y="5408"/>
                  </a:cubicBezTo>
                  <a:cubicBezTo>
                    <a:pt x="2034" y="5287"/>
                    <a:pt x="2371" y="5162"/>
                    <a:pt x="2445" y="5052"/>
                  </a:cubicBezTo>
                  <a:cubicBezTo>
                    <a:pt x="2737" y="4610"/>
                    <a:pt x="3403" y="1286"/>
                    <a:pt x="3479" y="614"/>
                  </a:cubicBezTo>
                  <a:cubicBezTo>
                    <a:pt x="3467" y="561"/>
                    <a:pt x="3453" y="509"/>
                    <a:pt x="3437" y="457"/>
                  </a:cubicBezTo>
                  <a:cubicBezTo>
                    <a:pt x="3285" y="376"/>
                    <a:pt x="2790" y="182"/>
                    <a:pt x="2145" y="1"/>
                  </a:cubicBezTo>
                  <a:close/>
                </a:path>
              </a:pathLst>
            </a:custGeom>
            <a:solidFill>
              <a:srgbClr val="5128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5"/>
            <p:cNvSpPr/>
            <p:nvPr/>
          </p:nvSpPr>
          <p:spPr>
            <a:xfrm>
              <a:off x="4958200" y="1964600"/>
              <a:ext cx="29475" cy="99375"/>
            </a:xfrm>
            <a:custGeom>
              <a:avLst/>
              <a:gdLst/>
              <a:ahLst/>
              <a:cxnLst/>
              <a:rect l="l" t="t" r="r" b="b"/>
              <a:pathLst>
                <a:path w="1179" h="3975" extrusionOk="0">
                  <a:moveTo>
                    <a:pt x="1086" y="1"/>
                  </a:moveTo>
                  <a:cubicBezTo>
                    <a:pt x="1054" y="1"/>
                    <a:pt x="1022" y="18"/>
                    <a:pt x="1007" y="58"/>
                  </a:cubicBezTo>
                  <a:cubicBezTo>
                    <a:pt x="560" y="1268"/>
                    <a:pt x="93" y="2592"/>
                    <a:pt x="4" y="3886"/>
                  </a:cubicBezTo>
                  <a:cubicBezTo>
                    <a:pt x="1" y="3945"/>
                    <a:pt x="45" y="3975"/>
                    <a:pt x="92" y="3975"/>
                  </a:cubicBezTo>
                  <a:cubicBezTo>
                    <a:pt x="130" y="3975"/>
                    <a:pt x="171" y="3954"/>
                    <a:pt x="185" y="3911"/>
                  </a:cubicBezTo>
                  <a:cubicBezTo>
                    <a:pt x="605" y="2687"/>
                    <a:pt x="888" y="1365"/>
                    <a:pt x="1165" y="101"/>
                  </a:cubicBezTo>
                  <a:cubicBezTo>
                    <a:pt x="1179" y="39"/>
                    <a:pt x="1133" y="1"/>
                    <a:pt x="1086" y="1"/>
                  </a:cubicBezTo>
                  <a:close/>
                </a:path>
              </a:pathLst>
            </a:custGeom>
            <a:solidFill>
              <a:srgbClr val="3047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5"/>
            <p:cNvSpPr/>
            <p:nvPr/>
          </p:nvSpPr>
          <p:spPr>
            <a:xfrm>
              <a:off x="5399850" y="1181100"/>
              <a:ext cx="326825" cy="220625"/>
            </a:xfrm>
            <a:custGeom>
              <a:avLst/>
              <a:gdLst/>
              <a:ahLst/>
              <a:cxnLst/>
              <a:rect l="l" t="t" r="r" b="b"/>
              <a:pathLst>
                <a:path w="13073" h="8825" extrusionOk="0">
                  <a:moveTo>
                    <a:pt x="0" y="1"/>
                  </a:moveTo>
                  <a:lnTo>
                    <a:pt x="2630" y="8824"/>
                  </a:lnTo>
                  <a:cubicBezTo>
                    <a:pt x="4517" y="8440"/>
                    <a:pt x="6821" y="8149"/>
                    <a:pt x="9159" y="8149"/>
                  </a:cubicBezTo>
                  <a:cubicBezTo>
                    <a:pt x="10304" y="8149"/>
                    <a:pt x="11457" y="8219"/>
                    <a:pt x="12574" y="8382"/>
                  </a:cubicBezTo>
                  <a:lnTo>
                    <a:pt x="13072" y="5968"/>
                  </a:lnTo>
                  <a:cubicBezTo>
                    <a:pt x="8933" y="4343"/>
                    <a:pt x="3226" y="3744"/>
                    <a:pt x="0"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5"/>
            <p:cNvSpPr/>
            <p:nvPr/>
          </p:nvSpPr>
          <p:spPr>
            <a:xfrm>
              <a:off x="4612500" y="1166025"/>
              <a:ext cx="1172175" cy="845375"/>
            </a:xfrm>
            <a:custGeom>
              <a:avLst/>
              <a:gdLst/>
              <a:ahLst/>
              <a:cxnLst/>
              <a:rect l="l" t="t" r="r" b="b"/>
              <a:pathLst>
                <a:path w="46887" h="33815" extrusionOk="0">
                  <a:moveTo>
                    <a:pt x="8394" y="0"/>
                  </a:moveTo>
                  <a:cubicBezTo>
                    <a:pt x="2756" y="8136"/>
                    <a:pt x="0" y="18225"/>
                    <a:pt x="721" y="28096"/>
                  </a:cubicBezTo>
                  <a:cubicBezTo>
                    <a:pt x="2507" y="29923"/>
                    <a:pt x="3834" y="30224"/>
                    <a:pt x="5022" y="30224"/>
                  </a:cubicBezTo>
                  <a:cubicBezTo>
                    <a:pt x="5606" y="30224"/>
                    <a:pt x="6156" y="30151"/>
                    <a:pt x="6711" y="30151"/>
                  </a:cubicBezTo>
                  <a:cubicBezTo>
                    <a:pt x="6960" y="30151"/>
                    <a:pt x="7209" y="30165"/>
                    <a:pt x="7462" y="30207"/>
                  </a:cubicBezTo>
                  <a:cubicBezTo>
                    <a:pt x="9003" y="30465"/>
                    <a:pt x="10371" y="31311"/>
                    <a:pt x="11785" y="31977"/>
                  </a:cubicBezTo>
                  <a:cubicBezTo>
                    <a:pt x="14384" y="33200"/>
                    <a:pt x="17256" y="33814"/>
                    <a:pt x="20127" y="33814"/>
                  </a:cubicBezTo>
                  <a:cubicBezTo>
                    <a:pt x="22804" y="33814"/>
                    <a:pt x="25481" y="33281"/>
                    <a:pt x="27935" y="32211"/>
                  </a:cubicBezTo>
                  <a:cubicBezTo>
                    <a:pt x="29107" y="31700"/>
                    <a:pt x="30244" y="31062"/>
                    <a:pt x="31146" y="30156"/>
                  </a:cubicBezTo>
                  <a:cubicBezTo>
                    <a:pt x="32037" y="29259"/>
                    <a:pt x="32679" y="28120"/>
                    <a:pt x="33661" y="27324"/>
                  </a:cubicBezTo>
                  <a:cubicBezTo>
                    <a:pt x="34973" y="26260"/>
                    <a:pt x="36716" y="25942"/>
                    <a:pt x="38361" y="25561"/>
                  </a:cubicBezTo>
                  <a:cubicBezTo>
                    <a:pt x="40211" y="25133"/>
                    <a:pt x="42049" y="24577"/>
                    <a:pt x="43700" y="23638"/>
                  </a:cubicBezTo>
                  <a:cubicBezTo>
                    <a:pt x="45349" y="22699"/>
                    <a:pt x="46886" y="20361"/>
                    <a:pt x="46886" y="17163"/>
                  </a:cubicBezTo>
                  <a:cubicBezTo>
                    <a:pt x="40415" y="16693"/>
                    <a:pt x="33589" y="6558"/>
                    <a:pt x="30932" y="638"/>
                  </a:cubicBezTo>
                  <a:lnTo>
                    <a:pt x="8394" y="0"/>
                  </a:ln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5"/>
            <p:cNvSpPr/>
            <p:nvPr/>
          </p:nvSpPr>
          <p:spPr>
            <a:xfrm>
              <a:off x="4592300" y="1147725"/>
              <a:ext cx="206200" cy="377675"/>
            </a:xfrm>
            <a:custGeom>
              <a:avLst/>
              <a:gdLst/>
              <a:ahLst/>
              <a:cxnLst/>
              <a:rect l="l" t="t" r="r" b="b"/>
              <a:pathLst>
                <a:path w="8248" h="15107" extrusionOk="0">
                  <a:moveTo>
                    <a:pt x="7354" y="0"/>
                  </a:moveTo>
                  <a:cubicBezTo>
                    <a:pt x="4582" y="1647"/>
                    <a:pt x="1814" y="3318"/>
                    <a:pt x="695" y="7033"/>
                  </a:cubicBezTo>
                  <a:cubicBezTo>
                    <a:pt x="0" y="9338"/>
                    <a:pt x="1128" y="13077"/>
                    <a:pt x="4416" y="15106"/>
                  </a:cubicBezTo>
                  <a:lnTo>
                    <a:pt x="6669" y="14228"/>
                  </a:lnTo>
                  <a:cubicBezTo>
                    <a:pt x="6669" y="14228"/>
                    <a:pt x="2975" y="8208"/>
                    <a:pt x="8247" y="2902"/>
                  </a:cubicBezTo>
                  <a:lnTo>
                    <a:pt x="7354" y="0"/>
                  </a:ln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5"/>
            <p:cNvSpPr/>
            <p:nvPr/>
          </p:nvSpPr>
          <p:spPr>
            <a:xfrm>
              <a:off x="5885450" y="1278750"/>
              <a:ext cx="68125" cy="46525"/>
            </a:xfrm>
            <a:custGeom>
              <a:avLst/>
              <a:gdLst/>
              <a:ahLst/>
              <a:cxnLst/>
              <a:rect l="l" t="t" r="r" b="b"/>
              <a:pathLst>
                <a:path w="2725" h="1861" extrusionOk="0">
                  <a:moveTo>
                    <a:pt x="219" y="0"/>
                  </a:moveTo>
                  <a:cubicBezTo>
                    <a:pt x="52" y="0"/>
                    <a:pt x="1" y="243"/>
                    <a:pt x="177" y="306"/>
                  </a:cubicBezTo>
                  <a:lnTo>
                    <a:pt x="177" y="307"/>
                  </a:lnTo>
                  <a:cubicBezTo>
                    <a:pt x="617" y="466"/>
                    <a:pt x="1032" y="656"/>
                    <a:pt x="1417" y="925"/>
                  </a:cubicBezTo>
                  <a:cubicBezTo>
                    <a:pt x="1798" y="1190"/>
                    <a:pt x="2103" y="1538"/>
                    <a:pt x="2465" y="1826"/>
                  </a:cubicBezTo>
                  <a:cubicBezTo>
                    <a:pt x="2496" y="1850"/>
                    <a:pt x="2528" y="1861"/>
                    <a:pt x="2559" y="1861"/>
                  </a:cubicBezTo>
                  <a:cubicBezTo>
                    <a:pt x="2650" y="1861"/>
                    <a:pt x="2724" y="1770"/>
                    <a:pt x="2675" y="1664"/>
                  </a:cubicBezTo>
                  <a:cubicBezTo>
                    <a:pt x="2266" y="788"/>
                    <a:pt x="1166" y="204"/>
                    <a:pt x="260" y="5"/>
                  </a:cubicBezTo>
                  <a:cubicBezTo>
                    <a:pt x="246" y="2"/>
                    <a:pt x="232" y="0"/>
                    <a:pt x="219"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5"/>
            <p:cNvSpPr/>
            <p:nvPr/>
          </p:nvSpPr>
          <p:spPr>
            <a:xfrm>
              <a:off x="5880700" y="1266625"/>
              <a:ext cx="73900" cy="36150"/>
            </a:xfrm>
            <a:custGeom>
              <a:avLst/>
              <a:gdLst/>
              <a:ahLst/>
              <a:cxnLst/>
              <a:rect l="l" t="t" r="r" b="b"/>
              <a:pathLst>
                <a:path w="2956" h="1446" extrusionOk="0">
                  <a:moveTo>
                    <a:pt x="195" y="0"/>
                  </a:moveTo>
                  <a:cubicBezTo>
                    <a:pt x="49" y="0"/>
                    <a:pt x="1" y="223"/>
                    <a:pt x="159" y="274"/>
                  </a:cubicBezTo>
                  <a:cubicBezTo>
                    <a:pt x="631" y="427"/>
                    <a:pt x="1102" y="579"/>
                    <a:pt x="1577" y="722"/>
                  </a:cubicBezTo>
                  <a:cubicBezTo>
                    <a:pt x="2028" y="857"/>
                    <a:pt x="2442" y="961"/>
                    <a:pt x="2705" y="1387"/>
                  </a:cubicBezTo>
                  <a:cubicBezTo>
                    <a:pt x="2730" y="1427"/>
                    <a:pt x="2767" y="1445"/>
                    <a:pt x="2804" y="1445"/>
                  </a:cubicBezTo>
                  <a:cubicBezTo>
                    <a:pt x="2865" y="1445"/>
                    <a:pt x="2924" y="1399"/>
                    <a:pt x="2929" y="1327"/>
                  </a:cubicBezTo>
                  <a:cubicBezTo>
                    <a:pt x="2956" y="919"/>
                    <a:pt x="2635" y="699"/>
                    <a:pt x="2291" y="559"/>
                  </a:cubicBezTo>
                  <a:cubicBezTo>
                    <a:pt x="1642" y="295"/>
                    <a:pt x="913" y="172"/>
                    <a:pt x="233" y="5"/>
                  </a:cubicBezTo>
                  <a:cubicBezTo>
                    <a:pt x="219" y="2"/>
                    <a:pt x="207" y="0"/>
                    <a:pt x="195"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5"/>
            <p:cNvSpPr/>
            <p:nvPr/>
          </p:nvSpPr>
          <p:spPr>
            <a:xfrm>
              <a:off x="5890675" y="1244825"/>
              <a:ext cx="66700" cy="27775"/>
            </a:xfrm>
            <a:custGeom>
              <a:avLst/>
              <a:gdLst/>
              <a:ahLst/>
              <a:cxnLst/>
              <a:rect l="l" t="t" r="r" b="b"/>
              <a:pathLst>
                <a:path w="2668" h="1111" extrusionOk="0">
                  <a:moveTo>
                    <a:pt x="585" y="1"/>
                  </a:moveTo>
                  <a:cubicBezTo>
                    <a:pt x="445" y="1"/>
                    <a:pt x="309" y="10"/>
                    <a:pt x="181" y="29"/>
                  </a:cubicBezTo>
                  <a:cubicBezTo>
                    <a:pt x="0" y="56"/>
                    <a:pt x="51" y="337"/>
                    <a:pt x="223" y="340"/>
                  </a:cubicBezTo>
                  <a:cubicBezTo>
                    <a:pt x="620" y="346"/>
                    <a:pt x="1007" y="385"/>
                    <a:pt x="1382" y="523"/>
                  </a:cubicBezTo>
                  <a:cubicBezTo>
                    <a:pt x="1757" y="662"/>
                    <a:pt x="2055" y="910"/>
                    <a:pt x="2403" y="1095"/>
                  </a:cubicBezTo>
                  <a:cubicBezTo>
                    <a:pt x="2425" y="1106"/>
                    <a:pt x="2447" y="1111"/>
                    <a:pt x="2469" y="1111"/>
                  </a:cubicBezTo>
                  <a:cubicBezTo>
                    <a:pt x="2572" y="1111"/>
                    <a:pt x="2668" y="1002"/>
                    <a:pt x="2599" y="899"/>
                  </a:cubicBezTo>
                  <a:cubicBezTo>
                    <a:pt x="2192" y="279"/>
                    <a:pt x="1336" y="1"/>
                    <a:pt x="585" y="1"/>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5"/>
            <p:cNvSpPr/>
            <p:nvPr/>
          </p:nvSpPr>
          <p:spPr>
            <a:xfrm>
              <a:off x="5896850" y="1215100"/>
              <a:ext cx="64300" cy="29975"/>
            </a:xfrm>
            <a:custGeom>
              <a:avLst/>
              <a:gdLst/>
              <a:ahLst/>
              <a:cxnLst/>
              <a:rect l="l" t="t" r="r" b="b"/>
              <a:pathLst>
                <a:path w="2572" h="1199" extrusionOk="0">
                  <a:moveTo>
                    <a:pt x="190" y="0"/>
                  </a:moveTo>
                  <a:cubicBezTo>
                    <a:pt x="22" y="0"/>
                    <a:pt x="1" y="249"/>
                    <a:pt x="156" y="297"/>
                  </a:cubicBezTo>
                  <a:cubicBezTo>
                    <a:pt x="584" y="430"/>
                    <a:pt x="1010" y="524"/>
                    <a:pt x="1419" y="714"/>
                  </a:cubicBezTo>
                  <a:cubicBezTo>
                    <a:pt x="1756" y="872"/>
                    <a:pt x="2045" y="1105"/>
                    <a:pt x="2410" y="1195"/>
                  </a:cubicBezTo>
                  <a:cubicBezTo>
                    <a:pt x="2418" y="1197"/>
                    <a:pt x="2426" y="1198"/>
                    <a:pt x="2434" y="1198"/>
                  </a:cubicBezTo>
                  <a:cubicBezTo>
                    <a:pt x="2509" y="1198"/>
                    <a:pt x="2571" y="1115"/>
                    <a:pt x="2526" y="1044"/>
                  </a:cubicBezTo>
                  <a:cubicBezTo>
                    <a:pt x="2114" y="385"/>
                    <a:pt x="935" y="31"/>
                    <a:pt x="197" y="0"/>
                  </a:cubicBezTo>
                  <a:cubicBezTo>
                    <a:pt x="194" y="0"/>
                    <a:pt x="192" y="0"/>
                    <a:pt x="190"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5"/>
            <p:cNvSpPr/>
            <p:nvPr/>
          </p:nvSpPr>
          <p:spPr>
            <a:xfrm>
              <a:off x="5908250" y="1193675"/>
              <a:ext cx="65125" cy="28075"/>
            </a:xfrm>
            <a:custGeom>
              <a:avLst/>
              <a:gdLst/>
              <a:ahLst/>
              <a:cxnLst/>
              <a:rect l="l" t="t" r="r" b="b"/>
              <a:pathLst>
                <a:path w="2605" h="1123" extrusionOk="0">
                  <a:moveTo>
                    <a:pt x="519" y="1"/>
                  </a:moveTo>
                  <a:cubicBezTo>
                    <a:pt x="398" y="1"/>
                    <a:pt x="284" y="8"/>
                    <a:pt x="181" y="22"/>
                  </a:cubicBezTo>
                  <a:cubicBezTo>
                    <a:pt x="0" y="46"/>
                    <a:pt x="65" y="304"/>
                    <a:pt x="221" y="318"/>
                  </a:cubicBezTo>
                  <a:lnTo>
                    <a:pt x="221" y="319"/>
                  </a:lnTo>
                  <a:cubicBezTo>
                    <a:pt x="663" y="360"/>
                    <a:pt x="1088" y="418"/>
                    <a:pt x="1497" y="605"/>
                  </a:cubicBezTo>
                  <a:cubicBezTo>
                    <a:pt x="1810" y="749"/>
                    <a:pt x="2064" y="1000"/>
                    <a:pt x="2385" y="1114"/>
                  </a:cubicBezTo>
                  <a:cubicBezTo>
                    <a:pt x="2401" y="1120"/>
                    <a:pt x="2417" y="1122"/>
                    <a:pt x="2432" y="1122"/>
                  </a:cubicBezTo>
                  <a:cubicBezTo>
                    <a:pt x="2538" y="1122"/>
                    <a:pt x="2604" y="988"/>
                    <a:pt x="2556" y="893"/>
                  </a:cubicBezTo>
                  <a:cubicBezTo>
                    <a:pt x="2235" y="270"/>
                    <a:pt x="1253" y="1"/>
                    <a:pt x="519" y="1"/>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5"/>
            <p:cNvSpPr/>
            <p:nvPr/>
          </p:nvSpPr>
          <p:spPr>
            <a:xfrm>
              <a:off x="5921225" y="1171625"/>
              <a:ext cx="57525" cy="20450"/>
            </a:xfrm>
            <a:custGeom>
              <a:avLst/>
              <a:gdLst/>
              <a:ahLst/>
              <a:cxnLst/>
              <a:rect l="l" t="t" r="r" b="b"/>
              <a:pathLst>
                <a:path w="2301" h="818" extrusionOk="0">
                  <a:moveTo>
                    <a:pt x="494" y="0"/>
                  </a:moveTo>
                  <a:cubicBezTo>
                    <a:pt x="404" y="0"/>
                    <a:pt x="318" y="5"/>
                    <a:pt x="239" y="14"/>
                  </a:cubicBezTo>
                  <a:cubicBezTo>
                    <a:pt x="68" y="34"/>
                    <a:pt x="0" y="290"/>
                    <a:pt x="195" y="337"/>
                  </a:cubicBezTo>
                  <a:cubicBezTo>
                    <a:pt x="500" y="408"/>
                    <a:pt x="810" y="435"/>
                    <a:pt x="1114" y="517"/>
                  </a:cubicBezTo>
                  <a:cubicBezTo>
                    <a:pt x="1414" y="598"/>
                    <a:pt x="1698" y="765"/>
                    <a:pt x="2003" y="815"/>
                  </a:cubicBezTo>
                  <a:cubicBezTo>
                    <a:pt x="2013" y="816"/>
                    <a:pt x="2023" y="817"/>
                    <a:pt x="2033" y="817"/>
                  </a:cubicBezTo>
                  <a:cubicBezTo>
                    <a:pt x="2176" y="817"/>
                    <a:pt x="2300" y="646"/>
                    <a:pt x="2170" y="528"/>
                  </a:cubicBezTo>
                  <a:cubicBezTo>
                    <a:pt x="1791" y="182"/>
                    <a:pt x="1059" y="0"/>
                    <a:pt x="494"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5"/>
            <p:cNvSpPr/>
            <p:nvPr/>
          </p:nvSpPr>
          <p:spPr>
            <a:xfrm>
              <a:off x="5931950" y="1154400"/>
              <a:ext cx="70725" cy="27275"/>
            </a:xfrm>
            <a:custGeom>
              <a:avLst/>
              <a:gdLst/>
              <a:ahLst/>
              <a:cxnLst/>
              <a:rect l="l" t="t" r="r" b="b"/>
              <a:pathLst>
                <a:path w="2829" h="1091" extrusionOk="0">
                  <a:moveTo>
                    <a:pt x="455" y="0"/>
                  </a:moveTo>
                  <a:cubicBezTo>
                    <a:pt x="382" y="0"/>
                    <a:pt x="309" y="2"/>
                    <a:pt x="239" y="6"/>
                  </a:cubicBezTo>
                  <a:cubicBezTo>
                    <a:pt x="5" y="17"/>
                    <a:pt x="1" y="372"/>
                    <a:pt x="235" y="372"/>
                  </a:cubicBezTo>
                  <a:cubicBezTo>
                    <a:pt x="236" y="372"/>
                    <a:pt x="237" y="372"/>
                    <a:pt x="239" y="372"/>
                  </a:cubicBezTo>
                  <a:cubicBezTo>
                    <a:pt x="256" y="372"/>
                    <a:pt x="274" y="372"/>
                    <a:pt x="291" y="372"/>
                  </a:cubicBezTo>
                  <a:cubicBezTo>
                    <a:pt x="1177" y="372"/>
                    <a:pt x="1820" y="718"/>
                    <a:pt x="2605" y="1076"/>
                  </a:cubicBezTo>
                  <a:cubicBezTo>
                    <a:pt x="2626" y="1086"/>
                    <a:pt x="2646" y="1090"/>
                    <a:pt x="2665" y="1090"/>
                  </a:cubicBezTo>
                  <a:cubicBezTo>
                    <a:pt x="2763" y="1090"/>
                    <a:pt x="2828" y="976"/>
                    <a:pt x="2753" y="885"/>
                  </a:cubicBezTo>
                  <a:cubicBezTo>
                    <a:pt x="2223" y="238"/>
                    <a:pt x="1280" y="0"/>
                    <a:pt x="455"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5"/>
            <p:cNvSpPr/>
            <p:nvPr/>
          </p:nvSpPr>
          <p:spPr>
            <a:xfrm>
              <a:off x="5929525" y="1137100"/>
              <a:ext cx="59725" cy="18100"/>
            </a:xfrm>
            <a:custGeom>
              <a:avLst/>
              <a:gdLst/>
              <a:ahLst/>
              <a:cxnLst/>
              <a:rect l="l" t="t" r="r" b="b"/>
              <a:pathLst>
                <a:path w="2389" h="724" extrusionOk="0">
                  <a:moveTo>
                    <a:pt x="154" y="1"/>
                  </a:moveTo>
                  <a:cubicBezTo>
                    <a:pt x="15" y="1"/>
                    <a:pt x="1" y="228"/>
                    <a:pt x="135" y="268"/>
                  </a:cubicBezTo>
                  <a:cubicBezTo>
                    <a:pt x="778" y="461"/>
                    <a:pt x="1537" y="707"/>
                    <a:pt x="2209" y="724"/>
                  </a:cubicBezTo>
                  <a:cubicBezTo>
                    <a:pt x="2210" y="724"/>
                    <a:pt x="2212" y="724"/>
                    <a:pt x="2214" y="724"/>
                  </a:cubicBezTo>
                  <a:cubicBezTo>
                    <a:pt x="2388" y="724"/>
                    <a:pt x="2388" y="494"/>
                    <a:pt x="2248" y="435"/>
                  </a:cubicBezTo>
                  <a:cubicBezTo>
                    <a:pt x="1630" y="174"/>
                    <a:pt x="835" y="91"/>
                    <a:pt x="172" y="2"/>
                  </a:cubicBezTo>
                  <a:cubicBezTo>
                    <a:pt x="166" y="1"/>
                    <a:pt x="160" y="1"/>
                    <a:pt x="154" y="1"/>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5"/>
            <p:cNvSpPr/>
            <p:nvPr/>
          </p:nvSpPr>
          <p:spPr>
            <a:xfrm>
              <a:off x="5333100" y="1107650"/>
              <a:ext cx="617800" cy="192975"/>
            </a:xfrm>
            <a:custGeom>
              <a:avLst/>
              <a:gdLst/>
              <a:ahLst/>
              <a:cxnLst/>
              <a:rect l="l" t="t" r="r" b="b"/>
              <a:pathLst>
                <a:path w="24712" h="7719" extrusionOk="0">
                  <a:moveTo>
                    <a:pt x="2864" y="1"/>
                  </a:moveTo>
                  <a:cubicBezTo>
                    <a:pt x="2658" y="1"/>
                    <a:pt x="2451" y="14"/>
                    <a:pt x="2242" y="42"/>
                  </a:cubicBezTo>
                  <a:lnTo>
                    <a:pt x="0" y="3276"/>
                  </a:lnTo>
                  <a:cubicBezTo>
                    <a:pt x="1346" y="4029"/>
                    <a:pt x="2395" y="5222"/>
                    <a:pt x="3695" y="6052"/>
                  </a:cubicBezTo>
                  <a:cubicBezTo>
                    <a:pt x="4558" y="6602"/>
                    <a:pt x="5520" y="6985"/>
                    <a:pt x="6509" y="7252"/>
                  </a:cubicBezTo>
                  <a:cubicBezTo>
                    <a:pt x="7657" y="7562"/>
                    <a:pt x="8839" y="7718"/>
                    <a:pt x="10027" y="7718"/>
                  </a:cubicBezTo>
                  <a:cubicBezTo>
                    <a:pt x="10208" y="7718"/>
                    <a:pt x="10389" y="7715"/>
                    <a:pt x="10570" y="7707"/>
                  </a:cubicBezTo>
                  <a:cubicBezTo>
                    <a:pt x="12558" y="7627"/>
                    <a:pt x="14530" y="7252"/>
                    <a:pt x="16462" y="6773"/>
                  </a:cubicBezTo>
                  <a:cubicBezTo>
                    <a:pt x="17216" y="6585"/>
                    <a:pt x="17930" y="6518"/>
                    <a:pt x="18585" y="6518"/>
                  </a:cubicBezTo>
                  <a:cubicBezTo>
                    <a:pt x="20254" y="6518"/>
                    <a:pt x="21547" y="6955"/>
                    <a:pt x="22187" y="6955"/>
                  </a:cubicBezTo>
                  <a:cubicBezTo>
                    <a:pt x="22254" y="6955"/>
                    <a:pt x="22313" y="6950"/>
                    <a:pt x="22366" y="6940"/>
                  </a:cubicBezTo>
                  <a:cubicBezTo>
                    <a:pt x="23114" y="6787"/>
                    <a:pt x="24712" y="2053"/>
                    <a:pt x="24028" y="1315"/>
                  </a:cubicBezTo>
                  <a:cubicBezTo>
                    <a:pt x="23518" y="763"/>
                    <a:pt x="22537" y="544"/>
                    <a:pt x="21314" y="544"/>
                  </a:cubicBezTo>
                  <a:cubicBezTo>
                    <a:pt x="20150" y="544"/>
                    <a:pt x="18767" y="742"/>
                    <a:pt x="17358" y="1043"/>
                  </a:cubicBezTo>
                  <a:cubicBezTo>
                    <a:pt x="15315" y="1479"/>
                    <a:pt x="13215" y="1988"/>
                    <a:pt x="11149" y="1988"/>
                  </a:cubicBezTo>
                  <a:cubicBezTo>
                    <a:pt x="10292" y="1988"/>
                    <a:pt x="9442" y="1901"/>
                    <a:pt x="8604" y="1684"/>
                  </a:cubicBezTo>
                  <a:cubicBezTo>
                    <a:pt x="6666" y="1183"/>
                    <a:pt x="4821" y="1"/>
                    <a:pt x="2864" y="1"/>
                  </a:cubicBezTo>
                  <a:close/>
                </a:path>
              </a:pathLst>
            </a:custGeom>
            <a:solidFill>
              <a:srgbClr val="E05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5"/>
            <p:cNvSpPr/>
            <p:nvPr/>
          </p:nvSpPr>
          <p:spPr>
            <a:xfrm>
              <a:off x="4722575" y="1012975"/>
              <a:ext cx="710250" cy="300625"/>
            </a:xfrm>
            <a:custGeom>
              <a:avLst/>
              <a:gdLst/>
              <a:ahLst/>
              <a:cxnLst/>
              <a:rect l="l" t="t" r="r" b="b"/>
              <a:pathLst>
                <a:path w="28410" h="12025" extrusionOk="0">
                  <a:moveTo>
                    <a:pt x="22886" y="1"/>
                  </a:moveTo>
                  <a:lnTo>
                    <a:pt x="2944" y="194"/>
                  </a:lnTo>
                  <a:cubicBezTo>
                    <a:pt x="1855" y="719"/>
                    <a:pt x="1055" y="1682"/>
                    <a:pt x="599" y="2746"/>
                  </a:cubicBezTo>
                  <a:cubicBezTo>
                    <a:pt x="143" y="3810"/>
                    <a:pt x="4" y="4971"/>
                    <a:pt x="1" y="6117"/>
                  </a:cubicBezTo>
                  <a:cubicBezTo>
                    <a:pt x="0" y="6418"/>
                    <a:pt x="11" y="6731"/>
                    <a:pt x="164" y="6996"/>
                  </a:cubicBezTo>
                  <a:cubicBezTo>
                    <a:pt x="283" y="7204"/>
                    <a:pt x="477" y="7364"/>
                    <a:pt x="671" y="7515"/>
                  </a:cubicBezTo>
                  <a:cubicBezTo>
                    <a:pt x="3760" y="9930"/>
                    <a:pt x="7590" y="11556"/>
                    <a:pt x="11596" y="11919"/>
                  </a:cubicBezTo>
                  <a:cubicBezTo>
                    <a:pt x="12631" y="12013"/>
                    <a:pt x="13671" y="12025"/>
                    <a:pt x="14710" y="12025"/>
                  </a:cubicBezTo>
                  <a:cubicBezTo>
                    <a:pt x="14868" y="12025"/>
                    <a:pt x="15026" y="12025"/>
                    <a:pt x="15183" y="12024"/>
                  </a:cubicBezTo>
                  <a:cubicBezTo>
                    <a:pt x="17288" y="12022"/>
                    <a:pt x="19512" y="11989"/>
                    <a:pt x="21309" y="10966"/>
                  </a:cubicBezTo>
                  <a:cubicBezTo>
                    <a:pt x="22433" y="10325"/>
                    <a:pt x="23304" y="9340"/>
                    <a:pt x="24458" y="8749"/>
                  </a:cubicBezTo>
                  <a:cubicBezTo>
                    <a:pt x="25267" y="8335"/>
                    <a:pt x="26210" y="8116"/>
                    <a:pt x="26876" y="7519"/>
                  </a:cubicBezTo>
                  <a:cubicBezTo>
                    <a:pt x="27308" y="7132"/>
                    <a:pt x="27584" y="6619"/>
                    <a:pt x="27788" y="6093"/>
                  </a:cubicBezTo>
                  <a:cubicBezTo>
                    <a:pt x="28410" y="4495"/>
                    <a:pt x="28337" y="2505"/>
                    <a:pt x="27032" y="1322"/>
                  </a:cubicBezTo>
                  <a:cubicBezTo>
                    <a:pt x="25962" y="353"/>
                    <a:pt x="24366" y="152"/>
                    <a:pt x="22886" y="1"/>
                  </a:cubicBezTo>
                  <a:close/>
                </a:path>
              </a:pathLst>
            </a:custGeom>
            <a:solidFill>
              <a:srgbClr val="E05C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5"/>
            <p:cNvSpPr/>
            <p:nvPr/>
          </p:nvSpPr>
          <p:spPr>
            <a:xfrm>
              <a:off x="4709150" y="1008900"/>
              <a:ext cx="732325" cy="260425"/>
            </a:xfrm>
            <a:custGeom>
              <a:avLst/>
              <a:gdLst/>
              <a:ahLst/>
              <a:cxnLst/>
              <a:rect l="l" t="t" r="r" b="b"/>
              <a:pathLst>
                <a:path w="29293" h="10417" fill="none" extrusionOk="0">
                  <a:moveTo>
                    <a:pt x="269" y="2724"/>
                  </a:moveTo>
                  <a:cubicBezTo>
                    <a:pt x="29" y="3362"/>
                    <a:pt x="1" y="4095"/>
                    <a:pt x="285" y="4715"/>
                  </a:cubicBezTo>
                  <a:cubicBezTo>
                    <a:pt x="569" y="5333"/>
                    <a:pt x="1192" y="5809"/>
                    <a:pt x="1873" y="5829"/>
                  </a:cubicBezTo>
                  <a:cubicBezTo>
                    <a:pt x="2555" y="5847"/>
                    <a:pt x="3239" y="5349"/>
                    <a:pt x="3349" y="4677"/>
                  </a:cubicBezTo>
                  <a:cubicBezTo>
                    <a:pt x="3401" y="4365"/>
                    <a:pt x="3280" y="3980"/>
                    <a:pt x="2974" y="3906"/>
                  </a:cubicBezTo>
                  <a:cubicBezTo>
                    <a:pt x="2635" y="3823"/>
                    <a:pt x="2344" y="4174"/>
                    <a:pt x="2235" y="4508"/>
                  </a:cubicBezTo>
                  <a:cubicBezTo>
                    <a:pt x="1919" y="5488"/>
                    <a:pt x="2431" y="6665"/>
                    <a:pt x="3365" y="7101"/>
                  </a:cubicBezTo>
                  <a:cubicBezTo>
                    <a:pt x="4298" y="7537"/>
                    <a:pt x="5529" y="7174"/>
                    <a:pt x="6077" y="6301"/>
                  </a:cubicBezTo>
                  <a:cubicBezTo>
                    <a:pt x="6266" y="6000"/>
                    <a:pt x="6379" y="5618"/>
                    <a:pt x="6248" y="5286"/>
                  </a:cubicBezTo>
                  <a:cubicBezTo>
                    <a:pt x="6117" y="4955"/>
                    <a:pt x="5674" y="4746"/>
                    <a:pt x="5382" y="4951"/>
                  </a:cubicBezTo>
                  <a:cubicBezTo>
                    <a:pt x="5281" y="5021"/>
                    <a:pt x="5212" y="5126"/>
                    <a:pt x="5154" y="5234"/>
                  </a:cubicBezTo>
                  <a:cubicBezTo>
                    <a:pt x="4725" y="6018"/>
                    <a:pt x="4779" y="7053"/>
                    <a:pt x="5322" y="7763"/>
                  </a:cubicBezTo>
                  <a:cubicBezTo>
                    <a:pt x="5865" y="8471"/>
                    <a:pt x="6881" y="8793"/>
                    <a:pt x="7720" y="8485"/>
                  </a:cubicBezTo>
                  <a:cubicBezTo>
                    <a:pt x="8558" y="8178"/>
                    <a:pt x="9130" y="7242"/>
                    <a:pt x="8982" y="6362"/>
                  </a:cubicBezTo>
                  <a:cubicBezTo>
                    <a:pt x="8961" y="6237"/>
                    <a:pt x="8921" y="6104"/>
                    <a:pt x="8817" y="6030"/>
                  </a:cubicBezTo>
                  <a:cubicBezTo>
                    <a:pt x="8603" y="5879"/>
                    <a:pt x="8311" y="6087"/>
                    <a:pt x="8186" y="6318"/>
                  </a:cubicBezTo>
                  <a:cubicBezTo>
                    <a:pt x="7969" y="6722"/>
                    <a:pt x="7962" y="7215"/>
                    <a:pt x="8085" y="7658"/>
                  </a:cubicBezTo>
                  <a:cubicBezTo>
                    <a:pt x="8374" y="8713"/>
                    <a:pt x="9384" y="9502"/>
                    <a:pt x="10472" y="9631"/>
                  </a:cubicBezTo>
                  <a:cubicBezTo>
                    <a:pt x="11595" y="9764"/>
                    <a:pt x="12894" y="9222"/>
                    <a:pt x="13552" y="8282"/>
                  </a:cubicBezTo>
                  <a:cubicBezTo>
                    <a:pt x="13860" y="7841"/>
                    <a:pt x="13702" y="7082"/>
                    <a:pt x="13150" y="6913"/>
                  </a:cubicBezTo>
                  <a:cubicBezTo>
                    <a:pt x="12854" y="6822"/>
                    <a:pt x="12506" y="6939"/>
                    <a:pt x="12326" y="7191"/>
                  </a:cubicBezTo>
                  <a:cubicBezTo>
                    <a:pt x="12175" y="7400"/>
                    <a:pt x="12144" y="7674"/>
                    <a:pt x="12160" y="7932"/>
                  </a:cubicBezTo>
                  <a:cubicBezTo>
                    <a:pt x="12265" y="9675"/>
                    <a:pt x="13976" y="10417"/>
                    <a:pt x="15520" y="10169"/>
                  </a:cubicBezTo>
                  <a:cubicBezTo>
                    <a:pt x="16190" y="10062"/>
                    <a:pt x="16877" y="9774"/>
                    <a:pt x="17238" y="9201"/>
                  </a:cubicBezTo>
                  <a:cubicBezTo>
                    <a:pt x="17408" y="8931"/>
                    <a:pt x="17516" y="7224"/>
                    <a:pt x="16864" y="7503"/>
                  </a:cubicBezTo>
                  <a:cubicBezTo>
                    <a:pt x="16763" y="7546"/>
                    <a:pt x="16708" y="7656"/>
                    <a:pt x="16673" y="7759"/>
                  </a:cubicBezTo>
                  <a:cubicBezTo>
                    <a:pt x="16487" y="8320"/>
                    <a:pt x="16657" y="8964"/>
                    <a:pt x="17044" y="9411"/>
                  </a:cubicBezTo>
                  <a:cubicBezTo>
                    <a:pt x="17430" y="9857"/>
                    <a:pt x="18008" y="10113"/>
                    <a:pt x="18594" y="10177"/>
                  </a:cubicBezTo>
                  <a:cubicBezTo>
                    <a:pt x="19304" y="10254"/>
                    <a:pt x="20106" y="10007"/>
                    <a:pt x="20448" y="9381"/>
                  </a:cubicBezTo>
                  <a:cubicBezTo>
                    <a:pt x="20742" y="8840"/>
                    <a:pt x="20657" y="8123"/>
                    <a:pt x="20381" y="7592"/>
                  </a:cubicBezTo>
                  <a:cubicBezTo>
                    <a:pt x="20285" y="7406"/>
                    <a:pt x="20086" y="7127"/>
                    <a:pt x="19887" y="7042"/>
                  </a:cubicBezTo>
                  <a:cubicBezTo>
                    <a:pt x="19261" y="6776"/>
                    <a:pt x="19776" y="8024"/>
                    <a:pt x="19890" y="8191"/>
                  </a:cubicBezTo>
                  <a:cubicBezTo>
                    <a:pt x="20265" y="8740"/>
                    <a:pt x="20942" y="9083"/>
                    <a:pt x="21607" y="9064"/>
                  </a:cubicBezTo>
                  <a:cubicBezTo>
                    <a:pt x="22520" y="9036"/>
                    <a:pt x="23355" y="8398"/>
                    <a:pt x="23736" y="7568"/>
                  </a:cubicBezTo>
                  <a:cubicBezTo>
                    <a:pt x="23866" y="7284"/>
                    <a:pt x="23950" y="6972"/>
                    <a:pt x="23923" y="6661"/>
                  </a:cubicBezTo>
                  <a:cubicBezTo>
                    <a:pt x="23895" y="6350"/>
                    <a:pt x="23745" y="6041"/>
                    <a:pt x="23484" y="5869"/>
                  </a:cubicBezTo>
                  <a:cubicBezTo>
                    <a:pt x="23223" y="5698"/>
                    <a:pt x="22849" y="5691"/>
                    <a:pt x="22611" y="5893"/>
                  </a:cubicBezTo>
                  <a:cubicBezTo>
                    <a:pt x="22012" y="6401"/>
                    <a:pt x="22823" y="7180"/>
                    <a:pt x="23256" y="7447"/>
                  </a:cubicBezTo>
                  <a:cubicBezTo>
                    <a:pt x="23874" y="7828"/>
                    <a:pt x="24683" y="7957"/>
                    <a:pt x="25380" y="7733"/>
                  </a:cubicBezTo>
                  <a:cubicBezTo>
                    <a:pt x="26405" y="7404"/>
                    <a:pt x="27144" y="6339"/>
                    <a:pt x="27094" y="5263"/>
                  </a:cubicBezTo>
                  <a:cubicBezTo>
                    <a:pt x="27079" y="4926"/>
                    <a:pt x="26983" y="4572"/>
                    <a:pt x="26736" y="4341"/>
                  </a:cubicBezTo>
                  <a:cubicBezTo>
                    <a:pt x="26490" y="4109"/>
                    <a:pt x="26065" y="4049"/>
                    <a:pt x="25815" y="4277"/>
                  </a:cubicBezTo>
                  <a:cubicBezTo>
                    <a:pt x="25455" y="4607"/>
                    <a:pt x="25694" y="5237"/>
                    <a:pt x="26085" y="5528"/>
                  </a:cubicBezTo>
                  <a:cubicBezTo>
                    <a:pt x="26942" y="6165"/>
                    <a:pt x="28311" y="5803"/>
                    <a:pt x="28848" y="4880"/>
                  </a:cubicBezTo>
                  <a:cubicBezTo>
                    <a:pt x="29293" y="4119"/>
                    <a:pt x="29217" y="3149"/>
                    <a:pt x="28908" y="2322"/>
                  </a:cubicBezTo>
                  <a:cubicBezTo>
                    <a:pt x="28599" y="1497"/>
                    <a:pt x="28082" y="768"/>
                    <a:pt x="27648" y="0"/>
                  </a:cubicBezTo>
                </a:path>
              </a:pathLst>
            </a:custGeom>
            <a:noFill/>
            <a:ln w="350" cap="flat" cmpd="sng">
              <a:solidFill>
                <a:srgbClr val="CE4836"/>
              </a:solidFill>
              <a:prstDash val="solid"/>
              <a:miter lim="108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5"/>
            <p:cNvSpPr/>
            <p:nvPr/>
          </p:nvSpPr>
          <p:spPr>
            <a:xfrm>
              <a:off x="4688800" y="492075"/>
              <a:ext cx="805500" cy="700700"/>
            </a:xfrm>
            <a:custGeom>
              <a:avLst/>
              <a:gdLst/>
              <a:ahLst/>
              <a:cxnLst/>
              <a:rect l="l" t="t" r="r" b="b"/>
              <a:pathLst>
                <a:path w="32220" h="28028" extrusionOk="0">
                  <a:moveTo>
                    <a:pt x="19336" y="1"/>
                  </a:moveTo>
                  <a:cubicBezTo>
                    <a:pt x="14317" y="1"/>
                    <a:pt x="9296" y="1681"/>
                    <a:pt x="5333" y="4767"/>
                  </a:cubicBezTo>
                  <a:lnTo>
                    <a:pt x="5341" y="6070"/>
                  </a:lnTo>
                  <a:cubicBezTo>
                    <a:pt x="3575" y="7409"/>
                    <a:pt x="3463" y="9974"/>
                    <a:pt x="2529" y="11985"/>
                  </a:cubicBezTo>
                  <a:cubicBezTo>
                    <a:pt x="2116" y="12876"/>
                    <a:pt x="1526" y="13677"/>
                    <a:pt x="1125" y="14574"/>
                  </a:cubicBezTo>
                  <a:cubicBezTo>
                    <a:pt x="1" y="17095"/>
                    <a:pt x="550" y="20169"/>
                    <a:pt x="2137" y="22429"/>
                  </a:cubicBezTo>
                  <a:cubicBezTo>
                    <a:pt x="3723" y="24687"/>
                    <a:pt x="6223" y="26189"/>
                    <a:pt x="8861" y="27002"/>
                  </a:cubicBezTo>
                  <a:cubicBezTo>
                    <a:pt x="11500" y="27814"/>
                    <a:pt x="14290" y="27991"/>
                    <a:pt x="17051" y="28024"/>
                  </a:cubicBezTo>
                  <a:cubicBezTo>
                    <a:pt x="17271" y="28026"/>
                    <a:pt x="17492" y="28028"/>
                    <a:pt x="17713" y="28028"/>
                  </a:cubicBezTo>
                  <a:cubicBezTo>
                    <a:pt x="20572" y="28028"/>
                    <a:pt x="23508" y="27779"/>
                    <a:pt x="25981" y="26373"/>
                  </a:cubicBezTo>
                  <a:cubicBezTo>
                    <a:pt x="27087" y="25743"/>
                    <a:pt x="28066" y="24897"/>
                    <a:pt x="28891" y="23928"/>
                  </a:cubicBezTo>
                  <a:cubicBezTo>
                    <a:pt x="30601" y="21921"/>
                    <a:pt x="31659" y="19368"/>
                    <a:pt x="31869" y="16741"/>
                  </a:cubicBezTo>
                  <a:lnTo>
                    <a:pt x="32219" y="12413"/>
                  </a:lnTo>
                  <a:cubicBezTo>
                    <a:pt x="29287" y="10822"/>
                    <a:pt x="29766" y="8766"/>
                    <a:pt x="28353" y="6715"/>
                  </a:cubicBezTo>
                  <a:cubicBezTo>
                    <a:pt x="27845" y="5980"/>
                    <a:pt x="29752" y="3844"/>
                    <a:pt x="29075" y="3262"/>
                  </a:cubicBezTo>
                  <a:cubicBezTo>
                    <a:pt x="28247" y="2550"/>
                    <a:pt x="27387" y="1863"/>
                    <a:pt x="26417" y="1363"/>
                  </a:cubicBezTo>
                  <a:cubicBezTo>
                    <a:pt x="25276" y="775"/>
                    <a:pt x="24011" y="463"/>
                    <a:pt x="22743" y="264"/>
                  </a:cubicBezTo>
                  <a:cubicBezTo>
                    <a:pt x="21615" y="87"/>
                    <a:pt x="20476" y="1"/>
                    <a:pt x="19336" y="1"/>
                  </a:cubicBezTo>
                  <a:close/>
                </a:path>
              </a:pathLst>
            </a:custGeom>
            <a:solidFill>
              <a:srgbClr val="ED6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5"/>
            <p:cNvSpPr/>
            <p:nvPr/>
          </p:nvSpPr>
          <p:spPr>
            <a:xfrm>
              <a:off x="5374625" y="1139825"/>
              <a:ext cx="61000" cy="70850"/>
            </a:xfrm>
            <a:custGeom>
              <a:avLst/>
              <a:gdLst/>
              <a:ahLst/>
              <a:cxnLst/>
              <a:rect l="l" t="t" r="r" b="b"/>
              <a:pathLst>
                <a:path w="2440" h="2834" extrusionOk="0">
                  <a:moveTo>
                    <a:pt x="2287" y="0"/>
                  </a:moveTo>
                  <a:cubicBezTo>
                    <a:pt x="2243" y="0"/>
                    <a:pt x="2200" y="25"/>
                    <a:pt x="2183" y="80"/>
                  </a:cubicBezTo>
                  <a:cubicBezTo>
                    <a:pt x="1982" y="749"/>
                    <a:pt x="1780" y="1344"/>
                    <a:pt x="1241" y="1826"/>
                  </a:cubicBezTo>
                  <a:cubicBezTo>
                    <a:pt x="958" y="2081"/>
                    <a:pt x="662" y="2216"/>
                    <a:pt x="318" y="2371"/>
                  </a:cubicBezTo>
                  <a:cubicBezTo>
                    <a:pt x="162" y="2440"/>
                    <a:pt x="33" y="2458"/>
                    <a:pt x="8" y="2639"/>
                  </a:cubicBezTo>
                  <a:cubicBezTo>
                    <a:pt x="0" y="2698"/>
                    <a:pt x="13" y="2756"/>
                    <a:pt x="69" y="2787"/>
                  </a:cubicBezTo>
                  <a:lnTo>
                    <a:pt x="122" y="2819"/>
                  </a:lnTo>
                  <a:cubicBezTo>
                    <a:pt x="139" y="2829"/>
                    <a:pt x="156" y="2833"/>
                    <a:pt x="172" y="2833"/>
                  </a:cubicBezTo>
                  <a:cubicBezTo>
                    <a:pt x="233" y="2833"/>
                    <a:pt x="280" y="2770"/>
                    <a:pt x="271" y="2704"/>
                  </a:cubicBezTo>
                  <a:lnTo>
                    <a:pt x="271" y="2704"/>
                  </a:lnTo>
                  <a:cubicBezTo>
                    <a:pt x="271" y="2707"/>
                    <a:pt x="274" y="2708"/>
                    <a:pt x="278" y="2708"/>
                  </a:cubicBezTo>
                  <a:cubicBezTo>
                    <a:pt x="360" y="2708"/>
                    <a:pt x="1070" y="2357"/>
                    <a:pt x="1151" y="2302"/>
                  </a:cubicBezTo>
                  <a:cubicBezTo>
                    <a:pt x="1402" y="2130"/>
                    <a:pt x="1626" y="1921"/>
                    <a:pt x="1815" y="1682"/>
                  </a:cubicBezTo>
                  <a:cubicBezTo>
                    <a:pt x="2164" y="1244"/>
                    <a:pt x="2439" y="682"/>
                    <a:pt x="2404" y="111"/>
                  </a:cubicBezTo>
                  <a:cubicBezTo>
                    <a:pt x="2400" y="41"/>
                    <a:pt x="2343" y="0"/>
                    <a:pt x="2287" y="0"/>
                  </a:cubicBezTo>
                  <a:close/>
                </a:path>
              </a:pathLst>
            </a:custGeom>
            <a:solidFill>
              <a:srgbClr val="CE48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5"/>
            <p:cNvSpPr/>
            <p:nvPr/>
          </p:nvSpPr>
          <p:spPr>
            <a:xfrm>
              <a:off x="4515650" y="654300"/>
              <a:ext cx="272275" cy="323675"/>
            </a:xfrm>
            <a:custGeom>
              <a:avLst/>
              <a:gdLst/>
              <a:ahLst/>
              <a:cxnLst/>
              <a:rect l="l" t="t" r="r" b="b"/>
              <a:pathLst>
                <a:path w="10891" h="12947" extrusionOk="0">
                  <a:moveTo>
                    <a:pt x="8057" y="1"/>
                  </a:moveTo>
                  <a:cubicBezTo>
                    <a:pt x="7158" y="1"/>
                    <a:pt x="6249" y="454"/>
                    <a:pt x="5832" y="1191"/>
                  </a:cubicBezTo>
                  <a:cubicBezTo>
                    <a:pt x="5900" y="1009"/>
                    <a:pt x="5742" y="806"/>
                    <a:pt x="5543" y="744"/>
                  </a:cubicBezTo>
                  <a:cubicBezTo>
                    <a:pt x="5473" y="721"/>
                    <a:pt x="5400" y="712"/>
                    <a:pt x="5326" y="712"/>
                  </a:cubicBezTo>
                  <a:cubicBezTo>
                    <a:pt x="5192" y="712"/>
                    <a:pt x="5054" y="743"/>
                    <a:pt x="4926" y="781"/>
                  </a:cubicBezTo>
                  <a:cubicBezTo>
                    <a:pt x="3726" y="1141"/>
                    <a:pt x="2799" y="2166"/>
                    <a:pt x="2633" y="3312"/>
                  </a:cubicBezTo>
                  <a:lnTo>
                    <a:pt x="2633" y="3312"/>
                  </a:lnTo>
                  <a:cubicBezTo>
                    <a:pt x="2610" y="3273"/>
                    <a:pt x="2534" y="3247"/>
                    <a:pt x="2462" y="3247"/>
                  </a:cubicBezTo>
                  <a:cubicBezTo>
                    <a:pt x="2440" y="3247"/>
                    <a:pt x="2418" y="3249"/>
                    <a:pt x="2398" y="3255"/>
                  </a:cubicBezTo>
                  <a:cubicBezTo>
                    <a:pt x="870" y="3680"/>
                    <a:pt x="140" y="5303"/>
                    <a:pt x="47" y="6764"/>
                  </a:cubicBezTo>
                  <a:cubicBezTo>
                    <a:pt x="0" y="7495"/>
                    <a:pt x="70" y="8263"/>
                    <a:pt x="479" y="8892"/>
                  </a:cubicBezTo>
                  <a:cubicBezTo>
                    <a:pt x="832" y="9435"/>
                    <a:pt x="1489" y="9845"/>
                    <a:pt x="2164" y="9845"/>
                  </a:cubicBezTo>
                  <a:cubicBezTo>
                    <a:pt x="2272" y="9845"/>
                    <a:pt x="2380" y="9834"/>
                    <a:pt x="2487" y="9813"/>
                  </a:cubicBezTo>
                  <a:lnTo>
                    <a:pt x="2487" y="9813"/>
                  </a:lnTo>
                  <a:cubicBezTo>
                    <a:pt x="2460" y="10949"/>
                    <a:pt x="2826" y="12255"/>
                    <a:pt x="3947" y="12746"/>
                  </a:cubicBezTo>
                  <a:cubicBezTo>
                    <a:pt x="4278" y="12890"/>
                    <a:pt x="4640" y="12946"/>
                    <a:pt x="5009" y="12946"/>
                  </a:cubicBezTo>
                  <a:cubicBezTo>
                    <a:pt x="5305" y="12946"/>
                    <a:pt x="5605" y="12910"/>
                    <a:pt x="5894" y="12854"/>
                  </a:cubicBezTo>
                  <a:cubicBezTo>
                    <a:pt x="8392" y="12368"/>
                    <a:pt x="10463" y="10391"/>
                    <a:pt x="10890" y="8083"/>
                  </a:cubicBezTo>
                  <a:lnTo>
                    <a:pt x="10313" y="2909"/>
                  </a:lnTo>
                  <a:cubicBezTo>
                    <a:pt x="10686" y="1854"/>
                    <a:pt x="10051" y="586"/>
                    <a:pt x="8936" y="158"/>
                  </a:cubicBezTo>
                  <a:cubicBezTo>
                    <a:pt x="8657" y="51"/>
                    <a:pt x="8357" y="1"/>
                    <a:pt x="8057" y="1"/>
                  </a:cubicBezTo>
                  <a:close/>
                </a:path>
              </a:pathLst>
            </a:custGeom>
            <a:solidFill>
              <a:srgbClr val="F9F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5"/>
            <p:cNvSpPr/>
            <p:nvPr/>
          </p:nvSpPr>
          <p:spPr>
            <a:xfrm>
              <a:off x="4632825" y="245950"/>
              <a:ext cx="1475775" cy="972000"/>
            </a:xfrm>
            <a:custGeom>
              <a:avLst/>
              <a:gdLst/>
              <a:ahLst/>
              <a:cxnLst/>
              <a:rect l="l" t="t" r="r" b="b"/>
              <a:pathLst>
                <a:path w="59031" h="38880" extrusionOk="0">
                  <a:moveTo>
                    <a:pt x="24932" y="1"/>
                  </a:moveTo>
                  <a:cubicBezTo>
                    <a:pt x="22901" y="1"/>
                    <a:pt x="20827" y="346"/>
                    <a:pt x="18750" y="1063"/>
                  </a:cubicBezTo>
                  <a:lnTo>
                    <a:pt x="6830" y="7972"/>
                  </a:lnTo>
                  <a:lnTo>
                    <a:pt x="1" y="24866"/>
                  </a:lnTo>
                  <a:lnTo>
                    <a:pt x="32079" y="22307"/>
                  </a:lnTo>
                  <a:lnTo>
                    <a:pt x="32079" y="22307"/>
                  </a:lnTo>
                  <a:cubicBezTo>
                    <a:pt x="31076" y="24826"/>
                    <a:pt x="30341" y="27463"/>
                    <a:pt x="30307" y="30164"/>
                  </a:cubicBezTo>
                  <a:cubicBezTo>
                    <a:pt x="30268" y="33365"/>
                    <a:pt x="31311" y="36682"/>
                    <a:pt x="33637" y="38880"/>
                  </a:cubicBezTo>
                  <a:cubicBezTo>
                    <a:pt x="32866" y="36693"/>
                    <a:pt x="32625" y="34343"/>
                    <a:pt x="32859" y="32038"/>
                  </a:cubicBezTo>
                  <a:lnTo>
                    <a:pt x="32859" y="32038"/>
                  </a:lnTo>
                  <a:cubicBezTo>
                    <a:pt x="33222" y="34122"/>
                    <a:pt x="34056" y="36131"/>
                    <a:pt x="35379" y="37777"/>
                  </a:cubicBezTo>
                  <a:cubicBezTo>
                    <a:pt x="34956" y="36208"/>
                    <a:pt x="34765" y="34584"/>
                    <a:pt x="34785" y="32960"/>
                  </a:cubicBezTo>
                  <a:lnTo>
                    <a:pt x="34785" y="32960"/>
                  </a:lnTo>
                  <a:cubicBezTo>
                    <a:pt x="35488" y="35159"/>
                    <a:pt x="36872" y="37137"/>
                    <a:pt x="38713" y="38531"/>
                  </a:cubicBezTo>
                  <a:cubicBezTo>
                    <a:pt x="37977" y="36773"/>
                    <a:pt x="37690" y="34191"/>
                    <a:pt x="37663" y="31945"/>
                  </a:cubicBezTo>
                  <a:lnTo>
                    <a:pt x="37663" y="31945"/>
                  </a:lnTo>
                  <a:cubicBezTo>
                    <a:pt x="38099" y="32396"/>
                    <a:pt x="38573" y="32810"/>
                    <a:pt x="39078" y="33183"/>
                  </a:cubicBezTo>
                  <a:cubicBezTo>
                    <a:pt x="41129" y="34686"/>
                    <a:pt x="45135" y="35823"/>
                    <a:pt x="48009" y="35823"/>
                  </a:cubicBezTo>
                  <a:cubicBezTo>
                    <a:pt x="48386" y="35823"/>
                    <a:pt x="48743" y="35804"/>
                    <a:pt x="49075" y="35763"/>
                  </a:cubicBezTo>
                  <a:cubicBezTo>
                    <a:pt x="46737" y="35330"/>
                    <a:pt x="44864" y="33473"/>
                    <a:pt x="43800" y="31348"/>
                  </a:cubicBezTo>
                  <a:cubicBezTo>
                    <a:pt x="43215" y="30180"/>
                    <a:pt x="42838" y="28931"/>
                    <a:pt x="42554" y="27653"/>
                  </a:cubicBezTo>
                  <a:lnTo>
                    <a:pt x="42554" y="27653"/>
                  </a:lnTo>
                  <a:cubicBezTo>
                    <a:pt x="43122" y="28083"/>
                    <a:pt x="43723" y="28464"/>
                    <a:pt x="44352" y="28796"/>
                  </a:cubicBezTo>
                  <a:cubicBezTo>
                    <a:pt x="46511" y="29926"/>
                    <a:pt x="48948" y="30473"/>
                    <a:pt x="51383" y="30567"/>
                  </a:cubicBezTo>
                  <a:cubicBezTo>
                    <a:pt x="51499" y="30571"/>
                    <a:pt x="51617" y="30574"/>
                    <a:pt x="51735" y="30574"/>
                  </a:cubicBezTo>
                  <a:cubicBezTo>
                    <a:pt x="54203" y="30574"/>
                    <a:pt x="57029" y="29602"/>
                    <a:pt x="58789" y="27925"/>
                  </a:cubicBezTo>
                  <a:lnTo>
                    <a:pt x="58789" y="27925"/>
                  </a:lnTo>
                  <a:cubicBezTo>
                    <a:pt x="58289" y="27964"/>
                    <a:pt x="57799" y="27983"/>
                    <a:pt x="57320" y="27983"/>
                  </a:cubicBezTo>
                  <a:cubicBezTo>
                    <a:pt x="49384" y="27983"/>
                    <a:pt x="44435" y="22816"/>
                    <a:pt x="44244" y="20461"/>
                  </a:cubicBezTo>
                  <a:lnTo>
                    <a:pt x="44244" y="20461"/>
                  </a:lnTo>
                  <a:cubicBezTo>
                    <a:pt x="46344" y="23935"/>
                    <a:pt x="49715" y="25298"/>
                    <a:pt x="52764" y="25298"/>
                  </a:cubicBezTo>
                  <a:cubicBezTo>
                    <a:pt x="55491" y="25298"/>
                    <a:pt x="57960" y="24207"/>
                    <a:pt x="59030" y="22561"/>
                  </a:cubicBezTo>
                  <a:lnTo>
                    <a:pt x="59030" y="22561"/>
                  </a:lnTo>
                  <a:cubicBezTo>
                    <a:pt x="58597" y="22617"/>
                    <a:pt x="58155" y="22645"/>
                    <a:pt x="57708" y="22645"/>
                  </a:cubicBezTo>
                  <a:cubicBezTo>
                    <a:pt x="53538" y="22645"/>
                    <a:pt x="48888" y="20287"/>
                    <a:pt x="46500" y="17191"/>
                  </a:cubicBezTo>
                  <a:cubicBezTo>
                    <a:pt x="43474" y="13265"/>
                    <a:pt x="41333" y="8278"/>
                    <a:pt x="37542" y="4968"/>
                  </a:cubicBezTo>
                  <a:cubicBezTo>
                    <a:pt x="33857" y="1752"/>
                    <a:pt x="29504" y="1"/>
                    <a:pt x="24932"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5"/>
            <p:cNvSpPr/>
            <p:nvPr/>
          </p:nvSpPr>
          <p:spPr>
            <a:xfrm>
              <a:off x="5649000" y="883950"/>
              <a:ext cx="326125" cy="176600"/>
            </a:xfrm>
            <a:custGeom>
              <a:avLst/>
              <a:gdLst/>
              <a:ahLst/>
              <a:cxnLst/>
              <a:rect l="l" t="t" r="r" b="b"/>
              <a:pathLst>
                <a:path w="13045" h="7064" extrusionOk="0">
                  <a:moveTo>
                    <a:pt x="119" y="1"/>
                  </a:moveTo>
                  <a:cubicBezTo>
                    <a:pt x="59" y="1"/>
                    <a:pt x="0" y="62"/>
                    <a:pt x="40" y="129"/>
                  </a:cubicBezTo>
                  <a:cubicBezTo>
                    <a:pt x="1301" y="2271"/>
                    <a:pt x="3465" y="3856"/>
                    <a:pt x="5591" y="5075"/>
                  </a:cubicBezTo>
                  <a:cubicBezTo>
                    <a:pt x="7602" y="6229"/>
                    <a:pt x="9860" y="7064"/>
                    <a:pt x="12192" y="7064"/>
                  </a:cubicBezTo>
                  <a:cubicBezTo>
                    <a:pt x="12435" y="7064"/>
                    <a:pt x="12680" y="7055"/>
                    <a:pt x="12925" y="7036"/>
                  </a:cubicBezTo>
                  <a:cubicBezTo>
                    <a:pt x="13042" y="7027"/>
                    <a:pt x="13045" y="6855"/>
                    <a:pt x="12925" y="6852"/>
                  </a:cubicBezTo>
                  <a:cubicBezTo>
                    <a:pt x="10358" y="6777"/>
                    <a:pt x="7970" y="6092"/>
                    <a:pt x="5734" y="4828"/>
                  </a:cubicBezTo>
                  <a:cubicBezTo>
                    <a:pt x="3639" y="3646"/>
                    <a:pt x="1482" y="2109"/>
                    <a:pt x="189" y="41"/>
                  </a:cubicBezTo>
                  <a:cubicBezTo>
                    <a:pt x="171" y="13"/>
                    <a:pt x="145" y="1"/>
                    <a:pt x="119"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5"/>
            <p:cNvSpPr/>
            <p:nvPr/>
          </p:nvSpPr>
          <p:spPr>
            <a:xfrm>
              <a:off x="5546050" y="962525"/>
              <a:ext cx="155175" cy="204650"/>
            </a:xfrm>
            <a:custGeom>
              <a:avLst/>
              <a:gdLst/>
              <a:ahLst/>
              <a:cxnLst/>
              <a:rect l="l" t="t" r="r" b="b"/>
              <a:pathLst>
                <a:path w="6207" h="8186" extrusionOk="0">
                  <a:moveTo>
                    <a:pt x="109" y="0"/>
                  </a:moveTo>
                  <a:cubicBezTo>
                    <a:pt x="57" y="0"/>
                    <a:pt x="1" y="46"/>
                    <a:pt x="11" y="114"/>
                  </a:cubicBezTo>
                  <a:cubicBezTo>
                    <a:pt x="547" y="3381"/>
                    <a:pt x="2042" y="7965"/>
                    <a:pt x="6035" y="8186"/>
                  </a:cubicBezTo>
                  <a:cubicBezTo>
                    <a:pt x="6037" y="8186"/>
                    <a:pt x="6039" y="8186"/>
                    <a:pt x="6041" y="8186"/>
                  </a:cubicBezTo>
                  <a:cubicBezTo>
                    <a:pt x="6177" y="8186"/>
                    <a:pt x="6206" y="7966"/>
                    <a:pt x="6068" y="7936"/>
                  </a:cubicBezTo>
                  <a:cubicBezTo>
                    <a:pt x="2189" y="7116"/>
                    <a:pt x="967" y="3521"/>
                    <a:pt x="185" y="65"/>
                  </a:cubicBezTo>
                  <a:cubicBezTo>
                    <a:pt x="175" y="20"/>
                    <a:pt x="143" y="0"/>
                    <a:pt x="109" y="0"/>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5"/>
            <p:cNvSpPr/>
            <p:nvPr/>
          </p:nvSpPr>
          <p:spPr>
            <a:xfrm>
              <a:off x="5670575" y="912450"/>
              <a:ext cx="250650" cy="180150"/>
            </a:xfrm>
            <a:custGeom>
              <a:avLst/>
              <a:gdLst/>
              <a:ahLst/>
              <a:cxnLst/>
              <a:rect l="l" t="t" r="r" b="b"/>
              <a:pathLst>
                <a:path w="10026" h="7206" extrusionOk="0">
                  <a:moveTo>
                    <a:pt x="72" y="1"/>
                  </a:moveTo>
                  <a:cubicBezTo>
                    <a:pt x="38" y="1"/>
                    <a:pt x="1" y="31"/>
                    <a:pt x="15" y="70"/>
                  </a:cubicBezTo>
                  <a:cubicBezTo>
                    <a:pt x="1475" y="3888"/>
                    <a:pt x="5537" y="7205"/>
                    <a:pt x="9753" y="7205"/>
                  </a:cubicBezTo>
                  <a:cubicBezTo>
                    <a:pt x="9782" y="7205"/>
                    <a:pt x="9812" y="7205"/>
                    <a:pt x="9842" y="7205"/>
                  </a:cubicBezTo>
                  <a:cubicBezTo>
                    <a:pt x="9983" y="7202"/>
                    <a:pt x="10025" y="6976"/>
                    <a:pt x="9877" y="6952"/>
                  </a:cubicBezTo>
                  <a:cubicBezTo>
                    <a:pt x="7818" y="6605"/>
                    <a:pt x="5928" y="6100"/>
                    <a:pt x="4181" y="4897"/>
                  </a:cubicBezTo>
                  <a:cubicBezTo>
                    <a:pt x="2398" y="3668"/>
                    <a:pt x="1036" y="1980"/>
                    <a:pt x="116" y="27"/>
                  </a:cubicBezTo>
                  <a:cubicBezTo>
                    <a:pt x="107" y="9"/>
                    <a:pt x="90" y="1"/>
                    <a:pt x="72"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5"/>
            <p:cNvSpPr/>
            <p:nvPr/>
          </p:nvSpPr>
          <p:spPr>
            <a:xfrm>
              <a:off x="5726675" y="745375"/>
              <a:ext cx="351525" cy="161175"/>
            </a:xfrm>
            <a:custGeom>
              <a:avLst/>
              <a:gdLst/>
              <a:ahLst/>
              <a:cxnLst/>
              <a:rect l="l" t="t" r="r" b="b"/>
              <a:pathLst>
                <a:path w="14061" h="6447" extrusionOk="0">
                  <a:moveTo>
                    <a:pt x="126" y="1"/>
                  </a:moveTo>
                  <a:cubicBezTo>
                    <a:pt x="66" y="1"/>
                    <a:pt x="0" y="54"/>
                    <a:pt x="28" y="118"/>
                  </a:cubicBezTo>
                  <a:cubicBezTo>
                    <a:pt x="1715" y="4140"/>
                    <a:pt x="6031" y="6447"/>
                    <a:pt x="10289" y="6447"/>
                  </a:cubicBezTo>
                  <a:cubicBezTo>
                    <a:pt x="11524" y="6447"/>
                    <a:pt x="12753" y="6253"/>
                    <a:pt x="13913" y="5850"/>
                  </a:cubicBezTo>
                  <a:cubicBezTo>
                    <a:pt x="14061" y="5799"/>
                    <a:pt x="14018" y="5591"/>
                    <a:pt x="13878" y="5591"/>
                  </a:cubicBezTo>
                  <a:cubicBezTo>
                    <a:pt x="13867" y="5591"/>
                    <a:pt x="13855" y="5592"/>
                    <a:pt x="13842" y="5595"/>
                  </a:cubicBezTo>
                  <a:cubicBezTo>
                    <a:pt x="12736" y="5849"/>
                    <a:pt x="11587" y="5981"/>
                    <a:pt x="10440" y="5981"/>
                  </a:cubicBezTo>
                  <a:cubicBezTo>
                    <a:pt x="6222" y="5981"/>
                    <a:pt x="2043" y="4189"/>
                    <a:pt x="199" y="47"/>
                  </a:cubicBezTo>
                  <a:cubicBezTo>
                    <a:pt x="185" y="14"/>
                    <a:pt x="156" y="1"/>
                    <a:pt x="126"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5"/>
            <p:cNvSpPr/>
            <p:nvPr/>
          </p:nvSpPr>
          <p:spPr>
            <a:xfrm>
              <a:off x="5497900" y="1027850"/>
              <a:ext cx="55800" cy="175175"/>
            </a:xfrm>
            <a:custGeom>
              <a:avLst/>
              <a:gdLst/>
              <a:ahLst/>
              <a:cxnLst/>
              <a:rect l="l" t="t" r="r" b="b"/>
              <a:pathLst>
                <a:path w="2232" h="7007" extrusionOk="0">
                  <a:moveTo>
                    <a:pt x="72" y="1"/>
                  </a:moveTo>
                  <a:cubicBezTo>
                    <a:pt x="35" y="1"/>
                    <a:pt x="0" y="25"/>
                    <a:pt x="0" y="74"/>
                  </a:cubicBezTo>
                  <a:cubicBezTo>
                    <a:pt x="0" y="2435"/>
                    <a:pt x="673" y="4971"/>
                    <a:pt x="1981" y="6951"/>
                  </a:cubicBezTo>
                  <a:cubicBezTo>
                    <a:pt x="2007" y="6990"/>
                    <a:pt x="2043" y="7007"/>
                    <a:pt x="2078" y="7007"/>
                  </a:cubicBezTo>
                  <a:cubicBezTo>
                    <a:pt x="2157" y="7007"/>
                    <a:pt x="2232" y="6925"/>
                    <a:pt x="2185" y="6831"/>
                  </a:cubicBezTo>
                  <a:cubicBezTo>
                    <a:pt x="1080" y="4617"/>
                    <a:pt x="396" y="2545"/>
                    <a:pt x="153" y="74"/>
                  </a:cubicBezTo>
                  <a:cubicBezTo>
                    <a:pt x="148" y="26"/>
                    <a:pt x="109" y="1"/>
                    <a:pt x="72"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5"/>
            <p:cNvSpPr/>
            <p:nvPr/>
          </p:nvSpPr>
          <p:spPr>
            <a:xfrm>
              <a:off x="5449100" y="1030475"/>
              <a:ext cx="46600" cy="172450"/>
            </a:xfrm>
            <a:custGeom>
              <a:avLst/>
              <a:gdLst/>
              <a:ahLst/>
              <a:cxnLst/>
              <a:rect l="l" t="t" r="r" b="b"/>
              <a:pathLst>
                <a:path w="1864" h="6898" extrusionOk="0">
                  <a:moveTo>
                    <a:pt x="113" y="0"/>
                  </a:moveTo>
                  <a:cubicBezTo>
                    <a:pt x="74" y="0"/>
                    <a:pt x="37" y="26"/>
                    <a:pt x="36" y="78"/>
                  </a:cubicBezTo>
                  <a:cubicBezTo>
                    <a:pt x="0" y="2365"/>
                    <a:pt x="164" y="4967"/>
                    <a:pt x="1615" y="6849"/>
                  </a:cubicBezTo>
                  <a:cubicBezTo>
                    <a:pt x="1641" y="6883"/>
                    <a:pt x="1678" y="6898"/>
                    <a:pt x="1712" y="6898"/>
                  </a:cubicBezTo>
                  <a:cubicBezTo>
                    <a:pt x="1791" y="6898"/>
                    <a:pt x="1864" y="6824"/>
                    <a:pt x="1811" y="6734"/>
                  </a:cubicBezTo>
                  <a:cubicBezTo>
                    <a:pt x="547" y="4615"/>
                    <a:pt x="413" y="2483"/>
                    <a:pt x="198" y="78"/>
                  </a:cubicBezTo>
                  <a:cubicBezTo>
                    <a:pt x="194" y="27"/>
                    <a:pt x="153" y="0"/>
                    <a:pt x="113" y="0"/>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5"/>
            <p:cNvSpPr/>
            <p:nvPr/>
          </p:nvSpPr>
          <p:spPr>
            <a:xfrm>
              <a:off x="4675550" y="466475"/>
              <a:ext cx="805475" cy="700700"/>
            </a:xfrm>
            <a:custGeom>
              <a:avLst/>
              <a:gdLst/>
              <a:ahLst/>
              <a:cxnLst/>
              <a:rect l="l" t="t" r="r" b="b"/>
              <a:pathLst>
                <a:path w="32219" h="28028" extrusionOk="0">
                  <a:moveTo>
                    <a:pt x="19337" y="1"/>
                  </a:moveTo>
                  <a:cubicBezTo>
                    <a:pt x="14318" y="1"/>
                    <a:pt x="9296" y="1680"/>
                    <a:pt x="5332" y="4766"/>
                  </a:cubicBezTo>
                  <a:lnTo>
                    <a:pt x="5341" y="6070"/>
                  </a:lnTo>
                  <a:cubicBezTo>
                    <a:pt x="3574" y="7410"/>
                    <a:pt x="3462" y="9974"/>
                    <a:pt x="2529" y="11985"/>
                  </a:cubicBezTo>
                  <a:cubicBezTo>
                    <a:pt x="2116" y="12876"/>
                    <a:pt x="1526" y="13677"/>
                    <a:pt x="1125" y="14574"/>
                  </a:cubicBezTo>
                  <a:cubicBezTo>
                    <a:pt x="1" y="17095"/>
                    <a:pt x="549" y="20169"/>
                    <a:pt x="2137" y="22428"/>
                  </a:cubicBezTo>
                  <a:cubicBezTo>
                    <a:pt x="3723" y="24687"/>
                    <a:pt x="6222" y="26189"/>
                    <a:pt x="8861" y="27001"/>
                  </a:cubicBezTo>
                  <a:cubicBezTo>
                    <a:pt x="11499" y="27815"/>
                    <a:pt x="14290" y="27991"/>
                    <a:pt x="17050" y="28023"/>
                  </a:cubicBezTo>
                  <a:cubicBezTo>
                    <a:pt x="17275" y="28026"/>
                    <a:pt x="17500" y="28028"/>
                    <a:pt x="17725" y="28028"/>
                  </a:cubicBezTo>
                  <a:cubicBezTo>
                    <a:pt x="20580" y="28028"/>
                    <a:pt x="23512" y="27776"/>
                    <a:pt x="25980" y="26373"/>
                  </a:cubicBezTo>
                  <a:cubicBezTo>
                    <a:pt x="27087" y="25743"/>
                    <a:pt x="28065" y="24897"/>
                    <a:pt x="28891" y="23927"/>
                  </a:cubicBezTo>
                  <a:cubicBezTo>
                    <a:pt x="30601" y="21921"/>
                    <a:pt x="31658" y="19368"/>
                    <a:pt x="31868" y="16740"/>
                  </a:cubicBezTo>
                  <a:lnTo>
                    <a:pt x="32218" y="12413"/>
                  </a:lnTo>
                  <a:cubicBezTo>
                    <a:pt x="29287" y="10822"/>
                    <a:pt x="29766" y="8766"/>
                    <a:pt x="28352" y="6715"/>
                  </a:cubicBezTo>
                  <a:cubicBezTo>
                    <a:pt x="27844" y="5980"/>
                    <a:pt x="29752" y="3844"/>
                    <a:pt x="29074" y="3262"/>
                  </a:cubicBezTo>
                  <a:cubicBezTo>
                    <a:pt x="28247" y="2550"/>
                    <a:pt x="27387" y="1862"/>
                    <a:pt x="26416" y="1363"/>
                  </a:cubicBezTo>
                  <a:cubicBezTo>
                    <a:pt x="25275" y="774"/>
                    <a:pt x="24010" y="463"/>
                    <a:pt x="22742" y="264"/>
                  </a:cubicBezTo>
                  <a:cubicBezTo>
                    <a:pt x="21615" y="87"/>
                    <a:pt x="20476" y="1"/>
                    <a:pt x="19337" y="1"/>
                  </a:cubicBezTo>
                  <a:close/>
                </a:path>
              </a:pathLst>
            </a:custGeom>
            <a:solidFill>
              <a:srgbClr val="FFD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5"/>
            <p:cNvSpPr/>
            <p:nvPr/>
          </p:nvSpPr>
          <p:spPr>
            <a:xfrm>
              <a:off x="4775650" y="368450"/>
              <a:ext cx="813550" cy="443675"/>
            </a:xfrm>
            <a:custGeom>
              <a:avLst/>
              <a:gdLst/>
              <a:ahLst/>
              <a:cxnLst/>
              <a:rect l="l" t="t" r="r" b="b"/>
              <a:pathLst>
                <a:path w="32542" h="17747" extrusionOk="0">
                  <a:moveTo>
                    <a:pt x="8984" y="1"/>
                  </a:moveTo>
                  <a:cubicBezTo>
                    <a:pt x="5216" y="1"/>
                    <a:pt x="2173" y="2748"/>
                    <a:pt x="1363" y="4886"/>
                  </a:cubicBezTo>
                  <a:cubicBezTo>
                    <a:pt x="353" y="7551"/>
                    <a:pt x="1" y="10449"/>
                    <a:pt x="1881" y="12608"/>
                  </a:cubicBezTo>
                  <a:cubicBezTo>
                    <a:pt x="3178" y="14097"/>
                    <a:pt x="4864" y="14931"/>
                    <a:pt x="7119" y="15166"/>
                  </a:cubicBezTo>
                  <a:cubicBezTo>
                    <a:pt x="5664" y="14418"/>
                    <a:pt x="5075" y="12635"/>
                    <a:pt x="5109" y="10999"/>
                  </a:cubicBezTo>
                  <a:cubicBezTo>
                    <a:pt x="5168" y="8102"/>
                    <a:pt x="7061" y="6562"/>
                    <a:pt x="7061" y="6562"/>
                  </a:cubicBezTo>
                  <a:lnTo>
                    <a:pt x="7061" y="6562"/>
                  </a:lnTo>
                  <a:cubicBezTo>
                    <a:pt x="7061" y="6562"/>
                    <a:pt x="6515" y="7387"/>
                    <a:pt x="6449" y="7886"/>
                  </a:cubicBezTo>
                  <a:cubicBezTo>
                    <a:pt x="6296" y="9053"/>
                    <a:pt x="6252" y="10279"/>
                    <a:pt x="6707" y="11364"/>
                  </a:cubicBezTo>
                  <a:cubicBezTo>
                    <a:pt x="7380" y="12967"/>
                    <a:pt x="8734" y="14173"/>
                    <a:pt x="10491" y="14808"/>
                  </a:cubicBezTo>
                  <a:cubicBezTo>
                    <a:pt x="8986" y="13267"/>
                    <a:pt x="8844" y="10852"/>
                    <a:pt x="9168" y="8722"/>
                  </a:cubicBezTo>
                  <a:cubicBezTo>
                    <a:pt x="9312" y="7773"/>
                    <a:pt x="9618" y="6717"/>
                    <a:pt x="10474" y="6284"/>
                  </a:cubicBezTo>
                  <a:lnTo>
                    <a:pt x="10474" y="6284"/>
                  </a:lnTo>
                  <a:cubicBezTo>
                    <a:pt x="9809" y="8314"/>
                    <a:pt x="10074" y="10628"/>
                    <a:pt x="11179" y="12457"/>
                  </a:cubicBezTo>
                  <a:cubicBezTo>
                    <a:pt x="12264" y="14252"/>
                    <a:pt x="14113" y="15576"/>
                    <a:pt x="16208" y="15857"/>
                  </a:cubicBezTo>
                  <a:cubicBezTo>
                    <a:pt x="16208" y="15857"/>
                    <a:pt x="16209" y="15857"/>
                    <a:pt x="16209" y="15857"/>
                  </a:cubicBezTo>
                  <a:cubicBezTo>
                    <a:pt x="16392" y="15857"/>
                    <a:pt x="13030" y="10226"/>
                    <a:pt x="18123" y="6856"/>
                  </a:cubicBezTo>
                  <a:lnTo>
                    <a:pt x="18123" y="6856"/>
                  </a:lnTo>
                  <a:cubicBezTo>
                    <a:pt x="15524" y="10497"/>
                    <a:pt x="17200" y="17747"/>
                    <a:pt x="21796" y="17747"/>
                  </a:cubicBezTo>
                  <a:cubicBezTo>
                    <a:pt x="21991" y="17747"/>
                    <a:pt x="22191" y="17734"/>
                    <a:pt x="22397" y="17707"/>
                  </a:cubicBezTo>
                  <a:cubicBezTo>
                    <a:pt x="19719" y="15170"/>
                    <a:pt x="20359" y="12291"/>
                    <a:pt x="21264" y="10251"/>
                  </a:cubicBezTo>
                  <a:lnTo>
                    <a:pt x="21264" y="10251"/>
                  </a:lnTo>
                  <a:cubicBezTo>
                    <a:pt x="21200" y="13117"/>
                    <a:pt x="23580" y="16227"/>
                    <a:pt x="24971" y="16809"/>
                  </a:cubicBezTo>
                  <a:cubicBezTo>
                    <a:pt x="25632" y="17086"/>
                    <a:pt x="26487" y="17280"/>
                    <a:pt x="27386" y="17280"/>
                  </a:cubicBezTo>
                  <a:cubicBezTo>
                    <a:pt x="29515" y="17280"/>
                    <a:pt x="31893" y="16190"/>
                    <a:pt x="32542" y="12519"/>
                  </a:cubicBezTo>
                  <a:lnTo>
                    <a:pt x="32542" y="12519"/>
                  </a:lnTo>
                  <a:cubicBezTo>
                    <a:pt x="32253" y="13661"/>
                    <a:pt x="30864" y="14412"/>
                    <a:pt x="29619" y="14412"/>
                  </a:cubicBezTo>
                  <a:cubicBezTo>
                    <a:pt x="29552" y="14412"/>
                    <a:pt x="29485" y="14410"/>
                    <a:pt x="29419" y="14406"/>
                  </a:cubicBezTo>
                  <a:cubicBezTo>
                    <a:pt x="25129" y="14117"/>
                    <a:pt x="27129" y="8117"/>
                    <a:pt x="25663" y="5650"/>
                  </a:cubicBezTo>
                  <a:cubicBezTo>
                    <a:pt x="24724" y="4071"/>
                    <a:pt x="23116" y="2940"/>
                    <a:pt x="21364" y="2435"/>
                  </a:cubicBezTo>
                  <a:cubicBezTo>
                    <a:pt x="20682" y="2238"/>
                    <a:pt x="19998" y="2166"/>
                    <a:pt x="19314" y="2166"/>
                  </a:cubicBezTo>
                  <a:cubicBezTo>
                    <a:pt x="17928" y="2166"/>
                    <a:pt x="16538" y="2462"/>
                    <a:pt x="15148" y="2619"/>
                  </a:cubicBezTo>
                  <a:cubicBezTo>
                    <a:pt x="13038" y="722"/>
                    <a:pt x="10916" y="1"/>
                    <a:pt x="8984"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5"/>
            <p:cNvSpPr/>
            <p:nvPr/>
          </p:nvSpPr>
          <p:spPr>
            <a:xfrm>
              <a:off x="4746850" y="386000"/>
              <a:ext cx="185400" cy="341725"/>
            </a:xfrm>
            <a:custGeom>
              <a:avLst/>
              <a:gdLst/>
              <a:ahLst/>
              <a:cxnLst/>
              <a:rect l="l" t="t" r="r" b="b"/>
              <a:pathLst>
                <a:path w="7416" h="13669" extrusionOk="0">
                  <a:moveTo>
                    <a:pt x="7282" y="0"/>
                  </a:moveTo>
                  <a:cubicBezTo>
                    <a:pt x="7270" y="0"/>
                    <a:pt x="7257" y="3"/>
                    <a:pt x="7244" y="9"/>
                  </a:cubicBezTo>
                  <a:cubicBezTo>
                    <a:pt x="4681" y="1169"/>
                    <a:pt x="2183" y="2842"/>
                    <a:pt x="1087" y="5547"/>
                  </a:cubicBezTo>
                  <a:cubicBezTo>
                    <a:pt x="1" y="8225"/>
                    <a:pt x="486" y="11565"/>
                    <a:pt x="2570" y="13635"/>
                  </a:cubicBezTo>
                  <a:cubicBezTo>
                    <a:pt x="2594" y="13658"/>
                    <a:pt x="2622" y="13668"/>
                    <a:pt x="2650" y="13668"/>
                  </a:cubicBezTo>
                  <a:cubicBezTo>
                    <a:pt x="2738" y="13668"/>
                    <a:pt x="2826" y="13574"/>
                    <a:pt x="2762" y="13487"/>
                  </a:cubicBezTo>
                  <a:cubicBezTo>
                    <a:pt x="943" y="11011"/>
                    <a:pt x="207" y="8013"/>
                    <a:pt x="1618" y="5126"/>
                  </a:cubicBezTo>
                  <a:cubicBezTo>
                    <a:pt x="2768" y="2767"/>
                    <a:pt x="5044" y="1276"/>
                    <a:pt x="7329" y="155"/>
                  </a:cubicBezTo>
                  <a:cubicBezTo>
                    <a:pt x="7416" y="113"/>
                    <a:pt x="7362" y="0"/>
                    <a:pt x="7282" y="0"/>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5"/>
            <p:cNvSpPr/>
            <p:nvPr/>
          </p:nvSpPr>
          <p:spPr>
            <a:xfrm>
              <a:off x="4909500" y="510450"/>
              <a:ext cx="56450" cy="215825"/>
            </a:xfrm>
            <a:custGeom>
              <a:avLst/>
              <a:gdLst/>
              <a:ahLst/>
              <a:cxnLst/>
              <a:rect l="l" t="t" r="r" b="b"/>
              <a:pathLst>
                <a:path w="2258" h="8633" extrusionOk="0">
                  <a:moveTo>
                    <a:pt x="1897" y="0"/>
                  </a:moveTo>
                  <a:cubicBezTo>
                    <a:pt x="1858" y="0"/>
                    <a:pt x="1818" y="18"/>
                    <a:pt x="1790" y="60"/>
                  </a:cubicBezTo>
                  <a:cubicBezTo>
                    <a:pt x="115" y="2634"/>
                    <a:pt x="0" y="6148"/>
                    <a:pt x="2008" y="8593"/>
                  </a:cubicBezTo>
                  <a:cubicBezTo>
                    <a:pt x="2031" y="8621"/>
                    <a:pt x="2060" y="8633"/>
                    <a:pt x="2089" y="8633"/>
                  </a:cubicBezTo>
                  <a:cubicBezTo>
                    <a:pt x="2173" y="8633"/>
                    <a:pt x="2258" y="8531"/>
                    <a:pt x="2205" y="8441"/>
                  </a:cubicBezTo>
                  <a:cubicBezTo>
                    <a:pt x="624" y="5797"/>
                    <a:pt x="337" y="2887"/>
                    <a:pt x="2016" y="192"/>
                  </a:cubicBezTo>
                  <a:cubicBezTo>
                    <a:pt x="2078" y="93"/>
                    <a:pt x="1988" y="0"/>
                    <a:pt x="1897" y="0"/>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5"/>
            <p:cNvSpPr/>
            <p:nvPr/>
          </p:nvSpPr>
          <p:spPr>
            <a:xfrm>
              <a:off x="4994175" y="499075"/>
              <a:ext cx="105350" cy="262325"/>
            </a:xfrm>
            <a:custGeom>
              <a:avLst/>
              <a:gdLst/>
              <a:ahLst/>
              <a:cxnLst/>
              <a:rect l="l" t="t" r="r" b="b"/>
              <a:pathLst>
                <a:path w="4214" h="10493" extrusionOk="0">
                  <a:moveTo>
                    <a:pt x="1961" y="1"/>
                  </a:moveTo>
                  <a:cubicBezTo>
                    <a:pt x="1930" y="1"/>
                    <a:pt x="1898" y="17"/>
                    <a:pt x="1884" y="55"/>
                  </a:cubicBezTo>
                  <a:cubicBezTo>
                    <a:pt x="703" y="3374"/>
                    <a:pt x="1" y="8658"/>
                    <a:pt x="3986" y="10480"/>
                  </a:cubicBezTo>
                  <a:cubicBezTo>
                    <a:pt x="4005" y="10488"/>
                    <a:pt x="4024" y="10492"/>
                    <a:pt x="4042" y="10492"/>
                  </a:cubicBezTo>
                  <a:cubicBezTo>
                    <a:pt x="4148" y="10492"/>
                    <a:pt x="4214" y="10350"/>
                    <a:pt x="4104" y="10278"/>
                  </a:cubicBezTo>
                  <a:cubicBezTo>
                    <a:pt x="511" y="7958"/>
                    <a:pt x="918" y="3705"/>
                    <a:pt x="2037" y="99"/>
                  </a:cubicBezTo>
                  <a:cubicBezTo>
                    <a:pt x="2056" y="39"/>
                    <a:pt x="2009" y="1"/>
                    <a:pt x="1961"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5"/>
            <p:cNvSpPr/>
            <p:nvPr/>
          </p:nvSpPr>
          <p:spPr>
            <a:xfrm>
              <a:off x="5161650" y="536850"/>
              <a:ext cx="84550" cy="278150"/>
            </a:xfrm>
            <a:custGeom>
              <a:avLst/>
              <a:gdLst/>
              <a:ahLst/>
              <a:cxnLst/>
              <a:rect l="l" t="t" r="r" b="b"/>
              <a:pathLst>
                <a:path w="3382" h="11126" extrusionOk="0">
                  <a:moveTo>
                    <a:pt x="2708" y="1"/>
                  </a:moveTo>
                  <a:cubicBezTo>
                    <a:pt x="2686" y="1"/>
                    <a:pt x="2663" y="10"/>
                    <a:pt x="2643" y="32"/>
                  </a:cubicBezTo>
                  <a:cubicBezTo>
                    <a:pt x="1183" y="1604"/>
                    <a:pt x="500" y="3354"/>
                    <a:pt x="600" y="5509"/>
                  </a:cubicBezTo>
                  <a:cubicBezTo>
                    <a:pt x="697" y="7576"/>
                    <a:pt x="1486" y="9762"/>
                    <a:pt x="3125" y="11095"/>
                  </a:cubicBezTo>
                  <a:cubicBezTo>
                    <a:pt x="3150" y="11116"/>
                    <a:pt x="3178" y="11125"/>
                    <a:pt x="3205" y="11125"/>
                  </a:cubicBezTo>
                  <a:cubicBezTo>
                    <a:pt x="3300" y="11125"/>
                    <a:pt x="3381" y="11012"/>
                    <a:pt x="3294" y="10925"/>
                  </a:cubicBezTo>
                  <a:cubicBezTo>
                    <a:pt x="369" y="8034"/>
                    <a:pt x="1" y="3251"/>
                    <a:pt x="2781" y="169"/>
                  </a:cubicBezTo>
                  <a:cubicBezTo>
                    <a:pt x="2844" y="98"/>
                    <a:pt x="2780" y="1"/>
                    <a:pt x="2708"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5"/>
            <p:cNvSpPr/>
            <p:nvPr/>
          </p:nvSpPr>
          <p:spPr>
            <a:xfrm>
              <a:off x="5296225" y="587100"/>
              <a:ext cx="87300" cy="235950"/>
            </a:xfrm>
            <a:custGeom>
              <a:avLst/>
              <a:gdLst/>
              <a:ahLst/>
              <a:cxnLst/>
              <a:rect l="l" t="t" r="r" b="b"/>
              <a:pathLst>
                <a:path w="3492" h="9438" extrusionOk="0">
                  <a:moveTo>
                    <a:pt x="768" y="1"/>
                  </a:moveTo>
                  <a:cubicBezTo>
                    <a:pt x="739" y="1"/>
                    <a:pt x="711" y="15"/>
                    <a:pt x="696" y="47"/>
                  </a:cubicBezTo>
                  <a:cubicBezTo>
                    <a:pt x="1" y="1629"/>
                    <a:pt x="179" y="3746"/>
                    <a:pt x="549" y="5397"/>
                  </a:cubicBezTo>
                  <a:cubicBezTo>
                    <a:pt x="913" y="7021"/>
                    <a:pt x="1769" y="8607"/>
                    <a:pt x="3273" y="9421"/>
                  </a:cubicBezTo>
                  <a:cubicBezTo>
                    <a:pt x="3294" y="9433"/>
                    <a:pt x="3314" y="9438"/>
                    <a:pt x="3333" y="9438"/>
                  </a:cubicBezTo>
                  <a:cubicBezTo>
                    <a:pt x="3434" y="9438"/>
                    <a:pt x="3492" y="9293"/>
                    <a:pt x="3391" y="9220"/>
                  </a:cubicBezTo>
                  <a:cubicBezTo>
                    <a:pt x="1981" y="8205"/>
                    <a:pt x="1144" y="6811"/>
                    <a:pt x="796" y="5118"/>
                  </a:cubicBezTo>
                  <a:cubicBezTo>
                    <a:pt x="481" y="3595"/>
                    <a:pt x="313" y="1598"/>
                    <a:pt x="867" y="120"/>
                  </a:cubicBezTo>
                  <a:cubicBezTo>
                    <a:pt x="892" y="54"/>
                    <a:pt x="827" y="1"/>
                    <a:pt x="768"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5"/>
            <p:cNvSpPr/>
            <p:nvPr/>
          </p:nvSpPr>
          <p:spPr>
            <a:xfrm>
              <a:off x="5434900" y="600900"/>
              <a:ext cx="138150" cy="121400"/>
            </a:xfrm>
            <a:custGeom>
              <a:avLst/>
              <a:gdLst/>
              <a:ahLst/>
              <a:cxnLst/>
              <a:rect l="l" t="t" r="r" b="b"/>
              <a:pathLst>
                <a:path w="5526" h="4856" extrusionOk="0">
                  <a:moveTo>
                    <a:pt x="86" y="0"/>
                  </a:moveTo>
                  <a:cubicBezTo>
                    <a:pt x="44" y="0"/>
                    <a:pt x="0" y="27"/>
                    <a:pt x="6" y="76"/>
                  </a:cubicBezTo>
                  <a:lnTo>
                    <a:pt x="7" y="76"/>
                  </a:lnTo>
                  <a:cubicBezTo>
                    <a:pt x="176" y="1499"/>
                    <a:pt x="556" y="3558"/>
                    <a:pt x="1826" y="4460"/>
                  </a:cubicBezTo>
                  <a:cubicBezTo>
                    <a:pt x="2214" y="4735"/>
                    <a:pt x="2706" y="4855"/>
                    <a:pt x="3215" y="4855"/>
                  </a:cubicBezTo>
                  <a:cubicBezTo>
                    <a:pt x="4017" y="4855"/>
                    <a:pt x="4862" y="4556"/>
                    <a:pt x="5410" y="4096"/>
                  </a:cubicBezTo>
                  <a:cubicBezTo>
                    <a:pt x="5526" y="3999"/>
                    <a:pt x="5417" y="3855"/>
                    <a:pt x="5296" y="3855"/>
                  </a:cubicBezTo>
                  <a:cubicBezTo>
                    <a:pt x="5275" y="3855"/>
                    <a:pt x="5254" y="3859"/>
                    <a:pt x="5234" y="3868"/>
                  </a:cubicBezTo>
                  <a:cubicBezTo>
                    <a:pt x="4551" y="4184"/>
                    <a:pt x="3810" y="4487"/>
                    <a:pt x="3115" y="4487"/>
                  </a:cubicBezTo>
                  <a:cubicBezTo>
                    <a:pt x="2524" y="4487"/>
                    <a:pt x="1965" y="4268"/>
                    <a:pt x="1502" y="3652"/>
                  </a:cubicBezTo>
                  <a:cubicBezTo>
                    <a:pt x="737" y="2631"/>
                    <a:pt x="375" y="1296"/>
                    <a:pt x="160" y="56"/>
                  </a:cubicBezTo>
                  <a:cubicBezTo>
                    <a:pt x="154" y="18"/>
                    <a:pt x="120" y="0"/>
                    <a:pt x="86" y="0"/>
                  </a:cubicBezTo>
                  <a:close/>
                </a:path>
              </a:pathLst>
            </a:custGeom>
            <a:solidFill>
              <a:srgbClr val="F4A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5"/>
            <p:cNvSpPr/>
            <p:nvPr/>
          </p:nvSpPr>
          <p:spPr>
            <a:xfrm>
              <a:off x="4498600" y="499075"/>
              <a:ext cx="248725" cy="606500"/>
            </a:xfrm>
            <a:custGeom>
              <a:avLst/>
              <a:gdLst/>
              <a:ahLst/>
              <a:cxnLst/>
              <a:rect l="l" t="t" r="r" b="b"/>
              <a:pathLst>
                <a:path w="9949" h="24260" extrusionOk="0">
                  <a:moveTo>
                    <a:pt x="9841" y="1"/>
                  </a:moveTo>
                  <a:cubicBezTo>
                    <a:pt x="9823" y="1"/>
                    <a:pt x="9805" y="8"/>
                    <a:pt x="9789" y="26"/>
                  </a:cubicBezTo>
                  <a:cubicBezTo>
                    <a:pt x="6648" y="3580"/>
                    <a:pt x="4366" y="7870"/>
                    <a:pt x="3525" y="12566"/>
                  </a:cubicBezTo>
                  <a:cubicBezTo>
                    <a:pt x="2778" y="16730"/>
                    <a:pt x="3508" y="21751"/>
                    <a:pt x="7335" y="24243"/>
                  </a:cubicBezTo>
                  <a:cubicBezTo>
                    <a:pt x="7353" y="24254"/>
                    <a:pt x="7371" y="24259"/>
                    <a:pt x="7389" y="24259"/>
                  </a:cubicBezTo>
                  <a:cubicBezTo>
                    <a:pt x="7478" y="24259"/>
                    <a:pt x="7554" y="24134"/>
                    <a:pt x="7472" y="24065"/>
                  </a:cubicBezTo>
                  <a:cubicBezTo>
                    <a:pt x="1" y="17724"/>
                    <a:pt x="4546" y="6357"/>
                    <a:pt x="9899" y="137"/>
                  </a:cubicBezTo>
                  <a:cubicBezTo>
                    <a:pt x="9949" y="79"/>
                    <a:pt x="9898" y="1"/>
                    <a:pt x="9841"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5"/>
            <p:cNvSpPr/>
            <p:nvPr/>
          </p:nvSpPr>
          <p:spPr>
            <a:xfrm>
              <a:off x="4621600" y="425450"/>
              <a:ext cx="205925" cy="609525"/>
            </a:xfrm>
            <a:custGeom>
              <a:avLst/>
              <a:gdLst/>
              <a:ahLst/>
              <a:cxnLst/>
              <a:rect l="l" t="t" r="r" b="b"/>
              <a:pathLst>
                <a:path w="8237" h="24381" extrusionOk="0">
                  <a:moveTo>
                    <a:pt x="7771" y="0"/>
                  </a:moveTo>
                  <a:cubicBezTo>
                    <a:pt x="7751" y="0"/>
                    <a:pt x="7731" y="9"/>
                    <a:pt x="7716" y="31"/>
                  </a:cubicBezTo>
                  <a:cubicBezTo>
                    <a:pt x="4999" y="3920"/>
                    <a:pt x="3217" y="8441"/>
                    <a:pt x="2916" y="13201"/>
                  </a:cubicBezTo>
                  <a:cubicBezTo>
                    <a:pt x="2647" y="17422"/>
                    <a:pt x="3942" y="22328"/>
                    <a:pt x="8027" y="24370"/>
                  </a:cubicBezTo>
                  <a:cubicBezTo>
                    <a:pt x="8042" y="24378"/>
                    <a:pt x="8058" y="24381"/>
                    <a:pt x="8072" y="24381"/>
                  </a:cubicBezTo>
                  <a:cubicBezTo>
                    <a:pt x="8166" y="24381"/>
                    <a:pt x="8237" y="24240"/>
                    <a:pt x="8143" y="24179"/>
                  </a:cubicBezTo>
                  <a:cubicBezTo>
                    <a:pt x="1" y="18726"/>
                    <a:pt x="3224" y="6917"/>
                    <a:pt x="7838" y="128"/>
                  </a:cubicBezTo>
                  <a:cubicBezTo>
                    <a:pt x="7878" y="68"/>
                    <a:pt x="7825" y="0"/>
                    <a:pt x="7771" y="0"/>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5"/>
            <p:cNvSpPr/>
            <p:nvPr/>
          </p:nvSpPr>
          <p:spPr>
            <a:xfrm>
              <a:off x="4619300" y="1858050"/>
              <a:ext cx="43750" cy="119700"/>
            </a:xfrm>
            <a:custGeom>
              <a:avLst/>
              <a:gdLst/>
              <a:ahLst/>
              <a:cxnLst/>
              <a:rect l="l" t="t" r="r" b="b"/>
              <a:pathLst>
                <a:path w="1750" h="4788" extrusionOk="0">
                  <a:moveTo>
                    <a:pt x="932" y="1"/>
                  </a:moveTo>
                  <a:cubicBezTo>
                    <a:pt x="881" y="1"/>
                    <a:pt x="829" y="34"/>
                    <a:pt x="825" y="102"/>
                  </a:cubicBezTo>
                  <a:cubicBezTo>
                    <a:pt x="736" y="1547"/>
                    <a:pt x="1" y="3801"/>
                    <a:pt x="1542" y="4769"/>
                  </a:cubicBezTo>
                  <a:cubicBezTo>
                    <a:pt x="1562" y="4781"/>
                    <a:pt x="1583" y="4787"/>
                    <a:pt x="1601" y="4787"/>
                  </a:cubicBezTo>
                  <a:cubicBezTo>
                    <a:pt x="1689" y="4787"/>
                    <a:pt x="1749" y="4666"/>
                    <a:pt x="1681" y="4589"/>
                  </a:cubicBezTo>
                  <a:cubicBezTo>
                    <a:pt x="503" y="3250"/>
                    <a:pt x="1079" y="1699"/>
                    <a:pt x="1036" y="102"/>
                  </a:cubicBezTo>
                  <a:cubicBezTo>
                    <a:pt x="1034" y="34"/>
                    <a:pt x="983" y="1"/>
                    <a:pt x="932"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5"/>
            <p:cNvSpPr/>
            <p:nvPr/>
          </p:nvSpPr>
          <p:spPr>
            <a:xfrm>
              <a:off x="4664600" y="1892650"/>
              <a:ext cx="18575" cy="90975"/>
            </a:xfrm>
            <a:custGeom>
              <a:avLst/>
              <a:gdLst/>
              <a:ahLst/>
              <a:cxnLst/>
              <a:rect l="l" t="t" r="r" b="b"/>
              <a:pathLst>
                <a:path w="743" h="3639" extrusionOk="0">
                  <a:moveTo>
                    <a:pt x="450" y="1"/>
                  </a:moveTo>
                  <a:cubicBezTo>
                    <a:pt x="424" y="1"/>
                    <a:pt x="398" y="10"/>
                    <a:pt x="374" y="34"/>
                  </a:cubicBezTo>
                  <a:lnTo>
                    <a:pt x="374" y="35"/>
                  </a:lnTo>
                  <a:cubicBezTo>
                    <a:pt x="1" y="402"/>
                    <a:pt x="61" y="1034"/>
                    <a:pt x="79" y="1516"/>
                  </a:cubicBezTo>
                  <a:cubicBezTo>
                    <a:pt x="107" y="2211"/>
                    <a:pt x="210" y="2938"/>
                    <a:pt x="497" y="3575"/>
                  </a:cubicBezTo>
                  <a:cubicBezTo>
                    <a:pt x="517" y="3620"/>
                    <a:pt x="553" y="3639"/>
                    <a:pt x="590" y="3639"/>
                  </a:cubicBezTo>
                  <a:cubicBezTo>
                    <a:pt x="664" y="3639"/>
                    <a:pt x="743" y="3566"/>
                    <a:pt x="724" y="3480"/>
                  </a:cubicBezTo>
                  <a:cubicBezTo>
                    <a:pt x="609" y="2942"/>
                    <a:pt x="447" y="2425"/>
                    <a:pt x="389" y="1875"/>
                  </a:cubicBezTo>
                  <a:cubicBezTo>
                    <a:pt x="342" y="1441"/>
                    <a:pt x="206" y="547"/>
                    <a:pt x="536" y="196"/>
                  </a:cubicBezTo>
                  <a:cubicBezTo>
                    <a:pt x="614" y="113"/>
                    <a:pt x="537" y="1"/>
                    <a:pt x="450"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5"/>
            <p:cNvSpPr/>
            <p:nvPr/>
          </p:nvSpPr>
          <p:spPr>
            <a:xfrm>
              <a:off x="4710250" y="1898625"/>
              <a:ext cx="15950" cy="88675"/>
            </a:xfrm>
            <a:custGeom>
              <a:avLst/>
              <a:gdLst/>
              <a:ahLst/>
              <a:cxnLst/>
              <a:rect l="l" t="t" r="r" b="b"/>
              <a:pathLst>
                <a:path w="638" h="3547" extrusionOk="0">
                  <a:moveTo>
                    <a:pt x="138" y="0"/>
                  </a:moveTo>
                  <a:cubicBezTo>
                    <a:pt x="71" y="0"/>
                    <a:pt x="0" y="45"/>
                    <a:pt x="6" y="124"/>
                  </a:cubicBezTo>
                  <a:cubicBezTo>
                    <a:pt x="81" y="1211"/>
                    <a:pt x="118" y="2380"/>
                    <a:pt x="356" y="3444"/>
                  </a:cubicBezTo>
                  <a:cubicBezTo>
                    <a:pt x="372" y="3515"/>
                    <a:pt x="429" y="3547"/>
                    <a:pt x="487" y="3547"/>
                  </a:cubicBezTo>
                  <a:cubicBezTo>
                    <a:pt x="561" y="3547"/>
                    <a:pt x="637" y="3496"/>
                    <a:pt x="637" y="3406"/>
                  </a:cubicBezTo>
                  <a:cubicBezTo>
                    <a:pt x="637" y="2317"/>
                    <a:pt x="416" y="1167"/>
                    <a:pt x="252" y="90"/>
                  </a:cubicBezTo>
                  <a:cubicBezTo>
                    <a:pt x="243" y="28"/>
                    <a:pt x="192" y="0"/>
                    <a:pt x="138"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5"/>
            <p:cNvSpPr/>
            <p:nvPr/>
          </p:nvSpPr>
          <p:spPr>
            <a:xfrm>
              <a:off x="4749700" y="1900550"/>
              <a:ext cx="23850" cy="93575"/>
            </a:xfrm>
            <a:custGeom>
              <a:avLst/>
              <a:gdLst/>
              <a:ahLst/>
              <a:cxnLst/>
              <a:rect l="l" t="t" r="r" b="b"/>
              <a:pathLst>
                <a:path w="954" h="3743" extrusionOk="0">
                  <a:moveTo>
                    <a:pt x="352" y="1"/>
                  </a:moveTo>
                  <a:cubicBezTo>
                    <a:pt x="310" y="1"/>
                    <a:pt x="270" y="25"/>
                    <a:pt x="257" y="82"/>
                  </a:cubicBezTo>
                  <a:cubicBezTo>
                    <a:pt x="0" y="1194"/>
                    <a:pt x="3" y="2737"/>
                    <a:pt x="721" y="3690"/>
                  </a:cubicBezTo>
                  <a:cubicBezTo>
                    <a:pt x="747" y="3726"/>
                    <a:pt x="786" y="3743"/>
                    <a:pt x="823" y="3743"/>
                  </a:cubicBezTo>
                  <a:cubicBezTo>
                    <a:pt x="891" y="3743"/>
                    <a:pt x="953" y="3689"/>
                    <a:pt x="933" y="3601"/>
                  </a:cubicBezTo>
                  <a:cubicBezTo>
                    <a:pt x="814" y="3093"/>
                    <a:pt x="589" y="2625"/>
                    <a:pt x="492" y="2105"/>
                  </a:cubicBezTo>
                  <a:cubicBezTo>
                    <a:pt x="371" y="1451"/>
                    <a:pt x="384" y="800"/>
                    <a:pt x="474" y="142"/>
                  </a:cubicBezTo>
                  <a:cubicBezTo>
                    <a:pt x="486" y="58"/>
                    <a:pt x="416" y="1"/>
                    <a:pt x="352"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5"/>
            <p:cNvSpPr/>
            <p:nvPr/>
          </p:nvSpPr>
          <p:spPr>
            <a:xfrm>
              <a:off x="4789950" y="1916800"/>
              <a:ext cx="15975" cy="97000"/>
            </a:xfrm>
            <a:custGeom>
              <a:avLst/>
              <a:gdLst/>
              <a:ahLst/>
              <a:cxnLst/>
              <a:rect l="l" t="t" r="r" b="b"/>
              <a:pathLst>
                <a:path w="639" h="3880" extrusionOk="0">
                  <a:moveTo>
                    <a:pt x="323" y="1"/>
                  </a:moveTo>
                  <a:cubicBezTo>
                    <a:pt x="261" y="1"/>
                    <a:pt x="196" y="41"/>
                    <a:pt x="189" y="119"/>
                  </a:cubicBezTo>
                  <a:cubicBezTo>
                    <a:pt x="77" y="1305"/>
                    <a:pt x="1" y="2655"/>
                    <a:pt x="403" y="3798"/>
                  </a:cubicBezTo>
                  <a:cubicBezTo>
                    <a:pt x="422" y="3852"/>
                    <a:pt x="474" y="3880"/>
                    <a:pt x="524" y="3880"/>
                  </a:cubicBezTo>
                  <a:cubicBezTo>
                    <a:pt x="583" y="3880"/>
                    <a:pt x="638" y="3842"/>
                    <a:pt x="636" y="3766"/>
                  </a:cubicBezTo>
                  <a:cubicBezTo>
                    <a:pt x="588" y="2538"/>
                    <a:pt x="363" y="1360"/>
                    <a:pt x="437" y="119"/>
                  </a:cubicBezTo>
                  <a:cubicBezTo>
                    <a:pt x="441" y="40"/>
                    <a:pt x="384" y="1"/>
                    <a:pt x="323"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p:nvPr/>
          </p:nvSpPr>
          <p:spPr>
            <a:xfrm>
              <a:off x="4835875" y="1915175"/>
              <a:ext cx="23325" cy="96050"/>
            </a:xfrm>
            <a:custGeom>
              <a:avLst/>
              <a:gdLst/>
              <a:ahLst/>
              <a:cxnLst/>
              <a:rect l="l" t="t" r="r" b="b"/>
              <a:pathLst>
                <a:path w="933" h="3842" extrusionOk="0">
                  <a:moveTo>
                    <a:pt x="704" y="1"/>
                  </a:moveTo>
                  <a:cubicBezTo>
                    <a:pt x="631" y="1"/>
                    <a:pt x="561" y="41"/>
                    <a:pt x="539" y="134"/>
                  </a:cubicBezTo>
                  <a:lnTo>
                    <a:pt x="539" y="135"/>
                  </a:lnTo>
                  <a:cubicBezTo>
                    <a:pt x="387" y="782"/>
                    <a:pt x="266" y="1437"/>
                    <a:pt x="180" y="2095"/>
                  </a:cubicBezTo>
                  <a:cubicBezTo>
                    <a:pt x="109" y="2630"/>
                    <a:pt x="0" y="3224"/>
                    <a:pt x="172" y="3749"/>
                  </a:cubicBezTo>
                  <a:cubicBezTo>
                    <a:pt x="193" y="3812"/>
                    <a:pt x="242" y="3841"/>
                    <a:pt x="292" y="3841"/>
                  </a:cubicBezTo>
                  <a:cubicBezTo>
                    <a:pt x="355" y="3841"/>
                    <a:pt x="420" y="3795"/>
                    <a:pt x="427" y="3714"/>
                  </a:cubicBezTo>
                  <a:cubicBezTo>
                    <a:pt x="540" y="2538"/>
                    <a:pt x="629" y="1391"/>
                    <a:pt x="900" y="234"/>
                  </a:cubicBezTo>
                  <a:cubicBezTo>
                    <a:pt x="933" y="93"/>
                    <a:pt x="815" y="1"/>
                    <a:pt x="704"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5"/>
            <p:cNvSpPr/>
            <p:nvPr/>
          </p:nvSpPr>
          <p:spPr>
            <a:xfrm>
              <a:off x="4872700" y="1931450"/>
              <a:ext cx="15100" cy="89500"/>
            </a:xfrm>
            <a:custGeom>
              <a:avLst/>
              <a:gdLst/>
              <a:ahLst/>
              <a:cxnLst/>
              <a:rect l="l" t="t" r="r" b="b"/>
              <a:pathLst>
                <a:path w="604" h="3580" extrusionOk="0">
                  <a:moveTo>
                    <a:pt x="224" y="1"/>
                  </a:moveTo>
                  <a:cubicBezTo>
                    <a:pt x="146" y="1"/>
                    <a:pt x="63" y="55"/>
                    <a:pt x="62" y="147"/>
                  </a:cubicBezTo>
                  <a:cubicBezTo>
                    <a:pt x="55" y="1221"/>
                    <a:pt x="0" y="2361"/>
                    <a:pt x="84" y="3430"/>
                  </a:cubicBezTo>
                  <a:cubicBezTo>
                    <a:pt x="91" y="3521"/>
                    <a:pt x="175" y="3579"/>
                    <a:pt x="252" y="3579"/>
                  </a:cubicBezTo>
                  <a:cubicBezTo>
                    <a:pt x="309" y="3579"/>
                    <a:pt x="364" y="3547"/>
                    <a:pt x="380" y="3471"/>
                  </a:cubicBezTo>
                  <a:cubicBezTo>
                    <a:pt x="604" y="2427"/>
                    <a:pt x="532" y="1155"/>
                    <a:pt x="354" y="107"/>
                  </a:cubicBezTo>
                  <a:cubicBezTo>
                    <a:pt x="342" y="34"/>
                    <a:pt x="285" y="1"/>
                    <a:pt x="224"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5"/>
            <p:cNvSpPr/>
            <p:nvPr/>
          </p:nvSpPr>
          <p:spPr>
            <a:xfrm>
              <a:off x="4905275" y="1947800"/>
              <a:ext cx="18150" cy="95325"/>
            </a:xfrm>
            <a:custGeom>
              <a:avLst/>
              <a:gdLst/>
              <a:ahLst/>
              <a:cxnLst/>
              <a:rect l="l" t="t" r="r" b="b"/>
              <a:pathLst>
                <a:path w="726" h="3813" extrusionOk="0">
                  <a:moveTo>
                    <a:pt x="196" y="0"/>
                  </a:moveTo>
                  <a:cubicBezTo>
                    <a:pt x="94" y="0"/>
                    <a:pt x="1" y="64"/>
                    <a:pt x="18" y="194"/>
                  </a:cubicBezTo>
                  <a:cubicBezTo>
                    <a:pt x="171" y="1355"/>
                    <a:pt x="112" y="2527"/>
                    <a:pt x="241" y="3687"/>
                  </a:cubicBezTo>
                  <a:cubicBezTo>
                    <a:pt x="249" y="3762"/>
                    <a:pt x="321" y="3813"/>
                    <a:pt x="386" y="3813"/>
                  </a:cubicBezTo>
                  <a:cubicBezTo>
                    <a:pt x="434" y="3813"/>
                    <a:pt x="479" y="3785"/>
                    <a:pt x="493" y="3720"/>
                  </a:cubicBezTo>
                  <a:cubicBezTo>
                    <a:pt x="725" y="2601"/>
                    <a:pt x="574" y="1319"/>
                    <a:pt x="427" y="194"/>
                  </a:cubicBezTo>
                  <a:cubicBezTo>
                    <a:pt x="410" y="65"/>
                    <a:pt x="298" y="0"/>
                    <a:pt x="196"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5"/>
            <p:cNvSpPr/>
            <p:nvPr/>
          </p:nvSpPr>
          <p:spPr>
            <a:xfrm>
              <a:off x="4953525" y="1971175"/>
              <a:ext cx="14625" cy="85925"/>
            </a:xfrm>
            <a:custGeom>
              <a:avLst/>
              <a:gdLst/>
              <a:ahLst/>
              <a:cxnLst/>
              <a:rect l="l" t="t" r="r" b="b"/>
              <a:pathLst>
                <a:path w="585" h="3437" extrusionOk="0">
                  <a:moveTo>
                    <a:pt x="135" y="0"/>
                  </a:moveTo>
                  <a:cubicBezTo>
                    <a:pt x="67" y="0"/>
                    <a:pt x="1" y="46"/>
                    <a:pt x="1" y="139"/>
                  </a:cubicBezTo>
                  <a:lnTo>
                    <a:pt x="1" y="138"/>
                  </a:lnTo>
                  <a:cubicBezTo>
                    <a:pt x="10" y="1172"/>
                    <a:pt x="14" y="2336"/>
                    <a:pt x="291" y="3339"/>
                  </a:cubicBezTo>
                  <a:cubicBezTo>
                    <a:pt x="309" y="3406"/>
                    <a:pt x="364" y="3436"/>
                    <a:pt x="419" y="3436"/>
                  </a:cubicBezTo>
                  <a:cubicBezTo>
                    <a:pt x="488" y="3436"/>
                    <a:pt x="559" y="3388"/>
                    <a:pt x="561" y="3302"/>
                  </a:cubicBezTo>
                  <a:cubicBezTo>
                    <a:pt x="584" y="2265"/>
                    <a:pt x="388" y="1173"/>
                    <a:pt x="288" y="139"/>
                  </a:cubicBezTo>
                  <a:cubicBezTo>
                    <a:pt x="279" y="47"/>
                    <a:pt x="206" y="0"/>
                    <a:pt x="135"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5"/>
            <p:cNvSpPr/>
            <p:nvPr/>
          </p:nvSpPr>
          <p:spPr>
            <a:xfrm>
              <a:off x="5002375" y="1980450"/>
              <a:ext cx="17550" cy="79625"/>
            </a:xfrm>
            <a:custGeom>
              <a:avLst/>
              <a:gdLst/>
              <a:ahLst/>
              <a:cxnLst/>
              <a:rect l="l" t="t" r="r" b="b"/>
              <a:pathLst>
                <a:path w="702" h="3185" extrusionOk="0">
                  <a:moveTo>
                    <a:pt x="170" y="0"/>
                  </a:moveTo>
                  <a:cubicBezTo>
                    <a:pt x="89" y="0"/>
                    <a:pt x="1" y="72"/>
                    <a:pt x="17" y="178"/>
                  </a:cubicBezTo>
                  <a:cubicBezTo>
                    <a:pt x="163" y="1144"/>
                    <a:pt x="142" y="2125"/>
                    <a:pt x="285" y="3086"/>
                  </a:cubicBezTo>
                  <a:cubicBezTo>
                    <a:pt x="295" y="3152"/>
                    <a:pt x="356" y="3184"/>
                    <a:pt x="417" y="3184"/>
                  </a:cubicBezTo>
                  <a:cubicBezTo>
                    <a:pt x="479" y="3184"/>
                    <a:pt x="540" y="3151"/>
                    <a:pt x="551" y="3086"/>
                  </a:cubicBezTo>
                  <a:cubicBezTo>
                    <a:pt x="701" y="2124"/>
                    <a:pt x="501" y="1044"/>
                    <a:pt x="289" y="103"/>
                  </a:cubicBezTo>
                  <a:cubicBezTo>
                    <a:pt x="273" y="31"/>
                    <a:pt x="223" y="0"/>
                    <a:pt x="170"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5"/>
            <p:cNvSpPr/>
            <p:nvPr/>
          </p:nvSpPr>
          <p:spPr>
            <a:xfrm>
              <a:off x="5068925" y="1987275"/>
              <a:ext cx="32850" cy="85200"/>
            </a:xfrm>
            <a:custGeom>
              <a:avLst/>
              <a:gdLst/>
              <a:ahLst/>
              <a:cxnLst/>
              <a:rect l="l" t="t" r="r" b="b"/>
              <a:pathLst>
                <a:path w="1314" h="3408" extrusionOk="0">
                  <a:moveTo>
                    <a:pt x="561" y="1"/>
                  </a:moveTo>
                  <a:cubicBezTo>
                    <a:pt x="498" y="1"/>
                    <a:pt x="440" y="36"/>
                    <a:pt x="425" y="118"/>
                  </a:cubicBezTo>
                  <a:cubicBezTo>
                    <a:pt x="233" y="1165"/>
                    <a:pt x="0" y="2699"/>
                    <a:pt x="1062" y="3383"/>
                  </a:cubicBezTo>
                  <a:cubicBezTo>
                    <a:pt x="1089" y="3400"/>
                    <a:pt x="1115" y="3408"/>
                    <a:pt x="1138" y="3408"/>
                  </a:cubicBezTo>
                  <a:cubicBezTo>
                    <a:pt x="1246" y="3408"/>
                    <a:pt x="1313" y="3255"/>
                    <a:pt x="1235" y="3158"/>
                  </a:cubicBezTo>
                  <a:cubicBezTo>
                    <a:pt x="494" y="2236"/>
                    <a:pt x="544" y="1327"/>
                    <a:pt x="738" y="204"/>
                  </a:cubicBezTo>
                  <a:cubicBezTo>
                    <a:pt x="759" y="82"/>
                    <a:pt x="655" y="1"/>
                    <a:pt x="561"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5"/>
            <p:cNvSpPr/>
            <p:nvPr/>
          </p:nvSpPr>
          <p:spPr>
            <a:xfrm>
              <a:off x="5118850" y="1998275"/>
              <a:ext cx="45350" cy="73950"/>
            </a:xfrm>
            <a:custGeom>
              <a:avLst/>
              <a:gdLst/>
              <a:ahLst/>
              <a:cxnLst/>
              <a:rect l="l" t="t" r="r" b="b"/>
              <a:pathLst>
                <a:path w="1814" h="2958" extrusionOk="0">
                  <a:moveTo>
                    <a:pt x="168" y="0"/>
                  </a:moveTo>
                  <a:cubicBezTo>
                    <a:pt x="86" y="0"/>
                    <a:pt x="0" y="53"/>
                    <a:pt x="12" y="148"/>
                  </a:cubicBezTo>
                  <a:cubicBezTo>
                    <a:pt x="131" y="1186"/>
                    <a:pt x="622" y="2432"/>
                    <a:pt x="1604" y="2942"/>
                  </a:cubicBezTo>
                  <a:cubicBezTo>
                    <a:pt x="1624" y="2952"/>
                    <a:pt x="1644" y="2957"/>
                    <a:pt x="1663" y="2957"/>
                  </a:cubicBezTo>
                  <a:cubicBezTo>
                    <a:pt x="1755" y="2957"/>
                    <a:pt x="1814" y="2844"/>
                    <a:pt x="1745" y="2759"/>
                  </a:cubicBezTo>
                  <a:cubicBezTo>
                    <a:pt x="1066" y="1919"/>
                    <a:pt x="472" y="1217"/>
                    <a:pt x="307" y="107"/>
                  </a:cubicBezTo>
                  <a:cubicBezTo>
                    <a:pt x="296" y="34"/>
                    <a:pt x="233" y="0"/>
                    <a:pt x="168"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p:nvPr/>
          </p:nvSpPr>
          <p:spPr>
            <a:xfrm>
              <a:off x="5157225" y="1990125"/>
              <a:ext cx="50025" cy="77950"/>
            </a:xfrm>
            <a:custGeom>
              <a:avLst/>
              <a:gdLst/>
              <a:ahLst/>
              <a:cxnLst/>
              <a:rect l="l" t="t" r="r" b="b"/>
              <a:pathLst>
                <a:path w="2001" h="3118" extrusionOk="0">
                  <a:moveTo>
                    <a:pt x="213" y="0"/>
                  </a:moveTo>
                  <a:cubicBezTo>
                    <a:pt x="113" y="0"/>
                    <a:pt x="0" y="87"/>
                    <a:pt x="21" y="219"/>
                  </a:cubicBezTo>
                  <a:cubicBezTo>
                    <a:pt x="186" y="1258"/>
                    <a:pt x="747" y="2554"/>
                    <a:pt x="1711" y="3095"/>
                  </a:cubicBezTo>
                  <a:cubicBezTo>
                    <a:pt x="1739" y="3111"/>
                    <a:pt x="1767" y="3118"/>
                    <a:pt x="1793" y="3118"/>
                  </a:cubicBezTo>
                  <a:cubicBezTo>
                    <a:pt x="1918" y="3118"/>
                    <a:pt x="2001" y="2956"/>
                    <a:pt x="1905" y="2844"/>
                  </a:cubicBezTo>
                  <a:cubicBezTo>
                    <a:pt x="1554" y="2431"/>
                    <a:pt x="1163" y="2102"/>
                    <a:pt x="884" y="1624"/>
                  </a:cubicBezTo>
                  <a:cubicBezTo>
                    <a:pt x="613" y="1159"/>
                    <a:pt x="446" y="656"/>
                    <a:pt x="356" y="126"/>
                  </a:cubicBezTo>
                  <a:cubicBezTo>
                    <a:pt x="341" y="38"/>
                    <a:pt x="280" y="0"/>
                    <a:pt x="213"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5"/>
            <p:cNvSpPr/>
            <p:nvPr/>
          </p:nvSpPr>
          <p:spPr>
            <a:xfrm>
              <a:off x="5187075" y="1998400"/>
              <a:ext cx="76600" cy="56825"/>
            </a:xfrm>
            <a:custGeom>
              <a:avLst/>
              <a:gdLst/>
              <a:ahLst/>
              <a:cxnLst/>
              <a:rect l="l" t="t" r="r" b="b"/>
              <a:pathLst>
                <a:path w="3064" h="2273" extrusionOk="0">
                  <a:moveTo>
                    <a:pt x="139" y="1"/>
                  </a:moveTo>
                  <a:cubicBezTo>
                    <a:pt x="70" y="1"/>
                    <a:pt x="1" y="83"/>
                    <a:pt x="45" y="155"/>
                  </a:cubicBezTo>
                  <a:cubicBezTo>
                    <a:pt x="623" y="1087"/>
                    <a:pt x="1694" y="2065"/>
                    <a:pt x="2806" y="2269"/>
                  </a:cubicBezTo>
                  <a:cubicBezTo>
                    <a:pt x="2816" y="2271"/>
                    <a:pt x="2825" y="2272"/>
                    <a:pt x="2834" y="2272"/>
                  </a:cubicBezTo>
                  <a:cubicBezTo>
                    <a:pt x="2972" y="2272"/>
                    <a:pt x="3064" y="2082"/>
                    <a:pt x="2919" y="2004"/>
                  </a:cubicBezTo>
                  <a:cubicBezTo>
                    <a:pt x="2434" y="1746"/>
                    <a:pt x="1930" y="1570"/>
                    <a:pt x="1475" y="1250"/>
                  </a:cubicBezTo>
                  <a:cubicBezTo>
                    <a:pt x="990" y="908"/>
                    <a:pt x="581" y="488"/>
                    <a:pt x="204" y="33"/>
                  </a:cubicBezTo>
                  <a:cubicBezTo>
                    <a:pt x="185" y="10"/>
                    <a:pt x="162" y="1"/>
                    <a:pt x="139"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5"/>
            <p:cNvSpPr/>
            <p:nvPr/>
          </p:nvSpPr>
          <p:spPr>
            <a:xfrm>
              <a:off x="5249575" y="1983300"/>
              <a:ext cx="59800" cy="69100"/>
            </a:xfrm>
            <a:custGeom>
              <a:avLst/>
              <a:gdLst/>
              <a:ahLst/>
              <a:cxnLst/>
              <a:rect l="l" t="t" r="r" b="b"/>
              <a:pathLst>
                <a:path w="2392" h="2764" extrusionOk="0">
                  <a:moveTo>
                    <a:pt x="171" y="1"/>
                  </a:moveTo>
                  <a:cubicBezTo>
                    <a:pt x="80" y="1"/>
                    <a:pt x="0" y="136"/>
                    <a:pt x="86" y="206"/>
                  </a:cubicBezTo>
                  <a:cubicBezTo>
                    <a:pt x="503" y="557"/>
                    <a:pt x="890" y="943"/>
                    <a:pt x="1230" y="1370"/>
                  </a:cubicBezTo>
                  <a:cubicBezTo>
                    <a:pt x="1571" y="1797"/>
                    <a:pt x="1799" y="2300"/>
                    <a:pt x="2139" y="2721"/>
                  </a:cubicBezTo>
                  <a:cubicBezTo>
                    <a:pt x="2164" y="2751"/>
                    <a:pt x="2195" y="2764"/>
                    <a:pt x="2226" y="2764"/>
                  </a:cubicBezTo>
                  <a:cubicBezTo>
                    <a:pt x="2308" y="2764"/>
                    <a:pt x="2392" y="2678"/>
                    <a:pt x="2367" y="2589"/>
                  </a:cubicBezTo>
                  <a:cubicBezTo>
                    <a:pt x="2070" y="1568"/>
                    <a:pt x="1047" y="639"/>
                    <a:pt x="228" y="21"/>
                  </a:cubicBezTo>
                  <a:cubicBezTo>
                    <a:pt x="210" y="7"/>
                    <a:pt x="190" y="1"/>
                    <a:pt x="171"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5"/>
            <p:cNvSpPr/>
            <p:nvPr/>
          </p:nvSpPr>
          <p:spPr>
            <a:xfrm>
              <a:off x="5295550" y="1972450"/>
              <a:ext cx="95275" cy="52800"/>
            </a:xfrm>
            <a:custGeom>
              <a:avLst/>
              <a:gdLst/>
              <a:ahLst/>
              <a:cxnLst/>
              <a:rect l="l" t="t" r="r" b="b"/>
              <a:pathLst>
                <a:path w="3811" h="2112" extrusionOk="0">
                  <a:moveTo>
                    <a:pt x="204" y="0"/>
                  </a:moveTo>
                  <a:cubicBezTo>
                    <a:pt x="97" y="0"/>
                    <a:pt x="0" y="147"/>
                    <a:pt x="94" y="255"/>
                  </a:cubicBezTo>
                  <a:cubicBezTo>
                    <a:pt x="928" y="1224"/>
                    <a:pt x="2252" y="2111"/>
                    <a:pt x="3578" y="2111"/>
                  </a:cubicBezTo>
                  <a:cubicBezTo>
                    <a:pt x="3588" y="2111"/>
                    <a:pt x="3597" y="2111"/>
                    <a:pt x="3607" y="2111"/>
                  </a:cubicBezTo>
                  <a:cubicBezTo>
                    <a:pt x="3773" y="2109"/>
                    <a:pt x="3810" y="1864"/>
                    <a:pt x="3647" y="1819"/>
                  </a:cubicBezTo>
                  <a:cubicBezTo>
                    <a:pt x="2334" y="1463"/>
                    <a:pt x="1244" y="1095"/>
                    <a:pt x="302" y="48"/>
                  </a:cubicBezTo>
                  <a:cubicBezTo>
                    <a:pt x="271" y="14"/>
                    <a:pt x="237" y="0"/>
                    <a:pt x="204"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5"/>
            <p:cNvSpPr/>
            <p:nvPr/>
          </p:nvSpPr>
          <p:spPr>
            <a:xfrm>
              <a:off x="5327525" y="1949500"/>
              <a:ext cx="97100" cy="49400"/>
            </a:xfrm>
            <a:custGeom>
              <a:avLst/>
              <a:gdLst/>
              <a:ahLst/>
              <a:cxnLst/>
              <a:rect l="l" t="t" r="r" b="b"/>
              <a:pathLst>
                <a:path w="3884" h="1976" extrusionOk="0">
                  <a:moveTo>
                    <a:pt x="162" y="0"/>
                  </a:moveTo>
                  <a:cubicBezTo>
                    <a:pt x="77" y="0"/>
                    <a:pt x="0" y="120"/>
                    <a:pt x="72" y="211"/>
                  </a:cubicBezTo>
                  <a:lnTo>
                    <a:pt x="73" y="212"/>
                  </a:lnTo>
                  <a:cubicBezTo>
                    <a:pt x="824" y="1161"/>
                    <a:pt x="2063" y="1975"/>
                    <a:pt x="3324" y="1975"/>
                  </a:cubicBezTo>
                  <a:cubicBezTo>
                    <a:pt x="3437" y="1975"/>
                    <a:pt x="3550" y="1969"/>
                    <a:pt x="3664" y="1955"/>
                  </a:cubicBezTo>
                  <a:cubicBezTo>
                    <a:pt x="3811" y="1938"/>
                    <a:pt x="3883" y="1694"/>
                    <a:pt x="3702" y="1666"/>
                  </a:cubicBezTo>
                  <a:cubicBezTo>
                    <a:pt x="2335" y="1464"/>
                    <a:pt x="1181" y="1133"/>
                    <a:pt x="241" y="41"/>
                  </a:cubicBezTo>
                  <a:cubicBezTo>
                    <a:pt x="217" y="12"/>
                    <a:pt x="189" y="0"/>
                    <a:pt x="162"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a:off x="5366575" y="1929200"/>
              <a:ext cx="81950" cy="63775"/>
            </a:xfrm>
            <a:custGeom>
              <a:avLst/>
              <a:gdLst/>
              <a:ahLst/>
              <a:cxnLst/>
              <a:rect l="l" t="t" r="r" b="b"/>
              <a:pathLst>
                <a:path w="3278" h="2551" extrusionOk="0">
                  <a:moveTo>
                    <a:pt x="200" y="1"/>
                  </a:moveTo>
                  <a:cubicBezTo>
                    <a:pt x="79" y="1"/>
                    <a:pt x="0" y="184"/>
                    <a:pt x="130" y="261"/>
                  </a:cubicBezTo>
                  <a:cubicBezTo>
                    <a:pt x="678" y="593"/>
                    <a:pt x="1222" y="931"/>
                    <a:pt x="1771" y="1263"/>
                  </a:cubicBezTo>
                  <a:cubicBezTo>
                    <a:pt x="2288" y="1578"/>
                    <a:pt x="2769" y="1854"/>
                    <a:pt x="2981" y="2456"/>
                  </a:cubicBezTo>
                  <a:cubicBezTo>
                    <a:pt x="2998" y="2512"/>
                    <a:pt x="3050" y="2550"/>
                    <a:pt x="3107" y="2550"/>
                  </a:cubicBezTo>
                  <a:cubicBezTo>
                    <a:pt x="3114" y="2550"/>
                    <a:pt x="3120" y="2550"/>
                    <a:pt x="3127" y="2549"/>
                  </a:cubicBezTo>
                  <a:cubicBezTo>
                    <a:pt x="3192" y="2540"/>
                    <a:pt x="3242" y="2486"/>
                    <a:pt x="3244" y="2420"/>
                  </a:cubicBezTo>
                  <a:cubicBezTo>
                    <a:pt x="3277" y="1917"/>
                    <a:pt x="2889" y="1574"/>
                    <a:pt x="2501" y="1314"/>
                  </a:cubicBezTo>
                  <a:cubicBezTo>
                    <a:pt x="1790" y="838"/>
                    <a:pt x="1009" y="451"/>
                    <a:pt x="270" y="21"/>
                  </a:cubicBezTo>
                  <a:cubicBezTo>
                    <a:pt x="246" y="7"/>
                    <a:pt x="223" y="1"/>
                    <a:pt x="200"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5"/>
            <p:cNvSpPr/>
            <p:nvPr/>
          </p:nvSpPr>
          <p:spPr>
            <a:xfrm>
              <a:off x="5407075" y="1882775"/>
              <a:ext cx="114950" cy="57000"/>
            </a:xfrm>
            <a:custGeom>
              <a:avLst/>
              <a:gdLst/>
              <a:ahLst/>
              <a:cxnLst/>
              <a:rect l="l" t="t" r="r" b="b"/>
              <a:pathLst>
                <a:path w="4598" h="2280" extrusionOk="0">
                  <a:moveTo>
                    <a:pt x="192" y="0"/>
                  </a:moveTo>
                  <a:cubicBezTo>
                    <a:pt x="89" y="0"/>
                    <a:pt x="0" y="148"/>
                    <a:pt x="95" y="228"/>
                  </a:cubicBezTo>
                  <a:cubicBezTo>
                    <a:pt x="1272" y="1215"/>
                    <a:pt x="2871" y="2118"/>
                    <a:pt x="4424" y="2278"/>
                  </a:cubicBezTo>
                  <a:cubicBezTo>
                    <a:pt x="4430" y="2279"/>
                    <a:pt x="4436" y="2279"/>
                    <a:pt x="4442" y="2279"/>
                  </a:cubicBezTo>
                  <a:cubicBezTo>
                    <a:pt x="4596" y="2279"/>
                    <a:pt x="4597" y="2048"/>
                    <a:pt x="4462" y="1997"/>
                  </a:cubicBezTo>
                  <a:cubicBezTo>
                    <a:pt x="2953" y="1436"/>
                    <a:pt x="1592" y="952"/>
                    <a:pt x="256" y="21"/>
                  </a:cubicBezTo>
                  <a:cubicBezTo>
                    <a:pt x="235" y="7"/>
                    <a:pt x="213" y="0"/>
                    <a:pt x="192"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5"/>
            <p:cNvSpPr/>
            <p:nvPr/>
          </p:nvSpPr>
          <p:spPr>
            <a:xfrm>
              <a:off x="5433275" y="1853050"/>
              <a:ext cx="90550" cy="45275"/>
            </a:xfrm>
            <a:custGeom>
              <a:avLst/>
              <a:gdLst/>
              <a:ahLst/>
              <a:cxnLst/>
              <a:rect l="l" t="t" r="r" b="b"/>
              <a:pathLst>
                <a:path w="3622" h="1811" extrusionOk="0">
                  <a:moveTo>
                    <a:pt x="149" y="1"/>
                  </a:moveTo>
                  <a:cubicBezTo>
                    <a:pt x="75" y="1"/>
                    <a:pt x="1" y="61"/>
                    <a:pt x="24" y="156"/>
                  </a:cubicBezTo>
                  <a:lnTo>
                    <a:pt x="25" y="156"/>
                  </a:lnTo>
                  <a:cubicBezTo>
                    <a:pt x="182" y="781"/>
                    <a:pt x="760" y="1055"/>
                    <a:pt x="1312" y="1297"/>
                  </a:cubicBezTo>
                  <a:cubicBezTo>
                    <a:pt x="1960" y="1581"/>
                    <a:pt x="2674" y="1811"/>
                    <a:pt x="3388" y="1811"/>
                  </a:cubicBezTo>
                  <a:cubicBezTo>
                    <a:pt x="3407" y="1811"/>
                    <a:pt x="3427" y="1811"/>
                    <a:pt x="3446" y="1810"/>
                  </a:cubicBezTo>
                  <a:cubicBezTo>
                    <a:pt x="3585" y="1807"/>
                    <a:pt x="3621" y="1596"/>
                    <a:pt x="3480" y="1563"/>
                  </a:cubicBezTo>
                  <a:cubicBezTo>
                    <a:pt x="2541" y="1341"/>
                    <a:pt x="630" y="1175"/>
                    <a:pt x="267" y="89"/>
                  </a:cubicBezTo>
                  <a:cubicBezTo>
                    <a:pt x="247" y="27"/>
                    <a:pt x="198" y="1"/>
                    <a:pt x="149"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5"/>
            <p:cNvSpPr/>
            <p:nvPr/>
          </p:nvSpPr>
          <p:spPr>
            <a:xfrm>
              <a:off x="5465750" y="1830900"/>
              <a:ext cx="77975" cy="60150"/>
            </a:xfrm>
            <a:custGeom>
              <a:avLst/>
              <a:gdLst/>
              <a:ahLst/>
              <a:cxnLst/>
              <a:rect l="l" t="t" r="r" b="b"/>
              <a:pathLst>
                <a:path w="3119" h="2406" extrusionOk="0">
                  <a:moveTo>
                    <a:pt x="149" y="0"/>
                  </a:moveTo>
                  <a:cubicBezTo>
                    <a:pt x="32" y="0"/>
                    <a:pt x="0" y="179"/>
                    <a:pt x="124" y="227"/>
                  </a:cubicBezTo>
                  <a:cubicBezTo>
                    <a:pt x="721" y="458"/>
                    <a:pt x="1274" y="754"/>
                    <a:pt x="1766" y="1168"/>
                  </a:cubicBezTo>
                  <a:cubicBezTo>
                    <a:pt x="2188" y="1525"/>
                    <a:pt x="2487" y="1971"/>
                    <a:pt x="2867" y="2363"/>
                  </a:cubicBezTo>
                  <a:cubicBezTo>
                    <a:pt x="2896" y="2393"/>
                    <a:pt x="2928" y="2406"/>
                    <a:pt x="2958" y="2406"/>
                  </a:cubicBezTo>
                  <a:cubicBezTo>
                    <a:pt x="3045" y="2406"/>
                    <a:pt x="3118" y="2298"/>
                    <a:pt x="3077" y="2201"/>
                  </a:cubicBezTo>
                  <a:cubicBezTo>
                    <a:pt x="2613" y="1109"/>
                    <a:pt x="1278" y="314"/>
                    <a:pt x="184" y="5"/>
                  </a:cubicBezTo>
                  <a:cubicBezTo>
                    <a:pt x="172" y="2"/>
                    <a:pt x="160" y="0"/>
                    <a:pt x="149"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5"/>
            <p:cNvSpPr/>
            <p:nvPr/>
          </p:nvSpPr>
          <p:spPr>
            <a:xfrm>
              <a:off x="5518425" y="1812350"/>
              <a:ext cx="81175" cy="44925"/>
            </a:xfrm>
            <a:custGeom>
              <a:avLst/>
              <a:gdLst/>
              <a:ahLst/>
              <a:cxnLst/>
              <a:rect l="l" t="t" r="r" b="b"/>
              <a:pathLst>
                <a:path w="3247" h="1797" extrusionOk="0">
                  <a:moveTo>
                    <a:pt x="138" y="0"/>
                  </a:moveTo>
                  <a:cubicBezTo>
                    <a:pt x="67" y="0"/>
                    <a:pt x="0" y="54"/>
                    <a:pt x="29" y="143"/>
                  </a:cubicBezTo>
                  <a:cubicBezTo>
                    <a:pt x="378" y="1205"/>
                    <a:pt x="2071" y="1797"/>
                    <a:pt x="3080" y="1797"/>
                  </a:cubicBezTo>
                  <a:cubicBezTo>
                    <a:pt x="3213" y="1797"/>
                    <a:pt x="3247" y="1590"/>
                    <a:pt x="3113" y="1560"/>
                  </a:cubicBezTo>
                  <a:cubicBezTo>
                    <a:pt x="2212" y="1359"/>
                    <a:pt x="657" y="1063"/>
                    <a:pt x="258" y="80"/>
                  </a:cubicBezTo>
                  <a:cubicBezTo>
                    <a:pt x="235" y="25"/>
                    <a:pt x="186" y="0"/>
                    <a:pt x="138"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5"/>
            <p:cNvSpPr/>
            <p:nvPr/>
          </p:nvSpPr>
          <p:spPr>
            <a:xfrm>
              <a:off x="5560500" y="1801375"/>
              <a:ext cx="77200" cy="46100"/>
            </a:xfrm>
            <a:custGeom>
              <a:avLst/>
              <a:gdLst/>
              <a:ahLst/>
              <a:cxnLst/>
              <a:rect l="l" t="t" r="r" b="b"/>
              <a:pathLst>
                <a:path w="3088" h="1844" extrusionOk="0">
                  <a:moveTo>
                    <a:pt x="141" y="1"/>
                  </a:moveTo>
                  <a:cubicBezTo>
                    <a:pt x="66" y="1"/>
                    <a:pt x="0" y="103"/>
                    <a:pt x="65" y="179"/>
                  </a:cubicBezTo>
                  <a:cubicBezTo>
                    <a:pt x="779" y="1040"/>
                    <a:pt x="1786" y="1719"/>
                    <a:pt x="2915" y="1843"/>
                  </a:cubicBezTo>
                  <a:cubicBezTo>
                    <a:pt x="2920" y="1844"/>
                    <a:pt x="2926" y="1844"/>
                    <a:pt x="2931" y="1844"/>
                  </a:cubicBezTo>
                  <a:cubicBezTo>
                    <a:pt x="3073" y="1844"/>
                    <a:pt x="3087" y="1618"/>
                    <a:pt x="2952" y="1577"/>
                  </a:cubicBezTo>
                  <a:cubicBezTo>
                    <a:pt x="1898" y="1263"/>
                    <a:pt x="978" y="846"/>
                    <a:pt x="210" y="33"/>
                  </a:cubicBezTo>
                  <a:cubicBezTo>
                    <a:pt x="188" y="11"/>
                    <a:pt x="164" y="1"/>
                    <a:pt x="141"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5"/>
            <p:cNvSpPr/>
            <p:nvPr/>
          </p:nvSpPr>
          <p:spPr>
            <a:xfrm>
              <a:off x="5607850" y="1784125"/>
              <a:ext cx="117650" cy="40600"/>
            </a:xfrm>
            <a:custGeom>
              <a:avLst/>
              <a:gdLst/>
              <a:ahLst/>
              <a:cxnLst/>
              <a:rect l="l" t="t" r="r" b="b"/>
              <a:pathLst>
                <a:path w="4706" h="1624" extrusionOk="0">
                  <a:moveTo>
                    <a:pt x="165" y="1"/>
                  </a:moveTo>
                  <a:cubicBezTo>
                    <a:pt x="36" y="1"/>
                    <a:pt x="1" y="204"/>
                    <a:pt x="138" y="258"/>
                  </a:cubicBezTo>
                  <a:cubicBezTo>
                    <a:pt x="941" y="573"/>
                    <a:pt x="1587" y="1154"/>
                    <a:pt x="2423" y="1408"/>
                  </a:cubicBezTo>
                  <a:cubicBezTo>
                    <a:pt x="2868" y="1543"/>
                    <a:pt x="3341" y="1624"/>
                    <a:pt x="3811" y="1624"/>
                  </a:cubicBezTo>
                  <a:cubicBezTo>
                    <a:pt x="4052" y="1624"/>
                    <a:pt x="4292" y="1603"/>
                    <a:pt x="4527" y="1556"/>
                  </a:cubicBezTo>
                  <a:cubicBezTo>
                    <a:pt x="4706" y="1522"/>
                    <a:pt x="4659" y="1247"/>
                    <a:pt x="4485" y="1246"/>
                  </a:cubicBezTo>
                  <a:cubicBezTo>
                    <a:pt x="3613" y="1235"/>
                    <a:pt x="2812" y="1207"/>
                    <a:pt x="1994" y="871"/>
                  </a:cubicBezTo>
                  <a:cubicBezTo>
                    <a:pt x="1377" y="616"/>
                    <a:pt x="849" y="208"/>
                    <a:pt x="208" y="7"/>
                  </a:cubicBezTo>
                  <a:cubicBezTo>
                    <a:pt x="193" y="3"/>
                    <a:pt x="178" y="1"/>
                    <a:pt x="165" y="1"/>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5"/>
            <p:cNvSpPr/>
            <p:nvPr/>
          </p:nvSpPr>
          <p:spPr>
            <a:xfrm>
              <a:off x="5669675" y="1768050"/>
              <a:ext cx="85375" cy="19875"/>
            </a:xfrm>
            <a:custGeom>
              <a:avLst/>
              <a:gdLst/>
              <a:ahLst/>
              <a:cxnLst/>
              <a:rect l="l" t="t" r="r" b="b"/>
              <a:pathLst>
                <a:path w="3415" h="795" extrusionOk="0">
                  <a:moveTo>
                    <a:pt x="183" y="0"/>
                  </a:moveTo>
                  <a:cubicBezTo>
                    <a:pt x="65" y="0"/>
                    <a:pt x="0" y="180"/>
                    <a:pt x="119" y="243"/>
                  </a:cubicBezTo>
                  <a:cubicBezTo>
                    <a:pt x="753" y="578"/>
                    <a:pt x="1576" y="795"/>
                    <a:pt x="2354" y="795"/>
                  </a:cubicBezTo>
                  <a:cubicBezTo>
                    <a:pt x="2671" y="795"/>
                    <a:pt x="2981" y="759"/>
                    <a:pt x="3267" y="680"/>
                  </a:cubicBezTo>
                  <a:cubicBezTo>
                    <a:pt x="3415" y="639"/>
                    <a:pt x="3382" y="418"/>
                    <a:pt x="3231" y="414"/>
                  </a:cubicBezTo>
                  <a:cubicBezTo>
                    <a:pt x="3155" y="411"/>
                    <a:pt x="3078" y="410"/>
                    <a:pt x="3002" y="410"/>
                  </a:cubicBezTo>
                  <a:cubicBezTo>
                    <a:pt x="2786" y="410"/>
                    <a:pt x="2571" y="417"/>
                    <a:pt x="2355" y="417"/>
                  </a:cubicBezTo>
                  <a:cubicBezTo>
                    <a:pt x="2164" y="417"/>
                    <a:pt x="1973" y="412"/>
                    <a:pt x="1782" y="391"/>
                  </a:cubicBezTo>
                  <a:cubicBezTo>
                    <a:pt x="1240" y="331"/>
                    <a:pt x="737" y="165"/>
                    <a:pt x="219" y="6"/>
                  </a:cubicBezTo>
                  <a:cubicBezTo>
                    <a:pt x="206" y="2"/>
                    <a:pt x="194" y="0"/>
                    <a:pt x="183"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5"/>
            <p:cNvSpPr/>
            <p:nvPr/>
          </p:nvSpPr>
          <p:spPr>
            <a:xfrm>
              <a:off x="5704450" y="1741175"/>
              <a:ext cx="93775" cy="18100"/>
            </a:xfrm>
            <a:custGeom>
              <a:avLst/>
              <a:gdLst/>
              <a:ahLst/>
              <a:cxnLst/>
              <a:rect l="l" t="t" r="r" b="b"/>
              <a:pathLst>
                <a:path w="3751" h="724" extrusionOk="0">
                  <a:moveTo>
                    <a:pt x="180" y="0"/>
                  </a:moveTo>
                  <a:cubicBezTo>
                    <a:pt x="40" y="0"/>
                    <a:pt x="1" y="212"/>
                    <a:pt x="148" y="268"/>
                  </a:cubicBezTo>
                  <a:cubicBezTo>
                    <a:pt x="874" y="539"/>
                    <a:pt x="1715" y="723"/>
                    <a:pt x="2530" y="723"/>
                  </a:cubicBezTo>
                  <a:cubicBezTo>
                    <a:pt x="2889" y="723"/>
                    <a:pt x="3244" y="687"/>
                    <a:pt x="3581" y="607"/>
                  </a:cubicBezTo>
                  <a:cubicBezTo>
                    <a:pt x="3750" y="567"/>
                    <a:pt x="3711" y="308"/>
                    <a:pt x="3540" y="308"/>
                  </a:cubicBezTo>
                  <a:cubicBezTo>
                    <a:pt x="3457" y="308"/>
                    <a:pt x="3374" y="308"/>
                    <a:pt x="3292" y="308"/>
                  </a:cubicBezTo>
                  <a:cubicBezTo>
                    <a:pt x="2236" y="308"/>
                    <a:pt x="1269" y="286"/>
                    <a:pt x="221" y="6"/>
                  </a:cubicBezTo>
                  <a:cubicBezTo>
                    <a:pt x="207" y="2"/>
                    <a:pt x="193" y="0"/>
                    <a:pt x="180"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5"/>
            <p:cNvSpPr/>
            <p:nvPr/>
          </p:nvSpPr>
          <p:spPr>
            <a:xfrm>
              <a:off x="5736525" y="1710550"/>
              <a:ext cx="97975" cy="16400"/>
            </a:xfrm>
            <a:custGeom>
              <a:avLst/>
              <a:gdLst/>
              <a:ahLst/>
              <a:cxnLst/>
              <a:rect l="l" t="t" r="r" b="b"/>
              <a:pathLst>
                <a:path w="3919" h="656" extrusionOk="0">
                  <a:moveTo>
                    <a:pt x="277" y="0"/>
                  </a:moveTo>
                  <a:cubicBezTo>
                    <a:pt x="221" y="0"/>
                    <a:pt x="166" y="4"/>
                    <a:pt x="114" y="14"/>
                  </a:cubicBezTo>
                  <a:cubicBezTo>
                    <a:pt x="52" y="25"/>
                    <a:pt x="0" y="110"/>
                    <a:pt x="25" y="170"/>
                  </a:cubicBezTo>
                  <a:cubicBezTo>
                    <a:pt x="30" y="184"/>
                    <a:pt x="36" y="197"/>
                    <a:pt x="42" y="211"/>
                  </a:cubicBezTo>
                  <a:cubicBezTo>
                    <a:pt x="62" y="259"/>
                    <a:pt x="103" y="298"/>
                    <a:pt x="154" y="298"/>
                  </a:cubicBezTo>
                  <a:cubicBezTo>
                    <a:pt x="165" y="298"/>
                    <a:pt x="175" y="296"/>
                    <a:pt x="186" y="293"/>
                  </a:cubicBezTo>
                  <a:lnTo>
                    <a:pt x="219" y="283"/>
                  </a:lnTo>
                  <a:cubicBezTo>
                    <a:pt x="257" y="272"/>
                    <a:pt x="280" y="250"/>
                    <a:pt x="291" y="224"/>
                  </a:cubicBezTo>
                  <a:lnTo>
                    <a:pt x="291" y="224"/>
                  </a:lnTo>
                  <a:cubicBezTo>
                    <a:pt x="391" y="342"/>
                    <a:pt x="523" y="411"/>
                    <a:pt x="687" y="433"/>
                  </a:cubicBezTo>
                  <a:cubicBezTo>
                    <a:pt x="848" y="481"/>
                    <a:pt x="1011" y="520"/>
                    <a:pt x="1176" y="549"/>
                  </a:cubicBezTo>
                  <a:cubicBezTo>
                    <a:pt x="1439" y="598"/>
                    <a:pt x="1704" y="630"/>
                    <a:pt x="1971" y="646"/>
                  </a:cubicBezTo>
                  <a:cubicBezTo>
                    <a:pt x="2077" y="652"/>
                    <a:pt x="2182" y="655"/>
                    <a:pt x="2287" y="655"/>
                  </a:cubicBezTo>
                  <a:cubicBezTo>
                    <a:pt x="2785" y="655"/>
                    <a:pt x="3276" y="584"/>
                    <a:pt x="3754" y="431"/>
                  </a:cubicBezTo>
                  <a:cubicBezTo>
                    <a:pt x="3919" y="379"/>
                    <a:pt x="3859" y="165"/>
                    <a:pt x="3706" y="165"/>
                  </a:cubicBezTo>
                  <a:cubicBezTo>
                    <a:pt x="3698" y="165"/>
                    <a:pt x="3690" y="165"/>
                    <a:pt x="3682" y="166"/>
                  </a:cubicBezTo>
                  <a:cubicBezTo>
                    <a:pt x="3183" y="238"/>
                    <a:pt x="2690" y="294"/>
                    <a:pt x="2193" y="294"/>
                  </a:cubicBezTo>
                  <a:cubicBezTo>
                    <a:pt x="1961" y="294"/>
                    <a:pt x="1728" y="282"/>
                    <a:pt x="1493" y="253"/>
                  </a:cubicBezTo>
                  <a:cubicBezTo>
                    <a:pt x="1116" y="208"/>
                    <a:pt x="665" y="0"/>
                    <a:pt x="277"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5750650" y="1668000"/>
              <a:ext cx="90475" cy="22975"/>
            </a:xfrm>
            <a:custGeom>
              <a:avLst/>
              <a:gdLst/>
              <a:ahLst/>
              <a:cxnLst/>
              <a:rect l="l" t="t" r="r" b="b"/>
              <a:pathLst>
                <a:path w="3619" h="919" extrusionOk="0">
                  <a:moveTo>
                    <a:pt x="3450" y="0"/>
                  </a:moveTo>
                  <a:cubicBezTo>
                    <a:pt x="3443" y="0"/>
                    <a:pt x="3435" y="1"/>
                    <a:pt x="3427" y="3"/>
                  </a:cubicBezTo>
                  <a:cubicBezTo>
                    <a:pt x="2331" y="246"/>
                    <a:pt x="1292" y="544"/>
                    <a:pt x="171" y="659"/>
                  </a:cubicBezTo>
                  <a:cubicBezTo>
                    <a:pt x="10" y="676"/>
                    <a:pt x="1" y="919"/>
                    <a:pt x="164" y="919"/>
                  </a:cubicBezTo>
                  <a:cubicBezTo>
                    <a:pt x="166" y="919"/>
                    <a:pt x="168" y="919"/>
                    <a:pt x="171" y="919"/>
                  </a:cubicBezTo>
                  <a:cubicBezTo>
                    <a:pt x="1298" y="878"/>
                    <a:pt x="2493" y="706"/>
                    <a:pt x="3510" y="202"/>
                  </a:cubicBezTo>
                  <a:cubicBezTo>
                    <a:pt x="3618" y="149"/>
                    <a:pt x="3553" y="0"/>
                    <a:pt x="3450"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5769025" y="1651100"/>
              <a:ext cx="94300" cy="16550"/>
            </a:xfrm>
            <a:custGeom>
              <a:avLst/>
              <a:gdLst/>
              <a:ahLst/>
              <a:cxnLst/>
              <a:rect l="l" t="t" r="r" b="b"/>
              <a:pathLst>
                <a:path w="3772" h="662" extrusionOk="0">
                  <a:moveTo>
                    <a:pt x="2308" y="0"/>
                  </a:moveTo>
                  <a:cubicBezTo>
                    <a:pt x="1559" y="0"/>
                    <a:pt x="764" y="228"/>
                    <a:pt x="135" y="430"/>
                  </a:cubicBezTo>
                  <a:cubicBezTo>
                    <a:pt x="0" y="473"/>
                    <a:pt x="43" y="661"/>
                    <a:pt x="169" y="661"/>
                  </a:cubicBezTo>
                  <a:cubicBezTo>
                    <a:pt x="178" y="661"/>
                    <a:pt x="188" y="660"/>
                    <a:pt x="198" y="658"/>
                  </a:cubicBezTo>
                  <a:lnTo>
                    <a:pt x="199" y="658"/>
                  </a:lnTo>
                  <a:cubicBezTo>
                    <a:pt x="774" y="535"/>
                    <a:pt x="1344" y="384"/>
                    <a:pt x="1935" y="345"/>
                  </a:cubicBezTo>
                  <a:cubicBezTo>
                    <a:pt x="2008" y="340"/>
                    <a:pt x="2081" y="337"/>
                    <a:pt x="2152" y="337"/>
                  </a:cubicBezTo>
                  <a:cubicBezTo>
                    <a:pt x="2655" y="337"/>
                    <a:pt x="3113" y="453"/>
                    <a:pt x="3611" y="566"/>
                  </a:cubicBezTo>
                  <a:cubicBezTo>
                    <a:pt x="3620" y="568"/>
                    <a:pt x="3629" y="569"/>
                    <a:pt x="3637" y="569"/>
                  </a:cubicBezTo>
                  <a:cubicBezTo>
                    <a:pt x="3733" y="569"/>
                    <a:pt x="3772" y="444"/>
                    <a:pt x="3688" y="385"/>
                  </a:cubicBezTo>
                  <a:cubicBezTo>
                    <a:pt x="3292" y="103"/>
                    <a:pt x="2810" y="0"/>
                    <a:pt x="2308"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5773175" y="1622850"/>
              <a:ext cx="84400" cy="19600"/>
            </a:xfrm>
            <a:custGeom>
              <a:avLst/>
              <a:gdLst/>
              <a:ahLst/>
              <a:cxnLst/>
              <a:rect l="l" t="t" r="r" b="b"/>
              <a:pathLst>
                <a:path w="3376" h="784" extrusionOk="0">
                  <a:moveTo>
                    <a:pt x="2121" y="0"/>
                  </a:moveTo>
                  <a:cubicBezTo>
                    <a:pt x="1417" y="0"/>
                    <a:pt x="696" y="231"/>
                    <a:pt x="110" y="571"/>
                  </a:cubicBezTo>
                  <a:cubicBezTo>
                    <a:pt x="1" y="635"/>
                    <a:pt x="67" y="783"/>
                    <a:pt x="170" y="783"/>
                  </a:cubicBezTo>
                  <a:cubicBezTo>
                    <a:pt x="188" y="783"/>
                    <a:pt x="207" y="779"/>
                    <a:pt x="226" y="769"/>
                  </a:cubicBezTo>
                  <a:cubicBezTo>
                    <a:pt x="815" y="468"/>
                    <a:pt x="1368" y="366"/>
                    <a:pt x="1943" y="366"/>
                  </a:cubicBezTo>
                  <a:cubicBezTo>
                    <a:pt x="2322" y="366"/>
                    <a:pt x="2710" y="410"/>
                    <a:pt x="3124" y="470"/>
                  </a:cubicBezTo>
                  <a:cubicBezTo>
                    <a:pt x="3131" y="471"/>
                    <a:pt x="3137" y="471"/>
                    <a:pt x="3143" y="471"/>
                  </a:cubicBezTo>
                  <a:cubicBezTo>
                    <a:pt x="3270" y="471"/>
                    <a:pt x="3376" y="288"/>
                    <a:pt x="3229" y="222"/>
                  </a:cubicBezTo>
                  <a:cubicBezTo>
                    <a:pt x="2881" y="68"/>
                    <a:pt x="2503" y="0"/>
                    <a:pt x="2121"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5759300" y="1590550"/>
              <a:ext cx="91500" cy="30475"/>
            </a:xfrm>
            <a:custGeom>
              <a:avLst/>
              <a:gdLst/>
              <a:ahLst/>
              <a:cxnLst/>
              <a:rect l="l" t="t" r="r" b="b"/>
              <a:pathLst>
                <a:path w="3660" h="1219" extrusionOk="0">
                  <a:moveTo>
                    <a:pt x="3489" y="0"/>
                  </a:moveTo>
                  <a:cubicBezTo>
                    <a:pt x="3477" y="0"/>
                    <a:pt x="3464" y="2"/>
                    <a:pt x="3451" y="6"/>
                  </a:cubicBezTo>
                  <a:cubicBezTo>
                    <a:pt x="2347" y="363"/>
                    <a:pt x="1301" y="765"/>
                    <a:pt x="152" y="978"/>
                  </a:cubicBezTo>
                  <a:cubicBezTo>
                    <a:pt x="1" y="1005"/>
                    <a:pt x="56" y="1218"/>
                    <a:pt x="196" y="1218"/>
                  </a:cubicBezTo>
                  <a:cubicBezTo>
                    <a:pt x="203" y="1218"/>
                    <a:pt x="211" y="1218"/>
                    <a:pt x="218" y="1217"/>
                  </a:cubicBezTo>
                  <a:lnTo>
                    <a:pt x="218" y="1216"/>
                  </a:lnTo>
                  <a:cubicBezTo>
                    <a:pt x="1340" y="1045"/>
                    <a:pt x="2541" y="782"/>
                    <a:pt x="3547" y="237"/>
                  </a:cubicBezTo>
                  <a:cubicBezTo>
                    <a:pt x="3660" y="175"/>
                    <a:pt x="3602" y="0"/>
                    <a:pt x="3489"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5771250" y="1564100"/>
              <a:ext cx="81775" cy="38100"/>
            </a:xfrm>
            <a:custGeom>
              <a:avLst/>
              <a:gdLst/>
              <a:ahLst/>
              <a:cxnLst/>
              <a:rect l="l" t="t" r="r" b="b"/>
              <a:pathLst>
                <a:path w="3271" h="1524" extrusionOk="0">
                  <a:moveTo>
                    <a:pt x="3129" y="0"/>
                  </a:moveTo>
                  <a:cubicBezTo>
                    <a:pt x="3115" y="0"/>
                    <a:pt x="3100" y="4"/>
                    <a:pt x="3087" y="11"/>
                  </a:cubicBezTo>
                  <a:cubicBezTo>
                    <a:pt x="2107" y="528"/>
                    <a:pt x="1179" y="1030"/>
                    <a:pt x="107" y="1343"/>
                  </a:cubicBezTo>
                  <a:cubicBezTo>
                    <a:pt x="1" y="1375"/>
                    <a:pt x="35" y="1523"/>
                    <a:pt x="134" y="1523"/>
                  </a:cubicBezTo>
                  <a:cubicBezTo>
                    <a:pt x="141" y="1523"/>
                    <a:pt x="148" y="1522"/>
                    <a:pt x="156" y="1521"/>
                  </a:cubicBezTo>
                  <a:cubicBezTo>
                    <a:pt x="1239" y="1298"/>
                    <a:pt x="2350" y="884"/>
                    <a:pt x="3200" y="158"/>
                  </a:cubicBezTo>
                  <a:cubicBezTo>
                    <a:pt x="3271" y="98"/>
                    <a:pt x="3205" y="0"/>
                    <a:pt x="3129" y="0"/>
                  </a:cubicBezTo>
                  <a:close/>
                </a:path>
              </a:pathLst>
            </a:custGeom>
            <a:solidFill>
              <a:srgbClr val="F48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4591750" y="256300"/>
              <a:ext cx="532200" cy="846425"/>
            </a:xfrm>
            <a:custGeom>
              <a:avLst/>
              <a:gdLst/>
              <a:ahLst/>
              <a:cxnLst/>
              <a:rect l="l" t="t" r="r" b="b"/>
              <a:pathLst>
                <a:path w="21288" h="33857" extrusionOk="0">
                  <a:moveTo>
                    <a:pt x="19100" y="1"/>
                  </a:moveTo>
                  <a:cubicBezTo>
                    <a:pt x="18037" y="1"/>
                    <a:pt x="16967" y="175"/>
                    <a:pt x="15941" y="459"/>
                  </a:cubicBezTo>
                  <a:cubicBezTo>
                    <a:pt x="10417" y="1989"/>
                    <a:pt x="6159" y="6516"/>
                    <a:pt x="3373" y="11526"/>
                  </a:cubicBezTo>
                  <a:cubicBezTo>
                    <a:pt x="1822" y="14314"/>
                    <a:pt x="623" y="17350"/>
                    <a:pt x="312" y="20526"/>
                  </a:cubicBezTo>
                  <a:cubicBezTo>
                    <a:pt x="1" y="23702"/>
                    <a:pt x="637" y="27038"/>
                    <a:pt x="2475" y="29646"/>
                  </a:cubicBezTo>
                  <a:cubicBezTo>
                    <a:pt x="4227" y="32131"/>
                    <a:pt x="7149" y="33856"/>
                    <a:pt x="10177" y="33856"/>
                  </a:cubicBezTo>
                  <a:cubicBezTo>
                    <a:pt x="10327" y="33856"/>
                    <a:pt x="10477" y="33852"/>
                    <a:pt x="10627" y="33843"/>
                  </a:cubicBezTo>
                  <a:cubicBezTo>
                    <a:pt x="4118" y="31464"/>
                    <a:pt x="3549" y="23380"/>
                    <a:pt x="4790" y="18854"/>
                  </a:cubicBezTo>
                  <a:cubicBezTo>
                    <a:pt x="6031" y="14328"/>
                    <a:pt x="9056" y="10465"/>
                    <a:pt x="12582" y="7370"/>
                  </a:cubicBezTo>
                  <a:lnTo>
                    <a:pt x="21287" y="276"/>
                  </a:lnTo>
                  <a:cubicBezTo>
                    <a:pt x="20572" y="85"/>
                    <a:pt x="19838" y="1"/>
                    <a:pt x="19100" y="1"/>
                  </a:cubicBezTo>
                  <a:close/>
                </a:path>
              </a:pathLst>
            </a:custGeom>
            <a:solidFill>
              <a:srgbClr val="FFB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4719650" y="330050"/>
              <a:ext cx="838750" cy="499275"/>
            </a:xfrm>
            <a:custGeom>
              <a:avLst/>
              <a:gdLst/>
              <a:ahLst/>
              <a:cxnLst/>
              <a:rect l="l" t="t" r="r" b="b"/>
              <a:pathLst>
                <a:path w="33550" h="19971" extrusionOk="0">
                  <a:moveTo>
                    <a:pt x="16018" y="1"/>
                  </a:moveTo>
                  <a:cubicBezTo>
                    <a:pt x="15345" y="1"/>
                    <a:pt x="14676" y="31"/>
                    <a:pt x="14017" y="91"/>
                  </a:cubicBezTo>
                  <a:cubicBezTo>
                    <a:pt x="6625" y="765"/>
                    <a:pt x="1077" y="5053"/>
                    <a:pt x="242" y="12317"/>
                  </a:cubicBezTo>
                  <a:cubicBezTo>
                    <a:pt x="213" y="12570"/>
                    <a:pt x="1" y="16681"/>
                    <a:pt x="1" y="16681"/>
                  </a:cubicBezTo>
                  <a:cubicBezTo>
                    <a:pt x="1200" y="9223"/>
                    <a:pt x="5037" y="2964"/>
                    <a:pt x="12470" y="2238"/>
                  </a:cubicBezTo>
                  <a:cubicBezTo>
                    <a:pt x="13168" y="2170"/>
                    <a:pt x="13892" y="2135"/>
                    <a:pt x="14633" y="2135"/>
                  </a:cubicBezTo>
                  <a:cubicBezTo>
                    <a:pt x="20732" y="2135"/>
                    <a:pt x="27913" y="4491"/>
                    <a:pt x="30250" y="9988"/>
                  </a:cubicBezTo>
                  <a:cubicBezTo>
                    <a:pt x="31335" y="12540"/>
                    <a:pt x="32032" y="17140"/>
                    <a:pt x="31537" y="19283"/>
                  </a:cubicBezTo>
                  <a:cubicBezTo>
                    <a:pt x="31428" y="19754"/>
                    <a:pt x="31745" y="19970"/>
                    <a:pt x="32111" y="19970"/>
                  </a:cubicBezTo>
                  <a:cubicBezTo>
                    <a:pt x="32444" y="19970"/>
                    <a:pt x="32817" y="19791"/>
                    <a:pt x="32945" y="19462"/>
                  </a:cubicBezTo>
                  <a:cubicBezTo>
                    <a:pt x="33550" y="17908"/>
                    <a:pt x="33087" y="11637"/>
                    <a:pt x="31910" y="8866"/>
                  </a:cubicBezTo>
                  <a:cubicBezTo>
                    <a:pt x="29336" y="2805"/>
                    <a:pt x="22485" y="1"/>
                    <a:pt x="16018" y="1"/>
                  </a:cubicBezTo>
                  <a:close/>
                </a:path>
              </a:pathLst>
            </a:custGeom>
            <a:solidFill>
              <a:srgbClr val="F9F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4688775" y="589900"/>
              <a:ext cx="39750" cy="240300"/>
            </a:xfrm>
            <a:custGeom>
              <a:avLst/>
              <a:gdLst/>
              <a:ahLst/>
              <a:cxnLst/>
              <a:rect l="l" t="t" r="r" b="b"/>
              <a:pathLst>
                <a:path w="1590" h="9612" extrusionOk="0">
                  <a:moveTo>
                    <a:pt x="1472" y="1"/>
                  </a:moveTo>
                  <a:cubicBezTo>
                    <a:pt x="1434" y="1"/>
                    <a:pt x="1396" y="22"/>
                    <a:pt x="1382" y="69"/>
                  </a:cubicBezTo>
                  <a:cubicBezTo>
                    <a:pt x="485" y="3139"/>
                    <a:pt x="0" y="6309"/>
                    <a:pt x="284" y="9510"/>
                  </a:cubicBezTo>
                  <a:cubicBezTo>
                    <a:pt x="290" y="9577"/>
                    <a:pt x="343" y="9611"/>
                    <a:pt x="395" y="9611"/>
                  </a:cubicBezTo>
                  <a:cubicBezTo>
                    <a:pt x="445" y="9611"/>
                    <a:pt x="494" y="9578"/>
                    <a:pt x="494" y="9510"/>
                  </a:cubicBezTo>
                  <a:cubicBezTo>
                    <a:pt x="499" y="6285"/>
                    <a:pt x="731" y="3253"/>
                    <a:pt x="1570" y="121"/>
                  </a:cubicBezTo>
                  <a:cubicBezTo>
                    <a:pt x="1589" y="48"/>
                    <a:pt x="1530" y="1"/>
                    <a:pt x="1472" y="1"/>
                  </a:cubicBezTo>
                  <a:close/>
                </a:path>
              </a:pathLst>
            </a:custGeom>
            <a:solidFill>
              <a:srgbClr val="F4A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5393200" y="731950"/>
              <a:ext cx="320650" cy="323225"/>
            </a:xfrm>
            <a:custGeom>
              <a:avLst/>
              <a:gdLst/>
              <a:ahLst/>
              <a:cxnLst/>
              <a:rect l="l" t="t" r="r" b="b"/>
              <a:pathLst>
                <a:path w="12826" h="12929" extrusionOk="0">
                  <a:moveTo>
                    <a:pt x="4953" y="1"/>
                  </a:moveTo>
                  <a:cubicBezTo>
                    <a:pt x="4910" y="1"/>
                    <a:pt x="4869" y="2"/>
                    <a:pt x="4831" y="5"/>
                  </a:cubicBezTo>
                  <a:cubicBezTo>
                    <a:pt x="3596" y="101"/>
                    <a:pt x="2900" y="511"/>
                    <a:pt x="2045" y="1484"/>
                  </a:cubicBezTo>
                  <a:cubicBezTo>
                    <a:pt x="1189" y="2457"/>
                    <a:pt x="805" y="3971"/>
                    <a:pt x="1294" y="5209"/>
                  </a:cubicBezTo>
                  <a:cubicBezTo>
                    <a:pt x="1222" y="5183"/>
                    <a:pt x="1147" y="5171"/>
                    <a:pt x="1073" y="5171"/>
                  </a:cubicBezTo>
                  <a:cubicBezTo>
                    <a:pt x="796" y="5171"/>
                    <a:pt x="518" y="5337"/>
                    <a:pt x="342" y="5578"/>
                  </a:cubicBezTo>
                  <a:cubicBezTo>
                    <a:pt x="119" y="5885"/>
                    <a:pt x="37" y="6286"/>
                    <a:pt x="19" y="6675"/>
                  </a:cubicBezTo>
                  <a:cubicBezTo>
                    <a:pt x="0" y="7085"/>
                    <a:pt x="51" y="7512"/>
                    <a:pt x="247" y="7864"/>
                  </a:cubicBezTo>
                  <a:cubicBezTo>
                    <a:pt x="432" y="8198"/>
                    <a:pt x="769" y="8451"/>
                    <a:pt x="1126" y="8451"/>
                  </a:cubicBezTo>
                  <a:cubicBezTo>
                    <a:pt x="1144" y="8451"/>
                    <a:pt x="1161" y="8450"/>
                    <a:pt x="1179" y="8449"/>
                  </a:cubicBezTo>
                  <a:lnTo>
                    <a:pt x="1179" y="8449"/>
                  </a:lnTo>
                  <a:cubicBezTo>
                    <a:pt x="907" y="8926"/>
                    <a:pt x="918" y="9550"/>
                    <a:pt x="1108" y="10073"/>
                  </a:cubicBezTo>
                  <a:cubicBezTo>
                    <a:pt x="1299" y="10596"/>
                    <a:pt x="1649" y="11032"/>
                    <a:pt x="2027" y="11416"/>
                  </a:cubicBezTo>
                  <a:cubicBezTo>
                    <a:pt x="2708" y="12104"/>
                    <a:pt x="3522" y="12668"/>
                    <a:pt x="4434" y="12862"/>
                  </a:cubicBezTo>
                  <a:cubicBezTo>
                    <a:pt x="4643" y="12906"/>
                    <a:pt x="4858" y="12929"/>
                    <a:pt x="5072" y="12929"/>
                  </a:cubicBezTo>
                  <a:cubicBezTo>
                    <a:pt x="5793" y="12929"/>
                    <a:pt x="6514" y="12674"/>
                    <a:pt x="7030" y="12135"/>
                  </a:cubicBezTo>
                  <a:cubicBezTo>
                    <a:pt x="7301" y="12271"/>
                    <a:pt x="7597" y="12336"/>
                    <a:pt x="7894" y="12336"/>
                  </a:cubicBezTo>
                  <a:cubicBezTo>
                    <a:pt x="8637" y="12336"/>
                    <a:pt x="9388" y="11933"/>
                    <a:pt x="9786" y="11245"/>
                  </a:cubicBezTo>
                  <a:cubicBezTo>
                    <a:pt x="9920" y="11314"/>
                    <a:pt x="10064" y="11345"/>
                    <a:pt x="10209" y="11345"/>
                  </a:cubicBezTo>
                  <a:cubicBezTo>
                    <a:pt x="10513" y="11345"/>
                    <a:pt x="10825" y="11208"/>
                    <a:pt x="11063" y="10994"/>
                  </a:cubicBezTo>
                  <a:cubicBezTo>
                    <a:pt x="11414" y="10678"/>
                    <a:pt x="11630" y="10219"/>
                    <a:pt x="11798" y="9758"/>
                  </a:cubicBezTo>
                  <a:cubicBezTo>
                    <a:pt x="11864" y="9576"/>
                    <a:pt x="11924" y="9391"/>
                    <a:pt x="12020" y="9227"/>
                  </a:cubicBezTo>
                  <a:cubicBezTo>
                    <a:pt x="12118" y="9057"/>
                    <a:pt x="12251" y="8915"/>
                    <a:pt x="12361" y="8754"/>
                  </a:cubicBezTo>
                  <a:cubicBezTo>
                    <a:pt x="12826" y="8073"/>
                    <a:pt x="12825" y="7137"/>
                    <a:pt x="12658" y="6307"/>
                  </a:cubicBezTo>
                  <a:cubicBezTo>
                    <a:pt x="12549" y="5761"/>
                    <a:pt x="12370" y="5217"/>
                    <a:pt x="12039" y="4789"/>
                  </a:cubicBezTo>
                  <a:cubicBezTo>
                    <a:pt x="11731" y="4391"/>
                    <a:pt x="11274" y="4105"/>
                    <a:pt x="10799" y="4105"/>
                  </a:cubicBezTo>
                  <a:cubicBezTo>
                    <a:pt x="10763" y="4105"/>
                    <a:pt x="10728" y="4106"/>
                    <a:pt x="10693" y="4110"/>
                  </a:cubicBezTo>
                  <a:cubicBezTo>
                    <a:pt x="10953" y="2867"/>
                    <a:pt x="10276" y="1472"/>
                    <a:pt x="9186" y="1002"/>
                  </a:cubicBezTo>
                  <a:cubicBezTo>
                    <a:pt x="8842" y="854"/>
                    <a:pt x="8478" y="794"/>
                    <a:pt x="8108" y="794"/>
                  </a:cubicBezTo>
                  <a:cubicBezTo>
                    <a:pt x="7630" y="794"/>
                    <a:pt x="7144" y="895"/>
                    <a:pt x="6682" y="1039"/>
                  </a:cubicBezTo>
                  <a:lnTo>
                    <a:pt x="6682" y="1039"/>
                  </a:lnTo>
                  <a:cubicBezTo>
                    <a:pt x="6710" y="308"/>
                    <a:pt x="5577" y="1"/>
                    <a:pt x="4953" y="1"/>
                  </a:cubicBezTo>
                  <a:close/>
                </a:path>
              </a:pathLst>
            </a:custGeom>
            <a:solidFill>
              <a:srgbClr val="F9F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5473550" y="897675"/>
              <a:ext cx="54375" cy="29900"/>
            </a:xfrm>
            <a:custGeom>
              <a:avLst/>
              <a:gdLst/>
              <a:ahLst/>
              <a:cxnLst/>
              <a:rect l="l" t="t" r="r" b="b"/>
              <a:pathLst>
                <a:path w="2175" h="1196" extrusionOk="0">
                  <a:moveTo>
                    <a:pt x="90" y="1"/>
                  </a:moveTo>
                  <a:cubicBezTo>
                    <a:pt x="46" y="1"/>
                    <a:pt x="4" y="29"/>
                    <a:pt x="4" y="87"/>
                  </a:cubicBezTo>
                  <a:cubicBezTo>
                    <a:pt x="0" y="805"/>
                    <a:pt x="636" y="1196"/>
                    <a:pt x="1278" y="1196"/>
                  </a:cubicBezTo>
                  <a:cubicBezTo>
                    <a:pt x="1560" y="1196"/>
                    <a:pt x="1843" y="1121"/>
                    <a:pt x="2073" y="964"/>
                  </a:cubicBezTo>
                  <a:cubicBezTo>
                    <a:pt x="2175" y="894"/>
                    <a:pt x="2119" y="756"/>
                    <a:pt x="2008" y="756"/>
                  </a:cubicBezTo>
                  <a:cubicBezTo>
                    <a:pt x="2001" y="756"/>
                    <a:pt x="1993" y="757"/>
                    <a:pt x="1985" y="758"/>
                  </a:cubicBezTo>
                  <a:cubicBezTo>
                    <a:pt x="1704" y="805"/>
                    <a:pt x="1440" y="897"/>
                    <a:pt x="1160" y="897"/>
                  </a:cubicBezTo>
                  <a:cubicBezTo>
                    <a:pt x="1090" y="897"/>
                    <a:pt x="1019" y="892"/>
                    <a:pt x="946" y="878"/>
                  </a:cubicBezTo>
                  <a:cubicBezTo>
                    <a:pt x="543" y="802"/>
                    <a:pt x="212" y="515"/>
                    <a:pt x="184" y="87"/>
                  </a:cubicBezTo>
                  <a:cubicBezTo>
                    <a:pt x="180" y="30"/>
                    <a:pt x="134" y="1"/>
                    <a:pt x="90" y="1"/>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5549725" y="894525"/>
              <a:ext cx="50975" cy="19800"/>
            </a:xfrm>
            <a:custGeom>
              <a:avLst/>
              <a:gdLst/>
              <a:ahLst/>
              <a:cxnLst/>
              <a:rect l="l" t="t" r="r" b="b"/>
              <a:pathLst>
                <a:path w="2039" h="792" extrusionOk="0">
                  <a:moveTo>
                    <a:pt x="1910" y="1"/>
                  </a:moveTo>
                  <a:cubicBezTo>
                    <a:pt x="1885" y="1"/>
                    <a:pt x="1860" y="12"/>
                    <a:pt x="1838" y="39"/>
                  </a:cubicBezTo>
                  <a:cubicBezTo>
                    <a:pt x="1586" y="360"/>
                    <a:pt x="1312" y="498"/>
                    <a:pt x="1019" y="498"/>
                  </a:cubicBezTo>
                  <a:cubicBezTo>
                    <a:pt x="746" y="498"/>
                    <a:pt x="456" y="378"/>
                    <a:pt x="153" y="177"/>
                  </a:cubicBezTo>
                  <a:cubicBezTo>
                    <a:pt x="139" y="167"/>
                    <a:pt x="125" y="163"/>
                    <a:pt x="112" y="163"/>
                  </a:cubicBezTo>
                  <a:cubicBezTo>
                    <a:pt x="49" y="163"/>
                    <a:pt x="0" y="252"/>
                    <a:pt x="54" y="305"/>
                  </a:cubicBezTo>
                  <a:cubicBezTo>
                    <a:pt x="327" y="584"/>
                    <a:pt x="696" y="792"/>
                    <a:pt x="1090" y="792"/>
                  </a:cubicBezTo>
                  <a:cubicBezTo>
                    <a:pt x="1148" y="792"/>
                    <a:pt x="1207" y="787"/>
                    <a:pt x="1266" y="778"/>
                  </a:cubicBezTo>
                  <a:cubicBezTo>
                    <a:pt x="1601" y="724"/>
                    <a:pt x="1965" y="505"/>
                    <a:pt x="2026" y="149"/>
                  </a:cubicBezTo>
                  <a:cubicBezTo>
                    <a:pt x="2039" y="79"/>
                    <a:pt x="1975" y="1"/>
                    <a:pt x="1910" y="1"/>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5546250" y="790900"/>
              <a:ext cx="26800" cy="38950"/>
            </a:xfrm>
            <a:custGeom>
              <a:avLst/>
              <a:gdLst/>
              <a:ahLst/>
              <a:cxnLst/>
              <a:rect l="l" t="t" r="r" b="b"/>
              <a:pathLst>
                <a:path w="1072" h="1558" extrusionOk="0">
                  <a:moveTo>
                    <a:pt x="387" y="1"/>
                  </a:moveTo>
                  <a:cubicBezTo>
                    <a:pt x="269" y="1"/>
                    <a:pt x="252" y="151"/>
                    <a:pt x="334" y="210"/>
                  </a:cubicBezTo>
                  <a:cubicBezTo>
                    <a:pt x="558" y="373"/>
                    <a:pt x="772" y="524"/>
                    <a:pt x="755" y="837"/>
                  </a:cubicBezTo>
                  <a:cubicBezTo>
                    <a:pt x="738" y="1154"/>
                    <a:pt x="434" y="1362"/>
                    <a:pt x="138" y="1362"/>
                  </a:cubicBezTo>
                  <a:cubicBezTo>
                    <a:pt x="134" y="1362"/>
                    <a:pt x="129" y="1362"/>
                    <a:pt x="124" y="1362"/>
                  </a:cubicBezTo>
                  <a:cubicBezTo>
                    <a:pt x="124" y="1362"/>
                    <a:pt x="123" y="1362"/>
                    <a:pt x="122" y="1362"/>
                  </a:cubicBezTo>
                  <a:cubicBezTo>
                    <a:pt x="0" y="1362"/>
                    <a:pt x="5" y="1542"/>
                    <a:pt x="124" y="1554"/>
                  </a:cubicBezTo>
                  <a:cubicBezTo>
                    <a:pt x="150" y="1556"/>
                    <a:pt x="175" y="1557"/>
                    <a:pt x="200" y="1557"/>
                  </a:cubicBezTo>
                  <a:cubicBezTo>
                    <a:pt x="592" y="1557"/>
                    <a:pt x="962" y="1275"/>
                    <a:pt x="1019" y="872"/>
                  </a:cubicBezTo>
                  <a:cubicBezTo>
                    <a:pt x="1072" y="499"/>
                    <a:pt x="797" y="16"/>
                    <a:pt x="392" y="1"/>
                  </a:cubicBezTo>
                  <a:cubicBezTo>
                    <a:pt x="390" y="1"/>
                    <a:pt x="388" y="1"/>
                    <a:pt x="387" y="1"/>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5487350" y="979950"/>
              <a:ext cx="44175" cy="18200"/>
            </a:xfrm>
            <a:custGeom>
              <a:avLst/>
              <a:gdLst/>
              <a:ahLst/>
              <a:cxnLst/>
              <a:rect l="l" t="t" r="r" b="b"/>
              <a:pathLst>
                <a:path w="1767" h="728" extrusionOk="0">
                  <a:moveTo>
                    <a:pt x="134" y="1"/>
                  </a:moveTo>
                  <a:cubicBezTo>
                    <a:pt x="70" y="1"/>
                    <a:pt x="1" y="58"/>
                    <a:pt x="26" y="131"/>
                  </a:cubicBezTo>
                  <a:cubicBezTo>
                    <a:pt x="176" y="556"/>
                    <a:pt x="536" y="728"/>
                    <a:pt x="923" y="728"/>
                  </a:cubicBezTo>
                  <a:cubicBezTo>
                    <a:pt x="1180" y="728"/>
                    <a:pt x="1449" y="651"/>
                    <a:pt x="1674" y="523"/>
                  </a:cubicBezTo>
                  <a:cubicBezTo>
                    <a:pt x="1767" y="470"/>
                    <a:pt x="1708" y="350"/>
                    <a:pt x="1618" y="350"/>
                  </a:cubicBezTo>
                  <a:cubicBezTo>
                    <a:pt x="1613" y="350"/>
                    <a:pt x="1608" y="351"/>
                    <a:pt x="1602" y="351"/>
                  </a:cubicBezTo>
                  <a:cubicBezTo>
                    <a:pt x="1389" y="385"/>
                    <a:pt x="1139" y="440"/>
                    <a:pt x="904" y="440"/>
                  </a:cubicBezTo>
                  <a:cubicBezTo>
                    <a:pt x="617" y="440"/>
                    <a:pt x="355" y="358"/>
                    <a:pt x="215" y="52"/>
                  </a:cubicBezTo>
                  <a:cubicBezTo>
                    <a:pt x="198" y="16"/>
                    <a:pt x="167" y="1"/>
                    <a:pt x="134" y="1"/>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5545550" y="930300"/>
              <a:ext cx="14400" cy="21450"/>
            </a:xfrm>
            <a:custGeom>
              <a:avLst/>
              <a:gdLst/>
              <a:ahLst/>
              <a:cxnLst/>
              <a:rect l="l" t="t" r="r" b="b"/>
              <a:pathLst>
                <a:path w="576" h="858" extrusionOk="0">
                  <a:moveTo>
                    <a:pt x="480" y="0"/>
                  </a:moveTo>
                  <a:cubicBezTo>
                    <a:pt x="457" y="0"/>
                    <a:pt x="432" y="8"/>
                    <a:pt x="414" y="24"/>
                  </a:cubicBezTo>
                  <a:cubicBezTo>
                    <a:pt x="220" y="195"/>
                    <a:pt x="122" y="465"/>
                    <a:pt x="33" y="703"/>
                  </a:cubicBezTo>
                  <a:cubicBezTo>
                    <a:pt x="0" y="794"/>
                    <a:pt x="78" y="857"/>
                    <a:pt x="157" y="857"/>
                  </a:cubicBezTo>
                  <a:cubicBezTo>
                    <a:pt x="198" y="857"/>
                    <a:pt x="239" y="840"/>
                    <a:pt x="264" y="800"/>
                  </a:cubicBezTo>
                  <a:cubicBezTo>
                    <a:pt x="402" y="585"/>
                    <a:pt x="550" y="347"/>
                    <a:pt x="571" y="88"/>
                  </a:cubicBezTo>
                  <a:cubicBezTo>
                    <a:pt x="575" y="31"/>
                    <a:pt x="528" y="0"/>
                    <a:pt x="480" y="0"/>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5423250" y="756375"/>
              <a:ext cx="290600" cy="298775"/>
            </a:xfrm>
            <a:custGeom>
              <a:avLst/>
              <a:gdLst/>
              <a:ahLst/>
              <a:cxnLst/>
              <a:rect l="l" t="t" r="r" b="b"/>
              <a:pathLst>
                <a:path w="11624" h="11951" extrusionOk="0">
                  <a:moveTo>
                    <a:pt x="7912" y="0"/>
                  </a:moveTo>
                  <a:cubicBezTo>
                    <a:pt x="7799" y="102"/>
                    <a:pt x="7717" y="229"/>
                    <a:pt x="7747" y="371"/>
                  </a:cubicBezTo>
                  <a:cubicBezTo>
                    <a:pt x="7788" y="560"/>
                    <a:pt x="7991" y="654"/>
                    <a:pt x="8163" y="738"/>
                  </a:cubicBezTo>
                  <a:cubicBezTo>
                    <a:pt x="8402" y="855"/>
                    <a:pt x="8636" y="1017"/>
                    <a:pt x="8741" y="1260"/>
                  </a:cubicBezTo>
                  <a:cubicBezTo>
                    <a:pt x="8846" y="1504"/>
                    <a:pt x="8766" y="1840"/>
                    <a:pt x="8520" y="1939"/>
                  </a:cubicBezTo>
                  <a:cubicBezTo>
                    <a:pt x="8764" y="2014"/>
                    <a:pt x="8829" y="2358"/>
                    <a:pt x="8706" y="2583"/>
                  </a:cubicBezTo>
                  <a:cubicBezTo>
                    <a:pt x="8582" y="2807"/>
                    <a:pt x="8342" y="2937"/>
                    <a:pt x="8115" y="3055"/>
                  </a:cubicBezTo>
                  <a:cubicBezTo>
                    <a:pt x="8446" y="3066"/>
                    <a:pt x="8698" y="3465"/>
                    <a:pt x="8565" y="3768"/>
                  </a:cubicBezTo>
                  <a:cubicBezTo>
                    <a:pt x="8472" y="3981"/>
                    <a:pt x="8231" y="4189"/>
                    <a:pt x="8341" y="4393"/>
                  </a:cubicBezTo>
                  <a:cubicBezTo>
                    <a:pt x="8386" y="4476"/>
                    <a:pt x="8478" y="4519"/>
                    <a:pt x="8556" y="4572"/>
                  </a:cubicBezTo>
                  <a:cubicBezTo>
                    <a:pt x="8940" y="4831"/>
                    <a:pt x="9029" y="5435"/>
                    <a:pt x="8735" y="5793"/>
                  </a:cubicBezTo>
                  <a:cubicBezTo>
                    <a:pt x="8784" y="5785"/>
                    <a:pt x="8833" y="5781"/>
                    <a:pt x="8882" y="5781"/>
                  </a:cubicBezTo>
                  <a:cubicBezTo>
                    <a:pt x="9359" y="5781"/>
                    <a:pt x="9822" y="6165"/>
                    <a:pt x="9881" y="6643"/>
                  </a:cubicBezTo>
                  <a:cubicBezTo>
                    <a:pt x="9946" y="7171"/>
                    <a:pt x="9506" y="7708"/>
                    <a:pt x="8975" y="7746"/>
                  </a:cubicBezTo>
                  <a:cubicBezTo>
                    <a:pt x="9206" y="8161"/>
                    <a:pt x="9082" y="8737"/>
                    <a:pt x="8700" y="9020"/>
                  </a:cubicBezTo>
                  <a:cubicBezTo>
                    <a:pt x="8534" y="9142"/>
                    <a:pt x="8328" y="9202"/>
                    <a:pt x="8122" y="9202"/>
                  </a:cubicBezTo>
                  <a:cubicBezTo>
                    <a:pt x="7855" y="9202"/>
                    <a:pt x="7587" y="9102"/>
                    <a:pt x="7402" y="8909"/>
                  </a:cubicBezTo>
                  <a:cubicBezTo>
                    <a:pt x="7361" y="9356"/>
                    <a:pt x="6999" y="9730"/>
                    <a:pt x="6575" y="9876"/>
                  </a:cubicBezTo>
                  <a:cubicBezTo>
                    <a:pt x="6398" y="9937"/>
                    <a:pt x="6213" y="9963"/>
                    <a:pt x="6026" y="9963"/>
                  </a:cubicBezTo>
                  <a:cubicBezTo>
                    <a:pt x="5765" y="9963"/>
                    <a:pt x="5501" y="9912"/>
                    <a:pt x="5252" y="9831"/>
                  </a:cubicBezTo>
                  <a:cubicBezTo>
                    <a:pt x="5180" y="9807"/>
                    <a:pt x="5105" y="9781"/>
                    <a:pt x="5031" y="9781"/>
                  </a:cubicBezTo>
                  <a:cubicBezTo>
                    <a:pt x="5009" y="9781"/>
                    <a:pt x="4986" y="9783"/>
                    <a:pt x="4964" y="9789"/>
                  </a:cubicBezTo>
                  <a:cubicBezTo>
                    <a:pt x="4839" y="9820"/>
                    <a:pt x="4761" y="9940"/>
                    <a:pt x="4682" y="10043"/>
                  </a:cubicBezTo>
                  <a:cubicBezTo>
                    <a:pt x="4297" y="10547"/>
                    <a:pt x="3650" y="10791"/>
                    <a:pt x="3010" y="10791"/>
                  </a:cubicBezTo>
                  <a:cubicBezTo>
                    <a:pt x="2876" y="10791"/>
                    <a:pt x="2743" y="10780"/>
                    <a:pt x="2612" y="10759"/>
                  </a:cubicBezTo>
                  <a:cubicBezTo>
                    <a:pt x="1860" y="10637"/>
                    <a:pt x="595" y="9792"/>
                    <a:pt x="0" y="9302"/>
                  </a:cubicBezTo>
                  <a:lnTo>
                    <a:pt x="0" y="9302"/>
                  </a:lnTo>
                  <a:cubicBezTo>
                    <a:pt x="200" y="9734"/>
                    <a:pt x="499" y="10107"/>
                    <a:pt x="825" y="10438"/>
                  </a:cubicBezTo>
                  <a:cubicBezTo>
                    <a:pt x="1504" y="11126"/>
                    <a:pt x="2320" y="11691"/>
                    <a:pt x="3232" y="11884"/>
                  </a:cubicBezTo>
                  <a:cubicBezTo>
                    <a:pt x="3441" y="11928"/>
                    <a:pt x="3657" y="11951"/>
                    <a:pt x="3872" y="11951"/>
                  </a:cubicBezTo>
                  <a:cubicBezTo>
                    <a:pt x="4592" y="11951"/>
                    <a:pt x="5312" y="11697"/>
                    <a:pt x="5828" y="11158"/>
                  </a:cubicBezTo>
                  <a:cubicBezTo>
                    <a:pt x="6099" y="11294"/>
                    <a:pt x="6395" y="11359"/>
                    <a:pt x="6692" y="11359"/>
                  </a:cubicBezTo>
                  <a:cubicBezTo>
                    <a:pt x="7435" y="11359"/>
                    <a:pt x="8186" y="10956"/>
                    <a:pt x="8584" y="10268"/>
                  </a:cubicBezTo>
                  <a:cubicBezTo>
                    <a:pt x="8718" y="10337"/>
                    <a:pt x="8862" y="10368"/>
                    <a:pt x="9007" y="10368"/>
                  </a:cubicBezTo>
                  <a:cubicBezTo>
                    <a:pt x="9311" y="10368"/>
                    <a:pt x="9623" y="10232"/>
                    <a:pt x="9861" y="10018"/>
                  </a:cubicBezTo>
                  <a:cubicBezTo>
                    <a:pt x="10211" y="9701"/>
                    <a:pt x="10428" y="9242"/>
                    <a:pt x="10596" y="8781"/>
                  </a:cubicBezTo>
                  <a:cubicBezTo>
                    <a:pt x="10662" y="8600"/>
                    <a:pt x="10722" y="8414"/>
                    <a:pt x="10818" y="8250"/>
                  </a:cubicBezTo>
                  <a:cubicBezTo>
                    <a:pt x="10916" y="8081"/>
                    <a:pt x="11049" y="7938"/>
                    <a:pt x="11159" y="7777"/>
                  </a:cubicBezTo>
                  <a:cubicBezTo>
                    <a:pt x="11624" y="7096"/>
                    <a:pt x="11623" y="6160"/>
                    <a:pt x="11456" y="5330"/>
                  </a:cubicBezTo>
                  <a:cubicBezTo>
                    <a:pt x="11347" y="4784"/>
                    <a:pt x="11168" y="4240"/>
                    <a:pt x="10837" y="3812"/>
                  </a:cubicBezTo>
                  <a:cubicBezTo>
                    <a:pt x="10529" y="3414"/>
                    <a:pt x="10071" y="3128"/>
                    <a:pt x="9595" y="3128"/>
                  </a:cubicBezTo>
                  <a:cubicBezTo>
                    <a:pt x="9560" y="3128"/>
                    <a:pt x="9525" y="3130"/>
                    <a:pt x="9491" y="3133"/>
                  </a:cubicBezTo>
                  <a:cubicBezTo>
                    <a:pt x="9751" y="1890"/>
                    <a:pt x="9074" y="495"/>
                    <a:pt x="7984" y="26"/>
                  </a:cubicBezTo>
                  <a:cubicBezTo>
                    <a:pt x="7960" y="16"/>
                    <a:pt x="7935" y="10"/>
                    <a:pt x="7912" y="0"/>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4715275" y="518000"/>
              <a:ext cx="40250" cy="265375"/>
            </a:xfrm>
            <a:custGeom>
              <a:avLst/>
              <a:gdLst/>
              <a:ahLst/>
              <a:cxnLst/>
              <a:rect l="l" t="t" r="r" b="b"/>
              <a:pathLst>
                <a:path w="1610" h="10615" extrusionOk="0">
                  <a:moveTo>
                    <a:pt x="1538" y="1"/>
                  </a:moveTo>
                  <a:cubicBezTo>
                    <a:pt x="1519" y="1"/>
                    <a:pt x="1501" y="10"/>
                    <a:pt x="1491" y="31"/>
                  </a:cubicBezTo>
                  <a:cubicBezTo>
                    <a:pt x="763" y="1423"/>
                    <a:pt x="531" y="3125"/>
                    <a:pt x="353" y="4668"/>
                  </a:cubicBezTo>
                  <a:cubicBezTo>
                    <a:pt x="130" y="6581"/>
                    <a:pt x="0" y="8615"/>
                    <a:pt x="296" y="10526"/>
                  </a:cubicBezTo>
                  <a:cubicBezTo>
                    <a:pt x="305" y="10587"/>
                    <a:pt x="354" y="10615"/>
                    <a:pt x="405" y="10615"/>
                  </a:cubicBezTo>
                  <a:cubicBezTo>
                    <a:pt x="471" y="10615"/>
                    <a:pt x="541" y="10570"/>
                    <a:pt x="539" y="10493"/>
                  </a:cubicBezTo>
                  <a:cubicBezTo>
                    <a:pt x="512" y="8670"/>
                    <a:pt x="429" y="6887"/>
                    <a:pt x="611" y="5064"/>
                  </a:cubicBezTo>
                  <a:cubicBezTo>
                    <a:pt x="785" y="3347"/>
                    <a:pt x="1180" y="1741"/>
                    <a:pt x="1599" y="76"/>
                  </a:cubicBezTo>
                  <a:cubicBezTo>
                    <a:pt x="1610" y="34"/>
                    <a:pt x="1573" y="1"/>
                    <a:pt x="1538" y="1"/>
                  </a:cubicBezTo>
                  <a:close/>
                </a:path>
              </a:pathLst>
            </a:custGeom>
            <a:solidFill>
              <a:srgbClr val="F4A3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4706375" y="1293375"/>
              <a:ext cx="30050" cy="170450"/>
            </a:xfrm>
            <a:custGeom>
              <a:avLst/>
              <a:gdLst/>
              <a:ahLst/>
              <a:cxnLst/>
              <a:rect l="l" t="t" r="r" b="b"/>
              <a:pathLst>
                <a:path w="1202" h="6818" extrusionOk="0">
                  <a:moveTo>
                    <a:pt x="712" y="1"/>
                  </a:moveTo>
                  <a:cubicBezTo>
                    <a:pt x="679" y="1"/>
                    <a:pt x="648" y="18"/>
                    <a:pt x="641" y="56"/>
                  </a:cubicBezTo>
                  <a:lnTo>
                    <a:pt x="641" y="55"/>
                  </a:lnTo>
                  <a:lnTo>
                    <a:pt x="641" y="55"/>
                  </a:lnTo>
                  <a:cubicBezTo>
                    <a:pt x="237" y="2262"/>
                    <a:pt x="1" y="4693"/>
                    <a:pt x="1020" y="6774"/>
                  </a:cubicBezTo>
                  <a:cubicBezTo>
                    <a:pt x="1035" y="6804"/>
                    <a:pt x="1062" y="6817"/>
                    <a:pt x="1090" y="6817"/>
                  </a:cubicBezTo>
                  <a:cubicBezTo>
                    <a:pt x="1144" y="6817"/>
                    <a:pt x="1202" y="6769"/>
                    <a:pt x="1181" y="6706"/>
                  </a:cubicBezTo>
                  <a:cubicBezTo>
                    <a:pt x="421" y="4478"/>
                    <a:pt x="542" y="2383"/>
                    <a:pt x="791" y="75"/>
                  </a:cubicBezTo>
                  <a:cubicBezTo>
                    <a:pt x="796" y="28"/>
                    <a:pt x="753" y="1"/>
                    <a:pt x="712" y="1"/>
                  </a:cubicBezTo>
                  <a:close/>
                </a:path>
              </a:pathLst>
            </a:custGeom>
            <a:solidFill>
              <a:srgbClr val="ED6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4712525" y="1491625"/>
              <a:ext cx="82300" cy="67425"/>
            </a:xfrm>
            <a:custGeom>
              <a:avLst/>
              <a:gdLst/>
              <a:ahLst/>
              <a:cxnLst/>
              <a:rect l="l" t="t" r="r" b="b"/>
              <a:pathLst>
                <a:path w="3292" h="2697" extrusionOk="0">
                  <a:moveTo>
                    <a:pt x="1638" y="1"/>
                  </a:moveTo>
                  <a:cubicBezTo>
                    <a:pt x="1483" y="1"/>
                    <a:pt x="1330" y="18"/>
                    <a:pt x="1183" y="65"/>
                  </a:cubicBezTo>
                  <a:lnTo>
                    <a:pt x="61" y="1094"/>
                  </a:lnTo>
                  <a:cubicBezTo>
                    <a:pt x="0" y="1195"/>
                    <a:pt x="33" y="1324"/>
                    <a:pt x="75" y="1434"/>
                  </a:cubicBezTo>
                  <a:cubicBezTo>
                    <a:pt x="318" y="2061"/>
                    <a:pt x="876" y="2584"/>
                    <a:pt x="1542" y="2682"/>
                  </a:cubicBezTo>
                  <a:cubicBezTo>
                    <a:pt x="1610" y="2692"/>
                    <a:pt x="1677" y="2696"/>
                    <a:pt x="1745" y="2696"/>
                  </a:cubicBezTo>
                  <a:cubicBezTo>
                    <a:pt x="2351" y="2696"/>
                    <a:pt x="2963" y="2316"/>
                    <a:pt x="3137" y="1736"/>
                  </a:cubicBezTo>
                  <a:cubicBezTo>
                    <a:pt x="3182" y="1583"/>
                    <a:pt x="3291" y="1279"/>
                    <a:pt x="3158" y="978"/>
                  </a:cubicBezTo>
                  <a:cubicBezTo>
                    <a:pt x="3070" y="778"/>
                    <a:pt x="3242" y="748"/>
                    <a:pt x="3150" y="550"/>
                  </a:cubicBezTo>
                  <a:cubicBezTo>
                    <a:pt x="2968" y="160"/>
                    <a:pt x="2475" y="89"/>
                    <a:pt x="2049" y="32"/>
                  </a:cubicBezTo>
                  <a:cubicBezTo>
                    <a:pt x="1913" y="14"/>
                    <a:pt x="1775" y="1"/>
                    <a:pt x="1638" y="1"/>
                  </a:cubicBezTo>
                  <a:close/>
                </a:path>
              </a:pathLst>
            </a:custGeom>
            <a:solidFill>
              <a:srgbClr val="F9F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4757875" y="1503450"/>
              <a:ext cx="31725" cy="15825"/>
            </a:xfrm>
            <a:custGeom>
              <a:avLst/>
              <a:gdLst/>
              <a:ahLst/>
              <a:cxnLst/>
              <a:rect l="l" t="t" r="r" b="b"/>
              <a:pathLst>
                <a:path w="1269" h="633" extrusionOk="0">
                  <a:moveTo>
                    <a:pt x="93" y="1"/>
                  </a:moveTo>
                  <a:cubicBezTo>
                    <a:pt x="45" y="1"/>
                    <a:pt x="1" y="31"/>
                    <a:pt x="3" y="94"/>
                  </a:cubicBezTo>
                  <a:cubicBezTo>
                    <a:pt x="16" y="439"/>
                    <a:pt x="401" y="633"/>
                    <a:pt x="752" y="633"/>
                  </a:cubicBezTo>
                  <a:cubicBezTo>
                    <a:pt x="915" y="633"/>
                    <a:pt x="1070" y="591"/>
                    <a:pt x="1178" y="503"/>
                  </a:cubicBezTo>
                  <a:cubicBezTo>
                    <a:pt x="1269" y="427"/>
                    <a:pt x="1183" y="310"/>
                    <a:pt x="1092" y="298"/>
                  </a:cubicBezTo>
                  <a:cubicBezTo>
                    <a:pt x="1061" y="293"/>
                    <a:pt x="1025" y="292"/>
                    <a:pt x="988" y="292"/>
                  </a:cubicBezTo>
                  <a:cubicBezTo>
                    <a:pt x="894" y="292"/>
                    <a:pt x="785" y="301"/>
                    <a:pt x="678" y="301"/>
                  </a:cubicBezTo>
                  <a:cubicBezTo>
                    <a:pt x="472" y="301"/>
                    <a:pt x="271" y="267"/>
                    <a:pt x="195" y="68"/>
                  </a:cubicBezTo>
                  <a:cubicBezTo>
                    <a:pt x="177" y="24"/>
                    <a:pt x="134" y="1"/>
                    <a:pt x="93" y="1"/>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4672450" y="1457600"/>
              <a:ext cx="103750" cy="79300"/>
            </a:xfrm>
            <a:custGeom>
              <a:avLst/>
              <a:gdLst/>
              <a:ahLst/>
              <a:cxnLst/>
              <a:rect l="l" t="t" r="r" b="b"/>
              <a:pathLst>
                <a:path w="4150" h="3172" extrusionOk="0">
                  <a:moveTo>
                    <a:pt x="2702" y="0"/>
                  </a:moveTo>
                  <a:cubicBezTo>
                    <a:pt x="2669" y="0"/>
                    <a:pt x="2640" y="7"/>
                    <a:pt x="2615" y="23"/>
                  </a:cubicBezTo>
                  <a:cubicBezTo>
                    <a:pt x="2181" y="294"/>
                    <a:pt x="1805" y="638"/>
                    <a:pt x="1382" y="925"/>
                  </a:cubicBezTo>
                  <a:cubicBezTo>
                    <a:pt x="961" y="1212"/>
                    <a:pt x="543" y="1920"/>
                    <a:pt x="0" y="1934"/>
                  </a:cubicBezTo>
                  <a:cubicBezTo>
                    <a:pt x="36" y="2131"/>
                    <a:pt x="204" y="2290"/>
                    <a:pt x="363" y="2433"/>
                  </a:cubicBezTo>
                  <a:cubicBezTo>
                    <a:pt x="685" y="2724"/>
                    <a:pt x="1026" y="3026"/>
                    <a:pt x="1446" y="3153"/>
                  </a:cubicBezTo>
                  <a:cubicBezTo>
                    <a:pt x="1488" y="3165"/>
                    <a:pt x="1539" y="3171"/>
                    <a:pt x="1597" y="3171"/>
                  </a:cubicBezTo>
                  <a:cubicBezTo>
                    <a:pt x="2232" y="3171"/>
                    <a:pt x="3726" y="2435"/>
                    <a:pt x="4048" y="1391"/>
                  </a:cubicBezTo>
                  <a:cubicBezTo>
                    <a:pt x="4150" y="1096"/>
                    <a:pt x="3114" y="0"/>
                    <a:pt x="2702" y="0"/>
                  </a:cubicBezTo>
                  <a:close/>
                </a:path>
              </a:pathLst>
            </a:custGeom>
            <a:solidFill>
              <a:srgbClr val="984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5731975" y="1341925"/>
              <a:ext cx="72325" cy="69025"/>
            </a:xfrm>
            <a:custGeom>
              <a:avLst/>
              <a:gdLst/>
              <a:ahLst/>
              <a:cxnLst/>
              <a:rect l="l" t="t" r="r" b="b"/>
              <a:pathLst>
                <a:path w="2893" h="2761" extrusionOk="0">
                  <a:moveTo>
                    <a:pt x="960" y="0"/>
                  </a:moveTo>
                  <a:cubicBezTo>
                    <a:pt x="836" y="0"/>
                    <a:pt x="712" y="10"/>
                    <a:pt x="590" y="29"/>
                  </a:cubicBezTo>
                  <a:cubicBezTo>
                    <a:pt x="475" y="47"/>
                    <a:pt x="348" y="82"/>
                    <a:pt x="293" y="175"/>
                  </a:cubicBezTo>
                  <a:lnTo>
                    <a:pt x="0" y="1496"/>
                  </a:lnTo>
                  <a:cubicBezTo>
                    <a:pt x="67" y="1746"/>
                    <a:pt x="239" y="1963"/>
                    <a:pt x="421" y="2163"/>
                  </a:cubicBezTo>
                  <a:cubicBezTo>
                    <a:pt x="676" y="2442"/>
                    <a:pt x="972" y="2760"/>
                    <a:pt x="1364" y="2760"/>
                  </a:cubicBezTo>
                  <a:cubicBezTo>
                    <a:pt x="1388" y="2760"/>
                    <a:pt x="1412" y="2759"/>
                    <a:pt x="1437" y="2757"/>
                  </a:cubicBezTo>
                  <a:cubicBezTo>
                    <a:pt x="1653" y="2735"/>
                    <a:pt x="1590" y="2591"/>
                    <a:pt x="1807" y="2566"/>
                  </a:cubicBezTo>
                  <a:cubicBezTo>
                    <a:pt x="2132" y="2529"/>
                    <a:pt x="2335" y="2306"/>
                    <a:pt x="2441" y="2201"/>
                  </a:cubicBezTo>
                  <a:cubicBezTo>
                    <a:pt x="2892" y="1760"/>
                    <a:pt x="2850" y="1022"/>
                    <a:pt x="2420" y="563"/>
                  </a:cubicBezTo>
                  <a:cubicBezTo>
                    <a:pt x="2069" y="190"/>
                    <a:pt x="1513" y="0"/>
                    <a:pt x="960" y="0"/>
                  </a:cubicBezTo>
                  <a:close/>
                </a:path>
              </a:pathLst>
            </a:custGeom>
            <a:solidFill>
              <a:srgbClr val="F9F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5748925" y="1384000"/>
              <a:ext cx="26975" cy="21425"/>
            </a:xfrm>
            <a:custGeom>
              <a:avLst/>
              <a:gdLst/>
              <a:ahLst/>
              <a:cxnLst/>
              <a:rect l="l" t="t" r="r" b="b"/>
              <a:pathLst>
                <a:path w="1079" h="857" extrusionOk="0">
                  <a:moveTo>
                    <a:pt x="295" y="0"/>
                  </a:moveTo>
                  <a:cubicBezTo>
                    <a:pt x="220" y="0"/>
                    <a:pt x="147" y="15"/>
                    <a:pt x="81" y="48"/>
                  </a:cubicBezTo>
                  <a:cubicBezTo>
                    <a:pt x="0" y="89"/>
                    <a:pt x="31" y="231"/>
                    <a:pt x="119" y="231"/>
                  </a:cubicBezTo>
                  <a:cubicBezTo>
                    <a:pt x="123" y="231"/>
                    <a:pt x="126" y="231"/>
                    <a:pt x="129" y="230"/>
                  </a:cubicBezTo>
                  <a:cubicBezTo>
                    <a:pt x="149" y="228"/>
                    <a:pt x="168" y="227"/>
                    <a:pt x="186" y="227"/>
                  </a:cubicBezTo>
                  <a:cubicBezTo>
                    <a:pt x="522" y="227"/>
                    <a:pt x="650" y="600"/>
                    <a:pt x="837" y="819"/>
                  </a:cubicBezTo>
                  <a:cubicBezTo>
                    <a:pt x="859" y="845"/>
                    <a:pt x="886" y="857"/>
                    <a:pt x="913" y="857"/>
                  </a:cubicBezTo>
                  <a:cubicBezTo>
                    <a:pt x="975" y="857"/>
                    <a:pt x="1035" y="798"/>
                    <a:pt x="1042" y="733"/>
                  </a:cubicBezTo>
                  <a:cubicBezTo>
                    <a:pt x="1079" y="369"/>
                    <a:pt x="663" y="0"/>
                    <a:pt x="295" y="0"/>
                  </a:cubicBezTo>
                  <a:close/>
                </a:path>
              </a:pathLst>
            </a:custGeom>
            <a:solidFill>
              <a:srgbClr val="F2E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5699650" y="1322025"/>
              <a:ext cx="67750" cy="83375"/>
            </a:xfrm>
            <a:custGeom>
              <a:avLst/>
              <a:gdLst/>
              <a:ahLst/>
              <a:cxnLst/>
              <a:rect l="l" t="t" r="r" b="b"/>
              <a:pathLst>
                <a:path w="2710" h="3335" extrusionOk="0">
                  <a:moveTo>
                    <a:pt x="466" y="1"/>
                  </a:moveTo>
                  <a:cubicBezTo>
                    <a:pt x="400" y="1"/>
                    <a:pt x="336" y="9"/>
                    <a:pt x="276" y="29"/>
                  </a:cubicBezTo>
                  <a:lnTo>
                    <a:pt x="276" y="30"/>
                  </a:lnTo>
                  <a:cubicBezTo>
                    <a:pt x="546" y="436"/>
                    <a:pt x="160" y="1063"/>
                    <a:pt x="134" y="1503"/>
                  </a:cubicBezTo>
                  <a:cubicBezTo>
                    <a:pt x="108" y="1945"/>
                    <a:pt x="11" y="2376"/>
                    <a:pt x="4" y="2820"/>
                  </a:cubicBezTo>
                  <a:cubicBezTo>
                    <a:pt x="1" y="3076"/>
                    <a:pt x="1021" y="3334"/>
                    <a:pt x="1581" y="3334"/>
                  </a:cubicBezTo>
                  <a:cubicBezTo>
                    <a:pt x="1745" y="3334"/>
                    <a:pt x="1869" y="3312"/>
                    <a:pt x="1917" y="3262"/>
                  </a:cubicBezTo>
                  <a:cubicBezTo>
                    <a:pt x="2709" y="2490"/>
                    <a:pt x="2460" y="852"/>
                    <a:pt x="2069" y="548"/>
                  </a:cubicBezTo>
                  <a:cubicBezTo>
                    <a:pt x="1743" y="295"/>
                    <a:pt x="1307" y="179"/>
                    <a:pt x="891" y="72"/>
                  </a:cubicBezTo>
                  <a:cubicBezTo>
                    <a:pt x="752" y="36"/>
                    <a:pt x="604" y="1"/>
                    <a:pt x="466" y="1"/>
                  </a:cubicBezTo>
                  <a:close/>
                </a:path>
              </a:pathLst>
            </a:custGeom>
            <a:solidFill>
              <a:srgbClr val="984F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4630500" y="1595075"/>
              <a:ext cx="1154175" cy="431675"/>
            </a:xfrm>
            <a:custGeom>
              <a:avLst/>
              <a:gdLst/>
              <a:ahLst/>
              <a:cxnLst/>
              <a:rect l="l" t="t" r="r" b="b"/>
              <a:pathLst>
                <a:path w="46167" h="17267" fill="none" extrusionOk="0">
                  <a:moveTo>
                    <a:pt x="1" y="10934"/>
                  </a:moveTo>
                  <a:cubicBezTo>
                    <a:pt x="3057" y="14060"/>
                    <a:pt x="4768" y="12718"/>
                    <a:pt x="6741" y="13045"/>
                  </a:cubicBezTo>
                  <a:cubicBezTo>
                    <a:pt x="8282" y="13303"/>
                    <a:pt x="9650" y="14149"/>
                    <a:pt x="11065" y="14815"/>
                  </a:cubicBezTo>
                  <a:cubicBezTo>
                    <a:pt x="16086" y="17179"/>
                    <a:pt x="22127" y="17267"/>
                    <a:pt x="27215" y="15049"/>
                  </a:cubicBezTo>
                  <a:cubicBezTo>
                    <a:pt x="28386" y="14538"/>
                    <a:pt x="29524" y="13900"/>
                    <a:pt x="30425" y="12994"/>
                  </a:cubicBezTo>
                  <a:cubicBezTo>
                    <a:pt x="31317" y="12097"/>
                    <a:pt x="31958" y="10958"/>
                    <a:pt x="32940" y="10162"/>
                  </a:cubicBezTo>
                  <a:cubicBezTo>
                    <a:pt x="34253" y="9099"/>
                    <a:pt x="35995" y="8780"/>
                    <a:pt x="37640" y="8399"/>
                  </a:cubicBezTo>
                  <a:cubicBezTo>
                    <a:pt x="39490" y="7971"/>
                    <a:pt x="41329" y="7415"/>
                    <a:pt x="42979" y="6476"/>
                  </a:cubicBezTo>
                  <a:cubicBezTo>
                    <a:pt x="44629" y="5537"/>
                    <a:pt x="46166" y="3199"/>
                    <a:pt x="46166" y="1"/>
                  </a:cubicBezTo>
                </a:path>
              </a:pathLst>
            </a:custGeom>
            <a:noFill/>
            <a:ln w="3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4943500" y="1373825"/>
              <a:ext cx="86550" cy="67150"/>
            </a:xfrm>
            <a:custGeom>
              <a:avLst/>
              <a:gdLst/>
              <a:ahLst/>
              <a:cxnLst/>
              <a:rect l="l" t="t" r="r" b="b"/>
              <a:pathLst>
                <a:path w="3462" h="2686" extrusionOk="0">
                  <a:moveTo>
                    <a:pt x="1731" y="0"/>
                  </a:moveTo>
                  <a:cubicBezTo>
                    <a:pt x="3" y="0"/>
                    <a:pt x="1" y="2686"/>
                    <a:pt x="1731" y="2686"/>
                  </a:cubicBezTo>
                  <a:cubicBezTo>
                    <a:pt x="3459" y="2686"/>
                    <a:pt x="3462" y="0"/>
                    <a:pt x="1731" y="0"/>
                  </a:cubicBezTo>
                  <a:close/>
                </a:path>
              </a:pathLst>
            </a:custGeom>
            <a:solidFill>
              <a:srgbClr val="ED6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4944900" y="1368525"/>
              <a:ext cx="75175" cy="58350"/>
            </a:xfrm>
            <a:custGeom>
              <a:avLst/>
              <a:gdLst/>
              <a:ahLst/>
              <a:cxnLst/>
              <a:rect l="l" t="t" r="r" b="b"/>
              <a:pathLst>
                <a:path w="3007" h="2334" extrusionOk="0">
                  <a:moveTo>
                    <a:pt x="1503" y="0"/>
                  </a:moveTo>
                  <a:cubicBezTo>
                    <a:pt x="3" y="0"/>
                    <a:pt x="0" y="2333"/>
                    <a:pt x="1503" y="2333"/>
                  </a:cubicBezTo>
                  <a:cubicBezTo>
                    <a:pt x="3005" y="2333"/>
                    <a:pt x="3007" y="0"/>
                    <a:pt x="1503" y="0"/>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4957450" y="1376975"/>
              <a:ext cx="60425" cy="49900"/>
            </a:xfrm>
            <a:custGeom>
              <a:avLst/>
              <a:gdLst/>
              <a:ahLst/>
              <a:cxnLst/>
              <a:rect l="l" t="t" r="r" b="b"/>
              <a:pathLst>
                <a:path w="2417" h="1996" extrusionOk="0">
                  <a:moveTo>
                    <a:pt x="1819" y="1"/>
                  </a:moveTo>
                  <a:cubicBezTo>
                    <a:pt x="2148" y="692"/>
                    <a:pt x="1816" y="1720"/>
                    <a:pt x="819" y="1720"/>
                  </a:cubicBezTo>
                  <a:cubicBezTo>
                    <a:pt x="460" y="1720"/>
                    <a:pt x="189" y="1585"/>
                    <a:pt x="1" y="1382"/>
                  </a:cubicBezTo>
                  <a:lnTo>
                    <a:pt x="1" y="1382"/>
                  </a:lnTo>
                  <a:cubicBezTo>
                    <a:pt x="168" y="1730"/>
                    <a:pt x="497" y="1995"/>
                    <a:pt x="1001" y="1995"/>
                  </a:cubicBezTo>
                  <a:cubicBezTo>
                    <a:pt x="2144" y="1995"/>
                    <a:pt x="2416" y="646"/>
                    <a:pt x="1819" y="1"/>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4966875" y="1385850"/>
              <a:ext cx="7650" cy="5950"/>
            </a:xfrm>
            <a:custGeom>
              <a:avLst/>
              <a:gdLst/>
              <a:ahLst/>
              <a:cxnLst/>
              <a:rect l="l" t="t" r="r" b="b"/>
              <a:pathLst>
                <a:path w="306" h="238" extrusionOk="0">
                  <a:moveTo>
                    <a:pt x="153" y="0"/>
                  </a:moveTo>
                  <a:cubicBezTo>
                    <a:pt x="0" y="0"/>
                    <a:pt x="0" y="237"/>
                    <a:pt x="153" y="237"/>
                  </a:cubicBezTo>
                  <a:cubicBezTo>
                    <a:pt x="305" y="237"/>
                    <a:pt x="305" y="0"/>
                    <a:pt x="153"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4985675" y="1382600"/>
              <a:ext cx="7650" cy="5950"/>
            </a:xfrm>
            <a:custGeom>
              <a:avLst/>
              <a:gdLst/>
              <a:ahLst/>
              <a:cxnLst/>
              <a:rect l="l" t="t" r="r" b="b"/>
              <a:pathLst>
                <a:path w="306" h="238" extrusionOk="0">
                  <a:moveTo>
                    <a:pt x="153" y="1"/>
                  </a:moveTo>
                  <a:cubicBezTo>
                    <a:pt x="0" y="1"/>
                    <a:pt x="0" y="238"/>
                    <a:pt x="153" y="238"/>
                  </a:cubicBezTo>
                  <a:cubicBezTo>
                    <a:pt x="305" y="238"/>
                    <a:pt x="305" y="1"/>
                    <a:pt x="153"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4970750" y="1406675"/>
              <a:ext cx="8025" cy="6200"/>
            </a:xfrm>
            <a:custGeom>
              <a:avLst/>
              <a:gdLst/>
              <a:ahLst/>
              <a:cxnLst/>
              <a:rect l="l" t="t" r="r" b="b"/>
              <a:pathLst>
                <a:path w="321" h="248" extrusionOk="0">
                  <a:moveTo>
                    <a:pt x="160" y="0"/>
                  </a:moveTo>
                  <a:cubicBezTo>
                    <a:pt x="0" y="0"/>
                    <a:pt x="0" y="248"/>
                    <a:pt x="160" y="248"/>
                  </a:cubicBezTo>
                  <a:cubicBezTo>
                    <a:pt x="320" y="248"/>
                    <a:pt x="320" y="0"/>
                    <a:pt x="160"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4990550" y="1404650"/>
              <a:ext cx="7275" cy="5500"/>
            </a:xfrm>
            <a:custGeom>
              <a:avLst/>
              <a:gdLst/>
              <a:ahLst/>
              <a:cxnLst/>
              <a:rect l="l" t="t" r="r" b="b"/>
              <a:pathLst>
                <a:path w="291" h="220" extrusionOk="0">
                  <a:moveTo>
                    <a:pt x="151" y="0"/>
                  </a:moveTo>
                  <a:cubicBezTo>
                    <a:pt x="142" y="0"/>
                    <a:pt x="132" y="1"/>
                    <a:pt x="121" y="3"/>
                  </a:cubicBezTo>
                  <a:lnTo>
                    <a:pt x="102" y="7"/>
                  </a:lnTo>
                  <a:cubicBezTo>
                    <a:pt x="1" y="27"/>
                    <a:pt x="1" y="193"/>
                    <a:pt x="102" y="213"/>
                  </a:cubicBezTo>
                  <a:lnTo>
                    <a:pt x="121" y="216"/>
                  </a:lnTo>
                  <a:cubicBezTo>
                    <a:pt x="132" y="219"/>
                    <a:pt x="142" y="220"/>
                    <a:pt x="151" y="220"/>
                  </a:cubicBezTo>
                  <a:cubicBezTo>
                    <a:pt x="289" y="220"/>
                    <a:pt x="290" y="0"/>
                    <a:pt x="151"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4920850" y="1520475"/>
              <a:ext cx="86550" cy="67150"/>
            </a:xfrm>
            <a:custGeom>
              <a:avLst/>
              <a:gdLst/>
              <a:ahLst/>
              <a:cxnLst/>
              <a:rect l="l" t="t" r="r" b="b"/>
              <a:pathLst>
                <a:path w="3462" h="2686" extrusionOk="0">
                  <a:moveTo>
                    <a:pt x="1731" y="1"/>
                  </a:moveTo>
                  <a:cubicBezTo>
                    <a:pt x="3" y="1"/>
                    <a:pt x="1" y="2685"/>
                    <a:pt x="1731" y="2685"/>
                  </a:cubicBezTo>
                  <a:cubicBezTo>
                    <a:pt x="3458" y="2685"/>
                    <a:pt x="3462" y="1"/>
                    <a:pt x="1731" y="1"/>
                  </a:cubicBezTo>
                  <a:close/>
                </a:path>
              </a:pathLst>
            </a:custGeom>
            <a:solidFill>
              <a:srgbClr val="ED6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4922225" y="1515150"/>
              <a:ext cx="75200" cy="58350"/>
            </a:xfrm>
            <a:custGeom>
              <a:avLst/>
              <a:gdLst/>
              <a:ahLst/>
              <a:cxnLst/>
              <a:rect l="l" t="t" r="r" b="b"/>
              <a:pathLst>
                <a:path w="3008" h="2334" extrusionOk="0">
                  <a:moveTo>
                    <a:pt x="1504" y="1"/>
                  </a:moveTo>
                  <a:cubicBezTo>
                    <a:pt x="4" y="1"/>
                    <a:pt x="1" y="2333"/>
                    <a:pt x="1504" y="2333"/>
                  </a:cubicBezTo>
                  <a:cubicBezTo>
                    <a:pt x="3005" y="2333"/>
                    <a:pt x="3007" y="1"/>
                    <a:pt x="1504" y="1"/>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4934800" y="1523625"/>
              <a:ext cx="60400" cy="49875"/>
            </a:xfrm>
            <a:custGeom>
              <a:avLst/>
              <a:gdLst/>
              <a:ahLst/>
              <a:cxnLst/>
              <a:rect l="l" t="t" r="r" b="b"/>
              <a:pathLst>
                <a:path w="2416" h="1995" extrusionOk="0">
                  <a:moveTo>
                    <a:pt x="1819" y="0"/>
                  </a:moveTo>
                  <a:lnTo>
                    <a:pt x="1819" y="0"/>
                  </a:lnTo>
                  <a:cubicBezTo>
                    <a:pt x="2148" y="691"/>
                    <a:pt x="1815" y="1720"/>
                    <a:pt x="818" y="1720"/>
                  </a:cubicBezTo>
                  <a:cubicBezTo>
                    <a:pt x="459" y="1720"/>
                    <a:pt x="189" y="1585"/>
                    <a:pt x="1" y="1382"/>
                  </a:cubicBezTo>
                  <a:lnTo>
                    <a:pt x="1" y="1382"/>
                  </a:lnTo>
                  <a:cubicBezTo>
                    <a:pt x="167" y="1731"/>
                    <a:pt x="497" y="1994"/>
                    <a:pt x="1001" y="1994"/>
                  </a:cubicBezTo>
                  <a:cubicBezTo>
                    <a:pt x="2143" y="1994"/>
                    <a:pt x="2416" y="646"/>
                    <a:pt x="1819" y="0"/>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4944225" y="1532475"/>
              <a:ext cx="7625" cy="5950"/>
            </a:xfrm>
            <a:custGeom>
              <a:avLst/>
              <a:gdLst/>
              <a:ahLst/>
              <a:cxnLst/>
              <a:rect l="l" t="t" r="r" b="b"/>
              <a:pathLst>
                <a:path w="305" h="238" extrusionOk="0">
                  <a:moveTo>
                    <a:pt x="153" y="1"/>
                  </a:moveTo>
                  <a:cubicBezTo>
                    <a:pt x="0" y="1"/>
                    <a:pt x="0" y="238"/>
                    <a:pt x="153" y="238"/>
                  </a:cubicBezTo>
                  <a:cubicBezTo>
                    <a:pt x="304" y="238"/>
                    <a:pt x="305" y="1"/>
                    <a:pt x="153"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4963000" y="1529275"/>
              <a:ext cx="7650" cy="5925"/>
            </a:xfrm>
            <a:custGeom>
              <a:avLst/>
              <a:gdLst/>
              <a:ahLst/>
              <a:cxnLst/>
              <a:rect l="l" t="t" r="r" b="b"/>
              <a:pathLst>
                <a:path w="306" h="237" extrusionOk="0">
                  <a:moveTo>
                    <a:pt x="153" y="0"/>
                  </a:moveTo>
                  <a:cubicBezTo>
                    <a:pt x="1" y="0"/>
                    <a:pt x="1" y="237"/>
                    <a:pt x="153" y="237"/>
                  </a:cubicBezTo>
                  <a:cubicBezTo>
                    <a:pt x="306" y="237"/>
                    <a:pt x="306" y="0"/>
                    <a:pt x="153"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4948075" y="1553300"/>
              <a:ext cx="8025" cy="6250"/>
            </a:xfrm>
            <a:custGeom>
              <a:avLst/>
              <a:gdLst/>
              <a:ahLst/>
              <a:cxnLst/>
              <a:rect l="l" t="t" r="r" b="b"/>
              <a:pathLst>
                <a:path w="321" h="250" extrusionOk="0">
                  <a:moveTo>
                    <a:pt x="161" y="1"/>
                  </a:moveTo>
                  <a:cubicBezTo>
                    <a:pt x="1" y="1"/>
                    <a:pt x="1" y="249"/>
                    <a:pt x="161" y="249"/>
                  </a:cubicBezTo>
                  <a:cubicBezTo>
                    <a:pt x="321" y="249"/>
                    <a:pt x="321" y="1"/>
                    <a:pt x="161"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4967900" y="1551275"/>
              <a:ext cx="7250" cy="5525"/>
            </a:xfrm>
            <a:custGeom>
              <a:avLst/>
              <a:gdLst/>
              <a:ahLst/>
              <a:cxnLst/>
              <a:rect l="l" t="t" r="r" b="b"/>
              <a:pathLst>
                <a:path w="290" h="221" extrusionOk="0">
                  <a:moveTo>
                    <a:pt x="151" y="0"/>
                  </a:moveTo>
                  <a:cubicBezTo>
                    <a:pt x="142" y="0"/>
                    <a:pt x="131" y="2"/>
                    <a:pt x="121" y="4"/>
                  </a:cubicBezTo>
                  <a:lnTo>
                    <a:pt x="102" y="8"/>
                  </a:lnTo>
                  <a:cubicBezTo>
                    <a:pt x="0" y="29"/>
                    <a:pt x="0" y="193"/>
                    <a:pt x="102" y="214"/>
                  </a:cubicBezTo>
                  <a:lnTo>
                    <a:pt x="121" y="218"/>
                  </a:lnTo>
                  <a:cubicBezTo>
                    <a:pt x="131" y="220"/>
                    <a:pt x="141" y="221"/>
                    <a:pt x="150" y="221"/>
                  </a:cubicBezTo>
                  <a:cubicBezTo>
                    <a:pt x="289" y="221"/>
                    <a:pt x="290" y="0"/>
                    <a:pt x="151"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4920850" y="1682600"/>
              <a:ext cx="86550" cy="67175"/>
            </a:xfrm>
            <a:custGeom>
              <a:avLst/>
              <a:gdLst/>
              <a:ahLst/>
              <a:cxnLst/>
              <a:rect l="l" t="t" r="r" b="b"/>
              <a:pathLst>
                <a:path w="3462" h="2687" extrusionOk="0">
                  <a:moveTo>
                    <a:pt x="1731" y="1"/>
                  </a:moveTo>
                  <a:cubicBezTo>
                    <a:pt x="3" y="1"/>
                    <a:pt x="1" y="2686"/>
                    <a:pt x="1731" y="2686"/>
                  </a:cubicBezTo>
                  <a:cubicBezTo>
                    <a:pt x="3458" y="2686"/>
                    <a:pt x="3462" y="1"/>
                    <a:pt x="1731" y="1"/>
                  </a:cubicBezTo>
                  <a:close/>
                </a:path>
              </a:pathLst>
            </a:custGeom>
            <a:solidFill>
              <a:srgbClr val="ED69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4922225" y="1677300"/>
              <a:ext cx="75200" cy="58350"/>
            </a:xfrm>
            <a:custGeom>
              <a:avLst/>
              <a:gdLst/>
              <a:ahLst/>
              <a:cxnLst/>
              <a:rect l="l" t="t" r="r" b="b"/>
              <a:pathLst>
                <a:path w="3008" h="2334" extrusionOk="0">
                  <a:moveTo>
                    <a:pt x="1504" y="1"/>
                  </a:moveTo>
                  <a:cubicBezTo>
                    <a:pt x="4" y="1"/>
                    <a:pt x="1" y="2334"/>
                    <a:pt x="1504" y="2334"/>
                  </a:cubicBezTo>
                  <a:cubicBezTo>
                    <a:pt x="3005" y="2334"/>
                    <a:pt x="3007" y="1"/>
                    <a:pt x="1504" y="1"/>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4934800" y="1685775"/>
              <a:ext cx="60400" cy="49875"/>
            </a:xfrm>
            <a:custGeom>
              <a:avLst/>
              <a:gdLst/>
              <a:ahLst/>
              <a:cxnLst/>
              <a:rect l="l" t="t" r="r" b="b"/>
              <a:pathLst>
                <a:path w="2416" h="1995" extrusionOk="0">
                  <a:moveTo>
                    <a:pt x="1819" y="0"/>
                  </a:moveTo>
                  <a:lnTo>
                    <a:pt x="1819" y="0"/>
                  </a:lnTo>
                  <a:cubicBezTo>
                    <a:pt x="2148" y="691"/>
                    <a:pt x="1815" y="1720"/>
                    <a:pt x="818" y="1720"/>
                  </a:cubicBezTo>
                  <a:cubicBezTo>
                    <a:pt x="459" y="1720"/>
                    <a:pt x="189" y="1585"/>
                    <a:pt x="1" y="1381"/>
                  </a:cubicBezTo>
                  <a:lnTo>
                    <a:pt x="1" y="1381"/>
                  </a:lnTo>
                  <a:cubicBezTo>
                    <a:pt x="167" y="1731"/>
                    <a:pt x="497" y="1995"/>
                    <a:pt x="1001" y="1995"/>
                  </a:cubicBezTo>
                  <a:cubicBezTo>
                    <a:pt x="2143" y="1995"/>
                    <a:pt x="2416" y="646"/>
                    <a:pt x="1819" y="0"/>
                  </a:cubicBezTo>
                  <a:close/>
                </a:path>
              </a:pathLst>
            </a:custGeom>
            <a:solidFill>
              <a:srgbClr val="9E50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4944225" y="1694625"/>
              <a:ext cx="7625" cy="5950"/>
            </a:xfrm>
            <a:custGeom>
              <a:avLst/>
              <a:gdLst/>
              <a:ahLst/>
              <a:cxnLst/>
              <a:rect l="l" t="t" r="r" b="b"/>
              <a:pathLst>
                <a:path w="305" h="238" extrusionOk="0">
                  <a:moveTo>
                    <a:pt x="153" y="1"/>
                  </a:moveTo>
                  <a:cubicBezTo>
                    <a:pt x="0" y="1"/>
                    <a:pt x="0" y="238"/>
                    <a:pt x="153" y="238"/>
                  </a:cubicBezTo>
                  <a:cubicBezTo>
                    <a:pt x="304" y="238"/>
                    <a:pt x="305" y="1"/>
                    <a:pt x="153"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4963000" y="1691400"/>
              <a:ext cx="7650" cy="5950"/>
            </a:xfrm>
            <a:custGeom>
              <a:avLst/>
              <a:gdLst/>
              <a:ahLst/>
              <a:cxnLst/>
              <a:rect l="l" t="t" r="r" b="b"/>
              <a:pathLst>
                <a:path w="306" h="238" extrusionOk="0">
                  <a:moveTo>
                    <a:pt x="153" y="0"/>
                  </a:moveTo>
                  <a:cubicBezTo>
                    <a:pt x="1" y="0"/>
                    <a:pt x="1" y="237"/>
                    <a:pt x="153" y="237"/>
                  </a:cubicBezTo>
                  <a:cubicBezTo>
                    <a:pt x="306" y="237"/>
                    <a:pt x="306" y="0"/>
                    <a:pt x="153" y="0"/>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4948075" y="1715450"/>
              <a:ext cx="8025" cy="6225"/>
            </a:xfrm>
            <a:custGeom>
              <a:avLst/>
              <a:gdLst/>
              <a:ahLst/>
              <a:cxnLst/>
              <a:rect l="l" t="t" r="r" b="b"/>
              <a:pathLst>
                <a:path w="321" h="249" extrusionOk="0">
                  <a:moveTo>
                    <a:pt x="161" y="1"/>
                  </a:moveTo>
                  <a:cubicBezTo>
                    <a:pt x="1" y="1"/>
                    <a:pt x="1" y="248"/>
                    <a:pt x="161" y="248"/>
                  </a:cubicBezTo>
                  <a:cubicBezTo>
                    <a:pt x="321" y="248"/>
                    <a:pt x="321" y="1"/>
                    <a:pt x="161"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4967900" y="1713425"/>
              <a:ext cx="7250" cy="5525"/>
            </a:xfrm>
            <a:custGeom>
              <a:avLst/>
              <a:gdLst/>
              <a:ahLst/>
              <a:cxnLst/>
              <a:rect l="l" t="t" r="r" b="b"/>
              <a:pathLst>
                <a:path w="290" h="221" extrusionOk="0">
                  <a:moveTo>
                    <a:pt x="151" y="1"/>
                  </a:moveTo>
                  <a:cubicBezTo>
                    <a:pt x="142" y="1"/>
                    <a:pt x="131" y="2"/>
                    <a:pt x="121" y="4"/>
                  </a:cubicBezTo>
                  <a:lnTo>
                    <a:pt x="102" y="7"/>
                  </a:lnTo>
                  <a:cubicBezTo>
                    <a:pt x="0" y="28"/>
                    <a:pt x="0" y="193"/>
                    <a:pt x="102" y="214"/>
                  </a:cubicBezTo>
                  <a:lnTo>
                    <a:pt x="121" y="217"/>
                  </a:lnTo>
                  <a:cubicBezTo>
                    <a:pt x="131" y="219"/>
                    <a:pt x="141" y="220"/>
                    <a:pt x="151" y="220"/>
                  </a:cubicBezTo>
                  <a:cubicBezTo>
                    <a:pt x="289" y="220"/>
                    <a:pt x="290" y="1"/>
                    <a:pt x="151" y="1"/>
                  </a:cubicBezTo>
                  <a:close/>
                </a:path>
              </a:pathLst>
            </a:custGeom>
            <a:solidFill>
              <a:srgbClr val="774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4981925" y="2278300"/>
              <a:ext cx="287125" cy="144200"/>
            </a:xfrm>
            <a:custGeom>
              <a:avLst/>
              <a:gdLst/>
              <a:ahLst/>
              <a:cxnLst/>
              <a:rect l="l" t="t" r="r" b="b"/>
              <a:pathLst>
                <a:path w="11485" h="5768" extrusionOk="0">
                  <a:moveTo>
                    <a:pt x="7347" y="1"/>
                  </a:moveTo>
                  <a:cubicBezTo>
                    <a:pt x="7162" y="1"/>
                    <a:pt x="6978" y="46"/>
                    <a:pt x="6809" y="138"/>
                  </a:cubicBezTo>
                  <a:cubicBezTo>
                    <a:pt x="5877" y="692"/>
                    <a:pt x="5271" y="1544"/>
                    <a:pt x="4683" y="2343"/>
                  </a:cubicBezTo>
                  <a:cubicBezTo>
                    <a:pt x="4392" y="2747"/>
                    <a:pt x="4100" y="3148"/>
                    <a:pt x="3769" y="3500"/>
                  </a:cubicBezTo>
                  <a:cubicBezTo>
                    <a:pt x="3438" y="3851"/>
                    <a:pt x="3051" y="4159"/>
                    <a:pt x="2648" y="4443"/>
                  </a:cubicBezTo>
                  <a:cubicBezTo>
                    <a:pt x="1844" y="5011"/>
                    <a:pt x="963" y="5499"/>
                    <a:pt x="1" y="5768"/>
                  </a:cubicBezTo>
                  <a:cubicBezTo>
                    <a:pt x="496" y="5694"/>
                    <a:pt x="979" y="5538"/>
                    <a:pt x="1441" y="5343"/>
                  </a:cubicBezTo>
                  <a:cubicBezTo>
                    <a:pt x="1905" y="5146"/>
                    <a:pt x="2358" y="4920"/>
                    <a:pt x="2787" y="4653"/>
                  </a:cubicBezTo>
                  <a:cubicBezTo>
                    <a:pt x="3214" y="4382"/>
                    <a:pt x="3627" y="4086"/>
                    <a:pt x="3999" y="3728"/>
                  </a:cubicBezTo>
                  <a:cubicBezTo>
                    <a:pt x="4369" y="3370"/>
                    <a:pt x="4687" y="2974"/>
                    <a:pt x="4998" y="2582"/>
                  </a:cubicBezTo>
                  <a:cubicBezTo>
                    <a:pt x="5610" y="1807"/>
                    <a:pt x="6215" y="993"/>
                    <a:pt x="7029" y="536"/>
                  </a:cubicBezTo>
                  <a:cubicBezTo>
                    <a:pt x="7118" y="487"/>
                    <a:pt x="7227" y="463"/>
                    <a:pt x="7335" y="463"/>
                  </a:cubicBezTo>
                  <a:cubicBezTo>
                    <a:pt x="7415" y="463"/>
                    <a:pt x="7494" y="476"/>
                    <a:pt x="7565" y="503"/>
                  </a:cubicBezTo>
                  <a:cubicBezTo>
                    <a:pt x="7737" y="565"/>
                    <a:pt x="7839" y="691"/>
                    <a:pt x="7853" y="854"/>
                  </a:cubicBezTo>
                  <a:cubicBezTo>
                    <a:pt x="7870" y="1012"/>
                    <a:pt x="7779" y="1203"/>
                    <a:pt x="7654" y="1394"/>
                  </a:cubicBezTo>
                  <a:cubicBezTo>
                    <a:pt x="7531" y="1590"/>
                    <a:pt x="7369" y="1772"/>
                    <a:pt x="7221" y="2015"/>
                  </a:cubicBezTo>
                  <a:lnTo>
                    <a:pt x="7218" y="2019"/>
                  </a:lnTo>
                  <a:cubicBezTo>
                    <a:pt x="7121" y="2179"/>
                    <a:pt x="7242" y="2377"/>
                    <a:pt x="7417" y="2377"/>
                  </a:cubicBezTo>
                  <a:cubicBezTo>
                    <a:pt x="7434" y="2377"/>
                    <a:pt x="7452" y="2375"/>
                    <a:pt x="7470" y="2370"/>
                  </a:cubicBezTo>
                  <a:cubicBezTo>
                    <a:pt x="8390" y="2164"/>
                    <a:pt x="9064" y="1557"/>
                    <a:pt x="9825" y="1463"/>
                  </a:cubicBezTo>
                  <a:cubicBezTo>
                    <a:pt x="9869" y="1459"/>
                    <a:pt x="9915" y="1456"/>
                    <a:pt x="9962" y="1456"/>
                  </a:cubicBezTo>
                  <a:cubicBezTo>
                    <a:pt x="10281" y="1456"/>
                    <a:pt x="10633" y="1561"/>
                    <a:pt x="10868" y="1745"/>
                  </a:cubicBezTo>
                  <a:cubicBezTo>
                    <a:pt x="11006" y="1851"/>
                    <a:pt x="11079" y="1984"/>
                    <a:pt x="11080" y="2130"/>
                  </a:cubicBezTo>
                  <a:cubicBezTo>
                    <a:pt x="11081" y="2277"/>
                    <a:pt x="11002" y="2467"/>
                    <a:pt x="10900" y="2613"/>
                  </a:cubicBezTo>
                  <a:cubicBezTo>
                    <a:pt x="10687" y="2919"/>
                    <a:pt x="10321" y="3125"/>
                    <a:pt x="9945" y="3289"/>
                  </a:cubicBezTo>
                  <a:cubicBezTo>
                    <a:pt x="9566" y="3457"/>
                    <a:pt x="9153" y="3574"/>
                    <a:pt x="8759" y="3753"/>
                  </a:cubicBezTo>
                  <a:cubicBezTo>
                    <a:pt x="7987" y="4096"/>
                    <a:pt x="7181" y="4365"/>
                    <a:pt x="6363" y="4594"/>
                  </a:cubicBezTo>
                  <a:cubicBezTo>
                    <a:pt x="7205" y="4463"/>
                    <a:pt x="8031" y="4238"/>
                    <a:pt x="8840" y="3959"/>
                  </a:cubicBezTo>
                  <a:cubicBezTo>
                    <a:pt x="9235" y="3821"/>
                    <a:pt x="9645" y="3714"/>
                    <a:pt x="10054" y="3560"/>
                  </a:cubicBezTo>
                  <a:cubicBezTo>
                    <a:pt x="10456" y="3406"/>
                    <a:pt x="10881" y="3208"/>
                    <a:pt x="11183" y="2825"/>
                  </a:cubicBezTo>
                  <a:cubicBezTo>
                    <a:pt x="11327" y="2631"/>
                    <a:pt x="11447" y="2421"/>
                    <a:pt x="11465" y="2141"/>
                  </a:cubicBezTo>
                  <a:cubicBezTo>
                    <a:pt x="11485" y="1861"/>
                    <a:pt x="11330" y="1581"/>
                    <a:pt x="11133" y="1428"/>
                  </a:cubicBezTo>
                  <a:cubicBezTo>
                    <a:pt x="10772" y="1149"/>
                    <a:pt x="10364" y="1027"/>
                    <a:pt x="9928" y="1027"/>
                  </a:cubicBezTo>
                  <a:cubicBezTo>
                    <a:pt x="9879" y="1027"/>
                    <a:pt x="9829" y="1028"/>
                    <a:pt x="9779" y="1031"/>
                  </a:cubicBezTo>
                  <a:cubicBezTo>
                    <a:pt x="9110" y="1120"/>
                    <a:pt x="8572" y="1447"/>
                    <a:pt x="8048" y="1681"/>
                  </a:cubicBezTo>
                  <a:lnTo>
                    <a:pt x="8048" y="1681"/>
                  </a:lnTo>
                  <a:cubicBezTo>
                    <a:pt x="8053" y="1675"/>
                    <a:pt x="8057" y="1668"/>
                    <a:pt x="8062" y="1661"/>
                  </a:cubicBezTo>
                  <a:cubicBezTo>
                    <a:pt x="8204" y="1440"/>
                    <a:pt x="8360" y="1158"/>
                    <a:pt x="8329" y="808"/>
                  </a:cubicBezTo>
                  <a:cubicBezTo>
                    <a:pt x="8306" y="464"/>
                    <a:pt x="8027" y="154"/>
                    <a:pt x="7723" y="63"/>
                  </a:cubicBezTo>
                  <a:cubicBezTo>
                    <a:pt x="7600" y="22"/>
                    <a:pt x="7474" y="1"/>
                    <a:pt x="7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4854875" y="801050"/>
              <a:ext cx="111800" cy="80500"/>
            </a:xfrm>
            <a:custGeom>
              <a:avLst/>
              <a:gdLst/>
              <a:ahLst/>
              <a:cxnLst/>
              <a:rect l="l" t="t" r="r" b="b"/>
              <a:pathLst>
                <a:path w="4472" h="3220" extrusionOk="0">
                  <a:moveTo>
                    <a:pt x="2181" y="1"/>
                  </a:moveTo>
                  <a:cubicBezTo>
                    <a:pt x="1122" y="1"/>
                    <a:pt x="512" y="980"/>
                    <a:pt x="69" y="1844"/>
                  </a:cubicBezTo>
                  <a:cubicBezTo>
                    <a:pt x="0" y="1979"/>
                    <a:pt x="132" y="2118"/>
                    <a:pt x="256" y="2118"/>
                  </a:cubicBezTo>
                  <a:cubicBezTo>
                    <a:pt x="304" y="2118"/>
                    <a:pt x="351" y="2097"/>
                    <a:pt x="384" y="2047"/>
                  </a:cubicBezTo>
                  <a:cubicBezTo>
                    <a:pt x="778" y="1449"/>
                    <a:pt x="1256" y="644"/>
                    <a:pt x="2060" y="644"/>
                  </a:cubicBezTo>
                  <a:cubicBezTo>
                    <a:pt x="2063" y="644"/>
                    <a:pt x="2066" y="644"/>
                    <a:pt x="2068" y="644"/>
                  </a:cubicBezTo>
                  <a:cubicBezTo>
                    <a:pt x="3282" y="652"/>
                    <a:pt x="3494" y="1884"/>
                    <a:pt x="3588" y="2833"/>
                  </a:cubicBezTo>
                  <a:cubicBezTo>
                    <a:pt x="3613" y="3084"/>
                    <a:pt x="3816" y="3219"/>
                    <a:pt x="4023" y="3219"/>
                  </a:cubicBezTo>
                  <a:cubicBezTo>
                    <a:pt x="4180" y="3219"/>
                    <a:pt x="4340" y="3141"/>
                    <a:pt x="4424" y="2977"/>
                  </a:cubicBezTo>
                  <a:cubicBezTo>
                    <a:pt x="4468" y="2889"/>
                    <a:pt x="4472" y="2808"/>
                    <a:pt x="4471" y="2712"/>
                  </a:cubicBezTo>
                  <a:cubicBezTo>
                    <a:pt x="4471" y="2637"/>
                    <a:pt x="4435" y="2578"/>
                    <a:pt x="4390" y="2528"/>
                  </a:cubicBezTo>
                  <a:cubicBezTo>
                    <a:pt x="4334" y="2368"/>
                    <a:pt x="4290" y="1789"/>
                    <a:pt x="4234" y="1628"/>
                  </a:cubicBezTo>
                  <a:cubicBezTo>
                    <a:pt x="4133" y="1337"/>
                    <a:pt x="4004" y="1067"/>
                    <a:pt x="3811" y="824"/>
                  </a:cubicBezTo>
                  <a:cubicBezTo>
                    <a:pt x="3456" y="378"/>
                    <a:pt x="2935" y="67"/>
                    <a:pt x="2363" y="10"/>
                  </a:cubicBezTo>
                  <a:cubicBezTo>
                    <a:pt x="2301" y="4"/>
                    <a:pt x="2240" y="1"/>
                    <a:pt x="2181" y="1"/>
                  </a:cubicBezTo>
                  <a:close/>
                </a:path>
              </a:pathLst>
            </a:custGeom>
            <a:solidFill>
              <a:srgbClr val="2A3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5192975" y="870500"/>
              <a:ext cx="121950" cy="70800"/>
            </a:xfrm>
            <a:custGeom>
              <a:avLst/>
              <a:gdLst/>
              <a:ahLst/>
              <a:cxnLst/>
              <a:rect l="l" t="t" r="r" b="b"/>
              <a:pathLst>
                <a:path w="4878" h="2832" extrusionOk="0">
                  <a:moveTo>
                    <a:pt x="2366" y="0"/>
                  </a:moveTo>
                  <a:cubicBezTo>
                    <a:pt x="1261" y="0"/>
                    <a:pt x="557" y="992"/>
                    <a:pt x="150" y="1929"/>
                  </a:cubicBezTo>
                  <a:cubicBezTo>
                    <a:pt x="1" y="2273"/>
                    <a:pt x="278" y="2520"/>
                    <a:pt x="551" y="2520"/>
                  </a:cubicBezTo>
                  <a:cubicBezTo>
                    <a:pt x="725" y="2520"/>
                    <a:pt x="897" y="2421"/>
                    <a:pt x="958" y="2183"/>
                  </a:cubicBezTo>
                  <a:cubicBezTo>
                    <a:pt x="1155" y="1410"/>
                    <a:pt x="1804" y="683"/>
                    <a:pt x="2553" y="683"/>
                  </a:cubicBezTo>
                  <a:cubicBezTo>
                    <a:pt x="2819" y="683"/>
                    <a:pt x="3097" y="775"/>
                    <a:pt x="3372" y="988"/>
                  </a:cubicBezTo>
                  <a:cubicBezTo>
                    <a:pt x="3955" y="1440"/>
                    <a:pt x="3969" y="2244"/>
                    <a:pt x="4465" y="2776"/>
                  </a:cubicBezTo>
                  <a:cubicBezTo>
                    <a:pt x="4501" y="2815"/>
                    <a:pt x="4544" y="2831"/>
                    <a:pt x="4586" y="2831"/>
                  </a:cubicBezTo>
                  <a:cubicBezTo>
                    <a:pt x="4731" y="2831"/>
                    <a:pt x="4877" y="2640"/>
                    <a:pt x="4766" y="2499"/>
                  </a:cubicBezTo>
                  <a:cubicBezTo>
                    <a:pt x="4382" y="2012"/>
                    <a:pt x="4340" y="1349"/>
                    <a:pt x="3972" y="847"/>
                  </a:cubicBezTo>
                  <a:cubicBezTo>
                    <a:pt x="3651" y="406"/>
                    <a:pt x="3172" y="92"/>
                    <a:pt x="2628" y="18"/>
                  </a:cubicBezTo>
                  <a:cubicBezTo>
                    <a:pt x="2538" y="6"/>
                    <a:pt x="2451" y="0"/>
                    <a:pt x="2366" y="0"/>
                  </a:cubicBezTo>
                  <a:close/>
                </a:path>
              </a:pathLst>
            </a:custGeom>
            <a:solidFill>
              <a:srgbClr val="2A3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4986225" y="843500"/>
              <a:ext cx="94700" cy="110075"/>
            </a:xfrm>
            <a:custGeom>
              <a:avLst/>
              <a:gdLst/>
              <a:ahLst/>
              <a:cxnLst/>
              <a:rect l="l" t="t" r="r" b="b"/>
              <a:pathLst>
                <a:path w="3788" h="4403" extrusionOk="0">
                  <a:moveTo>
                    <a:pt x="3277" y="1"/>
                  </a:moveTo>
                  <a:cubicBezTo>
                    <a:pt x="3174" y="1"/>
                    <a:pt x="3073" y="59"/>
                    <a:pt x="3018" y="145"/>
                  </a:cubicBezTo>
                  <a:cubicBezTo>
                    <a:pt x="2961" y="173"/>
                    <a:pt x="2920" y="225"/>
                    <a:pt x="2906" y="287"/>
                  </a:cubicBezTo>
                  <a:cubicBezTo>
                    <a:pt x="2724" y="1009"/>
                    <a:pt x="2510" y="1679"/>
                    <a:pt x="1713" y="1875"/>
                  </a:cubicBezTo>
                  <a:cubicBezTo>
                    <a:pt x="1333" y="1968"/>
                    <a:pt x="902" y="2010"/>
                    <a:pt x="622" y="2316"/>
                  </a:cubicBezTo>
                  <a:cubicBezTo>
                    <a:pt x="1" y="2990"/>
                    <a:pt x="652" y="4030"/>
                    <a:pt x="1371" y="4303"/>
                  </a:cubicBezTo>
                  <a:cubicBezTo>
                    <a:pt x="1551" y="4371"/>
                    <a:pt x="1731" y="4403"/>
                    <a:pt x="1906" y="4403"/>
                  </a:cubicBezTo>
                  <a:cubicBezTo>
                    <a:pt x="2645" y="4403"/>
                    <a:pt x="3300" y="3840"/>
                    <a:pt x="3568" y="3129"/>
                  </a:cubicBezTo>
                  <a:cubicBezTo>
                    <a:pt x="3787" y="2548"/>
                    <a:pt x="3770" y="1900"/>
                    <a:pt x="3744" y="1290"/>
                  </a:cubicBezTo>
                  <a:cubicBezTo>
                    <a:pt x="3728" y="911"/>
                    <a:pt x="3742" y="428"/>
                    <a:pt x="3496" y="113"/>
                  </a:cubicBezTo>
                  <a:cubicBezTo>
                    <a:pt x="3434" y="34"/>
                    <a:pt x="3355" y="1"/>
                    <a:pt x="3277" y="1"/>
                  </a:cubicBezTo>
                  <a:close/>
                </a:path>
              </a:pathLst>
            </a:custGeom>
            <a:solidFill>
              <a:srgbClr val="EBB8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4802700" y="885450"/>
              <a:ext cx="154350" cy="102375"/>
            </a:xfrm>
            <a:custGeom>
              <a:avLst/>
              <a:gdLst/>
              <a:ahLst/>
              <a:cxnLst/>
              <a:rect l="l" t="t" r="r" b="b"/>
              <a:pathLst>
                <a:path w="6174" h="4095" extrusionOk="0">
                  <a:moveTo>
                    <a:pt x="2319" y="0"/>
                  </a:moveTo>
                  <a:cubicBezTo>
                    <a:pt x="2044" y="0"/>
                    <a:pt x="1785" y="36"/>
                    <a:pt x="1561" y="110"/>
                  </a:cubicBezTo>
                  <a:cubicBezTo>
                    <a:pt x="661" y="409"/>
                    <a:pt x="0" y="1140"/>
                    <a:pt x="211" y="2100"/>
                  </a:cubicBezTo>
                  <a:cubicBezTo>
                    <a:pt x="308" y="2549"/>
                    <a:pt x="564" y="3069"/>
                    <a:pt x="957" y="3210"/>
                  </a:cubicBezTo>
                  <a:cubicBezTo>
                    <a:pt x="1553" y="3757"/>
                    <a:pt x="2516" y="4094"/>
                    <a:pt x="3411" y="4094"/>
                  </a:cubicBezTo>
                  <a:cubicBezTo>
                    <a:pt x="4297" y="4094"/>
                    <a:pt x="5117" y="3763"/>
                    <a:pt x="5447" y="2977"/>
                  </a:cubicBezTo>
                  <a:cubicBezTo>
                    <a:pt x="6173" y="1248"/>
                    <a:pt x="3951" y="0"/>
                    <a:pt x="2319" y="0"/>
                  </a:cubicBezTo>
                  <a:close/>
                </a:path>
              </a:pathLst>
            </a:custGeom>
            <a:solidFill>
              <a:srgbClr val="E87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5178675" y="960825"/>
              <a:ext cx="154325" cy="102375"/>
            </a:xfrm>
            <a:custGeom>
              <a:avLst/>
              <a:gdLst/>
              <a:ahLst/>
              <a:cxnLst/>
              <a:rect l="l" t="t" r="r" b="b"/>
              <a:pathLst>
                <a:path w="6173" h="4095" extrusionOk="0">
                  <a:moveTo>
                    <a:pt x="2317" y="1"/>
                  </a:moveTo>
                  <a:cubicBezTo>
                    <a:pt x="2042" y="1"/>
                    <a:pt x="1784" y="36"/>
                    <a:pt x="1560" y="111"/>
                  </a:cubicBezTo>
                  <a:cubicBezTo>
                    <a:pt x="660" y="409"/>
                    <a:pt x="0" y="1140"/>
                    <a:pt x="210" y="2101"/>
                  </a:cubicBezTo>
                  <a:cubicBezTo>
                    <a:pt x="309" y="2549"/>
                    <a:pt x="563" y="3070"/>
                    <a:pt x="956" y="3210"/>
                  </a:cubicBezTo>
                  <a:cubicBezTo>
                    <a:pt x="1553" y="3757"/>
                    <a:pt x="2516" y="4095"/>
                    <a:pt x="3411" y="4095"/>
                  </a:cubicBezTo>
                  <a:cubicBezTo>
                    <a:pt x="4297" y="4095"/>
                    <a:pt x="5117" y="3764"/>
                    <a:pt x="5447" y="2978"/>
                  </a:cubicBezTo>
                  <a:cubicBezTo>
                    <a:pt x="6173" y="1249"/>
                    <a:pt x="3949" y="1"/>
                    <a:pt x="2317" y="1"/>
                  </a:cubicBezTo>
                  <a:close/>
                </a:path>
              </a:pathLst>
            </a:custGeom>
            <a:solidFill>
              <a:srgbClr val="E87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4986875" y="993575"/>
              <a:ext cx="93350" cy="58375"/>
            </a:xfrm>
            <a:custGeom>
              <a:avLst/>
              <a:gdLst/>
              <a:ahLst/>
              <a:cxnLst/>
              <a:rect l="l" t="t" r="r" b="b"/>
              <a:pathLst>
                <a:path w="3734" h="2335" extrusionOk="0">
                  <a:moveTo>
                    <a:pt x="471" y="1"/>
                  </a:moveTo>
                  <a:cubicBezTo>
                    <a:pt x="370" y="1"/>
                    <a:pt x="267" y="59"/>
                    <a:pt x="235" y="187"/>
                  </a:cubicBezTo>
                  <a:cubicBezTo>
                    <a:pt x="0" y="1133"/>
                    <a:pt x="724" y="2334"/>
                    <a:pt x="1758" y="2334"/>
                  </a:cubicBezTo>
                  <a:cubicBezTo>
                    <a:pt x="1779" y="2334"/>
                    <a:pt x="1800" y="2334"/>
                    <a:pt x="1821" y="2333"/>
                  </a:cubicBezTo>
                  <a:cubicBezTo>
                    <a:pt x="2319" y="2309"/>
                    <a:pt x="2752" y="2024"/>
                    <a:pt x="3081" y="1667"/>
                  </a:cubicBezTo>
                  <a:cubicBezTo>
                    <a:pt x="3340" y="1389"/>
                    <a:pt x="3733" y="933"/>
                    <a:pt x="3567" y="529"/>
                  </a:cubicBezTo>
                  <a:cubicBezTo>
                    <a:pt x="3522" y="421"/>
                    <a:pt x="3417" y="366"/>
                    <a:pt x="3314" y="366"/>
                  </a:cubicBezTo>
                  <a:cubicBezTo>
                    <a:pt x="3198" y="366"/>
                    <a:pt x="3084" y="436"/>
                    <a:pt x="3065" y="576"/>
                  </a:cubicBezTo>
                  <a:cubicBezTo>
                    <a:pt x="2996" y="1076"/>
                    <a:pt x="2454" y="1646"/>
                    <a:pt x="1968" y="1758"/>
                  </a:cubicBezTo>
                  <a:cubicBezTo>
                    <a:pt x="1897" y="1774"/>
                    <a:pt x="1828" y="1782"/>
                    <a:pt x="1761" y="1782"/>
                  </a:cubicBezTo>
                  <a:cubicBezTo>
                    <a:pt x="1055" y="1782"/>
                    <a:pt x="591" y="925"/>
                    <a:pt x="699" y="266"/>
                  </a:cubicBezTo>
                  <a:cubicBezTo>
                    <a:pt x="727" y="97"/>
                    <a:pt x="601" y="1"/>
                    <a:pt x="471" y="1"/>
                  </a:cubicBezTo>
                  <a:close/>
                </a:path>
              </a:pathLst>
            </a:custGeom>
            <a:solidFill>
              <a:srgbClr val="E877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5218225" y="773950"/>
              <a:ext cx="59475" cy="39950"/>
            </a:xfrm>
            <a:custGeom>
              <a:avLst/>
              <a:gdLst/>
              <a:ahLst/>
              <a:cxnLst/>
              <a:rect l="l" t="t" r="r" b="b"/>
              <a:pathLst>
                <a:path w="2379" h="1598" extrusionOk="0">
                  <a:moveTo>
                    <a:pt x="640" y="0"/>
                  </a:moveTo>
                  <a:cubicBezTo>
                    <a:pt x="504" y="0"/>
                    <a:pt x="357" y="91"/>
                    <a:pt x="343" y="240"/>
                  </a:cubicBezTo>
                  <a:lnTo>
                    <a:pt x="343" y="260"/>
                  </a:lnTo>
                  <a:cubicBezTo>
                    <a:pt x="303" y="305"/>
                    <a:pt x="275" y="361"/>
                    <a:pt x="263" y="420"/>
                  </a:cubicBezTo>
                  <a:cubicBezTo>
                    <a:pt x="1" y="911"/>
                    <a:pt x="722" y="1292"/>
                    <a:pt x="1093" y="1425"/>
                  </a:cubicBezTo>
                  <a:cubicBezTo>
                    <a:pt x="1310" y="1502"/>
                    <a:pt x="1573" y="1597"/>
                    <a:pt x="1805" y="1597"/>
                  </a:cubicBezTo>
                  <a:cubicBezTo>
                    <a:pt x="1812" y="1597"/>
                    <a:pt x="1818" y="1597"/>
                    <a:pt x="1824" y="1597"/>
                  </a:cubicBezTo>
                  <a:cubicBezTo>
                    <a:pt x="1929" y="1596"/>
                    <a:pt x="2031" y="1557"/>
                    <a:pt x="2111" y="1489"/>
                  </a:cubicBezTo>
                  <a:cubicBezTo>
                    <a:pt x="2216" y="1460"/>
                    <a:pt x="2309" y="1378"/>
                    <a:pt x="2321" y="1264"/>
                  </a:cubicBezTo>
                  <a:cubicBezTo>
                    <a:pt x="2379" y="732"/>
                    <a:pt x="1715" y="388"/>
                    <a:pt x="1268" y="228"/>
                  </a:cubicBezTo>
                  <a:cubicBezTo>
                    <a:pt x="1084" y="118"/>
                    <a:pt x="891" y="29"/>
                    <a:pt x="678" y="3"/>
                  </a:cubicBezTo>
                  <a:cubicBezTo>
                    <a:pt x="665" y="1"/>
                    <a:pt x="653" y="0"/>
                    <a:pt x="640" y="0"/>
                  </a:cubicBezTo>
                  <a:close/>
                </a:path>
              </a:pathLst>
            </a:custGeom>
            <a:solidFill>
              <a:srgbClr val="B08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4888100" y="717775"/>
              <a:ext cx="61650" cy="30675"/>
            </a:xfrm>
            <a:custGeom>
              <a:avLst/>
              <a:gdLst/>
              <a:ahLst/>
              <a:cxnLst/>
              <a:rect l="l" t="t" r="r" b="b"/>
              <a:pathLst>
                <a:path w="2466" h="1227" extrusionOk="0">
                  <a:moveTo>
                    <a:pt x="1073" y="0"/>
                  </a:moveTo>
                  <a:cubicBezTo>
                    <a:pt x="978" y="0"/>
                    <a:pt x="882" y="8"/>
                    <a:pt x="788" y="25"/>
                  </a:cubicBezTo>
                  <a:cubicBezTo>
                    <a:pt x="517" y="76"/>
                    <a:pt x="127" y="244"/>
                    <a:pt x="82" y="558"/>
                  </a:cubicBezTo>
                  <a:cubicBezTo>
                    <a:pt x="1" y="1126"/>
                    <a:pt x="911" y="1180"/>
                    <a:pt x="1285" y="1210"/>
                  </a:cubicBezTo>
                  <a:cubicBezTo>
                    <a:pt x="1386" y="1219"/>
                    <a:pt x="1494" y="1227"/>
                    <a:pt x="1602" y="1227"/>
                  </a:cubicBezTo>
                  <a:cubicBezTo>
                    <a:pt x="1793" y="1227"/>
                    <a:pt x="1985" y="1201"/>
                    <a:pt x="2144" y="1103"/>
                  </a:cubicBezTo>
                  <a:cubicBezTo>
                    <a:pt x="2296" y="1010"/>
                    <a:pt x="2374" y="857"/>
                    <a:pt x="2390" y="693"/>
                  </a:cubicBezTo>
                  <a:cubicBezTo>
                    <a:pt x="2466" y="529"/>
                    <a:pt x="2449" y="341"/>
                    <a:pt x="2287" y="212"/>
                  </a:cubicBezTo>
                  <a:cubicBezTo>
                    <a:pt x="2175" y="122"/>
                    <a:pt x="2025" y="77"/>
                    <a:pt x="1862" y="54"/>
                  </a:cubicBezTo>
                  <a:cubicBezTo>
                    <a:pt x="1776" y="38"/>
                    <a:pt x="1689" y="30"/>
                    <a:pt x="1602" y="30"/>
                  </a:cubicBezTo>
                  <a:cubicBezTo>
                    <a:pt x="1559" y="30"/>
                    <a:pt x="1517" y="32"/>
                    <a:pt x="1475" y="36"/>
                  </a:cubicBezTo>
                  <a:cubicBezTo>
                    <a:pt x="1397" y="18"/>
                    <a:pt x="1318" y="10"/>
                    <a:pt x="1239" y="9"/>
                  </a:cubicBezTo>
                  <a:cubicBezTo>
                    <a:pt x="1184" y="3"/>
                    <a:pt x="1128" y="0"/>
                    <a:pt x="1073" y="0"/>
                  </a:cubicBezTo>
                  <a:close/>
                </a:path>
              </a:pathLst>
            </a:custGeom>
            <a:solidFill>
              <a:srgbClr val="B081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35"/>
          <p:cNvSpPr/>
          <p:nvPr/>
        </p:nvSpPr>
        <p:spPr>
          <a:xfrm>
            <a:off x="2138301" y="5782267"/>
            <a:ext cx="651975" cy="383067"/>
          </a:xfrm>
          <a:custGeom>
            <a:avLst/>
            <a:gdLst/>
            <a:ahLst/>
            <a:cxnLst/>
            <a:rect l="l" t="t" r="r" b="b"/>
            <a:pathLst>
              <a:path w="26079" h="11492" extrusionOk="0">
                <a:moveTo>
                  <a:pt x="0" y="11492"/>
                </a:moveTo>
                <a:cubicBezTo>
                  <a:pt x="9013" y="8490"/>
                  <a:pt x="21831" y="8497"/>
                  <a:pt x="26079" y="0"/>
                </a:cubicBezTo>
              </a:path>
            </a:pathLst>
          </a:custGeom>
          <a:noFill/>
          <a:ln w="9525" cap="flat" cmpd="sng">
            <a:solidFill>
              <a:schemeClr val="lt1"/>
            </a:solidFill>
            <a:prstDash val="solid"/>
            <a:round/>
            <a:headEnd type="none" w="med" len="med"/>
            <a:tailEnd type="none" w="med" len="med"/>
          </a:ln>
        </p:spPr>
      </p:sp>
      <p:sp>
        <p:nvSpPr>
          <p:cNvPr id="300" name="Google Shape;300;p35"/>
          <p:cNvSpPr/>
          <p:nvPr/>
        </p:nvSpPr>
        <p:spPr>
          <a:xfrm>
            <a:off x="2801325" y="5378251"/>
            <a:ext cx="2094000" cy="557000"/>
          </a:xfrm>
          <a:custGeom>
            <a:avLst/>
            <a:gdLst/>
            <a:ahLst/>
            <a:cxnLst/>
            <a:rect l="l" t="t" r="r" b="b"/>
            <a:pathLst>
              <a:path w="83760" h="16710" extrusionOk="0">
                <a:moveTo>
                  <a:pt x="0" y="9246"/>
                </a:moveTo>
                <a:cubicBezTo>
                  <a:pt x="4202" y="-1259"/>
                  <a:pt x="22336" y="-1374"/>
                  <a:pt x="33150" y="1953"/>
                </a:cubicBezTo>
                <a:cubicBezTo>
                  <a:pt x="42786" y="4918"/>
                  <a:pt x="50769" y="12026"/>
                  <a:pt x="60334" y="15214"/>
                </a:cubicBezTo>
                <a:cubicBezTo>
                  <a:pt x="67750" y="17686"/>
                  <a:pt x="75943" y="16319"/>
                  <a:pt x="83760" y="16319"/>
                </a:cubicBezTo>
              </a:path>
            </a:pathLst>
          </a:custGeom>
          <a:noFill/>
          <a:ln w="9525" cap="flat" cmpd="sng">
            <a:solidFill>
              <a:schemeClr val="lt1"/>
            </a:solidFill>
            <a:prstDash val="solid"/>
            <a:round/>
            <a:headEnd type="none" w="med" len="med"/>
            <a:tailEnd type="none" w="med" len="med"/>
          </a:ln>
        </p:spPr>
      </p:sp>
    </p:spTree>
    <p:extLst>
      <p:ext uri="{BB962C8B-B14F-4D97-AF65-F5344CB8AC3E}">
        <p14:creationId xmlns:p14="http://schemas.microsoft.com/office/powerpoint/2010/main" val="140634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26395" y="2492896"/>
            <a:ext cx="5539800" cy="1224136"/>
          </a:xfrm>
        </p:spPr>
        <p:txBody>
          <a:bodyPr/>
          <a:lstStyle/>
          <a:p>
            <a:r>
              <a:rPr lang="id-ID" sz="2000" dirty="0" smtClean="0"/>
              <a:t>Skor tes psikologi biasanya disebut dengan </a:t>
            </a:r>
            <a:br>
              <a:rPr lang="id-ID" sz="2000" dirty="0" smtClean="0"/>
            </a:br>
            <a:r>
              <a:rPr lang="id-ID" sz="2000" dirty="0" smtClean="0">
                <a:solidFill>
                  <a:srgbClr val="FF0000"/>
                </a:solidFill>
              </a:rPr>
              <a:t>skor mentah (</a:t>
            </a:r>
            <a:r>
              <a:rPr lang="id-ID" sz="2000" i="1" dirty="0" smtClean="0">
                <a:solidFill>
                  <a:srgbClr val="FF0000"/>
                </a:solidFill>
              </a:rPr>
              <a:t>row score</a:t>
            </a:r>
            <a:r>
              <a:rPr lang="id-ID" sz="2000" dirty="0" smtClean="0">
                <a:solidFill>
                  <a:srgbClr val="FF0000"/>
                </a:solidFill>
              </a:rPr>
              <a:t>).</a:t>
            </a:r>
            <a:br>
              <a:rPr lang="id-ID" sz="2000" dirty="0" smtClean="0">
                <a:solidFill>
                  <a:srgbClr val="FF0000"/>
                </a:solidFill>
              </a:rPr>
            </a:br>
            <a:r>
              <a:rPr lang="id-ID" sz="2000" dirty="0">
                <a:solidFill>
                  <a:srgbClr val="FF0000"/>
                </a:solidFill>
              </a:rPr>
              <a:t/>
            </a:r>
            <a:br>
              <a:rPr lang="id-ID" sz="2000" dirty="0">
                <a:solidFill>
                  <a:srgbClr val="FF0000"/>
                </a:solidFill>
              </a:rPr>
            </a:br>
            <a:endParaRPr lang="id-ID" sz="2000" i="1" dirty="0">
              <a:solidFill>
                <a:srgbClr val="FF0000"/>
              </a:solidFill>
            </a:endParaRPr>
          </a:p>
        </p:txBody>
      </p:sp>
      <p:sp>
        <p:nvSpPr>
          <p:cNvPr id="12" name="Rectangle 11"/>
          <p:cNvSpPr/>
          <p:nvPr/>
        </p:nvSpPr>
        <p:spPr>
          <a:xfrm>
            <a:off x="379837" y="3861048"/>
            <a:ext cx="5544616" cy="1938992"/>
          </a:xfrm>
          <a:prstGeom prst="rect">
            <a:avLst/>
          </a:prstGeom>
        </p:spPr>
        <p:txBody>
          <a:bodyPr wrap="square">
            <a:spAutoFit/>
          </a:bodyPr>
          <a:lstStyle/>
          <a:p>
            <a:r>
              <a:rPr lang="id-ID" sz="2000" kern="0" dirty="0">
                <a:solidFill>
                  <a:srgbClr val="000000"/>
                </a:solidFill>
                <a:latin typeface="Amatic SC"/>
                <a:cs typeface="Amatic SC"/>
                <a:sym typeface="Amatic SC"/>
              </a:rPr>
              <a:t>Apa yang dapat di interpretasikan dari skor mentah </a:t>
            </a:r>
            <a:r>
              <a:rPr lang="id-ID" sz="2000" kern="0" dirty="0" smtClean="0">
                <a:solidFill>
                  <a:srgbClr val="000000"/>
                </a:solidFill>
                <a:latin typeface="Amatic SC"/>
                <a:cs typeface="Amatic SC"/>
                <a:sym typeface="Amatic SC"/>
              </a:rPr>
              <a:t>tersebut?</a:t>
            </a:r>
          </a:p>
          <a:p>
            <a:endParaRPr lang="id-ID" sz="2000" kern="0" dirty="0">
              <a:solidFill>
                <a:srgbClr val="000000"/>
              </a:solidFill>
              <a:latin typeface="Amatic SC"/>
              <a:cs typeface="Amatic SC"/>
              <a:sym typeface="Amatic SC"/>
            </a:endParaRPr>
          </a:p>
          <a:p>
            <a:r>
              <a:rPr lang="id-ID" sz="2000" kern="0" dirty="0" smtClean="0">
                <a:solidFill>
                  <a:srgbClr val="FF0000"/>
                </a:solidFill>
                <a:latin typeface="Amatic SC"/>
                <a:cs typeface="Amatic SC"/>
                <a:sym typeface="Amatic SC"/>
              </a:rPr>
              <a:t>Skor mentah tidak dapat di interpretasikan secara langsung apabila tidak ada acuan  atau patokan</a:t>
            </a:r>
            <a:endParaRPr lang="id-ID" sz="2000" dirty="0">
              <a:solidFill>
                <a:srgbClr val="FF0000"/>
              </a:solidFill>
            </a:endParaRPr>
          </a:p>
        </p:txBody>
      </p:sp>
      <p:sp>
        <p:nvSpPr>
          <p:cNvPr id="13" name="TextBox 12"/>
          <p:cNvSpPr txBox="1"/>
          <p:nvPr/>
        </p:nvSpPr>
        <p:spPr>
          <a:xfrm>
            <a:off x="1115616" y="692701"/>
            <a:ext cx="4824536" cy="954107"/>
          </a:xfrm>
          <a:prstGeom prst="rect">
            <a:avLst/>
          </a:prstGeom>
          <a:noFill/>
        </p:spPr>
        <p:txBody>
          <a:bodyPr wrap="square" rtlCol="0">
            <a:spAutoFit/>
          </a:bodyPr>
          <a:lstStyle/>
          <a:p>
            <a:pPr algn="ctr"/>
            <a:r>
              <a:rPr lang="id-ID" sz="2800" b="1" dirty="0" smtClean="0">
                <a:latin typeface="Bodoni MT" pitchFamily="18" charset="0"/>
              </a:rPr>
              <a:t>INTERPRETASI SKOR TES PSIKOLOGI</a:t>
            </a:r>
            <a:endParaRPr lang="id-ID" sz="2800" b="1" dirty="0">
              <a:latin typeface="Bodoni MT" pitchFamily="18" charset="0"/>
            </a:endParaRPr>
          </a:p>
        </p:txBody>
      </p:sp>
    </p:spTree>
    <p:extLst>
      <p:ext uri="{BB962C8B-B14F-4D97-AF65-F5344CB8AC3E}">
        <p14:creationId xmlns:p14="http://schemas.microsoft.com/office/powerpoint/2010/main" val="372614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02100" y="548680"/>
            <a:ext cx="5539800" cy="1252520"/>
          </a:xfrm>
          <a:ln w="38100">
            <a:solidFill>
              <a:schemeClr val="accent2">
                <a:lumMod val="75000"/>
              </a:schemeClr>
            </a:solidFill>
          </a:ln>
        </p:spPr>
        <p:txBody>
          <a:bodyPr/>
          <a:lstStyle/>
          <a:p>
            <a:r>
              <a:rPr lang="id-ID" dirty="0" smtClean="0"/>
              <a:t>SKOR MENTAH</a:t>
            </a:r>
            <a:br>
              <a:rPr lang="id-ID" dirty="0" smtClean="0"/>
            </a:br>
            <a:r>
              <a:rPr lang="id-ID" dirty="0" smtClean="0"/>
              <a:t> (</a:t>
            </a:r>
            <a:r>
              <a:rPr lang="id-ID" i="1" dirty="0" smtClean="0"/>
              <a:t>row score</a:t>
            </a:r>
            <a:r>
              <a:rPr lang="id-ID" dirty="0" smtClean="0"/>
              <a:t>)</a:t>
            </a:r>
            <a:endParaRPr lang="id-ID" dirty="0"/>
          </a:p>
        </p:txBody>
      </p:sp>
      <p:sp>
        <p:nvSpPr>
          <p:cNvPr id="5" name="Subtitle 4"/>
          <p:cNvSpPr>
            <a:spLocks noGrp="1"/>
          </p:cNvSpPr>
          <p:nvPr>
            <p:ph type="subTitle" idx="1"/>
          </p:nvPr>
        </p:nvSpPr>
        <p:spPr>
          <a:xfrm>
            <a:off x="1043608" y="2636912"/>
            <a:ext cx="7560840" cy="1940000"/>
          </a:xfrm>
        </p:spPr>
        <p:txBody>
          <a:bodyPr/>
          <a:lstStyle/>
          <a:p>
            <a:endParaRPr lang="id-ID" sz="2000" dirty="0"/>
          </a:p>
          <a:p>
            <a:r>
              <a:rPr lang="id-ID" sz="2000" dirty="0" smtClean="0"/>
              <a:t>	Skor metah adalah </a:t>
            </a:r>
            <a:r>
              <a:rPr lang="id-ID" sz="2000" dirty="0"/>
              <a:t>angka (x) yang menunjukkan jumlah atau gambaran beberapa aspek dari performa seseorang yang diukur atau diobservasi dalam sebuah tes psikologi </a:t>
            </a:r>
          </a:p>
        </p:txBody>
      </p:sp>
      <p:graphicFrame>
        <p:nvGraphicFramePr>
          <p:cNvPr id="6" name="Table 5"/>
          <p:cNvGraphicFramePr>
            <a:graphicFrameLocks noGrp="1"/>
          </p:cNvGraphicFramePr>
          <p:nvPr>
            <p:extLst>
              <p:ext uri="{D42A27DB-BD31-4B8C-83A1-F6EECF244321}">
                <p14:modId xmlns:p14="http://schemas.microsoft.com/office/powerpoint/2010/main" val="1590007274"/>
              </p:ext>
            </p:extLst>
          </p:nvPr>
        </p:nvGraphicFramePr>
        <p:xfrm>
          <a:off x="2051720" y="4725144"/>
          <a:ext cx="4876800" cy="1483360"/>
        </p:xfrm>
        <a:graphic>
          <a:graphicData uri="http://schemas.openxmlformats.org/drawingml/2006/table">
            <a:tbl>
              <a:tblPr firstRow="1" bandRow="1">
                <a:tableStyleId>{5C22544A-7EE6-4342-B048-85BDC9FD1C3A}</a:tableStyleId>
              </a:tblPr>
              <a:tblGrid>
                <a:gridCol w="1219200"/>
                <a:gridCol w="1219200"/>
                <a:gridCol w="1219200"/>
                <a:gridCol w="1219200"/>
              </a:tblGrid>
              <a:tr h="370840">
                <a:tc>
                  <a:txBody>
                    <a:bodyPr/>
                    <a:lstStyle/>
                    <a:p>
                      <a:r>
                        <a:rPr lang="id-ID" sz="1500" dirty="0" smtClean="0"/>
                        <a:t>Nama</a:t>
                      </a:r>
                      <a:endParaRPr lang="id-ID" sz="1500" dirty="0"/>
                    </a:p>
                  </a:txBody>
                  <a:tcPr/>
                </a:tc>
                <a:tc>
                  <a:txBody>
                    <a:bodyPr/>
                    <a:lstStyle/>
                    <a:p>
                      <a:r>
                        <a:rPr lang="id-ID" sz="1500" dirty="0" smtClean="0"/>
                        <a:t>tes</a:t>
                      </a:r>
                      <a:r>
                        <a:rPr lang="id-ID" sz="1500" baseline="0" dirty="0" smtClean="0"/>
                        <a:t> 1</a:t>
                      </a:r>
                      <a:endParaRPr lang="id-ID" sz="1500" dirty="0"/>
                    </a:p>
                  </a:txBody>
                  <a:tcPr/>
                </a:tc>
                <a:tc>
                  <a:txBody>
                    <a:bodyPr/>
                    <a:lstStyle/>
                    <a:p>
                      <a:r>
                        <a:rPr lang="id-ID" sz="1500" dirty="0" smtClean="0"/>
                        <a:t>Tes 2</a:t>
                      </a:r>
                      <a:endParaRPr lang="id-ID" sz="1500" dirty="0"/>
                    </a:p>
                  </a:txBody>
                  <a:tcPr/>
                </a:tc>
                <a:tc>
                  <a:txBody>
                    <a:bodyPr/>
                    <a:lstStyle/>
                    <a:p>
                      <a:r>
                        <a:rPr lang="id-ID" sz="1500" dirty="0" smtClean="0"/>
                        <a:t>Tes 3</a:t>
                      </a:r>
                      <a:endParaRPr lang="id-ID" sz="1500" dirty="0"/>
                    </a:p>
                  </a:txBody>
                  <a:tcPr/>
                </a:tc>
              </a:tr>
              <a:tr h="370840">
                <a:tc>
                  <a:txBody>
                    <a:bodyPr/>
                    <a:lstStyle/>
                    <a:p>
                      <a:r>
                        <a:rPr lang="id-ID" sz="1500" dirty="0" smtClean="0"/>
                        <a:t>Andrew</a:t>
                      </a:r>
                      <a:endParaRPr lang="id-ID" sz="1500" dirty="0"/>
                    </a:p>
                  </a:txBody>
                  <a:tcPr/>
                </a:tc>
                <a:tc>
                  <a:txBody>
                    <a:bodyPr/>
                    <a:lstStyle/>
                    <a:p>
                      <a:r>
                        <a:rPr lang="id-ID" sz="1500" dirty="0" smtClean="0"/>
                        <a:t>7</a:t>
                      </a:r>
                      <a:endParaRPr lang="id-ID" sz="1500" dirty="0"/>
                    </a:p>
                  </a:txBody>
                  <a:tcPr>
                    <a:solidFill>
                      <a:srgbClr val="FFC000"/>
                    </a:solidFill>
                  </a:tcPr>
                </a:tc>
                <a:tc>
                  <a:txBody>
                    <a:bodyPr/>
                    <a:lstStyle/>
                    <a:p>
                      <a:r>
                        <a:rPr lang="id-ID" sz="1500" dirty="0" smtClean="0"/>
                        <a:t>75</a:t>
                      </a:r>
                      <a:endParaRPr lang="id-ID" sz="1500" dirty="0"/>
                    </a:p>
                  </a:txBody>
                  <a:tcPr>
                    <a:solidFill>
                      <a:srgbClr val="FFC000"/>
                    </a:solidFill>
                  </a:tcPr>
                </a:tc>
                <a:tc>
                  <a:txBody>
                    <a:bodyPr/>
                    <a:lstStyle/>
                    <a:p>
                      <a:r>
                        <a:rPr lang="id-ID" sz="1500" dirty="0" smtClean="0"/>
                        <a:t>9</a:t>
                      </a:r>
                      <a:endParaRPr lang="id-ID" sz="1500" dirty="0"/>
                    </a:p>
                  </a:txBody>
                  <a:tcPr>
                    <a:solidFill>
                      <a:srgbClr val="FFC000"/>
                    </a:solidFill>
                  </a:tcPr>
                </a:tc>
              </a:tr>
              <a:tr h="370840">
                <a:tc>
                  <a:txBody>
                    <a:bodyPr/>
                    <a:lstStyle/>
                    <a:p>
                      <a:r>
                        <a:rPr lang="id-ID" sz="1500" dirty="0" smtClean="0"/>
                        <a:t>Allea</a:t>
                      </a:r>
                      <a:endParaRPr lang="id-ID" sz="1500" dirty="0"/>
                    </a:p>
                  </a:txBody>
                  <a:tcPr/>
                </a:tc>
                <a:tc>
                  <a:txBody>
                    <a:bodyPr/>
                    <a:lstStyle/>
                    <a:p>
                      <a:r>
                        <a:rPr lang="id-ID" sz="1500" dirty="0" smtClean="0"/>
                        <a:t>6</a:t>
                      </a:r>
                      <a:endParaRPr lang="id-ID" sz="1500" dirty="0"/>
                    </a:p>
                  </a:txBody>
                  <a:tcPr>
                    <a:solidFill>
                      <a:srgbClr val="FFC000"/>
                    </a:solidFill>
                  </a:tcPr>
                </a:tc>
                <a:tc>
                  <a:txBody>
                    <a:bodyPr/>
                    <a:lstStyle/>
                    <a:p>
                      <a:r>
                        <a:rPr lang="id-ID" sz="1500" dirty="0" smtClean="0"/>
                        <a:t>40</a:t>
                      </a:r>
                      <a:endParaRPr lang="id-ID" sz="1500" dirty="0"/>
                    </a:p>
                  </a:txBody>
                  <a:tcPr>
                    <a:solidFill>
                      <a:srgbClr val="FFC000"/>
                    </a:solidFill>
                  </a:tcPr>
                </a:tc>
                <a:tc>
                  <a:txBody>
                    <a:bodyPr/>
                    <a:lstStyle/>
                    <a:p>
                      <a:r>
                        <a:rPr lang="id-ID" sz="1500" dirty="0" smtClean="0"/>
                        <a:t>4</a:t>
                      </a:r>
                      <a:endParaRPr lang="id-ID" sz="1500" dirty="0"/>
                    </a:p>
                  </a:txBody>
                  <a:tcPr>
                    <a:solidFill>
                      <a:srgbClr val="FFC000"/>
                    </a:solidFill>
                  </a:tcPr>
                </a:tc>
              </a:tr>
              <a:tr h="370840">
                <a:tc>
                  <a:txBody>
                    <a:bodyPr/>
                    <a:lstStyle/>
                    <a:p>
                      <a:r>
                        <a:rPr lang="id-ID" sz="1500" dirty="0" smtClean="0"/>
                        <a:t>Shawn</a:t>
                      </a:r>
                      <a:endParaRPr lang="id-ID" sz="1500" dirty="0"/>
                    </a:p>
                  </a:txBody>
                  <a:tcPr/>
                </a:tc>
                <a:tc>
                  <a:txBody>
                    <a:bodyPr/>
                    <a:lstStyle/>
                    <a:p>
                      <a:r>
                        <a:rPr lang="id-ID" sz="1500" dirty="0" smtClean="0"/>
                        <a:t>8</a:t>
                      </a:r>
                      <a:endParaRPr lang="id-ID" sz="1500" dirty="0"/>
                    </a:p>
                  </a:txBody>
                  <a:tcPr>
                    <a:solidFill>
                      <a:srgbClr val="FFC000"/>
                    </a:solidFill>
                  </a:tcPr>
                </a:tc>
                <a:tc>
                  <a:txBody>
                    <a:bodyPr/>
                    <a:lstStyle/>
                    <a:p>
                      <a:r>
                        <a:rPr lang="id-ID" sz="1500" dirty="0" smtClean="0"/>
                        <a:t>55</a:t>
                      </a:r>
                      <a:endParaRPr lang="id-ID" sz="1500" dirty="0"/>
                    </a:p>
                  </a:txBody>
                  <a:tcPr>
                    <a:solidFill>
                      <a:srgbClr val="FFC000"/>
                    </a:solidFill>
                  </a:tcPr>
                </a:tc>
                <a:tc>
                  <a:txBody>
                    <a:bodyPr/>
                    <a:lstStyle/>
                    <a:p>
                      <a:r>
                        <a:rPr lang="id-ID" sz="1500" dirty="0" smtClean="0"/>
                        <a:t>6</a:t>
                      </a:r>
                      <a:endParaRPr lang="id-ID" sz="1500" dirty="0"/>
                    </a:p>
                  </a:txBody>
                  <a:tcPr>
                    <a:solidFill>
                      <a:srgbClr val="FFC000"/>
                    </a:solidFill>
                  </a:tcPr>
                </a:tc>
              </a:tr>
            </a:tbl>
          </a:graphicData>
        </a:graphic>
      </p:graphicFrame>
      <p:sp>
        <p:nvSpPr>
          <p:cNvPr id="8" name="Down Arrow 7"/>
          <p:cNvSpPr/>
          <p:nvPr/>
        </p:nvSpPr>
        <p:spPr>
          <a:xfrm>
            <a:off x="3563888" y="4293096"/>
            <a:ext cx="360040"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Down Arrow 8"/>
          <p:cNvSpPr/>
          <p:nvPr/>
        </p:nvSpPr>
        <p:spPr>
          <a:xfrm>
            <a:off x="4788024" y="4293096"/>
            <a:ext cx="360040"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Down Arrow 9"/>
          <p:cNvSpPr/>
          <p:nvPr/>
        </p:nvSpPr>
        <p:spPr>
          <a:xfrm>
            <a:off x="6012160" y="4293096"/>
            <a:ext cx="360040"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1039664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5" name="Google Shape;925;p50"/>
          <p:cNvSpPr/>
          <p:nvPr/>
        </p:nvSpPr>
        <p:spPr>
          <a:xfrm>
            <a:off x="610375" y="3156067"/>
            <a:ext cx="253200" cy="337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0"/>
          <p:cNvSpPr/>
          <p:nvPr/>
        </p:nvSpPr>
        <p:spPr>
          <a:xfrm>
            <a:off x="1322373" y="3909031"/>
            <a:ext cx="253200" cy="337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0"/>
          <p:cNvSpPr/>
          <p:nvPr/>
        </p:nvSpPr>
        <p:spPr>
          <a:xfrm>
            <a:off x="8711288" y="1844824"/>
            <a:ext cx="253200" cy="337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p:cNvSpPr>
            <a:spLocks noGrp="1"/>
          </p:cNvSpPr>
          <p:nvPr>
            <p:ph type="title"/>
          </p:nvPr>
        </p:nvSpPr>
        <p:spPr>
          <a:xfrm>
            <a:off x="3028988" y="2358067"/>
            <a:ext cx="5935500" cy="1933600"/>
          </a:xfrm>
          <a:ln>
            <a:solidFill>
              <a:schemeClr val="bg1"/>
            </a:solidFill>
          </a:ln>
        </p:spPr>
        <p:txBody>
          <a:bodyPr/>
          <a:lstStyle/>
          <a:p>
            <a:r>
              <a:rPr lang="id-ID" sz="1800" b="1" dirty="0" smtClean="0">
                <a:solidFill>
                  <a:schemeClr val="bg1"/>
                </a:solidFill>
              </a:rPr>
              <a:t>NORMA (</a:t>
            </a:r>
            <a:r>
              <a:rPr lang="id-ID" sz="1800" b="1" i="1" dirty="0" smtClean="0">
                <a:solidFill>
                  <a:schemeClr val="bg1"/>
                </a:solidFill>
              </a:rPr>
              <a:t>norm</a:t>
            </a:r>
            <a:r>
              <a:rPr lang="id-ID" sz="1800" b="1" dirty="0" smtClean="0">
                <a:solidFill>
                  <a:schemeClr val="bg1"/>
                </a:solidFill>
              </a:rPr>
              <a:t>) adalah kriteria yang ditentukan untuk dapat menentukan posisi relatif skor individu di dalam kelompok sampel tes. Norma diperoleh dari pengadministrasian tes kepada sejumlah subjek yang kemudian dari distribusi skor yang ada dibuatlah kategori-kategori skor yang menandai posisi tiap skor di dalam kelompok</a:t>
            </a:r>
            <a:endParaRPr lang="id-ID" sz="1800" b="1" dirty="0">
              <a:solidFill>
                <a:schemeClr val="bg1"/>
              </a:solidFill>
            </a:endParaRPr>
          </a:p>
        </p:txBody>
      </p:sp>
      <p:sp>
        <p:nvSpPr>
          <p:cNvPr id="4" name="TextBox 3"/>
          <p:cNvSpPr txBox="1"/>
          <p:nvPr/>
        </p:nvSpPr>
        <p:spPr>
          <a:xfrm>
            <a:off x="107504" y="4526243"/>
            <a:ext cx="4320480" cy="2308324"/>
          </a:xfrm>
          <a:prstGeom prst="rect">
            <a:avLst/>
          </a:prstGeom>
          <a:noFill/>
          <a:ln>
            <a:solidFill>
              <a:schemeClr val="bg1"/>
            </a:solidFill>
          </a:ln>
        </p:spPr>
        <p:txBody>
          <a:bodyPr wrap="square" rtlCol="0">
            <a:spAutoFit/>
          </a:bodyPr>
          <a:lstStyle/>
          <a:p>
            <a:r>
              <a:rPr lang="id-ID" b="1" dirty="0" smtClean="0">
                <a:solidFill>
                  <a:schemeClr val="bg1"/>
                </a:solidFill>
              </a:rPr>
              <a:t>Dalam proses interpretasi, skor yang diperoleh tiap individu kemudian akan dibandingkan dengan data normatif sehingga dapat diketahui posisi setiap individu di dalam kelompok. Apakah di tingkat rata-rata, dibawah rata-rata atau diatas rata-rata.</a:t>
            </a:r>
            <a:endParaRPr lang="id-ID" b="1" dirty="0">
              <a:solidFill>
                <a:schemeClr val="bg1"/>
              </a:solidFill>
            </a:endParaRPr>
          </a:p>
        </p:txBody>
      </p:sp>
      <p:sp>
        <p:nvSpPr>
          <p:cNvPr id="6" name="TextBox 5"/>
          <p:cNvSpPr txBox="1"/>
          <p:nvPr/>
        </p:nvSpPr>
        <p:spPr>
          <a:xfrm>
            <a:off x="5724128" y="4522047"/>
            <a:ext cx="3240360" cy="2308324"/>
          </a:xfrm>
          <a:prstGeom prst="rect">
            <a:avLst/>
          </a:prstGeom>
          <a:noFill/>
          <a:ln>
            <a:solidFill>
              <a:schemeClr val="bg1"/>
            </a:solidFill>
          </a:ln>
        </p:spPr>
        <p:txBody>
          <a:bodyPr wrap="square" rtlCol="0">
            <a:spAutoFit/>
          </a:bodyPr>
          <a:lstStyle/>
          <a:p>
            <a:pPr algn="r"/>
            <a:r>
              <a:rPr lang="id-ID" b="1" dirty="0" smtClean="0">
                <a:solidFill>
                  <a:schemeClr val="bg1"/>
                </a:solidFill>
              </a:rPr>
              <a:t>Untuk mendapatkan skor yang akan di interpretasi, skor mentah (</a:t>
            </a:r>
            <a:r>
              <a:rPr lang="id-ID" b="1" i="1" dirty="0" smtClean="0">
                <a:solidFill>
                  <a:schemeClr val="bg1"/>
                </a:solidFill>
              </a:rPr>
              <a:t>row score</a:t>
            </a:r>
            <a:r>
              <a:rPr lang="id-ID" b="1" dirty="0" smtClean="0">
                <a:solidFill>
                  <a:schemeClr val="bg1"/>
                </a:solidFill>
              </a:rPr>
              <a:t>) harus dikonversi ke dalam skor normatif. Beberapa sistem norma adalah usia mental, IQ, peringkat, serta persentil</a:t>
            </a:r>
            <a:endParaRPr lang="id-ID" b="1" dirty="0">
              <a:solidFill>
                <a:schemeClr val="bg1"/>
              </a:solidFill>
            </a:endParaRPr>
          </a:p>
        </p:txBody>
      </p:sp>
      <p:sp>
        <p:nvSpPr>
          <p:cNvPr id="34" name="Google Shape;928;p50"/>
          <p:cNvSpPr/>
          <p:nvPr/>
        </p:nvSpPr>
        <p:spPr>
          <a:xfrm>
            <a:off x="5122391" y="6309320"/>
            <a:ext cx="253200" cy="337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8;p50"/>
          <p:cNvSpPr/>
          <p:nvPr/>
        </p:nvSpPr>
        <p:spPr>
          <a:xfrm>
            <a:off x="4262343" y="1888557"/>
            <a:ext cx="253200" cy="3376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Curved Right Arrow 38"/>
          <p:cNvSpPr/>
          <p:nvPr/>
        </p:nvSpPr>
        <p:spPr>
          <a:xfrm rot="17718087">
            <a:off x="4643563" y="4926732"/>
            <a:ext cx="732376" cy="1552733"/>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40" name="Curved Right Arrow 39"/>
          <p:cNvSpPr/>
          <p:nvPr/>
        </p:nvSpPr>
        <p:spPr>
          <a:xfrm rot="1786832">
            <a:off x="1941494" y="2944196"/>
            <a:ext cx="732376" cy="1552733"/>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10" name="TextBox 9"/>
          <p:cNvSpPr txBox="1"/>
          <p:nvPr/>
        </p:nvSpPr>
        <p:spPr>
          <a:xfrm>
            <a:off x="2701371" y="535713"/>
            <a:ext cx="3183903" cy="584775"/>
          </a:xfrm>
          <a:prstGeom prst="rect">
            <a:avLst/>
          </a:prstGeom>
          <a:noFill/>
          <a:ln w="57150">
            <a:solidFill>
              <a:schemeClr val="accent1">
                <a:lumMod val="60000"/>
                <a:lumOff val="40000"/>
              </a:schemeClr>
            </a:solidFill>
          </a:ln>
        </p:spPr>
        <p:txBody>
          <a:bodyPr wrap="square" rtlCol="0">
            <a:spAutoFit/>
          </a:bodyPr>
          <a:lstStyle/>
          <a:p>
            <a:pPr algn="ctr"/>
            <a:r>
              <a:rPr lang="id-ID" sz="3200" dirty="0" smtClean="0"/>
              <a:t>NORMA TES</a:t>
            </a:r>
            <a:endParaRPr lang="id-ID" sz="3200" dirty="0"/>
          </a:p>
        </p:txBody>
      </p:sp>
    </p:spTree>
    <p:extLst>
      <p:ext uri="{BB962C8B-B14F-4D97-AF65-F5344CB8AC3E}">
        <p14:creationId xmlns:p14="http://schemas.microsoft.com/office/powerpoint/2010/main" val="990631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196752"/>
            <a:ext cx="5184576" cy="4154984"/>
          </a:xfrm>
          <a:prstGeom prst="rect">
            <a:avLst/>
          </a:prstGeom>
          <a:solidFill>
            <a:schemeClr val="accent2"/>
          </a:solidFill>
        </p:spPr>
        <p:txBody>
          <a:bodyPr wrap="square" rtlCol="0">
            <a:spAutoFit/>
          </a:bodyPr>
          <a:lstStyle/>
          <a:p>
            <a:r>
              <a:rPr lang="id-ID" sz="2400" dirty="0" smtClean="0">
                <a:solidFill>
                  <a:schemeClr val="bg1"/>
                </a:solidFill>
              </a:rPr>
              <a:t>Berdasarkan caranya, ada 2 cara untuk interpretasi skor tes</a:t>
            </a:r>
          </a:p>
          <a:p>
            <a:endParaRPr lang="id-ID" sz="2400" dirty="0" smtClean="0">
              <a:solidFill>
                <a:schemeClr val="bg1"/>
              </a:solidFill>
            </a:endParaRPr>
          </a:p>
          <a:p>
            <a:pPr marL="285750" indent="-285750">
              <a:buFont typeface="Wingdings" pitchFamily="2" charset="2"/>
              <a:buChar char="Ø"/>
            </a:pPr>
            <a:r>
              <a:rPr lang="id-ID" sz="2400" dirty="0" smtClean="0">
                <a:solidFill>
                  <a:schemeClr val="bg1"/>
                </a:solidFill>
              </a:rPr>
              <a:t>Norm-reference test</a:t>
            </a:r>
          </a:p>
          <a:p>
            <a:r>
              <a:rPr lang="id-ID" sz="2400" dirty="0" smtClean="0">
                <a:solidFill>
                  <a:schemeClr val="bg1"/>
                </a:solidFill>
              </a:rPr>
              <a:t>Tes yang skornya di interpretasi berdasarkan kelompok skor sebagi acuan</a:t>
            </a:r>
          </a:p>
          <a:p>
            <a:endParaRPr lang="id-ID" sz="2400" dirty="0" smtClean="0">
              <a:solidFill>
                <a:schemeClr val="bg1"/>
              </a:solidFill>
            </a:endParaRPr>
          </a:p>
          <a:p>
            <a:pPr marL="285750" indent="-285750">
              <a:buFont typeface="Wingdings" pitchFamily="2" charset="2"/>
              <a:buChar char="Ø"/>
            </a:pPr>
            <a:r>
              <a:rPr lang="id-ID" sz="2400" dirty="0" smtClean="0">
                <a:solidFill>
                  <a:schemeClr val="bg1"/>
                </a:solidFill>
              </a:rPr>
              <a:t>Criterion-reference test</a:t>
            </a:r>
          </a:p>
          <a:p>
            <a:r>
              <a:rPr lang="id-ID" sz="2400" dirty="0" smtClean="0">
                <a:solidFill>
                  <a:schemeClr val="bg1"/>
                </a:solidFill>
              </a:rPr>
              <a:t>Tes yang skor nya di interpretasi berdasarkan performance criteria</a:t>
            </a:r>
          </a:p>
        </p:txBody>
      </p:sp>
    </p:spTree>
    <p:extLst>
      <p:ext uri="{BB962C8B-B14F-4D97-AF65-F5344CB8AC3E}">
        <p14:creationId xmlns:p14="http://schemas.microsoft.com/office/powerpoint/2010/main" val="292415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9" name="Google Shape;889;p49">
            <a:hlinkClick r:id="rId3"/>
          </p:cNvPr>
          <p:cNvSpPr/>
          <p:nvPr/>
        </p:nvSpPr>
        <p:spPr>
          <a:xfrm>
            <a:off x="0" y="6942667"/>
            <a:ext cx="12600" cy="16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0" name="Google Shape;890;p49"/>
          <p:cNvGrpSpPr/>
          <p:nvPr/>
        </p:nvGrpSpPr>
        <p:grpSpPr>
          <a:xfrm flipH="1">
            <a:off x="7373679" y="4610020"/>
            <a:ext cx="1568125" cy="2238033"/>
            <a:chOff x="1336300" y="-5779850"/>
            <a:chExt cx="1568125" cy="1678525"/>
          </a:xfrm>
        </p:grpSpPr>
        <p:sp>
          <p:nvSpPr>
            <p:cNvPr id="891" name="Google Shape;891;p49"/>
            <p:cNvSpPr/>
            <p:nvPr/>
          </p:nvSpPr>
          <p:spPr>
            <a:xfrm>
              <a:off x="2110975" y="-5112550"/>
              <a:ext cx="793450" cy="857425"/>
            </a:xfrm>
            <a:custGeom>
              <a:avLst/>
              <a:gdLst/>
              <a:ahLst/>
              <a:cxnLst/>
              <a:rect l="l" t="t" r="r" b="b"/>
              <a:pathLst>
                <a:path w="31738" h="34297" extrusionOk="0">
                  <a:moveTo>
                    <a:pt x="19881" y="1"/>
                  </a:moveTo>
                  <a:cubicBezTo>
                    <a:pt x="19633" y="1"/>
                    <a:pt x="19386" y="9"/>
                    <a:pt x="19139" y="24"/>
                  </a:cubicBezTo>
                  <a:cubicBezTo>
                    <a:pt x="15146" y="268"/>
                    <a:pt x="12021" y="2684"/>
                    <a:pt x="9622" y="5739"/>
                  </a:cubicBezTo>
                  <a:cubicBezTo>
                    <a:pt x="8771" y="6831"/>
                    <a:pt x="8006" y="7987"/>
                    <a:pt x="7339" y="9201"/>
                  </a:cubicBezTo>
                  <a:cubicBezTo>
                    <a:pt x="7159" y="9526"/>
                    <a:pt x="6879" y="10050"/>
                    <a:pt x="6582" y="10699"/>
                  </a:cubicBezTo>
                  <a:cubicBezTo>
                    <a:pt x="6455" y="8389"/>
                    <a:pt x="6293" y="6029"/>
                    <a:pt x="5745" y="3774"/>
                  </a:cubicBezTo>
                  <a:cubicBezTo>
                    <a:pt x="5529" y="2882"/>
                    <a:pt x="5050" y="883"/>
                    <a:pt x="3880" y="883"/>
                  </a:cubicBezTo>
                  <a:cubicBezTo>
                    <a:pt x="3737" y="883"/>
                    <a:pt x="3584" y="913"/>
                    <a:pt x="3421" y="978"/>
                  </a:cubicBezTo>
                  <a:cubicBezTo>
                    <a:pt x="338" y="2202"/>
                    <a:pt x="271" y="7521"/>
                    <a:pt x="159" y="10234"/>
                  </a:cubicBezTo>
                  <a:cubicBezTo>
                    <a:pt x="1" y="14116"/>
                    <a:pt x="465" y="18000"/>
                    <a:pt x="1143" y="21814"/>
                  </a:cubicBezTo>
                  <a:cubicBezTo>
                    <a:pt x="1185" y="22051"/>
                    <a:pt x="1235" y="23216"/>
                    <a:pt x="1450" y="23370"/>
                  </a:cubicBezTo>
                  <a:lnTo>
                    <a:pt x="15822" y="34292"/>
                  </a:lnTo>
                  <a:cubicBezTo>
                    <a:pt x="15826" y="34295"/>
                    <a:pt x="15832" y="34297"/>
                    <a:pt x="15839" y="34297"/>
                  </a:cubicBezTo>
                  <a:cubicBezTo>
                    <a:pt x="16200" y="34297"/>
                    <a:pt x="20244" y="30501"/>
                    <a:pt x="20751" y="30001"/>
                  </a:cubicBezTo>
                  <a:cubicBezTo>
                    <a:pt x="24010" y="26777"/>
                    <a:pt x="27035" y="23139"/>
                    <a:pt x="28970" y="18952"/>
                  </a:cubicBezTo>
                  <a:cubicBezTo>
                    <a:pt x="30673" y="15266"/>
                    <a:pt x="31737" y="10980"/>
                    <a:pt x="30144" y="7062"/>
                  </a:cubicBezTo>
                  <a:cubicBezTo>
                    <a:pt x="28803" y="3765"/>
                    <a:pt x="25846" y="1191"/>
                    <a:pt x="22397" y="305"/>
                  </a:cubicBezTo>
                  <a:cubicBezTo>
                    <a:pt x="21575" y="94"/>
                    <a:pt x="20728" y="1"/>
                    <a:pt x="198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9"/>
            <p:cNvSpPr/>
            <p:nvPr/>
          </p:nvSpPr>
          <p:spPr>
            <a:xfrm>
              <a:off x="2014875" y="-4549300"/>
              <a:ext cx="507375" cy="447975"/>
            </a:xfrm>
            <a:custGeom>
              <a:avLst/>
              <a:gdLst/>
              <a:ahLst/>
              <a:cxnLst/>
              <a:rect l="l" t="t" r="r" b="b"/>
              <a:pathLst>
                <a:path w="20295" h="17919" extrusionOk="0">
                  <a:moveTo>
                    <a:pt x="5064" y="1"/>
                  </a:moveTo>
                  <a:lnTo>
                    <a:pt x="0" y="5585"/>
                  </a:lnTo>
                  <a:cubicBezTo>
                    <a:pt x="4089" y="12072"/>
                    <a:pt x="16394" y="17919"/>
                    <a:pt x="16394" y="17919"/>
                  </a:cubicBezTo>
                  <a:cubicBezTo>
                    <a:pt x="19181" y="14584"/>
                    <a:pt x="20294" y="11350"/>
                    <a:pt x="20294" y="11350"/>
                  </a:cubicBezTo>
                  <a:lnTo>
                    <a:pt x="50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9"/>
            <p:cNvSpPr/>
            <p:nvPr/>
          </p:nvSpPr>
          <p:spPr>
            <a:xfrm>
              <a:off x="2275525" y="-4920000"/>
              <a:ext cx="526975" cy="413350"/>
            </a:xfrm>
            <a:custGeom>
              <a:avLst/>
              <a:gdLst/>
              <a:ahLst/>
              <a:cxnLst/>
              <a:rect l="l" t="t" r="r" b="b"/>
              <a:pathLst>
                <a:path w="21079" h="16534" extrusionOk="0">
                  <a:moveTo>
                    <a:pt x="1653" y="0"/>
                  </a:moveTo>
                  <a:cubicBezTo>
                    <a:pt x="1339" y="490"/>
                    <a:pt x="1038" y="988"/>
                    <a:pt x="757" y="1498"/>
                  </a:cubicBezTo>
                  <a:cubicBezTo>
                    <a:pt x="577" y="1824"/>
                    <a:pt x="297" y="2347"/>
                    <a:pt x="0" y="2995"/>
                  </a:cubicBezTo>
                  <a:cubicBezTo>
                    <a:pt x="0" y="2997"/>
                    <a:pt x="13233" y="6707"/>
                    <a:pt x="19214" y="16534"/>
                  </a:cubicBezTo>
                  <a:cubicBezTo>
                    <a:pt x="19883" y="15626"/>
                    <a:pt x="20504" y="14686"/>
                    <a:pt x="21078" y="13717"/>
                  </a:cubicBezTo>
                  <a:cubicBezTo>
                    <a:pt x="18384" y="9743"/>
                    <a:pt x="12554" y="3300"/>
                    <a:pt x="1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9"/>
            <p:cNvSpPr/>
            <p:nvPr/>
          </p:nvSpPr>
          <p:spPr>
            <a:xfrm>
              <a:off x="2348150" y="-4990700"/>
              <a:ext cx="503825" cy="351950"/>
            </a:xfrm>
            <a:custGeom>
              <a:avLst/>
              <a:gdLst/>
              <a:ahLst/>
              <a:cxnLst/>
              <a:rect l="l" t="t" r="r" b="b"/>
              <a:pathLst>
                <a:path w="20153" h="14078" extrusionOk="0">
                  <a:moveTo>
                    <a:pt x="855" y="1"/>
                  </a:moveTo>
                  <a:cubicBezTo>
                    <a:pt x="609" y="284"/>
                    <a:pt x="368" y="570"/>
                    <a:pt x="137" y="865"/>
                  </a:cubicBezTo>
                  <a:cubicBezTo>
                    <a:pt x="90" y="925"/>
                    <a:pt x="47" y="986"/>
                    <a:pt x="0" y="1046"/>
                  </a:cubicBezTo>
                  <a:cubicBezTo>
                    <a:pt x="4536" y="2760"/>
                    <a:pt x="13425" y="6822"/>
                    <a:pt x="19483" y="14078"/>
                  </a:cubicBezTo>
                  <a:cubicBezTo>
                    <a:pt x="19722" y="13562"/>
                    <a:pt x="19945" y="13034"/>
                    <a:pt x="20152" y="12499"/>
                  </a:cubicBezTo>
                  <a:cubicBezTo>
                    <a:pt x="16197" y="8168"/>
                    <a:pt x="10033" y="3227"/>
                    <a:pt x="8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9"/>
            <p:cNvSpPr/>
            <p:nvPr/>
          </p:nvSpPr>
          <p:spPr>
            <a:xfrm>
              <a:off x="2410750" y="-5020100"/>
              <a:ext cx="28350" cy="27250"/>
            </a:xfrm>
            <a:custGeom>
              <a:avLst/>
              <a:gdLst/>
              <a:ahLst/>
              <a:cxnLst/>
              <a:rect l="l" t="t" r="r" b="b"/>
              <a:pathLst>
                <a:path w="1134" h="1090" extrusionOk="0">
                  <a:moveTo>
                    <a:pt x="589" y="0"/>
                  </a:moveTo>
                  <a:cubicBezTo>
                    <a:pt x="369" y="0"/>
                    <a:pt x="170" y="132"/>
                    <a:pt x="85" y="336"/>
                  </a:cubicBezTo>
                  <a:cubicBezTo>
                    <a:pt x="0" y="539"/>
                    <a:pt x="46" y="773"/>
                    <a:pt x="202" y="929"/>
                  </a:cubicBezTo>
                  <a:cubicBezTo>
                    <a:pt x="306" y="1034"/>
                    <a:pt x="445" y="1090"/>
                    <a:pt x="588" y="1090"/>
                  </a:cubicBezTo>
                  <a:cubicBezTo>
                    <a:pt x="658" y="1090"/>
                    <a:pt x="728" y="1076"/>
                    <a:pt x="795" y="1049"/>
                  </a:cubicBezTo>
                  <a:cubicBezTo>
                    <a:pt x="999" y="965"/>
                    <a:pt x="1131" y="767"/>
                    <a:pt x="1133" y="547"/>
                  </a:cubicBezTo>
                  <a:cubicBezTo>
                    <a:pt x="1134" y="246"/>
                    <a:pt x="891" y="2"/>
                    <a:pt x="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9"/>
            <p:cNvSpPr/>
            <p:nvPr/>
          </p:nvSpPr>
          <p:spPr>
            <a:xfrm>
              <a:off x="2497350" y="-4987350"/>
              <a:ext cx="28350" cy="27250"/>
            </a:xfrm>
            <a:custGeom>
              <a:avLst/>
              <a:gdLst/>
              <a:ahLst/>
              <a:cxnLst/>
              <a:rect l="l" t="t" r="r" b="b"/>
              <a:pathLst>
                <a:path w="1134" h="1090" extrusionOk="0">
                  <a:moveTo>
                    <a:pt x="589" y="1"/>
                  </a:moveTo>
                  <a:cubicBezTo>
                    <a:pt x="369" y="1"/>
                    <a:pt x="170" y="132"/>
                    <a:pt x="85" y="336"/>
                  </a:cubicBezTo>
                  <a:cubicBezTo>
                    <a:pt x="0" y="538"/>
                    <a:pt x="46" y="773"/>
                    <a:pt x="202" y="929"/>
                  </a:cubicBezTo>
                  <a:cubicBezTo>
                    <a:pt x="306" y="1034"/>
                    <a:pt x="445" y="1090"/>
                    <a:pt x="588" y="1090"/>
                  </a:cubicBezTo>
                  <a:cubicBezTo>
                    <a:pt x="658" y="1090"/>
                    <a:pt x="728" y="1077"/>
                    <a:pt x="795" y="1049"/>
                  </a:cubicBezTo>
                  <a:cubicBezTo>
                    <a:pt x="999" y="965"/>
                    <a:pt x="1131" y="767"/>
                    <a:pt x="1133" y="548"/>
                  </a:cubicBezTo>
                  <a:cubicBezTo>
                    <a:pt x="1134" y="246"/>
                    <a:pt x="891" y="2"/>
                    <a:pt x="5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9"/>
            <p:cNvSpPr/>
            <p:nvPr/>
          </p:nvSpPr>
          <p:spPr>
            <a:xfrm>
              <a:off x="2589650" y="-4942900"/>
              <a:ext cx="28350" cy="27250"/>
            </a:xfrm>
            <a:custGeom>
              <a:avLst/>
              <a:gdLst/>
              <a:ahLst/>
              <a:cxnLst/>
              <a:rect l="l" t="t" r="r" b="b"/>
              <a:pathLst>
                <a:path w="1134" h="1090" extrusionOk="0">
                  <a:moveTo>
                    <a:pt x="586" y="1"/>
                  </a:moveTo>
                  <a:cubicBezTo>
                    <a:pt x="368" y="1"/>
                    <a:pt x="170" y="133"/>
                    <a:pt x="85" y="335"/>
                  </a:cubicBezTo>
                  <a:cubicBezTo>
                    <a:pt x="0" y="538"/>
                    <a:pt x="46" y="772"/>
                    <a:pt x="202" y="929"/>
                  </a:cubicBezTo>
                  <a:cubicBezTo>
                    <a:pt x="306" y="1034"/>
                    <a:pt x="445" y="1090"/>
                    <a:pt x="588" y="1090"/>
                  </a:cubicBezTo>
                  <a:cubicBezTo>
                    <a:pt x="657" y="1090"/>
                    <a:pt x="727" y="1076"/>
                    <a:pt x="794" y="1049"/>
                  </a:cubicBezTo>
                  <a:cubicBezTo>
                    <a:pt x="999" y="965"/>
                    <a:pt x="1131" y="767"/>
                    <a:pt x="1133" y="546"/>
                  </a:cubicBezTo>
                  <a:cubicBezTo>
                    <a:pt x="1134" y="246"/>
                    <a:pt x="891" y="2"/>
                    <a:pt x="589" y="1"/>
                  </a:cubicBezTo>
                  <a:cubicBezTo>
                    <a:pt x="588" y="1"/>
                    <a:pt x="587" y="1"/>
                    <a:pt x="5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9"/>
            <p:cNvSpPr/>
            <p:nvPr/>
          </p:nvSpPr>
          <p:spPr>
            <a:xfrm>
              <a:off x="2673325" y="-4895300"/>
              <a:ext cx="28375" cy="27225"/>
            </a:xfrm>
            <a:custGeom>
              <a:avLst/>
              <a:gdLst/>
              <a:ahLst/>
              <a:cxnLst/>
              <a:rect l="l" t="t" r="r" b="b"/>
              <a:pathLst>
                <a:path w="1135" h="1089" extrusionOk="0">
                  <a:moveTo>
                    <a:pt x="588" y="0"/>
                  </a:moveTo>
                  <a:cubicBezTo>
                    <a:pt x="368" y="0"/>
                    <a:pt x="170" y="131"/>
                    <a:pt x="86" y="334"/>
                  </a:cubicBezTo>
                  <a:cubicBezTo>
                    <a:pt x="1" y="538"/>
                    <a:pt x="48" y="772"/>
                    <a:pt x="202" y="928"/>
                  </a:cubicBezTo>
                  <a:cubicBezTo>
                    <a:pt x="306" y="1033"/>
                    <a:pt x="446" y="1088"/>
                    <a:pt x="588" y="1088"/>
                  </a:cubicBezTo>
                  <a:cubicBezTo>
                    <a:pt x="658" y="1088"/>
                    <a:pt x="729" y="1075"/>
                    <a:pt x="796" y="1047"/>
                  </a:cubicBezTo>
                  <a:cubicBezTo>
                    <a:pt x="999" y="965"/>
                    <a:pt x="1132" y="766"/>
                    <a:pt x="1133" y="546"/>
                  </a:cubicBezTo>
                  <a:cubicBezTo>
                    <a:pt x="1134" y="246"/>
                    <a:pt x="891" y="0"/>
                    <a:pt x="591" y="0"/>
                  </a:cubicBezTo>
                  <a:cubicBezTo>
                    <a:pt x="590" y="0"/>
                    <a:pt x="589" y="0"/>
                    <a:pt x="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9"/>
            <p:cNvSpPr/>
            <p:nvPr/>
          </p:nvSpPr>
          <p:spPr>
            <a:xfrm>
              <a:off x="2751875" y="-4838025"/>
              <a:ext cx="28350" cy="27250"/>
            </a:xfrm>
            <a:custGeom>
              <a:avLst/>
              <a:gdLst/>
              <a:ahLst/>
              <a:cxnLst/>
              <a:rect l="l" t="t" r="r" b="b"/>
              <a:pathLst>
                <a:path w="1134" h="1090" extrusionOk="0">
                  <a:moveTo>
                    <a:pt x="588" y="0"/>
                  </a:moveTo>
                  <a:cubicBezTo>
                    <a:pt x="368" y="0"/>
                    <a:pt x="170" y="133"/>
                    <a:pt x="86" y="334"/>
                  </a:cubicBezTo>
                  <a:cubicBezTo>
                    <a:pt x="1" y="538"/>
                    <a:pt x="47" y="772"/>
                    <a:pt x="202" y="929"/>
                  </a:cubicBezTo>
                  <a:cubicBezTo>
                    <a:pt x="306" y="1034"/>
                    <a:pt x="446" y="1089"/>
                    <a:pt x="589" y="1089"/>
                  </a:cubicBezTo>
                  <a:cubicBezTo>
                    <a:pt x="658" y="1089"/>
                    <a:pt x="729" y="1076"/>
                    <a:pt x="795" y="1049"/>
                  </a:cubicBezTo>
                  <a:cubicBezTo>
                    <a:pt x="999" y="965"/>
                    <a:pt x="1132" y="767"/>
                    <a:pt x="1133" y="546"/>
                  </a:cubicBezTo>
                  <a:cubicBezTo>
                    <a:pt x="1134" y="246"/>
                    <a:pt x="891" y="1"/>
                    <a:pt x="591" y="0"/>
                  </a:cubicBezTo>
                  <a:cubicBezTo>
                    <a:pt x="590" y="0"/>
                    <a:pt x="589" y="0"/>
                    <a:pt x="5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9"/>
            <p:cNvSpPr/>
            <p:nvPr/>
          </p:nvSpPr>
          <p:spPr>
            <a:xfrm>
              <a:off x="2821675" y="-4774750"/>
              <a:ext cx="28325" cy="27225"/>
            </a:xfrm>
            <a:custGeom>
              <a:avLst/>
              <a:gdLst/>
              <a:ahLst/>
              <a:cxnLst/>
              <a:rect l="l" t="t" r="r" b="b"/>
              <a:pathLst>
                <a:path w="1133" h="1089" extrusionOk="0">
                  <a:moveTo>
                    <a:pt x="586" y="0"/>
                  </a:moveTo>
                  <a:cubicBezTo>
                    <a:pt x="367" y="0"/>
                    <a:pt x="170" y="131"/>
                    <a:pt x="85" y="334"/>
                  </a:cubicBezTo>
                  <a:cubicBezTo>
                    <a:pt x="0" y="538"/>
                    <a:pt x="45" y="771"/>
                    <a:pt x="200" y="927"/>
                  </a:cubicBezTo>
                  <a:cubicBezTo>
                    <a:pt x="305" y="1033"/>
                    <a:pt x="445" y="1089"/>
                    <a:pt x="588" y="1089"/>
                  </a:cubicBezTo>
                  <a:cubicBezTo>
                    <a:pt x="657" y="1089"/>
                    <a:pt x="727" y="1075"/>
                    <a:pt x="794" y="1048"/>
                  </a:cubicBezTo>
                  <a:cubicBezTo>
                    <a:pt x="997" y="965"/>
                    <a:pt x="1131" y="766"/>
                    <a:pt x="1131" y="546"/>
                  </a:cubicBezTo>
                  <a:cubicBezTo>
                    <a:pt x="1132" y="246"/>
                    <a:pt x="889" y="0"/>
                    <a:pt x="589" y="0"/>
                  </a:cubicBezTo>
                  <a:cubicBezTo>
                    <a:pt x="588" y="0"/>
                    <a:pt x="587" y="0"/>
                    <a:pt x="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9"/>
            <p:cNvSpPr/>
            <p:nvPr/>
          </p:nvSpPr>
          <p:spPr>
            <a:xfrm>
              <a:off x="1336300" y="-5779850"/>
              <a:ext cx="847175" cy="807200"/>
            </a:xfrm>
            <a:custGeom>
              <a:avLst/>
              <a:gdLst/>
              <a:ahLst/>
              <a:cxnLst/>
              <a:rect l="l" t="t" r="r" b="b"/>
              <a:pathLst>
                <a:path w="33887" h="32288" extrusionOk="0">
                  <a:moveTo>
                    <a:pt x="12926" y="0"/>
                  </a:moveTo>
                  <a:cubicBezTo>
                    <a:pt x="10750" y="0"/>
                    <a:pt x="8573" y="605"/>
                    <a:pt x="6734" y="1782"/>
                  </a:cubicBezTo>
                  <a:cubicBezTo>
                    <a:pt x="3174" y="4063"/>
                    <a:pt x="1572" y="8178"/>
                    <a:pt x="836" y="12171"/>
                  </a:cubicBezTo>
                  <a:cubicBezTo>
                    <a:pt x="1" y="16708"/>
                    <a:pt x="373" y="21425"/>
                    <a:pt x="1176" y="25937"/>
                  </a:cubicBezTo>
                  <a:cubicBezTo>
                    <a:pt x="1304" y="26652"/>
                    <a:pt x="2460" y="32287"/>
                    <a:pt x="2727" y="32287"/>
                  </a:cubicBezTo>
                  <a:cubicBezTo>
                    <a:pt x="2727" y="32287"/>
                    <a:pt x="2727" y="32287"/>
                    <a:pt x="2727" y="32287"/>
                  </a:cubicBezTo>
                  <a:lnTo>
                    <a:pt x="20768" y="31655"/>
                  </a:lnTo>
                  <a:cubicBezTo>
                    <a:pt x="21031" y="31654"/>
                    <a:pt x="21744" y="30730"/>
                    <a:pt x="21916" y="30562"/>
                  </a:cubicBezTo>
                  <a:cubicBezTo>
                    <a:pt x="24670" y="27836"/>
                    <a:pt x="27290" y="24933"/>
                    <a:pt x="29398" y="21671"/>
                  </a:cubicBezTo>
                  <a:cubicBezTo>
                    <a:pt x="30873" y="19390"/>
                    <a:pt x="33886" y="15006"/>
                    <a:pt x="32073" y="12228"/>
                  </a:cubicBezTo>
                  <a:cubicBezTo>
                    <a:pt x="31826" y="11849"/>
                    <a:pt x="31504" y="11702"/>
                    <a:pt x="31150" y="11702"/>
                  </a:cubicBezTo>
                  <a:cubicBezTo>
                    <a:pt x="30238" y="11702"/>
                    <a:pt x="29121" y="12683"/>
                    <a:pt x="28562" y="13171"/>
                  </a:cubicBezTo>
                  <a:cubicBezTo>
                    <a:pt x="26813" y="14696"/>
                    <a:pt x="25320" y="16531"/>
                    <a:pt x="23884" y="18344"/>
                  </a:cubicBezTo>
                  <a:cubicBezTo>
                    <a:pt x="24016" y="17644"/>
                    <a:pt x="24089" y="17052"/>
                    <a:pt x="24130" y="16684"/>
                  </a:cubicBezTo>
                  <a:cubicBezTo>
                    <a:pt x="24285" y="15307"/>
                    <a:pt x="24329" y="13921"/>
                    <a:pt x="24261" y="12539"/>
                  </a:cubicBezTo>
                  <a:cubicBezTo>
                    <a:pt x="24065" y="8660"/>
                    <a:pt x="22906" y="4884"/>
                    <a:pt x="19785" y="2381"/>
                  </a:cubicBezTo>
                  <a:cubicBezTo>
                    <a:pt x="18931" y="1696"/>
                    <a:pt x="17986" y="1121"/>
                    <a:pt x="16962" y="731"/>
                  </a:cubicBezTo>
                  <a:cubicBezTo>
                    <a:pt x="15674" y="241"/>
                    <a:pt x="14300" y="0"/>
                    <a:pt x="129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9"/>
            <p:cNvSpPr/>
            <p:nvPr/>
          </p:nvSpPr>
          <p:spPr>
            <a:xfrm>
              <a:off x="1373700" y="-5002300"/>
              <a:ext cx="521475" cy="224325"/>
            </a:xfrm>
            <a:custGeom>
              <a:avLst/>
              <a:gdLst/>
              <a:ahLst/>
              <a:cxnLst/>
              <a:rect l="l" t="t" r="r" b="b"/>
              <a:pathLst>
                <a:path w="20859" h="8973" extrusionOk="0">
                  <a:moveTo>
                    <a:pt x="19944" y="1"/>
                  </a:moveTo>
                  <a:lnTo>
                    <a:pt x="955" y="487"/>
                  </a:lnTo>
                  <a:cubicBezTo>
                    <a:pt x="955" y="487"/>
                    <a:pt x="0" y="3771"/>
                    <a:pt x="353" y="8101"/>
                  </a:cubicBezTo>
                  <a:cubicBezTo>
                    <a:pt x="353" y="8101"/>
                    <a:pt x="5387" y="8972"/>
                    <a:pt x="10916" y="8972"/>
                  </a:cubicBezTo>
                  <a:cubicBezTo>
                    <a:pt x="14416" y="8972"/>
                    <a:pt x="18114" y="8623"/>
                    <a:pt x="20858" y="7484"/>
                  </a:cubicBezTo>
                  <a:lnTo>
                    <a:pt x="19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9"/>
            <p:cNvSpPr/>
            <p:nvPr/>
          </p:nvSpPr>
          <p:spPr>
            <a:xfrm>
              <a:off x="1345200" y="-5457350"/>
              <a:ext cx="597625" cy="136125"/>
            </a:xfrm>
            <a:custGeom>
              <a:avLst/>
              <a:gdLst/>
              <a:ahLst/>
              <a:cxnLst/>
              <a:rect l="l" t="t" r="r" b="b"/>
              <a:pathLst>
                <a:path w="23905" h="5445" extrusionOk="0">
                  <a:moveTo>
                    <a:pt x="11706" y="1"/>
                  </a:moveTo>
                  <a:cubicBezTo>
                    <a:pt x="6712" y="1"/>
                    <a:pt x="2743" y="1056"/>
                    <a:pt x="127" y="2042"/>
                  </a:cubicBezTo>
                  <a:cubicBezTo>
                    <a:pt x="36" y="3165"/>
                    <a:pt x="1" y="4292"/>
                    <a:pt x="24" y="5418"/>
                  </a:cubicBezTo>
                  <a:cubicBezTo>
                    <a:pt x="3529" y="3899"/>
                    <a:pt x="7298" y="3391"/>
                    <a:pt x="10769" y="3391"/>
                  </a:cubicBezTo>
                  <a:cubicBezTo>
                    <a:pt x="17751" y="3391"/>
                    <a:pt x="23528" y="5444"/>
                    <a:pt x="23528" y="5444"/>
                  </a:cubicBezTo>
                  <a:cubicBezTo>
                    <a:pt x="23660" y="4742"/>
                    <a:pt x="23733" y="4152"/>
                    <a:pt x="23774" y="3782"/>
                  </a:cubicBezTo>
                  <a:cubicBezTo>
                    <a:pt x="23838" y="3205"/>
                    <a:pt x="23879" y="2625"/>
                    <a:pt x="23904" y="2043"/>
                  </a:cubicBezTo>
                  <a:cubicBezTo>
                    <a:pt x="19392" y="543"/>
                    <a:pt x="15286"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9"/>
            <p:cNvSpPr/>
            <p:nvPr/>
          </p:nvSpPr>
          <p:spPr>
            <a:xfrm>
              <a:off x="1357200" y="-5542750"/>
              <a:ext cx="585750" cy="82025"/>
            </a:xfrm>
            <a:custGeom>
              <a:avLst/>
              <a:gdLst/>
              <a:ahLst/>
              <a:cxnLst/>
              <a:rect l="l" t="t" r="r" b="b"/>
              <a:pathLst>
                <a:path w="23430" h="3281" extrusionOk="0">
                  <a:moveTo>
                    <a:pt x="9827" y="0"/>
                  </a:moveTo>
                  <a:cubicBezTo>
                    <a:pt x="6241" y="0"/>
                    <a:pt x="3063" y="420"/>
                    <a:pt x="364" y="1012"/>
                  </a:cubicBezTo>
                  <a:cubicBezTo>
                    <a:pt x="225" y="1569"/>
                    <a:pt x="103" y="2129"/>
                    <a:pt x="0" y="2687"/>
                  </a:cubicBezTo>
                  <a:cubicBezTo>
                    <a:pt x="3298" y="1809"/>
                    <a:pt x="6657" y="1484"/>
                    <a:pt x="9824" y="1484"/>
                  </a:cubicBezTo>
                  <a:cubicBezTo>
                    <a:pt x="15429" y="1484"/>
                    <a:pt x="20432" y="2503"/>
                    <a:pt x="23430" y="3281"/>
                  </a:cubicBezTo>
                  <a:cubicBezTo>
                    <a:pt x="23428" y="3205"/>
                    <a:pt x="23428" y="3129"/>
                    <a:pt x="23424" y="3055"/>
                  </a:cubicBezTo>
                  <a:cubicBezTo>
                    <a:pt x="23405" y="2680"/>
                    <a:pt x="23374" y="2307"/>
                    <a:pt x="23337" y="1934"/>
                  </a:cubicBezTo>
                  <a:cubicBezTo>
                    <a:pt x="18388" y="528"/>
                    <a:pt x="13851" y="0"/>
                    <a:pt x="9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9"/>
            <p:cNvSpPr/>
            <p:nvPr/>
          </p:nvSpPr>
          <p:spPr>
            <a:xfrm>
              <a:off x="1889575" y="-5553175"/>
              <a:ext cx="28950" cy="27250"/>
            </a:xfrm>
            <a:custGeom>
              <a:avLst/>
              <a:gdLst/>
              <a:ahLst/>
              <a:cxnLst/>
              <a:rect l="l" t="t" r="r" b="b"/>
              <a:pathLst>
                <a:path w="1158" h="1090" extrusionOk="0">
                  <a:moveTo>
                    <a:pt x="579" y="0"/>
                  </a:moveTo>
                  <a:cubicBezTo>
                    <a:pt x="407" y="0"/>
                    <a:pt x="238" y="81"/>
                    <a:pt x="132" y="233"/>
                  </a:cubicBezTo>
                  <a:cubicBezTo>
                    <a:pt x="6" y="413"/>
                    <a:pt x="1" y="651"/>
                    <a:pt x="118" y="838"/>
                  </a:cubicBezTo>
                  <a:cubicBezTo>
                    <a:pt x="220" y="996"/>
                    <a:pt x="394" y="1089"/>
                    <a:pt x="578" y="1089"/>
                  </a:cubicBezTo>
                  <a:cubicBezTo>
                    <a:pt x="609" y="1089"/>
                    <a:pt x="641" y="1086"/>
                    <a:pt x="672" y="1081"/>
                  </a:cubicBezTo>
                  <a:cubicBezTo>
                    <a:pt x="890" y="1042"/>
                    <a:pt x="1062" y="878"/>
                    <a:pt x="1110" y="663"/>
                  </a:cubicBezTo>
                  <a:cubicBezTo>
                    <a:pt x="1158" y="448"/>
                    <a:pt x="1071" y="226"/>
                    <a:pt x="891" y="99"/>
                  </a:cubicBezTo>
                  <a:cubicBezTo>
                    <a:pt x="796" y="32"/>
                    <a:pt x="687"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9"/>
            <p:cNvSpPr/>
            <p:nvPr/>
          </p:nvSpPr>
          <p:spPr>
            <a:xfrm>
              <a:off x="1799950" y="-5576400"/>
              <a:ext cx="28950" cy="27275"/>
            </a:xfrm>
            <a:custGeom>
              <a:avLst/>
              <a:gdLst/>
              <a:ahLst/>
              <a:cxnLst/>
              <a:rect l="l" t="t" r="r" b="b"/>
              <a:pathLst>
                <a:path w="1158" h="1091" extrusionOk="0">
                  <a:moveTo>
                    <a:pt x="579" y="1"/>
                  </a:moveTo>
                  <a:cubicBezTo>
                    <a:pt x="407" y="1"/>
                    <a:pt x="238" y="82"/>
                    <a:pt x="132" y="233"/>
                  </a:cubicBezTo>
                  <a:cubicBezTo>
                    <a:pt x="6" y="413"/>
                    <a:pt x="1" y="652"/>
                    <a:pt x="119" y="838"/>
                  </a:cubicBezTo>
                  <a:cubicBezTo>
                    <a:pt x="220" y="997"/>
                    <a:pt x="395" y="1090"/>
                    <a:pt x="580" y="1090"/>
                  </a:cubicBezTo>
                  <a:cubicBezTo>
                    <a:pt x="610" y="1090"/>
                    <a:pt x="641" y="1088"/>
                    <a:pt x="672" y="1082"/>
                  </a:cubicBezTo>
                  <a:cubicBezTo>
                    <a:pt x="889" y="1044"/>
                    <a:pt x="1062" y="879"/>
                    <a:pt x="1110" y="664"/>
                  </a:cubicBezTo>
                  <a:cubicBezTo>
                    <a:pt x="1158" y="449"/>
                    <a:pt x="1071" y="226"/>
                    <a:pt x="891" y="99"/>
                  </a:cubicBezTo>
                  <a:cubicBezTo>
                    <a:pt x="796" y="33"/>
                    <a:pt x="687"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9"/>
            <p:cNvSpPr/>
            <p:nvPr/>
          </p:nvSpPr>
          <p:spPr>
            <a:xfrm>
              <a:off x="1698925" y="-5593325"/>
              <a:ext cx="28950" cy="27250"/>
            </a:xfrm>
            <a:custGeom>
              <a:avLst/>
              <a:gdLst/>
              <a:ahLst/>
              <a:cxnLst/>
              <a:rect l="l" t="t" r="r" b="b"/>
              <a:pathLst>
                <a:path w="1158" h="1090" extrusionOk="0">
                  <a:moveTo>
                    <a:pt x="579" y="1"/>
                  </a:moveTo>
                  <a:cubicBezTo>
                    <a:pt x="407" y="1"/>
                    <a:pt x="238" y="81"/>
                    <a:pt x="132" y="233"/>
                  </a:cubicBezTo>
                  <a:cubicBezTo>
                    <a:pt x="6" y="412"/>
                    <a:pt x="1" y="652"/>
                    <a:pt x="118" y="837"/>
                  </a:cubicBezTo>
                  <a:cubicBezTo>
                    <a:pt x="220" y="996"/>
                    <a:pt x="394" y="1089"/>
                    <a:pt x="578" y="1089"/>
                  </a:cubicBezTo>
                  <a:cubicBezTo>
                    <a:pt x="609" y="1089"/>
                    <a:pt x="641" y="1087"/>
                    <a:pt x="672" y="1081"/>
                  </a:cubicBezTo>
                  <a:cubicBezTo>
                    <a:pt x="889" y="1043"/>
                    <a:pt x="1062" y="879"/>
                    <a:pt x="1110" y="663"/>
                  </a:cubicBezTo>
                  <a:cubicBezTo>
                    <a:pt x="1157" y="448"/>
                    <a:pt x="1071" y="226"/>
                    <a:pt x="891" y="99"/>
                  </a:cubicBezTo>
                  <a:cubicBezTo>
                    <a:pt x="796" y="33"/>
                    <a:pt x="687"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9"/>
            <p:cNvSpPr/>
            <p:nvPr/>
          </p:nvSpPr>
          <p:spPr>
            <a:xfrm>
              <a:off x="1603125" y="-5602750"/>
              <a:ext cx="28925" cy="27275"/>
            </a:xfrm>
            <a:custGeom>
              <a:avLst/>
              <a:gdLst/>
              <a:ahLst/>
              <a:cxnLst/>
              <a:rect l="l" t="t" r="r" b="b"/>
              <a:pathLst>
                <a:path w="1157" h="1091" extrusionOk="0">
                  <a:moveTo>
                    <a:pt x="577" y="1"/>
                  </a:moveTo>
                  <a:cubicBezTo>
                    <a:pt x="406" y="1"/>
                    <a:pt x="238" y="82"/>
                    <a:pt x="132" y="233"/>
                  </a:cubicBezTo>
                  <a:cubicBezTo>
                    <a:pt x="5" y="413"/>
                    <a:pt x="0" y="652"/>
                    <a:pt x="118" y="838"/>
                  </a:cubicBezTo>
                  <a:cubicBezTo>
                    <a:pt x="219" y="997"/>
                    <a:pt x="394" y="1090"/>
                    <a:pt x="578" y="1090"/>
                  </a:cubicBezTo>
                  <a:cubicBezTo>
                    <a:pt x="609" y="1090"/>
                    <a:pt x="640" y="1088"/>
                    <a:pt x="671" y="1082"/>
                  </a:cubicBezTo>
                  <a:cubicBezTo>
                    <a:pt x="889" y="1044"/>
                    <a:pt x="1061" y="879"/>
                    <a:pt x="1109" y="663"/>
                  </a:cubicBezTo>
                  <a:cubicBezTo>
                    <a:pt x="1157" y="449"/>
                    <a:pt x="1071" y="226"/>
                    <a:pt x="890" y="100"/>
                  </a:cubicBezTo>
                  <a:cubicBezTo>
                    <a:pt x="795" y="33"/>
                    <a:pt x="685" y="1"/>
                    <a:pt x="5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9"/>
            <p:cNvSpPr/>
            <p:nvPr/>
          </p:nvSpPr>
          <p:spPr>
            <a:xfrm>
              <a:off x="1505900" y="-5601250"/>
              <a:ext cx="28975" cy="27250"/>
            </a:xfrm>
            <a:custGeom>
              <a:avLst/>
              <a:gdLst/>
              <a:ahLst/>
              <a:cxnLst/>
              <a:rect l="l" t="t" r="r" b="b"/>
              <a:pathLst>
                <a:path w="1159" h="1090" extrusionOk="0">
                  <a:moveTo>
                    <a:pt x="579" y="0"/>
                  </a:moveTo>
                  <a:cubicBezTo>
                    <a:pt x="408" y="0"/>
                    <a:pt x="239" y="81"/>
                    <a:pt x="133" y="232"/>
                  </a:cubicBezTo>
                  <a:cubicBezTo>
                    <a:pt x="6" y="413"/>
                    <a:pt x="0" y="651"/>
                    <a:pt x="119" y="837"/>
                  </a:cubicBezTo>
                  <a:cubicBezTo>
                    <a:pt x="220" y="996"/>
                    <a:pt x="394" y="1090"/>
                    <a:pt x="578" y="1090"/>
                  </a:cubicBezTo>
                  <a:cubicBezTo>
                    <a:pt x="610" y="1090"/>
                    <a:pt x="641" y="1087"/>
                    <a:pt x="673" y="1082"/>
                  </a:cubicBezTo>
                  <a:cubicBezTo>
                    <a:pt x="889" y="1043"/>
                    <a:pt x="1062" y="878"/>
                    <a:pt x="1109" y="664"/>
                  </a:cubicBezTo>
                  <a:cubicBezTo>
                    <a:pt x="1158" y="449"/>
                    <a:pt x="1071" y="225"/>
                    <a:pt x="891" y="100"/>
                  </a:cubicBezTo>
                  <a:cubicBezTo>
                    <a:pt x="796" y="33"/>
                    <a:pt x="687" y="0"/>
                    <a:pt x="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9"/>
            <p:cNvSpPr/>
            <p:nvPr/>
          </p:nvSpPr>
          <p:spPr>
            <a:xfrm>
              <a:off x="1412425" y="-5589825"/>
              <a:ext cx="28950" cy="27250"/>
            </a:xfrm>
            <a:custGeom>
              <a:avLst/>
              <a:gdLst/>
              <a:ahLst/>
              <a:cxnLst/>
              <a:rect l="l" t="t" r="r" b="b"/>
              <a:pathLst>
                <a:path w="1158" h="1090" extrusionOk="0">
                  <a:moveTo>
                    <a:pt x="578" y="0"/>
                  </a:moveTo>
                  <a:cubicBezTo>
                    <a:pt x="406" y="0"/>
                    <a:pt x="238" y="81"/>
                    <a:pt x="132" y="232"/>
                  </a:cubicBezTo>
                  <a:cubicBezTo>
                    <a:pt x="6" y="413"/>
                    <a:pt x="1" y="651"/>
                    <a:pt x="118" y="838"/>
                  </a:cubicBezTo>
                  <a:cubicBezTo>
                    <a:pt x="220" y="997"/>
                    <a:pt x="395" y="1090"/>
                    <a:pt x="579" y="1090"/>
                  </a:cubicBezTo>
                  <a:cubicBezTo>
                    <a:pt x="610" y="1090"/>
                    <a:pt x="641" y="1087"/>
                    <a:pt x="672" y="1082"/>
                  </a:cubicBezTo>
                  <a:cubicBezTo>
                    <a:pt x="889" y="1043"/>
                    <a:pt x="1062" y="878"/>
                    <a:pt x="1110" y="663"/>
                  </a:cubicBezTo>
                  <a:cubicBezTo>
                    <a:pt x="1157" y="449"/>
                    <a:pt x="1071" y="225"/>
                    <a:pt x="891" y="100"/>
                  </a:cubicBezTo>
                  <a:cubicBezTo>
                    <a:pt x="796" y="33"/>
                    <a:pt x="686" y="0"/>
                    <a:pt x="5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49"/>
          <p:cNvGrpSpPr/>
          <p:nvPr/>
        </p:nvGrpSpPr>
        <p:grpSpPr>
          <a:xfrm rot="-1595748">
            <a:off x="-232322" y="599506"/>
            <a:ext cx="1185067" cy="1663991"/>
            <a:chOff x="-381400" y="-6057500"/>
            <a:chExt cx="1185050" cy="1247975"/>
          </a:xfrm>
        </p:grpSpPr>
        <p:sp>
          <p:nvSpPr>
            <p:cNvPr id="912" name="Google Shape;912;p49"/>
            <p:cNvSpPr/>
            <p:nvPr/>
          </p:nvSpPr>
          <p:spPr>
            <a:xfrm>
              <a:off x="12525" y="-6057500"/>
              <a:ext cx="397225" cy="397200"/>
            </a:xfrm>
            <a:custGeom>
              <a:avLst/>
              <a:gdLst/>
              <a:ahLst/>
              <a:cxnLst/>
              <a:rect l="l" t="t" r="r" b="b"/>
              <a:pathLst>
                <a:path w="15889" h="15888" extrusionOk="0">
                  <a:moveTo>
                    <a:pt x="7944" y="0"/>
                  </a:moveTo>
                  <a:cubicBezTo>
                    <a:pt x="5838" y="0"/>
                    <a:pt x="3817" y="837"/>
                    <a:pt x="2327" y="2327"/>
                  </a:cubicBezTo>
                  <a:cubicBezTo>
                    <a:pt x="838" y="3817"/>
                    <a:pt x="0" y="5838"/>
                    <a:pt x="0" y="7944"/>
                  </a:cubicBezTo>
                  <a:cubicBezTo>
                    <a:pt x="0" y="10051"/>
                    <a:pt x="838" y="12071"/>
                    <a:pt x="2327" y="13561"/>
                  </a:cubicBezTo>
                  <a:cubicBezTo>
                    <a:pt x="3817" y="15051"/>
                    <a:pt x="5838" y="15887"/>
                    <a:pt x="7944" y="15887"/>
                  </a:cubicBezTo>
                  <a:cubicBezTo>
                    <a:pt x="10051" y="15887"/>
                    <a:pt x="12072" y="15051"/>
                    <a:pt x="13562" y="13561"/>
                  </a:cubicBezTo>
                  <a:cubicBezTo>
                    <a:pt x="15051" y="12071"/>
                    <a:pt x="15889" y="10051"/>
                    <a:pt x="15889" y="7944"/>
                  </a:cubicBezTo>
                  <a:cubicBezTo>
                    <a:pt x="15889" y="5838"/>
                    <a:pt x="15051" y="3817"/>
                    <a:pt x="13562" y="2327"/>
                  </a:cubicBezTo>
                  <a:cubicBezTo>
                    <a:pt x="12072" y="837"/>
                    <a:pt x="10051" y="0"/>
                    <a:pt x="79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9"/>
            <p:cNvSpPr/>
            <p:nvPr/>
          </p:nvSpPr>
          <p:spPr>
            <a:xfrm>
              <a:off x="15925" y="-5868275"/>
              <a:ext cx="390425" cy="207975"/>
            </a:xfrm>
            <a:custGeom>
              <a:avLst/>
              <a:gdLst/>
              <a:ahLst/>
              <a:cxnLst/>
              <a:rect l="l" t="t" r="r" b="b"/>
              <a:pathLst>
                <a:path w="15617" h="8319" extrusionOk="0">
                  <a:moveTo>
                    <a:pt x="7808" y="0"/>
                  </a:moveTo>
                  <a:cubicBezTo>
                    <a:pt x="5059" y="0"/>
                    <a:pt x="2430" y="642"/>
                    <a:pt x="0" y="1806"/>
                  </a:cubicBezTo>
                  <a:cubicBezTo>
                    <a:pt x="675" y="5510"/>
                    <a:pt x="3910" y="8318"/>
                    <a:pt x="7808" y="8318"/>
                  </a:cubicBezTo>
                  <a:cubicBezTo>
                    <a:pt x="11706" y="8318"/>
                    <a:pt x="14942" y="5510"/>
                    <a:pt x="15617" y="1806"/>
                  </a:cubicBezTo>
                  <a:cubicBezTo>
                    <a:pt x="13188" y="641"/>
                    <a:pt x="10557" y="0"/>
                    <a:pt x="78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9"/>
            <p:cNvSpPr/>
            <p:nvPr/>
          </p:nvSpPr>
          <p:spPr>
            <a:xfrm>
              <a:off x="-343450" y="-5782100"/>
              <a:ext cx="1109175" cy="791425"/>
            </a:xfrm>
            <a:custGeom>
              <a:avLst/>
              <a:gdLst/>
              <a:ahLst/>
              <a:cxnLst/>
              <a:rect l="l" t="t" r="r" b="b"/>
              <a:pathLst>
                <a:path w="44367" h="31657" extrusionOk="0">
                  <a:moveTo>
                    <a:pt x="22183" y="1"/>
                  </a:moveTo>
                  <a:cubicBezTo>
                    <a:pt x="9932" y="1"/>
                    <a:pt x="1" y="12655"/>
                    <a:pt x="1" y="28262"/>
                  </a:cubicBezTo>
                  <a:cubicBezTo>
                    <a:pt x="1" y="29411"/>
                    <a:pt x="61" y="30543"/>
                    <a:pt x="166" y="31657"/>
                  </a:cubicBezTo>
                  <a:lnTo>
                    <a:pt x="44201" y="31657"/>
                  </a:lnTo>
                  <a:cubicBezTo>
                    <a:pt x="44306" y="30543"/>
                    <a:pt x="44366" y="29412"/>
                    <a:pt x="44366" y="28262"/>
                  </a:cubicBezTo>
                  <a:cubicBezTo>
                    <a:pt x="44366" y="12653"/>
                    <a:pt x="34434" y="1"/>
                    <a:pt x="221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9"/>
            <p:cNvSpPr/>
            <p:nvPr/>
          </p:nvSpPr>
          <p:spPr>
            <a:xfrm>
              <a:off x="-381400" y="-5068100"/>
              <a:ext cx="1185050" cy="258575"/>
            </a:xfrm>
            <a:custGeom>
              <a:avLst/>
              <a:gdLst/>
              <a:ahLst/>
              <a:cxnLst/>
              <a:rect l="l" t="t" r="r" b="b"/>
              <a:pathLst>
                <a:path w="47402" h="10343" extrusionOk="0">
                  <a:moveTo>
                    <a:pt x="1265" y="1"/>
                  </a:moveTo>
                  <a:cubicBezTo>
                    <a:pt x="564" y="1"/>
                    <a:pt x="0" y="564"/>
                    <a:pt x="0" y="1264"/>
                  </a:cubicBezTo>
                  <a:lnTo>
                    <a:pt x="0" y="9078"/>
                  </a:lnTo>
                  <a:cubicBezTo>
                    <a:pt x="0" y="9778"/>
                    <a:pt x="564" y="10342"/>
                    <a:pt x="1265" y="10342"/>
                  </a:cubicBezTo>
                  <a:lnTo>
                    <a:pt x="46137" y="10342"/>
                  </a:lnTo>
                  <a:cubicBezTo>
                    <a:pt x="46837" y="10342"/>
                    <a:pt x="47402" y="9778"/>
                    <a:pt x="47402" y="9078"/>
                  </a:cubicBezTo>
                  <a:lnTo>
                    <a:pt x="47402" y="1264"/>
                  </a:lnTo>
                  <a:cubicBezTo>
                    <a:pt x="47402" y="564"/>
                    <a:pt x="46837" y="1"/>
                    <a:pt x="461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9"/>
            <p:cNvSpPr/>
            <p:nvPr/>
          </p:nvSpPr>
          <p:spPr>
            <a:xfrm>
              <a:off x="-381400" y="-4901125"/>
              <a:ext cx="1185050" cy="91600"/>
            </a:xfrm>
            <a:custGeom>
              <a:avLst/>
              <a:gdLst/>
              <a:ahLst/>
              <a:cxnLst/>
              <a:rect l="l" t="t" r="r" b="b"/>
              <a:pathLst>
                <a:path w="47402" h="3664" extrusionOk="0">
                  <a:moveTo>
                    <a:pt x="0" y="0"/>
                  </a:moveTo>
                  <a:lnTo>
                    <a:pt x="0" y="2399"/>
                  </a:lnTo>
                  <a:cubicBezTo>
                    <a:pt x="0" y="3097"/>
                    <a:pt x="567" y="3663"/>
                    <a:pt x="1266" y="3663"/>
                  </a:cubicBezTo>
                  <a:lnTo>
                    <a:pt x="46137" y="3663"/>
                  </a:lnTo>
                  <a:cubicBezTo>
                    <a:pt x="46835" y="3662"/>
                    <a:pt x="47402" y="3097"/>
                    <a:pt x="47402" y="2399"/>
                  </a:cubicBezTo>
                  <a:lnTo>
                    <a:pt x="47402" y="0"/>
                  </a:lnTo>
                  <a:cubicBezTo>
                    <a:pt x="47402" y="699"/>
                    <a:pt x="46835" y="1265"/>
                    <a:pt x="46137" y="1265"/>
                  </a:cubicBezTo>
                  <a:lnTo>
                    <a:pt x="1266" y="1265"/>
                  </a:lnTo>
                  <a:cubicBezTo>
                    <a:pt x="567" y="1265"/>
                    <a:pt x="0" y="69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9"/>
            <p:cNvSpPr/>
            <p:nvPr/>
          </p:nvSpPr>
          <p:spPr>
            <a:xfrm>
              <a:off x="-326600" y="-5386400"/>
              <a:ext cx="1075475" cy="137750"/>
            </a:xfrm>
            <a:custGeom>
              <a:avLst/>
              <a:gdLst/>
              <a:ahLst/>
              <a:cxnLst/>
              <a:rect l="l" t="t" r="r" b="b"/>
              <a:pathLst>
                <a:path w="43019" h="5510" extrusionOk="0">
                  <a:moveTo>
                    <a:pt x="1586" y="1"/>
                  </a:moveTo>
                  <a:cubicBezTo>
                    <a:pt x="900" y="1788"/>
                    <a:pt x="369" y="3631"/>
                    <a:pt x="0" y="5509"/>
                  </a:cubicBezTo>
                  <a:lnTo>
                    <a:pt x="43019" y="5509"/>
                  </a:lnTo>
                  <a:cubicBezTo>
                    <a:pt x="42650" y="3631"/>
                    <a:pt x="42118" y="1788"/>
                    <a:pt x="41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9"/>
            <p:cNvSpPr/>
            <p:nvPr/>
          </p:nvSpPr>
          <p:spPr>
            <a:xfrm>
              <a:off x="-272600" y="-5467350"/>
              <a:ext cx="967450" cy="46300"/>
            </a:xfrm>
            <a:custGeom>
              <a:avLst/>
              <a:gdLst/>
              <a:ahLst/>
              <a:cxnLst/>
              <a:rect l="l" t="t" r="r" b="b"/>
              <a:pathLst>
                <a:path w="38698" h="1852" extrusionOk="0">
                  <a:moveTo>
                    <a:pt x="890" y="1"/>
                  </a:moveTo>
                  <a:cubicBezTo>
                    <a:pt x="575" y="602"/>
                    <a:pt x="280" y="1220"/>
                    <a:pt x="1" y="1852"/>
                  </a:cubicBezTo>
                  <a:lnTo>
                    <a:pt x="38698" y="1852"/>
                  </a:lnTo>
                  <a:cubicBezTo>
                    <a:pt x="38419" y="1220"/>
                    <a:pt x="38124" y="601"/>
                    <a:pt x="37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2712425" y="484258"/>
            <a:ext cx="6420635" cy="1323439"/>
          </a:xfrm>
          <a:prstGeom prst="rect">
            <a:avLst/>
          </a:prstGeom>
          <a:noFill/>
          <a:ln>
            <a:solidFill>
              <a:schemeClr val="accent1">
                <a:lumMod val="60000"/>
                <a:lumOff val="40000"/>
              </a:schemeClr>
            </a:solidFill>
          </a:ln>
        </p:spPr>
        <p:txBody>
          <a:bodyPr wrap="square" rtlCol="0">
            <a:spAutoFit/>
          </a:bodyPr>
          <a:lstStyle/>
          <a:p>
            <a:r>
              <a:rPr lang="id-ID" sz="2000" dirty="0" smtClean="0">
                <a:solidFill>
                  <a:srgbClr val="FF0000"/>
                </a:solidFill>
              </a:rPr>
              <a:t>Berdasarkan tujuannya, ada 2 cara/kerangka untuk interpretasi skor tes (Urbina, 2014) yaitu:</a:t>
            </a:r>
          </a:p>
          <a:p>
            <a:pPr marL="285750" indent="-285750">
              <a:buFont typeface="Wingdings" pitchFamily="2" charset="2"/>
              <a:buChar char="Ø"/>
            </a:pPr>
            <a:r>
              <a:rPr lang="id-ID" sz="2000" dirty="0" smtClean="0">
                <a:solidFill>
                  <a:srgbClr val="FF0000"/>
                </a:solidFill>
              </a:rPr>
              <a:t>Norm</a:t>
            </a:r>
          </a:p>
          <a:p>
            <a:pPr marL="285750" indent="-285750">
              <a:buFont typeface="Wingdings" pitchFamily="2" charset="2"/>
              <a:buChar char="Ø"/>
            </a:pPr>
            <a:r>
              <a:rPr lang="id-ID" sz="2000" dirty="0" smtClean="0">
                <a:solidFill>
                  <a:srgbClr val="FF0000"/>
                </a:solidFill>
              </a:rPr>
              <a:t>Performance criteria</a:t>
            </a:r>
          </a:p>
        </p:txBody>
      </p:sp>
      <p:grpSp>
        <p:nvGrpSpPr>
          <p:cNvPr id="2" name="Group 1"/>
          <p:cNvGrpSpPr/>
          <p:nvPr/>
        </p:nvGrpSpPr>
        <p:grpSpPr>
          <a:xfrm>
            <a:off x="731673" y="2035770"/>
            <a:ext cx="7597519" cy="4306572"/>
            <a:chOff x="731673" y="2035770"/>
            <a:chExt cx="7597519" cy="4306572"/>
          </a:xfrm>
        </p:grpSpPr>
        <p:sp>
          <p:nvSpPr>
            <p:cNvPr id="3" name="Freeform 2"/>
            <p:cNvSpPr/>
            <p:nvPr/>
          </p:nvSpPr>
          <p:spPr>
            <a:xfrm>
              <a:off x="6942030" y="3595117"/>
              <a:ext cx="142780" cy="462816"/>
            </a:xfrm>
            <a:custGeom>
              <a:avLst/>
              <a:gdLst/>
              <a:ahLst/>
              <a:cxnLst/>
              <a:rect l="0" t="0" r="0" b="0"/>
              <a:pathLst>
                <a:path>
                  <a:moveTo>
                    <a:pt x="0" y="0"/>
                  </a:moveTo>
                  <a:lnTo>
                    <a:pt x="0" y="462816"/>
                  </a:lnTo>
                  <a:lnTo>
                    <a:pt x="142780" y="46281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 name="Freeform 3"/>
            <p:cNvSpPr/>
            <p:nvPr/>
          </p:nvSpPr>
          <p:spPr>
            <a:xfrm>
              <a:off x="6802572" y="3595117"/>
              <a:ext cx="139457" cy="462816"/>
            </a:xfrm>
            <a:custGeom>
              <a:avLst/>
              <a:gdLst/>
              <a:ahLst/>
              <a:cxnLst/>
              <a:rect l="0" t="0" r="0" b="0"/>
              <a:pathLst>
                <a:path>
                  <a:moveTo>
                    <a:pt x="139457" y="0"/>
                  </a:moveTo>
                  <a:lnTo>
                    <a:pt x="139457" y="462816"/>
                  </a:lnTo>
                  <a:lnTo>
                    <a:pt x="0" y="46281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909645" y="2657961"/>
              <a:ext cx="1410194" cy="626060"/>
            </a:xfrm>
            <a:custGeom>
              <a:avLst/>
              <a:gdLst/>
              <a:ahLst/>
              <a:cxnLst/>
              <a:rect l="0" t="0" r="0" b="0"/>
              <a:pathLst>
                <a:path>
                  <a:moveTo>
                    <a:pt x="0" y="0"/>
                  </a:moveTo>
                  <a:lnTo>
                    <a:pt x="0" y="626060"/>
                  </a:lnTo>
                  <a:lnTo>
                    <a:pt x="1410194" y="626060"/>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Freeform 6"/>
            <p:cNvSpPr/>
            <p:nvPr/>
          </p:nvSpPr>
          <p:spPr>
            <a:xfrm>
              <a:off x="3598416" y="4304538"/>
              <a:ext cx="303442" cy="1195937"/>
            </a:xfrm>
            <a:custGeom>
              <a:avLst/>
              <a:gdLst/>
              <a:ahLst/>
              <a:cxnLst/>
              <a:rect l="0" t="0" r="0" b="0"/>
              <a:pathLst>
                <a:path>
                  <a:moveTo>
                    <a:pt x="0" y="0"/>
                  </a:moveTo>
                  <a:lnTo>
                    <a:pt x="0" y="1195937"/>
                  </a:lnTo>
                  <a:lnTo>
                    <a:pt x="303442" y="1195937"/>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p:cNvSpPr/>
            <p:nvPr/>
          </p:nvSpPr>
          <p:spPr>
            <a:xfrm>
              <a:off x="3598416" y="4304538"/>
              <a:ext cx="303442" cy="462828"/>
            </a:xfrm>
            <a:custGeom>
              <a:avLst/>
              <a:gdLst/>
              <a:ahLst/>
              <a:cxnLst/>
              <a:rect l="0" t="0" r="0" b="0"/>
              <a:pathLst>
                <a:path>
                  <a:moveTo>
                    <a:pt x="0" y="0"/>
                  </a:moveTo>
                  <a:lnTo>
                    <a:pt x="0" y="462828"/>
                  </a:lnTo>
                  <a:lnTo>
                    <a:pt x="303442" y="462828"/>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2527066" y="3595117"/>
              <a:ext cx="449159" cy="398326"/>
            </a:xfrm>
            <a:custGeom>
              <a:avLst/>
              <a:gdLst/>
              <a:ahLst/>
              <a:cxnLst/>
              <a:rect l="0" t="0" r="0" b="0"/>
              <a:pathLst>
                <a:path>
                  <a:moveTo>
                    <a:pt x="0" y="0"/>
                  </a:moveTo>
                  <a:lnTo>
                    <a:pt x="0" y="398326"/>
                  </a:lnTo>
                  <a:lnTo>
                    <a:pt x="449159" y="39832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p:cNvSpPr/>
            <p:nvPr/>
          </p:nvSpPr>
          <p:spPr>
            <a:xfrm>
              <a:off x="1353863" y="4304538"/>
              <a:ext cx="317441" cy="428496"/>
            </a:xfrm>
            <a:custGeom>
              <a:avLst/>
              <a:gdLst/>
              <a:ahLst/>
              <a:cxnLst/>
              <a:rect l="0" t="0" r="0" b="0"/>
              <a:pathLst>
                <a:path>
                  <a:moveTo>
                    <a:pt x="0" y="0"/>
                  </a:moveTo>
                  <a:lnTo>
                    <a:pt x="0" y="428496"/>
                  </a:lnTo>
                  <a:lnTo>
                    <a:pt x="317441" y="42849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353863" y="4304538"/>
              <a:ext cx="317441" cy="1747540"/>
            </a:xfrm>
            <a:custGeom>
              <a:avLst/>
              <a:gdLst/>
              <a:ahLst/>
              <a:cxnLst/>
              <a:rect l="0" t="0" r="0" b="0"/>
              <a:pathLst>
                <a:path>
                  <a:moveTo>
                    <a:pt x="0" y="0"/>
                  </a:moveTo>
                  <a:lnTo>
                    <a:pt x="0" y="1747540"/>
                  </a:lnTo>
                  <a:lnTo>
                    <a:pt x="317441" y="1747540"/>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353863" y="4304538"/>
              <a:ext cx="317441" cy="1075786"/>
            </a:xfrm>
            <a:custGeom>
              <a:avLst/>
              <a:gdLst/>
              <a:ahLst/>
              <a:cxnLst/>
              <a:rect l="0" t="0" r="0" b="0"/>
              <a:pathLst>
                <a:path>
                  <a:moveTo>
                    <a:pt x="0" y="0"/>
                  </a:moveTo>
                  <a:lnTo>
                    <a:pt x="0" y="1075786"/>
                  </a:lnTo>
                  <a:lnTo>
                    <a:pt x="317441" y="107578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976054" y="3595117"/>
              <a:ext cx="551011" cy="398326"/>
            </a:xfrm>
            <a:custGeom>
              <a:avLst/>
              <a:gdLst/>
              <a:ahLst/>
              <a:cxnLst/>
              <a:rect l="0" t="0" r="0" b="0"/>
              <a:pathLst>
                <a:path>
                  <a:moveTo>
                    <a:pt x="551011" y="0"/>
                  </a:moveTo>
                  <a:lnTo>
                    <a:pt x="551011" y="398326"/>
                  </a:lnTo>
                  <a:lnTo>
                    <a:pt x="0" y="398326"/>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p:cNvSpPr/>
            <p:nvPr/>
          </p:nvSpPr>
          <p:spPr>
            <a:xfrm>
              <a:off x="3149256" y="2657961"/>
              <a:ext cx="1760388" cy="626060"/>
            </a:xfrm>
            <a:custGeom>
              <a:avLst/>
              <a:gdLst/>
              <a:ahLst/>
              <a:cxnLst/>
              <a:rect l="0" t="0" r="0" b="0"/>
              <a:pathLst>
                <a:path>
                  <a:moveTo>
                    <a:pt x="1760388" y="0"/>
                  </a:moveTo>
                  <a:lnTo>
                    <a:pt x="1760388" y="626060"/>
                  </a:lnTo>
                  <a:lnTo>
                    <a:pt x="0" y="626060"/>
                  </a:lnTo>
                </a:path>
              </a:pathLst>
            </a:custGeom>
            <a:noFill/>
            <a:ln>
              <a:solidFill>
                <a:schemeClr val="accent1">
                  <a:lumMod val="60000"/>
                  <a:lumOff val="40000"/>
                </a:schemeClr>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4287454" y="2035770"/>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Interpretasi skor tes</a:t>
              </a:r>
              <a:endParaRPr lang="id-ID" sz="1300" b="1" kern="1200" dirty="0"/>
            </a:p>
          </p:txBody>
        </p:sp>
        <p:sp>
          <p:nvSpPr>
            <p:cNvPr id="17" name="Freeform 16"/>
            <p:cNvSpPr/>
            <p:nvPr/>
          </p:nvSpPr>
          <p:spPr>
            <a:xfrm>
              <a:off x="1904875" y="2972926"/>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Norm</a:t>
              </a:r>
              <a:r>
                <a:rPr lang="id-ID" sz="1300" kern="1200" dirty="0" smtClean="0"/>
                <a:t> </a:t>
              </a:r>
              <a:endParaRPr lang="id-ID" sz="1300" kern="1200" dirty="0"/>
            </a:p>
          </p:txBody>
        </p:sp>
        <p:sp>
          <p:nvSpPr>
            <p:cNvPr id="18" name="Freeform 17"/>
            <p:cNvSpPr/>
            <p:nvPr/>
          </p:nvSpPr>
          <p:spPr>
            <a:xfrm>
              <a:off x="731673" y="3682348"/>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Developmental</a:t>
              </a:r>
              <a:endParaRPr lang="id-ID" sz="1300" kern="1200" dirty="0"/>
            </a:p>
          </p:txBody>
        </p:sp>
        <p:sp>
          <p:nvSpPr>
            <p:cNvPr id="19" name="Freeform 18"/>
            <p:cNvSpPr/>
            <p:nvPr/>
          </p:nvSpPr>
          <p:spPr>
            <a:xfrm>
              <a:off x="1671305" y="5069229"/>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300" kern="1200" dirty="0" smtClean="0"/>
                <a:t>Mental age</a:t>
              </a:r>
            </a:p>
            <a:p>
              <a:pPr lvl="0" algn="ctr" defTabSz="622300">
                <a:lnSpc>
                  <a:spcPct val="90000"/>
                </a:lnSpc>
                <a:spcBef>
                  <a:spcPct val="0"/>
                </a:spcBef>
                <a:spcAft>
                  <a:spcPct val="35000"/>
                </a:spcAft>
              </a:pPr>
              <a:endParaRPr lang="id-ID" sz="1300" kern="1200" dirty="0"/>
            </a:p>
          </p:txBody>
        </p:sp>
        <p:sp>
          <p:nvSpPr>
            <p:cNvPr id="20" name="Freeform 19"/>
            <p:cNvSpPr/>
            <p:nvPr/>
          </p:nvSpPr>
          <p:spPr>
            <a:xfrm>
              <a:off x="1671305" y="5761814"/>
              <a:ext cx="1244381" cy="580528"/>
            </a:xfrm>
            <a:custGeom>
              <a:avLst/>
              <a:gdLst>
                <a:gd name="connsiteX0" fmla="*/ 0 w 1244381"/>
                <a:gd name="connsiteY0" fmla="*/ 0 h 580528"/>
                <a:gd name="connsiteX1" fmla="*/ 1244381 w 1244381"/>
                <a:gd name="connsiteY1" fmla="*/ 0 h 580528"/>
                <a:gd name="connsiteX2" fmla="*/ 1244381 w 1244381"/>
                <a:gd name="connsiteY2" fmla="*/ 580528 h 580528"/>
                <a:gd name="connsiteX3" fmla="*/ 0 w 1244381"/>
                <a:gd name="connsiteY3" fmla="*/ 580528 h 580528"/>
                <a:gd name="connsiteX4" fmla="*/ 0 w 1244381"/>
                <a:gd name="connsiteY4" fmla="*/ 0 h 580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580528">
                  <a:moveTo>
                    <a:pt x="0" y="0"/>
                  </a:moveTo>
                  <a:lnTo>
                    <a:pt x="1244381" y="0"/>
                  </a:lnTo>
                  <a:lnTo>
                    <a:pt x="1244381" y="580528"/>
                  </a:lnTo>
                  <a:lnTo>
                    <a:pt x="0" y="580528"/>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300" kern="1200" dirty="0" smtClean="0"/>
                <a:t>Grade equivalent</a:t>
              </a:r>
            </a:p>
            <a:p>
              <a:pPr lvl="0" algn="ctr" defTabSz="622300">
                <a:lnSpc>
                  <a:spcPct val="90000"/>
                </a:lnSpc>
                <a:spcBef>
                  <a:spcPct val="0"/>
                </a:spcBef>
                <a:spcAft>
                  <a:spcPct val="35000"/>
                </a:spcAft>
              </a:pPr>
              <a:endParaRPr lang="id-ID" sz="1300" kern="1200" dirty="0"/>
            </a:p>
          </p:txBody>
        </p:sp>
        <p:sp>
          <p:nvSpPr>
            <p:cNvPr id="21" name="Freeform 20"/>
            <p:cNvSpPr/>
            <p:nvPr/>
          </p:nvSpPr>
          <p:spPr>
            <a:xfrm>
              <a:off x="1671305" y="4421940"/>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id-ID" sz="1300" kern="1200" dirty="0" smtClean="0"/>
                <a:t>Ordinal scale</a:t>
              </a:r>
            </a:p>
            <a:p>
              <a:pPr lvl="0" algn="ctr" defTabSz="622300">
                <a:lnSpc>
                  <a:spcPct val="90000"/>
                </a:lnSpc>
                <a:spcBef>
                  <a:spcPct val="0"/>
                </a:spcBef>
                <a:spcAft>
                  <a:spcPct val="35000"/>
                </a:spcAft>
              </a:pPr>
              <a:endParaRPr lang="id-ID" sz="1300" kern="1200" dirty="0"/>
            </a:p>
          </p:txBody>
        </p:sp>
        <p:sp>
          <p:nvSpPr>
            <p:cNvPr id="22" name="Freeform 21"/>
            <p:cNvSpPr/>
            <p:nvPr/>
          </p:nvSpPr>
          <p:spPr>
            <a:xfrm>
              <a:off x="2976225" y="3682348"/>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Within group</a:t>
              </a:r>
              <a:endParaRPr lang="id-ID" sz="1300" kern="1200" dirty="0"/>
            </a:p>
          </p:txBody>
        </p:sp>
        <p:sp>
          <p:nvSpPr>
            <p:cNvPr id="23" name="Freeform 22"/>
            <p:cNvSpPr/>
            <p:nvPr/>
          </p:nvSpPr>
          <p:spPr>
            <a:xfrm>
              <a:off x="3901858" y="4456272"/>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persentil</a:t>
              </a:r>
              <a:endParaRPr lang="id-ID" sz="1300" kern="1200" dirty="0"/>
            </a:p>
          </p:txBody>
        </p:sp>
        <p:sp>
          <p:nvSpPr>
            <p:cNvPr id="24" name="Freeform 23"/>
            <p:cNvSpPr/>
            <p:nvPr/>
          </p:nvSpPr>
          <p:spPr>
            <a:xfrm>
              <a:off x="3901858" y="5189380"/>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Standard score</a:t>
              </a:r>
              <a:endParaRPr lang="id-ID" sz="1300" kern="1200" dirty="0"/>
            </a:p>
          </p:txBody>
        </p:sp>
        <p:sp>
          <p:nvSpPr>
            <p:cNvPr id="25" name="Freeform 24"/>
            <p:cNvSpPr/>
            <p:nvPr/>
          </p:nvSpPr>
          <p:spPr>
            <a:xfrm>
              <a:off x="6319840" y="2972926"/>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b="1" kern="1200" dirty="0" smtClean="0"/>
                <a:t>Performance criteria</a:t>
              </a:r>
              <a:endParaRPr lang="id-ID" sz="1300" b="1" kern="1200" dirty="0"/>
            </a:p>
          </p:txBody>
        </p:sp>
        <p:sp>
          <p:nvSpPr>
            <p:cNvPr id="26" name="Freeform 25"/>
            <p:cNvSpPr/>
            <p:nvPr/>
          </p:nvSpPr>
          <p:spPr>
            <a:xfrm>
              <a:off x="5558191" y="3746838"/>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Content meaning</a:t>
              </a:r>
              <a:endParaRPr lang="id-ID" sz="1300" kern="1200" dirty="0"/>
            </a:p>
          </p:txBody>
        </p:sp>
        <p:sp>
          <p:nvSpPr>
            <p:cNvPr id="27" name="Freeform 26"/>
            <p:cNvSpPr/>
            <p:nvPr/>
          </p:nvSpPr>
          <p:spPr>
            <a:xfrm>
              <a:off x="7084811" y="3746838"/>
              <a:ext cx="1244381" cy="622190"/>
            </a:xfrm>
            <a:custGeom>
              <a:avLst/>
              <a:gdLst>
                <a:gd name="connsiteX0" fmla="*/ 0 w 1244381"/>
                <a:gd name="connsiteY0" fmla="*/ 0 h 622190"/>
                <a:gd name="connsiteX1" fmla="*/ 1244381 w 1244381"/>
                <a:gd name="connsiteY1" fmla="*/ 0 h 622190"/>
                <a:gd name="connsiteX2" fmla="*/ 1244381 w 1244381"/>
                <a:gd name="connsiteY2" fmla="*/ 622190 h 622190"/>
                <a:gd name="connsiteX3" fmla="*/ 0 w 1244381"/>
                <a:gd name="connsiteY3" fmla="*/ 622190 h 622190"/>
                <a:gd name="connsiteX4" fmla="*/ 0 w 1244381"/>
                <a:gd name="connsiteY4" fmla="*/ 0 h 622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381" h="622190">
                  <a:moveTo>
                    <a:pt x="0" y="0"/>
                  </a:moveTo>
                  <a:lnTo>
                    <a:pt x="1244381" y="0"/>
                  </a:lnTo>
                  <a:lnTo>
                    <a:pt x="1244381" y="622190"/>
                  </a:lnTo>
                  <a:lnTo>
                    <a:pt x="0" y="622190"/>
                  </a:lnTo>
                  <a:lnTo>
                    <a:pt x="0" y="0"/>
                  </a:lnTo>
                  <a:close/>
                </a:path>
              </a:pathLst>
            </a:custGeom>
            <a:solidFill>
              <a:schemeClr val="accent5">
                <a:lumMod val="75000"/>
              </a:schemeClr>
            </a:solidFill>
            <a:ln>
              <a:solidFill>
                <a:schemeClr val="accent1">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id-ID" sz="1300" kern="1200" dirty="0" smtClean="0"/>
                <a:t>Performance assesment</a:t>
              </a:r>
              <a:endParaRPr lang="id-ID" sz="1300" kern="1200" dirty="0"/>
            </a:p>
          </p:txBody>
        </p:sp>
      </p:grpSp>
    </p:spTree>
    <p:extLst>
      <p:ext uri="{BB962C8B-B14F-4D97-AF65-F5344CB8AC3E}">
        <p14:creationId xmlns:p14="http://schemas.microsoft.com/office/powerpoint/2010/main" val="401186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grpSp>
        <p:nvGrpSpPr>
          <p:cNvPr id="416" name="Google Shape;416;p24"/>
          <p:cNvGrpSpPr/>
          <p:nvPr/>
        </p:nvGrpSpPr>
        <p:grpSpPr>
          <a:xfrm>
            <a:off x="5335457" y="407569"/>
            <a:ext cx="3442075" cy="5963443"/>
            <a:chOff x="5335450" y="305675"/>
            <a:chExt cx="3442075" cy="4435325"/>
          </a:xfrm>
        </p:grpSpPr>
        <p:sp>
          <p:nvSpPr>
            <p:cNvPr id="417" name="Google Shape;417;p24"/>
            <p:cNvSpPr/>
            <p:nvPr/>
          </p:nvSpPr>
          <p:spPr>
            <a:xfrm>
              <a:off x="5422625" y="366700"/>
              <a:ext cx="3354900" cy="4374300"/>
            </a:xfrm>
            <a:prstGeom prst="rect">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4"/>
            <p:cNvSpPr/>
            <p:nvPr/>
          </p:nvSpPr>
          <p:spPr>
            <a:xfrm>
              <a:off x="5335450" y="305675"/>
              <a:ext cx="226800" cy="215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9" name="Google Shape;419;p24"/>
          <p:cNvSpPr/>
          <p:nvPr/>
        </p:nvSpPr>
        <p:spPr>
          <a:xfrm>
            <a:off x="5561250" y="487000"/>
            <a:ext cx="3216300" cy="5884000"/>
          </a:xfrm>
          <a:prstGeom prst="rect">
            <a:avLst/>
          </a:prstGeom>
          <a:solidFill>
            <a:srgbClr val="477861">
              <a:alpha val="88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 name="Google Shape;420;p24"/>
          <p:cNvGrpSpPr/>
          <p:nvPr/>
        </p:nvGrpSpPr>
        <p:grpSpPr>
          <a:xfrm>
            <a:off x="1055002" y="487000"/>
            <a:ext cx="3355775" cy="5884000"/>
            <a:chOff x="1055000" y="365250"/>
            <a:chExt cx="3355775" cy="4413000"/>
          </a:xfrm>
        </p:grpSpPr>
        <p:sp>
          <p:nvSpPr>
            <p:cNvPr id="421" name="Google Shape;421;p24"/>
            <p:cNvSpPr/>
            <p:nvPr/>
          </p:nvSpPr>
          <p:spPr>
            <a:xfrm>
              <a:off x="1055000" y="512400"/>
              <a:ext cx="3216300" cy="4228500"/>
            </a:xfrm>
            <a:prstGeom prst="rect">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4"/>
            <p:cNvSpPr/>
            <p:nvPr/>
          </p:nvSpPr>
          <p:spPr>
            <a:xfrm>
              <a:off x="1194475" y="365250"/>
              <a:ext cx="3216300" cy="4413000"/>
            </a:xfrm>
            <a:prstGeom prst="rect">
              <a:avLst/>
            </a:pr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3" name="Google Shape;423;p24"/>
          <p:cNvSpPr txBox="1">
            <a:spLocks noGrp="1"/>
          </p:cNvSpPr>
          <p:nvPr>
            <p:ph type="subTitle" idx="1"/>
          </p:nvPr>
        </p:nvSpPr>
        <p:spPr>
          <a:xfrm>
            <a:off x="1366232" y="2420888"/>
            <a:ext cx="2892887" cy="4207736"/>
          </a:xfrm>
          <a:prstGeom prst="rect">
            <a:avLst/>
          </a:prstGeom>
        </p:spPr>
        <p:txBody>
          <a:bodyPr spcFirstLastPara="1" wrap="square" lIns="91425" tIns="91425" rIns="91425" bIns="91425" anchor="t" anchorCtr="0">
            <a:noAutofit/>
          </a:bodyPr>
          <a:lstStyle/>
          <a:p>
            <a:pPr>
              <a:buFont typeface="Wingdings" pitchFamily="2" charset="2"/>
              <a:buChar char="v"/>
            </a:pPr>
            <a:r>
              <a:rPr lang="id-ID" sz="1800" dirty="0" smtClean="0"/>
              <a:t>Menggunakan </a:t>
            </a:r>
            <a:r>
              <a:rPr lang="id-ID" sz="1800" dirty="0"/>
              <a:t>performa kelompok orang tertentu </a:t>
            </a:r>
            <a:r>
              <a:rPr lang="id-ID" sz="1800" dirty="0" smtClean="0"/>
              <a:t>sebagai informasi/standar </a:t>
            </a:r>
            <a:r>
              <a:rPr lang="id-ID" sz="1800" dirty="0"/>
              <a:t>dalam mengartikan skor </a:t>
            </a:r>
            <a:endParaRPr lang="id-ID" sz="1800" dirty="0" smtClean="0"/>
          </a:p>
          <a:p>
            <a:endParaRPr lang="id-ID" sz="1800" dirty="0"/>
          </a:p>
          <a:p>
            <a:pPr>
              <a:buFont typeface="Wingdings" pitchFamily="2" charset="2"/>
              <a:buChar char="v"/>
            </a:pPr>
            <a:r>
              <a:rPr lang="id-ID" sz="1800" dirty="0"/>
              <a:t>Berguna jika ingin membandingkan satu orang dengan orang lain </a:t>
            </a:r>
          </a:p>
          <a:p>
            <a:endParaRPr lang="id-ID" sz="1200" dirty="0"/>
          </a:p>
        </p:txBody>
      </p:sp>
      <p:sp>
        <p:nvSpPr>
          <p:cNvPr id="424" name="Google Shape;424;p24"/>
          <p:cNvSpPr txBox="1">
            <a:spLocks noGrp="1"/>
          </p:cNvSpPr>
          <p:nvPr>
            <p:ph type="ctrTitle"/>
          </p:nvPr>
        </p:nvSpPr>
        <p:spPr>
          <a:xfrm>
            <a:off x="1627054" y="1052736"/>
            <a:ext cx="2232300" cy="84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d-ID" dirty="0" smtClean="0">
                <a:solidFill>
                  <a:srgbClr val="1E2128"/>
                </a:solidFill>
              </a:rPr>
              <a:t>NORMA</a:t>
            </a:r>
            <a:endParaRPr lang="id-ID" dirty="0">
              <a:solidFill>
                <a:srgbClr val="1E2128"/>
              </a:solidFill>
            </a:endParaRPr>
          </a:p>
        </p:txBody>
      </p:sp>
      <p:sp>
        <p:nvSpPr>
          <p:cNvPr id="425" name="Google Shape;425;p24"/>
          <p:cNvSpPr txBox="1">
            <a:spLocks noGrp="1"/>
          </p:cNvSpPr>
          <p:nvPr>
            <p:ph type="subTitle" idx="2"/>
          </p:nvPr>
        </p:nvSpPr>
        <p:spPr>
          <a:xfrm>
            <a:off x="6172222" y="2431830"/>
            <a:ext cx="2605328" cy="3572396"/>
          </a:xfrm>
          <a:prstGeom prst="rect">
            <a:avLst/>
          </a:prstGeom>
        </p:spPr>
        <p:txBody>
          <a:bodyPr spcFirstLastPara="1" wrap="square" lIns="91425" tIns="91425" rIns="91425" bIns="91425" anchor="t" anchorCtr="0">
            <a:noAutofit/>
          </a:bodyPr>
          <a:lstStyle/>
          <a:p>
            <a:pPr marL="400050" indent="-285750">
              <a:buFont typeface="Wingdings" pitchFamily="2" charset="2"/>
              <a:buChar char="v"/>
            </a:pPr>
            <a:r>
              <a:rPr lang="id-ID" sz="1800" dirty="0" smtClean="0">
                <a:solidFill>
                  <a:schemeClr val="bg1"/>
                </a:solidFill>
              </a:rPr>
              <a:t>Menggunakan </a:t>
            </a:r>
            <a:r>
              <a:rPr lang="id-ID" sz="1800" dirty="0">
                <a:solidFill>
                  <a:schemeClr val="bg1"/>
                </a:solidFill>
              </a:rPr>
              <a:t>prosedur, indikator perilaku, dan sejumlah kriteria lainnya untuk mengartikan skor </a:t>
            </a:r>
          </a:p>
          <a:p>
            <a:endParaRPr lang="id-ID" sz="1800" dirty="0">
              <a:solidFill>
                <a:schemeClr val="bg1"/>
              </a:solidFill>
            </a:endParaRPr>
          </a:p>
          <a:p>
            <a:pPr>
              <a:buFont typeface="Wingdings" pitchFamily="2" charset="2"/>
              <a:buChar char="v"/>
            </a:pPr>
            <a:r>
              <a:rPr lang="id-ID" sz="1800" dirty="0" smtClean="0">
                <a:solidFill>
                  <a:schemeClr val="bg1"/>
                </a:solidFill>
              </a:rPr>
              <a:t>Berguna </a:t>
            </a:r>
            <a:r>
              <a:rPr lang="id-ID" sz="1800" dirty="0">
                <a:solidFill>
                  <a:schemeClr val="bg1"/>
                </a:solidFill>
              </a:rPr>
              <a:t>untuk mengetahui tingkat penguasaan seseorang </a:t>
            </a:r>
          </a:p>
        </p:txBody>
      </p:sp>
      <p:sp>
        <p:nvSpPr>
          <p:cNvPr id="426" name="Google Shape;426;p24"/>
          <p:cNvSpPr txBox="1">
            <a:spLocks noGrp="1"/>
          </p:cNvSpPr>
          <p:nvPr>
            <p:ph type="ctrTitle" idx="3"/>
          </p:nvPr>
        </p:nvSpPr>
        <p:spPr>
          <a:xfrm>
            <a:off x="6092250" y="1052736"/>
            <a:ext cx="2154300" cy="841200"/>
          </a:xfrm>
          <a:prstGeom prst="rect">
            <a:avLst/>
          </a:prstGeom>
        </p:spPr>
        <p:txBody>
          <a:bodyPr spcFirstLastPara="1" wrap="square" lIns="91425" tIns="91425" rIns="91425" bIns="91425" anchor="t" anchorCtr="0">
            <a:noAutofit/>
          </a:bodyPr>
          <a:lstStyle/>
          <a:p>
            <a:r>
              <a:rPr lang="id-ID" dirty="0" smtClean="0">
                <a:solidFill>
                  <a:schemeClr val="bg1"/>
                </a:solidFill>
              </a:rPr>
              <a:t>KRITERIA </a:t>
            </a:r>
            <a:r>
              <a:rPr lang="id-ID" dirty="0">
                <a:solidFill>
                  <a:schemeClr val="bg1"/>
                </a:solidFill>
              </a:rPr>
              <a:t>PERFORMA </a:t>
            </a:r>
            <a:br>
              <a:rPr lang="id-ID" dirty="0">
                <a:solidFill>
                  <a:schemeClr val="bg1"/>
                </a:solidFill>
              </a:rPr>
            </a:br>
            <a:endParaRPr dirty="0">
              <a:solidFill>
                <a:schemeClr val="bg1"/>
              </a:solidFill>
            </a:endParaRPr>
          </a:p>
        </p:txBody>
      </p:sp>
      <p:grpSp>
        <p:nvGrpSpPr>
          <p:cNvPr id="427" name="Google Shape;427;p24"/>
          <p:cNvGrpSpPr/>
          <p:nvPr/>
        </p:nvGrpSpPr>
        <p:grpSpPr>
          <a:xfrm>
            <a:off x="449835" y="2597788"/>
            <a:ext cx="1177225" cy="3862312"/>
            <a:chOff x="449828" y="1948341"/>
            <a:chExt cx="1177225" cy="2896734"/>
          </a:xfrm>
        </p:grpSpPr>
        <p:sp>
          <p:nvSpPr>
            <p:cNvPr id="428" name="Google Shape;428;p24"/>
            <p:cNvSpPr/>
            <p:nvPr/>
          </p:nvSpPr>
          <p:spPr>
            <a:xfrm>
              <a:off x="589825" y="4690275"/>
              <a:ext cx="776400" cy="154800"/>
            </a:xfrm>
            <a:prstGeom prst="ellipse">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 name="Google Shape;429;p24"/>
            <p:cNvGrpSpPr/>
            <p:nvPr/>
          </p:nvGrpSpPr>
          <p:grpSpPr>
            <a:xfrm>
              <a:off x="449828" y="1948341"/>
              <a:ext cx="1177225" cy="2792548"/>
              <a:chOff x="1184225" y="238125"/>
              <a:chExt cx="2155300" cy="5067225"/>
            </a:xfrm>
          </p:grpSpPr>
          <p:sp>
            <p:nvSpPr>
              <p:cNvPr id="430" name="Google Shape;430;p24"/>
              <p:cNvSpPr/>
              <p:nvPr/>
            </p:nvSpPr>
            <p:spPr>
              <a:xfrm>
                <a:off x="1661250" y="4271125"/>
                <a:ext cx="973325" cy="1034225"/>
              </a:xfrm>
              <a:custGeom>
                <a:avLst/>
                <a:gdLst/>
                <a:ahLst/>
                <a:cxnLst/>
                <a:rect l="l" t="t" r="r" b="b"/>
                <a:pathLst>
                  <a:path w="38933" h="41369" extrusionOk="0">
                    <a:moveTo>
                      <a:pt x="0" y="1"/>
                    </a:moveTo>
                    <a:lnTo>
                      <a:pt x="3824" y="41369"/>
                    </a:lnTo>
                    <a:lnTo>
                      <a:pt x="33720" y="41369"/>
                    </a:lnTo>
                    <a:lnTo>
                      <a:pt x="38933" y="1"/>
                    </a:lnTo>
                    <a:close/>
                  </a:path>
                </a:pathLst>
              </a:custGeom>
              <a:solidFill>
                <a:srgbClr val="D3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4"/>
              <p:cNvSpPr/>
              <p:nvPr/>
            </p:nvSpPr>
            <p:spPr>
              <a:xfrm>
                <a:off x="1184225" y="238125"/>
                <a:ext cx="2155300" cy="4033025"/>
              </a:xfrm>
              <a:custGeom>
                <a:avLst/>
                <a:gdLst/>
                <a:ahLst/>
                <a:cxnLst/>
                <a:rect l="l" t="t" r="r" b="b"/>
                <a:pathLst>
                  <a:path w="86212" h="161321" extrusionOk="0">
                    <a:moveTo>
                      <a:pt x="53450" y="1"/>
                    </a:moveTo>
                    <a:cubicBezTo>
                      <a:pt x="49957" y="1"/>
                      <a:pt x="43802" y="107090"/>
                      <a:pt x="43802" y="107090"/>
                    </a:cubicBezTo>
                    <a:cubicBezTo>
                      <a:pt x="43802" y="107090"/>
                      <a:pt x="44233" y="22617"/>
                      <a:pt x="40367" y="21573"/>
                    </a:cubicBezTo>
                    <a:cubicBezTo>
                      <a:pt x="40350" y="21569"/>
                      <a:pt x="40334" y="21567"/>
                      <a:pt x="40317" y="21567"/>
                    </a:cubicBezTo>
                    <a:cubicBezTo>
                      <a:pt x="36542" y="21567"/>
                      <a:pt x="41104" y="139078"/>
                      <a:pt x="40367" y="140117"/>
                    </a:cubicBezTo>
                    <a:cubicBezTo>
                      <a:pt x="40362" y="140125"/>
                      <a:pt x="40356" y="140129"/>
                      <a:pt x="40350" y="140129"/>
                    </a:cubicBezTo>
                    <a:cubicBezTo>
                      <a:pt x="39586" y="140129"/>
                      <a:pt x="36827" y="71635"/>
                      <a:pt x="34065" y="71635"/>
                    </a:cubicBezTo>
                    <a:cubicBezTo>
                      <a:pt x="31286" y="71635"/>
                      <a:pt x="33371" y="123778"/>
                      <a:pt x="33371" y="123778"/>
                    </a:cubicBezTo>
                    <a:cubicBezTo>
                      <a:pt x="33371" y="123778"/>
                      <a:pt x="20857" y="29917"/>
                      <a:pt x="16685" y="29569"/>
                    </a:cubicBezTo>
                    <a:cubicBezTo>
                      <a:pt x="16674" y="29568"/>
                      <a:pt x="16663" y="29567"/>
                      <a:pt x="16653" y="29567"/>
                    </a:cubicBezTo>
                    <a:cubicBezTo>
                      <a:pt x="12623" y="29567"/>
                      <a:pt x="24427" y="93555"/>
                      <a:pt x="24341" y="93555"/>
                    </a:cubicBezTo>
                    <a:cubicBezTo>
                      <a:pt x="24340" y="93555"/>
                      <a:pt x="24338" y="93548"/>
                      <a:pt x="24334" y="93533"/>
                    </a:cubicBezTo>
                    <a:cubicBezTo>
                      <a:pt x="23988" y="92143"/>
                      <a:pt x="10080" y="39654"/>
                      <a:pt x="6952" y="39654"/>
                    </a:cubicBezTo>
                    <a:cubicBezTo>
                      <a:pt x="3823" y="39654"/>
                      <a:pt x="29547" y="141507"/>
                      <a:pt x="29547" y="141507"/>
                    </a:cubicBezTo>
                    <a:cubicBezTo>
                      <a:pt x="29547" y="141507"/>
                      <a:pt x="8607" y="59109"/>
                      <a:pt x="4249" y="59109"/>
                    </a:cubicBezTo>
                    <a:cubicBezTo>
                      <a:pt x="4222" y="59109"/>
                      <a:pt x="4195" y="59112"/>
                      <a:pt x="4169" y="59119"/>
                    </a:cubicBezTo>
                    <a:cubicBezTo>
                      <a:pt x="1905" y="59685"/>
                      <a:pt x="7630" y="83812"/>
                      <a:pt x="13339" y="105753"/>
                    </a:cubicBezTo>
                    <a:lnTo>
                      <a:pt x="13339" y="105753"/>
                    </a:lnTo>
                    <a:cubicBezTo>
                      <a:pt x="9002" y="91885"/>
                      <a:pt x="4043" y="79231"/>
                      <a:pt x="390" y="79231"/>
                    </a:cubicBezTo>
                    <a:cubicBezTo>
                      <a:pt x="258" y="79231"/>
                      <a:pt x="128" y="79248"/>
                      <a:pt x="0" y="79281"/>
                    </a:cubicBezTo>
                    <a:lnTo>
                      <a:pt x="22598" y="161321"/>
                    </a:lnTo>
                    <a:lnTo>
                      <a:pt x="52838" y="161321"/>
                    </a:lnTo>
                    <a:cubicBezTo>
                      <a:pt x="52838" y="161321"/>
                      <a:pt x="86211" y="41041"/>
                      <a:pt x="79955" y="37220"/>
                    </a:cubicBezTo>
                    <a:lnTo>
                      <a:pt x="79955" y="37220"/>
                    </a:lnTo>
                    <a:lnTo>
                      <a:pt x="50059" y="157497"/>
                    </a:lnTo>
                    <a:cubicBezTo>
                      <a:pt x="50059" y="157497"/>
                      <a:pt x="66744" y="52165"/>
                      <a:pt x="65354" y="48341"/>
                    </a:cubicBezTo>
                    <a:cubicBezTo>
                      <a:pt x="65325" y="48260"/>
                      <a:pt x="65289" y="48221"/>
                      <a:pt x="65246" y="48221"/>
                    </a:cubicBezTo>
                    <a:cubicBezTo>
                      <a:pt x="63294" y="48221"/>
                      <a:pt x="47971" y="132817"/>
                      <a:pt x="47971" y="132817"/>
                    </a:cubicBezTo>
                    <a:cubicBezTo>
                      <a:pt x="47971" y="132817"/>
                      <a:pt x="57010" y="1760"/>
                      <a:pt x="53533" y="21"/>
                    </a:cubicBezTo>
                    <a:cubicBezTo>
                      <a:pt x="53505" y="8"/>
                      <a:pt x="53478" y="1"/>
                      <a:pt x="53450" y="1"/>
                    </a:cubicBezTo>
                    <a:close/>
                  </a:path>
                </a:pathLst>
              </a:custGeom>
              <a:solidFill>
                <a:srgbClr val="477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4"/>
              <p:cNvSpPr/>
              <p:nvPr/>
            </p:nvSpPr>
            <p:spPr>
              <a:xfrm>
                <a:off x="1661250" y="4271125"/>
                <a:ext cx="656175" cy="1034225"/>
              </a:xfrm>
              <a:custGeom>
                <a:avLst/>
                <a:gdLst/>
                <a:ahLst/>
                <a:cxnLst/>
                <a:rect l="l" t="t" r="r" b="b"/>
                <a:pathLst>
                  <a:path w="26247" h="41369" extrusionOk="0">
                    <a:moveTo>
                      <a:pt x="0" y="1"/>
                    </a:moveTo>
                    <a:lnTo>
                      <a:pt x="3824" y="41369"/>
                    </a:lnTo>
                    <a:lnTo>
                      <a:pt x="26246" y="41369"/>
                    </a:lnTo>
                    <a:lnTo>
                      <a:pt x="3515" y="1"/>
                    </a:lnTo>
                    <a:close/>
                  </a:path>
                </a:pathLst>
              </a:custGeom>
              <a:solidFill>
                <a:srgbClr val="D36E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3" name="Google Shape;433;p24"/>
          <p:cNvGrpSpPr/>
          <p:nvPr/>
        </p:nvGrpSpPr>
        <p:grpSpPr>
          <a:xfrm>
            <a:off x="4754853" y="2917993"/>
            <a:ext cx="1291803" cy="3542107"/>
            <a:chOff x="4754848" y="2188495"/>
            <a:chExt cx="1291803" cy="2656580"/>
          </a:xfrm>
        </p:grpSpPr>
        <p:sp>
          <p:nvSpPr>
            <p:cNvPr id="434" name="Google Shape;434;p24"/>
            <p:cNvSpPr/>
            <p:nvPr/>
          </p:nvSpPr>
          <p:spPr>
            <a:xfrm>
              <a:off x="4778975" y="4690275"/>
              <a:ext cx="776400" cy="154800"/>
            </a:xfrm>
            <a:prstGeom prst="ellipse">
              <a:avLst/>
            </a:prstGeom>
            <a:solidFill>
              <a:srgbClr val="E4CE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24"/>
            <p:cNvGrpSpPr/>
            <p:nvPr/>
          </p:nvGrpSpPr>
          <p:grpSpPr>
            <a:xfrm>
              <a:off x="4754848" y="2188495"/>
              <a:ext cx="1291803" cy="2589757"/>
              <a:chOff x="4309600" y="1213175"/>
              <a:chExt cx="2126425" cy="4262975"/>
            </a:xfrm>
          </p:grpSpPr>
          <p:sp>
            <p:nvSpPr>
              <p:cNvPr id="436" name="Google Shape;436;p24"/>
              <p:cNvSpPr/>
              <p:nvPr/>
            </p:nvSpPr>
            <p:spPr>
              <a:xfrm>
                <a:off x="4872300" y="1410575"/>
                <a:ext cx="918425" cy="3846200"/>
              </a:xfrm>
              <a:custGeom>
                <a:avLst/>
                <a:gdLst/>
                <a:ahLst/>
                <a:cxnLst/>
                <a:rect l="l" t="t" r="r" b="b"/>
                <a:pathLst>
                  <a:path w="36737" h="153848" extrusionOk="0">
                    <a:moveTo>
                      <a:pt x="36720" y="0"/>
                    </a:moveTo>
                    <a:cubicBezTo>
                      <a:pt x="36704" y="0"/>
                      <a:pt x="36633" y="120"/>
                      <a:pt x="36513" y="360"/>
                    </a:cubicBezTo>
                    <a:lnTo>
                      <a:pt x="35975" y="1449"/>
                    </a:lnTo>
                    <a:cubicBezTo>
                      <a:pt x="35491" y="2484"/>
                      <a:pt x="34830" y="3893"/>
                      <a:pt x="33997" y="5671"/>
                    </a:cubicBezTo>
                    <a:cubicBezTo>
                      <a:pt x="32304" y="9351"/>
                      <a:pt x="29860" y="14675"/>
                      <a:pt x="26958" y="21313"/>
                    </a:cubicBezTo>
                    <a:cubicBezTo>
                      <a:pt x="21207" y="34588"/>
                      <a:pt x="13310" y="53067"/>
                      <a:pt x="7495" y="74446"/>
                    </a:cubicBezTo>
                    <a:cubicBezTo>
                      <a:pt x="4585" y="85125"/>
                      <a:pt x="2597" y="95517"/>
                      <a:pt x="1462" y="105043"/>
                    </a:cubicBezTo>
                    <a:cubicBezTo>
                      <a:pt x="336" y="114569"/>
                      <a:pt x="1" y="123219"/>
                      <a:pt x="75" y="130469"/>
                    </a:cubicBezTo>
                    <a:cubicBezTo>
                      <a:pt x="134" y="137721"/>
                      <a:pt x="605" y="143576"/>
                      <a:pt x="1007" y="147607"/>
                    </a:cubicBezTo>
                    <a:cubicBezTo>
                      <a:pt x="1207" y="149625"/>
                      <a:pt x="1404" y="151185"/>
                      <a:pt x="1556" y="152242"/>
                    </a:cubicBezTo>
                    <a:cubicBezTo>
                      <a:pt x="1628" y="152724"/>
                      <a:pt x="1686" y="153118"/>
                      <a:pt x="1734" y="153440"/>
                    </a:cubicBezTo>
                    <a:cubicBezTo>
                      <a:pt x="1779" y="153712"/>
                      <a:pt x="1809" y="153847"/>
                      <a:pt x="1825" y="153847"/>
                    </a:cubicBezTo>
                    <a:cubicBezTo>
                      <a:pt x="1841" y="153845"/>
                      <a:pt x="1841" y="153704"/>
                      <a:pt x="1825" y="153429"/>
                    </a:cubicBezTo>
                    <a:cubicBezTo>
                      <a:pt x="1803" y="153105"/>
                      <a:pt x="1771" y="152708"/>
                      <a:pt x="1737" y="152221"/>
                    </a:cubicBezTo>
                    <a:cubicBezTo>
                      <a:pt x="1641" y="151081"/>
                      <a:pt x="1516" y="149534"/>
                      <a:pt x="1353" y="147577"/>
                    </a:cubicBezTo>
                    <a:cubicBezTo>
                      <a:pt x="1060" y="143544"/>
                      <a:pt x="688" y="137697"/>
                      <a:pt x="709" y="130466"/>
                    </a:cubicBezTo>
                    <a:cubicBezTo>
                      <a:pt x="722" y="122000"/>
                      <a:pt x="1247" y="113541"/>
                      <a:pt x="2282" y="105141"/>
                    </a:cubicBezTo>
                    <a:cubicBezTo>
                      <a:pt x="3457" y="95661"/>
                      <a:pt x="5459" y="85322"/>
                      <a:pt x="8361" y="74678"/>
                    </a:cubicBezTo>
                    <a:cubicBezTo>
                      <a:pt x="14154" y="53379"/>
                      <a:pt x="21942" y="34894"/>
                      <a:pt x="27541" y="21563"/>
                    </a:cubicBezTo>
                    <a:cubicBezTo>
                      <a:pt x="30376" y="14968"/>
                      <a:pt x="32682" y="9606"/>
                      <a:pt x="34314" y="5812"/>
                    </a:cubicBezTo>
                    <a:cubicBezTo>
                      <a:pt x="35083" y="4002"/>
                      <a:pt x="35693" y="2572"/>
                      <a:pt x="36140" y="1521"/>
                    </a:cubicBezTo>
                    <a:lnTo>
                      <a:pt x="36596" y="397"/>
                    </a:lnTo>
                    <a:cubicBezTo>
                      <a:pt x="36691" y="141"/>
                      <a:pt x="36737" y="6"/>
                      <a:pt x="36721" y="0"/>
                    </a:cubicBezTo>
                    <a:cubicBezTo>
                      <a:pt x="36720" y="0"/>
                      <a:pt x="36720" y="0"/>
                      <a:pt x="36720" y="0"/>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4"/>
              <p:cNvSpPr/>
              <p:nvPr/>
            </p:nvSpPr>
            <p:spPr>
              <a:xfrm>
                <a:off x="5035650" y="1213175"/>
                <a:ext cx="1003875" cy="1442850"/>
              </a:xfrm>
              <a:custGeom>
                <a:avLst/>
                <a:gdLst/>
                <a:ahLst/>
                <a:cxnLst/>
                <a:rect l="l" t="t" r="r" b="b"/>
                <a:pathLst>
                  <a:path w="40155" h="57714" extrusionOk="0">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4"/>
              <p:cNvSpPr/>
              <p:nvPr/>
            </p:nvSpPr>
            <p:spPr>
              <a:xfrm>
                <a:off x="5025425" y="3041600"/>
                <a:ext cx="612175" cy="2141225"/>
              </a:xfrm>
              <a:custGeom>
                <a:avLst/>
                <a:gdLst/>
                <a:ahLst/>
                <a:cxnLst/>
                <a:rect l="l" t="t" r="r" b="b"/>
                <a:pathLst>
                  <a:path w="24487" h="85649" extrusionOk="0">
                    <a:moveTo>
                      <a:pt x="24462" y="0"/>
                    </a:moveTo>
                    <a:cubicBezTo>
                      <a:pt x="24422" y="0"/>
                      <a:pt x="24198" y="229"/>
                      <a:pt x="23808" y="664"/>
                    </a:cubicBezTo>
                    <a:lnTo>
                      <a:pt x="22059" y="2685"/>
                    </a:lnTo>
                    <a:cubicBezTo>
                      <a:pt x="21127" y="3742"/>
                      <a:pt x="20251" y="4850"/>
                      <a:pt x="19434" y="5997"/>
                    </a:cubicBezTo>
                    <a:cubicBezTo>
                      <a:pt x="18467" y="7334"/>
                      <a:pt x="17293" y="8809"/>
                      <a:pt x="16212" y="10582"/>
                    </a:cubicBezTo>
                    <a:cubicBezTo>
                      <a:pt x="15648" y="11460"/>
                      <a:pt x="15059" y="12374"/>
                      <a:pt x="14447" y="13324"/>
                    </a:cubicBezTo>
                    <a:cubicBezTo>
                      <a:pt x="13840" y="14283"/>
                      <a:pt x="13300" y="15334"/>
                      <a:pt x="12690" y="16394"/>
                    </a:cubicBezTo>
                    <a:cubicBezTo>
                      <a:pt x="11439" y="18497"/>
                      <a:pt x="10344" y="20869"/>
                      <a:pt x="9141" y="23340"/>
                    </a:cubicBezTo>
                    <a:cubicBezTo>
                      <a:pt x="6894" y="28356"/>
                      <a:pt x="4783" y="34038"/>
                      <a:pt x="3174" y="40180"/>
                    </a:cubicBezTo>
                    <a:cubicBezTo>
                      <a:pt x="1630" y="46341"/>
                      <a:pt x="752" y="52339"/>
                      <a:pt x="312" y="57818"/>
                    </a:cubicBezTo>
                    <a:cubicBezTo>
                      <a:pt x="179" y="60563"/>
                      <a:pt x="1" y="63172"/>
                      <a:pt x="86" y="65616"/>
                    </a:cubicBezTo>
                    <a:cubicBezTo>
                      <a:pt x="113" y="66839"/>
                      <a:pt x="81" y="68021"/>
                      <a:pt x="153" y="69152"/>
                    </a:cubicBezTo>
                    <a:cubicBezTo>
                      <a:pt x="233" y="70281"/>
                      <a:pt x="310" y="71365"/>
                      <a:pt x="382" y="72406"/>
                    </a:cubicBezTo>
                    <a:cubicBezTo>
                      <a:pt x="477" y="74482"/>
                      <a:pt x="800" y="76338"/>
                      <a:pt x="1005" y="77973"/>
                    </a:cubicBezTo>
                    <a:cubicBezTo>
                      <a:pt x="1170" y="79373"/>
                      <a:pt x="1407" y="80766"/>
                      <a:pt x="1715" y="82142"/>
                    </a:cubicBezTo>
                    <a:cubicBezTo>
                      <a:pt x="1942" y="83194"/>
                      <a:pt x="2128" y="84056"/>
                      <a:pt x="2277" y="84751"/>
                    </a:cubicBezTo>
                    <a:cubicBezTo>
                      <a:pt x="2414" y="85342"/>
                      <a:pt x="2502" y="85648"/>
                      <a:pt x="2532" y="85648"/>
                    </a:cubicBezTo>
                    <a:cubicBezTo>
                      <a:pt x="2532" y="85648"/>
                      <a:pt x="2533" y="85648"/>
                      <a:pt x="2533" y="85648"/>
                    </a:cubicBezTo>
                    <a:cubicBezTo>
                      <a:pt x="2562" y="85643"/>
                      <a:pt x="2535" y="85321"/>
                      <a:pt x="2456" y="84717"/>
                    </a:cubicBezTo>
                    <a:cubicBezTo>
                      <a:pt x="2349" y="84014"/>
                      <a:pt x="2219" y="83143"/>
                      <a:pt x="2059" y="82081"/>
                    </a:cubicBezTo>
                    <a:cubicBezTo>
                      <a:pt x="1862" y="80944"/>
                      <a:pt x="1644" y="79546"/>
                      <a:pt x="1502" y="77911"/>
                    </a:cubicBezTo>
                    <a:cubicBezTo>
                      <a:pt x="1345" y="76277"/>
                      <a:pt x="1068" y="74429"/>
                      <a:pt x="1015" y="72363"/>
                    </a:cubicBezTo>
                    <a:cubicBezTo>
                      <a:pt x="959" y="71327"/>
                      <a:pt x="903" y="70249"/>
                      <a:pt x="845" y="69128"/>
                    </a:cubicBezTo>
                    <a:cubicBezTo>
                      <a:pt x="792" y="68002"/>
                      <a:pt x="840" y="66831"/>
                      <a:pt x="832" y="65616"/>
                    </a:cubicBezTo>
                    <a:cubicBezTo>
                      <a:pt x="778" y="63191"/>
                      <a:pt x="983" y="60603"/>
                      <a:pt x="1138" y="57882"/>
                    </a:cubicBezTo>
                    <a:cubicBezTo>
                      <a:pt x="1620" y="52451"/>
                      <a:pt x="2514" y="46511"/>
                      <a:pt x="4045" y="40403"/>
                    </a:cubicBezTo>
                    <a:cubicBezTo>
                      <a:pt x="5637" y="34315"/>
                      <a:pt x="7709" y="28673"/>
                      <a:pt x="9894" y="23681"/>
                    </a:cubicBezTo>
                    <a:cubicBezTo>
                      <a:pt x="11068" y="21221"/>
                      <a:pt x="12131" y="18854"/>
                      <a:pt x="13342" y="16751"/>
                    </a:cubicBezTo>
                    <a:cubicBezTo>
                      <a:pt x="13933" y="15694"/>
                      <a:pt x="14455" y="14642"/>
                      <a:pt x="15043" y="13681"/>
                    </a:cubicBezTo>
                    <a:cubicBezTo>
                      <a:pt x="15635" y="12725"/>
                      <a:pt x="16202" y="11807"/>
                      <a:pt x="16745" y="10925"/>
                    </a:cubicBezTo>
                    <a:cubicBezTo>
                      <a:pt x="17788" y="9141"/>
                      <a:pt x="18917" y="7651"/>
                      <a:pt x="19841" y="6295"/>
                    </a:cubicBezTo>
                    <a:cubicBezTo>
                      <a:pt x="20752" y="4927"/>
                      <a:pt x="21614" y="3806"/>
                      <a:pt x="22333" y="2903"/>
                    </a:cubicBezTo>
                    <a:lnTo>
                      <a:pt x="23947" y="782"/>
                    </a:lnTo>
                    <a:cubicBezTo>
                      <a:pt x="24309" y="289"/>
                      <a:pt x="24487" y="23"/>
                      <a:pt x="24466" y="1"/>
                    </a:cubicBezTo>
                    <a:cubicBezTo>
                      <a:pt x="24465" y="1"/>
                      <a:pt x="24463" y="0"/>
                      <a:pt x="24462" y="0"/>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4"/>
              <p:cNvSpPr/>
              <p:nvPr/>
            </p:nvSpPr>
            <p:spPr>
              <a:xfrm>
                <a:off x="4893600" y="2112375"/>
                <a:ext cx="1542425" cy="2884425"/>
              </a:xfrm>
              <a:custGeom>
                <a:avLst/>
                <a:gdLst/>
                <a:ahLst/>
                <a:cxnLst/>
                <a:rect l="l" t="t" r="r" b="b"/>
                <a:pathLst>
                  <a:path w="61697" h="115377" extrusionOk="0">
                    <a:moveTo>
                      <a:pt x="61675" y="1"/>
                    </a:moveTo>
                    <a:cubicBezTo>
                      <a:pt x="61608" y="1"/>
                      <a:pt x="61168" y="197"/>
                      <a:pt x="60387" y="573"/>
                    </a:cubicBezTo>
                    <a:cubicBezTo>
                      <a:pt x="59561" y="994"/>
                      <a:pt x="58302" y="1542"/>
                      <a:pt x="56769" y="2413"/>
                    </a:cubicBezTo>
                    <a:cubicBezTo>
                      <a:pt x="53656" y="4064"/>
                      <a:pt x="49271" y="6702"/>
                      <a:pt x="44197" y="10456"/>
                    </a:cubicBezTo>
                    <a:cubicBezTo>
                      <a:pt x="34058" y="17873"/>
                      <a:pt x="21353" y="30496"/>
                      <a:pt x="12418" y="47671"/>
                    </a:cubicBezTo>
                    <a:cubicBezTo>
                      <a:pt x="3470" y="64852"/>
                      <a:pt x="424" y="82501"/>
                      <a:pt x="163" y="95059"/>
                    </a:cubicBezTo>
                    <a:cubicBezTo>
                      <a:pt x="1" y="101369"/>
                      <a:pt x="355" y="106473"/>
                      <a:pt x="789" y="109971"/>
                    </a:cubicBezTo>
                    <a:cubicBezTo>
                      <a:pt x="957" y="111726"/>
                      <a:pt x="1228" y="113070"/>
                      <a:pt x="1359" y="113989"/>
                    </a:cubicBezTo>
                    <a:cubicBezTo>
                      <a:pt x="1507" y="114897"/>
                      <a:pt x="1600" y="115376"/>
                      <a:pt x="1632" y="115376"/>
                    </a:cubicBezTo>
                    <a:cubicBezTo>
                      <a:pt x="1632" y="115376"/>
                      <a:pt x="1633" y="115376"/>
                      <a:pt x="1633" y="115376"/>
                    </a:cubicBezTo>
                    <a:cubicBezTo>
                      <a:pt x="1662" y="115371"/>
                      <a:pt x="1628" y="114886"/>
                      <a:pt x="1537" y="113962"/>
                    </a:cubicBezTo>
                    <a:cubicBezTo>
                      <a:pt x="1465" y="113041"/>
                      <a:pt x="1249" y="111691"/>
                      <a:pt x="1135" y="109937"/>
                    </a:cubicBezTo>
                    <a:cubicBezTo>
                      <a:pt x="810" y="106441"/>
                      <a:pt x="555" y="101353"/>
                      <a:pt x="797" y="95083"/>
                    </a:cubicBezTo>
                    <a:cubicBezTo>
                      <a:pt x="1217" y="82597"/>
                      <a:pt x="4343" y="65120"/>
                      <a:pt x="13212" y="48086"/>
                    </a:cubicBezTo>
                    <a:cubicBezTo>
                      <a:pt x="22075" y="31055"/>
                      <a:pt x="34596" y="18470"/>
                      <a:pt x="44580" y="10962"/>
                    </a:cubicBezTo>
                    <a:cubicBezTo>
                      <a:pt x="49575" y="7165"/>
                      <a:pt x="53890" y="4458"/>
                      <a:pt x="56942" y="2716"/>
                    </a:cubicBezTo>
                    <a:cubicBezTo>
                      <a:pt x="58443" y="1803"/>
                      <a:pt x="59671" y="1204"/>
                      <a:pt x="60469" y="736"/>
                    </a:cubicBezTo>
                    <a:cubicBezTo>
                      <a:pt x="61279" y="283"/>
                      <a:pt x="61697" y="30"/>
                      <a:pt x="61683" y="3"/>
                    </a:cubicBezTo>
                    <a:cubicBezTo>
                      <a:pt x="61682" y="1"/>
                      <a:pt x="61679" y="1"/>
                      <a:pt x="61675" y="1"/>
                    </a:cubicBezTo>
                    <a:close/>
                  </a:path>
                </a:pathLst>
              </a:custGeom>
              <a:solidFill>
                <a:srgbClr val="DEB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4"/>
              <p:cNvSpPr/>
              <p:nvPr/>
            </p:nvSpPr>
            <p:spPr>
              <a:xfrm>
                <a:off x="4309600" y="3618500"/>
                <a:ext cx="1147600" cy="1857650"/>
              </a:xfrm>
              <a:custGeom>
                <a:avLst/>
                <a:gdLst/>
                <a:ahLst/>
                <a:cxnLst/>
                <a:rect l="l" t="t" r="r" b="b"/>
                <a:pathLst>
                  <a:path w="45904" h="74306" extrusionOk="0">
                    <a:moveTo>
                      <a:pt x="11952" y="1"/>
                    </a:moveTo>
                    <a:lnTo>
                      <a:pt x="11952" y="1"/>
                    </a:lnTo>
                    <a:cubicBezTo>
                      <a:pt x="12378" y="1124"/>
                      <a:pt x="12514" y="3989"/>
                      <a:pt x="12522" y="7048"/>
                    </a:cubicBezTo>
                    <a:cubicBezTo>
                      <a:pt x="12535" y="12224"/>
                      <a:pt x="11470" y="17344"/>
                      <a:pt x="9471" y="22115"/>
                    </a:cubicBezTo>
                    <a:cubicBezTo>
                      <a:pt x="1" y="44694"/>
                      <a:pt x="17211" y="74306"/>
                      <a:pt x="17211" y="74306"/>
                    </a:cubicBezTo>
                    <a:lnTo>
                      <a:pt x="35927" y="74306"/>
                    </a:lnTo>
                    <a:cubicBezTo>
                      <a:pt x="45903" y="56888"/>
                      <a:pt x="35177" y="36361"/>
                      <a:pt x="31460" y="29596"/>
                    </a:cubicBezTo>
                    <a:cubicBezTo>
                      <a:pt x="27740" y="22831"/>
                      <a:pt x="38603" y="17453"/>
                      <a:pt x="38603" y="17453"/>
                    </a:cubicBezTo>
                    <a:lnTo>
                      <a:pt x="11952" y="1"/>
                    </a:lnTo>
                    <a:close/>
                  </a:path>
                </a:pathLst>
              </a:custGeom>
              <a:solidFill>
                <a:srgbClr val="CC9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4"/>
              <p:cNvSpPr/>
              <p:nvPr/>
            </p:nvSpPr>
            <p:spPr>
              <a:xfrm rot="1101497">
                <a:off x="5485592" y="2346022"/>
                <a:ext cx="711731" cy="1022957"/>
              </a:xfrm>
              <a:custGeom>
                <a:avLst/>
                <a:gdLst/>
                <a:ahLst/>
                <a:cxnLst/>
                <a:rect l="l" t="t" r="r" b="b"/>
                <a:pathLst>
                  <a:path w="40155" h="57714" extrusionOk="0">
                    <a:moveTo>
                      <a:pt x="26553" y="1"/>
                    </a:moveTo>
                    <a:cubicBezTo>
                      <a:pt x="24747" y="1"/>
                      <a:pt x="22940" y="539"/>
                      <a:pt x="21486" y="1616"/>
                    </a:cubicBezTo>
                    <a:cubicBezTo>
                      <a:pt x="18608" y="3746"/>
                      <a:pt x="17333" y="7816"/>
                      <a:pt x="18488" y="11208"/>
                    </a:cubicBezTo>
                    <a:cubicBezTo>
                      <a:pt x="15269" y="11690"/>
                      <a:pt x="12399" y="14033"/>
                      <a:pt x="11281" y="17092"/>
                    </a:cubicBezTo>
                    <a:cubicBezTo>
                      <a:pt x="10165" y="20149"/>
                      <a:pt x="10850" y="23791"/>
                      <a:pt x="13001" y="26235"/>
                    </a:cubicBezTo>
                    <a:cubicBezTo>
                      <a:pt x="12446" y="25973"/>
                      <a:pt x="11861" y="25853"/>
                      <a:pt x="11275" y="25853"/>
                    </a:cubicBezTo>
                    <a:cubicBezTo>
                      <a:pt x="9019" y="25853"/>
                      <a:pt x="6735" y="27623"/>
                      <a:pt x="5975" y="29858"/>
                    </a:cubicBezTo>
                    <a:cubicBezTo>
                      <a:pt x="5014" y="32675"/>
                      <a:pt x="5908" y="35809"/>
                      <a:pt x="7325" y="38423"/>
                    </a:cubicBezTo>
                    <a:cubicBezTo>
                      <a:pt x="7251" y="38421"/>
                      <a:pt x="7177" y="38419"/>
                      <a:pt x="7103" y="38419"/>
                    </a:cubicBezTo>
                    <a:cubicBezTo>
                      <a:pt x="4234" y="38419"/>
                      <a:pt x="1478" y="40521"/>
                      <a:pt x="748" y="43301"/>
                    </a:cubicBezTo>
                    <a:cubicBezTo>
                      <a:pt x="0" y="46155"/>
                      <a:pt x="1465" y="49430"/>
                      <a:pt x="4087" y="50777"/>
                    </a:cubicBezTo>
                    <a:cubicBezTo>
                      <a:pt x="3392" y="52002"/>
                      <a:pt x="3595" y="53668"/>
                      <a:pt x="4558" y="54693"/>
                    </a:cubicBezTo>
                    <a:cubicBezTo>
                      <a:pt x="5186" y="55362"/>
                      <a:pt x="6105" y="55723"/>
                      <a:pt x="7018" y="55723"/>
                    </a:cubicBezTo>
                    <a:cubicBezTo>
                      <a:pt x="7508" y="55723"/>
                      <a:pt x="7996" y="55620"/>
                      <a:pt x="8438" y="55404"/>
                    </a:cubicBezTo>
                    <a:lnTo>
                      <a:pt x="8438" y="55404"/>
                    </a:lnTo>
                    <a:lnTo>
                      <a:pt x="8312" y="56427"/>
                    </a:lnTo>
                    <a:cubicBezTo>
                      <a:pt x="9447" y="57286"/>
                      <a:pt x="10866" y="57713"/>
                      <a:pt x="12287" y="57713"/>
                    </a:cubicBezTo>
                    <a:cubicBezTo>
                      <a:pt x="13763" y="57713"/>
                      <a:pt x="15240" y="57251"/>
                      <a:pt x="16398" y="56331"/>
                    </a:cubicBezTo>
                    <a:cubicBezTo>
                      <a:pt x="18669" y="54523"/>
                      <a:pt x="19500" y="51123"/>
                      <a:pt x="18315" y="48471"/>
                    </a:cubicBezTo>
                    <a:lnTo>
                      <a:pt x="18315" y="48471"/>
                    </a:lnTo>
                    <a:cubicBezTo>
                      <a:pt x="18805" y="48625"/>
                      <a:pt x="19313" y="48699"/>
                      <a:pt x="19822" y="48699"/>
                    </a:cubicBezTo>
                    <a:cubicBezTo>
                      <a:pt x="21787" y="48699"/>
                      <a:pt x="23761" y="47609"/>
                      <a:pt x="24691" y="45865"/>
                    </a:cubicBezTo>
                    <a:cubicBezTo>
                      <a:pt x="25863" y="43666"/>
                      <a:pt x="25245" y="40673"/>
                      <a:pt x="23299" y="39118"/>
                    </a:cubicBezTo>
                    <a:lnTo>
                      <a:pt x="23299" y="39118"/>
                    </a:lnTo>
                    <a:cubicBezTo>
                      <a:pt x="23800" y="39213"/>
                      <a:pt x="24307" y="39260"/>
                      <a:pt x="24814" y="39260"/>
                    </a:cubicBezTo>
                    <a:cubicBezTo>
                      <a:pt x="27854" y="39260"/>
                      <a:pt x="30889" y="37606"/>
                      <a:pt x="32436" y="34973"/>
                    </a:cubicBezTo>
                    <a:cubicBezTo>
                      <a:pt x="34239" y="31901"/>
                      <a:pt x="33890" y="27710"/>
                      <a:pt x="31603" y="24976"/>
                    </a:cubicBezTo>
                    <a:cubicBezTo>
                      <a:pt x="34662" y="24723"/>
                      <a:pt x="37474" y="22537"/>
                      <a:pt x="38475" y="19637"/>
                    </a:cubicBezTo>
                    <a:cubicBezTo>
                      <a:pt x="39478" y="16738"/>
                      <a:pt x="38616" y="13282"/>
                      <a:pt x="36369" y="11192"/>
                    </a:cubicBezTo>
                    <a:cubicBezTo>
                      <a:pt x="38951" y="9965"/>
                      <a:pt x="40155" y="6464"/>
                      <a:pt x="38874" y="3908"/>
                    </a:cubicBezTo>
                    <a:cubicBezTo>
                      <a:pt x="37961" y="2088"/>
                      <a:pt x="35915" y="991"/>
                      <a:pt x="33898" y="991"/>
                    </a:cubicBezTo>
                    <a:cubicBezTo>
                      <a:pt x="33080" y="991"/>
                      <a:pt x="32267" y="1171"/>
                      <a:pt x="31537" y="1557"/>
                    </a:cubicBezTo>
                    <a:cubicBezTo>
                      <a:pt x="30098" y="519"/>
                      <a:pt x="28326" y="1"/>
                      <a:pt x="26553" y="1"/>
                    </a:cubicBezTo>
                    <a:close/>
                  </a:path>
                </a:pathLst>
              </a:custGeom>
              <a:solidFill>
                <a:srgbClr val="FD88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6300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691"/>
        <p:cNvGrpSpPr/>
        <p:nvPr/>
      </p:nvGrpSpPr>
      <p:grpSpPr>
        <a:xfrm>
          <a:off x="0" y="0"/>
          <a:ext cx="0" cy="0"/>
          <a:chOff x="0" y="0"/>
          <a:chExt cx="0" cy="0"/>
        </a:xfrm>
      </p:grpSpPr>
      <p:sp>
        <p:nvSpPr>
          <p:cNvPr id="692" name="Google Shape;692;p38"/>
          <p:cNvSpPr/>
          <p:nvPr/>
        </p:nvSpPr>
        <p:spPr>
          <a:xfrm>
            <a:off x="1193800" y="2458733"/>
            <a:ext cx="6647239" cy="2166795"/>
          </a:xfrm>
          <a:custGeom>
            <a:avLst/>
            <a:gdLst/>
            <a:ahLst/>
            <a:cxnLst/>
            <a:rect l="l" t="t" r="r" b="b"/>
            <a:pathLst>
              <a:path w="161635" h="39516" extrusionOk="0">
                <a:moveTo>
                  <a:pt x="0" y="15551"/>
                </a:moveTo>
                <a:lnTo>
                  <a:pt x="16826" y="0"/>
                </a:lnTo>
                <a:lnTo>
                  <a:pt x="155261" y="4589"/>
                </a:lnTo>
                <a:lnTo>
                  <a:pt x="161635" y="13257"/>
                </a:lnTo>
                <a:lnTo>
                  <a:pt x="156791" y="34162"/>
                </a:lnTo>
                <a:lnTo>
                  <a:pt x="145828" y="39516"/>
                </a:lnTo>
                <a:lnTo>
                  <a:pt x="4844" y="34417"/>
                </a:lnTo>
                <a:close/>
              </a:path>
            </a:pathLst>
          </a:custGeom>
          <a:solidFill>
            <a:schemeClr val="lt1"/>
          </a:solidFill>
          <a:ln>
            <a:noFill/>
          </a:ln>
        </p:spPr>
      </p:sp>
      <p:sp>
        <p:nvSpPr>
          <p:cNvPr id="693" name="Google Shape;693;p38"/>
          <p:cNvSpPr txBox="1">
            <a:spLocks noGrp="1"/>
          </p:cNvSpPr>
          <p:nvPr>
            <p:ph type="title"/>
          </p:nvPr>
        </p:nvSpPr>
        <p:spPr>
          <a:xfrm>
            <a:off x="2032000" y="2549733"/>
            <a:ext cx="5079900" cy="198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dirty="0" smtClean="0">
                <a:latin typeface="Harrington" pitchFamily="82" charset="0"/>
              </a:rPr>
              <a:t>NORMA</a:t>
            </a:r>
            <a:endParaRPr dirty="0">
              <a:latin typeface="Harrington" pitchFamily="82" charset="0"/>
            </a:endParaRPr>
          </a:p>
        </p:txBody>
      </p:sp>
      <p:grpSp>
        <p:nvGrpSpPr>
          <p:cNvPr id="694" name="Google Shape;694;p38"/>
          <p:cNvGrpSpPr/>
          <p:nvPr/>
        </p:nvGrpSpPr>
        <p:grpSpPr>
          <a:xfrm>
            <a:off x="7767575" y="3270092"/>
            <a:ext cx="506800" cy="1355509"/>
            <a:chOff x="6819753" y="2434874"/>
            <a:chExt cx="355799" cy="713727"/>
          </a:xfrm>
        </p:grpSpPr>
        <p:sp>
          <p:nvSpPr>
            <p:cNvPr id="695" name="Google Shape;695;p38"/>
            <p:cNvSpPr/>
            <p:nvPr/>
          </p:nvSpPr>
          <p:spPr>
            <a:xfrm rot="-2908409">
              <a:off x="6778180" y="2549740"/>
              <a:ext cx="307530" cy="420540"/>
            </a:xfrm>
            <a:custGeom>
              <a:avLst/>
              <a:gdLst/>
              <a:ahLst/>
              <a:cxnLst/>
              <a:rect l="l" t="t" r="r" b="b"/>
              <a:pathLst>
                <a:path w="1056" h="1278" extrusionOk="0">
                  <a:moveTo>
                    <a:pt x="188" y="1270"/>
                  </a:moveTo>
                  <a:cubicBezTo>
                    <a:pt x="81" y="1277"/>
                    <a:pt x="0" y="1183"/>
                    <a:pt x="20" y="1073"/>
                  </a:cubicBezTo>
                  <a:cubicBezTo>
                    <a:pt x="40" y="976"/>
                    <a:pt x="71" y="879"/>
                    <a:pt x="124" y="798"/>
                  </a:cubicBezTo>
                  <a:cubicBezTo>
                    <a:pt x="265" y="574"/>
                    <a:pt x="419" y="359"/>
                    <a:pt x="577" y="149"/>
                  </a:cubicBezTo>
                  <a:cubicBezTo>
                    <a:pt x="614" y="95"/>
                    <a:pt x="674" y="38"/>
                    <a:pt x="734" y="24"/>
                  </a:cubicBezTo>
                  <a:cubicBezTo>
                    <a:pt x="811" y="4"/>
                    <a:pt x="922" y="1"/>
                    <a:pt x="975" y="44"/>
                  </a:cubicBezTo>
                  <a:cubicBezTo>
                    <a:pt x="1029" y="84"/>
                    <a:pt x="1029" y="195"/>
                    <a:pt x="1053" y="276"/>
                  </a:cubicBezTo>
                  <a:cubicBezTo>
                    <a:pt x="1056" y="282"/>
                    <a:pt x="1049" y="296"/>
                    <a:pt x="1045" y="302"/>
                  </a:cubicBezTo>
                  <a:cubicBezTo>
                    <a:pt x="821" y="651"/>
                    <a:pt x="597" y="993"/>
                    <a:pt x="258" y="1244"/>
                  </a:cubicBezTo>
                  <a:cubicBezTo>
                    <a:pt x="238" y="1260"/>
                    <a:pt x="204" y="1264"/>
                    <a:pt x="188" y="127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6" name="Google Shape;696;p38"/>
            <p:cNvSpPr/>
            <p:nvPr/>
          </p:nvSpPr>
          <p:spPr>
            <a:xfrm rot="-2908409">
              <a:off x="6928495" y="2592756"/>
              <a:ext cx="283941" cy="449827"/>
            </a:xfrm>
            <a:custGeom>
              <a:avLst/>
              <a:gdLst/>
              <a:ahLst/>
              <a:cxnLst/>
              <a:rect l="l" t="t" r="r" b="b"/>
              <a:pathLst>
                <a:path w="975" h="1367" extrusionOk="0">
                  <a:moveTo>
                    <a:pt x="0" y="1092"/>
                  </a:moveTo>
                  <a:cubicBezTo>
                    <a:pt x="47" y="958"/>
                    <a:pt x="70" y="831"/>
                    <a:pt x="131" y="720"/>
                  </a:cubicBezTo>
                  <a:cubicBezTo>
                    <a:pt x="235" y="532"/>
                    <a:pt x="356" y="351"/>
                    <a:pt x="476" y="178"/>
                  </a:cubicBezTo>
                  <a:cubicBezTo>
                    <a:pt x="586" y="20"/>
                    <a:pt x="670" y="0"/>
                    <a:pt x="794" y="67"/>
                  </a:cubicBezTo>
                  <a:cubicBezTo>
                    <a:pt x="922" y="141"/>
                    <a:pt x="975" y="275"/>
                    <a:pt x="925" y="422"/>
                  </a:cubicBezTo>
                  <a:cubicBezTo>
                    <a:pt x="908" y="466"/>
                    <a:pt x="885" y="509"/>
                    <a:pt x="854" y="549"/>
                  </a:cubicBezTo>
                  <a:cubicBezTo>
                    <a:pt x="707" y="757"/>
                    <a:pt x="560" y="965"/>
                    <a:pt x="412" y="1169"/>
                  </a:cubicBezTo>
                  <a:cubicBezTo>
                    <a:pt x="399" y="1186"/>
                    <a:pt x="389" y="1203"/>
                    <a:pt x="376" y="1216"/>
                  </a:cubicBezTo>
                  <a:cubicBezTo>
                    <a:pt x="305" y="1293"/>
                    <a:pt x="218" y="1367"/>
                    <a:pt x="124" y="1306"/>
                  </a:cubicBezTo>
                  <a:cubicBezTo>
                    <a:pt x="64" y="1270"/>
                    <a:pt x="41" y="1169"/>
                    <a:pt x="0" y="1092"/>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grpSp>
        <p:nvGrpSpPr>
          <p:cNvPr id="697" name="Google Shape;697;p38"/>
          <p:cNvGrpSpPr/>
          <p:nvPr/>
        </p:nvGrpSpPr>
        <p:grpSpPr>
          <a:xfrm rot="1643232">
            <a:off x="1104239" y="1835643"/>
            <a:ext cx="506779" cy="1355455"/>
            <a:chOff x="6819753" y="2434874"/>
            <a:chExt cx="355799" cy="713727"/>
          </a:xfrm>
        </p:grpSpPr>
        <p:sp>
          <p:nvSpPr>
            <p:cNvPr id="698" name="Google Shape;698;p38"/>
            <p:cNvSpPr/>
            <p:nvPr/>
          </p:nvSpPr>
          <p:spPr>
            <a:xfrm rot="-2908409">
              <a:off x="6778180" y="2549740"/>
              <a:ext cx="307530" cy="420540"/>
            </a:xfrm>
            <a:custGeom>
              <a:avLst/>
              <a:gdLst/>
              <a:ahLst/>
              <a:cxnLst/>
              <a:rect l="l" t="t" r="r" b="b"/>
              <a:pathLst>
                <a:path w="1056" h="1278" extrusionOk="0">
                  <a:moveTo>
                    <a:pt x="188" y="1270"/>
                  </a:moveTo>
                  <a:cubicBezTo>
                    <a:pt x="81" y="1277"/>
                    <a:pt x="0" y="1183"/>
                    <a:pt x="20" y="1073"/>
                  </a:cubicBezTo>
                  <a:cubicBezTo>
                    <a:pt x="40" y="976"/>
                    <a:pt x="71" y="879"/>
                    <a:pt x="124" y="798"/>
                  </a:cubicBezTo>
                  <a:cubicBezTo>
                    <a:pt x="265" y="574"/>
                    <a:pt x="419" y="359"/>
                    <a:pt x="577" y="149"/>
                  </a:cubicBezTo>
                  <a:cubicBezTo>
                    <a:pt x="614" y="95"/>
                    <a:pt x="674" y="38"/>
                    <a:pt x="734" y="24"/>
                  </a:cubicBezTo>
                  <a:cubicBezTo>
                    <a:pt x="811" y="4"/>
                    <a:pt x="922" y="1"/>
                    <a:pt x="975" y="44"/>
                  </a:cubicBezTo>
                  <a:cubicBezTo>
                    <a:pt x="1029" y="84"/>
                    <a:pt x="1029" y="195"/>
                    <a:pt x="1053" y="276"/>
                  </a:cubicBezTo>
                  <a:cubicBezTo>
                    <a:pt x="1056" y="282"/>
                    <a:pt x="1049" y="296"/>
                    <a:pt x="1045" y="302"/>
                  </a:cubicBezTo>
                  <a:cubicBezTo>
                    <a:pt x="821" y="651"/>
                    <a:pt x="597" y="993"/>
                    <a:pt x="258" y="1244"/>
                  </a:cubicBezTo>
                  <a:cubicBezTo>
                    <a:pt x="238" y="1260"/>
                    <a:pt x="204" y="1264"/>
                    <a:pt x="188" y="1270"/>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sp>
          <p:nvSpPr>
            <p:cNvPr id="699" name="Google Shape;699;p38"/>
            <p:cNvSpPr/>
            <p:nvPr/>
          </p:nvSpPr>
          <p:spPr>
            <a:xfrm rot="-2908409">
              <a:off x="6928495" y="2592756"/>
              <a:ext cx="283941" cy="449827"/>
            </a:xfrm>
            <a:custGeom>
              <a:avLst/>
              <a:gdLst/>
              <a:ahLst/>
              <a:cxnLst/>
              <a:rect l="l" t="t" r="r" b="b"/>
              <a:pathLst>
                <a:path w="975" h="1367" extrusionOk="0">
                  <a:moveTo>
                    <a:pt x="0" y="1092"/>
                  </a:moveTo>
                  <a:cubicBezTo>
                    <a:pt x="47" y="958"/>
                    <a:pt x="70" y="831"/>
                    <a:pt x="131" y="720"/>
                  </a:cubicBezTo>
                  <a:cubicBezTo>
                    <a:pt x="235" y="532"/>
                    <a:pt x="356" y="351"/>
                    <a:pt x="476" y="178"/>
                  </a:cubicBezTo>
                  <a:cubicBezTo>
                    <a:pt x="586" y="20"/>
                    <a:pt x="670" y="0"/>
                    <a:pt x="794" y="67"/>
                  </a:cubicBezTo>
                  <a:cubicBezTo>
                    <a:pt x="922" y="141"/>
                    <a:pt x="975" y="275"/>
                    <a:pt x="925" y="422"/>
                  </a:cubicBezTo>
                  <a:cubicBezTo>
                    <a:pt x="908" y="466"/>
                    <a:pt x="885" y="509"/>
                    <a:pt x="854" y="549"/>
                  </a:cubicBezTo>
                  <a:cubicBezTo>
                    <a:pt x="707" y="757"/>
                    <a:pt x="560" y="965"/>
                    <a:pt x="412" y="1169"/>
                  </a:cubicBezTo>
                  <a:cubicBezTo>
                    <a:pt x="399" y="1186"/>
                    <a:pt x="389" y="1203"/>
                    <a:pt x="376" y="1216"/>
                  </a:cubicBezTo>
                  <a:cubicBezTo>
                    <a:pt x="305" y="1293"/>
                    <a:pt x="218" y="1367"/>
                    <a:pt x="124" y="1306"/>
                  </a:cubicBezTo>
                  <a:cubicBezTo>
                    <a:pt x="64" y="1270"/>
                    <a:pt x="41" y="1169"/>
                    <a:pt x="0" y="1092"/>
                  </a:cubicBezTo>
                  <a:close/>
                </a:path>
              </a:pathLst>
            </a:custGeom>
            <a:solidFill>
              <a:schemeClr val="lt1"/>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cs typeface="Arial"/>
                <a:sym typeface="Arial"/>
              </a:endParaRPr>
            </a:p>
          </p:txBody>
        </p:sp>
      </p:grpSp>
    </p:spTree>
    <p:extLst>
      <p:ext uri="{BB962C8B-B14F-4D97-AF65-F5344CB8AC3E}">
        <p14:creationId xmlns:p14="http://schemas.microsoft.com/office/powerpoint/2010/main" val="2118084677"/>
      </p:ext>
    </p:extLst>
  </p:cSld>
  <p:clrMapOvr>
    <a:masterClrMapping/>
  </p:clrMapOvr>
</p:sld>
</file>

<file path=ppt/theme/theme1.xml><?xml version="1.0" encoding="utf-8"?>
<a:theme xmlns:a="http://schemas.openxmlformats.org/drawingml/2006/main" name="WORKSHOP">
  <a:themeElements>
    <a:clrScheme name="Simple Light">
      <a:dk1>
        <a:srgbClr val="000000"/>
      </a:dk1>
      <a:lt1>
        <a:srgbClr val="FFFFFF"/>
      </a:lt1>
      <a:dk2>
        <a:srgbClr val="595959"/>
      </a:dk2>
      <a:lt2>
        <a:srgbClr val="EEEEEE"/>
      </a:lt2>
      <a:accent1>
        <a:srgbClr val="477861"/>
      </a:accent1>
      <a:accent2>
        <a:srgbClr val="FD8860"/>
      </a:accent2>
      <a:accent3>
        <a:srgbClr val="FFAD80"/>
      </a:accent3>
      <a:accent4>
        <a:srgbClr val="CC914A"/>
      </a:accent4>
      <a:accent5>
        <a:srgbClr val="E66043"/>
      </a:accent5>
      <a:accent6>
        <a:srgbClr val="6D392F"/>
      </a:accent6>
      <a:hlink>
        <a:srgbClr val="F5C8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ersity Thesis by Slidesgo">
  <a:themeElements>
    <a:clrScheme name="Simple Light">
      <a:dk1>
        <a:srgbClr val="40002A"/>
      </a:dk1>
      <a:lt1>
        <a:srgbClr val="FF6040"/>
      </a:lt1>
      <a:dk2>
        <a:srgbClr val="FDF7E7"/>
      </a:dk2>
      <a:lt2>
        <a:srgbClr val="79D8BC"/>
      </a:lt2>
      <a:accent1>
        <a:srgbClr val="40002A"/>
      </a:accent1>
      <a:accent2>
        <a:srgbClr val="FF6040"/>
      </a:accent2>
      <a:accent3>
        <a:srgbClr val="FDF7E7"/>
      </a:accent3>
      <a:accent4>
        <a:srgbClr val="FF6040"/>
      </a:accent4>
      <a:accent5>
        <a:srgbClr val="79D8BC"/>
      </a:accent5>
      <a:accent6>
        <a:srgbClr val="FF6040"/>
      </a:accent6>
      <a:hlink>
        <a:srgbClr val="0F0F0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ck from Winter Break">
  <a:themeElements>
    <a:clrScheme name="Simple Light">
      <a:dk1>
        <a:srgbClr val="000000"/>
      </a:dk1>
      <a:lt1>
        <a:srgbClr val="FFFFFF"/>
      </a:lt1>
      <a:dk2>
        <a:srgbClr val="595959"/>
      </a:dk2>
      <a:lt2>
        <a:srgbClr val="EEEEEE"/>
      </a:lt2>
      <a:accent1>
        <a:srgbClr val="90D1D3"/>
      </a:accent1>
      <a:accent2>
        <a:srgbClr val="FFB94D"/>
      </a:accent2>
      <a:accent3>
        <a:srgbClr val="F4805D"/>
      </a:accent3>
      <a:accent4>
        <a:srgbClr val="385054"/>
      </a:accent4>
      <a:accent5>
        <a:srgbClr val="5B2F20"/>
      </a:accent5>
      <a:accent6>
        <a:srgbClr val="FFD2B3"/>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1147</Words>
  <Application>Microsoft Office PowerPoint</Application>
  <PresentationFormat>On-screen Show (4:3)</PresentationFormat>
  <Paragraphs>209</Paragraphs>
  <Slides>25</Slides>
  <Notes>13</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25</vt:i4>
      </vt:variant>
    </vt:vector>
  </HeadingPairs>
  <TitlesOfParts>
    <vt:vector size="47" baseType="lpstr">
      <vt:lpstr>Arial</vt:lpstr>
      <vt:lpstr>Loved by the King</vt:lpstr>
      <vt:lpstr>Muli Regular</vt:lpstr>
      <vt:lpstr>Bauhaus 93</vt:lpstr>
      <vt:lpstr>Wingdings</vt:lpstr>
      <vt:lpstr>Bodoni MT</vt:lpstr>
      <vt:lpstr>Harrington</vt:lpstr>
      <vt:lpstr>Nunito</vt:lpstr>
      <vt:lpstr>Roboto</vt:lpstr>
      <vt:lpstr>Segoe Print</vt:lpstr>
      <vt:lpstr>Gloria Hallelujah</vt:lpstr>
      <vt:lpstr>Roboto Condensed</vt:lpstr>
      <vt:lpstr>Muli</vt:lpstr>
      <vt:lpstr>Gabriola</vt:lpstr>
      <vt:lpstr>GothicI</vt:lpstr>
      <vt:lpstr>Lora</vt:lpstr>
      <vt:lpstr>Roboto Light</vt:lpstr>
      <vt:lpstr>Calibri</vt:lpstr>
      <vt:lpstr>Amatic SC</vt:lpstr>
      <vt:lpstr>WORKSHOP</vt:lpstr>
      <vt:lpstr>Diversity Thesis by Slidesgo</vt:lpstr>
      <vt:lpstr>Back from Winter Break</vt:lpstr>
      <vt:lpstr>PRINSIP, TEKNIS, DAN METODOLOGI ALAT TES</vt:lpstr>
      <vt:lpstr>PowerPoint Presentation</vt:lpstr>
      <vt:lpstr>Skor tes psikologi biasanya disebut dengan  skor mentah (row score).  </vt:lpstr>
      <vt:lpstr>SKOR MENTAH  (row score)</vt:lpstr>
      <vt:lpstr>NORMA (norm) adalah kriteria yang ditentukan untuk dapat menentukan posisi relatif skor individu di dalam kelompok sampel tes. Norma diperoleh dari pengadministrasian tes kepada sejumlah subjek yang kemudian dari distribusi skor yang ada dibuatlah kategori-kategori skor yang menandai posisi tiap skor di dalam kelompok</vt:lpstr>
      <vt:lpstr>PowerPoint Presentation</vt:lpstr>
      <vt:lpstr>PowerPoint Presentation</vt:lpstr>
      <vt:lpstr>NORMA</vt:lpstr>
      <vt:lpstr>NORMA</vt:lpstr>
      <vt:lpstr>PowerPoint Presentation</vt:lpstr>
      <vt:lpstr>PowerPoint Presentation</vt:lpstr>
      <vt:lpstr>PowerPoint Presentation</vt:lpstr>
      <vt:lpstr>PowerPoint Presentation</vt:lpstr>
      <vt:lpstr>PowerPoint Presentation</vt:lpstr>
      <vt:lpstr>PowerPoint Presentation</vt:lpstr>
      <vt:lpstr>KRITERIA PERFORMA</vt:lpstr>
      <vt:lpstr>Content meaning &amp; performance assement</vt:lpstr>
      <vt:lpstr>Psychometric</vt:lpstr>
      <vt:lpstr>Psychometrics is the science of psychological assessment. It covers the construction, use and interpretation of psychological tests of all kinds – from simple questionnaires measuring personality, moods and attitudes, through to specialised tests measuring IQ and other mental abilities  (Cooper, C., 2019)</vt:lpstr>
      <vt:lpstr>PowerPoint Presentation</vt:lpstr>
      <vt:lpstr>PowerPoint Presentation</vt:lpstr>
      <vt:lpstr>Konsep statistik </vt:lpstr>
      <vt:lpstr>3 Konsep dasar dalam statistik</vt:lpstr>
      <vt:lpstr>TUGAS :Terminologi dalam statistik</vt:lpstr>
      <vt:lpstr>thankyou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ayudia popy sesilia</dc:creator>
  <cp:lastModifiedBy>ayudia popy sesilia</cp:lastModifiedBy>
  <cp:revision>56</cp:revision>
  <dcterms:created xsi:type="dcterms:W3CDTF">2020-03-31T15:42:24Z</dcterms:created>
  <dcterms:modified xsi:type="dcterms:W3CDTF">2020-04-08T01:13:44Z</dcterms:modified>
</cp:coreProperties>
</file>