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0A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0" d="100"/>
          <a:sy n="40" d="100"/>
        </p:scale>
        <p:origin x="-120" y="-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12C280-9C3B-4B92-9191-FF7DD12B84B0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60A2474-7DA9-40F9-94BB-B93C8084707B}">
      <dgm:prSet phldrT="[Text]"/>
      <dgm:spPr/>
      <dgm:t>
        <a:bodyPr/>
        <a:lstStyle/>
        <a:p>
          <a:r>
            <a:rPr lang="en-US" dirty="0" smtClean="0"/>
            <a:t>Id</a:t>
          </a:r>
          <a:endParaRPr lang="en-US" dirty="0"/>
        </a:p>
      </dgm:t>
    </dgm:pt>
    <dgm:pt modelId="{B7D55490-5D9D-4346-8D1C-6C410B233E78}" type="parTrans" cxnId="{53E17F14-495A-4A13-9D76-57DE0C611A5D}">
      <dgm:prSet/>
      <dgm:spPr/>
      <dgm:t>
        <a:bodyPr/>
        <a:lstStyle/>
        <a:p>
          <a:endParaRPr lang="en-US"/>
        </a:p>
      </dgm:t>
    </dgm:pt>
    <dgm:pt modelId="{1BF1931A-288F-4206-88CB-120FF959F1F8}" type="sibTrans" cxnId="{53E17F14-495A-4A13-9D76-57DE0C611A5D}">
      <dgm:prSet/>
      <dgm:spPr/>
      <dgm:t>
        <a:bodyPr/>
        <a:lstStyle/>
        <a:p>
          <a:endParaRPr lang="en-US"/>
        </a:p>
      </dgm:t>
    </dgm:pt>
    <dgm:pt modelId="{D837EE43-F9CD-4C2C-80A8-364A8A64E259}">
      <dgm:prSet phldrT="[Text]"/>
      <dgm:spPr/>
      <dgm:t>
        <a:bodyPr/>
        <a:lstStyle/>
        <a:p>
          <a:r>
            <a:rPr lang="en-US" dirty="0" smtClean="0"/>
            <a:t>Ego</a:t>
          </a:r>
          <a:endParaRPr lang="en-US" dirty="0"/>
        </a:p>
      </dgm:t>
    </dgm:pt>
    <dgm:pt modelId="{BC1A1515-BD90-4539-AF51-93411022913D}" type="parTrans" cxnId="{C5944212-FA3F-4EEB-81D2-22C43A0BD835}">
      <dgm:prSet/>
      <dgm:spPr/>
      <dgm:t>
        <a:bodyPr/>
        <a:lstStyle/>
        <a:p>
          <a:endParaRPr lang="en-US"/>
        </a:p>
      </dgm:t>
    </dgm:pt>
    <dgm:pt modelId="{002AFD08-2340-422C-A38F-C30FF8E2C93B}" type="sibTrans" cxnId="{C5944212-FA3F-4EEB-81D2-22C43A0BD835}">
      <dgm:prSet/>
      <dgm:spPr/>
      <dgm:t>
        <a:bodyPr/>
        <a:lstStyle/>
        <a:p>
          <a:endParaRPr lang="en-US"/>
        </a:p>
      </dgm:t>
    </dgm:pt>
    <dgm:pt modelId="{78773DC5-D582-4351-9A2F-6893691C2FA2}">
      <dgm:prSet phldrT="[Text]"/>
      <dgm:spPr/>
      <dgm:t>
        <a:bodyPr/>
        <a:lstStyle/>
        <a:p>
          <a:r>
            <a:rPr lang="en-US" dirty="0" smtClean="0"/>
            <a:t>Superego</a:t>
          </a:r>
          <a:endParaRPr lang="en-US" dirty="0"/>
        </a:p>
      </dgm:t>
    </dgm:pt>
    <dgm:pt modelId="{012A7343-A7F2-4CC0-A95E-BB527374AA9D}" type="parTrans" cxnId="{93D400E0-F2E5-4438-8204-2FEDE03CFFFA}">
      <dgm:prSet/>
      <dgm:spPr/>
      <dgm:t>
        <a:bodyPr/>
        <a:lstStyle/>
        <a:p>
          <a:endParaRPr lang="en-US"/>
        </a:p>
      </dgm:t>
    </dgm:pt>
    <dgm:pt modelId="{AADAC81D-A095-4B6A-9732-E3E068DF9F05}" type="sibTrans" cxnId="{93D400E0-F2E5-4438-8204-2FEDE03CFFFA}">
      <dgm:prSet/>
      <dgm:spPr/>
      <dgm:t>
        <a:bodyPr/>
        <a:lstStyle/>
        <a:p>
          <a:endParaRPr lang="en-US"/>
        </a:p>
      </dgm:t>
    </dgm:pt>
    <dgm:pt modelId="{E6920308-5FA7-4B56-98D6-5B73037ED806}" type="pres">
      <dgm:prSet presAssocID="{0D12C280-9C3B-4B92-9191-FF7DD12B84B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479240-ADF6-4ADC-98A8-2AEEB3C92B0D}" type="pres">
      <dgm:prSet presAssocID="{060A2474-7DA9-40F9-94BB-B93C8084707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154557-31DC-4EE3-9F85-7C356864F61F}" type="pres">
      <dgm:prSet presAssocID="{1BF1931A-288F-4206-88CB-120FF959F1F8}" presName="sibTrans" presStyleCnt="0"/>
      <dgm:spPr/>
    </dgm:pt>
    <dgm:pt modelId="{6B776218-36EB-401A-A70E-537690C08728}" type="pres">
      <dgm:prSet presAssocID="{D837EE43-F9CD-4C2C-80A8-364A8A64E25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94C68B-16EA-4217-AC12-6EBF05C47973}" type="pres">
      <dgm:prSet presAssocID="{002AFD08-2340-422C-A38F-C30FF8E2C93B}" presName="sibTrans" presStyleCnt="0"/>
      <dgm:spPr/>
    </dgm:pt>
    <dgm:pt modelId="{AA90E0F6-1614-40D0-98F6-47ADAE08C505}" type="pres">
      <dgm:prSet presAssocID="{78773DC5-D582-4351-9A2F-6893691C2FA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E17F14-495A-4A13-9D76-57DE0C611A5D}" srcId="{0D12C280-9C3B-4B92-9191-FF7DD12B84B0}" destId="{060A2474-7DA9-40F9-94BB-B93C8084707B}" srcOrd="0" destOrd="0" parTransId="{B7D55490-5D9D-4346-8D1C-6C410B233E78}" sibTransId="{1BF1931A-288F-4206-88CB-120FF959F1F8}"/>
    <dgm:cxn modelId="{5AF91917-054E-40F1-BEAF-BE2A754BA5E1}" type="presOf" srcId="{78773DC5-D582-4351-9A2F-6893691C2FA2}" destId="{AA90E0F6-1614-40D0-98F6-47ADAE08C505}" srcOrd="0" destOrd="0" presId="urn:microsoft.com/office/officeart/2005/8/layout/default"/>
    <dgm:cxn modelId="{2241C7CD-FA02-44CB-8672-4B1892F2B6D6}" type="presOf" srcId="{0D12C280-9C3B-4B92-9191-FF7DD12B84B0}" destId="{E6920308-5FA7-4B56-98D6-5B73037ED806}" srcOrd="0" destOrd="0" presId="urn:microsoft.com/office/officeart/2005/8/layout/default"/>
    <dgm:cxn modelId="{C5944212-FA3F-4EEB-81D2-22C43A0BD835}" srcId="{0D12C280-9C3B-4B92-9191-FF7DD12B84B0}" destId="{D837EE43-F9CD-4C2C-80A8-364A8A64E259}" srcOrd="1" destOrd="0" parTransId="{BC1A1515-BD90-4539-AF51-93411022913D}" sibTransId="{002AFD08-2340-422C-A38F-C30FF8E2C93B}"/>
    <dgm:cxn modelId="{1ADCF995-0AA1-4F9F-B8F0-6249D47C9A08}" type="presOf" srcId="{D837EE43-F9CD-4C2C-80A8-364A8A64E259}" destId="{6B776218-36EB-401A-A70E-537690C08728}" srcOrd="0" destOrd="0" presId="urn:microsoft.com/office/officeart/2005/8/layout/default"/>
    <dgm:cxn modelId="{93D400E0-F2E5-4438-8204-2FEDE03CFFFA}" srcId="{0D12C280-9C3B-4B92-9191-FF7DD12B84B0}" destId="{78773DC5-D582-4351-9A2F-6893691C2FA2}" srcOrd="2" destOrd="0" parTransId="{012A7343-A7F2-4CC0-A95E-BB527374AA9D}" sibTransId="{AADAC81D-A095-4B6A-9732-E3E068DF9F05}"/>
    <dgm:cxn modelId="{9F7F104B-FEB2-4892-B88B-CE40409B2D29}" type="presOf" srcId="{060A2474-7DA9-40F9-94BB-B93C8084707B}" destId="{7E479240-ADF6-4ADC-98A8-2AEEB3C92B0D}" srcOrd="0" destOrd="0" presId="urn:microsoft.com/office/officeart/2005/8/layout/default"/>
    <dgm:cxn modelId="{0A883FB4-92E3-41A2-B4EC-6965CD5DDE86}" type="presParOf" srcId="{E6920308-5FA7-4B56-98D6-5B73037ED806}" destId="{7E479240-ADF6-4ADC-98A8-2AEEB3C92B0D}" srcOrd="0" destOrd="0" presId="urn:microsoft.com/office/officeart/2005/8/layout/default"/>
    <dgm:cxn modelId="{419408C0-3E4F-49C6-95FF-A852EA2CED46}" type="presParOf" srcId="{E6920308-5FA7-4B56-98D6-5B73037ED806}" destId="{0C154557-31DC-4EE3-9F85-7C356864F61F}" srcOrd="1" destOrd="0" presId="urn:microsoft.com/office/officeart/2005/8/layout/default"/>
    <dgm:cxn modelId="{97F8A518-59F5-40FB-A5A1-01DFB8943B5E}" type="presParOf" srcId="{E6920308-5FA7-4B56-98D6-5B73037ED806}" destId="{6B776218-36EB-401A-A70E-537690C08728}" srcOrd="2" destOrd="0" presId="urn:microsoft.com/office/officeart/2005/8/layout/default"/>
    <dgm:cxn modelId="{DC6A8690-E097-4136-8126-EE3FC82BF7A7}" type="presParOf" srcId="{E6920308-5FA7-4B56-98D6-5B73037ED806}" destId="{9894C68B-16EA-4217-AC12-6EBF05C47973}" srcOrd="3" destOrd="0" presId="urn:microsoft.com/office/officeart/2005/8/layout/default"/>
    <dgm:cxn modelId="{2E27DC9E-65CC-42F4-8849-A6F91438E06C}" type="presParOf" srcId="{E6920308-5FA7-4B56-98D6-5B73037ED806}" destId="{AA90E0F6-1614-40D0-98F6-47ADAE08C50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D31DE0-F651-425A-87CE-C3BF186C85FD}" type="doc">
      <dgm:prSet loTypeId="urn:microsoft.com/office/officeart/2005/8/layout/default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52725A48-0EDE-41D6-AA02-AF647BDA2620}">
      <dgm:prSet phldrT="[Text]"/>
      <dgm:spPr/>
      <dgm:t>
        <a:bodyPr/>
        <a:lstStyle/>
        <a:p>
          <a:r>
            <a:rPr lang="en-US" dirty="0" smtClean="0"/>
            <a:t>Oral </a:t>
          </a:r>
        </a:p>
        <a:p>
          <a:r>
            <a:rPr lang="en-US" dirty="0" smtClean="0"/>
            <a:t>(0-1 </a:t>
          </a:r>
          <a:r>
            <a:rPr lang="en-US" dirty="0" err="1" smtClean="0"/>
            <a:t>y.o</a:t>
          </a:r>
          <a:r>
            <a:rPr lang="en-US" dirty="0" smtClean="0"/>
            <a:t>) </a:t>
          </a:r>
          <a:endParaRPr lang="en-US" dirty="0"/>
        </a:p>
      </dgm:t>
    </dgm:pt>
    <dgm:pt modelId="{5F1EC407-425B-4D0C-877A-4F4A6B3D4437}" type="parTrans" cxnId="{EC339934-E8A1-4B8F-A2B1-0E2DE294216D}">
      <dgm:prSet/>
      <dgm:spPr/>
      <dgm:t>
        <a:bodyPr/>
        <a:lstStyle/>
        <a:p>
          <a:endParaRPr lang="en-US"/>
        </a:p>
      </dgm:t>
    </dgm:pt>
    <dgm:pt modelId="{6FAFD957-F8F5-4C8C-8803-28B23878C817}" type="sibTrans" cxnId="{EC339934-E8A1-4B8F-A2B1-0E2DE294216D}">
      <dgm:prSet/>
      <dgm:spPr/>
      <dgm:t>
        <a:bodyPr/>
        <a:lstStyle/>
        <a:p>
          <a:endParaRPr lang="en-US"/>
        </a:p>
      </dgm:t>
    </dgm:pt>
    <dgm:pt modelId="{00CA22F7-8A7E-4E3C-AC31-EFF65D7C11A7}">
      <dgm:prSet phldrT="[Text]"/>
      <dgm:spPr/>
      <dgm:t>
        <a:bodyPr/>
        <a:lstStyle/>
        <a:p>
          <a:r>
            <a:rPr lang="en-US" dirty="0" smtClean="0"/>
            <a:t>Anal </a:t>
          </a:r>
        </a:p>
        <a:p>
          <a:r>
            <a:rPr lang="en-US" dirty="0" smtClean="0"/>
            <a:t>(1-3 </a:t>
          </a:r>
          <a:r>
            <a:rPr lang="en-US" dirty="0" err="1" smtClean="0"/>
            <a:t>y.o</a:t>
          </a:r>
          <a:r>
            <a:rPr lang="en-US" dirty="0" smtClean="0"/>
            <a:t>)</a:t>
          </a:r>
          <a:endParaRPr lang="en-US" dirty="0"/>
        </a:p>
      </dgm:t>
    </dgm:pt>
    <dgm:pt modelId="{DF625F58-FCFB-428E-8240-9504C67E7155}" type="parTrans" cxnId="{2B2C13AB-9035-4093-8037-AA946958CB0D}">
      <dgm:prSet/>
      <dgm:spPr/>
      <dgm:t>
        <a:bodyPr/>
        <a:lstStyle/>
        <a:p>
          <a:endParaRPr lang="en-US"/>
        </a:p>
      </dgm:t>
    </dgm:pt>
    <dgm:pt modelId="{6B2D7716-BF3C-497D-A6CF-E7164B2E97EB}" type="sibTrans" cxnId="{2B2C13AB-9035-4093-8037-AA946958CB0D}">
      <dgm:prSet/>
      <dgm:spPr/>
      <dgm:t>
        <a:bodyPr/>
        <a:lstStyle/>
        <a:p>
          <a:endParaRPr lang="en-US"/>
        </a:p>
      </dgm:t>
    </dgm:pt>
    <dgm:pt modelId="{E6C643DC-F8E0-45B7-9587-54BB03AA01B6}">
      <dgm:prSet phldrT="[Text]"/>
      <dgm:spPr/>
      <dgm:t>
        <a:bodyPr/>
        <a:lstStyle/>
        <a:p>
          <a:r>
            <a:rPr lang="en-US" dirty="0" smtClean="0"/>
            <a:t>Phallic</a:t>
          </a:r>
        </a:p>
        <a:p>
          <a:r>
            <a:rPr lang="en-US" dirty="0" smtClean="0"/>
            <a:t>(3-5 </a:t>
          </a:r>
          <a:r>
            <a:rPr lang="en-US" dirty="0" err="1" smtClean="0"/>
            <a:t>y.o</a:t>
          </a:r>
          <a:r>
            <a:rPr lang="en-US" dirty="0" smtClean="0"/>
            <a:t>) </a:t>
          </a:r>
          <a:endParaRPr lang="en-US" dirty="0"/>
        </a:p>
      </dgm:t>
    </dgm:pt>
    <dgm:pt modelId="{934BFBEC-ED92-489B-BD28-5688822452C4}" type="parTrans" cxnId="{724E6E3B-1429-4EDB-8EC0-B23295E790EB}">
      <dgm:prSet/>
      <dgm:spPr/>
      <dgm:t>
        <a:bodyPr/>
        <a:lstStyle/>
        <a:p>
          <a:endParaRPr lang="en-US"/>
        </a:p>
      </dgm:t>
    </dgm:pt>
    <dgm:pt modelId="{4D6EA2FE-C761-403C-B8B1-95806F4F2693}" type="sibTrans" cxnId="{724E6E3B-1429-4EDB-8EC0-B23295E790EB}">
      <dgm:prSet/>
      <dgm:spPr/>
      <dgm:t>
        <a:bodyPr/>
        <a:lstStyle/>
        <a:p>
          <a:endParaRPr lang="en-US"/>
        </a:p>
      </dgm:t>
    </dgm:pt>
    <dgm:pt modelId="{A97150E5-7A8D-4ECC-B857-ACEBA925B3DB}">
      <dgm:prSet phldrT="[Text]"/>
      <dgm:spPr/>
      <dgm:t>
        <a:bodyPr/>
        <a:lstStyle/>
        <a:p>
          <a:r>
            <a:rPr lang="en-US" dirty="0" err="1" smtClean="0"/>
            <a:t>Laten</a:t>
          </a:r>
          <a:endParaRPr lang="en-US" dirty="0" smtClean="0"/>
        </a:p>
        <a:p>
          <a:r>
            <a:rPr lang="en-US" dirty="0" smtClean="0"/>
            <a:t>(5-12 </a:t>
          </a:r>
          <a:r>
            <a:rPr lang="en-US" dirty="0" err="1" smtClean="0"/>
            <a:t>y.o</a:t>
          </a:r>
          <a:r>
            <a:rPr lang="en-US" dirty="0" smtClean="0"/>
            <a:t>) </a:t>
          </a:r>
          <a:endParaRPr lang="en-US" dirty="0"/>
        </a:p>
      </dgm:t>
    </dgm:pt>
    <dgm:pt modelId="{0952EA27-73CA-4842-BC1E-E95C05235094}" type="parTrans" cxnId="{5BD45554-7CCB-40C5-BA78-5B120C119E81}">
      <dgm:prSet/>
      <dgm:spPr/>
      <dgm:t>
        <a:bodyPr/>
        <a:lstStyle/>
        <a:p>
          <a:endParaRPr lang="en-US"/>
        </a:p>
      </dgm:t>
    </dgm:pt>
    <dgm:pt modelId="{A615394F-EC3A-48B1-9C41-D09DE1104E02}" type="sibTrans" cxnId="{5BD45554-7CCB-40C5-BA78-5B120C119E81}">
      <dgm:prSet/>
      <dgm:spPr/>
      <dgm:t>
        <a:bodyPr/>
        <a:lstStyle/>
        <a:p>
          <a:endParaRPr lang="en-US"/>
        </a:p>
      </dgm:t>
    </dgm:pt>
    <dgm:pt modelId="{5AF53E50-FABC-49EB-8FDD-66CEED38969F}">
      <dgm:prSet phldrT="[Text]"/>
      <dgm:spPr/>
      <dgm:t>
        <a:bodyPr/>
        <a:lstStyle/>
        <a:p>
          <a:r>
            <a:rPr lang="en-US" dirty="0" smtClean="0"/>
            <a:t>Genital </a:t>
          </a:r>
        </a:p>
        <a:p>
          <a:r>
            <a:rPr lang="en-US" dirty="0" smtClean="0"/>
            <a:t>(12 </a:t>
          </a:r>
          <a:r>
            <a:rPr lang="en-US" dirty="0" err="1" smtClean="0"/>
            <a:t>y.o</a:t>
          </a:r>
          <a:r>
            <a:rPr lang="en-US" dirty="0" smtClean="0"/>
            <a:t> -)</a:t>
          </a:r>
          <a:endParaRPr lang="en-US" dirty="0"/>
        </a:p>
      </dgm:t>
    </dgm:pt>
    <dgm:pt modelId="{A751D9EF-F2D2-4065-8CF1-8D7B1D775E6A}" type="parTrans" cxnId="{59D52EEB-E4C0-41A0-9DC4-2C0378671E70}">
      <dgm:prSet/>
      <dgm:spPr/>
      <dgm:t>
        <a:bodyPr/>
        <a:lstStyle/>
        <a:p>
          <a:endParaRPr lang="en-US"/>
        </a:p>
      </dgm:t>
    </dgm:pt>
    <dgm:pt modelId="{B62C125B-A47E-4D52-AE1A-84BE32FC7972}" type="sibTrans" cxnId="{59D52EEB-E4C0-41A0-9DC4-2C0378671E70}">
      <dgm:prSet/>
      <dgm:spPr/>
      <dgm:t>
        <a:bodyPr/>
        <a:lstStyle/>
        <a:p>
          <a:endParaRPr lang="en-US"/>
        </a:p>
      </dgm:t>
    </dgm:pt>
    <dgm:pt modelId="{906D758C-9A6F-436B-9ED2-DBEC6A832A42}" type="pres">
      <dgm:prSet presAssocID="{8DD31DE0-F651-425A-87CE-C3BF186C85F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C72B3E-6181-4000-A5D9-01696C6C4B72}" type="pres">
      <dgm:prSet presAssocID="{52725A48-0EDE-41D6-AA02-AF647BDA26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A67304-8A54-4BA6-8AA4-3ABF0FC12FC8}" type="pres">
      <dgm:prSet presAssocID="{6FAFD957-F8F5-4C8C-8803-28B23878C817}" presName="sibTrans" presStyleCnt="0"/>
      <dgm:spPr/>
    </dgm:pt>
    <dgm:pt modelId="{59721133-5B9C-4A04-88DD-36DB2DC60408}" type="pres">
      <dgm:prSet presAssocID="{00CA22F7-8A7E-4E3C-AC31-EFF65D7C11A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6D0123-DA62-4038-A05D-71CA7ADEE656}" type="pres">
      <dgm:prSet presAssocID="{6B2D7716-BF3C-497D-A6CF-E7164B2E97EB}" presName="sibTrans" presStyleCnt="0"/>
      <dgm:spPr/>
    </dgm:pt>
    <dgm:pt modelId="{6AA2A50B-B1A1-4D16-8595-61E8DC47FE98}" type="pres">
      <dgm:prSet presAssocID="{E6C643DC-F8E0-45B7-9587-54BB03AA01B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2DC2BF-CBB7-4FC9-BF28-1B8FF34FF82C}" type="pres">
      <dgm:prSet presAssocID="{4D6EA2FE-C761-403C-B8B1-95806F4F2693}" presName="sibTrans" presStyleCnt="0"/>
      <dgm:spPr/>
    </dgm:pt>
    <dgm:pt modelId="{F6FD1666-3E3F-4916-A134-E93C71143E78}" type="pres">
      <dgm:prSet presAssocID="{A97150E5-7A8D-4ECC-B857-ACEBA925B3D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0FBA9-05FE-4A6C-9C61-EE71E828664B}" type="pres">
      <dgm:prSet presAssocID="{A615394F-EC3A-48B1-9C41-D09DE1104E02}" presName="sibTrans" presStyleCnt="0"/>
      <dgm:spPr/>
    </dgm:pt>
    <dgm:pt modelId="{7D6801CE-2597-4F5C-8320-2EAE3BC340F8}" type="pres">
      <dgm:prSet presAssocID="{5AF53E50-FABC-49EB-8FDD-66CEED38969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2C13AB-9035-4093-8037-AA946958CB0D}" srcId="{8DD31DE0-F651-425A-87CE-C3BF186C85FD}" destId="{00CA22F7-8A7E-4E3C-AC31-EFF65D7C11A7}" srcOrd="1" destOrd="0" parTransId="{DF625F58-FCFB-428E-8240-9504C67E7155}" sibTransId="{6B2D7716-BF3C-497D-A6CF-E7164B2E97EB}"/>
    <dgm:cxn modelId="{57637397-7B4A-41CF-944C-6B3F242BDDC6}" type="presOf" srcId="{A97150E5-7A8D-4ECC-B857-ACEBA925B3DB}" destId="{F6FD1666-3E3F-4916-A134-E93C71143E78}" srcOrd="0" destOrd="0" presId="urn:microsoft.com/office/officeart/2005/8/layout/default"/>
    <dgm:cxn modelId="{5FB171F4-3153-43C8-AF6F-D29C437E2780}" type="presOf" srcId="{8DD31DE0-F651-425A-87CE-C3BF186C85FD}" destId="{906D758C-9A6F-436B-9ED2-DBEC6A832A42}" srcOrd="0" destOrd="0" presId="urn:microsoft.com/office/officeart/2005/8/layout/default"/>
    <dgm:cxn modelId="{724E6E3B-1429-4EDB-8EC0-B23295E790EB}" srcId="{8DD31DE0-F651-425A-87CE-C3BF186C85FD}" destId="{E6C643DC-F8E0-45B7-9587-54BB03AA01B6}" srcOrd="2" destOrd="0" parTransId="{934BFBEC-ED92-489B-BD28-5688822452C4}" sibTransId="{4D6EA2FE-C761-403C-B8B1-95806F4F2693}"/>
    <dgm:cxn modelId="{4F67836E-84BD-4ACB-881C-EF4E4069AA9E}" type="presOf" srcId="{5AF53E50-FABC-49EB-8FDD-66CEED38969F}" destId="{7D6801CE-2597-4F5C-8320-2EAE3BC340F8}" srcOrd="0" destOrd="0" presId="urn:microsoft.com/office/officeart/2005/8/layout/default"/>
    <dgm:cxn modelId="{59D52EEB-E4C0-41A0-9DC4-2C0378671E70}" srcId="{8DD31DE0-F651-425A-87CE-C3BF186C85FD}" destId="{5AF53E50-FABC-49EB-8FDD-66CEED38969F}" srcOrd="4" destOrd="0" parTransId="{A751D9EF-F2D2-4065-8CF1-8D7B1D775E6A}" sibTransId="{B62C125B-A47E-4D52-AE1A-84BE32FC7972}"/>
    <dgm:cxn modelId="{85AD11B2-8F30-4030-AE61-890DFA02AE17}" type="presOf" srcId="{52725A48-0EDE-41D6-AA02-AF647BDA2620}" destId="{6AC72B3E-6181-4000-A5D9-01696C6C4B72}" srcOrd="0" destOrd="0" presId="urn:microsoft.com/office/officeart/2005/8/layout/default"/>
    <dgm:cxn modelId="{5BD45554-7CCB-40C5-BA78-5B120C119E81}" srcId="{8DD31DE0-F651-425A-87CE-C3BF186C85FD}" destId="{A97150E5-7A8D-4ECC-B857-ACEBA925B3DB}" srcOrd="3" destOrd="0" parTransId="{0952EA27-73CA-4842-BC1E-E95C05235094}" sibTransId="{A615394F-EC3A-48B1-9C41-D09DE1104E02}"/>
    <dgm:cxn modelId="{FBD4F911-7779-41F6-8E0E-AC79E70C3D4B}" type="presOf" srcId="{E6C643DC-F8E0-45B7-9587-54BB03AA01B6}" destId="{6AA2A50B-B1A1-4D16-8595-61E8DC47FE98}" srcOrd="0" destOrd="0" presId="urn:microsoft.com/office/officeart/2005/8/layout/default"/>
    <dgm:cxn modelId="{3A412840-F10A-43B1-884C-EF33A4DB91AD}" type="presOf" srcId="{00CA22F7-8A7E-4E3C-AC31-EFF65D7C11A7}" destId="{59721133-5B9C-4A04-88DD-36DB2DC60408}" srcOrd="0" destOrd="0" presId="urn:microsoft.com/office/officeart/2005/8/layout/default"/>
    <dgm:cxn modelId="{EC339934-E8A1-4B8F-A2B1-0E2DE294216D}" srcId="{8DD31DE0-F651-425A-87CE-C3BF186C85FD}" destId="{52725A48-0EDE-41D6-AA02-AF647BDA2620}" srcOrd="0" destOrd="0" parTransId="{5F1EC407-425B-4D0C-877A-4F4A6B3D4437}" sibTransId="{6FAFD957-F8F5-4C8C-8803-28B23878C817}"/>
    <dgm:cxn modelId="{E6E5C22A-347C-4C0E-874A-3A44864C3D26}" type="presParOf" srcId="{906D758C-9A6F-436B-9ED2-DBEC6A832A42}" destId="{6AC72B3E-6181-4000-A5D9-01696C6C4B72}" srcOrd="0" destOrd="0" presId="urn:microsoft.com/office/officeart/2005/8/layout/default"/>
    <dgm:cxn modelId="{1D0E19CC-B8A0-4A62-BE84-9DE5CFF2BE52}" type="presParOf" srcId="{906D758C-9A6F-436B-9ED2-DBEC6A832A42}" destId="{A0A67304-8A54-4BA6-8AA4-3ABF0FC12FC8}" srcOrd="1" destOrd="0" presId="urn:microsoft.com/office/officeart/2005/8/layout/default"/>
    <dgm:cxn modelId="{C80D846C-C538-43D8-8D30-4B4B0703779F}" type="presParOf" srcId="{906D758C-9A6F-436B-9ED2-DBEC6A832A42}" destId="{59721133-5B9C-4A04-88DD-36DB2DC60408}" srcOrd="2" destOrd="0" presId="urn:microsoft.com/office/officeart/2005/8/layout/default"/>
    <dgm:cxn modelId="{425E3970-A04F-435D-BA11-1048FA95B9CB}" type="presParOf" srcId="{906D758C-9A6F-436B-9ED2-DBEC6A832A42}" destId="{F86D0123-DA62-4038-A05D-71CA7ADEE656}" srcOrd="3" destOrd="0" presId="urn:microsoft.com/office/officeart/2005/8/layout/default"/>
    <dgm:cxn modelId="{388F8511-A8D2-4612-A3B7-6C91AFCFFD1B}" type="presParOf" srcId="{906D758C-9A6F-436B-9ED2-DBEC6A832A42}" destId="{6AA2A50B-B1A1-4D16-8595-61E8DC47FE98}" srcOrd="4" destOrd="0" presId="urn:microsoft.com/office/officeart/2005/8/layout/default"/>
    <dgm:cxn modelId="{109A813E-9C12-4C8C-A168-A5743857F223}" type="presParOf" srcId="{906D758C-9A6F-436B-9ED2-DBEC6A832A42}" destId="{BD2DC2BF-CBB7-4FC9-BF28-1B8FF34FF82C}" srcOrd="5" destOrd="0" presId="urn:microsoft.com/office/officeart/2005/8/layout/default"/>
    <dgm:cxn modelId="{4A7A9095-B6A2-4822-9FC6-6E26650A580C}" type="presParOf" srcId="{906D758C-9A6F-436B-9ED2-DBEC6A832A42}" destId="{F6FD1666-3E3F-4916-A134-E93C71143E78}" srcOrd="6" destOrd="0" presId="urn:microsoft.com/office/officeart/2005/8/layout/default"/>
    <dgm:cxn modelId="{C7640523-B9BD-4145-B794-CAB7605BD8E1}" type="presParOf" srcId="{906D758C-9A6F-436B-9ED2-DBEC6A832A42}" destId="{21B0FBA9-05FE-4A6C-9C61-EE71E828664B}" srcOrd="7" destOrd="0" presId="urn:microsoft.com/office/officeart/2005/8/layout/default"/>
    <dgm:cxn modelId="{B9940664-D504-42D2-AFD3-DAAC3E598DE9}" type="presParOf" srcId="{906D758C-9A6F-436B-9ED2-DBEC6A832A42}" destId="{7D6801CE-2597-4F5C-8320-2EAE3BC340F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B8582D-1CDF-480E-8DC2-4F454B08F6A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ADE1E0-05A4-43EF-A460-4234725EAB54}">
      <dgm:prSet phldrT="[Text]"/>
      <dgm:spPr>
        <a:solidFill>
          <a:srgbClr val="340A17"/>
        </a:solidFill>
      </dgm:spPr>
      <dgm:t>
        <a:bodyPr/>
        <a:lstStyle/>
        <a:p>
          <a:r>
            <a:rPr lang="en-US" dirty="0" smtClean="0"/>
            <a:t>Case Histories</a:t>
          </a:r>
          <a:endParaRPr lang="en-US" dirty="0"/>
        </a:p>
      </dgm:t>
    </dgm:pt>
    <dgm:pt modelId="{ECDAD0AC-2B77-452C-8D01-6EC35C8BE173}" type="parTrans" cxnId="{EC2482ED-B81F-4CE2-B820-75D35F74219C}">
      <dgm:prSet/>
      <dgm:spPr/>
      <dgm:t>
        <a:bodyPr/>
        <a:lstStyle/>
        <a:p>
          <a:endParaRPr lang="en-US"/>
        </a:p>
      </dgm:t>
    </dgm:pt>
    <dgm:pt modelId="{87DE7321-977E-4C12-8BA6-63855C681ECB}" type="sibTrans" cxnId="{EC2482ED-B81F-4CE2-B820-75D35F74219C}">
      <dgm:prSet/>
      <dgm:spPr/>
      <dgm:t>
        <a:bodyPr/>
        <a:lstStyle/>
        <a:p>
          <a:endParaRPr lang="en-US"/>
        </a:p>
      </dgm:t>
    </dgm:pt>
    <dgm:pt modelId="{D9151225-069C-4253-AEEF-95EFA3DDBF36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Analysis of Resistance </a:t>
          </a:r>
          <a:endParaRPr lang="en-US" dirty="0">
            <a:solidFill>
              <a:schemeClr val="tx1"/>
            </a:solidFill>
          </a:endParaRPr>
        </a:p>
      </dgm:t>
    </dgm:pt>
    <dgm:pt modelId="{E0000F01-F04E-493E-9D66-68D543DD48E2}" type="parTrans" cxnId="{4F69FDBE-3C09-49B9-A38F-C642264C7D0B}">
      <dgm:prSet/>
      <dgm:spPr/>
      <dgm:t>
        <a:bodyPr/>
        <a:lstStyle/>
        <a:p>
          <a:endParaRPr lang="en-US"/>
        </a:p>
      </dgm:t>
    </dgm:pt>
    <dgm:pt modelId="{D73C55E9-5ECE-4A75-AE14-56567085CEE9}" type="sibTrans" cxnId="{4F69FDBE-3C09-49B9-A38F-C642264C7D0B}">
      <dgm:prSet/>
      <dgm:spPr/>
      <dgm:t>
        <a:bodyPr/>
        <a:lstStyle/>
        <a:p>
          <a:endParaRPr lang="en-US"/>
        </a:p>
      </dgm:t>
    </dgm:pt>
    <dgm:pt modelId="{8BF19C80-EEF8-4FA9-B11E-74DD4A7EB6D7}">
      <dgm:prSet phldrT="[Text]"/>
      <dgm:spPr>
        <a:solidFill>
          <a:srgbClr val="340A17"/>
        </a:solidFill>
      </dgm:spPr>
      <dgm:t>
        <a:bodyPr/>
        <a:lstStyle/>
        <a:p>
          <a:r>
            <a:rPr lang="en-US" dirty="0" smtClean="0"/>
            <a:t>Free Association</a:t>
          </a:r>
          <a:endParaRPr lang="en-US" dirty="0"/>
        </a:p>
      </dgm:t>
    </dgm:pt>
    <dgm:pt modelId="{3F73A472-4F6A-4929-8E4D-1F935022E329}" type="parTrans" cxnId="{DD5FDCB6-117C-43AA-BF51-EF69A6279E15}">
      <dgm:prSet/>
      <dgm:spPr/>
      <dgm:t>
        <a:bodyPr/>
        <a:lstStyle/>
        <a:p>
          <a:endParaRPr lang="en-US"/>
        </a:p>
      </dgm:t>
    </dgm:pt>
    <dgm:pt modelId="{0D88C6E2-C5DC-497A-97F8-55F2E62A0372}" type="sibTrans" cxnId="{DD5FDCB6-117C-43AA-BF51-EF69A6279E15}">
      <dgm:prSet/>
      <dgm:spPr/>
      <dgm:t>
        <a:bodyPr/>
        <a:lstStyle/>
        <a:p>
          <a:endParaRPr lang="en-US"/>
        </a:p>
      </dgm:t>
    </dgm:pt>
    <dgm:pt modelId="{AE0D7F56-C088-41CC-8C17-59A02E1C921D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Hipnosis</a:t>
          </a:r>
          <a:endParaRPr lang="en-US" dirty="0">
            <a:solidFill>
              <a:schemeClr val="tx1"/>
            </a:solidFill>
          </a:endParaRPr>
        </a:p>
      </dgm:t>
    </dgm:pt>
    <dgm:pt modelId="{A1B46AC0-3D0D-405A-A291-DEDFBFC47670}" type="parTrans" cxnId="{E19194BD-247D-4B30-8C82-F31D4EDECE1D}">
      <dgm:prSet/>
      <dgm:spPr/>
      <dgm:t>
        <a:bodyPr/>
        <a:lstStyle/>
        <a:p>
          <a:endParaRPr lang="en-US"/>
        </a:p>
      </dgm:t>
    </dgm:pt>
    <dgm:pt modelId="{721DB92E-AC39-4C41-815F-D5338C639C7B}" type="sibTrans" cxnId="{E19194BD-247D-4B30-8C82-F31D4EDECE1D}">
      <dgm:prSet/>
      <dgm:spPr/>
      <dgm:t>
        <a:bodyPr/>
        <a:lstStyle/>
        <a:p>
          <a:endParaRPr lang="en-US"/>
        </a:p>
      </dgm:t>
    </dgm:pt>
    <dgm:pt modelId="{E5226AD1-6932-4C43-9024-D11EFB812E21}">
      <dgm:prSet phldrT="[Text]"/>
      <dgm:spPr>
        <a:solidFill>
          <a:srgbClr val="340A17"/>
        </a:solidFill>
      </dgm:spPr>
      <dgm:t>
        <a:bodyPr/>
        <a:lstStyle/>
        <a:p>
          <a:r>
            <a:rPr lang="en-US" dirty="0" smtClean="0"/>
            <a:t>Analysis of Transference</a:t>
          </a:r>
          <a:endParaRPr lang="en-US" dirty="0"/>
        </a:p>
      </dgm:t>
    </dgm:pt>
    <dgm:pt modelId="{7C9FA56C-6749-4D96-B0CE-A1FA12AC7E64}" type="parTrans" cxnId="{E195FE93-2ED2-4721-9ABD-AF409FC338C0}">
      <dgm:prSet/>
      <dgm:spPr/>
      <dgm:t>
        <a:bodyPr/>
        <a:lstStyle/>
        <a:p>
          <a:endParaRPr lang="en-US"/>
        </a:p>
      </dgm:t>
    </dgm:pt>
    <dgm:pt modelId="{A0545695-AC25-47D3-AA08-9A70D52DC725}" type="sibTrans" cxnId="{E195FE93-2ED2-4721-9ABD-AF409FC338C0}">
      <dgm:prSet/>
      <dgm:spPr/>
      <dgm:t>
        <a:bodyPr/>
        <a:lstStyle/>
        <a:p>
          <a:endParaRPr lang="en-US"/>
        </a:p>
      </dgm:t>
    </dgm:pt>
    <dgm:pt modelId="{C16B5FD5-7D23-4E91-B74B-5CE7192C0C55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Interpretation</a:t>
          </a:r>
          <a:endParaRPr lang="en-US" dirty="0">
            <a:solidFill>
              <a:schemeClr val="tx1"/>
            </a:solidFill>
          </a:endParaRPr>
        </a:p>
      </dgm:t>
    </dgm:pt>
    <dgm:pt modelId="{E8C80EE9-2DF5-4B61-AFA2-F00778DD005C}" type="parTrans" cxnId="{8553FF2D-C798-47FB-8898-DDDF4FDFA828}">
      <dgm:prSet/>
      <dgm:spPr/>
      <dgm:t>
        <a:bodyPr/>
        <a:lstStyle/>
        <a:p>
          <a:endParaRPr lang="en-US"/>
        </a:p>
      </dgm:t>
    </dgm:pt>
    <dgm:pt modelId="{CFDCB3CB-A433-4896-9AC3-DE5485D8232E}" type="sibTrans" cxnId="{8553FF2D-C798-47FB-8898-DDDF4FDFA828}">
      <dgm:prSet/>
      <dgm:spPr/>
      <dgm:t>
        <a:bodyPr/>
        <a:lstStyle/>
        <a:p>
          <a:endParaRPr lang="en-US"/>
        </a:p>
      </dgm:t>
    </dgm:pt>
    <dgm:pt modelId="{C7ED05D6-B52F-4303-B486-93C22CEFCE18}" type="pres">
      <dgm:prSet presAssocID="{F1B8582D-1CDF-480E-8DC2-4F454B08F6A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62446D-B728-46C9-9503-AD60972ED295}" type="pres">
      <dgm:prSet presAssocID="{74ADE1E0-05A4-43EF-A460-4234725EAB54}" presName="node" presStyleLbl="node1" presStyleIdx="0" presStyleCnt="6" custLinFactNeighborX="3027" custLinFactNeighborY="7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36469E-F39F-4AD9-8AA9-98F9DAF40AAB}" type="pres">
      <dgm:prSet presAssocID="{87DE7321-977E-4C12-8BA6-63855C681ECB}" presName="sibTrans" presStyleCnt="0"/>
      <dgm:spPr/>
    </dgm:pt>
    <dgm:pt modelId="{246775C0-9456-4E3C-829C-25DCAD3DB167}" type="pres">
      <dgm:prSet presAssocID="{D9151225-069C-4253-AEEF-95EFA3DDBF36}" presName="node" presStyleLbl="node1" presStyleIdx="1" presStyleCnt="6" custLinFactX="-6990" custLinFactY="13165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DEFE2B-F77C-4BAA-AF3E-D1C8AE533DED}" type="pres">
      <dgm:prSet presAssocID="{D73C55E9-5ECE-4A75-AE14-56567085CEE9}" presName="sibTrans" presStyleCnt="0"/>
      <dgm:spPr/>
    </dgm:pt>
    <dgm:pt modelId="{1F77D471-0140-4DD1-9B13-BAB2F9636BEE}" type="pres">
      <dgm:prSet presAssocID="{AE0D7F56-C088-41CC-8C17-59A02E1C921D}" presName="node" presStyleLbl="node1" presStyleIdx="2" presStyleCnt="6" custLinFactX="-10000" custLinFactNeighborX="-100000" custLinFactNeighborY="-50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C0EA38-3B82-462C-8D40-29294F456975}" type="pres">
      <dgm:prSet presAssocID="{721DB92E-AC39-4C41-815F-D5338C639C7B}" presName="sibTrans" presStyleCnt="0"/>
      <dgm:spPr/>
    </dgm:pt>
    <dgm:pt modelId="{C302AE7C-903A-4AA9-9D9A-4C12BF5A787A}" type="pres">
      <dgm:prSet presAssocID="{8BF19C80-EEF8-4FA9-B11E-74DD4A7EB6D7}" presName="node" presStyleLbl="node1" presStyleIdx="3" presStyleCnt="6" custLinFactX="100000" custLinFactY="-21746" custLinFactNeighborX="120806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421941-A9B4-404A-B37D-2270427B2D69}" type="pres">
      <dgm:prSet presAssocID="{0D88C6E2-C5DC-497A-97F8-55F2E62A0372}" presName="sibTrans" presStyleCnt="0"/>
      <dgm:spPr/>
    </dgm:pt>
    <dgm:pt modelId="{F89991DF-B376-498B-8474-843C7FB7821C}" type="pres">
      <dgm:prSet presAssocID="{E5226AD1-6932-4C43-9024-D11EFB812E21}" presName="node" presStyleLbl="node1" presStyleIdx="4" presStyleCnt="6" custLinFactNeighborX="0" custLinFactNeighborY="-41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B58AC1-3E41-4E22-88C4-B017767667A0}" type="pres">
      <dgm:prSet presAssocID="{A0545695-AC25-47D3-AA08-9A70D52DC725}" presName="sibTrans" presStyleCnt="0"/>
      <dgm:spPr/>
    </dgm:pt>
    <dgm:pt modelId="{0A6D197E-EA42-44B1-903F-A3701574E4B8}" type="pres">
      <dgm:prSet presAssocID="{C16B5FD5-7D23-4E91-B74B-5CE7192C0C55}" presName="node" presStyleLbl="node1" presStyleIdx="5" presStyleCnt="6" custLinFactNeighborX="882" custLinFactNeighborY="-43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9DB8D4-FB63-4EC1-8AD1-5105BA803B99}" type="presOf" srcId="{8BF19C80-EEF8-4FA9-B11E-74DD4A7EB6D7}" destId="{C302AE7C-903A-4AA9-9D9A-4C12BF5A787A}" srcOrd="0" destOrd="0" presId="urn:microsoft.com/office/officeart/2005/8/layout/default"/>
    <dgm:cxn modelId="{E19194BD-247D-4B30-8C82-F31D4EDECE1D}" srcId="{F1B8582D-1CDF-480E-8DC2-4F454B08F6A6}" destId="{AE0D7F56-C088-41CC-8C17-59A02E1C921D}" srcOrd="2" destOrd="0" parTransId="{A1B46AC0-3D0D-405A-A291-DEDFBFC47670}" sibTransId="{721DB92E-AC39-4C41-815F-D5338C639C7B}"/>
    <dgm:cxn modelId="{F1A5AA42-E8D0-49E3-A5F0-A46E04BF958E}" type="presOf" srcId="{D9151225-069C-4253-AEEF-95EFA3DDBF36}" destId="{246775C0-9456-4E3C-829C-25DCAD3DB167}" srcOrd="0" destOrd="0" presId="urn:microsoft.com/office/officeart/2005/8/layout/default"/>
    <dgm:cxn modelId="{8553FF2D-C798-47FB-8898-DDDF4FDFA828}" srcId="{F1B8582D-1CDF-480E-8DC2-4F454B08F6A6}" destId="{C16B5FD5-7D23-4E91-B74B-5CE7192C0C55}" srcOrd="5" destOrd="0" parTransId="{E8C80EE9-2DF5-4B61-AFA2-F00778DD005C}" sibTransId="{CFDCB3CB-A433-4896-9AC3-DE5485D8232E}"/>
    <dgm:cxn modelId="{D5A3CCBB-9057-4C56-B716-8605548389B0}" type="presOf" srcId="{AE0D7F56-C088-41CC-8C17-59A02E1C921D}" destId="{1F77D471-0140-4DD1-9B13-BAB2F9636BEE}" srcOrd="0" destOrd="0" presId="urn:microsoft.com/office/officeart/2005/8/layout/default"/>
    <dgm:cxn modelId="{7990660E-0E6C-4C4D-9A12-D4624751E236}" type="presOf" srcId="{C16B5FD5-7D23-4E91-B74B-5CE7192C0C55}" destId="{0A6D197E-EA42-44B1-903F-A3701574E4B8}" srcOrd="0" destOrd="0" presId="urn:microsoft.com/office/officeart/2005/8/layout/default"/>
    <dgm:cxn modelId="{E195FE93-2ED2-4721-9ABD-AF409FC338C0}" srcId="{F1B8582D-1CDF-480E-8DC2-4F454B08F6A6}" destId="{E5226AD1-6932-4C43-9024-D11EFB812E21}" srcOrd="4" destOrd="0" parTransId="{7C9FA56C-6749-4D96-B0CE-A1FA12AC7E64}" sibTransId="{A0545695-AC25-47D3-AA08-9A70D52DC725}"/>
    <dgm:cxn modelId="{DD5FDCB6-117C-43AA-BF51-EF69A6279E15}" srcId="{F1B8582D-1CDF-480E-8DC2-4F454B08F6A6}" destId="{8BF19C80-EEF8-4FA9-B11E-74DD4A7EB6D7}" srcOrd="3" destOrd="0" parTransId="{3F73A472-4F6A-4929-8E4D-1F935022E329}" sibTransId="{0D88C6E2-C5DC-497A-97F8-55F2E62A0372}"/>
    <dgm:cxn modelId="{4F69FDBE-3C09-49B9-A38F-C642264C7D0B}" srcId="{F1B8582D-1CDF-480E-8DC2-4F454B08F6A6}" destId="{D9151225-069C-4253-AEEF-95EFA3DDBF36}" srcOrd="1" destOrd="0" parTransId="{E0000F01-F04E-493E-9D66-68D543DD48E2}" sibTransId="{D73C55E9-5ECE-4A75-AE14-56567085CEE9}"/>
    <dgm:cxn modelId="{1BA2E0DC-F5C4-4FA9-BE35-C9354A086221}" type="presOf" srcId="{74ADE1E0-05A4-43EF-A460-4234725EAB54}" destId="{4562446D-B728-46C9-9503-AD60972ED295}" srcOrd="0" destOrd="0" presId="urn:microsoft.com/office/officeart/2005/8/layout/default"/>
    <dgm:cxn modelId="{61284E4A-12FB-44F4-8346-902CF799C459}" type="presOf" srcId="{F1B8582D-1CDF-480E-8DC2-4F454B08F6A6}" destId="{C7ED05D6-B52F-4303-B486-93C22CEFCE18}" srcOrd="0" destOrd="0" presId="urn:microsoft.com/office/officeart/2005/8/layout/default"/>
    <dgm:cxn modelId="{55BD3646-36EC-4665-8B78-BFF6BFBC96E6}" type="presOf" srcId="{E5226AD1-6932-4C43-9024-D11EFB812E21}" destId="{F89991DF-B376-498B-8474-843C7FB7821C}" srcOrd="0" destOrd="0" presId="urn:microsoft.com/office/officeart/2005/8/layout/default"/>
    <dgm:cxn modelId="{EC2482ED-B81F-4CE2-B820-75D35F74219C}" srcId="{F1B8582D-1CDF-480E-8DC2-4F454B08F6A6}" destId="{74ADE1E0-05A4-43EF-A460-4234725EAB54}" srcOrd="0" destOrd="0" parTransId="{ECDAD0AC-2B77-452C-8D01-6EC35C8BE173}" sibTransId="{87DE7321-977E-4C12-8BA6-63855C681ECB}"/>
    <dgm:cxn modelId="{F73B22DB-3619-4467-84E4-58D42F631F88}" type="presParOf" srcId="{C7ED05D6-B52F-4303-B486-93C22CEFCE18}" destId="{4562446D-B728-46C9-9503-AD60972ED295}" srcOrd="0" destOrd="0" presId="urn:microsoft.com/office/officeart/2005/8/layout/default"/>
    <dgm:cxn modelId="{35C858CF-D00B-46FF-8D10-5B41F2555179}" type="presParOf" srcId="{C7ED05D6-B52F-4303-B486-93C22CEFCE18}" destId="{8F36469E-F39F-4AD9-8AA9-98F9DAF40AAB}" srcOrd="1" destOrd="0" presId="urn:microsoft.com/office/officeart/2005/8/layout/default"/>
    <dgm:cxn modelId="{D5168352-72B9-41F5-9F87-1CFB8F41173C}" type="presParOf" srcId="{C7ED05D6-B52F-4303-B486-93C22CEFCE18}" destId="{246775C0-9456-4E3C-829C-25DCAD3DB167}" srcOrd="2" destOrd="0" presId="urn:microsoft.com/office/officeart/2005/8/layout/default"/>
    <dgm:cxn modelId="{099BB6A2-D28B-46D0-879A-66520E098DCD}" type="presParOf" srcId="{C7ED05D6-B52F-4303-B486-93C22CEFCE18}" destId="{32DEFE2B-F77C-4BAA-AF3E-D1C8AE533DED}" srcOrd="3" destOrd="0" presId="urn:microsoft.com/office/officeart/2005/8/layout/default"/>
    <dgm:cxn modelId="{A62D8FF2-8C5A-42D1-BC4C-03E82CBCDFCA}" type="presParOf" srcId="{C7ED05D6-B52F-4303-B486-93C22CEFCE18}" destId="{1F77D471-0140-4DD1-9B13-BAB2F9636BEE}" srcOrd="4" destOrd="0" presId="urn:microsoft.com/office/officeart/2005/8/layout/default"/>
    <dgm:cxn modelId="{9BEFC1B1-C3B0-4A5F-9AFB-D7EBCD3F7C43}" type="presParOf" srcId="{C7ED05D6-B52F-4303-B486-93C22CEFCE18}" destId="{B7C0EA38-3B82-462C-8D40-29294F456975}" srcOrd="5" destOrd="0" presId="urn:microsoft.com/office/officeart/2005/8/layout/default"/>
    <dgm:cxn modelId="{BAD1F95A-DF3A-4B93-BD1B-50CABBB5760C}" type="presParOf" srcId="{C7ED05D6-B52F-4303-B486-93C22CEFCE18}" destId="{C302AE7C-903A-4AA9-9D9A-4C12BF5A787A}" srcOrd="6" destOrd="0" presId="urn:microsoft.com/office/officeart/2005/8/layout/default"/>
    <dgm:cxn modelId="{BDD3B0E9-D94A-43E1-91EB-4EDC98E011B1}" type="presParOf" srcId="{C7ED05D6-B52F-4303-B486-93C22CEFCE18}" destId="{1F421941-A9B4-404A-B37D-2270427B2D69}" srcOrd="7" destOrd="0" presId="urn:microsoft.com/office/officeart/2005/8/layout/default"/>
    <dgm:cxn modelId="{D73E577E-7942-471B-8D88-D645BCC5AF71}" type="presParOf" srcId="{C7ED05D6-B52F-4303-B486-93C22CEFCE18}" destId="{F89991DF-B376-498B-8474-843C7FB7821C}" srcOrd="8" destOrd="0" presId="urn:microsoft.com/office/officeart/2005/8/layout/default"/>
    <dgm:cxn modelId="{0D351D69-CC3F-43D3-A5A9-916E7767FB98}" type="presParOf" srcId="{C7ED05D6-B52F-4303-B486-93C22CEFCE18}" destId="{0DB58AC1-3E41-4E22-88C4-B017767667A0}" srcOrd="9" destOrd="0" presId="urn:microsoft.com/office/officeart/2005/8/layout/default"/>
    <dgm:cxn modelId="{300F7E5B-9652-46DF-AA64-681C730DA157}" type="presParOf" srcId="{C7ED05D6-B52F-4303-B486-93C22CEFCE18}" destId="{0A6D197E-EA42-44B1-903F-A3701574E4B8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479240-ADF6-4ADC-98A8-2AEEB3C92B0D}">
      <dsp:nvSpPr>
        <dsp:cNvPr id="0" name=""/>
        <dsp:cNvSpPr/>
      </dsp:nvSpPr>
      <dsp:spPr>
        <a:xfrm>
          <a:off x="234621" y="561"/>
          <a:ext cx="2697254" cy="16183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Id</a:t>
          </a:r>
          <a:endParaRPr lang="en-US" sz="3900" kern="1200" dirty="0"/>
        </a:p>
      </dsp:txBody>
      <dsp:txXfrm>
        <a:off x="234621" y="561"/>
        <a:ext cx="2697254" cy="1618352"/>
      </dsp:txXfrm>
    </dsp:sp>
    <dsp:sp modelId="{6B776218-36EB-401A-A70E-537690C08728}">
      <dsp:nvSpPr>
        <dsp:cNvPr id="0" name=""/>
        <dsp:cNvSpPr/>
      </dsp:nvSpPr>
      <dsp:spPr>
        <a:xfrm>
          <a:off x="3201601" y="561"/>
          <a:ext cx="2697254" cy="1618352"/>
        </a:xfrm>
        <a:prstGeom prst="rect">
          <a:avLst/>
        </a:prstGeom>
        <a:solidFill>
          <a:schemeClr val="accent4">
            <a:hueOff val="-764178"/>
            <a:satOff val="-5123"/>
            <a:lumOff val="-52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Ego</a:t>
          </a:r>
          <a:endParaRPr lang="en-US" sz="3900" kern="1200" dirty="0"/>
        </a:p>
      </dsp:txBody>
      <dsp:txXfrm>
        <a:off x="3201601" y="561"/>
        <a:ext cx="2697254" cy="1618352"/>
      </dsp:txXfrm>
    </dsp:sp>
    <dsp:sp modelId="{AA90E0F6-1614-40D0-98F6-47ADAE08C505}">
      <dsp:nvSpPr>
        <dsp:cNvPr id="0" name=""/>
        <dsp:cNvSpPr/>
      </dsp:nvSpPr>
      <dsp:spPr>
        <a:xfrm>
          <a:off x="6168581" y="561"/>
          <a:ext cx="2697254" cy="1618352"/>
        </a:xfrm>
        <a:prstGeom prst="rect">
          <a:avLst/>
        </a:prstGeom>
        <a:solidFill>
          <a:schemeClr val="accent4">
            <a:hueOff val="-1528356"/>
            <a:satOff val="-10245"/>
            <a:lumOff val="-1058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Superego</a:t>
          </a:r>
          <a:endParaRPr lang="en-US" sz="3900" kern="1200" dirty="0"/>
        </a:p>
      </dsp:txBody>
      <dsp:txXfrm>
        <a:off x="6168581" y="561"/>
        <a:ext cx="2697254" cy="16183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72B3E-6181-4000-A5D9-01696C6C4B72}">
      <dsp:nvSpPr>
        <dsp:cNvPr id="0" name=""/>
        <dsp:cNvSpPr/>
      </dsp:nvSpPr>
      <dsp:spPr>
        <a:xfrm>
          <a:off x="196453" y="2815"/>
          <a:ext cx="3020466" cy="1812280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Oral 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(0-1 </a:t>
          </a:r>
          <a:r>
            <a:rPr lang="en-US" sz="4400" kern="1200" dirty="0" err="1" smtClean="0"/>
            <a:t>y.o</a:t>
          </a:r>
          <a:r>
            <a:rPr lang="en-US" sz="4400" kern="1200" dirty="0" smtClean="0"/>
            <a:t>) </a:t>
          </a:r>
          <a:endParaRPr lang="en-US" sz="4400" kern="1200" dirty="0"/>
        </a:p>
      </dsp:txBody>
      <dsp:txXfrm>
        <a:off x="196453" y="2815"/>
        <a:ext cx="3020466" cy="1812280"/>
      </dsp:txXfrm>
    </dsp:sp>
    <dsp:sp modelId="{59721133-5B9C-4A04-88DD-36DB2DC60408}">
      <dsp:nvSpPr>
        <dsp:cNvPr id="0" name=""/>
        <dsp:cNvSpPr/>
      </dsp:nvSpPr>
      <dsp:spPr>
        <a:xfrm>
          <a:off x="3518966" y="2815"/>
          <a:ext cx="3020466" cy="1812280"/>
        </a:xfrm>
        <a:prstGeom prst="rect">
          <a:avLst/>
        </a:prstGeom>
        <a:solidFill>
          <a:schemeClr val="accent6">
            <a:shade val="80000"/>
            <a:hueOff val="-10170"/>
            <a:satOff val="-1194"/>
            <a:lumOff val="62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Anal 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(1-3 </a:t>
          </a:r>
          <a:r>
            <a:rPr lang="en-US" sz="4400" kern="1200" dirty="0" err="1" smtClean="0"/>
            <a:t>y.o</a:t>
          </a:r>
          <a:r>
            <a:rPr lang="en-US" sz="4400" kern="1200" dirty="0" smtClean="0"/>
            <a:t>)</a:t>
          </a:r>
          <a:endParaRPr lang="en-US" sz="4400" kern="1200" dirty="0"/>
        </a:p>
      </dsp:txBody>
      <dsp:txXfrm>
        <a:off x="3518966" y="2815"/>
        <a:ext cx="3020466" cy="1812280"/>
      </dsp:txXfrm>
    </dsp:sp>
    <dsp:sp modelId="{6AA2A50B-B1A1-4D16-8595-61E8DC47FE98}">
      <dsp:nvSpPr>
        <dsp:cNvPr id="0" name=""/>
        <dsp:cNvSpPr/>
      </dsp:nvSpPr>
      <dsp:spPr>
        <a:xfrm>
          <a:off x="6841480" y="2815"/>
          <a:ext cx="3020466" cy="1812280"/>
        </a:xfrm>
        <a:prstGeom prst="rect">
          <a:avLst/>
        </a:prstGeom>
        <a:solidFill>
          <a:schemeClr val="accent6">
            <a:shade val="80000"/>
            <a:hueOff val="-20341"/>
            <a:satOff val="-2388"/>
            <a:lumOff val="125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Phallic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(3-5 </a:t>
          </a:r>
          <a:r>
            <a:rPr lang="en-US" sz="4400" kern="1200" dirty="0" err="1" smtClean="0"/>
            <a:t>y.o</a:t>
          </a:r>
          <a:r>
            <a:rPr lang="en-US" sz="4400" kern="1200" dirty="0" smtClean="0"/>
            <a:t>) </a:t>
          </a:r>
          <a:endParaRPr lang="en-US" sz="4400" kern="1200" dirty="0"/>
        </a:p>
      </dsp:txBody>
      <dsp:txXfrm>
        <a:off x="6841480" y="2815"/>
        <a:ext cx="3020466" cy="1812280"/>
      </dsp:txXfrm>
    </dsp:sp>
    <dsp:sp modelId="{F6FD1666-3E3F-4916-A134-E93C71143E78}">
      <dsp:nvSpPr>
        <dsp:cNvPr id="0" name=""/>
        <dsp:cNvSpPr/>
      </dsp:nvSpPr>
      <dsp:spPr>
        <a:xfrm>
          <a:off x="1857709" y="2117141"/>
          <a:ext cx="3020466" cy="1812280"/>
        </a:xfrm>
        <a:prstGeom prst="rect">
          <a:avLst/>
        </a:prstGeom>
        <a:solidFill>
          <a:schemeClr val="accent6">
            <a:shade val="80000"/>
            <a:hueOff val="-30511"/>
            <a:satOff val="-3582"/>
            <a:lumOff val="188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err="1" smtClean="0"/>
            <a:t>Laten</a:t>
          </a:r>
          <a:endParaRPr lang="en-US" sz="4400" kern="1200" dirty="0" smtClean="0"/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(5-12 </a:t>
          </a:r>
          <a:r>
            <a:rPr lang="en-US" sz="4400" kern="1200" dirty="0" err="1" smtClean="0"/>
            <a:t>y.o</a:t>
          </a:r>
          <a:r>
            <a:rPr lang="en-US" sz="4400" kern="1200" dirty="0" smtClean="0"/>
            <a:t>) </a:t>
          </a:r>
          <a:endParaRPr lang="en-US" sz="4400" kern="1200" dirty="0"/>
        </a:p>
      </dsp:txBody>
      <dsp:txXfrm>
        <a:off x="1857709" y="2117141"/>
        <a:ext cx="3020466" cy="1812280"/>
      </dsp:txXfrm>
    </dsp:sp>
    <dsp:sp modelId="{7D6801CE-2597-4F5C-8320-2EAE3BC340F8}">
      <dsp:nvSpPr>
        <dsp:cNvPr id="0" name=""/>
        <dsp:cNvSpPr/>
      </dsp:nvSpPr>
      <dsp:spPr>
        <a:xfrm>
          <a:off x="5180223" y="2117141"/>
          <a:ext cx="3020466" cy="1812280"/>
        </a:xfrm>
        <a:prstGeom prst="rect">
          <a:avLst/>
        </a:prstGeom>
        <a:solidFill>
          <a:schemeClr val="accent6">
            <a:shade val="80000"/>
            <a:hueOff val="-40681"/>
            <a:satOff val="-4776"/>
            <a:lumOff val="251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Genital 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(12 </a:t>
          </a:r>
          <a:r>
            <a:rPr lang="en-US" sz="4400" kern="1200" dirty="0" err="1" smtClean="0"/>
            <a:t>y.o</a:t>
          </a:r>
          <a:r>
            <a:rPr lang="en-US" sz="4400" kern="1200" dirty="0" smtClean="0"/>
            <a:t> -)</a:t>
          </a:r>
          <a:endParaRPr lang="en-US" sz="4400" kern="1200" dirty="0"/>
        </a:p>
      </dsp:txBody>
      <dsp:txXfrm>
        <a:off x="5180223" y="2117141"/>
        <a:ext cx="3020466" cy="1812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62446D-B728-46C9-9503-AD60972ED295}">
      <dsp:nvSpPr>
        <dsp:cNvPr id="0" name=""/>
        <dsp:cNvSpPr/>
      </dsp:nvSpPr>
      <dsp:spPr>
        <a:xfrm>
          <a:off x="287882" y="15881"/>
          <a:ext cx="3020466" cy="1812280"/>
        </a:xfrm>
        <a:prstGeom prst="rect">
          <a:avLst/>
        </a:prstGeom>
        <a:solidFill>
          <a:srgbClr val="340A1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Case Histories</a:t>
          </a:r>
          <a:endParaRPr lang="en-US" sz="3300" kern="1200" dirty="0"/>
        </a:p>
      </dsp:txBody>
      <dsp:txXfrm>
        <a:off x="287882" y="15881"/>
        <a:ext cx="3020466" cy="1812280"/>
      </dsp:txXfrm>
    </dsp:sp>
    <dsp:sp modelId="{246775C0-9456-4E3C-829C-25DCAD3DB167}">
      <dsp:nvSpPr>
        <dsp:cNvPr id="0" name=""/>
        <dsp:cNvSpPr/>
      </dsp:nvSpPr>
      <dsp:spPr>
        <a:xfrm>
          <a:off x="287369" y="2053681"/>
          <a:ext cx="3020466" cy="1812280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solidFill>
                <a:schemeClr val="tx1"/>
              </a:solidFill>
            </a:rPr>
            <a:t>Analysis of Resistance 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287369" y="2053681"/>
        <a:ext cx="3020466" cy="1812280"/>
      </dsp:txXfrm>
    </dsp:sp>
    <dsp:sp modelId="{1F77D471-0140-4DD1-9B13-BAB2F9636BEE}">
      <dsp:nvSpPr>
        <dsp:cNvPr id="0" name=""/>
        <dsp:cNvSpPr/>
      </dsp:nvSpPr>
      <dsp:spPr>
        <a:xfrm>
          <a:off x="3518966" y="0"/>
          <a:ext cx="3020466" cy="1812280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err="1" smtClean="0">
              <a:solidFill>
                <a:schemeClr val="tx1"/>
              </a:solidFill>
            </a:rPr>
            <a:t>Hipnosis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3518966" y="0"/>
        <a:ext cx="3020466" cy="1812280"/>
      </dsp:txXfrm>
    </dsp:sp>
    <dsp:sp modelId="{C302AE7C-903A-4AA9-9D9A-4C12BF5A787A}">
      <dsp:nvSpPr>
        <dsp:cNvPr id="0" name=""/>
        <dsp:cNvSpPr/>
      </dsp:nvSpPr>
      <dsp:spPr>
        <a:xfrm>
          <a:off x="6865825" y="0"/>
          <a:ext cx="3020466" cy="1812280"/>
        </a:xfrm>
        <a:prstGeom prst="rect">
          <a:avLst/>
        </a:prstGeom>
        <a:solidFill>
          <a:srgbClr val="340A1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Free Association</a:t>
          </a:r>
          <a:endParaRPr lang="en-US" sz="3300" kern="1200" dirty="0"/>
        </a:p>
      </dsp:txBody>
      <dsp:txXfrm>
        <a:off x="6865825" y="0"/>
        <a:ext cx="3020466" cy="1812280"/>
      </dsp:txXfrm>
    </dsp:sp>
    <dsp:sp modelId="{F89991DF-B376-498B-8474-843C7FB7821C}">
      <dsp:nvSpPr>
        <dsp:cNvPr id="0" name=""/>
        <dsp:cNvSpPr/>
      </dsp:nvSpPr>
      <dsp:spPr>
        <a:xfrm>
          <a:off x="3518966" y="2041587"/>
          <a:ext cx="3020466" cy="1812280"/>
        </a:xfrm>
        <a:prstGeom prst="rect">
          <a:avLst/>
        </a:prstGeom>
        <a:solidFill>
          <a:srgbClr val="340A1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Analysis of Transference</a:t>
          </a:r>
          <a:endParaRPr lang="en-US" sz="3300" kern="1200" dirty="0"/>
        </a:p>
      </dsp:txBody>
      <dsp:txXfrm>
        <a:off x="3518966" y="2041587"/>
        <a:ext cx="3020466" cy="1812280"/>
      </dsp:txXfrm>
    </dsp:sp>
    <dsp:sp modelId="{0A6D197E-EA42-44B1-903F-A3701574E4B8}">
      <dsp:nvSpPr>
        <dsp:cNvPr id="0" name=""/>
        <dsp:cNvSpPr/>
      </dsp:nvSpPr>
      <dsp:spPr>
        <a:xfrm>
          <a:off x="6868120" y="2038144"/>
          <a:ext cx="3020466" cy="1812280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>
              <a:solidFill>
                <a:schemeClr val="tx1"/>
              </a:solidFill>
            </a:rPr>
            <a:t>Interpretation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6868120" y="2038144"/>
        <a:ext cx="3020466" cy="1812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Psychoanalysis counselling</a:t>
            </a:r>
            <a:endParaRPr lang="id-ID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40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Counselor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Talkless</a:t>
            </a:r>
            <a:r>
              <a:rPr lang="en-US" sz="2000" dirty="0" smtClean="0"/>
              <a:t> about her self</a:t>
            </a:r>
          </a:p>
          <a:p>
            <a:r>
              <a:rPr lang="en-US" sz="2000" dirty="0" smtClean="0"/>
              <a:t>Belief that </a:t>
            </a:r>
            <a:r>
              <a:rPr lang="en-US" sz="2000" dirty="0" err="1" smtClean="0"/>
              <a:t>clients’s</a:t>
            </a:r>
            <a:r>
              <a:rPr lang="en-US" sz="2000" dirty="0" smtClean="0"/>
              <a:t> feeling is related with significant person in their past experiences</a:t>
            </a:r>
          </a:p>
          <a:p>
            <a:r>
              <a:rPr lang="en-US" sz="2000" dirty="0" smtClean="0"/>
              <a:t>Analyze client feeling </a:t>
            </a:r>
          </a:p>
          <a:p>
            <a:r>
              <a:rPr lang="en-US" sz="2000" dirty="0" smtClean="0"/>
              <a:t>Make a situation that can make client express their difficult thinking</a:t>
            </a:r>
          </a:p>
          <a:p>
            <a:r>
              <a:rPr lang="en-US" sz="2000" dirty="0" smtClean="0"/>
              <a:t>Help client </a:t>
            </a:r>
            <a:r>
              <a:rPr lang="en-US" sz="2000" dirty="0" err="1" smtClean="0"/>
              <a:t>finf</a:t>
            </a:r>
            <a:r>
              <a:rPr lang="en-US" sz="2000" dirty="0" smtClean="0"/>
              <a:t> their consciousness, solve their worry, control impulsive behavior</a:t>
            </a:r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523444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Counselling Techniques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4647442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019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29" y="535577"/>
            <a:ext cx="11252428" cy="5826034"/>
          </a:xfrm>
        </p:spPr>
      </p:pic>
    </p:spTree>
    <p:extLst>
      <p:ext uri="{BB962C8B-B14F-4D97-AF65-F5344CB8AC3E}">
        <p14:creationId xmlns:p14="http://schemas.microsoft.com/office/powerpoint/2010/main" val="3388358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Is develop by Sigmund Freud (1856-1939)</a:t>
            </a:r>
          </a:p>
          <a:p>
            <a:r>
              <a:rPr lang="en-US" sz="2000" dirty="0" smtClean="0"/>
              <a:t>Is started with his first book “Dream Interpretation.”</a:t>
            </a:r>
          </a:p>
          <a:p>
            <a:r>
              <a:rPr lang="en-US" sz="2000" dirty="0" smtClean="0"/>
              <a:t>Psychoanalysis theory explain structural of personality, dynamic of personality, and development of personality</a:t>
            </a:r>
          </a:p>
          <a:p>
            <a:r>
              <a:rPr lang="en-US" sz="2000" dirty="0" smtClean="0"/>
              <a:t>All human behavior is related with a drive in unconsciousness 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346994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Opinion about Human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Deterministic</a:t>
            </a:r>
          </a:p>
          <a:p>
            <a:r>
              <a:rPr lang="en-US" sz="2000" dirty="0" smtClean="0"/>
              <a:t>Behavior is driven by irrational power, unconsciousness motivation, drive, instinct, psychosexual experiences that happened in early sixth year of human life</a:t>
            </a:r>
          </a:p>
          <a:p>
            <a:r>
              <a:rPr lang="en-US" sz="2000" dirty="0" smtClean="0"/>
              <a:t>Basic concept of human life are about psychic determinism and unconscious mental processes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046003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Past experiences of people are really important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4" name="Isosceles Triangle 3"/>
          <p:cNvSpPr/>
          <p:nvPr/>
        </p:nvSpPr>
        <p:spPr>
          <a:xfrm>
            <a:off x="4097382" y="2521131"/>
            <a:ext cx="2264229" cy="258644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225143" y="2521131"/>
            <a:ext cx="148916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1"/>
          </p:cNvCxnSpPr>
          <p:nvPr/>
        </p:nvCxnSpPr>
        <p:spPr>
          <a:xfrm flipH="1">
            <a:off x="2965269" y="3814354"/>
            <a:ext cx="169817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172892" y="5120641"/>
            <a:ext cx="26125" cy="5323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714309" y="2331719"/>
            <a:ext cx="1737360" cy="3788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Consiousness</a:t>
            </a:r>
            <a:endParaRPr lang="id-ID" sz="1400" dirty="0"/>
          </a:p>
        </p:txBody>
      </p:sp>
      <p:sp>
        <p:nvSpPr>
          <p:cNvPr id="16" name="Rectangle 15"/>
          <p:cNvSpPr/>
          <p:nvPr/>
        </p:nvSpPr>
        <p:spPr>
          <a:xfrm>
            <a:off x="1227909" y="3624942"/>
            <a:ext cx="1737360" cy="3788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Subconsiousness</a:t>
            </a:r>
            <a:endParaRPr lang="id-ID" sz="1400" dirty="0"/>
          </a:p>
        </p:txBody>
      </p:sp>
      <p:sp>
        <p:nvSpPr>
          <p:cNvPr id="17" name="Rectangle 16"/>
          <p:cNvSpPr/>
          <p:nvPr/>
        </p:nvSpPr>
        <p:spPr>
          <a:xfrm>
            <a:off x="4330337" y="5685609"/>
            <a:ext cx="1737360" cy="3788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Unconsiousness</a:t>
            </a: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3129279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Unconsiousness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Dream represented there is a need, expectation, conflict</a:t>
            </a:r>
          </a:p>
          <a:p>
            <a:r>
              <a:rPr lang="en-US" sz="2400" dirty="0" smtClean="0"/>
              <a:t>Slip of </a:t>
            </a:r>
            <a:r>
              <a:rPr lang="en-US" sz="2400" dirty="0" err="1" smtClean="0"/>
              <a:t>tounge</a:t>
            </a:r>
            <a:endParaRPr lang="en-US" sz="2400" dirty="0" smtClean="0"/>
          </a:p>
          <a:p>
            <a:r>
              <a:rPr lang="en-US" sz="2400" dirty="0" smtClean="0"/>
              <a:t>Posthypnotic suggestion</a:t>
            </a:r>
          </a:p>
          <a:p>
            <a:r>
              <a:rPr lang="en-US" sz="2400" dirty="0" smtClean="0"/>
              <a:t>Material derived from free association techniques</a:t>
            </a:r>
          </a:p>
          <a:p>
            <a:r>
              <a:rPr lang="en-US" sz="2400" dirty="0" smtClean="0"/>
              <a:t>Material derived from projective techniques</a:t>
            </a:r>
          </a:p>
          <a:p>
            <a:pPr marL="0" indent="0"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32570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Personality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072389"/>
              </p:ext>
            </p:extLst>
          </p:nvPr>
        </p:nvGraphicFramePr>
        <p:xfrm>
          <a:off x="1227908" y="2469199"/>
          <a:ext cx="9100457" cy="1619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5719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Developmental of Personality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797532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1585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Ego Defense Mechanism</a:t>
            </a:r>
            <a:endParaRPr lang="id-ID" dirty="0"/>
          </a:p>
        </p:txBody>
      </p:sp>
      <p:sp>
        <p:nvSpPr>
          <p:cNvPr id="4" name="Rounded Rectangle 3"/>
          <p:cNvSpPr/>
          <p:nvPr/>
        </p:nvSpPr>
        <p:spPr>
          <a:xfrm>
            <a:off x="3783874" y="4484914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Displacement</a:t>
            </a:r>
            <a:endParaRPr lang="id-ID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1397726" y="3457303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Suppresion</a:t>
            </a:r>
            <a:endParaRPr lang="id-ID" dirty="0"/>
          </a:p>
        </p:txBody>
      </p:sp>
      <p:sp>
        <p:nvSpPr>
          <p:cNvPr id="6" name="Rounded Rectangle 5"/>
          <p:cNvSpPr/>
          <p:nvPr/>
        </p:nvSpPr>
        <p:spPr>
          <a:xfrm>
            <a:off x="1397726" y="4484914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Reaction formation</a:t>
            </a:r>
            <a:endParaRPr lang="id-ID" dirty="0"/>
          </a:p>
        </p:txBody>
      </p:sp>
      <p:sp>
        <p:nvSpPr>
          <p:cNvPr id="7" name="Rounded Rectangle 6"/>
          <p:cNvSpPr/>
          <p:nvPr/>
        </p:nvSpPr>
        <p:spPr>
          <a:xfrm>
            <a:off x="1397726" y="5512525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Rejection</a:t>
            </a:r>
            <a:endParaRPr lang="id-ID" dirty="0"/>
          </a:p>
        </p:txBody>
      </p:sp>
      <p:sp>
        <p:nvSpPr>
          <p:cNvPr id="8" name="Rounded Rectangle 7"/>
          <p:cNvSpPr/>
          <p:nvPr/>
        </p:nvSpPr>
        <p:spPr>
          <a:xfrm>
            <a:off x="3783874" y="2508069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Projection</a:t>
            </a:r>
            <a:endParaRPr lang="id-ID" dirty="0"/>
          </a:p>
        </p:txBody>
      </p:sp>
      <p:sp>
        <p:nvSpPr>
          <p:cNvPr id="9" name="Rounded Rectangle 8"/>
          <p:cNvSpPr/>
          <p:nvPr/>
        </p:nvSpPr>
        <p:spPr>
          <a:xfrm>
            <a:off x="3783874" y="3457302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Rasionalisation</a:t>
            </a:r>
            <a:endParaRPr lang="id-ID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1397726" y="2573383"/>
            <a:ext cx="1619794" cy="5094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Repression</a:t>
            </a:r>
            <a:endParaRPr lang="id-ID" dirty="0"/>
          </a:p>
        </p:txBody>
      </p:sp>
      <p:sp>
        <p:nvSpPr>
          <p:cNvPr id="11" name="Rounded Rectangle 10"/>
          <p:cNvSpPr/>
          <p:nvPr/>
        </p:nvSpPr>
        <p:spPr>
          <a:xfrm>
            <a:off x="3783874" y="5512525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Sublimation</a:t>
            </a:r>
            <a:endParaRPr lang="id-ID" dirty="0"/>
          </a:p>
        </p:txBody>
      </p:sp>
      <p:sp>
        <p:nvSpPr>
          <p:cNvPr id="12" name="Rounded Rectangle 11"/>
          <p:cNvSpPr/>
          <p:nvPr/>
        </p:nvSpPr>
        <p:spPr>
          <a:xfrm>
            <a:off x="6096000" y="2508068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Substitution</a:t>
            </a:r>
            <a:endParaRPr lang="id-ID" dirty="0"/>
          </a:p>
        </p:txBody>
      </p:sp>
      <p:sp>
        <p:nvSpPr>
          <p:cNvPr id="13" name="Rounded Rectangle 12"/>
          <p:cNvSpPr/>
          <p:nvPr/>
        </p:nvSpPr>
        <p:spPr>
          <a:xfrm>
            <a:off x="6096000" y="3475977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Compensation</a:t>
            </a:r>
            <a:endParaRPr lang="id-ID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6096000" y="4484914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Fixation</a:t>
            </a:r>
            <a:endParaRPr lang="id-ID" dirty="0"/>
          </a:p>
        </p:txBody>
      </p:sp>
      <p:sp>
        <p:nvSpPr>
          <p:cNvPr id="15" name="Rounded Rectangle 14"/>
          <p:cNvSpPr/>
          <p:nvPr/>
        </p:nvSpPr>
        <p:spPr>
          <a:xfrm>
            <a:off x="6096000" y="5512525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Regression</a:t>
            </a:r>
            <a:endParaRPr lang="id-ID" dirty="0"/>
          </a:p>
        </p:txBody>
      </p:sp>
      <p:sp>
        <p:nvSpPr>
          <p:cNvPr id="16" name="Rounded Rectangle 15"/>
          <p:cNvSpPr/>
          <p:nvPr/>
        </p:nvSpPr>
        <p:spPr>
          <a:xfrm>
            <a:off x="8482148" y="2508068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Denial</a:t>
            </a:r>
            <a:endParaRPr lang="id-ID" dirty="0"/>
          </a:p>
        </p:txBody>
      </p:sp>
      <p:sp>
        <p:nvSpPr>
          <p:cNvPr id="17" name="Rounded Rectangle 16"/>
          <p:cNvSpPr/>
          <p:nvPr/>
        </p:nvSpPr>
        <p:spPr>
          <a:xfrm>
            <a:off x="8482148" y="3502102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Introjection</a:t>
            </a:r>
            <a:endParaRPr lang="id-ID" dirty="0"/>
          </a:p>
        </p:txBody>
      </p:sp>
      <p:sp>
        <p:nvSpPr>
          <p:cNvPr id="18" name="Rounded Rectangle 17"/>
          <p:cNvSpPr/>
          <p:nvPr/>
        </p:nvSpPr>
        <p:spPr>
          <a:xfrm>
            <a:off x="8482148" y="4484913"/>
            <a:ext cx="1619794" cy="5747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Identification</a:t>
            </a:r>
            <a:endParaRPr lang="id-ID" sz="1600" dirty="0"/>
          </a:p>
        </p:txBody>
      </p:sp>
    </p:spTree>
    <p:extLst>
      <p:ext uri="{BB962C8B-B14F-4D97-AF65-F5344CB8AC3E}">
        <p14:creationId xmlns:p14="http://schemas.microsoft.com/office/powerpoint/2010/main" val="2682683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purposes of Counselling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Making client conscious and realize the unconscious thing in their life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5981697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64</TotalTime>
  <Words>258</Words>
  <Application>Microsoft Office PowerPoint</Application>
  <PresentationFormat>Custom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Savon</vt:lpstr>
      <vt:lpstr>Psychoanalysis counselling</vt:lpstr>
      <vt:lpstr>History</vt:lpstr>
      <vt:lpstr>Opinion about Human</vt:lpstr>
      <vt:lpstr>Basic Concept</vt:lpstr>
      <vt:lpstr>Unconsiousness</vt:lpstr>
      <vt:lpstr>Structure of Personality</vt:lpstr>
      <vt:lpstr>The Developmental of Personality</vt:lpstr>
      <vt:lpstr>Ego Defense Mechanism</vt:lpstr>
      <vt:lpstr>The purposes of Counselling</vt:lpstr>
      <vt:lpstr>The Role of Counselor</vt:lpstr>
      <vt:lpstr>Counselling Techniques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Psychoanalysis counselling</dc:title>
  <dc:creator>Administrator</dc:creator>
  <cp:lastModifiedBy>Lenovo</cp:lastModifiedBy>
  <cp:revision>9</cp:revision>
  <dcterms:created xsi:type="dcterms:W3CDTF">2019-11-29T04:02:39Z</dcterms:created>
  <dcterms:modified xsi:type="dcterms:W3CDTF">2020-04-08T01:41:52Z</dcterms:modified>
</cp:coreProperties>
</file>