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94660"/>
  </p:normalViewPr>
  <p:slideViewPr>
    <p:cSldViewPr snapToGrid="0">
      <p:cViewPr>
        <p:scale>
          <a:sx n="39" d="100"/>
          <a:sy n="39" d="100"/>
        </p:scale>
        <p:origin x="-126" y="-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B73FFA-A763-4C02-B941-B6109C286B0A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FB506B8-BE58-4107-9F8D-6078B39E781F}">
      <dgm:prSet phldrT="[Text]"/>
      <dgm:spPr/>
      <dgm:t>
        <a:bodyPr/>
        <a:lstStyle/>
        <a:p>
          <a:r>
            <a:rPr lang="en-US" dirty="0" smtClean="0"/>
            <a:t>Organism</a:t>
          </a:r>
          <a:endParaRPr lang="en-US" dirty="0"/>
        </a:p>
      </dgm:t>
    </dgm:pt>
    <dgm:pt modelId="{F73DCC63-BE23-4B7E-98D5-A8A5490ABE1B}" type="parTrans" cxnId="{AA7CDF39-72D2-4F69-AD4C-A7244A5FEC13}">
      <dgm:prSet/>
      <dgm:spPr/>
      <dgm:t>
        <a:bodyPr/>
        <a:lstStyle/>
        <a:p>
          <a:endParaRPr lang="en-US"/>
        </a:p>
      </dgm:t>
    </dgm:pt>
    <dgm:pt modelId="{4C1DD0BD-21DA-4B6C-936F-D55CB8315E01}" type="sibTrans" cxnId="{AA7CDF39-72D2-4F69-AD4C-A7244A5FEC13}">
      <dgm:prSet/>
      <dgm:spPr/>
      <dgm:t>
        <a:bodyPr/>
        <a:lstStyle/>
        <a:p>
          <a:endParaRPr lang="en-US"/>
        </a:p>
      </dgm:t>
    </dgm:pt>
    <dgm:pt modelId="{CA8EBCD9-8F5B-432A-8CC1-5EE2EB4AEB67}">
      <dgm:prSet phldrT="[Text]"/>
      <dgm:spPr/>
      <dgm:t>
        <a:bodyPr/>
        <a:lstStyle/>
        <a:p>
          <a:r>
            <a:rPr lang="en-US" dirty="0" smtClean="0"/>
            <a:t>Phenomenal Field</a:t>
          </a:r>
          <a:endParaRPr lang="en-US" dirty="0"/>
        </a:p>
      </dgm:t>
    </dgm:pt>
    <dgm:pt modelId="{40F1EBB0-FAA0-4E9E-B833-0B56A2A6DA73}" type="parTrans" cxnId="{A9D28D68-38C3-4B74-90C8-5B46626E74D9}">
      <dgm:prSet/>
      <dgm:spPr/>
      <dgm:t>
        <a:bodyPr/>
        <a:lstStyle/>
        <a:p>
          <a:endParaRPr lang="en-US"/>
        </a:p>
      </dgm:t>
    </dgm:pt>
    <dgm:pt modelId="{ECA1D386-BED2-4EC1-AEA8-347956F9390B}" type="sibTrans" cxnId="{A9D28D68-38C3-4B74-90C8-5B46626E74D9}">
      <dgm:prSet/>
      <dgm:spPr/>
      <dgm:t>
        <a:bodyPr/>
        <a:lstStyle/>
        <a:p>
          <a:endParaRPr lang="en-US"/>
        </a:p>
      </dgm:t>
    </dgm:pt>
    <dgm:pt modelId="{04548554-2736-4080-BF71-9ECF0729EC6C}">
      <dgm:prSet phldrT="[Text]"/>
      <dgm:spPr/>
      <dgm:t>
        <a:bodyPr/>
        <a:lstStyle/>
        <a:p>
          <a:r>
            <a:rPr lang="en-US" dirty="0" smtClean="0"/>
            <a:t>Self</a:t>
          </a:r>
          <a:endParaRPr lang="en-US" dirty="0"/>
        </a:p>
      </dgm:t>
    </dgm:pt>
    <dgm:pt modelId="{589115B6-9323-458C-A10F-EB5C7D770DB1}" type="parTrans" cxnId="{9B199CA0-94DF-4C30-B7A9-509FB9D76B70}">
      <dgm:prSet/>
      <dgm:spPr/>
      <dgm:t>
        <a:bodyPr/>
        <a:lstStyle/>
        <a:p>
          <a:endParaRPr lang="en-US"/>
        </a:p>
      </dgm:t>
    </dgm:pt>
    <dgm:pt modelId="{9941047E-652B-4F96-935D-84808923C599}" type="sibTrans" cxnId="{9B199CA0-94DF-4C30-B7A9-509FB9D76B70}">
      <dgm:prSet/>
      <dgm:spPr/>
      <dgm:t>
        <a:bodyPr/>
        <a:lstStyle/>
        <a:p>
          <a:endParaRPr lang="en-US"/>
        </a:p>
      </dgm:t>
    </dgm:pt>
    <dgm:pt modelId="{EF742DA6-4234-43CC-AC2C-DC66D5632F3B}" type="pres">
      <dgm:prSet presAssocID="{65B73FFA-A763-4C02-B941-B6109C286B0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D517D0-2E65-4A9F-A3D7-ECFE9D68679E}" type="pres">
      <dgm:prSet presAssocID="{CFB506B8-BE58-4107-9F8D-6078B39E781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99A489-DC6F-43A9-852B-B8AAD61317CB}" type="pres">
      <dgm:prSet presAssocID="{4C1DD0BD-21DA-4B6C-936F-D55CB8315E01}" presName="sibTrans" presStyleCnt="0"/>
      <dgm:spPr/>
    </dgm:pt>
    <dgm:pt modelId="{84DCC38A-4102-4446-A5A1-62EFB32236B3}" type="pres">
      <dgm:prSet presAssocID="{CA8EBCD9-8F5B-432A-8CC1-5EE2EB4AEB6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75371-C9D9-4B44-8C05-0099302A1CDF}" type="pres">
      <dgm:prSet presAssocID="{ECA1D386-BED2-4EC1-AEA8-347956F9390B}" presName="sibTrans" presStyleCnt="0"/>
      <dgm:spPr/>
    </dgm:pt>
    <dgm:pt modelId="{1740E5D2-0AE5-4B64-948D-8537B59877F7}" type="pres">
      <dgm:prSet presAssocID="{04548554-2736-4080-BF71-9ECF0729EC6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0E41CC-859A-42D6-AACB-B4A87AAA8384}" type="presOf" srcId="{04548554-2736-4080-BF71-9ECF0729EC6C}" destId="{1740E5D2-0AE5-4B64-948D-8537B59877F7}" srcOrd="0" destOrd="0" presId="urn:microsoft.com/office/officeart/2005/8/layout/default"/>
    <dgm:cxn modelId="{9B199CA0-94DF-4C30-B7A9-509FB9D76B70}" srcId="{65B73FFA-A763-4C02-B941-B6109C286B0A}" destId="{04548554-2736-4080-BF71-9ECF0729EC6C}" srcOrd="2" destOrd="0" parTransId="{589115B6-9323-458C-A10F-EB5C7D770DB1}" sibTransId="{9941047E-652B-4F96-935D-84808923C599}"/>
    <dgm:cxn modelId="{7041CE32-3E87-4F4A-9448-AEDFF107CE6F}" type="presOf" srcId="{CFB506B8-BE58-4107-9F8D-6078B39E781F}" destId="{4FD517D0-2E65-4A9F-A3D7-ECFE9D68679E}" srcOrd="0" destOrd="0" presId="urn:microsoft.com/office/officeart/2005/8/layout/default"/>
    <dgm:cxn modelId="{AA7CDF39-72D2-4F69-AD4C-A7244A5FEC13}" srcId="{65B73FFA-A763-4C02-B941-B6109C286B0A}" destId="{CFB506B8-BE58-4107-9F8D-6078B39E781F}" srcOrd="0" destOrd="0" parTransId="{F73DCC63-BE23-4B7E-98D5-A8A5490ABE1B}" sibTransId="{4C1DD0BD-21DA-4B6C-936F-D55CB8315E01}"/>
    <dgm:cxn modelId="{7A372378-1213-48D8-9F1A-4026D6730D35}" type="presOf" srcId="{CA8EBCD9-8F5B-432A-8CC1-5EE2EB4AEB67}" destId="{84DCC38A-4102-4446-A5A1-62EFB32236B3}" srcOrd="0" destOrd="0" presId="urn:microsoft.com/office/officeart/2005/8/layout/default"/>
    <dgm:cxn modelId="{0FF2E5D4-1F80-44D2-82B2-ED96D4FAA9E3}" type="presOf" srcId="{65B73FFA-A763-4C02-B941-B6109C286B0A}" destId="{EF742DA6-4234-43CC-AC2C-DC66D5632F3B}" srcOrd="0" destOrd="0" presId="urn:microsoft.com/office/officeart/2005/8/layout/default"/>
    <dgm:cxn modelId="{A9D28D68-38C3-4B74-90C8-5B46626E74D9}" srcId="{65B73FFA-A763-4C02-B941-B6109C286B0A}" destId="{CA8EBCD9-8F5B-432A-8CC1-5EE2EB4AEB67}" srcOrd="1" destOrd="0" parTransId="{40F1EBB0-FAA0-4E9E-B833-0B56A2A6DA73}" sibTransId="{ECA1D386-BED2-4EC1-AEA8-347956F9390B}"/>
    <dgm:cxn modelId="{9D83F870-98FC-4E17-BBF4-F1341522E035}" type="presParOf" srcId="{EF742DA6-4234-43CC-AC2C-DC66D5632F3B}" destId="{4FD517D0-2E65-4A9F-A3D7-ECFE9D68679E}" srcOrd="0" destOrd="0" presId="urn:microsoft.com/office/officeart/2005/8/layout/default"/>
    <dgm:cxn modelId="{D070A3A0-E84B-47E9-92B6-D5E255D5F96F}" type="presParOf" srcId="{EF742DA6-4234-43CC-AC2C-DC66D5632F3B}" destId="{6199A489-DC6F-43A9-852B-B8AAD61317CB}" srcOrd="1" destOrd="0" presId="urn:microsoft.com/office/officeart/2005/8/layout/default"/>
    <dgm:cxn modelId="{6C6666BA-F264-49FF-B9D6-F90C52C16C5D}" type="presParOf" srcId="{EF742DA6-4234-43CC-AC2C-DC66D5632F3B}" destId="{84DCC38A-4102-4446-A5A1-62EFB32236B3}" srcOrd="2" destOrd="0" presId="urn:microsoft.com/office/officeart/2005/8/layout/default"/>
    <dgm:cxn modelId="{950998F6-069D-4BF0-AD6D-6E3B1958991D}" type="presParOf" srcId="{EF742DA6-4234-43CC-AC2C-DC66D5632F3B}" destId="{24875371-C9D9-4B44-8C05-0099302A1CDF}" srcOrd="3" destOrd="0" presId="urn:microsoft.com/office/officeart/2005/8/layout/default"/>
    <dgm:cxn modelId="{DFF07152-82E6-4A10-A567-905C9AE22DAF}" type="presParOf" srcId="{EF742DA6-4234-43CC-AC2C-DC66D5632F3B}" destId="{1740E5D2-0AE5-4B64-948D-8537B59877F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DEB8AA-FF70-4576-A1E2-60E29053A87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902B97-4AF7-4EF1-A60C-74C89C40771E}">
      <dgm:prSet phldrT="[Text]"/>
      <dgm:spPr/>
      <dgm:t>
        <a:bodyPr/>
        <a:lstStyle/>
        <a:p>
          <a:r>
            <a:rPr lang="en-US" dirty="0" err="1" smtClean="0"/>
            <a:t>Opennes</a:t>
          </a:r>
          <a:r>
            <a:rPr lang="en-US" dirty="0" smtClean="0"/>
            <a:t> to experiences</a:t>
          </a:r>
          <a:endParaRPr lang="en-US" dirty="0"/>
        </a:p>
      </dgm:t>
    </dgm:pt>
    <dgm:pt modelId="{7D6B3C7F-B3FA-4CEA-AFC3-60C29747AE72}" type="parTrans" cxnId="{99CBF56C-6D5C-42AA-A6DB-258E8FAC6186}">
      <dgm:prSet/>
      <dgm:spPr/>
      <dgm:t>
        <a:bodyPr/>
        <a:lstStyle/>
        <a:p>
          <a:endParaRPr lang="en-US"/>
        </a:p>
      </dgm:t>
    </dgm:pt>
    <dgm:pt modelId="{7854C0F6-E4DF-489E-9F16-B3D82B760764}" type="sibTrans" cxnId="{99CBF56C-6D5C-42AA-A6DB-258E8FAC6186}">
      <dgm:prSet/>
      <dgm:spPr/>
      <dgm:t>
        <a:bodyPr/>
        <a:lstStyle/>
        <a:p>
          <a:endParaRPr lang="en-US"/>
        </a:p>
      </dgm:t>
    </dgm:pt>
    <dgm:pt modelId="{84FAA3F3-555F-425A-831E-F4B1E4870DDF}">
      <dgm:prSet phldrT="[Text]"/>
      <dgm:spPr/>
      <dgm:t>
        <a:bodyPr/>
        <a:lstStyle/>
        <a:p>
          <a:r>
            <a:rPr lang="en-US" dirty="0" smtClean="0"/>
            <a:t>Self trust</a:t>
          </a:r>
          <a:endParaRPr lang="en-US" dirty="0"/>
        </a:p>
      </dgm:t>
    </dgm:pt>
    <dgm:pt modelId="{4DDBC868-DC67-4746-B8C9-25DD8A3DF13B}" type="parTrans" cxnId="{FCC33368-090D-44A9-A86F-11E166C419C3}">
      <dgm:prSet/>
      <dgm:spPr/>
      <dgm:t>
        <a:bodyPr/>
        <a:lstStyle/>
        <a:p>
          <a:endParaRPr lang="en-US"/>
        </a:p>
      </dgm:t>
    </dgm:pt>
    <dgm:pt modelId="{0FD2B999-0E96-4487-A2B6-9451B645AA58}" type="sibTrans" cxnId="{FCC33368-090D-44A9-A86F-11E166C419C3}">
      <dgm:prSet/>
      <dgm:spPr/>
      <dgm:t>
        <a:bodyPr/>
        <a:lstStyle/>
        <a:p>
          <a:endParaRPr lang="en-US"/>
        </a:p>
      </dgm:t>
    </dgm:pt>
    <dgm:pt modelId="{B6BE6DCE-8265-44CB-99B1-B15624A3A6E1}">
      <dgm:prSet phldrT="[Text]"/>
      <dgm:spPr/>
      <dgm:t>
        <a:bodyPr/>
        <a:lstStyle/>
        <a:p>
          <a:r>
            <a:rPr lang="en-US" dirty="0" smtClean="0"/>
            <a:t>Internal source of evaluation</a:t>
          </a:r>
          <a:endParaRPr lang="en-US" dirty="0"/>
        </a:p>
      </dgm:t>
    </dgm:pt>
    <dgm:pt modelId="{E7D7C8B1-E46D-4F94-95C6-4B9EF5D5E981}" type="parTrans" cxnId="{F0094AE0-1BF2-4AEB-B719-24D29C6504D6}">
      <dgm:prSet/>
      <dgm:spPr/>
      <dgm:t>
        <a:bodyPr/>
        <a:lstStyle/>
        <a:p>
          <a:endParaRPr lang="en-US"/>
        </a:p>
      </dgm:t>
    </dgm:pt>
    <dgm:pt modelId="{FF247084-7243-46AE-A6FB-3A87FD893C0A}" type="sibTrans" cxnId="{F0094AE0-1BF2-4AEB-B719-24D29C6504D6}">
      <dgm:prSet/>
      <dgm:spPr/>
      <dgm:t>
        <a:bodyPr/>
        <a:lstStyle/>
        <a:p>
          <a:endParaRPr lang="en-US"/>
        </a:p>
      </dgm:t>
    </dgm:pt>
    <dgm:pt modelId="{40034F78-C666-4017-B672-04825D4A7707}">
      <dgm:prSet phldrT="[Text]"/>
      <dgm:spPr/>
      <dgm:t>
        <a:bodyPr/>
        <a:lstStyle/>
        <a:p>
          <a:r>
            <a:rPr lang="en-US" dirty="0" smtClean="0"/>
            <a:t>Willingness to continue growing</a:t>
          </a:r>
          <a:endParaRPr lang="en-US" dirty="0"/>
        </a:p>
      </dgm:t>
    </dgm:pt>
    <dgm:pt modelId="{B0A78AF9-01F1-4572-8626-C05B7A4E53F9}" type="parTrans" cxnId="{3FC2368C-508F-4231-A225-FCD0CEA23C5F}">
      <dgm:prSet/>
      <dgm:spPr/>
      <dgm:t>
        <a:bodyPr/>
        <a:lstStyle/>
        <a:p>
          <a:endParaRPr lang="en-US"/>
        </a:p>
      </dgm:t>
    </dgm:pt>
    <dgm:pt modelId="{D3314791-604D-4F45-ABB8-3D64B685F112}" type="sibTrans" cxnId="{3FC2368C-508F-4231-A225-FCD0CEA23C5F}">
      <dgm:prSet/>
      <dgm:spPr/>
      <dgm:t>
        <a:bodyPr/>
        <a:lstStyle/>
        <a:p>
          <a:endParaRPr lang="en-US"/>
        </a:p>
      </dgm:t>
    </dgm:pt>
    <dgm:pt modelId="{FD3E42E7-6A2E-4574-BDB5-E2E592A72713}" type="pres">
      <dgm:prSet presAssocID="{59DEB8AA-FF70-4576-A1E2-60E29053A87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3799CB-3A3B-4E18-938B-AC651D5EB1DF}" type="pres">
      <dgm:prSet presAssocID="{65902B97-4AF7-4EF1-A60C-74C89C40771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6BB1B-CBD1-4E02-BBC7-B2A99B397DC8}" type="pres">
      <dgm:prSet presAssocID="{7854C0F6-E4DF-489E-9F16-B3D82B760764}" presName="sibTrans" presStyleCnt="0"/>
      <dgm:spPr/>
    </dgm:pt>
    <dgm:pt modelId="{998D214D-DEE0-47FC-8263-771F64BDD85C}" type="pres">
      <dgm:prSet presAssocID="{84FAA3F3-555F-425A-831E-F4B1E4870DD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F4B0A-E8CF-42E7-843C-735E6E6FBD47}" type="pres">
      <dgm:prSet presAssocID="{0FD2B999-0E96-4487-A2B6-9451B645AA58}" presName="sibTrans" presStyleCnt="0"/>
      <dgm:spPr/>
    </dgm:pt>
    <dgm:pt modelId="{311280C0-5F7E-4C65-909B-C10EA43012B4}" type="pres">
      <dgm:prSet presAssocID="{B6BE6DCE-8265-44CB-99B1-B15624A3A6E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B73B5-48F5-49C8-B12A-516F24D14C31}" type="pres">
      <dgm:prSet presAssocID="{FF247084-7243-46AE-A6FB-3A87FD893C0A}" presName="sibTrans" presStyleCnt="0"/>
      <dgm:spPr/>
    </dgm:pt>
    <dgm:pt modelId="{9E41D7CB-30D6-4CC6-B15C-1C8A2BAE90E9}" type="pres">
      <dgm:prSet presAssocID="{40034F78-C666-4017-B672-04825D4A770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CBF56C-6D5C-42AA-A6DB-258E8FAC6186}" srcId="{59DEB8AA-FF70-4576-A1E2-60E29053A875}" destId="{65902B97-4AF7-4EF1-A60C-74C89C40771E}" srcOrd="0" destOrd="0" parTransId="{7D6B3C7F-B3FA-4CEA-AFC3-60C29747AE72}" sibTransId="{7854C0F6-E4DF-489E-9F16-B3D82B760764}"/>
    <dgm:cxn modelId="{24491B1F-2A4C-480B-9A00-0FB4282AB7C9}" type="presOf" srcId="{40034F78-C666-4017-B672-04825D4A7707}" destId="{9E41D7CB-30D6-4CC6-B15C-1C8A2BAE90E9}" srcOrd="0" destOrd="0" presId="urn:microsoft.com/office/officeart/2005/8/layout/default"/>
    <dgm:cxn modelId="{3FC2368C-508F-4231-A225-FCD0CEA23C5F}" srcId="{59DEB8AA-FF70-4576-A1E2-60E29053A875}" destId="{40034F78-C666-4017-B672-04825D4A7707}" srcOrd="3" destOrd="0" parTransId="{B0A78AF9-01F1-4572-8626-C05B7A4E53F9}" sibTransId="{D3314791-604D-4F45-ABB8-3D64B685F112}"/>
    <dgm:cxn modelId="{F0094AE0-1BF2-4AEB-B719-24D29C6504D6}" srcId="{59DEB8AA-FF70-4576-A1E2-60E29053A875}" destId="{B6BE6DCE-8265-44CB-99B1-B15624A3A6E1}" srcOrd="2" destOrd="0" parTransId="{E7D7C8B1-E46D-4F94-95C6-4B9EF5D5E981}" sibTransId="{FF247084-7243-46AE-A6FB-3A87FD893C0A}"/>
    <dgm:cxn modelId="{E44A07DC-3A6B-4116-9B14-C73A8549F67D}" type="presOf" srcId="{65902B97-4AF7-4EF1-A60C-74C89C40771E}" destId="{EB3799CB-3A3B-4E18-938B-AC651D5EB1DF}" srcOrd="0" destOrd="0" presId="urn:microsoft.com/office/officeart/2005/8/layout/default"/>
    <dgm:cxn modelId="{1111BB45-24DD-4C83-8986-D5F219F4B7C4}" type="presOf" srcId="{84FAA3F3-555F-425A-831E-F4B1E4870DDF}" destId="{998D214D-DEE0-47FC-8263-771F64BDD85C}" srcOrd="0" destOrd="0" presId="urn:microsoft.com/office/officeart/2005/8/layout/default"/>
    <dgm:cxn modelId="{41E38D0E-7EB1-436C-9BD8-4F3C2182D0E8}" type="presOf" srcId="{B6BE6DCE-8265-44CB-99B1-B15624A3A6E1}" destId="{311280C0-5F7E-4C65-909B-C10EA43012B4}" srcOrd="0" destOrd="0" presId="urn:microsoft.com/office/officeart/2005/8/layout/default"/>
    <dgm:cxn modelId="{FCC33368-090D-44A9-A86F-11E166C419C3}" srcId="{59DEB8AA-FF70-4576-A1E2-60E29053A875}" destId="{84FAA3F3-555F-425A-831E-F4B1E4870DDF}" srcOrd="1" destOrd="0" parTransId="{4DDBC868-DC67-4746-B8C9-25DD8A3DF13B}" sibTransId="{0FD2B999-0E96-4487-A2B6-9451B645AA58}"/>
    <dgm:cxn modelId="{4C38E775-A55B-465E-A06F-913F3C703C3B}" type="presOf" srcId="{59DEB8AA-FF70-4576-A1E2-60E29053A875}" destId="{FD3E42E7-6A2E-4574-BDB5-E2E592A72713}" srcOrd="0" destOrd="0" presId="urn:microsoft.com/office/officeart/2005/8/layout/default"/>
    <dgm:cxn modelId="{DF7CFDEA-E0C6-4C47-B391-3A7FA7D07959}" type="presParOf" srcId="{FD3E42E7-6A2E-4574-BDB5-E2E592A72713}" destId="{EB3799CB-3A3B-4E18-938B-AC651D5EB1DF}" srcOrd="0" destOrd="0" presId="urn:microsoft.com/office/officeart/2005/8/layout/default"/>
    <dgm:cxn modelId="{32954A46-0541-477E-95AB-BCFBF3437377}" type="presParOf" srcId="{FD3E42E7-6A2E-4574-BDB5-E2E592A72713}" destId="{1116BB1B-CBD1-4E02-BBC7-B2A99B397DC8}" srcOrd="1" destOrd="0" presId="urn:microsoft.com/office/officeart/2005/8/layout/default"/>
    <dgm:cxn modelId="{5DF00FA2-4071-4D1C-AC23-FF003A6F6A49}" type="presParOf" srcId="{FD3E42E7-6A2E-4574-BDB5-E2E592A72713}" destId="{998D214D-DEE0-47FC-8263-771F64BDD85C}" srcOrd="2" destOrd="0" presId="urn:microsoft.com/office/officeart/2005/8/layout/default"/>
    <dgm:cxn modelId="{94D36AA6-40BE-4D0A-92D0-8D1CC60BCD02}" type="presParOf" srcId="{FD3E42E7-6A2E-4574-BDB5-E2E592A72713}" destId="{210F4B0A-E8CF-42E7-843C-735E6E6FBD47}" srcOrd="3" destOrd="0" presId="urn:microsoft.com/office/officeart/2005/8/layout/default"/>
    <dgm:cxn modelId="{1778864F-69E2-4F17-A57A-1F11B7C7286D}" type="presParOf" srcId="{FD3E42E7-6A2E-4574-BDB5-E2E592A72713}" destId="{311280C0-5F7E-4C65-909B-C10EA43012B4}" srcOrd="4" destOrd="0" presId="urn:microsoft.com/office/officeart/2005/8/layout/default"/>
    <dgm:cxn modelId="{982A1A70-6D8A-46E5-93BE-ABBD6E4AC04D}" type="presParOf" srcId="{FD3E42E7-6A2E-4574-BDB5-E2E592A72713}" destId="{9AAB73B5-48F5-49C8-B12A-516F24D14C31}" srcOrd="5" destOrd="0" presId="urn:microsoft.com/office/officeart/2005/8/layout/default"/>
    <dgm:cxn modelId="{7228552C-2F14-45D1-9F3D-BDEF2A59BB8A}" type="presParOf" srcId="{FD3E42E7-6A2E-4574-BDB5-E2E592A72713}" destId="{9E41D7CB-30D6-4CC6-B15C-1C8A2BAE90E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3DB34C-C8D7-4591-A9F0-3BBFBD051583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B19BEBA-71C8-49E5-87BE-190A15E08791}">
      <dgm:prSet phldrT="[Text]"/>
      <dgm:spPr/>
      <dgm:t>
        <a:bodyPr/>
        <a:lstStyle/>
        <a:p>
          <a:r>
            <a:rPr lang="en-US" dirty="0" smtClean="0"/>
            <a:t>Genuineness</a:t>
          </a:r>
          <a:endParaRPr lang="en-US" dirty="0"/>
        </a:p>
      </dgm:t>
    </dgm:pt>
    <dgm:pt modelId="{5610C9C2-D080-4B63-8276-52F93F0FDCAD}" type="parTrans" cxnId="{267E7929-21FD-4F5F-9191-D46EEA0CE83B}">
      <dgm:prSet/>
      <dgm:spPr/>
      <dgm:t>
        <a:bodyPr/>
        <a:lstStyle/>
        <a:p>
          <a:endParaRPr lang="en-US"/>
        </a:p>
      </dgm:t>
    </dgm:pt>
    <dgm:pt modelId="{A4503C40-F509-49B0-9B21-3BF74C2B60A8}" type="sibTrans" cxnId="{267E7929-21FD-4F5F-9191-D46EEA0CE83B}">
      <dgm:prSet/>
      <dgm:spPr/>
      <dgm:t>
        <a:bodyPr/>
        <a:lstStyle/>
        <a:p>
          <a:endParaRPr lang="en-US"/>
        </a:p>
      </dgm:t>
    </dgm:pt>
    <dgm:pt modelId="{7869B3C1-B87E-4EAD-BC0E-6F574C64C96C}">
      <dgm:prSet phldrT="[Text]"/>
      <dgm:spPr/>
      <dgm:t>
        <a:bodyPr/>
        <a:lstStyle/>
        <a:p>
          <a:r>
            <a:rPr lang="en-US" dirty="0" smtClean="0"/>
            <a:t>Unconditional positive regard</a:t>
          </a:r>
          <a:endParaRPr lang="en-US" dirty="0"/>
        </a:p>
      </dgm:t>
    </dgm:pt>
    <dgm:pt modelId="{F3A19C02-10E2-469C-9894-46D6524C113A}" type="parTrans" cxnId="{A30ABED5-DAEC-4304-8616-CE72E68AEC65}">
      <dgm:prSet/>
      <dgm:spPr/>
      <dgm:t>
        <a:bodyPr/>
        <a:lstStyle/>
        <a:p>
          <a:endParaRPr lang="en-US"/>
        </a:p>
      </dgm:t>
    </dgm:pt>
    <dgm:pt modelId="{9AC45D1E-3339-4174-AB0F-5DF03608B589}" type="sibTrans" cxnId="{A30ABED5-DAEC-4304-8616-CE72E68AEC65}">
      <dgm:prSet/>
      <dgm:spPr/>
      <dgm:t>
        <a:bodyPr/>
        <a:lstStyle/>
        <a:p>
          <a:endParaRPr lang="en-US"/>
        </a:p>
      </dgm:t>
    </dgm:pt>
    <dgm:pt modelId="{B501C655-4485-44B6-B5C7-C01D97E04F0E}">
      <dgm:prSet phldrT="[Text]"/>
      <dgm:spPr/>
      <dgm:t>
        <a:bodyPr/>
        <a:lstStyle/>
        <a:p>
          <a:r>
            <a:rPr lang="en-US" dirty="0" smtClean="0"/>
            <a:t>Emphatic and understanding</a:t>
          </a:r>
          <a:endParaRPr lang="en-US" dirty="0"/>
        </a:p>
      </dgm:t>
    </dgm:pt>
    <dgm:pt modelId="{2C1D6F1C-AF2F-473B-89E2-102E6429541F}" type="parTrans" cxnId="{9F625B97-6110-446A-A302-6FAC7995D38E}">
      <dgm:prSet/>
      <dgm:spPr/>
      <dgm:t>
        <a:bodyPr/>
        <a:lstStyle/>
        <a:p>
          <a:endParaRPr lang="en-US"/>
        </a:p>
      </dgm:t>
    </dgm:pt>
    <dgm:pt modelId="{39D7E239-5798-4473-B525-11681C47871B}" type="sibTrans" cxnId="{9F625B97-6110-446A-A302-6FAC7995D38E}">
      <dgm:prSet/>
      <dgm:spPr/>
      <dgm:t>
        <a:bodyPr/>
        <a:lstStyle/>
        <a:p>
          <a:endParaRPr lang="en-US"/>
        </a:p>
      </dgm:t>
    </dgm:pt>
    <dgm:pt modelId="{E856F2BB-A408-4DFE-8832-03AD84C9870F}" type="pres">
      <dgm:prSet presAssocID="{253DB34C-C8D7-4591-A9F0-3BBFBD0515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CDE5D5-6304-4E12-85A4-369FEF2D58F0}" type="pres">
      <dgm:prSet presAssocID="{1B19BEBA-71C8-49E5-87BE-190A15E0879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B3066E-E9AF-4FA9-AF25-8CA3708ACB38}" type="pres">
      <dgm:prSet presAssocID="{A4503C40-F509-49B0-9B21-3BF74C2B60A8}" presName="sibTrans" presStyleCnt="0"/>
      <dgm:spPr/>
    </dgm:pt>
    <dgm:pt modelId="{07BD3D23-95F2-4EDA-972B-D8C358991DE5}" type="pres">
      <dgm:prSet presAssocID="{7869B3C1-B87E-4EAD-BC0E-6F574C64C96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FE0AA2-8ED9-4BF0-A035-F126616E7F8D}" type="pres">
      <dgm:prSet presAssocID="{9AC45D1E-3339-4174-AB0F-5DF03608B589}" presName="sibTrans" presStyleCnt="0"/>
      <dgm:spPr/>
    </dgm:pt>
    <dgm:pt modelId="{46AA2207-5C51-4573-B49C-BC804454B6D9}" type="pres">
      <dgm:prSet presAssocID="{B501C655-4485-44B6-B5C7-C01D97E04F0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7E7929-21FD-4F5F-9191-D46EEA0CE83B}" srcId="{253DB34C-C8D7-4591-A9F0-3BBFBD051583}" destId="{1B19BEBA-71C8-49E5-87BE-190A15E08791}" srcOrd="0" destOrd="0" parTransId="{5610C9C2-D080-4B63-8276-52F93F0FDCAD}" sibTransId="{A4503C40-F509-49B0-9B21-3BF74C2B60A8}"/>
    <dgm:cxn modelId="{04BB6EF9-914B-4CAA-A62C-AB92BFEFEF44}" type="presOf" srcId="{7869B3C1-B87E-4EAD-BC0E-6F574C64C96C}" destId="{07BD3D23-95F2-4EDA-972B-D8C358991DE5}" srcOrd="0" destOrd="0" presId="urn:microsoft.com/office/officeart/2005/8/layout/default"/>
    <dgm:cxn modelId="{8F1B7910-988B-479E-B47D-846F1147F15F}" type="presOf" srcId="{B501C655-4485-44B6-B5C7-C01D97E04F0E}" destId="{46AA2207-5C51-4573-B49C-BC804454B6D9}" srcOrd="0" destOrd="0" presId="urn:microsoft.com/office/officeart/2005/8/layout/default"/>
    <dgm:cxn modelId="{A30ABED5-DAEC-4304-8616-CE72E68AEC65}" srcId="{253DB34C-C8D7-4591-A9F0-3BBFBD051583}" destId="{7869B3C1-B87E-4EAD-BC0E-6F574C64C96C}" srcOrd="1" destOrd="0" parTransId="{F3A19C02-10E2-469C-9894-46D6524C113A}" sibTransId="{9AC45D1E-3339-4174-AB0F-5DF03608B589}"/>
    <dgm:cxn modelId="{9F625B97-6110-446A-A302-6FAC7995D38E}" srcId="{253DB34C-C8D7-4591-A9F0-3BBFBD051583}" destId="{B501C655-4485-44B6-B5C7-C01D97E04F0E}" srcOrd="2" destOrd="0" parTransId="{2C1D6F1C-AF2F-473B-89E2-102E6429541F}" sibTransId="{39D7E239-5798-4473-B525-11681C47871B}"/>
    <dgm:cxn modelId="{A6DDFB79-B314-4298-BDF1-E5823DFD3403}" type="presOf" srcId="{253DB34C-C8D7-4591-A9F0-3BBFBD051583}" destId="{E856F2BB-A408-4DFE-8832-03AD84C9870F}" srcOrd="0" destOrd="0" presId="urn:microsoft.com/office/officeart/2005/8/layout/default"/>
    <dgm:cxn modelId="{A38063D3-FFF9-4838-B196-DA68CC01A961}" type="presOf" srcId="{1B19BEBA-71C8-49E5-87BE-190A15E08791}" destId="{B1CDE5D5-6304-4E12-85A4-369FEF2D58F0}" srcOrd="0" destOrd="0" presId="urn:microsoft.com/office/officeart/2005/8/layout/default"/>
    <dgm:cxn modelId="{98E607BE-05ED-40B8-A008-B0B905BC5A69}" type="presParOf" srcId="{E856F2BB-A408-4DFE-8832-03AD84C9870F}" destId="{B1CDE5D5-6304-4E12-85A4-369FEF2D58F0}" srcOrd="0" destOrd="0" presId="urn:microsoft.com/office/officeart/2005/8/layout/default"/>
    <dgm:cxn modelId="{D25CF0ED-7FFD-4B76-A55B-6596E2B37ED9}" type="presParOf" srcId="{E856F2BB-A408-4DFE-8832-03AD84C9870F}" destId="{A6B3066E-E9AF-4FA9-AF25-8CA3708ACB38}" srcOrd="1" destOrd="0" presId="urn:microsoft.com/office/officeart/2005/8/layout/default"/>
    <dgm:cxn modelId="{3BB372BC-EA49-45B4-A436-351807513B43}" type="presParOf" srcId="{E856F2BB-A408-4DFE-8832-03AD84C9870F}" destId="{07BD3D23-95F2-4EDA-972B-D8C358991DE5}" srcOrd="2" destOrd="0" presId="urn:microsoft.com/office/officeart/2005/8/layout/default"/>
    <dgm:cxn modelId="{ADDAEE96-DBBE-415F-A9EF-DE8205A945AB}" type="presParOf" srcId="{E856F2BB-A408-4DFE-8832-03AD84C9870F}" destId="{5BFE0AA2-8ED9-4BF0-A035-F126616E7F8D}" srcOrd="3" destOrd="0" presId="urn:microsoft.com/office/officeart/2005/8/layout/default"/>
    <dgm:cxn modelId="{49A02781-6BB5-49AE-B6C9-C9E2AF711D19}" type="presParOf" srcId="{E856F2BB-A408-4DFE-8832-03AD84C9870F}" destId="{46AA2207-5C51-4573-B49C-BC804454B6D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F4AD8E-7B55-4BC2-A841-CABE4D313C78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D68DBE4-C575-44B6-B9B4-6D97B16CCFA5}">
      <dgm:prSet phldrT="[Text]"/>
      <dgm:spPr/>
      <dgm:t>
        <a:bodyPr/>
        <a:lstStyle/>
        <a:p>
          <a:r>
            <a:rPr lang="en-US" dirty="0" smtClean="0"/>
            <a:t>Active listening</a:t>
          </a:r>
          <a:endParaRPr lang="en-US" dirty="0"/>
        </a:p>
      </dgm:t>
    </dgm:pt>
    <dgm:pt modelId="{10F6B7E9-6282-416D-8AE9-7B5290E11816}" type="parTrans" cxnId="{F359C7C2-EAC3-40B1-9A70-0D4D7197C11A}">
      <dgm:prSet/>
      <dgm:spPr/>
      <dgm:t>
        <a:bodyPr/>
        <a:lstStyle/>
        <a:p>
          <a:endParaRPr lang="en-US"/>
        </a:p>
      </dgm:t>
    </dgm:pt>
    <dgm:pt modelId="{1F291DFB-0F71-4DC6-8083-35B071360CD7}" type="sibTrans" cxnId="{F359C7C2-EAC3-40B1-9A70-0D4D7197C11A}">
      <dgm:prSet/>
      <dgm:spPr/>
      <dgm:t>
        <a:bodyPr/>
        <a:lstStyle/>
        <a:p>
          <a:endParaRPr lang="en-US"/>
        </a:p>
      </dgm:t>
    </dgm:pt>
    <dgm:pt modelId="{BF5F4627-0FB3-40AD-9532-79DACCABBF08}">
      <dgm:prSet phldrT="[Text]"/>
      <dgm:spPr/>
      <dgm:t>
        <a:bodyPr/>
        <a:lstStyle/>
        <a:p>
          <a:r>
            <a:rPr lang="en-US" dirty="0" smtClean="0"/>
            <a:t>Paraphrasing</a:t>
          </a:r>
          <a:endParaRPr lang="en-US" dirty="0"/>
        </a:p>
      </dgm:t>
    </dgm:pt>
    <dgm:pt modelId="{B2EE40F4-7C28-4FF4-B3D7-13B26B277667}" type="parTrans" cxnId="{0FF1EAC0-3224-467A-887C-93DAF1269524}">
      <dgm:prSet/>
      <dgm:spPr/>
      <dgm:t>
        <a:bodyPr/>
        <a:lstStyle/>
        <a:p>
          <a:endParaRPr lang="en-US"/>
        </a:p>
      </dgm:t>
    </dgm:pt>
    <dgm:pt modelId="{97A68668-46E6-42D5-A1E1-04DF8F7ADA13}" type="sibTrans" cxnId="{0FF1EAC0-3224-467A-887C-93DAF1269524}">
      <dgm:prSet/>
      <dgm:spPr/>
      <dgm:t>
        <a:bodyPr/>
        <a:lstStyle/>
        <a:p>
          <a:endParaRPr lang="en-US"/>
        </a:p>
      </dgm:t>
    </dgm:pt>
    <dgm:pt modelId="{725DE63F-84E2-4025-9C3B-FAFE1B303840}">
      <dgm:prSet phldrT="[Text]"/>
      <dgm:spPr/>
      <dgm:t>
        <a:bodyPr/>
        <a:lstStyle/>
        <a:p>
          <a:r>
            <a:rPr lang="en-US" dirty="0" smtClean="0"/>
            <a:t>Clarifying </a:t>
          </a:r>
          <a:endParaRPr lang="en-US" dirty="0"/>
        </a:p>
      </dgm:t>
    </dgm:pt>
    <dgm:pt modelId="{D167F578-275B-4579-AD2B-F883432F7C55}" type="parTrans" cxnId="{9F0F4FEC-8431-43AB-B310-0236490872E6}">
      <dgm:prSet/>
      <dgm:spPr/>
      <dgm:t>
        <a:bodyPr/>
        <a:lstStyle/>
        <a:p>
          <a:endParaRPr lang="en-US"/>
        </a:p>
      </dgm:t>
    </dgm:pt>
    <dgm:pt modelId="{EB68886F-7A53-4CE1-A108-8B75C1070AA3}" type="sibTrans" cxnId="{9F0F4FEC-8431-43AB-B310-0236490872E6}">
      <dgm:prSet/>
      <dgm:spPr/>
      <dgm:t>
        <a:bodyPr/>
        <a:lstStyle/>
        <a:p>
          <a:endParaRPr lang="en-US"/>
        </a:p>
      </dgm:t>
    </dgm:pt>
    <dgm:pt modelId="{5F7F1CFD-4B9F-40C7-AB6E-CB55C12F8F48}">
      <dgm:prSet phldrT="[Text]"/>
      <dgm:spPr/>
      <dgm:t>
        <a:bodyPr/>
        <a:lstStyle/>
        <a:p>
          <a:r>
            <a:rPr lang="en-US" dirty="0" smtClean="0"/>
            <a:t>Summarizing</a:t>
          </a:r>
          <a:endParaRPr lang="en-US" dirty="0"/>
        </a:p>
      </dgm:t>
    </dgm:pt>
    <dgm:pt modelId="{FDDBF89C-6EA2-4648-99D2-3B08E9DB0025}" type="parTrans" cxnId="{ED77F246-3C10-4863-8C76-0016DABD9055}">
      <dgm:prSet/>
      <dgm:spPr/>
      <dgm:t>
        <a:bodyPr/>
        <a:lstStyle/>
        <a:p>
          <a:endParaRPr lang="en-US"/>
        </a:p>
      </dgm:t>
    </dgm:pt>
    <dgm:pt modelId="{7E39981C-8291-4F17-9225-FC4B34DD82BC}" type="sibTrans" cxnId="{ED77F246-3C10-4863-8C76-0016DABD9055}">
      <dgm:prSet/>
      <dgm:spPr/>
      <dgm:t>
        <a:bodyPr/>
        <a:lstStyle/>
        <a:p>
          <a:endParaRPr lang="en-US"/>
        </a:p>
      </dgm:t>
    </dgm:pt>
    <dgm:pt modelId="{5423263F-EE0C-48B9-84B3-075EFCD5D237}">
      <dgm:prSet phldrT="[Text]"/>
      <dgm:spPr/>
      <dgm:t>
        <a:bodyPr/>
        <a:lstStyle/>
        <a:p>
          <a:r>
            <a:rPr lang="en-US" dirty="0" smtClean="0"/>
            <a:t>Questioning</a:t>
          </a:r>
          <a:endParaRPr lang="en-US" dirty="0"/>
        </a:p>
      </dgm:t>
    </dgm:pt>
    <dgm:pt modelId="{748455CB-9874-46DF-96EF-3209E4B773AF}" type="parTrans" cxnId="{D8820AC5-C8C2-4C29-BF70-577F5A4DFFFF}">
      <dgm:prSet/>
      <dgm:spPr/>
      <dgm:t>
        <a:bodyPr/>
        <a:lstStyle/>
        <a:p>
          <a:endParaRPr lang="en-US"/>
        </a:p>
      </dgm:t>
    </dgm:pt>
    <dgm:pt modelId="{E13DA4CD-7FF4-453D-9414-7CFE46BBBEAA}" type="sibTrans" cxnId="{D8820AC5-C8C2-4C29-BF70-577F5A4DFFFF}">
      <dgm:prSet/>
      <dgm:spPr/>
      <dgm:t>
        <a:bodyPr/>
        <a:lstStyle/>
        <a:p>
          <a:endParaRPr lang="en-US"/>
        </a:p>
      </dgm:t>
    </dgm:pt>
    <dgm:pt modelId="{C4A834AD-AC74-43AB-8524-26EC334BFE35}">
      <dgm:prSet phldrT="[Text]"/>
      <dgm:spPr/>
      <dgm:t>
        <a:bodyPr/>
        <a:lstStyle/>
        <a:p>
          <a:r>
            <a:rPr lang="en-US" dirty="0" smtClean="0"/>
            <a:t>Interpreting</a:t>
          </a:r>
          <a:endParaRPr lang="en-US" dirty="0"/>
        </a:p>
      </dgm:t>
    </dgm:pt>
    <dgm:pt modelId="{1BE2AF86-3A0D-4051-A98F-9503D610C616}" type="parTrans" cxnId="{07AD1B1D-D38C-4275-BBAA-6937DFD131F7}">
      <dgm:prSet/>
      <dgm:spPr/>
      <dgm:t>
        <a:bodyPr/>
        <a:lstStyle/>
        <a:p>
          <a:endParaRPr lang="en-US"/>
        </a:p>
      </dgm:t>
    </dgm:pt>
    <dgm:pt modelId="{EC49BB09-5315-4F68-BA15-7775DA8CDA19}" type="sibTrans" cxnId="{07AD1B1D-D38C-4275-BBAA-6937DFD131F7}">
      <dgm:prSet/>
      <dgm:spPr/>
      <dgm:t>
        <a:bodyPr/>
        <a:lstStyle/>
        <a:p>
          <a:endParaRPr lang="en-US"/>
        </a:p>
      </dgm:t>
    </dgm:pt>
    <dgm:pt modelId="{EFFCBDF4-DA43-4DA9-BCBF-C8C1BB7A546C}" type="pres">
      <dgm:prSet presAssocID="{43F4AD8E-7B55-4BC2-A841-CABE4D313C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EEF065-246A-470A-BEB3-F17D8F9404D0}" type="pres">
      <dgm:prSet presAssocID="{CD68DBE4-C575-44B6-B9B4-6D97B16CCFA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7E04A9-06B5-45AA-A37C-FBC6A995ABCE}" type="pres">
      <dgm:prSet presAssocID="{1F291DFB-0F71-4DC6-8083-35B071360CD7}" presName="sibTrans" presStyleCnt="0"/>
      <dgm:spPr/>
    </dgm:pt>
    <dgm:pt modelId="{9E179653-A86E-424E-ABFE-9ED3DCF9F4D0}" type="pres">
      <dgm:prSet presAssocID="{BF5F4627-0FB3-40AD-9532-79DACCABBF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51634-DD7F-4218-9A30-28F1C024CC75}" type="pres">
      <dgm:prSet presAssocID="{97A68668-46E6-42D5-A1E1-04DF8F7ADA13}" presName="sibTrans" presStyleCnt="0"/>
      <dgm:spPr/>
    </dgm:pt>
    <dgm:pt modelId="{2E0C0814-3037-4CA1-9E2A-0D41AE752B9E}" type="pres">
      <dgm:prSet presAssocID="{725DE63F-84E2-4025-9C3B-FAFE1B30384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0FC7C-F762-4FD4-A65D-B348F52B5DFB}" type="pres">
      <dgm:prSet presAssocID="{EB68886F-7A53-4CE1-A108-8B75C1070AA3}" presName="sibTrans" presStyleCnt="0"/>
      <dgm:spPr/>
    </dgm:pt>
    <dgm:pt modelId="{54663B4D-A67D-47A6-BA13-1B1820AA3B41}" type="pres">
      <dgm:prSet presAssocID="{5F7F1CFD-4B9F-40C7-AB6E-CB55C12F8F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CA7F3-B32B-4968-BCA8-F417C80EE2C2}" type="pres">
      <dgm:prSet presAssocID="{7E39981C-8291-4F17-9225-FC4B34DD82BC}" presName="sibTrans" presStyleCnt="0"/>
      <dgm:spPr/>
    </dgm:pt>
    <dgm:pt modelId="{06B051BC-5D09-49D8-A0B2-EECD7B451443}" type="pres">
      <dgm:prSet presAssocID="{5423263F-EE0C-48B9-84B3-075EFCD5D23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3C123-EFAC-4D72-9EB7-135F28C64FFC}" type="pres">
      <dgm:prSet presAssocID="{E13DA4CD-7FF4-453D-9414-7CFE46BBBEAA}" presName="sibTrans" presStyleCnt="0"/>
      <dgm:spPr/>
    </dgm:pt>
    <dgm:pt modelId="{2A492D94-830F-483F-8596-9988F9322C1E}" type="pres">
      <dgm:prSet presAssocID="{C4A834AD-AC74-43AB-8524-26EC334BFE3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52642C-2091-4791-A170-C070131D9714}" type="presOf" srcId="{5423263F-EE0C-48B9-84B3-075EFCD5D237}" destId="{06B051BC-5D09-49D8-A0B2-EECD7B451443}" srcOrd="0" destOrd="0" presId="urn:microsoft.com/office/officeart/2005/8/layout/default"/>
    <dgm:cxn modelId="{C2C55504-5325-42D2-A02E-9E525300A4EB}" type="presOf" srcId="{725DE63F-84E2-4025-9C3B-FAFE1B303840}" destId="{2E0C0814-3037-4CA1-9E2A-0D41AE752B9E}" srcOrd="0" destOrd="0" presId="urn:microsoft.com/office/officeart/2005/8/layout/default"/>
    <dgm:cxn modelId="{9F0F4FEC-8431-43AB-B310-0236490872E6}" srcId="{43F4AD8E-7B55-4BC2-A841-CABE4D313C78}" destId="{725DE63F-84E2-4025-9C3B-FAFE1B303840}" srcOrd="2" destOrd="0" parTransId="{D167F578-275B-4579-AD2B-F883432F7C55}" sibTransId="{EB68886F-7A53-4CE1-A108-8B75C1070AA3}"/>
    <dgm:cxn modelId="{D8820AC5-C8C2-4C29-BF70-577F5A4DFFFF}" srcId="{43F4AD8E-7B55-4BC2-A841-CABE4D313C78}" destId="{5423263F-EE0C-48B9-84B3-075EFCD5D237}" srcOrd="4" destOrd="0" parTransId="{748455CB-9874-46DF-96EF-3209E4B773AF}" sibTransId="{E13DA4CD-7FF4-453D-9414-7CFE46BBBEAA}"/>
    <dgm:cxn modelId="{07AD1B1D-D38C-4275-BBAA-6937DFD131F7}" srcId="{43F4AD8E-7B55-4BC2-A841-CABE4D313C78}" destId="{C4A834AD-AC74-43AB-8524-26EC334BFE35}" srcOrd="5" destOrd="0" parTransId="{1BE2AF86-3A0D-4051-A98F-9503D610C616}" sibTransId="{EC49BB09-5315-4F68-BA15-7775DA8CDA19}"/>
    <dgm:cxn modelId="{0FF1EAC0-3224-467A-887C-93DAF1269524}" srcId="{43F4AD8E-7B55-4BC2-A841-CABE4D313C78}" destId="{BF5F4627-0FB3-40AD-9532-79DACCABBF08}" srcOrd="1" destOrd="0" parTransId="{B2EE40F4-7C28-4FF4-B3D7-13B26B277667}" sibTransId="{97A68668-46E6-42D5-A1E1-04DF8F7ADA13}"/>
    <dgm:cxn modelId="{67671B49-8A65-42DA-99DD-BBD6756C69D7}" type="presOf" srcId="{C4A834AD-AC74-43AB-8524-26EC334BFE35}" destId="{2A492D94-830F-483F-8596-9988F9322C1E}" srcOrd="0" destOrd="0" presId="urn:microsoft.com/office/officeart/2005/8/layout/default"/>
    <dgm:cxn modelId="{F359C7C2-EAC3-40B1-9A70-0D4D7197C11A}" srcId="{43F4AD8E-7B55-4BC2-A841-CABE4D313C78}" destId="{CD68DBE4-C575-44B6-B9B4-6D97B16CCFA5}" srcOrd="0" destOrd="0" parTransId="{10F6B7E9-6282-416D-8AE9-7B5290E11816}" sibTransId="{1F291DFB-0F71-4DC6-8083-35B071360CD7}"/>
    <dgm:cxn modelId="{D57C8430-4243-4B3F-9321-40731F13DAD8}" type="presOf" srcId="{CD68DBE4-C575-44B6-B9B4-6D97B16CCFA5}" destId="{1EEEF065-246A-470A-BEB3-F17D8F9404D0}" srcOrd="0" destOrd="0" presId="urn:microsoft.com/office/officeart/2005/8/layout/default"/>
    <dgm:cxn modelId="{ED77F246-3C10-4863-8C76-0016DABD9055}" srcId="{43F4AD8E-7B55-4BC2-A841-CABE4D313C78}" destId="{5F7F1CFD-4B9F-40C7-AB6E-CB55C12F8F48}" srcOrd="3" destOrd="0" parTransId="{FDDBF89C-6EA2-4648-99D2-3B08E9DB0025}" sibTransId="{7E39981C-8291-4F17-9225-FC4B34DD82BC}"/>
    <dgm:cxn modelId="{B8297840-B56F-45B8-8F62-EE8EFC56C953}" type="presOf" srcId="{BF5F4627-0FB3-40AD-9532-79DACCABBF08}" destId="{9E179653-A86E-424E-ABFE-9ED3DCF9F4D0}" srcOrd="0" destOrd="0" presId="urn:microsoft.com/office/officeart/2005/8/layout/default"/>
    <dgm:cxn modelId="{D2E23D13-43B9-4D9D-9E03-C4395BF41074}" type="presOf" srcId="{43F4AD8E-7B55-4BC2-A841-CABE4D313C78}" destId="{EFFCBDF4-DA43-4DA9-BCBF-C8C1BB7A546C}" srcOrd="0" destOrd="0" presId="urn:microsoft.com/office/officeart/2005/8/layout/default"/>
    <dgm:cxn modelId="{91CE67B0-9297-477F-9111-41E0BEFBAFC7}" type="presOf" srcId="{5F7F1CFD-4B9F-40C7-AB6E-CB55C12F8F48}" destId="{54663B4D-A67D-47A6-BA13-1B1820AA3B41}" srcOrd="0" destOrd="0" presId="urn:microsoft.com/office/officeart/2005/8/layout/default"/>
    <dgm:cxn modelId="{524E925F-2A36-4B7E-A99F-0F1B50A11672}" type="presParOf" srcId="{EFFCBDF4-DA43-4DA9-BCBF-C8C1BB7A546C}" destId="{1EEEF065-246A-470A-BEB3-F17D8F9404D0}" srcOrd="0" destOrd="0" presId="urn:microsoft.com/office/officeart/2005/8/layout/default"/>
    <dgm:cxn modelId="{DAB57C74-51BE-448B-B8BB-4D1DC4FC4814}" type="presParOf" srcId="{EFFCBDF4-DA43-4DA9-BCBF-C8C1BB7A546C}" destId="{947E04A9-06B5-45AA-A37C-FBC6A995ABCE}" srcOrd="1" destOrd="0" presId="urn:microsoft.com/office/officeart/2005/8/layout/default"/>
    <dgm:cxn modelId="{9E36AAD9-491C-4262-B620-66520F0F648C}" type="presParOf" srcId="{EFFCBDF4-DA43-4DA9-BCBF-C8C1BB7A546C}" destId="{9E179653-A86E-424E-ABFE-9ED3DCF9F4D0}" srcOrd="2" destOrd="0" presId="urn:microsoft.com/office/officeart/2005/8/layout/default"/>
    <dgm:cxn modelId="{6E0A3413-7027-44E7-9C1F-2912F22DFD8C}" type="presParOf" srcId="{EFFCBDF4-DA43-4DA9-BCBF-C8C1BB7A546C}" destId="{4A151634-DD7F-4218-9A30-28F1C024CC75}" srcOrd="3" destOrd="0" presId="urn:microsoft.com/office/officeart/2005/8/layout/default"/>
    <dgm:cxn modelId="{1E08ED72-3359-47D8-916B-35D06EE2E86F}" type="presParOf" srcId="{EFFCBDF4-DA43-4DA9-BCBF-C8C1BB7A546C}" destId="{2E0C0814-3037-4CA1-9E2A-0D41AE752B9E}" srcOrd="4" destOrd="0" presId="urn:microsoft.com/office/officeart/2005/8/layout/default"/>
    <dgm:cxn modelId="{9F975995-1693-44BA-A522-74F24E2344F8}" type="presParOf" srcId="{EFFCBDF4-DA43-4DA9-BCBF-C8C1BB7A546C}" destId="{6070FC7C-F762-4FD4-A65D-B348F52B5DFB}" srcOrd="5" destOrd="0" presId="urn:microsoft.com/office/officeart/2005/8/layout/default"/>
    <dgm:cxn modelId="{2EEE9D12-8A06-4408-90D3-7953CEEB1C3A}" type="presParOf" srcId="{EFFCBDF4-DA43-4DA9-BCBF-C8C1BB7A546C}" destId="{54663B4D-A67D-47A6-BA13-1B1820AA3B41}" srcOrd="6" destOrd="0" presId="urn:microsoft.com/office/officeart/2005/8/layout/default"/>
    <dgm:cxn modelId="{99E62E60-89C6-4C7A-BEFC-38A30A182CED}" type="presParOf" srcId="{EFFCBDF4-DA43-4DA9-BCBF-C8C1BB7A546C}" destId="{670CA7F3-B32B-4968-BCA8-F417C80EE2C2}" srcOrd="7" destOrd="0" presId="urn:microsoft.com/office/officeart/2005/8/layout/default"/>
    <dgm:cxn modelId="{5143C233-A193-47F0-BA2D-E330115513C0}" type="presParOf" srcId="{EFFCBDF4-DA43-4DA9-BCBF-C8C1BB7A546C}" destId="{06B051BC-5D09-49D8-A0B2-EECD7B451443}" srcOrd="8" destOrd="0" presId="urn:microsoft.com/office/officeart/2005/8/layout/default"/>
    <dgm:cxn modelId="{00ABCBD7-39A7-4CD7-B1CA-DBCF9B2285D7}" type="presParOf" srcId="{EFFCBDF4-DA43-4DA9-BCBF-C8C1BB7A546C}" destId="{AB93C123-EFAC-4D72-9EB7-135F28C64FFC}" srcOrd="9" destOrd="0" presId="urn:microsoft.com/office/officeart/2005/8/layout/default"/>
    <dgm:cxn modelId="{F532F9B6-F261-4C23-AF61-09CAA1B5167A}" type="presParOf" srcId="{EFFCBDF4-DA43-4DA9-BCBF-C8C1BB7A546C}" destId="{2A492D94-830F-483F-8596-9988F9322C1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F4AD8E-7B55-4BC2-A841-CABE4D313C78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D68DBE4-C575-44B6-B9B4-6D97B16CCFA5}">
      <dgm:prSet phldrT="[Text]"/>
      <dgm:spPr/>
      <dgm:t>
        <a:bodyPr/>
        <a:lstStyle/>
        <a:p>
          <a:r>
            <a:rPr lang="en-US" dirty="0" smtClean="0"/>
            <a:t>Confronting</a:t>
          </a:r>
          <a:endParaRPr lang="en-US" dirty="0"/>
        </a:p>
      </dgm:t>
    </dgm:pt>
    <dgm:pt modelId="{10F6B7E9-6282-416D-8AE9-7B5290E11816}" type="parTrans" cxnId="{F359C7C2-EAC3-40B1-9A70-0D4D7197C11A}">
      <dgm:prSet/>
      <dgm:spPr/>
      <dgm:t>
        <a:bodyPr/>
        <a:lstStyle/>
        <a:p>
          <a:endParaRPr lang="en-US"/>
        </a:p>
      </dgm:t>
    </dgm:pt>
    <dgm:pt modelId="{1F291DFB-0F71-4DC6-8083-35B071360CD7}" type="sibTrans" cxnId="{F359C7C2-EAC3-40B1-9A70-0D4D7197C11A}">
      <dgm:prSet/>
      <dgm:spPr/>
      <dgm:t>
        <a:bodyPr/>
        <a:lstStyle/>
        <a:p>
          <a:endParaRPr lang="en-US"/>
        </a:p>
      </dgm:t>
    </dgm:pt>
    <dgm:pt modelId="{BF5F4627-0FB3-40AD-9532-79DACCABBF08}">
      <dgm:prSet phldrT="[Text]"/>
      <dgm:spPr/>
      <dgm:t>
        <a:bodyPr/>
        <a:lstStyle/>
        <a:p>
          <a:r>
            <a:rPr lang="en-US" dirty="0" smtClean="0"/>
            <a:t>Reflecting Feeling</a:t>
          </a:r>
          <a:endParaRPr lang="en-US" dirty="0"/>
        </a:p>
      </dgm:t>
    </dgm:pt>
    <dgm:pt modelId="{B2EE40F4-7C28-4FF4-B3D7-13B26B277667}" type="parTrans" cxnId="{0FF1EAC0-3224-467A-887C-93DAF1269524}">
      <dgm:prSet/>
      <dgm:spPr/>
      <dgm:t>
        <a:bodyPr/>
        <a:lstStyle/>
        <a:p>
          <a:endParaRPr lang="en-US"/>
        </a:p>
      </dgm:t>
    </dgm:pt>
    <dgm:pt modelId="{97A68668-46E6-42D5-A1E1-04DF8F7ADA13}" type="sibTrans" cxnId="{0FF1EAC0-3224-467A-887C-93DAF1269524}">
      <dgm:prSet/>
      <dgm:spPr/>
      <dgm:t>
        <a:bodyPr/>
        <a:lstStyle/>
        <a:p>
          <a:endParaRPr lang="en-US"/>
        </a:p>
      </dgm:t>
    </dgm:pt>
    <dgm:pt modelId="{725DE63F-84E2-4025-9C3B-FAFE1B303840}">
      <dgm:prSet phldrT="[Text]"/>
      <dgm:spPr/>
      <dgm:t>
        <a:bodyPr/>
        <a:lstStyle/>
        <a:p>
          <a:r>
            <a:rPr lang="en-US" dirty="0" smtClean="0"/>
            <a:t>Supporting</a:t>
          </a:r>
          <a:endParaRPr lang="en-US" dirty="0"/>
        </a:p>
      </dgm:t>
    </dgm:pt>
    <dgm:pt modelId="{D167F578-275B-4579-AD2B-F883432F7C55}" type="parTrans" cxnId="{9F0F4FEC-8431-43AB-B310-0236490872E6}">
      <dgm:prSet/>
      <dgm:spPr/>
      <dgm:t>
        <a:bodyPr/>
        <a:lstStyle/>
        <a:p>
          <a:endParaRPr lang="en-US"/>
        </a:p>
      </dgm:t>
    </dgm:pt>
    <dgm:pt modelId="{EB68886F-7A53-4CE1-A108-8B75C1070AA3}" type="sibTrans" cxnId="{9F0F4FEC-8431-43AB-B310-0236490872E6}">
      <dgm:prSet/>
      <dgm:spPr/>
      <dgm:t>
        <a:bodyPr/>
        <a:lstStyle/>
        <a:p>
          <a:endParaRPr lang="en-US"/>
        </a:p>
      </dgm:t>
    </dgm:pt>
    <dgm:pt modelId="{5F7F1CFD-4B9F-40C7-AB6E-CB55C12F8F48}">
      <dgm:prSet phldrT="[Text]"/>
      <dgm:spPr/>
      <dgm:t>
        <a:bodyPr/>
        <a:lstStyle/>
        <a:p>
          <a:r>
            <a:rPr lang="en-US" dirty="0" err="1" smtClean="0"/>
            <a:t>Emphatizing</a:t>
          </a:r>
          <a:endParaRPr lang="en-US" dirty="0"/>
        </a:p>
      </dgm:t>
    </dgm:pt>
    <dgm:pt modelId="{FDDBF89C-6EA2-4648-99D2-3B08E9DB0025}" type="parTrans" cxnId="{ED77F246-3C10-4863-8C76-0016DABD9055}">
      <dgm:prSet/>
      <dgm:spPr/>
      <dgm:t>
        <a:bodyPr/>
        <a:lstStyle/>
        <a:p>
          <a:endParaRPr lang="en-US"/>
        </a:p>
      </dgm:t>
    </dgm:pt>
    <dgm:pt modelId="{7E39981C-8291-4F17-9225-FC4B34DD82BC}" type="sibTrans" cxnId="{ED77F246-3C10-4863-8C76-0016DABD9055}">
      <dgm:prSet/>
      <dgm:spPr/>
      <dgm:t>
        <a:bodyPr/>
        <a:lstStyle/>
        <a:p>
          <a:endParaRPr lang="en-US"/>
        </a:p>
      </dgm:t>
    </dgm:pt>
    <dgm:pt modelId="{5423263F-EE0C-48B9-84B3-075EFCD5D237}">
      <dgm:prSet phldrT="[Text]"/>
      <dgm:spPr/>
      <dgm:t>
        <a:bodyPr/>
        <a:lstStyle/>
        <a:p>
          <a:r>
            <a:rPr lang="en-US" dirty="0" smtClean="0"/>
            <a:t>Facilitating</a:t>
          </a:r>
          <a:endParaRPr lang="en-US" dirty="0"/>
        </a:p>
      </dgm:t>
    </dgm:pt>
    <dgm:pt modelId="{748455CB-9874-46DF-96EF-3209E4B773AF}" type="parTrans" cxnId="{D8820AC5-C8C2-4C29-BF70-577F5A4DFFFF}">
      <dgm:prSet/>
      <dgm:spPr/>
      <dgm:t>
        <a:bodyPr/>
        <a:lstStyle/>
        <a:p>
          <a:endParaRPr lang="en-US"/>
        </a:p>
      </dgm:t>
    </dgm:pt>
    <dgm:pt modelId="{E13DA4CD-7FF4-453D-9414-7CFE46BBBEAA}" type="sibTrans" cxnId="{D8820AC5-C8C2-4C29-BF70-577F5A4DFFFF}">
      <dgm:prSet/>
      <dgm:spPr/>
      <dgm:t>
        <a:bodyPr/>
        <a:lstStyle/>
        <a:p>
          <a:endParaRPr lang="en-US"/>
        </a:p>
      </dgm:t>
    </dgm:pt>
    <dgm:pt modelId="{C4A834AD-AC74-43AB-8524-26EC334BFE35}">
      <dgm:prSet phldrT="[Text]"/>
      <dgm:spPr/>
      <dgm:t>
        <a:bodyPr/>
        <a:lstStyle/>
        <a:p>
          <a:r>
            <a:rPr lang="en-US" dirty="0" smtClean="0"/>
            <a:t>Initiating</a:t>
          </a:r>
          <a:endParaRPr lang="en-US" dirty="0"/>
        </a:p>
      </dgm:t>
    </dgm:pt>
    <dgm:pt modelId="{1BE2AF86-3A0D-4051-A98F-9503D610C616}" type="parTrans" cxnId="{07AD1B1D-D38C-4275-BBAA-6937DFD131F7}">
      <dgm:prSet/>
      <dgm:spPr/>
      <dgm:t>
        <a:bodyPr/>
        <a:lstStyle/>
        <a:p>
          <a:endParaRPr lang="en-US"/>
        </a:p>
      </dgm:t>
    </dgm:pt>
    <dgm:pt modelId="{EC49BB09-5315-4F68-BA15-7775DA8CDA19}" type="sibTrans" cxnId="{07AD1B1D-D38C-4275-BBAA-6937DFD131F7}">
      <dgm:prSet/>
      <dgm:spPr/>
      <dgm:t>
        <a:bodyPr/>
        <a:lstStyle/>
        <a:p>
          <a:endParaRPr lang="en-US"/>
        </a:p>
      </dgm:t>
    </dgm:pt>
    <dgm:pt modelId="{EFFCBDF4-DA43-4DA9-BCBF-C8C1BB7A546C}" type="pres">
      <dgm:prSet presAssocID="{43F4AD8E-7B55-4BC2-A841-CABE4D313C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EEF065-246A-470A-BEB3-F17D8F9404D0}" type="pres">
      <dgm:prSet presAssocID="{CD68DBE4-C575-44B6-B9B4-6D97B16CCFA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7E04A9-06B5-45AA-A37C-FBC6A995ABCE}" type="pres">
      <dgm:prSet presAssocID="{1F291DFB-0F71-4DC6-8083-35B071360CD7}" presName="sibTrans" presStyleCnt="0"/>
      <dgm:spPr/>
    </dgm:pt>
    <dgm:pt modelId="{9E179653-A86E-424E-ABFE-9ED3DCF9F4D0}" type="pres">
      <dgm:prSet presAssocID="{BF5F4627-0FB3-40AD-9532-79DACCABBF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51634-DD7F-4218-9A30-28F1C024CC75}" type="pres">
      <dgm:prSet presAssocID="{97A68668-46E6-42D5-A1E1-04DF8F7ADA13}" presName="sibTrans" presStyleCnt="0"/>
      <dgm:spPr/>
    </dgm:pt>
    <dgm:pt modelId="{2E0C0814-3037-4CA1-9E2A-0D41AE752B9E}" type="pres">
      <dgm:prSet presAssocID="{725DE63F-84E2-4025-9C3B-FAFE1B30384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0FC7C-F762-4FD4-A65D-B348F52B5DFB}" type="pres">
      <dgm:prSet presAssocID="{EB68886F-7A53-4CE1-A108-8B75C1070AA3}" presName="sibTrans" presStyleCnt="0"/>
      <dgm:spPr/>
    </dgm:pt>
    <dgm:pt modelId="{54663B4D-A67D-47A6-BA13-1B1820AA3B41}" type="pres">
      <dgm:prSet presAssocID="{5F7F1CFD-4B9F-40C7-AB6E-CB55C12F8F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CA7F3-B32B-4968-BCA8-F417C80EE2C2}" type="pres">
      <dgm:prSet presAssocID="{7E39981C-8291-4F17-9225-FC4B34DD82BC}" presName="sibTrans" presStyleCnt="0"/>
      <dgm:spPr/>
    </dgm:pt>
    <dgm:pt modelId="{06B051BC-5D09-49D8-A0B2-EECD7B451443}" type="pres">
      <dgm:prSet presAssocID="{5423263F-EE0C-48B9-84B3-075EFCD5D23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3C123-EFAC-4D72-9EB7-135F28C64FFC}" type="pres">
      <dgm:prSet presAssocID="{E13DA4CD-7FF4-453D-9414-7CFE46BBBEAA}" presName="sibTrans" presStyleCnt="0"/>
      <dgm:spPr/>
    </dgm:pt>
    <dgm:pt modelId="{2A492D94-830F-483F-8596-9988F9322C1E}" type="pres">
      <dgm:prSet presAssocID="{C4A834AD-AC74-43AB-8524-26EC334BFE3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52642C-2091-4791-A170-C070131D9714}" type="presOf" srcId="{5423263F-EE0C-48B9-84B3-075EFCD5D237}" destId="{06B051BC-5D09-49D8-A0B2-EECD7B451443}" srcOrd="0" destOrd="0" presId="urn:microsoft.com/office/officeart/2005/8/layout/default"/>
    <dgm:cxn modelId="{C2C55504-5325-42D2-A02E-9E525300A4EB}" type="presOf" srcId="{725DE63F-84E2-4025-9C3B-FAFE1B303840}" destId="{2E0C0814-3037-4CA1-9E2A-0D41AE752B9E}" srcOrd="0" destOrd="0" presId="urn:microsoft.com/office/officeart/2005/8/layout/default"/>
    <dgm:cxn modelId="{9F0F4FEC-8431-43AB-B310-0236490872E6}" srcId="{43F4AD8E-7B55-4BC2-A841-CABE4D313C78}" destId="{725DE63F-84E2-4025-9C3B-FAFE1B303840}" srcOrd="2" destOrd="0" parTransId="{D167F578-275B-4579-AD2B-F883432F7C55}" sibTransId="{EB68886F-7A53-4CE1-A108-8B75C1070AA3}"/>
    <dgm:cxn modelId="{D8820AC5-C8C2-4C29-BF70-577F5A4DFFFF}" srcId="{43F4AD8E-7B55-4BC2-A841-CABE4D313C78}" destId="{5423263F-EE0C-48B9-84B3-075EFCD5D237}" srcOrd="4" destOrd="0" parTransId="{748455CB-9874-46DF-96EF-3209E4B773AF}" sibTransId="{E13DA4CD-7FF4-453D-9414-7CFE46BBBEAA}"/>
    <dgm:cxn modelId="{07AD1B1D-D38C-4275-BBAA-6937DFD131F7}" srcId="{43F4AD8E-7B55-4BC2-A841-CABE4D313C78}" destId="{C4A834AD-AC74-43AB-8524-26EC334BFE35}" srcOrd="5" destOrd="0" parTransId="{1BE2AF86-3A0D-4051-A98F-9503D610C616}" sibTransId="{EC49BB09-5315-4F68-BA15-7775DA8CDA19}"/>
    <dgm:cxn modelId="{0FF1EAC0-3224-467A-887C-93DAF1269524}" srcId="{43F4AD8E-7B55-4BC2-A841-CABE4D313C78}" destId="{BF5F4627-0FB3-40AD-9532-79DACCABBF08}" srcOrd="1" destOrd="0" parTransId="{B2EE40F4-7C28-4FF4-B3D7-13B26B277667}" sibTransId="{97A68668-46E6-42D5-A1E1-04DF8F7ADA13}"/>
    <dgm:cxn modelId="{67671B49-8A65-42DA-99DD-BBD6756C69D7}" type="presOf" srcId="{C4A834AD-AC74-43AB-8524-26EC334BFE35}" destId="{2A492D94-830F-483F-8596-9988F9322C1E}" srcOrd="0" destOrd="0" presId="urn:microsoft.com/office/officeart/2005/8/layout/default"/>
    <dgm:cxn modelId="{F359C7C2-EAC3-40B1-9A70-0D4D7197C11A}" srcId="{43F4AD8E-7B55-4BC2-A841-CABE4D313C78}" destId="{CD68DBE4-C575-44B6-B9B4-6D97B16CCFA5}" srcOrd="0" destOrd="0" parTransId="{10F6B7E9-6282-416D-8AE9-7B5290E11816}" sibTransId="{1F291DFB-0F71-4DC6-8083-35B071360CD7}"/>
    <dgm:cxn modelId="{D57C8430-4243-4B3F-9321-40731F13DAD8}" type="presOf" srcId="{CD68DBE4-C575-44B6-B9B4-6D97B16CCFA5}" destId="{1EEEF065-246A-470A-BEB3-F17D8F9404D0}" srcOrd="0" destOrd="0" presId="urn:microsoft.com/office/officeart/2005/8/layout/default"/>
    <dgm:cxn modelId="{ED77F246-3C10-4863-8C76-0016DABD9055}" srcId="{43F4AD8E-7B55-4BC2-A841-CABE4D313C78}" destId="{5F7F1CFD-4B9F-40C7-AB6E-CB55C12F8F48}" srcOrd="3" destOrd="0" parTransId="{FDDBF89C-6EA2-4648-99D2-3B08E9DB0025}" sibTransId="{7E39981C-8291-4F17-9225-FC4B34DD82BC}"/>
    <dgm:cxn modelId="{B8297840-B56F-45B8-8F62-EE8EFC56C953}" type="presOf" srcId="{BF5F4627-0FB3-40AD-9532-79DACCABBF08}" destId="{9E179653-A86E-424E-ABFE-9ED3DCF9F4D0}" srcOrd="0" destOrd="0" presId="urn:microsoft.com/office/officeart/2005/8/layout/default"/>
    <dgm:cxn modelId="{D2E23D13-43B9-4D9D-9E03-C4395BF41074}" type="presOf" srcId="{43F4AD8E-7B55-4BC2-A841-CABE4D313C78}" destId="{EFFCBDF4-DA43-4DA9-BCBF-C8C1BB7A546C}" srcOrd="0" destOrd="0" presId="urn:microsoft.com/office/officeart/2005/8/layout/default"/>
    <dgm:cxn modelId="{91CE67B0-9297-477F-9111-41E0BEFBAFC7}" type="presOf" srcId="{5F7F1CFD-4B9F-40C7-AB6E-CB55C12F8F48}" destId="{54663B4D-A67D-47A6-BA13-1B1820AA3B41}" srcOrd="0" destOrd="0" presId="urn:microsoft.com/office/officeart/2005/8/layout/default"/>
    <dgm:cxn modelId="{524E925F-2A36-4B7E-A99F-0F1B50A11672}" type="presParOf" srcId="{EFFCBDF4-DA43-4DA9-BCBF-C8C1BB7A546C}" destId="{1EEEF065-246A-470A-BEB3-F17D8F9404D0}" srcOrd="0" destOrd="0" presId="urn:microsoft.com/office/officeart/2005/8/layout/default"/>
    <dgm:cxn modelId="{DAB57C74-51BE-448B-B8BB-4D1DC4FC4814}" type="presParOf" srcId="{EFFCBDF4-DA43-4DA9-BCBF-C8C1BB7A546C}" destId="{947E04A9-06B5-45AA-A37C-FBC6A995ABCE}" srcOrd="1" destOrd="0" presId="urn:microsoft.com/office/officeart/2005/8/layout/default"/>
    <dgm:cxn modelId="{9E36AAD9-491C-4262-B620-66520F0F648C}" type="presParOf" srcId="{EFFCBDF4-DA43-4DA9-BCBF-C8C1BB7A546C}" destId="{9E179653-A86E-424E-ABFE-9ED3DCF9F4D0}" srcOrd="2" destOrd="0" presId="urn:microsoft.com/office/officeart/2005/8/layout/default"/>
    <dgm:cxn modelId="{6E0A3413-7027-44E7-9C1F-2912F22DFD8C}" type="presParOf" srcId="{EFFCBDF4-DA43-4DA9-BCBF-C8C1BB7A546C}" destId="{4A151634-DD7F-4218-9A30-28F1C024CC75}" srcOrd="3" destOrd="0" presId="urn:microsoft.com/office/officeart/2005/8/layout/default"/>
    <dgm:cxn modelId="{1E08ED72-3359-47D8-916B-35D06EE2E86F}" type="presParOf" srcId="{EFFCBDF4-DA43-4DA9-BCBF-C8C1BB7A546C}" destId="{2E0C0814-3037-4CA1-9E2A-0D41AE752B9E}" srcOrd="4" destOrd="0" presId="urn:microsoft.com/office/officeart/2005/8/layout/default"/>
    <dgm:cxn modelId="{9F975995-1693-44BA-A522-74F24E2344F8}" type="presParOf" srcId="{EFFCBDF4-DA43-4DA9-BCBF-C8C1BB7A546C}" destId="{6070FC7C-F762-4FD4-A65D-B348F52B5DFB}" srcOrd="5" destOrd="0" presId="urn:microsoft.com/office/officeart/2005/8/layout/default"/>
    <dgm:cxn modelId="{2EEE9D12-8A06-4408-90D3-7953CEEB1C3A}" type="presParOf" srcId="{EFFCBDF4-DA43-4DA9-BCBF-C8C1BB7A546C}" destId="{54663B4D-A67D-47A6-BA13-1B1820AA3B41}" srcOrd="6" destOrd="0" presId="urn:microsoft.com/office/officeart/2005/8/layout/default"/>
    <dgm:cxn modelId="{99E62E60-89C6-4C7A-BEFC-38A30A182CED}" type="presParOf" srcId="{EFFCBDF4-DA43-4DA9-BCBF-C8C1BB7A546C}" destId="{670CA7F3-B32B-4968-BCA8-F417C80EE2C2}" srcOrd="7" destOrd="0" presId="urn:microsoft.com/office/officeart/2005/8/layout/default"/>
    <dgm:cxn modelId="{5143C233-A193-47F0-BA2D-E330115513C0}" type="presParOf" srcId="{EFFCBDF4-DA43-4DA9-BCBF-C8C1BB7A546C}" destId="{06B051BC-5D09-49D8-A0B2-EECD7B451443}" srcOrd="8" destOrd="0" presId="urn:microsoft.com/office/officeart/2005/8/layout/default"/>
    <dgm:cxn modelId="{00ABCBD7-39A7-4CD7-B1CA-DBCF9B2285D7}" type="presParOf" srcId="{EFFCBDF4-DA43-4DA9-BCBF-C8C1BB7A546C}" destId="{AB93C123-EFAC-4D72-9EB7-135F28C64FFC}" srcOrd="9" destOrd="0" presId="urn:microsoft.com/office/officeart/2005/8/layout/default"/>
    <dgm:cxn modelId="{F532F9B6-F261-4C23-AF61-09CAA1B5167A}" type="presParOf" srcId="{EFFCBDF4-DA43-4DA9-BCBF-C8C1BB7A546C}" destId="{2A492D94-830F-483F-8596-9988F9322C1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F4AD8E-7B55-4BC2-A841-CABE4D313C78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D68DBE4-C575-44B6-B9B4-6D97B16CCFA5}">
      <dgm:prSet phldrT="[Text]"/>
      <dgm:spPr/>
      <dgm:t>
        <a:bodyPr/>
        <a:lstStyle/>
        <a:p>
          <a:r>
            <a:rPr lang="en-US" dirty="0" smtClean="0"/>
            <a:t>Setting goal</a:t>
          </a:r>
          <a:endParaRPr lang="en-US" dirty="0"/>
        </a:p>
      </dgm:t>
    </dgm:pt>
    <dgm:pt modelId="{10F6B7E9-6282-416D-8AE9-7B5290E11816}" type="parTrans" cxnId="{F359C7C2-EAC3-40B1-9A70-0D4D7197C11A}">
      <dgm:prSet/>
      <dgm:spPr/>
      <dgm:t>
        <a:bodyPr/>
        <a:lstStyle/>
        <a:p>
          <a:endParaRPr lang="en-US"/>
        </a:p>
      </dgm:t>
    </dgm:pt>
    <dgm:pt modelId="{1F291DFB-0F71-4DC6-8083-35B071360CD7}" type="sibTrans" cxnId="{F359C7C2-EAC3-40B1-9A70-0D4D7197C11A}">
      <dgm:prSet/>
      <dgm:spPr/>
      <dgm:t>
        <a:bodyPr/>
        <a:lstStyle/>
        <a:p>
          <a:endParaRPr lang="en-US"/>
        </a:p>
      </dgm:t>
    </dgm:pt>
    <dgm:pt modelId="{BF5F4627-0FB3-40AD-9532-79DACCABBF08}">
      <dgm:prSet phldrT="[Text]"/>
      <dgm:spPr/>
      <dgm:t>
        <a:bodyPr/>
        <a:lstStyle/>
        <a:p>
          <a:r>
            <a:rPr lang="en-US" dirty="0" smtClean="0"/>
            <a:t>Evaluating </a:t>
          </a:r>
          <a:endParaRPr lang="en-US" dirty="0"/>
        </a:p>
      </dgm:t>
    </dgm:pt>
    <dgm:pt modelId="{B2EE40F4-7C28-4FF4-B3D7-13B26B277667}" type="parTrans" cxnId="{0FF1EAC0-3224-467A-887C-93DAF1269524}">
      <dgm:prSet/>
      <dgm:spPr/>
      <dgm:t>
        <a:bodyPr/>
        <a:lstStyle/>
        <a:p>
          <a:endParaRPr lang="en-US"/>
        </a:p>
      </dgm:t>
    </dgm:pt>
    <dgm:pt modelId="{97A68668-46E6-42D5-A1E1-04DF8F7ADA13}" type="sibTrans" cxnId="{0FF1EAC0-3224-467A-887C-93DAF1269524}">
      <dgm:prSet/>
      <dgm:spPr/>
      <dgm:t>
        <a:bodyPr/>
        <a:lstStyle/>
        <a:p>
          <a:endParaRPr lang="en-US"/>
        </a:p>
      </dgm:t>
    </dgm:pt>
    <dgm:pt modelId="{725DE63F-84E2-4025-9C3B-FAFE1B303840}">
      <dgm:prSet phldrT="[Text]"/>
      <dgm:spPr/>
      <dgm:t>
        <a:bodyPr/>
        <a:lstStyle/>
        <a:p>
          <a:r>
            <a:rPr lang="en-US" dirty="0" smtClean="0"/>
            <a:t>Giving feedback </a:t>
          </a:r>
          <a:endParaRPr lang="en-US" dirty="0"/>
        </a:p>
      </dgm:t>
    </dgm:pt>
    <dgm:pt modelId="{D167F578-275B-4579-AD2B-F883432F7C55}" type="parTrans" cxnId="{9F0F4FEC-8431-43AB-B310-0236490872E6}">
      <dgm:prSet/>
      <dgm:spPr/>
      <dgm:t>
        <a:bodyPr/>
        <a:lstStyle/>
        <a:p>
          <a:endParaRPr lang="en-US"/>
        </a:p>
      </dgm:t>
    </dgm:pt>
    <dgm:pt modelId="{EB68886F-7A53-4CE1-A108-8B75C1070AA3}" type="sibTrans" cxnId="{9F0F4FEC-8431-43AB-B310-0236490872E6}">
      <dgm:prSet/>
      <dgm:spPr/>
      <dgm:t>
        <a:bodyPr/>
        <a:lstStyle/>
        <a:p>
          <a:endParaRPr lang="en-US"/>
        </a:p>
      </dgm:t>
    </dgm:pt>
    <dgm:pt modelId="{5F7F1CFD-4B9F-40C7-AB6E-CB55C12F8F48}">
      <dgm:prSet phldrT="[Text]"/>
      <dgm:spPr/>
      <dgm:t>
        <a:bodyPr/>
        <a:lstStyle/>
        <a:p>
          <a:r>
            <a:rPr lang="en-US" dirty="0" smtClean="0"/>
            <a:t>Protecting </a:t>
          </a:r>
          <a:endParaRPr lang="en-US" dirty="0"/>
        </a:p>
      </dgm:t>
    </dgm:pt>
    <dgm:pt modelId="{FDDBF89C-6EA2-4648-99D2-3B08E9DB0025}" type="parTrans" cxnId="{ED77F246-3C10-4863-8C76-0016DABD9055}">
      <dgm:prSet/>
      <dgm:spPr/>
      <dgm:t>
        <a:bodyPr/>
        <a:lstStyle/>
        <a:p>
          <a:endParaRPr lang="en-US"/>
        </a:p>
      </dgm:t>
    </dgm:pt>
    <dgm:pt modelId="{7E39981C-8291-4F17-9225-FC4B34DD82BC}" type="sibTrans" cxnId="{ED77F246-3C10-4863-8C76-0016DABD9055}">
      <dgm:prSet/>
      <dgm:spPr/>
      <dgm:t>
        <a:bodyPr/>
        <a:lstStyle/>
        <a:p>
          <a:endParaRPr lang="en-US"/>
        </a:p>
      </dgm:t>
    </dgm:pt>
    <dgm:pt modelId="{5423263F-EE0C-48B9-84B3-075EFCD5D237}">
      <dgm:prSet phldrT="[Text]"/>
      <dgm:spPr/>
      <dgm:t>
        <a:bodyPr/>
        <a:lstStyle/>
        <a:p>
          <a:r>
            <a:rPr lang="en-US" dirty="0" smtClean="0"/>
            <a:t>Disclosing self</a:t>
          </a:r>
          <a:endParaRPr lang="en-US" dirty="0"/>
        </a:p>
      </dgm:t>
    </dgm:pt>
    <dgm:pt modelId="{748455CB-9874-46DF-96EF-3209E4B773AF}" type="parTrans" cxnId="{D8820AC5-C8C2-4C29-BF70-577F5A4DFFFF}">
      <dgm:prSet/>
      <dgm:spPr/>
      <dgm:t>
        <a:bodyPr/>
        <a:lstStyle/>
        <a:p>
          <a:endParaRPr lang="en-US"/>
        </a:p>
      </dgm:t>
    </dgm:pt>
    <dgm:pt modelId="{E13DA4CD-7FF4-453D-9414-7CFE46BBBEAA}" type="sibTrans" cxnId="{D8820AC5-C8C2-4C29-BF70-577F5A4DFFFF}">
      <dgm:prSet/>
      <dgm:spPr/>
      <dgm:t>
        <a:bodyPr/>
        <a:lstStyle/>
        <a:p>
          <a:endParaRPr lang="en-US"/>
        </a:p>
      </dgm:t>
    </dgm:pt>
    <dgm:pt modelId="{C4A834AD-AC74-43AB-8524-26EC334BFE35}">
      <dgm:prSet phldrT="[Text]"/>
      <dgm:spPr/>
      <dgm:t>
        <a:bodyPr/>
        <a:lstStyle/>
        <a:p>
          <a:r>
            <a:rPr lang="en-US" dirty="0" smtClean="0"/>
            <a:t>Modeling </a:t>
          </a:r>
          <a:endParaRPr lang="en-US" dirty="0"/>
        </a:p>
      </dgm:t>
    </dgm:pt>
    <dgm:pt modelId="{1BE2AF86-3A0D-4051-A98F-9503D610C616}" type="parTrans" cxnId="{07AD1B1D-D38C-4275-BBAA-6937DFD131F7}">
      <dgm:prSet/>
      <dgm:spPr/>
      <dgm:t>
        <a:bodyPr/>
        <a:lstStyle/>
        <a:p>
          <a:endParaRPr lang="en-US"/>
        </a:p>
      </dgm:t>
    </dgm:pt>
    <dgm:pt modelId="{EC49BB09-5315-4F68-BA15-7775DA8CDA19}" type="sibTrans" cxnId="{07AD1B1D-D38C-4275-BBAA-6937DFD131F7}">
      <dgm:prSet/>
      <dgm:spPr/>
      <dgm:t>
        <a:bodyPr/>
        <a:lstStyle/>
        <a:p>
          <a:endParaRPr lang="en-US"/>
        </a:p>
      </dgm:t>
    </dgm:pt>
    <dgm:pt modelId="{EFFCBDF4-DA43-4DA9-BCBF-C8C1BB7A546C}" type="pres">
      <dgm:prSet presAssocID="{43F4AD8E-7B55-4BC2-A841-CABE4D313C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EEF065-246A-470A-BEB3-F17D8F9404D0}" type="pres">
      <dgm:prSet presAssocID="{CD68DBE4-C575-44B6-B9B4-6D97B16CCFA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7E04A9-06B5-45AA-A37C-FBC6A995ABCE}" type="pres">
      <dgm:prSet presAssocID="{1F291DFB-0F71-4DC6-8083-35B071360CD7}" presName="sibTrans" presStyleCnt="0"/>
      <dgm:spPr/>
    </dgm:pt>
    <dgm:pt modelId="{9E179653-A86E-424E-ABFE-9ED3DCF9F4D0}" type="pres">
      <dgm:prSet presAssocID="{BF5F4627-0FB3-40AD-9532-79DACCABBF0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51634-DD7F-4218-9A30-28F1C024CC75}" type="pres">
      <dgm:prSet presAssocID="{97A68668-46E6-42D5-A1E1-04DF8F7ADA13}" presName="sibTrans" presStyleCnt="0"/>
      <dgm:spPr/>
    </dgm:pt>
    <dgm:pt modelId="{2E0C0814-3037-4CA1-9E2A-0D41AE752B9E}" type="pres">
      <dgm:prSet presAssocID="{725DE63F-84E2-4025-9C3B-FAFE1B30384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70FC7C-F762-4FD4-A65D-B348F52B5DFB}" type="pres">
      <dgm:prSet presAssocID="{EB68886F-7A53-4CE1-A108-8B75C1070AA3}" presName="sibTrans" presStyleCnt="0"/>
      <dgm:spPr/>
    </dgm:pt>
    <dgm:pt modelId="{54663B4D-A67D-47A6-BA13-1B1820AA3B41}" type="pres">
      <dgm:prSet presAssocID="{5F7F1CFD-4B9F-40C7-AB6E-CB55C12F8F4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CA7F3-B32B-4968-BCA8-F417C80EE2C2}" type="pres">
      <dgm:prSet presAssocID="{7E39981C-8291-4F17-9225-FC4B34DD82BC}" presName="sibTrans" presStyleCnt="0"/>
      <dgm:spPr/>
    </dgm:pt>
    <dgm:pt modelId="{06B051BC-5D09-49D8-A0B2-EECD7B451443}" type="pres">
      <dgm:prSet presAssocID="{5423263F-EE0C-48B9-84B3-075EFCD5D23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3C123-EFAC-4D72-9EB7-135F28C64FFC}" type="pres">
      <dgm:prSet presAssocID="{E13DA4CD-7FF4-453D-9414-7CFE46BBBEAA}" presName="sibTrans" presStyleCnt="0"/>
      <dgm:spPr/>
    </dgm:pt>
    <dgm:pt modelId="{2A492D94-830F-483F-8596-9988F9322C1E}" type="pres">
      <dgm:prSet presAssocID="{C4A834AD-AC74-43AB-8524-26EC334BFE3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52642C-2091-4791-A170-C070131D9714}" type="presOf" srcId="{5423263F-EE0C-48B9-84B3-075EFCD5D237}" destId="{06B051BC-5D09-49D8-A0B2-EECD7B451443}" srcOrd="0" destOrd="0" presId="urn:microsoft.com/office/officeart/2005/8/layout/default"/>
    <dgm:cxn modelId="{C2C55504-5325-42D2-A02E-9E525300A4EB}" type="presOf" srcId="{725DE63F-84E2-4025-9C3B-FAFE1B303840}" destId="{2E0C0814-3037-4CA1-9E2A-0D41AE752B9E}" srcOrd="0" destOrd="0" presId="urn:microsoft.com/office/officeart/2005/8/layout/default"/>
    <dgm:cxn modelId="{9F0F4FEC-8431-43AB-B310-0236490872E6}" srcId="{43F4AD8E-7B55-4BC2-A841-CABE4D313C78}" destId="{725DE63F-84E2-4025-9C3B-FAFE1B303840}" srcOrd="2" destOrd="0" parTransId="{D167F578-275B-4579-AD2B-F883432F7C55}" sibTransId="{EB68886F-7A53-4CE1-A108-8B75C1070AA3}"/>
    <dgm:cxn modelId="{D8820AC5-C8C2-4C29-BF70-577F5A4DFFFF}" srcId="{43F4AD8E-7B55-4BC2-A841-CABE4D313C78}" destId="{5423263F-EE0C-48B9-84B3-075EFCD5D237}" srcOrd="4" destOrd="0" parTransId="{748455CB-9874-46DF-96EF-3209E4B773AF}" sibTransId="{E13DA4CD-7FF4-453D-9414-7CFE46BBBEAA}"/>
    <dgm:cxn modelId="{07AD1B1D-D38C-4275-BBAA-6937DFD131F7}" srcId="{43F4AD8E-7B55-4BC2-A841-CABE4D313C78}" destId="{C4A834AD-AC74-43AB-8524-26EC334BFE35}" srcOrd="5" destOrd="0" parTransId="{1BE2AF86-3A0D-4051-A98F-9503D610C616}" sibTransId="{EC49BB09-5315-4F68-BA15-7775DA8CDA19}"/>
    <dgm:cxn modelId="{0FF1EAC0-3224-467A-887C-93DAF1269524}" srcId="{43F4AD8E-7B55-4BC2-A841-CABE4D313C78}" destId="{BF5F4627-0FB3-40AD-9532-79DACCABBF08}" srcOrd="1" destOrd="0" parTransId="{B2EE40F4-7C28-4FF4-B3D7-13B26B277667}" sibTransId="{97A68668-46E6-42D5-A1E1-04DF8F7ADA13}"/>
    <dgm:cxn modelId="{67671B49-8A65-42DA-99DD-BBD6756C69D7}" type="presOf" srcId="{C4A834AD-AC74-43AB-8524-26EC334BFE35}" destId="{2A492D94-830F-483F-8596-9988F9322C1E}" srcOrd="0" destOrd="0" presId="urn:microsoft.com/office/officeart/2005/8/layout/default"/>
    <dgm:cxn modelId="{F359C7C2-EAC3-40B1-9A70-0D4D7197C11A}" srcId="{43F4AD8E-7B55-4BC2-A841-CABE4D313C78}" destId="{CD68DBE4-C575-44B6-B9B4-6D97B16CCFA5}" srcOrd="0" destOrd="0" parTransId="{10F6B7E9-6282-416D-8AE9-7B5290E11816}" sibTransId="{1F291DFB-0F71-4DC6-8083-35B071360CD7}"/>
    <dgm:cxn modelId="{D57C8430-4243-4B3F-9321-40731F13DAD8}" type="presOf" srcId="{CD68DBE4-C575-44B6-B9B4-6D97B16CCFA5}" destId="{1EEEF065-246A-470A-BEB3-F17D8F9404D0}" srcOrd="0" destOrd="0" presId="urn:microsoft.com/office/officeart/2005/8/layout/default"/>
    <dgm:cxn modelId="{ED77F246-3C10-4863-8C76-0016DABD9055}" srcId="{43F4AD8E-7B55-4BC2-A841-CABE4D313C78}" destId="{5F7F1CFD-4B9F-40C7-AB6E-CB55C12F8F48}" srcOrd="3" destOrd="0" parTransId="{FDDBF89C-6EA2-4648-99D2-3B08E9DB0025}" sibTransId="{7E39981C-8291-4F17-9225-FC4B34DD82BC}"/>
    <dgm:cxn modelId="{B8297840-B56F-45B8-8F62-EE8EFC56C953}" type="presOf" srcId="{BF5F4627-0FB3-40AD-9532-79DACCABBF08}" destId="{9E179653-A86E-424E-ABFE-9ED3DCF9F4D0}" srcOrd="0" destOrd="0" presId="urn:microsoft.com/office/officeart/2005/8/layout/default"/>
    <dgm:cxn modelId="{D2E23D13-43B9-4D9D-9E03-C4395BF41074}" type="presOf" srcId="{43F4AD8E-7B55-4BC2-A841-CABE4D313C78}" destId="{EFFCBDF4-DA43-4DA9-BCBF-C8C1BB7A546C}" srcOrd="0" destOrd="0" presId="urn:microsoft.com/office/officeart/2005/8/layout/default"/>
    <dgm:cxn modelId="{91CE67B0-9297-477F-9111-41E0BEFBAFC7}" type="presOf" srcId="{5F7F1CFD-4B9F-40C7-AB6E-CB55C12F8F48}" destId="{54663B4D-A67D-47A6-BA13-1B1820AA3B41}" srcOrd="0" destOrd="0" presId="urn:microsoft.com/office/officeart/2005/8/layout/default"/>
    <dgm:cxn modelId="{524E925F-2A36-4B7E-A99F-0F1B50A11672}" type="presParOf" srcId="{EFFCBDF4-DA43-4DA9-BCBF-C8C1BB7A546C}" destId="{1EEEF065-246A-470A-BEB3-F17D8F9404D0}" srcOrd="0" destOrd="0" presId="urn:microsoft.com/office/officeart/2005/8/layout/default"/>
    <dgm:cxn modelId="{DAB57C74-51BE-448B-B8BB-4D1DC4FC4814}" type="presParOf" srcId="{EFFCBDF4-DA43-4DA9-BCBF-C8C1BB7A546C}" destId="{947E04A9-06B5-45AA-A37C-FBC6A995ABCE}" srcOrd="1" destOrd="0" presId="urn:microsoft.com/office/officeart/2005/8/layout/default"/>
    <dgm:cxn modelId="{9E36AAD9-491C-4262-B620-66520F0F648C}" type="presParOf" srcId="{EFFCBDF4-DA43-4DA9-BCBF-C8C1BB7A546C}" destId="{9E179653-A86E-424E-ABFE-9ED3DCF9F4D0}" srcOrd="2" destOrd="0" presId="urn:microsoft.com/office/officeart/2005/8/layout/default"/>
    <dgm:cxn modelId="{6E0A3413-7027-44E7-9C1F-2912F22DFD8C}" type="presParOf" srcId="{EFFCBDF4-DA43-4DA9-BCBF-C8C1BB7A546C}" destId="{4A151634-DD7F-4218-9A30-28F1C024CC75}" srcOrd="3" destOrd="0" presId="urn:microsoft.com/office/officeart/2005/8/layout/default"/>
    <dgm:cxn modelId="{1E08ED72-3359-47D8-916B-35D06EE2E86F}" type="presParOf" srcId="{EFFCBDF4-DA43-4DA9-BCBF-C8C1BB7A546C}" destId="{2E0C0814-3037-4CA1-9E2A-0D41AE752B9E}" srcOrd="4" destOrd="0" presId="urn:microsoft.com/office/officeart/2005/8/layout/default"/>
    <dgm:cxn modelId="{9F975995-1693-44BA-A522-74F24E2344F8}" type="presParOf" srcId="{EFFCBDF4-DA43-4DA9-BCBF-C8C1BB7A546C}" destId="{6070FC7C-F762-4FD4-A65D-B348F52B5DFB}" srcOrd="5" destOrd="0" presId="urn:microsoft.com/office/officeart/2005/8/layout/default"/>
    <dgm:cxn modelId="{2EEE9D12-8A06-4408-90D3-7953CEEB1C3A}" type="presParOf" srcId="{EFFCBDF4-DA43-4DA9-BCBF-C8C1BB7A546C}" destId="{54663B4D-A67D-47A6-BA13-1B1820AA3B41}" srcOrd="6" destOrd="0" presId="urn:microsoft.com/office/officeart/2005/8/layout/default"/>
    <dgm:cxn modelId="{99E62E60-89C6-4C7A-BEFC-38A30A182CED}" type="presParOf" srcId="{EFFCBDF4-DA43-4DA9-BCBF-C8C1BB7A546C}" destId="{670CA7F3-B32B-4968-BCA8-F417C80EE2C2}" srcOrd="7" destOrd="0" presId="urn:microsoft.com/office/officeart/2005/8/layout/default"/>
    <dgm:cxn modelId="{5143C233-A193-47F0-BA2D-E330115513C0}" type="presParOf" srcId="{EFFCBDF4-DA43-4DA9-BCBF-C8C1BB7A546C}" destId="{06B051BC-5D09-49D8-A0B2-EECD7B451443}" srcOrd="8" destOrd="0" presId="urn:microsoft.com/office/officeart/2005/8/layout/default"/>
    <dgm:cxn modelId="{00ABCBD7-39A7-4CD7-B1CA-DBCF9B2285D7}" type="presParOf" srcId="{EFFCBDF4-DA43-4DA9-BCBF-C8C1BB7A546C}" destId="{AB93C123-EFAC-4D72-9EB7-135F28C64FFC}" srcOrd="9" destOrd="0" presId="urn:microsoft.com/office/officeart/2005/8/layout/default"/>
    <dgm:cxn modelId="{F532F9B6-F261-4C23-AF61-09CAA1B5167A}" type="presParOf" srcId="{EFFCBDF4-DA43-4DA9-BCBF-C8C1BB7A546C}" destId="{2A492D94-830F-483F-8596-9988F9322C1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517D0-2E65-4A9F-A3D7-ECFE9D68679E}">
      <dsp:nvSpPr>
        <dsp:cNvPr id="0" name=""/>
        <dsp:cNvSpPr/>
      </dsp:nvSpPr>
      <dsp:spPr>
        <a:xfrm>
          <a:off x="1440052" y="2272"/>
          <a:ext cx="2805158" cy="1683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Organism</a:t>
          </a:r>
          <a:endParaRPr lang="en-US" sz="3800" kern="1200" dirty="0"/>
        </a:p>
      </dsp:txBody>
      <dsp:txXfrm>
        <a:off x="1440052" y="2272"/>
        <a:ext cx="2805158" cy="1683095"/>
      </dsp:txXfrm>
    </dsp:sp>
    <dsp:sp modelId="{84DCC38A-4102-4446-A5A1-62EFB32236B3}">
      <dsp:nvSpPr>
        <dsp:cNvPr id="0" name=""/>
        <dsp:cNvSpPr/>
      </dsp:nvSpPr>
      <dsp:spPr>
        <a:xfrm>
          <a:off x="4525726" y="2272"/>
          <a:ext cx="2805158" cy="1683095"/>
        </a:xfrm>
        <a:prstGeom prst="rect">
          <a:avLst/>
        </a:prstGeom>
        <a:solidFill>
          <a:schemeClr val="accent4">
            <a:hueOff val="-9556544"/>
            <a:satOff val="16937"/>
            <a:lumOff val="5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Phenomenal Field</a:t>
          </a:r>
          <a:endParaRPr lang="en-US" sz="3800" kern="1200" dirty="0"/>
        </a:p>
      </dsp:txBody>
      <dsp:txXfrm>
        <a:off x="4525726" y="2272"/>
        <a:ext cx="2805158" cy="1683095"/>
      </dsp:txXfrm>
    </dsp:sp>
    <dsp:sp modelId="{1740E5D2-0AE5-4B64-948D-8537B59877F7}">
      <dsp:nvSpPr>
        <dsp:cNvPr id="0" name=""/>
        <dsp:cNvSpPr/>
      </dsp:nvSpPr>
      <dsp:spPr>
        <a:xfrm>
          <a:off x="2982889" y="1965882"/>
          <a:ext cx="2805158" cy="1683095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Self</a:t>
          </a:r>
          <a:endParaRPr lang="en-US" sz="3800" kern="1200" dirty="0"/>
        </a:p>
      </dsp:txBody>
      <dsp:txXfrm>
        <a:off x="2982889" y="1965882"/>
        <a:ext cx="2805158" cy="1683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3799CB-3A3B-4E18-938B-AC651D5EB1DF}">
      <dsp:nvSpPr>
        <dsp:cNvPr id="0" name=""/>
        <dsp:cNvSpPr/>
      </dsp:nvSpPr>
      <dsp:spPr>
        <a:xfrm>
          <a:off x="1440052" y="2272"/>
          <a:ext cx="2805158" cy="1683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 smtClean="0"/>
            <a:t>Opennes</a:t>
          </a:r>
          <a:r>
            <a:rPr lang="en-US" sz="3400" kern="1200" dirty="0" smtClean="0"/>
            <a:t> to experiences</a:t>
          </a:r>
          <a:endParaRPr lang="en-US" sz="3400" kern="1200" dirty="0"/>
        </a:p>
      </dsp:txBody>
      <dsp:txXfrm>
        <a:off x="1440052" y="2272"/>
        <a:ext cx="2805158" cy="1683095"/>
      </dsp:txXfrm>
    </dsp:sp>
    <dsp:sp modelId="{998D214D-DEE0-47FC-8263-771F64BDD85C}">
      <dsp:nvSpPr>
        <dsp:cNvPr id="0" name=""/>
        <dsp:cNvSpPr/>
      </dsp:nvSpPr>
      <dsp:spPr>
        <a:xfrm>
          <a:off x="4525726" y="2272"/>
          <a:ext cx="2805158" cy="168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Self trust</a:t>
          </a:r>
          <a:endParaRPr lang="en-US" sz="3400" kern="1200" dirty="0"/>
        </a:p>
      </dsp:txBody>
      <dsp:txXfrm>
        <a:off x="4525726" y="2272"/>
        <a:ext cx="2805158" cy="1683095"/>
      </dsp:txXfrm>
    </dsp:sp>
    <dsp:sp modelId="{311280C0-5F7E-4C65-909B-C10EA43012B4}">
      <dsp:nvSpPr>
        <dsp:cNvPr id="0" name=""/>
        <dsp:cNvSpPr/>
      </dsp:nvSpPr>
      <dsp:spPr>
        <a:xfrm>
          <a:off x="1440052" y="1965882"/>
          <a:ext cx="2805158" cy="1683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Internal source of evaluation</a:t>
          </a:r>
          <a:endParaRPr lang="en-US" sz="3400" kern="1200" dirty="0"/>
        </a:p>
      </dsp:txBody>
      <dsp:txXfrm>
        <a:off x="1440052" y="1965882"/>
        <a:ext cx="2805158" cy="1683095"/>
      </dsp:txXfrm>
    </dsp:sp>
    <dsp:sp modelId="{9E41D7CB-30D6-4CC6-B15C-1C8A2BAE90E9}">
      <dsp:nvSpPr>
        <dsp:cNvPr id="0" name=""/>
        <dsp:cNvSpPr/>
      </dsp:nvSpPr>
      <dsp:spPr>
        <a:xfrm>
          <a:off x="4525726" y="1965882"/>
          <a:ext cx="2805158" cy="168309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Willingness to continue growing</a:t>
          </a:r>
          <a:endParaRPr lang="en-US" sz="3400" kern="1200" dirty="0"/>
        </a:p>
      </dsp:txBody>
      <dsp:txXfrm>
        <a:off x="4525726" y="1965882"/>
        <a:ext cx="2805158" cy="16830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DE5D5-6304-4E12-85A4-369FEF2D58F0}">
      <dsp:nvSpPr>
        <dsp:cNvPr id="0" name=""/>
        <dsp:cNvSpPr/>
      </dsp:nvSpPr>
      <dsp:spPr>
        <a:xfrm>
          <a:off x="1440052" y="2272"/>
          <a:ext cx="2805158" cy="1683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Genuineness</a:t>
          </a:r>
          <a:endParaRPr lang="en-US" sz="3400" kern="1200" dirty="0"/>
        </a:p>
      </dsp:txBody>
      <dsp:txXfrm>
        <a:off x="1440052" y="2272"/>
        <a:ext cx="2805158" cy="1683095"/>
      </dsp:txXfrm>
    </dsp:sp>
    <dsp:sp modelId="{07BD3D23-95F2-4EDA-972B-D8C358991DE5}">
      <dsp:nvSpPr>
        <dsp:cNvPr id="0" name=""/>
        <dsp:cNvSpPr/>
      </dsp:nvSpPr>
      <dsp:spPr>
        <a:xfrm>
          <a:off x="4525726" y="2272"/>
          <a:ext cx="2805158" cy="1683095"/>
        </a:xfrm>
        <a:prstGeom prst="rect">
          <a:avLst/>
        </a:prstGeom>
        <a:solidFill>
          <a:schemeClr val="accent4">
            <a:hueOff val="-9556544"/>
            <a:satOff val="16937"/>
            <a:lumOff val="5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Unconditional positive regard</a:t>
          </a:r>
          <a:endParaRPr lang="en-US" sz="3400" kern="1200" dirty="0"/>
        </a:p>
      </dsp:txBody>
      <dsp:txXfrm>
        <a:off x="4525726" y="2272"/>
        <a:ext cx="2805158" cy="1683095"/>
      </dsp:txXfrm>
    </dsp:sp>
    <dsp:sp modelId="{46AA2207-5C51-4573-B49C-BC804454B6D9}">
      <dsp:nvSpPr>
        <dsp:cNvPr id="0" name=""/>
        <dsp:cNvSpPr/>
      </dsp:nvSpPr>
      <dsp:spPr>
        <a:xfrm>
          <a:off x="2982889" y="1965882"/>
          <a:ext cx="2805158" cy="1683095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Emphatic and understanding</a:t>
          </a:r>
          <a:endParaRPr lang="en-US" sz="3400" kern="1200" dirty="0"/>
        </a:p>
      </dsp:txBody>
      <dsp:txXfrm>
        <a:off x="2982889" y="1965882"/>
        <a:ext cx="2805158" cy="1683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EF065-246A-470A-BEB3-F17D8F9404D0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Active listening</a:t>
          </a:r>
          <a:endParaRPr lang="en-US" sz="3600" kern="1200" dirty="0"/>
        </a:p>
      </dsp:txBody>
      <dsp:txXfrm>
        <a:off x="0" y="44028"/>
        <a:ext cx="2740918" cy="1644550"/>
      </dsp:txXfrm>
    </dsp:sp>
    <dsp:sp modelId="{9E179653-A86E-424E-ABFE-9ED3DCF9F4D0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4">
            <a:hueOff val="-3822618"/>
            <a:satOff val="6775"/>
            <a:lumOff val="2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Paraphrasing</a:t>
          </a:r>
          <a:endParaRPr lang="en-US" sz="3600" kern="1200" dirty="0"/>
        </a:p>
      </dsp:txBody>
      <dsp:txXfrm>
        <a:off x="3015009" y="44028"/>
        <a:ext cx="2740918" cy="1644550"/>
      </dsp:txXfrm>
    </dsp:sp>
    <dsp:sp modelId="{2E0C0814-3037-4CA1-9E2A-0D41AE752B9E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-7645235"/>
            <a:satOff val="13549"/>
            <a:lumOff val="4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Clarifying </a:t>
          </a:r>
          <a:endParaRPr lang="en-US" sz="3600" kern="1200" dirty="0"/>
        </a:p>
      </dsp:txBody>
      <dsp:txXfrm>
        <a:off x="6030019" y="44028"/>
        <a:ext cx="2740918" cy="1644550"/>
      </dsp:txXfrm>
    </dsp:sp>
    <dsp:sp modelId="{54663B4D-A67D-47A6-BA13-1B1820AA3B41}">
      <dsp:nvSpPr>
        <dsp:cNvPr id="0" name=""/>
        <dsp:cNvSpPr/>
      </dsp:nvSpPr>
      <dsp:spPr>
        <a:xfrm>
          <a:off x="0" y="1962670"/>
          <a:ext cx="2740918" cy="1644550"/>
        </a:xfrm>
        <a:prstGeom prst="rect">
          <a:avLst/>
        </a:prstGeom>
        <a:solidFill>
          <a:schemeClr val="accent4">
            <a:hueOff val="-11467852"/>
            <a:satOff val="20324"/>
            <a:lumOff val="7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Summarizing</a:t>
          </a:r>
          <a:endParaRPr lang="en-US" sz="3600" kern="1200" dirty="0"/>
        </a:p>
      </dsp:txBody>
      <dsp:txXfrm>
        <a:off x="0" y="1962670"/>
        <a:ext cx="2740918" cy="1644550"/>
      </dsp:txXfrm>
    </dsp:sp>
    <dsp:sp modelId="{06B051BC-5D09-49D8-A0B2-EECD7B451443}">
      <dsp:nvSpPr>
        <dsp:cNvPr id="0" name=""/>
        <dsp:cNvSpPr/>
      </dsp:nvSpPr>
      <dsp:spPr>
        <a:xfrm>
          <a:off x="3015009" y="1962670"/>
          <a:ext cx="2740918" cy="1644550"/>
        </a:xfrm>
        <a:prstGeom prst="rect">
          <a:avLst/>
        </a:prstGeom>
        <a:solidFill>
          <a:schemeClr val="accent4">
            <a:hueOff val="-15290470"/>
            <a:satOff val="27098"/>
            <a:lumOff val="9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Questioning</a:t>
          </a:r>
          <a:endParaRPr lang="en-US" sz="3600" kern="1200" dirty="0"/>
        </a:p>
      </dsp:txBody>
      <dsp:txXfrm>
        <a:off x="3015009" y="1962670"/>
        <a:ext cx="2740918" cy="1644550"/>
      </dsp:txXfrm>
    </dsp:sp>
    <dsp:sp modelId="{2A492D94-830F-483F-8596-9988F9322C1E}">
      <dsp:nvSpPr>
        <dsp:cNvPr id="0" name=""/>
        <dsp:cNvSpPr/>
      </dsp:nvSpPr>
      <dsp:spPr>
        <a:xfrm>
          <a:off x="6030019" y="1962670"/>
          <a:ext cx="2740918" cy="1644550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Interpreting</a:t>
          </a:r>
          <a:endParaRPr lang="en-US" sz="3600" kern="1200" dirty="0"/>
        </a:p>
      </dsp:txBody>
      <dsp:txXfrm>
        <a:off x="6030019" y="1962670"/>
        <a:ext cx="2740918" cy="16445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EF065-246A-470A-BEB3-F17D8F9404D0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Confronting</a:t>
          </a:r>
          <a:endParaRPr lang="en-US" sz="3800" kern="1200" dirty="0"/>
        </a:p>
      </dsp:txBody>
      <dsp:txXfrm>
        <a:off x="0" y="44028"/>
        <a:ext cx="2740918" cy="1644550"/>
      </dsp:txXfrm>
    </dsp:sp>
    <dsp:sp modelId="{9E179653-A86E-424E-ABFE-9ED3DCF9F4D0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4">
            <a:hueOff val="-3822618"/>
            <a:satOff val="6775"/>
            <a:lumOff val="2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Reflecting Feeling</a:t>
          </a:r>
          <a:endParaRPr lang="en-US" sz="3800" kern="1200" dirty="0"/>
        </a:p>
      </dsp:txBody>
      <dsp:txXfrm>
        <a:off x="3015009" y="44028"/>
        <a:ext cx="2740918" cy="1644550"/>
      </dsp:txXfrm>
    </dsp:sp>
    <dsp:sp modelId="{2E0C0814-3037-4CA1-9E2A-0D41AE752B9E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-7645235"/>
            <a:satOff val="13549"/>
            <a:lumOff val="4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Supporting</a:t>
          </a:r>
          <a:endParaRPr lang="en-US" sz="3800" kern="1200" dirty="0"/>
        </a:p>
      </dsp:txBody>
      <dsp:txXfrm>
        <a:off x="6030019" y="44028"/>
        <a:ext cx="2740918" cy="1644550"/>
      </dsp:txXfrm>
    </dsp:sp>
    <dsp:sp modelId="{54663B4D-A67D-47A6-BA13-1B1820AA3B41}">
      <dsp:nvSpPr>
        <dsp:cNvPr id="0" name=""/>
        <dsp:cNvSpPr/>
      </dsp:nvSpPr>
      <dsp:spPr>
        <a:xfrm>
          <a:off x="0" y="1962670"/>
          <a:ext cx="2740918" cy="1644550"/>
        </a:xfrm>
        <a:prstGeom prst="rect">
          <a:avLst/>
        </a:prstGeom>
        <a:solidFill>
          <a:schemeClr val="accent4">
            <a:hueOff val="-11467852"/>
            <a:satOff val="20324"/>
            <a:lumOff val="7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 smtClean="0"/>
            <a:t>Emphatizing</a:t>
          </a:r>
          <a:endParaRPr lang="en-US" sz="3800" kern="1200" dirty="0"/>
        </a:p>
      </dsp:txBody>
      <dsp:txXfrm>
        <a:off x="0" y="1962670"/>
        <a:ext cx="2740918" cy="1644550"/>
      </dsp:txXfrm>
    </dsp:sp>
    <dsp:sp modelId="{06B051BC-5D09-49D8-A0B2-EECD7B451443}">
      <dsp:nvSpPr>
        <dsp:cNvPr id="0" name=""/>
        <dsp:cNvSpPr/>
      </dsp:nvSpPr>
      <dsp:spPr>
        <a:xfrm>
          <a:off x="3015009" y="1962670"/>
          <a:ext cx="2740918" cy="1644550"/>
        </a:xfrm>
        <a:prstGeom prst="rect">
          <a:avLst/>
        </a:prstGeom>
        <a:solidFill>
          <a:schemeClr val="accent4">
            <a:hueOff val="-15290470"/>
            <a:satOff val="27098"/>
            <a:lumOff val="9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Facilitating</a:t>
          </a:r>
          <a:endParaRPr lang="en-US" sz="3800" kern="1200" dirty="0"/>
        </a:p>
      </dsp:txBody>
      <dsp:txXfrm>
        <a:off x="3015009" y="1962670"/>
        <a:ext cx="2740918" cy="1644550"/>
      </dsp:txXfrm>
    </dsp:sp>
    <dsp:sp modelId="{2A492D94-830F-483F-8596-9988F9322C1E}">
      <dsp:nvSpPr>
        <dsp:cNvPr id="0" name=""/>
        <dsp:cNvSpPr/>
      </dsp:nvSpPr>
      <dsp:spPr>
        <a:xfrm>
          <a:off x="6030019" y="1962670"/>
          <a:ext cx="2740918" cy="1644550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Initiating</a:t>
          </a:r>
          <a:endParaRPr lang="en-US" sz="3800" kern="1200" dirty="0"/>
        </a:p>
      </dsp:txBody>
      <dsp:txXfrm>
        <a:off x="6030019" y="1962670"/>
        <a:ext cx="2740918" cy="16445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EF065-246A-470A-BEB3-F17D8F9404D0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Setting goal</a:t>
          </a:r>
          <a:endParaRPr lang="en-US" sz="4500" kern="1200" dirty="0"/>
        </a:p>
      </dsp:txBody>
      <dsp:txXfrm>
        <a:off x="0" y="44028"/>
        <a:ext cx="2740918" cy="1644550"/>
      </dsp:txXfrm>
    </dsp:sp>
    <dsp:sp modelId="{9E179653-A86E-424E-ABFE-9ED3DCF9F4D0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4">
            <a:hueOff val="-3822618"/>
            <a:satOff val="6775"/>
            <a:lumOff val="2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Evaluating </a:t>
          </a:r>
          <a:endParaRPr lang="en-US" sz="4500" kern="1200" dirty="0"/>
        </a:p>
      </dsp:txBody>
      <dsp:txXfrm>
        <a:off x="3015009" y="44028"/>
        <a:ext cx="2740918" cy="1644550"/>
      </dsp:txXfrm>
    </dsp:sp>
    <dsp:sp modelId="{2E0C0814-3037-4CA1-9E2A-0D41AE752B9E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-7645235"/>
            <a:satOff val="13549"/>
            <a:lumOff val="4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Giving feedback </a:t>
          </a:r>
          <a:endParaRPr lang="en-US" sz="4500" kern="1200" dirty="0"/>
        </a:p>
      </dsp:txBody>
      <dsp:txXfrm>
        <a:off x="6030019" y="44028"/>
        <a:ext cx="2740918" cy="1644550"/>
      </dsp:txXfrm>
    </dsp:sp>
    <dsp:sp modelId="{54663B4D-A67D-47A6-BA13-1B1820AA3B41}">
      <dsp:nvSpPr>
        <dsp:cNvPr id="0" name=""/>
        <dsp:cNvSpPr/>
      </dsp:nvSpPr>
      <dsp:spPr>
        <a:xfrm>
          <a:off x="0" y="1962670"/>
          <a:ext cx="2740918" cy="1644550"/>
        </a:xfrm>
        <a:prstGeom prst="rect">
          <a:avLst/>
        </a:prstGeom>
        <a:solidFill>
          <a:schemeClr val="accent4">
            <a:hueOff val="-11467852"/>
            <a:satOff val="20324"/>
            <a:lumOff val="7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Protecting </a:t>
          </a:r>
          <a:endParaRPr lang="en-US" sz="4500" kern="1200" dirty="0"/>
        </a:p>
      </dsp:txBody>
      <dsp:txXfrm>
        <a:off x="0" y="1962670"/>
        <a:ext cx="2740918" cy="1644550"/>
      </dsp:txXfrm>
    </dsp:sp>
    <dsp:sp modelId="{06B051BC-5D09-49D8-A0B2-EECD7B451443}">
      <dsp:nvSpPr>
        <dsp:cNvPr id="0" name=""/>
        <dsp:cNvSpPr/>
      </dsp:nvSpPr>
      <dsp:spPr>
        <a:xfrm>
          <a:off x="3015009" y="1962670"/>
          <a:ext cx="2740918" cy="1644550"/>
        </a:xfrm>
        <a:prstGeom prst="rect">
          <a:avLst/>
        </a:prstGeom>
        <a:solidFill>
          <a:schemeClr val="accent4">
            <a:hueOff val="-15290470"/>
            <a:satOff val="27098"/>
            <a:lumOff val="9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Disclosing self</a:t>
          </a:r>
          <a:endParaRPr lang="en-US" sz="4500" kern="1200" dirty="0"/>
        </a:p>
      </dsp:txBody>
      <dsp:txXfrm>
        <a:off x="3015009" y="1962670"/>
        <a:ext cx="2740918" cy="1644550"/>
      </dsp:txXfrm>
    </dsp:sp>
    <dsp:sp modelId="{2A492D94-830F-483F-8596-9988F9322C1E}">
      <dsp:nvSpPr>
        <dsp:cNvPr id="0" name=""/>
        <dsp:cNvSpPr/>
      </dsp:nvSpPr>
      <dsp:spPr>
        <a:xfrm>
          <a:off x="6030019" y="1962670"/>
          <a:ext cx="2740918" cy="1644550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Modeling </a:t>
          </a:r>
          <a:endParaRPr lang="en-US" sz="4500" kern="1200" dirty="0"/>
        </a:p>
      </dsp:txBody>
      <dsp:txXfrm>
        <a:off x="6030019" y="1962670"/>
        <a:ext cx="2740918" cy="1644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668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6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61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778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635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1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02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47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728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9089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1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23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Person Centered Therapy</a:t>
            </a:r>
            <a:endParaRPr lang="id-ID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Counselling Technique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169900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58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Counselling Technique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208189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809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Counselling Technique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51909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08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800" dirty="0" smtClean="0"/>
              <a:t>Any Question</a:t>
            </a:r>
            <a:r>
              <a:rPr lang="en-US" sz="4800" dirty="0"/>
              <a:t>?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12957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" y="431074"/>
            <a:ext cx="11312435" cy="6168556"/>
          </a:xfrm>
        </p:spPr>
      </p:pic>
    </p:spTree>
    <p:extLst>
      <p:ext uri="{BB962C8B-B14F-4D97-AF65-F5344CB8AC3E}">
        <p14:creationId xmlns:p14="http://schemas.microsoft.com/office/powerpoint/2010/main" val="380146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868569"/>
          </a:xfrm>
        </p:spPr>
        <p:txBody>
          <a:bodyPr/>
          <a:lstStyle/>
          <a:p>
            <a:r>
              <a:rPr lang="en-US" dirty="0" smtClean="0"/>
              <a:t>The History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699" y="2346960"/>
            <a:ext cx="8770571" cy="3651504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Book Antiqua" panose="02040602050305030304" pitchFamily="18" charset="0"/>
              </a:rPr>
              <a:t>Developt</a:t>
            </a:r>
            <a:r>
              <a:rPr lang="en-US" sz="2400" dirty="0" smtClean="0">
                <a:latin typeface="Book Antiqua" panose="02040602050305030304" pitchFamily="18" charset="0"/>
              </a:rPr>
              <a:t> by Carl Rogers (1902-1987) in 1940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Person who seeking psychological helping is treated as a client who has a </a:t>
            </a:r>
            <a:r>
              <a:rPr lang="en-US" sz="36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power to direct themselves</a:t>
            </a:r>
          </a:p>
          <a:p>
            <a:r>
              <a:rPr lang="en-US" sz="2400" dirty="0">
                <a:latin typeface="Book Antiqua" panose="02040602050305030304" pitchFamily="18" charset="0"/>
              </a:rPr>
              <a:t>W</a:t>
            </a:r>
            <a:r>
              <a:rPr lang="en-US" sz="2400" dirty="0" smtClean="0">
                <a:latin typeface="Book Antiqua" panose="02040602050305030304" pitchFamily="18" charset="0"/>
              </a:rPr>
              <a:t>as applied in family setting, marriage counselling, and cultural setting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Doubt about counselor as a person who knows all about client, people have a </a:t>
            </a:r>
            <a:r>
              <a:rPr lang="en-US" sz="28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potency for knowing their self and solving their problem </a:t>
            </a:r>
            <a:r>
              <a:rPr lang="en-US" sz="2400" dirty="0" smtClean="0">
                <a:latin typeface="Book Antiqua" panose="02040602050305030304" pitchFamily="18" charset="0"/>
              </a:rPr>
              <a:t>without any interventions</a:t>
            </a:r>
          </a:p>
          <a:p>
            <a:endParaRPr lang="en-US" sz="2400" dirty="0" smtClean="0">
              <a:latin typeface="Book Antiqua" panose="02040602050305030304" pitchFamily="18" charset="0"/>
            </a:endParaRPr>
          </a:p>
          <a:p>
            <a:endParaRPr lang="id-ID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8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ook Antiqua" panose="02040602050305030304" pitchFamily="18" charset="0"/>
              </a:rPr>
              <a:t>Belief that people have a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good character </a:t>
            </a:r>
            <a:r>
              <a:rPr lang="en-US" sz="2400" dirty="0" smtClean="0">
                <a:latin typeface="Book Antiqua" panose="02040602050305030304" pitchFamily="18" charset="0"/>
              </a:rPr>
              <a:t>and have a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potency </a:t>
            </a:r>
            <a:r>
              <a:rPr lang="en-US" sz="2400" dirty="0" smtClean="0">
                <a:latin typeface="Book Antiqua" panose="02040602050305030304" pitchFamily="18" charset="0"/>
              </a:rPr>
              <a:t>to develop positively 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People have drive (inner directed) to develop a strategy which can make themselves meaningful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People who have negative emotion and be frustrated because they couldn’t get their need</a:t>
            </a:r>
          </a:p>
        </p:txBody>
      </p:sp>
    </p:spTree>
    <p:extLst>
      <p:ext uri="{BB962C8B-B14F-4D97-AF65-F5344CB8AC3E}">
        <p14:creationId xmlns:p14="http://schemas.microsoft.com/office/powerpoint/2010/main" val="299313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3700" y="2438399"/>
            <a:ext cx="8770571" cy="4001589"/>
          </a:xfrm>
        </p:spPr>
        <p:txBody>
          <a:bodyPr>
            <a:noAutofit/>
          </a:bodyPr>
          <a:lstStyle/>
          <a:p>
            <a:r>
              <a:rPr lang="en-US" sz="2400" dirty="0">
                <a:latin typeface="Book Antiqua" panose="02040602050305030304" pitchFamily="18" charset="0"/>
              </a:rPr>
              <a:t>People have </a:t>
            </a:r>
            <a:r>
              <a:rPr lang="en-US" sz="2400" dirty="0">
                <a:solidFill>
                  <a:srgbClr val="FF0000"/>
                </a:solidFill>
                <a:latin typeface="Book Antiqua" panose="02040602050305030304" pitchFamily="18" charset="0"/>
              </a:rPr>
              <a:t>worth and dignity</a:t>
            </a:r>
            <a:r>
              <a:rPr lang="en-US" sz="2400" dirty="0">
                <a:latin typeface="Book Antiqua" panose="02040602050305030304" pitchFamily="18" charset="0"/>
              </a:rPr>
              <a:t>, they need to be given a reward or </a:t>
            </a:r>
            <a:r>
              <a:rPr lang="en-US" sz="2400" dirty="0" smtClean="0">
                <a:latin typeface="Book Antiqua" panose="02040602050305030304" pitchFamily="18" charset="0"/>
              </a:rPr>
              <a:t>appreciation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Have a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capacity to regulate </a:t>
            </a:r>
            <a:r>
              <a:rPr lang="en-US" sz="2400" dirty="0" smtClean="0">
                <a:latin typeface="Book Antiqua" panose="02040602050305030304" pitchFamily="18" charset="0"/>
              </a:rPr>
              <a:t>themselves and get a chance to make a wise judgment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Can choose their own value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Can learn to solve their feeling, thinking, and behavior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Potential to develop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Full and Satisfying life, self actualization</a:t>
            </a:r>
            <a:endParaRPr lang="en-US" sz="2400" dirty="0">
              <a:latin typeface="Book Antiqua" panose="02040602050305030304" pitchFamily="18" charset="0"/>
            </a:endParaRPr>
          </a:p>
          <a:p>
            <a:endParaRPr lang="en-US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7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ook Antiqua" panose="02040602050305030304" pitchFamily="18" charset="0"/>
              </a:rPr>
              <a:t>Is built based on two hypothesis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Each person have capacity to know the reason why their life is not happy and they can regulate it to be better</a:t>
            </a:r>
          </a:p>
          <a:p>
            <a:r>
              <a:rPr lang="en-US" sz="2400" dirty="0" smtClean="0">
                <a:latin typeface="Book Antiqua" panose="02040602050305030304" pitchFamily="18" charset="0"/>
              </a:rPr>
              <a:t>This situation can be increased if counsellor makes a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warm</a:t>
            </a:r>
            <a:r>
              <a:rPr lang="en-US" sz="2400" dirty="0" smtClean="0">
                <a:latin typeface="Book Antiqua" panose="02040602050305030304" pitchFamily="18" charset="0"/>
              </a:rPr>
              <a:t>,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acceptance</a:t>
            </a:r>
            <a:r>
              <a:rPr lang="en-US" sz="2400" dirty="0" smtClean="0">
                <a:latin typeface="Book Antiqua" panose="02040602050305030304" pitchFamily="18" charset="0"/>
              </a:rPr>
              <a:t>, </a:t>
            </a:r>
            <a:r>
              <a:rPr lang="en-US" sz="24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have a good relationship </a:t>
            </a:r>
            <a:r>
              <a:rPr lang="en-US" sz="2400" dirty="0" smtClean="0">
                <a:latin typeface="Book Antiqua" panose="02040602050305030304" pitchFamily="18" charset="0"/>
              </a:rPr>
              <a:t>with others</a:t>
            </a:r>
            <a:endParaRPr lang="id-ID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73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Concept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600726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83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Counselling Process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purpose of counseling is to help client </a:t>
            </a:r>
            <a:r>
              <a:rPr lang="en-US" sz="2400" dirty="0" smtClean="0">
                <a:solidFill>
                  <a:srgbClr val="FF0000"/>
                </a:solidFill>
              </a:rPr>
              <a:t>find their positive self concept </a:t>
            </a:r>
            <a:r>
              <a:rPr lang="en-US" sz="2400" dirty="0" smtClean="0"/>
              <a:t>through counseling communication</a:t>
            </a:r>
          </a:p>
          <a:p>
            <a:r>
              <a:rPr lang="en-US" sz="2400" dirty="0" smtClean="0"/>
              <a:t>Counselor can see client as a important, have a positive potency, </a:t>
            </a:r>
            <a:r>
              <a:rPr lang="en-US" sz="2400" dirty="0" smtClean="0">
                <a:solidFill>
                  <a:srgbClr val="FF0000"/>
                </a:solidFill>
              </a:rPr>
              <a:t>unconditional positive regard</a:t>
            </a:r>
          </a:p>
          <a:p>
            <a:r>
              <a:rPr lang="en-US" sz="2400" dirty="0" smtClean="0"/>
              <a:t>The main purposes are to achieve </a:t>
            </a:r>
            <a:r>
              <a:rPr lang="en-US" sz="2400" dirty="0" smtClean="0">
                <a:solidFill>
                  <a:srgbClr val="FF0000"/>
                </a:solidFill>
              </a:rPr>
              <a:t>autonomy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self integration</a:t>
            </a:r>
          </a:p>
          <a:p>
            <a:r>
              <a:rPr lang="en-US" sz="2400" dirty="0" smtClean="0"/>
              <a:t>Give chance client to make a decision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24331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actualization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923890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774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Counselor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80329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636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214</TotalTime>
  <Words>335</Words>
  <Application>Microsoft Office PowerPoint</Application>
  <PresentationFormat>Custom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Feathered</vt:lpstr>
      <vt:lpstr>Person Centered Therapy</vt:lpstr>
      <vt:lpstr>The History</vt:lpstr>
      <vt:lpstr>PowerPoint Presentation</vt:lpstr>
      <vt:lpstr>PowerPoint Presentation</vt:lpstr>
      <vt:lpstr>Basic Concept</vt:lpstr>
      <vt:lpstr>Personality Concept</vt:lpstr>
      <vt:lpstr>The Counselling Process</vt:lpstr>
      <vt:lpstr>Self actualization</vt:lpstr>
      <vt:lpstr>The Role of Counselor</vt:lpstr>
      <vt:lpstr>Counselling Technique</vt:lpstr>
      <vt:lpstr>Counselling Technique</vt:lpstr>
      <vt:lpstr>Counselling Technique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 Centered Therapy</dc:title>
  <dc:creator>Administrator</dc:creator>
  <cp:lastModifiedBy>Lenovo</cp:lastModifiedBy>
  <cp:revision>17</cp:revision>
  <dcterms:created xsi:type="dcterms:W3CDTF">2019-11-20T03:11:59Z</dcterms:created>
  <dcterms:modified xsi:type="dcterms:W3CDTF">2020-04-15T01:04:41Z</dcterms:modified>
</cp:coreProperties>
</file>