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40" d="100"/>
          <a:sy n="40" d="100"/>
        </p:scale>
        <p:origin x="-120" y="-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FFC802-07A5-4498-968A-F08F39A0DC83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15A36A9-4F2B-4136-8C35-ED2D92269E9C}">
      <dgm:prSet phldrT="[Text]"/>
      <dgm:spPr/>
      <dgm:t>
        <a:bodyPr/>
        <a:lstStyle/>
        <a:p>
          <a:r>
            <a:rPr lang="en-US" dirty="0" smtClean="0"/>
            <a:t>The phenomenological perspective</a:t>
          </a:r>
          <a:endParaRPr lang="en-US" dirty="0"/>
        </a:p>
      </dgm:t>
    </dgm:pt>
    <dgm:pt modelId="{88AE5321-98D5-421F-9909-8DCCB8DCAF78}" type="parTrans" cxnId="{D2E30D90-247B-4803-A9FC-15989686AB62}">
      <dgm:prSet/>
      <dgm:spPr/>
      <dgm:t>
        <a:bodyPr/>
        <a:lstStyle/>
        <a:p>
          <a:endParaRPr lang="en-US"/>
        </a:p>
      </dgm:t>
    </dgm:pt>
    <dgm:pt modelId="{31826F20-FBFF-4447-818D-9609703DCAFE}" type="sibTrans" cxnId="{D2E30D90-247B-4803-A9FC-15989686AB62}">
      <dgm:prSet/>
      <dgm:spPr/>
      <dgm:t>
        <a:bodyPr/>
        <a:lstStyle/>
        <a:p>
          <a:endParaRPr lang="en-US"/>
        </a:p>
      </dgm:t>
    </dgm:pt>
    <dgm:pt modelId="{CADEBA88-B888-4531-8728-A186BDE6A0DB}">
      <dgm:prSet phldrT="[Text]"/>
      <dgm:spPr/>
      <dgm:t>
        <a:bodyPr/>
        <a:lstStyle/>
        <a:p>
          <a:r>
            <a:rPr lang="en-US" dirty="0" smtClean="0"/>
            <a:t>The Field Theory Perspective</a:t>
          </a:r>
          <a:endParaRPr lang="en-US" dirty="0"/>
        </a:p>
      </dgm:t>
    </dgm:pt>
    <dgm:pt modelId="{424657CA-A6B0-483F-8A5F-B84DD7AF099F}" type="parTrans" cxnId="{EA9B34F0-6EBB-4388-9789-CFC514CCD18B}">
      <dgm:prSet/>
      <dgm:spPr/>
      <dgm:t>
        <a:bodyPr/>
        <a:lstStyle/>
        <a:p>
          <a:endParaRPr lang="en-US"/>
        </a:p>
      </dgm:t>
    </dgm:pt>
    <dgm:pt modelId="{F87E230C-F49B-4926-812A-1811FE802964}" type="sibTrans" cxnId="{EA9B34F0-6EBB-4388-9789-CFC514CCD18B}">
      <dgm:prSet/>
      <dgm:spPr/>
      <dgm:t>
        <a:bodyPr/>
        <a:lstStyle/>
        <a:p>
          <a:endParaRPr lang="en-US"/>
        </a:p>
      </dgm:t>
    </dgm:pt>
    <dgm:pt modelId="{8E7B7140-E094-41E6-8B4C-6D524487794A}">
      <dgm:prSet phldrT="[Text]"/>
      <dgm:spPr/>
      <dgm:t>
        <a:bodyPr/>
        <a:lstStyle/>
        <a:p>
          <a:r>
            <a:rPr lang="en-US" dirty="0" smtClean="0"/>
            <a:t>The Existential Perspective</a:t>
          </a:r>
          <a:endParaRPr lang="en-US" dirty="0"/>
        </a:p>
      </dgm:t>
    </dgm:pt>
    <dgm:pt modelId="{D5D020E0-02EB-4A81-9942-0F7BF224C942}" type="parTrans" cxnId="{178EFFAF-A806-42E7-912D-82287FB8E564}">
      <dgm:prSet/>
      <dgm:spPr/>
      <dgm:t>
        <a:bodyPr/>
        <a:lstStyle/>
        <a:p>
          <a:endParaRPr lang="en-US"/>
        </a:p>
      </dgm:t>
    </dgm:pt>
    <dgm:pt modelId="{B9301A01-4C0C-4B81-B490-8252B9720374}" type="sibTrans" cxnId="{178EFFAF-A806-42E7-912D-82287FB8E564}">
      <dgm:prSet/>
      <dgm:spPr/>
      <dgm:t>
        <a:bodyPr/>
        <a:lstStyle/>
        <a:p>
          <a:endParaRPr lang="en-US"/>
        </a:p>
      </dgm:t>
    </dgm:pt>
    <dgm:pt modelId="{BEE31426-20C5-4F99-BB47-7AFC911D6A0C}" type="pres">
      <dgm:prSet presAssocID="{D2FFC802-07A5-4498-968A-F08F39A0DC8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8D383A-738B-4EBA-9BE8-88E92F8E180E}" type="pres">
      <dgm:prSet presAssocID="{F15A36A9-4F2B-4136-8C35-ED2D92269E9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675D07-27C0-414D-A5AB-4440064C31C8}" type="pres">
      <dgm:prSet presAssocID="{31826F20-FBFF-4447-818D-9609703DCAFE}" presName="sibTrans" presStyleCnt="0"/>
      <dgm:spPr/>
    </dgm:pt>
    <dgm:pt modelId="{EDE16DE3-51ED-425A-B8D9-FABEA52365CA}" type="pres">
      <dgm:prSet presAssocID="{CADEBA88-B888-4531-8728-A186BDE6A0D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C317EA-F1BF-4DD0-A77B-C6273875BBFB}" type="pres">
      <dgm:prSet presAssocID="{F87E230C-F49B-4926-812A-1811FE802964}" presName="sibTrans" presStyleCnt="0"/>
      <dgm:spPr/>
    </dgm:pt>
    <dgm:pt modelId="{580B25A9-F11E-434E-B4EA-458D38BD2D1E}" type="pres">
      <dgm:prSet presAssocID="{8E7B7140-E094-41E6-8B4C-6D524487794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800414-6BA3-4F0C-96A5-3E2CCD9F84F4}" type="presOf" srcId="{D2FFC802-07A5-4498-968A-F08F39A0DC83}" destId="{BEE31426-20C5-4F99-BB47-7AFC911D6A0C}" srcOrd="0" destOrd="0" presId="urn:microsoft.com/office/officeart/2005/8/layout/default"/>
    <dgm:cxn modelId="{0C4FB1FC-23DB-41C5-B330-862D95664878}" type="presOf" srcId="{CADEBA88-B888-4531-8728-A186BDE6A0DB}" destId="{EDE16DE3-51ED-425A-B8D9-FABEA52365CA}" srcOrd="0" destOrd="0" presId="urn:microsoft.com/office/officeart/2005/8/layout/default"/>
    <dgm:cxn modelId="{CD3918C5-3F11-4EB0-BA29-8D2529B14D2F}" type="presOf" srcId="{F15A36A9-4F2B-4136-8C35-ED2D92269E9C}" destId="{958D383A-738B-4EBA-9BE8-88E92F8E180E}" srcOrd="0" destOrd="0" presId="urn:microsoft.com/office/officeart/2005/8/layout/default"/>
    <dgm:cxn modelId="{178EFFAF-A806-42E7-912D-82287FB8E564}" srcId="{D2FFC802-07A5-4498-968A-F08F39A0DC83}" destId="{8E7B7140-E094-41E6-8B4C-6D524487794A}" srcOrd="2" destOrd="0" parTransId="{D5D020E0-02EB-4A81-9942-0F7BF224C942}" sibTransId="{B9301A01-4C0C-4B81-B490-8252B9720374}"/>
    <dgm:cxn modelId="{B3D24655-DE9E-4030-A5E6-789F310A3752}" type="presOf" srcId="{8E7B7140-E094-41E6-8B4C-6D524487794A}" destId="{580B25A9-F11E-434E-B4EA-458D38BD2D1E}" srcOrd="0" destOrd="0" presId="urn:microsoft.com/office/officeart/2005/8/layout/default"/>
    <dgm:cxn modelId="{EA9B34F0-6EBB-4388-9789-CFC514CCD18B}" srcId="{D2FFC802-07A5-4498-968A-F08F39A0DC83}" destId="{CADEBA88-B888-4531-8728-A186BDE6A0DB}" srcOrd="1" destOrd="0" parTransId="{424657CA-A6B0-483F-8A5F-B84DD7AF099F}" sibTransId="{F87E230C-F49B-4926-812A-1811FE802964}"/>
    <dgm:cxn modelId="{D2E30D90-247B-4803-A9FC-15989686AB62}" srcId="{D2FFC802-07A5-4498-968A-F08F39A0DC83}" destId="{F15A36A9-4F2B-4136-8C35-ED2D92269E9C}" srcOrd="0" destOrd="0" parTransId="{88AE5321-98D5-421F-9909-8DCCB8DCAF78}" sibTransId="{31826F20-FBFF-4447-818D-9609703DCAFE}"/>
    <dgm:cxn modelId="{7F8063A0-9CD9-44C0-8CFA-465780FC2596}" type="presParOf" srcId="{BEE31426-20C5-4F99-BB47-7AFC911D6A0C}" destId="{958D383A-738B-4EBA-9BE8-88E92F8E180E}" srcOrd="0" destOrd="0" presId="urn:microsoft.com/office/officeart/2005/8/layout/default"/>
    <dgm:cxn modelId="{DE6DE607-BD10-45F8-8781-369755C494D8}" type="presParOf" srcId="{BEE31426-20C5-4F99-BB47-7AFC911D6A0C}" destId="{FC675D07-27C0-414D-A5AB-4440064C31C8}" srcOrd="1" destOrd="0" presId="urn:microsoft.com/office/officeart/2005/8/layout/default"/>
    <dgm:cxn modelId="{E2B9FC1A-D282-4048-886E-F7E5AA3406A0}" type="presParOf" srcId="{BEE31426-20C5-4F99-BB47-7AFC911D6A0C}" destId="{EDE16DE3-51ED-425A-B8D9-FABEA52365CA}" srcOrd="2" destOrd="0" presId="urn:microsoft.com/office/officeart/2005/8/layout/default"/>
    <dgm:cxn modelId="{B6357345-A493-434F-918A-873A519B2B7D}" type="presParOf" srcId="{BEE31426-20C5-4F99-BB47-7AFC911D6A0C}" destId="{B9C317EA-F1BF-4DD0-A77B-C6273875BBFB}" srcOrd="3" destOrd="0" presId="urn:microsoft.com/office/officeart/2005/8/layout/default"/>
    <dgm:cxn modelId="{176A0BDC-7689-4782-9DB7-6D2A78B4B888}" type="presParOf" srcId="{BEE31426-20C5-4F99-BB47-7AFC911D6A0C}" destId="{580B25A9-F11E-434E-B4EA-458D38BD2D1E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515484-C994-41D1-BB78-AFA43332E39A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07E24C9D-083B-4227-836A-14FBD0B172D7}">
      <dgm:prSet phldrT="[Text]"/>
      <dgm:spPr/>
      <dgm:t>
        <a:bodyPr/>
        <a:lstStyle/>
        <a:p>
          <a:r>
            <a:rPr lang="en-US" dirty="0" smtClean="0"/>
            <a:t>Introjection</a:t>
          </a:r>
          <a:endParaRPr lang="en-US" dirty="0"/>
        </a:p>
      </dgm:t>
    </dgm:pt>
    <dgm:pt modelId="{9EAB6E5E-3F18-4E67-BE30-53C607CEFC91}" type="parTrans" cxnId="{D085425D-0258-49B6-AD3F-0BB7732F3796}">
      <dgm:prSet/>
      <dgm:spPr/>
      <dgm:t>
        <a:bodyPr/>
        <a:lstStyle/>
        <a:p>
          <a:endParaRPr lang="en-US"/>
        </a:p>
      </dgm:t>
    </dgm:pt>
    <dgm:pt modelId="{A7C60CB6-E819-406B-986A-E58A392538C2}" type="sibTrans" cxnId="{D085425D-0258-49B6-AD3F-0BB7732F3796}">
      <dgm:prSet/>
      <dgm:spPr/>
      <dgm:t>
        <a:bodyPr/>
        <a:lstStyle/>
        <a:p>
          <a:endParaRPr lang="en-US"/>
        </a:p>
      </dgm:t>
    </dgm:pt>
    <dgm:pt modelId="{CD643418-7238-4B90-8B2F-D216C51C7CF4}">
      <dgm:prSet phldrT="[Text]"/>
      <dgm:spPr/>
      <dgm:t>
        <a:bodyPr/>
        <a:lstStyle/>
        <a:p>
          <a:r>
            <a:rPr lang="en-US" dirty="0" smtClean="0"/>
            <a:t>Projection</a:t>
          </a:r>
          <a:endParaRPr lang="en-US" dirty="0"/>
        </a:p>
      </dgm:t>
    </dgm:pt>
    <dgm:pt modelId="{21B02B15-4906-499A-9444-D9D73D6CEE7E}" type="parTrans" cxnId="{9949F64A-19E2-47C8-82B6-28539ABBB965}">
      <dgm:prSet/>
      <dgm:spPr/>
      <dgm:t>
        <a:bodyPr/>
        <a:lstStyle/>
        <a:p>
          <a:endParaRPr lang="en-US"/>
        </a:p>
      </dgm:t>
    </dgm:pt>
    <dgm:pt modelId="{44AEA6E9-97AB-46B5-8996-9ED0D6AC2E64}" type="sibTrans" cxnId="{9949F64A-19E2-47C8-82B6-28539ABBB965}">
      <dgm:prSet/>
      <dgm:spPr/>
      <dgm:t>
        <a:bodyPr/>
        <a:lstStyle/>
        <a:p>
          <a:endParaRPr lang="en-US"/>
        </a:p>
      </dgm:t>
    </dgm:pt>
    <dgm:pt modelId="{895A060C-2FE5-4AF1-A1FC-A1D0EEC93512}">
      <dgm:prSet phldrT="[Text]"/>
      <dgm:spPr/>
      <dgm:t>
        <a:bodyPr/>
        <a:lstStyle/>
        <a:p>
          <a:r>
            <a:rPr lang="en-US" dirty="0" smtClean="0"/>
            <a:t>Retroflection</a:t>
          </a:r>
          <a:endParaRPr lang="en-US" dirty="0"/>
        </a:p>
      </dgm:t>
    </dgm:pt>
    <dgm:pt modelId="{3AE32B85-97D7-4F4B-AD2B-4291259A36DB}" type="parTrans" cxnId="{03200DC4-3E88-4592-A47C-86A70BA774F6}">
      <dgm:prSet/>
      <dgm:spPr/>
      <dgm:t>
        <a:bodyPr/>
        <a:lstStyle/>
        <a:p>
          <a:endParaRPr lang="en-US"/>
        </a:p>
      </dgm:t>
    </dgm:pt>
    <dgm:pt modelId="{E70E8AD0-51AE-4F20-A998-1433B7D37DB8}" type="sibTrans" cxnId="{03200DC4-3E88-4592-A47C-86A70BA774F6}">
      <dgm:prSet/>
      <dgm:spPr/>
      <dgm:t>
        <a:bodyPr/>
        <a:lstStyle/>
        <a:p>
          <a:endParaRPr lang="en-US"/>
        </a:p>
      </dgm:t>
    </dgm:pt>
    <dgm:pt modelId="{15E535D4-0486-43D6-9F7A-E14A26D1DC90}">
      <dgm:prSet phldrT="[Text]"/>
      <dgm:spPr/>
      <dgm:t>
        <a:bodyPr/>
        <a:lstStyle/>
        <a:p>
          <a:r>
            <a:rPr lang="en-US" dirty="0" smtClean="0"/>
            <a:t>Deflection</a:t>
          </a:r>
          <a:endParaRPr lang="en-US" dirty="0"/>
        </a:p>
      </dgm:t>
    </dgm:pt>
    <dgm:pt modelId="{103CA7A1-8DA0-46F2-939F-244678A3FE70}" type="parTrans" cxnId="{B0871479-B669-40CF-B2E5-A92B8412547A}">
      <dgm:prSet/>
      <dgm:spPr/>
      <dgm:t>
        <a:bodyPr/>
        <a:lstStyle/>
        <a:p>
          <a:endParaRPr lang="en-US"/>
        </a:p>
      </dgm:t>
    </dgm:pt>
    <dgm:pt modelId="{65E7CD67-B085-4218-80B2-F4AED646D73F}" type="sibTrans" cxnId="{B0871479-B669-40CF-B2E5-A92B8412547A}">
      <dgm:prSet/>
      <dgm:spPr/>
      <dgm:t>
        <a:bodyPr/>
        <a:lstStyle/>
        <a:p>
          <a:endParaRPr lang="en-US"/>
        </a:p>
      </dgm:t>
    </dgm:pt>
    <dgm:pt modelId="{97D4BD94-64E4-4A99-AF8F-BE5193420A67}">
      <dgm:prSet phldrT="[Text]"/>
      <dgm:spPr/>
      <dgm:t>
        <a:bodyPr/>
        <a:lstStyle/>
        <a:p>
          <a:r>
            <a:rPr lang="en-US" dirty="0" smtClean="0"/>
            <a:t>Confluence and isolation</a:t>
          </a:r>
          <a:endParaRPr lang="en-US" dirty="0"/>
        </a:p>
      </dgm:t>
    </dgm:pt>
    <dgm:pt modelId="{B1F813FC-33AA-4B70-B74C-77D29F5FD5AC}" type="parTrans" cxnId="{7D8EA9B3-9BE0-4DBC-B5B4-03985AA42A34}">
      <dgm:prSet/>
      <dgm:spPr/>
      <dgm:t>
        <a:bodyPr/>
        <a:lstStyle/>
        <a:p>
          <a:endParaRPr lang="en-US"/>
        </a:p>
      </dgm:t>
    </dgm:pt>
    <dgm:pt modelId="{B10779DD-5D45-464A-9839-6C8CAD6D276C}" type="sibTrans" cxnId="{7D8EA9B3-9BE0-4DBC-B5B4-03985AA42A34}">
      <dgm:prSet/>
      <dgm:spPr/>
      <dgm:t>
        <a:bodyPr/>
        <a:lstStyle/>
        <a:p>
          <a:endParaRPr lang="en-US"/>
        </a:p>
      </dgm:t>
    </dgm:pt>
    <dgm:pt modelId="{2B5A9A01-811A-47AC-AEA7-17B089FA2A5E}">
      <dgm:prSet phldrT="[Text]"/>
      <dgm:spPr/>
      <dgm:t>
        <a:bodyPr/>
        <a:lstStyle/>
        <a:p>
          <a:r>
            <a:rPr lang="en-US" dirty="0" smtClean="0"/>
            <a:t>Avoidance</a:t>
          </a:r>
          <a:endParaRPr lang="en-US" dirty="0"/>
        </a:p>
      </dgm:t>
    </dgm:pt>
    <dgm:pt modelId="{A5AE04E5-B240-4500-84EC-20E43B637A36}" type="parTrans" cxnId="{8A1BC87D-38D4-4BA6-85C0-8F669E7701DD}">
      <dgm:prSet/>
      <dgm:spPr/>
      <dgm:t>
        <a:bodyPr/>
        <a:lstStyle/>
        <a:p>
          <a:endParaRPr lang="en-US"/>
        </a:p>
      </dgm:t>
    </dgm:pt>
    <dgm:pt modelId="{8CD65040-9D56-42ED-B5A6-5B9ABF379F22}" type="sibTrans" cxnId="{8A1BC87D-38D4-4BA6-85C0-8F669E7701DD}">
      <dgm:prSet/>
      <dgm:spPr/>
      <dgm:t>
        <a:bodyPr/>
        <a:lstStyle/>
        <a:p>
          <a:endParaRPr lang="en-US"/>
        </a:p>
      </dgm:t>
    </dgm:pt>
    <dgm:pt modelId="{4EBD1122-A63A-409C-9B34-E46CA942E03B}" type="pres">
      <dgm:prSet presAssocID="{DD515484-C994-41D1-BB78-AFA43332E39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F2BCCBC-AEE8-4E2E-AC96-6F2FA940598C}" type="pres">
      <dgm:prSet presAssocID="{07E24C9D-083B-4227-836A-14FBD0B172D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1D5EBD-2442-4682-A845-7FFBDF907DCF}" type="pres">
      <dgm:prSet presAssocID="{A7C60CB6-E819-406B-986A-E58A392538C2}" presName="sibTrans" presStyleCnt="0"/>
      <dgm:spPr/>
    </dgm:pt>
    <dgm:pt modelId="{97526C21-FCA0-4E2E-B991-0890794CE2DA}" type="pres">
      <dgm:prSet presAssocID="{CD643418-7238-4B90-8B2F-D216C51C7CF4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B56948-F526-481A-9A36-C27FD0D974E3}" type="pres">
      <dgm:prSet presAssocID="{44AEA6E9-97AB-46B5-8996-9ED0D6AC2E64}" presName="sibTrans" presStyleCnt="0"/>
      <dgm:spPr/>
    </dgm:pt>
    <dgm:pt modelId="{672C1A54-C62C-45A4-B795-84D31B79B32A}" type="pres">
      <dgm:prSet presAssocID="{895A060C-2FE5-4AF1-A1FC-A1D0EEC9351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DC755-F1F7-4A6F-9B0E-F4149383A897}" type="pres">
      <dgm:prSet presAssocID="{E70E8AD0-51AE-4F20-A998-1433B7D37DB8}" presName="sibTrans" presStyleCnt="0"/>
      <dgm:spPr/>
    </dgm:pt>
    <dgm:pt modelId="{7267AA42-D715-48A1-84C0-3FCC0EC5555A}" type="pres">
      <dgm:prSet presAssocID="{15E535D4-0486-43D6-9F7A-E14A26D1DC9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FAB452-D60D-426E-965D-72B212D720AE}" type="pres">
      <dgm:prSet presAssocID="{65E7CD67-B085-4218-80B2-F4AED646D73F}" presName="sibTrans" presStyleCnt="0"/>
      <dgm:spPr/>
    </dgm:pt>
    <dgm:pt modelId="{C8A4FED9-E894-4B46-96B0-7B5AACD5797C}" type="pres">
      <dgm:prSet presAssocID="{97D4BD94-64E4-4A99-AF8F-BE5193420A67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283439-9B9B-48D6-BA5E-58A17143126C}" type="pres">
      <dgm:prSet presAssocID="{B10779DD-5D45-464A-9839-6C8CAD6D276C}" presName="sibTrans" presStyleCnt="0"/>
      <dgm:spPr/>
    </dgm:pt>
    <dgm:pt modelId="{AF453403-75D7-4A3F-9438-532070D6D1F5}" type="pres">
      <dgm:prSet presAssocID="{2B5A9A01-811A-47AC-AEA7-17B089FA2A5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3200DC4-3E88-4592-A47C-86A70BA774F6}" srcId="{DD515484-C994-41D1-BB78-AFA43332E39A}" destId="{895A060C-2FE5-4AF1-A1FC-A1D0EEC93512}" srcOrd="2" destOrd="0" parTransId="{3AE32B85-97D7-4F4B-AD2B-4291259A36DB}" sibTransId="{E70E8AD0-51AE-4F20-A998-1433B7D37DB8}"/>
    <dgm:cxn modelId="{004CC85B-A340-43CE-BABF-06F682BB10D6}" type="presOf" srcId="{07E24C9D-083B-4227-836A-14FBD0B172D7}" destId="{2F2BCCBC-AEE8-4E2E-AC96-6F2FA940598C}" srcOrd="0" destOrd="0" presId="urn:microsoft.com/office/officeart/2005/8/layout/default"/>
    <dgm:cxn modelId="{86AC282B-BE52-4E4A-850D-F95E907ACF15}" type="presOf" srcId="{97D4BD94-64E4-4A99-AF8F-BE5193420A67}" destId="{C8A4FED9-E894-4B46-96B0-7B5AACD5797C}" srcOrd="0" destOrd="0" presId="urn:microsoft.com/office/officeart/2005/8/layout/default"/>
    <dgm:cxn modelId="{8A1BC87D-38D4-4BA6-85C0-8F669E7701DD}" srcId="{DD515484-C994-41D1-BB78-AFA43332E39A}" destId="{2B5A9A01-811A-47AC-AEA7-17B089FA2A5E}" srcOrd="5" destOrd="0" parTransId="{A5AE04E5-B240-4500-84EC-20E43B637A36}" sibTransId="{8CD65040-9D56-42ED-B5A6-5B9ABF379F22}"/>
    <dgm:cxn modelId="{22202F9C-96C0-428C-8DF5-B7BD414F4825}" type="presOf" srcId="{895A060C-2FE5-4AF1-A1FC-A1D0EEC93512}" destId="{672C1A54-C62C-45A4-B795-84D31B79B32A}" srcOrd="0" destOrd="0" presId="urn:microsoft.com/office/officeart/2005/8/layout/default"/>
    <dgm:cxn modelId="{C5F57FCF-5487-4647-A651-E7FEC3C4D9BA}" type="presOf" srcId="{CD643418-7238-4B90-8B2F-D216C51C7CF4}" destId="{97526C21-FCA0-4E2E-B991-0890794CE2DA}" srcOrd="0" destOrd="0" presId="urn:microsoft.com/office/officeart/2005/8/layout/default"/>
    <dgm:cxn modelId="{DF5D3614-92D3-4E60-9AE1-307FF9BD8C46}" type="presOf" srcId="{2B5A9A01-811A-47AC-AEA7-17B089FA2A5E}" destId="{AF453403-75D7-4A3F-9438-532070D6D1F5}" srcOrd="0" destOrd="0" presId="urn:microsoft.com/office/officeart/2005/8/layout/default"/>
    <dgm:cxn modelId="{26B068F2-A9D4-49A6-925C-12224BEBCCCE}" type="presOf" srcId="{15E535D4-0486-43D6-9F7A-E14A26D1DC90}" destId="{7267AA42-D715-48A1-84C0-3FCC0EC5555A}" srcOrd="0" destOrd="0" presId="urn:microsoft.com/office/officeart/2005/8/layout/default"/>
    <dgm:cxn modelId="{B0871479-B669-40CF-B2E5-A92B8412547A}" srcId="{DD515484-C994-41D1-BB78-AFA43332E39A}" destId="{15E535D4-0486-43D6-9F7A-E14A26D1DC90}" srcOrd="3" destOrd="0" parTransId="{103CA7A1-8DA0-46F2-939F-244678A3FE70}" sibTransId="{65E7CD67-B085-4218-80B2-F4AED646D73F}"/>
    <dgm:cxn modelId="{9949F64A-19E2-47C8-82B6-28539ABBB965}" srcId="{DD515484-C994-41D1-BB78-AFA43332E39A}" destId="{CD643418-7238-4B90-8B2F-D216C51C7CF4}" srcOrd="1" destOrd="0" parTransId="{21B02B15-4906-499A-9444-D9D73D6CEE7E}" sibTransId="{44AEA6E9-97AB-46B5-8996-9ED0D6AC2E64}"/>
    <dgm:cxn modelId="{7D8EA9B3-9BE0-4DBC-B5B4-03985AA42A34}" srcId="{DD515484-C994-41D1-BB78-AFA43332E39A}" destId="{97D4BD94-64E4-4A99-AF8F-BE5193420A67}" srcOrd="4" destOrd="0" parTransId="{B1F813FC-33AA-4B70-B74C-77D29F5FD5AC}" sibTransId="{B10779DD-5D45-464A-9839-6C8CAD6D276C}"/>
    <dgm:cxn modelId="{D193B4B0-F9C8-4D86-AE42-5296FAC5321E}" type="presOf" srcId="{DD515484-C994-41D1-BB78-AFA43332E39A}" destId="{4EBD1122-A63A-409C-9B34-E46CA942E03B}" srcOrd="0" destOrd="0" presId="urn:microsoft.com/office/officeart/2005/8/layout/default"/>
    <dgm:cxn modelId="{D085425D-0258-49B6-AD3F-0BB7732F3796}" srcId="{DD515484-C994-41D1-BB78-AFA43332E39A}" destId="{07E24C9D-083B-4227-836A-14FBD0B172D7}" srcOrd="0" destOrd="0" parTransId="{9EAB6E5E-3F18-4E67-BE30-53C607CEFC91}" sibTransId="{A7C60CB6-E819-406B-986A-E58A392538C2}"/>
    <dgm:cxn modelId="{AB9727AB-8B21-4B7F-AD77-102A93D64947}" type="presParOf" srcId="{4EBD1122-A63A-409C-9B34-E46CA942E03B}" destId="{2F2BCCBC-AEE8-4E2E-AC96-6F2FA940598C}" srcOrd="0" destOrd="0" presId="urn:microsoft.com/office/officeart/2005/8/layout/default"/>
    <dgm:cxn modelId="{BE225EDD-3EC8-4B70-BE65-F27C94C55426}" type="presParOf" srcId="{4EBD1122-A63A-409C-9B34-E46CA942E03B}" destId="{041D5EBD-2442-4682-A845-7FFBDF907DCF}" srcOrd="1" destOrd="0" presId="urn:microsoft.com/office/officeart/2005/8/layout/default"/>
    <dgm:cxn modelId="{9401A788-4321-4FD0-9274-AA1E5A85F728}" type="presParOf" srcId="{4EBD1122-A63A-409C-9B34-E46CA942E03B}" destId="{97526C21-FCA0-4E2E-B991-0890794CE2DA}" srcOrd="2" destOrd="0" presId="urn:microsoft.com/office/officeart/2005/8/layout/default"/>
    <dgm:cxn modelId="{6A38C585-93D2-4A26-BF7A-FE0754D0B4E2}" type="presParOf" srcId="{4EBD1122-A63A-409C-9B34-E46CA942E03B}" destId="{69B56948-F526-481A-9A36-C27FD0D974E3}" srcOrd="3" destOrd="0" presId="urn:microsoft.com/office/officeart/2005/8/layout/default"/>
    <dgm:cxn modelId="{A853E90C-0690-4AB4-9842-C2789324309D}" type="presParOf" srcId="{4EBD1122-A63A-409C-9B34-E46CA942E03B}" destId="{672C1A54-C62C-45A4-B795-84D31B79B32A}" srcOrd="4" destOrd="0" presId="urn:microsoft.com/office/officeart/2005/8/layout/default"/>
    <dgm:cxn modelId="{4B0EE13E-3195-40E5-9C24-51EC9B3C0389}" type="presParOf" srcId="{4EBD1122-A63A-409C-9B34-E46CA942E03B}" destId="{FD3DC755-F1F7-4A6F-9B0E-F4149383A897}" srcOrd="5" destOrd="0" presId="urn:microsoft.com/office/officeart/2005/8/layout/default"/>
    <dgm:cxn modelId="{2D492366-C40F-4AE4-BF2A-D675425D9DA0}" type="presParOf" srcId="{4EBD1122-A63A-409C-9B34-E46CA942E03B}" destId="{7267AA42-D715-48A1-84C0-3FCC0EC5555A}" srcOrd="6" destOrd="0" presId="urn:microsoft.com/office/officeart/2005/8/layout/default"/>
    <dgm:cxn modelId="{75E862F5-DA28-4021-A85B-8842ED51E619}" type="presParOf" srcId="{4EBD1122-A63A-409C-9B34-E46CA942E03B}" destId="{D9FAB452-D60D-426E-965D-72B212D720AE}" srcOrd="7" destOrd="0" presId="urn:microsoft.com/office/officeart/2005/8/layout/default"/>
    <dgm:cxn modelId="{DADC478A-EDF6-46E4-B128-114B965AFEEE}" type="presParOf" srcId="{4EBD1122-A63A-409C-9B34-E46CA942E03B}" destId="{C8A4FED9-E894-4B46-96B0-7B5AACD5797C}" srcOrd="8" destOrd="0" presId="urn:microsoft.com/office/officeart/2005/8/layout/default"/>
    <dgm:cxn modelId="{2DE92C7F-C1F5-4482-A084-C9183E5E2F7E}" type="presParOf" srcId="{4EBD1122-A63A-409C-9B34-E46CA942E03B}" destId="{06283439-9B9B-48D6-BA5E-58A17143126C}" srcOrd="9" destOrd="0" presId="urn:microsoft.com/office/officeart/2005/8/layout/default"/>
    <dgm:cxn modelId="{0426236A-48AA-43D0-B349-632F3764D262}" type="presParOf" srcId="{4EBD1122-A63A-409C-9B34-E46CA942E03B}" destId="{AF453403-75D7-4A3F-9438-532070D6D1F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EAF3A2-0660-4C57-AB3F-82AE7852A836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49D7F62-F388-4E21-95A1-12684B46B4AF}">
      <dgm:prSet phldrT="[Text]"/>
      <dgm:spPr/>
      <dgm:t>
        <a:bodyPr/>
        <a:lstStyle/>
        <a:p>
          <a:r>
            <a:rPr lang="en-US" dirty="0" smtClean="0"/>
            <a:t>The beginning phase</a:t>
          </a:r>
          <a:endParaRPr lang="en-US" dirty="0"/>
        </a:p>
      </dgm:t>
    </dgm:pt>
    <dgm:pt modelId="{34D95E3B-176D-4DCA-B0D0-E053361617B1}" type="parTrans" cxnId="{E24A4091-226B-481B-A653-3031C8726DE4}">
      <dgm:prSet/>
      <dgm:spPr/>
      <dgm:t>
        <a:bodyPr/>
        <a:lstStyle/>
        <a:p>
          <a:endParaRPr lang="en-US"/>
        </a:p>
      </dgm:t>
    </dgm:pt>
    <dgm:pt modelId="{370C7BAE-08E6-45F0-924D-215959D93BB2}" type="sibTrans" cxnId="{E24A4091-226B-481B-A653-3031C8726DE4}">
      <dgm:prSet/>
      <dgm:spPr/>
      <dgm:t>
        <a:bodyPr/>
        <a:lstStyle/>
        <a:p>
          <a:endParaRPr lang="en-US"/>
        </a:p>
      </dgm:t>
    </dgm:pt>
    <dgm:pt modelId="{08A9612B-F047-4FDA-83CD-B653CFFC39A8}">
      <dgm:prSet phldrT="[Text]"/>
      <dgm:spPr/>
      <dgm:t>
        <a:bodyPr/>
        <a:lstStyle/>
        <a:p>
          <a:r>
            <a:rPr lang="en-US" dirty="0" smtClean="0"/>
            <a:t>Clearing the ground</a:t>
          </a:r>
          <a:endParaRPr lang="en-US" dirty="0"/>
        </a:p>
      </dgm:t>
    </dgm:pt>
    <dgm:pt modelId="{18940585-BB83-4B0C-99D6-C9C23717BFA1}" type="parTrans" cxnId="{DE178698-0971-4B9E-9404-601D37F8DA89}">
      <dgm:prSet/>
      <dgm:spPr/>
      <dgm:t>
        <a:bodyPr/>
        <a:lstStyle/>
        <a:p>
          <a:endParaRPr lang="en-US"/>
        </a:p>
      </dgm:t>
    </dgm:pt>
    <dgm:pt modelId="{5AF4A3D3-5FDB-4D7D-BB36-0652D196CA05}" type="sibTrans" cxnId="{DE178698-0971-4B9E-9404-601D37F8DA89}">
      <dgm:prSet/>
      <dgm:spPr/>
      <dgm:t>
        <a:bodyPr/>
        <a:lstStyle/>
        <a:p>
          <a:endParaRPr lang="en-US"/>
        </a:p>
      </dgm:t>
    </dgm:pt>
    <dgm:pt modelId="{8A18F07F-95ED-4299-A8EC-A77F05E3CF83}">
      <dgm:prSet phldrT="[Text]"/>
      <dgm:spPr/>
      <dgm:t>
        <a:bodyPr/>
        <a:lstStyle/>
        <a:p>
          <a:r>
            <a:rPr lang="en-US" dirty="0" smtClean="0"/>
            <a:t>Existential encounter</a:t>
          </a:r>
          <a:endParaRPr lang="en-US" dirty="0"/>
        </a:p>
      </dgm:t>
    </dgm:pt>
    <dgm:pt modelId="{A66612DC-22F9-4E3C-8BDF-9F29EE9DA5E0}" type="parTrans" cxnId="{FB8AC8EF-96D0-4559-A3C4-FF764E347FF7}">
      <dgm:prSet/>
      <dgm:spPr/>
      <dgm:t>
        <a:bodyPr/>
        <a:lstStyle/>
        <a:p>
          <a:endParaRPr lang="en-US"/>
        </a:p>
      </dgm:t>
    </dgm:pt>
    <dgm:pt modelId="{9AB0BC8D-0E72-447D-9BDD-8C47E78830B8}" type="sibTrans" cxnId="{FB8AC8EF-96D0-4559-A3C4-FF764E347FF7}">
      <dgm:prSet/>
      <dgm:spPr/>
      <dgm:t>
        <a:bodyPr/>
        <a:lstStyle/>
        <a:p>
          <a:endParaRPr lang="en-US"/>
        </a:p>
      </dgm:t>
    </dgm:pt>
    <dgm:pt modelId="{17DE7642-0914-4F0A-9255-FB28E5123E06}">
      <dgm:prSet phldrT="[Text]"/>
      <dgm:spPr/>
      <dgm:t>
        <a:bodyPr/>
        <a:lstStyle/>
        <a:p>
          <a:r>
            <a:rPr lang="en-US" dirty="0" smtClean="0"/>
            <a:t>Integration</a:t>
          </a:r>
          <a:endParaRPr lang="en-US" dirty="0"/>
        </a:p>
      </dgm:t>
    </dgm:pt>
    <dgm:pt modelId="{4DA206CD-A5FE-453F-BA35-884683F4FE20}" type="parTrans" cxnId="{3D8EB880-A6F1-4E3A-B84D-768DB56CBC93}">
      <dgm:prSet/>
      <dgm:spPr/>
      <dgm:t>
        <a:bodyPr/>
        <a:lstStyle/>
        <a:p>
          <a:endParaRPr lang="en-US"/>
        </a:p>
      </dgm:t>
    </dgm:pt>
    <dgm:pt modelId="{98DE989D-89A2-42F6-A58F-E2510A12E68E}" type="sibTrans" cxnId="{3D8EB880-A6F1-4E3A-B84D-768DB56CBC93}">
      <dgm:prSet/>
      <dgm:spPr/>
      <dgm:t>
        <a:bodyPr/>
        <a:lstStyle/>
        <a:p>
          <a:endParaRPr lang="en-US"/>
        </a:p>
      </dgm:t>
    </dgm:pt>
    <dgm:pt modelId="{69027D65-F8E7-47CF-8DEC-C8502C980AC1}">
      <dgm:prSet phldrT="[Text]"/>
      <dgm:spPr/>
      <dgm:t>
        <a:bodyPr/>
        <a:lstStyle/>
        <a:p>
          <a:r>
            <a:rPr lang="en-US" dirty="0" smtClean="0"/>
            <a:t>Ending</a:t>
          </a:r>
          <a:endParaRPr lang="en-US" dirty="0"/>
        </a:p>
      </dgm:t>
    </dgm:pt>
    <dgm:pt modelId="{7F7CDD25-9252-4C51-9BB7-8190B9ADC7BF}" type="parTrans" cxnId="{290E0AB6-8D3B-4833-931F-A713453AEB98}">
      <dgm:prSet/>
      <dgm:spPr/>
      <dgm:t>
        <a:bodyPr/>
        <a:lstStyle/>
        <a:p>
          <a:endParaRPr lang="en-US"/>
        </a:p>
      </dgm:t>
    </dgm:pt>
    <dgm:pt modelId="{2F05D7DC-9237-4CB0-8B69-5B66842DD2C4}" type="sibTrans" cxnId="{290E0AB6-8D3B-4833-931F-A713453AEB98}">
      <dgm:prSet/>
      <dgm:spPr/>
      <dgm:t>
        <a:bodyPr/>
        <a:lstStyle/>
        <a:p>
          <a:endParaRPr lang="en-US"/>
        </a:p>
      </dgm:t>
    </dgm:pt>
    <dgm:pt modelId="{C5FB9340-9A8A-4226-9DA1-23437C4A0DE2}" type="pres">
      <dgm:prSet presAssocID="{70EAF3A2-0660-4C57-AB3F-82AE7852A83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1FFDEC0-FF75-4A67-BFCF-0A32E6F89D58}" type="pres">
      <dgm:prSet presAssocID="{C49D7F62-F388-4E21-95A1-12684B46B4A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66A3C5-16E7-4B25-931B-D24CC5F5EB0F}" type="pres">
      <dgm:prSet presAssocID="{370C7BAE-08E6-45F0-924D-215959D93BB2}" presName="sibTrans" presStyleCnt="0"/>
      <dgm:spPr/>
    </dgm:pt>
    <dgm:pt modelId="{C474A0A5-23D6-45E5-8BEE-9A3D1694EB0B}" type="pres">
      <dgm:prSet presAssocID="{08A9612B-F047-4FDA-83CD-B653CFFC39A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A308CC-40EF-4F78-815A-CFA121DEB636}" type="pres">
      <dgm:prSet presAssocID="{5AF4A3D3-5FDB-4D7D-BB36-0652D196CA05}" presName="sibTrans" presStyleCnt="0"/>
      <dgm:spPr/>
    </dgm:pt>
    <dgm:pt modelId="{75FDD247-FBC2-4AB5-ACAF-B5C544287F55}" type="pres">
      <dgm:prSet presAssocID="{8A18F07F-95ED-4299-A8EC-A77F05E3CF8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41A4B1-4122-49E9-8101-1FCA3FA59FDE}" type="pres">
      <dgm:prSet presAssocID="{9AB0BC8D-0E72-447D-9BDD-8C47E78830B8}" presName="sibTrans" presStyleCnt="0"/>
      <dgm:spPr/>
    </dgm:pt>
    <dgm:pt modelId="{13D00008-5675-4BFA-A4D0-2D38B276D0F0}" type="pres">
      <dgm:prSet presAssocID="{17DE7642-0914-4F0A-9255-FB28E5123E0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368186-47DD-413E-A08C-AEF253A12AE0}" type="pres">
      <dgm:prSet presAssocID="{98DE989D-89A2-42F6-A58F-E2510A12E68E}" presName="sibTrans" presStyleCnt="0"/>
      <dgm:spPr/>
    </dgm:pt>
    <dgm:pt modelId="{47885BFB-72EE-4C29-9625-4C81FED2E6F9}" type="pres">
      <dgm:prSet presAssocID="{69027D65-F8E7-47CF-8DEC-C8502C980AC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B62239-CAD8-4EB5-BBBA-DD231129D9ED}" type="presOf" srcId="{C49D7F62-F388-4E21-95A1-12684B46B4AF}" destId="{D1FFDEC0-FF75-4A67-BFCF-0A32E6F89D58}" srcOrd="0" destOrd="0" presId="urn:microsoft.com/office/officeart/2005/8/layout/default"/>
    <dgm:cxn modelId="{56BD1412-7890-4EDC-8E2F-A5A1ACCAE26F}" type="presOf" srcId="{17DE7642-0914-4F0A-9255-FB28E5123E06}" destId="{13D00008-5675-4BFA-A4D0-2D38B276D0F0}" srcOrd="0" destOrd="0" presId="urn:microsoft.com/office/officeart/2005/8/layout/default"/>
    <dgm:cxn modelId="{DE178698-0971-4B9E-9404-601D37F8DA89}" srcId="{70EAF3A2-0660-4C57-AB3F-82AE7852A836}" destId="{08A9612B-F047-4FDA-83CD-B653CFFC39A8}" srcOrd="1" destOrd="0" parTransId="{18940585-BB83-4B0C-99D6-C9C23717BFA1}" sibTransId="{5AF4A3D3-5FDB-4D7D-BB36-0652D196CA05}"/>
    <dgm:cxn modelId="{90F90B65-B3A3-450A-9608-EE8D401EC8BD}" type="presOf" srcId="{70EAF3A2-0660-4C57-AB3F-82AE7852A836}" destId="{C5FB9340-9A8A-4226-9DA1-23437C4A0DE2}" srcOrd="0" destOrd="0" presId="urn:microsoft.com/office/officeart/2005/8/layout/default"/>
    <dgm:cxn modelId="{E24A4091-226B-481B-A653-3031C8726DE4}" srcId="{70EAF3A2-0660-4C57-AB3F-82AE7852A836}" destId="{C49D7F62-F388-4E21-95A1-12684B46B4AF}" srcOrd="0" destOrd="0" parTransId="{34D95E3B-176D-4DCA-B0D0-E053361617B1}" sibTransId="{370C7BAE-08E6-45F0-924D-215959D93BB2}"/>
    <dgm:cxn modelId="{ACEDE957-7AC6-48E8-B22D-97CE90E93C59}" type="presOf" srcId="{8A18F07F-95ED-4299-A8EC-A77F05E3CF83}" destId="{75FDD247-FBC2-4AB5-ACAF-B5C544287F55}" srcOrd="0" destOrd="0" presId="urn:microsoft.com/office/officeart/2005/8/layout/default"/>
    <dgm:cxn modelId="{3D8EB880-A6F1-4E3A-B84D-768DB56CBC93}" srcId="{70EAF3A2-0660-4C57-AB3F-82AE7852A836}" destId="{17DE7642-0914-4F0A-9255-FB28E5123E06}" srcOrd="3" destOrd="0" parTransId="{4DA206CD-A5FE-453F-BA35-884683F4FE20}" sibTransId="{98DE989D-89A2-42F6-A58F-E2510A12E68E}"/>
    <dgm:cxn modelId="{B0557DAB-51A5-4F0B-8A59-AA9626F46FD4}" type="presOf" srcId="{69027D65-F8E7-47CF-8DEC-C8502C980AC1}" destId="{47885BFB-72EE-4C29-9625-4C81FED2E6F9}" srcOrd="0" destOrd="0" presId="urn:microsoft.com/office/officeart/2005/8/layout/default"/>
    <dgm:cxn modelId="{FB8AC8EF-96D0-4559-A3C4-FF764E347FF7}" srcId="{70EAF3A2-0660-4C57-AB3F-82AE7852A836}" destId="{8A18F07F-95ED-4299-A8EC-A77F05E3CF83}" srcOrd="2" destOrd="0" parTransId="{A66612DC-22F9-4E3C-8BDF-9F29EE9DA5E0}" sibTransId="{9AB0BC8D-0E72-447D-9BDD-8C47E78830B8}"/>
    <dgm:cxn modelId="{290E0AB6-8D3B-4833-931F-A713453AEB98}" srcId="{70EAF3A2-0660-4C57-AB3F-82AE7852A836}" destId="{69027D65-F8E7-47CF-8DEC-C8502C980AC1}" srcOrd="4" destOrd="0" parTransId="{7F7CDD25-9252-4C51-9BB7-8190B9ADC7BF}" sibTransId="{2F05D7DC-9237-4CB0-8B69-5B66842DD2C4}"/>
    <dgm:cxn modelId="{4A1FABF7-F1C1-4DB0-8E22-5F20E1A4DB03}" type="presOf" srcId="{08A9612B-F047-4FDA-83CD-B653CFFC39A8}" destId="{C474A0A5-23D6-45E5-8BEE-9A3D1694EB0B}" srcOrd="0" destOrd="0" presId="urn:microsoft.com/office/officeart/2005/8/layout/default"/>
    <dgm:cxn modelId="{2CDA8721-30C8-46CA-A05F-735D62519463}" type="presParOf" srcId="{C5FB9340-9A8A-4226-9DA1-23437C4A0DE2}" destId="{D1FFDEC0-FF75-4A67-BFCF-0A32E6F89D58}" srcOrd="0" destOrd="0" presId="urn:microsoft.com/office/officeart/2005/8/layout/default"/>
    <dgm:cxn modelId="{3C44C15A-EBD1-4983-AC91-E86E171151EB}" type="presParOf" srcId="{C5FB9340-9A8A-4226-9DA1-23437C4A0DE2}" destId="{4D66A3C5-16E7-4B25-931B-D24CC5F5EB0F}" srcOrd="1" destOrd="0" presId="urn:microsoft.com/office/officeart/2005/8/layout/default"/>
    <dgm:cxn modelId="{F8DD93CC-F51A-498A-AFC0-A44FB6290C94}" type="presParOf" srcId="{C5FB9340-9A8A-4226-9DA1-23437C4A0DE2}" destId="{C474A0A5-23D6-45E5-8BEE-9A3D1694EB0B}" srcOrd="2" destOrd="0" presId="urn:microsoft.com/office/officeart/2005/8/layout/default"/>
    <dgm:cxn modelId="{4DCB99F0-5DA8-4B3B-90AB-B363837F7518}" type="presParOf" srcId="{C5FB9340-9A8A-4226-9DA1-23437C4A0DE2}" destId="{FCA308CC-40EF-4F78-815A-CFA121DEB636}" srcOrd="3" destOrd="0" presId="urn:microsoft.com/office/officeart/2005/8/layout/default"/>
    <dgm:cxn modelId="{A359AD66-69B4-461A-BB02-F5E60834831F}" type="presParOf" srcId="{C5FB9340-9A8A-4226-9DA1-23437C4A0DE2}" destId="{75FDD247-FBC2-4AB5-ACAF-B5C544287F55}" srcOrd="4" destOrd="0" presId="urn:microsoft.com/office/officeart/2005/8/layout/default"/>
    <dgm:cxn modelId="{3BB14D84-EA28-4AA2-9A3A-DFD63C92A30A}" type="presParOf" srcId="{C5FB9340-9A8A-4226-9DA1-23437C4A0DE2}" destId="{6441A4B1-4122-49E9-8101-1FCA3FA59FDE}" srcOrd="5" destOrd="0" presId="urn:microsoft.com/office/officeart/2005/8/layout/default"/>
    <dgm:cxn modelId="{25D0088B-DB70-4D78-B760-4094CF2FCB5E}" type="presParOf" srcId="{C5FB9340-9A8A-4226-9DA1-23437C4A0DE2}" destId="{13D00008-5675-4BFA-A4D0-2D38B276D0F0}" srcOrd="6" destOrd="0" presId="urn:microsoft.com/office/officeart/2005/8/layout/default"/>
    <dgm:cxn modelId="{1D7CA6D3-6E0F-4869-8A49-4FEDF1F07FF9}" type="presParOf" srcId="{C5FB9340-9A8A-4226-9DA1-23437C4A0DE2}" destId="{EC368186-47DD-413E-A08C-AEF253A12AE0}" srcOrd="7" destOrd="0" presId="urn:microsoft.com/office/officeart/2005/8/layout/default"/>
    <dgm:cxn modelId="{2A6D54E4-57D5-4057-80D1-434169C675E4}" type="presParOf" srcId="{C5FB9340-9A8A-4226-9DA1-23437C4A0DE2}" destId="{47885BFB-72EE-4C29-9625-4C81FED2E6F9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D9D7F84-BB93-4476-8821-15C33593BAB9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0279EFF-49F5-4078-8030-C1BD4306B05D}">
      <dgm:prSet phldrT="[Text]"/>
      <dgm:spPr/>
      <dgm:t>
        <a:bodyPr/>
        <a:lstStyle/>
        <a:p>
          <a:r>
            <a:rPr lang="en-US" dirty="0" smtClean="0"/>
            <a:t>Empty chair</a:t>
          </a:r>
          <a:endParaRPr lang="en-US" dirty="0"/>
        </a:p>
      </dgm:t>
    </dgm:pt>
    <dgm:pt modelId="{180CF2D5-EFAF-4811-AD24-AD897751AFC8}" type="parTrans" cxnId="{E42131EC-A074-43CE-AC5D-6927E6586A19}">
      <dgm:prSet/>
      <dgm:spPr/>
      <dgm:t>
        <a:bodyPr/>
        <a:lstStyle/>
        <a:p>
          <a:endParaRPr lang="en-US"/>
        </a:p>
      </dgm:t>
    </dgm:pt>
    <dgm:pt modelId="{0780544B-7415-47BA-B612-6932D6735603}" type="sibTrans" cxnId="{E42131EC-A074-43CE-AC5D-6927E6586A19}">
      <dgm:prSet/>
      <dgm:spPr/>
      <dgm:t>
        <a:bodyPr/>
        <a:lstStyle/>
        <a:p>
          <a:endParaRPr lang="en-US"/>
        </a:p>
      </dgm:t>
    </dgm:pt>
    <dgm:pt modelId="{4857EB35-997B-49F0-81CE-FE00AF5BB116}">
      <dgm:prSet phldrT="[Text]"/>
      <dgm:spPr/>
      <dgm:t>
        <a:bodyPr/>
        <a:lstStyle/>
        <a:p>
          <a:r>
            <a:rPr lang="en-US" dirty="0" err="1" smtClean="0"/>
            <a:t>Topdog</a:t>
          </a:r>
          <a:r>
            <a:rPr lang="en-US" dirty="0" smtClean="0"/>
            <a:t> vs underdog</a:t>
          </a:r>
          <a:endParaRPr lang="en-US" dirty="0"/>
        </a:p>
      </dgm:t>
    </dgm:pt>
    <dgm:pt modelId="{09F2CCB2-002E-4682-99CE-809ED4CA88B8}" type="parTrans" cxnId="{E706F57B-0C64-4E38-A887-2821F2E36D71}">
      <dgm:prSet/>
      <dgm:spPr/>
      <dgm:t>
        <a:bodyPr/>
        <a:lstStyle/>
        <a:p>
          <a:endParaRPr lang="en-US"/>
        </a:p>
      </dgm:t>
    </dgm:pt>
    <dgm:pt modelId="{38A8D2CC-A2C0-4657-9BCD-BCC4BF2EF7A3}" type="sibTrans" cxnId="{E706F57B-0C64-4E38-A887-2821F2E36D71}">
      <dgm:prSet/>
      <dgm:spPr/>
      <dgm:t>
        <a:bodyPr/>
        <a:lstStyle/>
        <a:p>
          <a:endParaRPr lang="en-US"/>
        </a:p>
      </dgm:t>
    </dgm:pt>
    <dgm:pt modelId="{0A3C834B-11DF-4D19-B05B-30E9F1B58437}">
      <dgm:prSet phldrT="[Text]"/>
      <dgm:spPr/>
      <dgm:t>
        <a:bodyPr/>
        <a:lstStyle/>
        <a:p>
          <a:r>
            <a:rPr lang="en-US" dirty="0" smtClean="0"/>
            <a:t>Making the rounds</a:t>
          </a:r>
          <a:endParaRPr lang="en-US" dirty="0"/>
        </a:p>
      </dgm:t>
    </dgm:pt>
    <dgm:pt modelId="{51B17E0C-C0E3-4070-8ACE-B8B855BCD256}" type="parTrans" cxnId="{089F637A-0417-48FE-90BE-225E2E31B273}">
      <dgm:prSet/>
      <dgm:spPr/>
      <dgm:t>
        <a:bodyPr/>
        <a:lstStyle/>
        <a:p>
          <a:endParaRPr lang="en-US"/>
        </a:p>
      </dgm:t>
    </dgm:pt>
    <dgm:pt modelId="{113F9EDC-7241-410A-B886-A9AF45D6BCFB}" type="sibTrans" cxnId="{089F637A-0417-48FE-90BE-225E2E31B273}">
      <dgm:prSet/>
      <dgm:spPr/>
      <dgm:t>
        <a:bodyPr/>
        <a:lstStyle/>
        <a:p>
          <a:endParaRPr lang="en-US"/>
        </a:p>
      </dgm:t>
    </dgm:pt>
    <dgm:pt modelId="{12691D4D-0101-4E5F-AFDA-E23A63A4EC6A}">
      <dgm:prSet phldrT="[Text]"/>
      <dgm:spPr/>
      <dgm:t>
        <a:bodyPr/>
        <a:lstStyle/>
        <a:p>
          <a:r>
            <a:rPr lang="en-US" dirty="0" smtClean="0"/>
            <a:t>I take responsibility for</a:t>
          </a:r>
          <a:endParaRPr lang="en-US" dirty="0"/>
        </a:p>
      </dgm:t>
    </dgm:pt>
    <dgm:pt modelId="{982289B4-AAAD-4ABC-A8B2-52A8BB5F9B8B}" type="parTrans" cxnId="{1BCBEC56-F121-41DA-A5AA-BFF55F77AD83}">
      <dgm:prSet/>
      <dgm:spPr/>
      <dgm:t>
        <a:bodyPr/>
        <a:lstStyle/>
        <a:p>
          <a:endParaRPr lang="en-US"/>
        </a:p>
      </dgm:t>
    </dgm:pt>
    <dgm:pt modelId="{A7AAA00F-748F-4436-8BED-2C3328E732DE}" type="sibTrans" cxnId="{1BCBEC56-F121-41DA-A5AA-BFF55F77AD83}">
      <dgm:prSet/>
      <dgm:spPr/>
      <dgm:t>
        <a:bodyPr/>
        <a:lstStyle/>
        <a:p>
          <a:endParaRPr lang="en-US"/>
        </a:p>
      </dgm:t>
    </dgm:pt>
    <dgm:pt modelId="{3865C510-7E37-4094-8B1A-9F94826B34BB}">
      <dgm:prSet phldrT="[Text]"/>
      <dgm:spPr/>
      <dgm:t>
        <a:bodyPr/>
        <a:lstStyle/>
        <a:p>
          <a:r>
            <a:rPr lang="en-US" dirty="0" smtClean="0"/>
            <a:t>Playing projection</a:t>
          </a:r>
          <a:endParaRPr lang="en-US" dirty="0"/>
        </a:p>
      </dgm:t>
    </dgm:pt>
    <dgm:pt modelId="{DAD26AD0-805B-451E-AC8A-A6FF75380CB3}" type="parTrans" cxnId="{CB486D8F-F8E2-4CD6-A09A-9FA94F4ABF9D}">
      <dgm:prSet/>
      <dgm:spPr/>
      <dgm:t>
        <a:bodyPr/>
        <a:lstStyle/>
        <a:p>
          <a:endParaRPr lang="en-US"/>
        </a:p>
      </dgm:t>
    </dgm:pt>
    <dgm:pt modelId="{40AEC164-2C2C-4F87-9D2D-201B511D3D01}" type="sibTrans" cxnId="{CB486D8F-F8E2-4CD6-A09A-9FA94F4ABF9D}">
      <dgm:prSet/>
      <dgm:spPr/>
      <dgm:t>
        <a:bodyPr/>
        <a:lstStyle/>
        <a:p>
          <a:endParaRPr lang="en-US"/>
        </a:p>
      </dgm:t>
    </dgm:pt>
    <dgm:pt modelId="{975EC9D6-C062-461B-AC88-6ACA0B4CA8F8}">
      <dgm:prSet phldrT="[Text]"/>
      <dgm:spPr/>
      <dgm:t>
        <a:bodyPr/>
        <a:lstStyle/>
        <a:p>
          <a:r>
            <a:rPr lang="en-US" dirty="0" smtClean="0"/>
            <a:t>The rehearsal experiment</a:t>
          </a:r>
          <a:endParaRPr lang="en-US" dirty="0"/>
        </a:p>
      </dgm:t>
    </dgm:pt>
    <dgm:pt modelId="{D841B735-C101-4652-AF27-2D0A1F754EAB}" type="parTrans" cxnId="{36014F42-C6D6-4EE4-A55F-E6DEA4021612}">
      <dgm:prSet/>
      <dgm:spPr/>
      <dgm:t>
        <a:bodyPr/>
        <a:lstStyle/>
        <a:p>
          <a:endParaRPr lang="en-US"/>
        </a:p>
      </dgm:t>
    </dgm:pt>
    <dgm:pt modelId="{FBCD22B8-F7CE-48FF-A6C4-91A0CF6090A8}" type="sibTrans" cxnId="{36014F42-C6D6-4EE4-A55F-E6DEA4021612}">
      <dgm:prSet/>
      <dgm:spPr/>
      <dgm:t>
        <a:bodyPr/>
        <a:lstStyle/>
        <a:p>
          <a:endParaRPr lang="en-US"/>
        </a:p>
      </dgm:t>
    </dgm:pt>
    <dgm:pt modelId="{1FFCA15B-E374-4B8F-A026-C6C093F3B1BB}" type="pres">
      <dgm:prSet presAssocID="{ED9D7F84-BB93-4476-8821-15C33593BAB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9CC0615-B94B-4C09-99B0-5345066BB552}" type="pres">
      <dgm:prSet presAssocID="{00279EFF-49F5-4078-8030-C1BD4306B05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5F35A3-73BF-4839-A797-3F3B92BD772B}" type="pres">
      <dgm:prSet presAssocID="{0780544B-7415-47BA-B612-6932D6735603}" presName="sibTrans" presStyleCnt="0"/>
      <dgm:spPr/>
    </dgm:pt>
    <dgm:pt modelId="{C96B643A-05FC-4A2B-8FC6-653C5FC6EF55}" type="pres">
      <dgm:prSet presAssocID="{4857EB35-997B-49F0-81CE-FE00AF5BB11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BCA15F-2901-4E40-B8C2-F6970CDA0BF6}" type="pres">
      <dgm:prSet presAssocID="{38A8D2CC-A2C0-4657-9BCD-BCC4BF2EF7A3}" presName="sibTrans" presStyleCnt="0"/>
      <dgm:spPr/>
    </dgm:pt>
    <dgm:pt modelId="{AFF33E42-5EE1-4BB1-B582-5103852AE846}" type="pres">
      <dgm:prSet presAssocID="{0A3C834B-11DF-4D19-B05B-30E9F1B5843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F042C3-2F95-479D-98D1-DC7ACDF96437}" type="pres">
      <dgm:prSet presAssocID="{113F9EDC-7241-410A-B886-A9AF45D6BCFB}" presName="sibTrans" presStyleCnt="0"/>
      <dgm:spPr/>
    </dgm:pt>
    <dgm:pt modelId="{CE3CADAD-7D2A-499F-AD8B-E12A8E952013}" type="pres">
      <dgm:prSet presAssocID="{12691D4D-0101-4E5F-AFDA-E23A63A4EC6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CCDDAF-DEAC-4634-A0DF-F6F683BFD2E1}" type="pres">
      <dgm:prSet presAssocID="{A7AAA00F-748F-4436-8BED-2C3328E732DE}" presName="sibTrans" presStyleCnt="0"/>
      <dgm:spPr/>
    </dgm:pt>
    <dgm:pt modelId="{2973A178-0ACD-47E7-A4B7-DB981B8938E0}" type="pres">
      <dgm:prSet presAssocID="{3865C510-7E37-4094-8B1A-9F94826B34B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77DC96-ABCC-4F95-BDFD-854F5F1852FB}" type="pres">
      <dgm:prSet presAssocID="{40AEC164-2C2C-4F87-9D2D-201B511D3D01}" presName="sibTrans" presStyleCnt="0"/>
      <dgm:spPr/>
    </dgm:pt>
    <dgm:pt modelId="{F70D06F5-C05E-49EA-917D-EAAC0B2B6713}" type="pres">
      <dgm:prSet presAssocID="{975EC9D6-C062-461B-AC88-6ACA0B4CA8F8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1FB1AB-4E96-495B-9048-BDFFB9635224}" type="presOf" srcId="{4857EB35-997B-49F0-81CE-FE00AF5BB116}" destId="{C96B643A-05FC-4A2B-8FC6-653C5FC6EF55}" srcOrd="0" destOrd="0" presId="urn:microsoft.com/office/officeart/2005/8/layout/default"/>
    <dgm:cxn modelId="{E706F57B-0C64-4E38-A887-2821F2E36D71}" srcId="{ED9D7F84-BB93-4476-8821-15C33593BAB9}" destId="{4857EB35-997B-49F0-81CE-FE00AF5BB116}" srcOrd="1" destOrd="0" parTransId="{09F2CCB2-002E-4682-99CE-809ED4CA88B8}" sibTransId="{38A8D2CC-A2C0-4657-9BCD-BCC4BF2EF7A3}"/>
    <dgm:cxn modelId="{73D5A590-BC66-4D16-AC57-88E1B32577C0}" type="presOf" srcId="{975EC9D6-C062-461B-AC88-6ACA0B4CA8F8}" destId="{F70D06F5-C05E-49EA-917D-EAAC0B2B6713}" srcOrd="0" destOrd="0" presId="urn:microsoft.com/office/officeart/2005/8/layout/default"/>
    <dgm:cxn modelId="{CB486D8F-F8E2-4CD6-A09A-9FA94F4ABF9D}" srcId="{ED9D7F84-BB93-4476-8821-15C33593BAB9}" destId="{3865C510-7E37-4094-8B1A-9F94826B34BB}" srcOrd="4" destOrd="0" parTransId="{DAD26AD0-805B-451E-AC8A-A6FF75380CB3}" sibTransId="{40AEC164-2C2C-4F87-9D2D-201B511D3D01}"/>
    <dgm:cxn modelId="{861D2FA9-99F0-494C-8186-6EDC01F2134B}" type="presOf" srcId="{0A3C834B-11DF-4D19-B05B-30E9F1B58437}" destId="{AFF33E42-5EE1-4BB1-B582-5103852AE846}" srcOrd="0" destOrd="0" presId="urn:microsoft.com/office/officeart/2005/8/layout/default"/>
    <dgm:cxn modelId="{7F54B143-A6BC-4488-86AB-94E417B995F4}" type="presOf" srcId="{00279EFF-49F5-4078-8030-C1BD4306B05D}" destId="{49CC0615-B94B-4C09-99B0-5345066BB552}" srcOrd="0" destOrd="0" presId="urn:microsoft.com/office/officeart/2005/8/layout/default"/>
    <dgm:cxn modelId="{414C79DF-33CA-4D5D-AD5B-FA2C4A9D4BEB}" type="presOf" srcId="{3865C510-7E37-4094-8B1A-9F94826B34BB}" destId="{2973A178-0ACD-47E7-A4B7-DB981B8938E0}" srcOrd="0" destOrd="0" presId="urn:microsoft.com/office/officeart/2005/8/layout/default"/>
    <dgm:cxn modelId="{089F637A-0417-48FE-90BE-225E2E31B273}" srcId="{ED9D7F84-BB93-4476-8821-15C33593BAB9}" destId="{0A3C834B-11DF-4D19-B05B-30E9F1B58437}" srcOrd="2" destOrd="0" parTransId="{51B17E0C-C0E3-4070-8ACE-B8B855BCD256}" sibTransId="{113F9EDC-7241-410A-B886-A9AF45D6BCFB}"/>
    <dgm:cxn modelId="{09B2AB73-B4DD-40AD-82B3-9E2419783088}" type="presOf" srcId="{12691D4D-0101-4E5F-AFDA-E23A63A4EC6A}" destId="{CE3CADAD-7D2A-499F-AD8B-E12A8E952013}" srcOrd="0" destOrd="0" presId="urn:microsoft.com/office/officeart/2005/8/layout/default"/>
    <dgm:cxn modelId="{E42131EC-A074-43CE-AC5D-6927E6586A19}" srcId="{ED9D7F84-BB93-4476-8821-15C33593BAB9}" destId="{00279EFF-49F5-4078-8030-C1BD4306B05D}" srcOrd="0" destOrd="0" parTransId="{180CF2D5-EFAF-4811-AD24-AD897751AFC8}" sibTransId="{0780544B-7415-47BA-B612-6932D6735603}"/>
    <dgm:cxn modelId="{3A39BB02-09DF-4D48-9CE4-E59262349D9C}" type="presOf" srcId="{ED9D7F84-BB93-4476-8821-15C33593BAB9}" destId="{1FFCA15B-E374-4B8F-A026-C6C093F3B1BB}" srcOrd="0" destOrd="0" presId="urn:microsoft.com/office/officeart/2005/8/layout/default"/>
    <dgm:cxn modelId="{1BCBEC56-F121-41DA-A5AA-BFF55F77AD83}" srcId="{ED9D7F84-BB93-4476-8821-15C33593BAB9}" destId="{12691D4D-0101-4E5F-AFDA-E23A63A4EC6A}" srcOrd="3" destOrd="0" parTransId="{982289B4-AAAD-4ABC-A8B2-52A8BB5F9B8B}" sibTransId="{A7AAA00F-748F-4436-8BED-2C3328E732DE}"/>
    <dgm:cxn modelId="{36014F42-C6D6-4EE4-A55F-E6DEA4021612}" srcId="{ED9D7F84-BB93-4476-8821-15C33593BAB9}" destId="{975EC9D6-C062-461B-AC88-6ACA0B4CA8F8}" srcOrd="5" destOrd="0" parTransId="{D841B735-C101-4652-AF27-2D0A1F754EAB}" sibTransId="{FBCD22B8-F7CE-48FF-A6C4-91A0CF6090A8}"/>
    <dgm:cxn modelId="{941680F1-12A0-44E8-AF74-7F5BD569D24C}" type="presParOf" srcId="{1FFCA15B-E374-4B8F-A026-C6C093F3B1BB}" destId="{49CC0615-B94B-4C09-99B0-5345066BB552}" srcOrd="0" destOrd="0" presId="urn:microsoft.com/office/officeart/2005/8/layout/default"/>
    <dgm:cxn modelId="{6F750745-5D24-4A88-9AF9-5278CFC0641A}" type="presParOf" srcId="{1FFCA15B-E374-4B8F-A026-C6C093F3B1BB}" destId="{6A5F35A3-73BF-4839-A797-3F3B92BD772B}" srcOrd="1" destOrd="0" presId="urn:microsoft.com/office/officeart/2005/8/layout/default"/>
    <dgm:cxn modelId="{4BC5FBDC-DAFD-4D22-9B3B-41945FEA9DA3}" type="presParOf" srcId="{1FFCA15B-E374-4B8F-A026-C6C093F3B1BB}" destId="{C96B643A-05FC-4A2B-8FC6-653C5FC6EF55}" srcOrd="2" destOrd="0" presId="urn:microsoft.com/office/officeart/2005/8/layout/default"/>
    <dgm:cxn modelId="{A07D23C8-9BAC-4BB6-9DC8-92F4702BE60F}" type="presParOf" srcId="{1FFCA15B-E374-4B8F-A026-C6C093F3B1BB}" destId="{46BCA15F-2901-4E40-B8C2-F6970CDA0BF6}" srcOrd="3" destOrd="0" presId="urn:microsoft.com/office/officeart/2005/8/layout/default"/>
    <dgm:cxn modelId="{412ECE8A-69A3-448A-828B-4B48C85A27FE}" type="presParOf" srcId="{1FFCA15B-E374-4B8F-A026-C6C093F3B1BB}" destId="{AFF33E42-5EE1-4BB1-B582-5103852AE846}" srcOrd="4" destOrd="0" presId="urn:microsoft.com/office/officeart/2005/8/layout/default"/>
    <dgm:cxn modelId="{5CCFD80D-8606-46B1-88AD-4FED92439886}" type="presParOf" srcId="{1FFCA15B-E374-4B8F-A026-C6C093F3B1BB}" destId="{F1F042C3-2F95-479D-98D1-DC7ACDF96437}" srcOrd="5" destOrd="0" presId="urn:microsoft.com/office/officeart/2005/8/layout/default"/>
    <dgm:cxn modelId="{CC51469C-3B26-4B0F-BF05-B9A8D42FA0C7}" type="presParOf" srcId="{1FFCA15B-E374-4B8F-A026-C6C093F3B1BB}" destId="{CE3CADAD-7D2A-499F-AD8B-E12A8E952013}" srcOrd="6" destOrd="0" presId="urn:microsoft.com/office/officeart/2005/8/layout/default"/>
    <dgm:cxn modelId="{843ECBB9-4E04-48E8-BDBE-4C50E8C01D81}" type="presParOf" srcId="{1FFCA15B-E374-4B8F-A026-C6C093F3B1BB}" destId="{A0CCDDAF-DEAC-4634-A0DF-F6F683BFD2E1}" srcOrd="7" destOrd="0" presId="urn:microsoft.com/office/officeart/2005/8/layout/default"/>
    <dgm:cxn modelId="{8516C6D5-9439-465D-BBBB-55E0DEFE80EB}" type="presParOf" srcId="{1FFCA15B-E374-4B8F-A026-C6C093F3B1BB}" destId="{2973A178-0ACD-47E7-A4B7-DB981B8938E0}" srcOrd="8" destOrd="0" presId="urn:microsoft.com/office/officeart/2005/8/layout/default"/>
    <dgm:cxn modelId="{F47A23B0-14B6-4BFA-9CDA-698E289C9143}" type="presParOf" srcId="{1FFCA15B-E374-4B8F-A026-C6C093F3B1BB}" destId="{EE77DC96-ABCC-4F95-BDFD-854F5F1852FB}" srcOrd="9" destOrd="0" presId="urn:microsoft.com/office/officeart/2005/8/layout/default"/>
    <dgm:cxn modelId="{A6A8FA92-5376-44EE-8872-B4092112B080}" type="presParOf" srcId="{1FFCA15B-E374-4B8F-A026-C6C093F3B1BB}" destId="{F70D06F5-C05E-49EA-917D-EAAC0B2B6713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8D383A-738B-4EBA-9BE8-88E92F8E180E}">
      <dsp:nvSpPr>
        <dsp:cNvPr id="0" name=""/>
        <dsp:cNvSpPr/>
      </dsp:nvSpPr>
      <dsp:spPr>
        <a:xfrm>
          <a:off x="1440052" y="2272"/>
          <a:ext cx="2805158" cy="16830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The phenomenological perspective</a:t>
          </a:r>
          <a:endParaRPr lang="en-US" sz="2700" kern="1200" dirty="0"/>
        </a:p>
      </dsp:txBody>
      <dsp:txXfrm>
        <a:off x="1440052" y="2272"/>
        <a:ext cx="2805158" cy="1683095"/>
      </dsp:txXfrm>
    </dsp:sp>
    <dsp:sp modelId="{EDE16DE3-51ED-425A-B8D9-FABEA52365CA}">
      <dsp:nvSpPr>
        <dsp:cNvPr id="0" name=""/>
        <dsp:cNvSpPr/>
      </dsp:nvSpPr>
      <dsp:spPr>
        <a:xfrm>
          <a:off x="4525726" y="2272"/>
          <a:ext cx="2805158" cy="168309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The Field Theory Perspective</a:t>
          </a:r>
          <a:endParaRPr lang="en-US" sz="2700" kern="1200" dirty="0"/>
        </a:p>
      </dsp:txBody>
      <dsp:txXfrm>
        <a:off x="4525726" y="2272"/>
        <a:ext cx="2805158" cy="1683095"/>
      </dsp:txXfrm>
    </dsp:sp>
    <dsp:sp modelId="{580B25A9-F11E-434E-B4EA-458D38BD2D1E}">
      <dsp:nvSpPr>
        <dsp:cNvPr id="0" name=""/>
        <dsp:cNvSpPr/>
      </dsp:nvSpPr>
      <dsp:spPr>
        <a:xfrm>
          <a:off x="2982889" y="1965882"/>
          <a:ext cx="2805158" cy="16830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The Existential Perspective</a:t>
          </a:r>
          <a:endParaRPr lang="en-US" sz="2700" kern="1200" dirty="0"/>
        </a:p>
      </dsp:txBody>
      <dsp:txXfrm>
        <a:off x="2982889" y="1965882"/>
        <a:ext cx="2805158" cy="16830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2BCCBC-AEE8-4E2E-AC96-6F2FA940598C}">
      <dsp:nvSpPr>
        <dsp:cNvPr id="0" name=""/>
        <dsp:cNvSpPr/>
      </dsp:nvSpPr>
      <dsp:spPr>
        <a:xfrm>
          <a:off x="0" y="44028"/>
          <a:ext cx="2740918" cy="16445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Introjection</a:t>
          </a:r>
          <a:endParaRPr lang="en-US" sz="3600" kern="1200" dirty="0"/>
        </a:p>
      </dsp:txBody>
      <dsp:txXfrm>
        <a:off x="0" y="44028"/>
        <a:ext cx="2740918" cy="1644550"/>
      </dsp:txXfrm>
    </dsp:sp>
    <dsp:sp modelId="{97526C21-FCA0-4E2E-B991-0890794CE2DA}">
      <dsp:nvSpPr>
        <dsp:cNvPr id="0" name=""/>
        <dsp:cNvSpPr/>
      </dsp:nvSpPr>
      <dsp:spPr>
        <a:xfrm>
          <a:off x="3015009" y="44028"/>
          <a:ext cx="2740918" cy="1644550"/>
        </a:xfrm>
        <a:prstGeom prst="rect">
          <a:avLst/>
        </a:prstGeom>
        <a:solidFill>
          <a:schemeClr val="accent4">
            <a:hueOff val="-3822618"/>
            <a:satOff val="6775"/>
            <a:lumOff val="2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Projection</a:t>
          </a:r>
          <a:endParaRPr lang="en-US" sz="3600" kern="1200" dirty="0"/>
        </a:p>
      </dsp:txBody>
      <dsp:txXfrm>
        <a:off x="3015009" y="44028"/>
        <a:ext cx="2740918" cy="1644550"/>
      </dsp:txXfrm>
    </dsp:sp>
    <dsp:sp modelId="{672C1A54-C62C-45A4-B795-84D31B79B32A}">
      <dsp:nvSpPr>
        <dsp:cNvPr id="0" name=""/>
        <dsp:cNvSpPr/>
      </dsp:nvSpPr>
      <dsp:spPr>
        <a:xfrm>
          <a:off x="6030019" y="44028"/>
          <a:ext cx="2740918" cy="1644550"/>
        </a:xfrm>
        <a:prstGeom prst="rect">
          <a:avLst/>
        </a:prstGeom>
        <a:solidFill>
          <a:schemeClr val="accent4">
            <a:hueOff val="-7645235"/>
            <a:satOff val="13549"/>
            <a:lumOff val="4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Retroflection</a:t>
          </a:r>
          <a:endParaRPr lang="en-US" sz="3600" kern="1200" dirty="0"/>
        </a:p>
      </dsp:txBody>
      <dsp:txXfrm>
        <a:off x="6030019" y="44028"/>
        <a:ext cx="2740918" cy="1644550"/>
      </dsp:txXfrm>
    </dsp:sp>
    <dsp:sp modelId="{7267AA42-D715-48A1-84C0-3FCC0EC5555A}">
      <dsp:nvSpPr>
        <dsp:cNvPr id="0" name=""/>
        <dsp:cNvSpPr/>
      </dsp:nvSpPr>
      <dsp:spPr>
        <a:xfrm>
          <a:off x="0" y="1962670"/>
          <a:ext cx="2740918" cy="1644550"/>
        </a:xfrm>
        <a:prstGeom prst="rect">
          <a:avLst/>
        </a:prstGeom>
        <a:solidFill>
          <a:schemeClr val="accent4">
            <a:hueOff val="-11467852"/>
            <a:satOff val="20324"/>
            <a:lumOff val="7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Deflection</a:t>
          </a:r>
          <a:endParaRPr lang="en-US" sz="3600" kern="1200" dirty="0"/>
        </a:p>
      </dsp:txBody>
      <dsp:txXfrm>
        <a:off x="0" y="1962670"/>
        <a:ext cx="2740918" cy="1644550"/>
      </dsp:txXfrm>
    </dsp:sp>
    <dsp:sp modelId="{C8A4FED9-E894-4B46-96B0-7B5AACD5797C}">
      <dsp:nvSpPr>
        <dsp:cNvPr id="0" name=""/>
        <dsp:cNvSpPr/>
      </dsp:nvSpPr>
      <dsp:spPr>
        <a:xfrm>
          <a:off x="3015009" y="1962670"/>
          <a:ext cx="2740918" cy="1644550"/>
        </a:xfrm>
        <a:prstGeom prst="rect">
          <a:avLst/>
        </a:prstGeom>
        <a:solidFill>
          <a:schemeClr val="accent4">
            <a:hueOff val="-15290470"/>
            <a:satOff val="27098"/>
            <a:lumOff val="9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Confluence and isolation</a:t>
          </a:r>
          <a:endParaRPr lang="en-US" sz="3600" kern="1200" dirty="0"/>
        </a:p>
      </dsp:txBody>
      <dsp:txXfrm>
        <a:off x="3015009" y="1962670"/>
        <a:ext cx="2740918" cy="1644550"/>
      </dsp:txXfrm>
    </dsp:sp>
    <dsp:sp modelId="{AF453403-75D7-4A3F-9438-532070D6D1F5}">
      <dsp:nvSpPr>
        <dsp:cNvPr id="0" name=""/>
        <dsp:cNvSpPr/>
      </dsp:nvSpPr>
      <dsp:spPr>
        <a:xfrm>
          <a:off x="6030019" y="1962670"/>
          <a:ext cx="2740918" cy="1644550"/>
        </a:xfrm>
        <a:prstGeom prst="rect">
          <a:avLst/>
        </a:prstGeom>
        <a:solidFill>
          <a:schemeClr val="accent4">
            <a:hueOff val="-19113087"/>
            <a:satOff val="33873"/>
            <a:lumOff val="119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Avoidance</a:t>
          </a:r>
          <a:endParaRPr lang="en-US" sz="3600" kern="1200" dirty="0"/>
        </a:p>
      </dsp:txBody>
      <dsp:txXfrm>
        <a:off x="6030019" y="1962670"/>
        <a:ext cx="2740918" cy="16445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FFDEC0-FF75-4A67-BFCF-0A32E6F89D58}">
      <dsp:nvSpPr>
        <dsp:cNvPr id="0" name=""/>
        <dsp:cNvSpPr/>
      </dsp:nvSpPr>
      <dsp:spPr>
        <a:xfrm>
          <a:off x="0" y="44028"/>
          <a:ext cx="2740918" cy="16445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The beginning phase</a:t>
          </a:r>
          <a:endParaRPr lang="en-US" sz="3400" kern="1200" dirty="0"/>
        </a:p>
      </dsp:txBody>
      <dsp:txXfrm>
        <a:off x="0" y="44028"/>
        <a:ext cx="2740918" cy="1644550"/>
      </dsp:txXfrm>
    </dsp:sp>
    <dsp:sp modelId="{C474A0A5-23D6-45E5-8BEE-9A3D1694EB0B}">
      <dsp:nvSpPr>
        <dsp:cNvPr id="0" name=""/>
        <dsp:cNvSpPr/>
      </dsp:nvSpPr>
      <dsp:spPr>
        <a:xfrm>
          <a:off x="3015009" y="44028"/>
          <a:ext cx="2740918" cy="16445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Clearing the ground</a:t>
          </a:r>
          <a:endParaRPr lang="en-US" sz="3400" kern="1200" dirty="0"/>
        </a:p>
      </dsp:txBody>
      <dsp:txXfrm>
        <a:off x="3015009" y="44028"/>
        <a:ext cx="2740918" cy="1644550"/>
      </dsp:txXfrm>
    </dsp:sp>
    <dsp:sp modelId="{75FDD247-FBC2-4AB5-ACAF-B5C544287F55}">
      <dsp:nvSpPr>
        <dsp:cNvPr id="0" name=""/>
        <dsp:cNvSpPr/>
      </dsp:nvSpPr>
      <dsp:spPr>
        <a:xfrm>
          <a:off x="6030019" y="44028"/>
          <a:ext cx="2740918" cy="16445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Existential encounter</a:t>
          </a:r>
          <a:endParaRPr lang="en-US" sz="3400" kern="1200" dirty="0"/>
        </a:p>
      </dsp:txBody>
      <dsp:txXfrm>
        <a:off x="6030019" y="44028"/>
        <a:ext cx="2740918" cy="1644550"/>
      </dsp:txXfrm>
    </dsp:sp>
    <dsp:sp modelId="{13D00008-5675-4BFA-A4D0-2D38B276D0F0}">
      <dsp:nvSpPr>
        <dsp:cNvPr id="0" name=""/>
        <dsp:cNvSpPr/>
      </dsp:nvSpPr>
      <dsp:spPr>
        <a:xfrm>
          <a:off x="1507504" y="1962670"/>
          <a:ext cx="2740918" cy="16445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Integration</a:t>
          </a:r>
          <a:endParaRPr lang="en-US" sz="3400" kern="1200" dirty="0"/>
        </a:p>
      </dsp:txBody>
      <dsp:txXfrm>
        <a:off x="1507504" y="1962670"/>
        <a:ext cx="2740918" cy="1644550"/>
      </dsp:txXfrm>
    </dsp:sp>
    <dsp:sp modelId="{47885BFB-72EE-4C29-9625-4C81FED2E6F9}">
      <dsp:nvSpPr>
        <dsp:cNvPr id="0" name=""/>
        <dsp:cNvSpPr/>
      </dsp:nvSpPr>
      <dsp:spPr>
        <a:xfrm>
          <a:off x="4522514" y="1962670"/>
          <a:ext cx="2740918" cy="164455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Ending</a:t>
          </a:r>
          <a:endParaRPr lang="en-US" sz="3400" kern="1200" dirty="0"/>
        </a:p>
      </dsp:txBody>
      <dsp:txXfrm>
        <a:off x="4522514" y="1962670"/>
        <a:ext cx="2740918" cy="16445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CC0615-B94B-4C09-99B0-5345066BB552}">
      <dsp:nvSpPr>
        <dsp:cNvPr id="0" name=""/>
        <dsp:cNvSpPr/>
      </dsp:nvSpPr>
      <dsp:spPr>
        <a:xfrm>
          <a:off x="0" y="44028"/>
          <a:ext cx="2740918" cy="16445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Empty chair</a:t>
          </a:r>
          <a:endParaRPr lang="en-US" sz="3300" kern="1200" dirty="0"/>
        </a:p>
      </dsp:txBody>
      <dsp:txXfrm>
        <a:off x="0" y="44028"/>
        <a:ext cx="2740918" cy="1644550"/>
      </dsp:txXfrm>
    </dsp:sp>
    <dsp:sp modelId="{C96B643A-05FC-4A2B-8FC6-653C5FC6EF55}">
      <dsp:nvSpPr>
        <dsp:cNvPr id="0" name=""/>
        <dsp:cNvSpPr/>
      </dsp:nvSpPr>
      <dsp:spPr>
        <a:xfrm>
          <a:off x="3015009" y="44028"/>
          <a:ext cx="2740918" cy="164455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err="1" smtClean="0"/>
            <a:t>Topdog</a:t>
          </a:r>
          <a:r>
            <a:rPr lang="en-US" sz="3300" kern="1200" dirty="0" smtClean="0"/>
            <a:t> vs underdog</a:t>
          </a:r>
          <a:endParaRPr lang="en-US" sz="3300" kern="1200" dirty="0"/>
        </a:p>
      </dsp:txBody>
      <dsp:txXfrm>
        <a:off x="3015009" y="44028"/>
        <a:ext cx="2740918" cy="1644550"/>
      </dsp:txXfrm>
    </dsp:sp>
    <dsp:sp modelId="{AFF33E42-5EE1-4BB1-B582-5103852AE846}">
      <dsp:nvSpPr>
        <dsp:cNvPr id="0" name=""/>
        <dsp:cNvSpPr/>
      </dsp:nvSpPr>
      <dsp:spPr>
        <a:xfrm>
          <a:off x="6030019" y="44028"/>
          <a:ext cx="2740918" cy="16445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Making the rounds</a:t>
          </a:r>
          <a:endParaRPr lang="en-US" sz="3300" kern="1200" dirty="0"/>
        </a:p>
      </dsp:txBody>
      <dsp:txXfrm>
        <a:off x="6030019" y="44028"/>
        <a:ext cx="2740918" cy="1644550"/>
      </dsp:txXfrm>
    </dsp:sp>
    <dsp:sp modelId="{CE3CADAD-7D2A-499F-AD8B-E12A8E952013}">
      <dsp:nvSpPr>
        <dsp:cNvPr id="0" name=""/>
        <dsp:cNvSpPr/>
      </dsp:nvSpPr>
      <dsp:spPr>
        <a:xfrm>
          <a:off x="0" y="1962670"/>
          <a:ext cx="2740918" cy="16445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I take responsibility for</a:t>
          </a:r>
          <a:endParaRPr lang="en-US" sz="3300" kern="1200" dirty="0"/>
        </a:p>
      </dsp:txBody>
      <dsp:txXfrm>
        <a:off x="0" y="1962670"/>
        <a:ext cx="2740918" cy="1644550"/>
      </dsp:txXfrm>
    </dsp:sp>
    <dsp:sp modelId="{2973A178-0ACD-47E7-A4B7-DB981B8938E0}">
      <dsp:nvSpPr>
        <dsp:cNvPr id="0" name=""/>
        <dsp:cNvSpPr/>
      </dsp:nvSpPr>
      <dsp:spPr>
        <a:xfrm>
          <a:off x="3015009" y="1962670"/>
          <a:ext cx="2740918" cy="164455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Playing projection</a:t>
          </a:r>
          <a:endParaRPr lang="en-US" sz="3300" kern="1200" dirty="0"/>
        </a:p>
      </dsp:txBody>
      <dsp:txXfrm>
        <a:off x="3015009" y="1962670"/>
        <a:ext cx="2740918" cy="1644550"/>
      </dsp:txXfrm>
    </dsp:sp>
    <dsp:sp modelId="{F70D06F5-C05E-49EA-917D-EAAC0B2B6713}">
      <dsp:nvSpPr>
        <dsp:cNvPr id="0" name=""/>
        <dsp:cNvSpPr/>
      </dsp:nvSpPr>
      <dsp:spPr>
        <a:xfrm>
          <a:off x="6030019" y="1962670"/>
          <a:ext cx="2740918" cy="16445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The rehearsal experiment</a:t>
          </a:r>
          <a:endParaRPr lang="en-US" sz="3300" kern="1200" dirty="0"/>
        </a:p>
      </dsp:txBody>
      <dsp:txXfrm>
        <a:off x="6030019" y="1962670"/>
        <a:ext cx="2740918" cy="1644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78E8BCC3-AB3B-47E5-A0C4-099B615DBFFF}" type="datetimeFigureOut">
              <a:rPr lang="id-ID" smtClean="0"/>
              <a:t>14/04/2020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93EE23B-5BDB-4F31-B6DA-48198A73EAE4}" type="slidenum">
              <a:rPr lang="id-ID" smtClean="0"/>
              <a:t>‹#›</a:t>
            </a:fld>
            <a:endParaRPr lang="id-ID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41188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BCC3-AB3B-47E5-A0C4-099B615DBFFF}" type="datetimeFigureOut">
              <a:rPr lang="id-ID" smtClean="0"/>
              <a:t>14/04/2020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EE23B-5BDB-4F31-B6DA-48198A73EA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007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78E8BCC3-AB3B-47E5-A0C4-099B615DBFFF}" type="datetimeFigureOut">
              <a:rPr lang="id-ID" smtClean="0"/>
              <a:t>14/04/2020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93EE23B-5BDB-4F31-B6DA-48198A73EAE4}" type="slidenum">
              <a:rPr lang="id-ID" smtClean="0"/>
              <a:t>‹#›</a:t>
            </a:fld>
            <a:endParaRPr lang="id-ID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5562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BCC3-AB3B-47E5-A0C4-099B615DBFFF}" type="datetimeFigureOut">
              <a:rPr lang="id-ID" smtClean="0"/>
              <a:t>14/04/2020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EE23B-5BDB-4F31-B6DA-48198A73EA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0178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8E8BCC3-AB3B-47E5-A0C4-099B615DBFFF}" type="datetimeFigureOut">
              <a:rPr lang="id-ID" smtClean="0"/>
              <a:t>14/04/2020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93EE23B-5BDB-4F31-B6DA-48198A73EAE4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416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BCC3-AB3B-47E5-A0C4-099B615DBFFF}" type="datetimeFigureOut">
              <a:rPr lang="id-ID" smtClean="0"/>
              <a:t>14/04/2020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EE23B-5BDB-4F31-B6DA-48198A73EA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11450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BCC3-AB3B-47E5-A0C4-099B615DBFFF}" type="datetimeFigureOut">
              <a:rPr lang="id-ID" smtClean="0"/>
              <a:t>14/04/2020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EE23B-5BDB-4F31-B6DA-48198A73EA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19779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BCC3-AB3B-47E5-A0C4-099B615DBFFF}" type="datetimeFigureOut">
              <a:rPr lang="id-ID" smtClean="0"/>
              <a:t>14/04/2020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EE23B-5BDB-4F31-B6DA-48198A73EA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73231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BCC3-AB3B-47E5-A0C4-099B615DBFFF}" type="datetimeFigureOut">
              <a:rPr lang="id-ID" smtClean="0"/>
              <a:t>14/04/2020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EE23B-5BDB-4F31-B6DA-48198A73EA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3772865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78E8BCC3-AB3B-47E5-A0C4-099B615DBFFF}" type="datetimeFigureOut">
              <a:rPr lang="id-ID" smtClean="0"/>
              <a:t>14/04/2020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93EE23B-5BDB-4F31-B6DA-48198A73EA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5877963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78E8BCC3-AB3B-47E5-A0C4-099B615DBFFF}" type="datetimeFigureOut">
              <a:rPr lang="id-ID" smtClean="0"/>
              <a:t>14/04/2020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93EE23B-5BDB-4F31-B6DA-48198A73EAE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73928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78E8BCC3-AB3B-47E5-A0C4-099B615DBFFF}" type="datetimeFigureOut">
              <a:rPr lang="id-ID" smtClean="0"/>
              <a:t>14/04/2020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93EE23B-5BDB-4F31-B6DA-48198A73EAE4}" type="slidenum">
              <a:rPr lang="id-ID" smtClean="0"/>
              <a:t>‹#›</a:t>
            </a:fld>
            <a:endParaRPr lang="id-ID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0150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Gestalt Therapy</a:t>
            </a:r>
            <a:endParaRPr lang="id-ID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513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Modes of Defense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5714844"/>
              </p:ext>
            </p:extLst>
          </p:nvPr>
        </p:nvGraphicFramePr>
        <p:xfrm>
          <a:off x="2933700" y="2438400"/>
          <a:ext cx="8770938" cy="365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6987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Purposes of Counselling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help client to get their awareness of what they do and how they do. Awareness consist of insight self acceptance, knowledge about environment, and responsibility to their own choice</a:t>
            </a:r>
          </a:p>
          <a:p>
            <a:r>
              <a:rPr lang="en-US" dirty="0" smtClean="0"/>
              <a:t>Ability to keep contact with others</a:t>
            </a:r>
          </a:p>
          <a:p>
            <a:r>
              <a:rPr lang="en-US" dirty="0" smtClean="0"/>
              <a:t>Accept and express their feeling, thinking, and self efficacy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16330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Roles of Counselor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Focused on feeling, awareness, gesture, obstacle of energy, and obstacle to get client’s awareness</a:t>
            </a:r>
          </a:p>
          <a:p>
            <a:r>
              <a:rPr lang="en-US" dirty="0" smtClean="0"/>
              <a:t>As a artistic participant</a:t>
            </a:r>
          </a:p>
          <a:p>
            <a:r>
              <a:rPr lang="en-US" dirty="0" smtClean="0"/>
              <a:t>Projection screen</a:t>
            </a:r>
          </a:p>
          <a:p>
            <a:r>
              <a:rPr lang="en-US" dirty="0" smtClean="0"/>
              <a:t>Can know and interpret kind of client’s language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83252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Phases of Counselling Process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5888088"/>
              </p:ext>
            </p:extLst>
          </p:nvPr>
        </p:nvGraphicFramePr>
        <p:xfrm>
          <a:off x="2933700" y="2438400"/>
          <a:ext cx="8770938" cy="365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0123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Counselling Techniques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9905201"/>
              </p:ext>
            </p:extLst>
          </p:nvPr>
        </p:nvGraphicFramePr>
        <p:xfrm>
          <a:off x="2933700" y="2438400"/>
          <a:ext cx="8770938" cy="365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55764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63" y="235131"/>
            <a:ext cx="11521440" cy="6296297"/>
          </a:xfrm>
        </p:spPr>
      </p:pic>
    </p:spTree>
    <p:extLst>
      <p:ext uri="{BB962C8B-B14F-4D97-AF65-F5344CB8AC3E}">
        <p14:creationId xmlns:p14="http://schemas.microsoft.com/office/powerpoint/2010/main" val="2549534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People have to find their own way and have a responsibility if they want to achieve their wise</a:t>
            </a:r>
          </a:p>
          <a:p>
            <a:r>
              <a:rPr lang="en-US" sz="2400" dirty="0" smtClean="0"/>
              <a:t>The purpose of this approach is to make client get their awareness about what they feel and they do and learn to </a:t>
            </a:r>
            <a:r>
              <a:rPr lang="en-US" sz="2400" dirty="0" err="1" smtClean="0"/>
              <a:t>respon</a:t>
            </a:r>
            <a:r>
              <a:rPr lang="en-US" sz="2400" dirty="0" smtClean="0"/>
              <a:t> about their own thinking, feeling and behavior.</a:t>
            </a:r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439791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History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 develop by Frederick (Fritz) and Laura </a:t>
            </a:r>
            <a:r>
              <a:rPr lang="en-US" sz="2400" dirty="0" err="1" smtClean="0"/>
              <a:t>Perls</a:t>
            </a:r>
            <a:r>
              <a:rPr lang="en-US" sz="2400" dirty="0" smtClean="0"/>
              <a:t> in 1940</a:t>
            </a:r>
          </a:p>
          <a:p>
            <a:r>
              <a:rPr lang="en-US" sz="2400" dirty="0" smtClean="0"/>
              <a:t>This approach </a:t>
            </a:r>
            <a:r>
              <a:rPr lang="en-US" sz="2400" dirty="0" err="1" smtClean="0"/>
              <a:t>teachs</a:t>
            </a:r>
            <a:r>
              <a:rPr lang="en-US" sz="2400" dirty="0" smtClean="0"/>
              <a:t> client and counsellor phenomenological awareness, it’s about how people understanding, feeling, and doing</a:t>
            </a:r>
          </a:p>
          <a:p>
            <a:r>
              <a:rPr lang="en-US" sz="2400" dirty="0" smtClean="0"/>
              <a:t>Focus on process (what is happening) rather than content (what is being discussed)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690668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Philosophis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2151127"/>
              </p:ext>
            </p:extLst>
          </p:nvPr>
        </p:nvGraphicFramePr>
        <p:xfrm>
          <a:off x="2933700" y="2438400"/>
          <a:ext cx="8770938" cy="365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3786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Opinion about Human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 influenced existential and phenomenology philosophy</a:t>
            </a:r>
          </a:p>
          <a:p>
            <a:r>
              <a:rPr lang="en-US" sz="2400" dirty="0" smtClean="0"/>
              <a:t>People can handle and solve their own problem, they can use their awareness and their present experiences</a:t>
            </a:r>
          </a:p>
          <a:p>
            <a:r>
              <a:rPr lang="en-US" sz="2400" dirty="0" smtClean="0"/>
              <a:t>The important area in counselling process are the thinking and feeling of client in present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19203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Mental health in human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People who can keep their awareness alive without any destruction. They will know their own need and the alternative of environment which can fill their need</a:t>
            </a:r>
          </a:p>
          <a:p>
            <a:r>
              <a:rPr lang="en-US" sz="2400" dirty="0" smtClean="0"/>
              <a:t>People who can feel and share their own conflict or frustration </a:t>
            </a:r>
            <a:r>
              <a:rPr lang="en-US" sz="2400" dirty="0" err="1" smtClean="0"/>
              <a:t>awarenessly</a:t>
            </a:r>
            <a:r>
              <a:rPr lang="en-US" sz="2400" dirty="0" smtClean="0"/>
              <a:t> and full of concentrate without any </a:t>
            </a:r>
            <a:r>
              <a:rPr lang="en-US" sz="2400" dirty="0" err="1" smtClean="0"/>
              <a:t>fantacy</a:t>
            </a:r>
            <a:endParaRPr lang="en-US" sz="2400" dirty="0" smtClean="0"/>
          </a:p>
          <a:p>
            <a:r>
              <a:rPr lang="en-US" sz="2400" dirty="0" smtClean="0"/>
              <a:t>People who can different between conflict and problem which can be solved</a:t>
            </a:r>
          </a:p>
          <a:p>
            <a:r>
              <a:rPr lang="en-US" sz="2400" dirty="0" smtClean="0"/>
              <a:t>Take a responsibility of their self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4048056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Neurotic people is a person who has many desire at the same time that’s why they can’t fill all their need</a:t>
            </a:r>
          </a:p>
          <a:p>
            <a:r>
              <a:rPr lang="en-US" sz="2400" dirty="0" smtClean="0"/>
              <a:t>Less contact of their environment</a:t>
            </a:r>
          </a:p>
          <a:p>
            <a:r>
              <a:rPr lang="en-US" sz="2400" dirty="0" smtClean="0"/>
              <a:t>Confluence</a:t>
            </a:r>
          </a:p>
          <a:p>
            <a:r>
              <a:rPr lang="en-US" sz="2400" dirty="0" smtClean="0"/>
              <a:t>Unfinished business</a:t>
            </a:r>
          </a:p>
          <a:p>
            <a:r>
              <a:rPr lang="en-US" sz="2400" dirty="0" smtClean="0"/>
              <a:t>Fragmentation</a:t>
            </a:r>
          </a:p>
          <a:p>
            <a:r>
              <a:rPr lang="en-US" sz="2400" dirty="0" err="1" smtClean="0"/>
              <a:t>Topdog</a:t>
            </a:r>
            <a:r>
              <a:rPr lang="en-US" sz="2400" dirty="0" smtClean="0"/>
              <a:t>/underdog</a:t>
            </a:r>
          </a:p>
          <a:p>
            <a:r>
              <a:rPr lang="en-US" sz="2400" dirty="0" smtClean="0"/>
              <a:t>Polarity</a:t>
            </a:r>
          </a:p>
          <a:p>
            <a:pPr marL="0" indent="0">
              <a:buNone/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396957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Gestalt Cycle</a:t>
            </a: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5682343" y="2416629"/>
            <a:ext cx="1636642" cy="7315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Sensation</a:t>
            </a:r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8316686" y="2416629"/>
            <a:ext cx="1636642" cy="7315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Awareness</a:t>
            </a:r>
            <a:endParaRPr lang="id-ID" dirty="0"/>
          </a:p>
        </p:txBody>
      </p:sp>
      <p:sp>
        <p:nvSpPr>
          <p:cNvPr id="6" name="Rectangle 5"/>
          <p:cNvSpPr/>
          <p:nvPr/>
        </p:nvSpPr>
        <p:spPr>
          <a:xfrm>
            <a:off x="8316686" y="3627121"/>
            <a:ext cx="1636642" cy="7315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Mobilisation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7" name="Rectangle 6"/>
          <p:cNvSpPr/>
          <p:nvPr/>
        </p:nvSpPr>
        <p:spPr>
          <a:xfrm>
            <a:off x="6500664" y="5129349"/>
            <a:ext cx="1636642" cy="7315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Action</a:t>
            </a:r>
            <a:endParaRPr lang="id-ID" dirty="0"/>
          </a:p>
        </p:txBody>
      </p:sp>
      <p:sp>
        <p:nvSpPr>
          <p:cNvPr id="8" name="Rectangle 7"/>
          <p:cNvSpPr/>
          <p:nvPr/>
        </p:nvSpPr>
        <p:spPr>
          <a:xfrm>
            <a:off x="4045701" y="5129349"/>
            <a:ext cx="1636642" cy="7315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Final contact</a:t>
            </a:r>
            <a:endParaRPr lang="id-ID" dirty="0"/>
          </a:p>
        </p:txBody>
      </p:sp>
      <p:sp>
        <p:nvSpPr>
          <p:cNvPr id="9" name="Rectangle 8"/>
          <p:cNvSpPr/>
          <p:nvPr/>
        </p:nvSpPr>
        <p:spPr>
          <a:xfrm>
            <a:off x="2115379" y="3444241"/>
            <a:ext cx="1636642" cy="7315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Satisfaction</a:t>
            </a:r>
            <a:endParaRPr lang="id-ID" dirty="0"/>
          </a:p>
        </p:txBody>
      </p:sp>
      <p:cxnSp>
        <p:nvCxnSpPr>
          <p:cNvPr id="11" name="Straight Arrow Connector 10"/>
          <p:cNvCxnSpPr>
            <a:stCxn id="5" idx="2"/>
            <a:endCxn id="6" idx="0"/>
          </p:cNvCxnSpPr>
          <p:nvPr/>
        </p:nvCxnSpPr>
        <p:spPr>
          <a:xfrm>
            <a:off x="9135007" y="3148149"/>
            <a:ext cx="0" cy="4789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2"/>
          </p:cNvCxnSpPr>
          <p:nvPr/>
        </p:nvCxnSpPr>
        <p:spPr>
          <a:xfrm>
            <a:off x="9135007" y="4358641"/>
            <a:ext cx="0" cy="11364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7" idx="3"/>
          </p:cNvCxnSpPr>
          <p:nvPr/>
        </p:nvCxnSpPr>
        <p:spPr>
          <a:xfrm flipH="1">
            <a:off x="8137306" y="5495109"/>
            <a:ext cx="9977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1"/>
            <a:endCxn id="8" idx="3"/>
          </p:cNvCxnSpPr>
          <p:nvPr/>
        </p:nvCxnSpPr>
        <p:spPr>
          <a:xfrm flipH="1">
            <a:off x="5682343" y="5495109"/>
            <a:ext cx="8183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8" idx="1"/>
          </p:cNvCxnSpPr>
          <p:nvPr/>
        </p:nvCxnSpPr>
        <p:spPr>
          <a:xfrm flipH="1">
            <a:off x="2743200" y="5495109"/>
            <a:ext cx="13025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2756263" y="4175761"/>
            <a:ext cx="26126" cy="13193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9" idx="3"/>
          </p:cNvCxnSpPr>
          <p:nvPr/>
        </p:nvCxnSpPr>
        <p:spPr>
          <a:xfrm>
            <a:off x="3752021" y="3810001"/>
            <a:ext cx="27486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4" idx="2"/>
          </p:cNvCxnSpPr>
          <p:nvPr/>
        </p:nvCxnSpPr>
        <p:spPr>
          <a:xfrm flipV="1">
            <a:off x="6500664" y="3148149"/>
            <a:ext cx="0" cy="661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9" idx="1"/>
          </p:cNvCxnSpPr>
          <p:nvPr/>
        </p:nvCxnSpPr>
        <p:spPr>
          <a:xfrm flipH="1">
            <a:off x="1541417" y="3810001"/>
            <a:ext cx="5739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 flipV="1">
            <a:off x="1541417" y="2299063"/>
            <a:ext cx="13063" cy="15109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1541417" y="2299063"/>
            <a:ext cx="4959247" cy="13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endCxn id="4" idx="0"/>
          </p:cNvCxnSpPr>
          <p:nvPr/>
        </p:nvCxnSpPr>
        <p:spPr>
          <a:xfrm>
            <a:off x="6494133" y="2299063"/>
            <a:ext cx="6531" cy="1175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" idx="3"/>
            <a:endCxn id="5" idx="1"/>
          </p:cNvCxnSpPr>
          <p:nvPr/>
        </p:nvCxnSpPr>
        <p:spPr>
          <a:xfrm>
            <a:off x="7318985" y="2782389"/>
            <a:ext cx="9977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2115379" y="2512238"/>
            <a:ext cx="2027297" cy="6359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Tranquility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36291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and Now </a:t>
            </a:r>
          </a:p>
          <a:p>
            <a:r>
              <a:rPr lang="en-US" dirty="0" smtClean="0"/>
              <a:t>Power is in the present</a:t>
            </a:r>
          </a:p>
          <a:p>
            <a:r>
              <a:rPr lang="en-US" dirty="0" smtClean="0"/>
              <a:t>The anxiety is caused of any space between real and future expectation</a:t>
            </a:r>
          </a:p>
          <a:p>
            <a:r>
              <a:rPr lang="en-US" dirty="0" smtClean="0"/>
              <a:t>Counsellor use “what” question, not “why”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33873576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155</TotalTime>
  <Words>434</Words>
  <Application>Microsoft Office PowerPoint</Application>
  <PresentationFormat>Custom</PresentationFormat>
  <Paragraphs>70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Feathered</vt:lpstr>
      <vt:lpstr>Gestalt Therapy</vt:lpstr>
      <vt:lpstr>Introduction </vt:lpstr>
      <vt:lpstr>The History</vt:lpstr>
      <vt:lpstr>Philosophis</vt:lpstr>
      <vt:lpstr>The Opinion about Human</vt:lpstr>
      <vt:lpstr>Mental health in human</vt:lpstr>
      <vt:lpstr>PowerPoint Presentation</vt:lpstr>
      <vt:lpstr>Gestalt Cycle</vt:lpstr>
      <vt:lpstr>Basic Concept</vt:lpstr>
      <vt:lpstr>Modes of Defense</vt:lpstr>
      <vt:lpstr>Purposes of Counselling</vt:lpstr>
      <vt:lpstr>The Roles of Counselor</vt:lpstr>
      <vt:lpstr>The Phases of Counselling Process</vt:lpstr>
      <vt:lpstr>Counselling Techniques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Lenovo</cp:lastModifiedBy>
  <cp:revision>14</cp:revision>
  <dcterms:created xsi:type="dcterms:W3CDTF">2019-12-02T05:59:03Z</dcterms:created>
  <dcterms:modified xsi:type="dcterms:W3CDTF">2020-04-15T01:03:04Z</dcterms:modified>
</cp:coreProperties>
</file>