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5" r:id="rId2"/>
    <p:sldId id="296" r:id="rId3"/>
    <p:sldId id="257" r:id="rId4"/>
    <p:sldId id="258" r:id="rId5"/>
    <p:sldId id="259" r:id="rId6"/>
    <p:sldId id="260" r:id="rId7"/>
    <p:sldId id="261" r:id="rId8"/>
    <p:sldId id="263" r:id="rId9"/>
    <p:sldId id="262" r:id="rId10"/>
    <p:sldId id="264" r:id="rId11"/>
    <p:sldId id="297" r:id="rId12"/>
    <p:sldId id="265" r:id="rId13"/>
    <p:sldId id="266" r:id="rId14"/>
    <p:sldId id="267" r:id="rId15"/>
    <p:sldId id="268" r:id="rId16"/>
    <p:sldId id="269" r:id="rId17"/>
    <p:sldId id="270" r:id="rId18"/>
    <p:sldId id="271" r:id="rId19"/>
    <p:sldId id="272" r:id="rId20"/>
    <p:sldId id="274" r:id="rId21"/>
    <p:sldId id="273"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8" r:id="rId43"/>
    <p:sldId id="299" r:id="rId44"/>
    <p:sldId id="300" r:id="rId45"/>
    <p:sldId id="301" r:id="rId4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a:srgbClr val="66FFFF"/>
    <a:srgbClr val="000000"/>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3262" autoAdjust="0"/>
    <p:restoredTop sz="94660"/>
  </p:normalViewPr>
  <p:slideViewPr>
    <p:cSldViewPr>
      <p:cViewPr>
        <p:scale>
          <a:sx n="72" d="100"/>
          <a:sy n="72" d="100"/>
        </p:scale>
        <p:origin x="-167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089927-5969-4ADE-BA23-00E81C458EB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id-ID"/>
        </a:p>
      </dgm:t>
    </dgm:pt>
    <dgm:pt modelId="{AD15B72D-EBE4-4392-B4B7-52FC176421B5}">
      <dgm:prSet phldrT="[Text]" custT="1">
        <dgm:style>
          <a:lnRef idx="1">
            <a:schemeClr val="accent2"/>
          </a:lnRef>
          <a:fillRef idx="2">
            <a:schemeClr val="accent2"/>
          </a:fillRef>
          <a:effectRef idx="1">
            <a:schemeClr val="accent2"/>
          </a:effectRef>
          <a:fontRef idx="minor">
            <a:schemeClr val="dk1"/>
          </a:fontRef>
        </dgm:style>
      </dgm:prSet>
      <dgm:spPr/>
      <dgm:t>
        <a:bodyPr/>
        <a:lstStyle/>
        <a:p>
          <a:pPr algn="just"/>
          <a:r>
            <a:rPr lang="id-ID" sz="2400" b="1" dirty="0" smtClean="0">
              <a:latin typeface="+mn-lt"/>
            </a:rPr>
            <a:t>Q.S. Al-An’am: 151</a:t>
          </a:r>
        </a:p>
        <a:p>
          <a:pPr algn="just"/>
          <a:r>
            <a:rPr lang="ar-SA" sz="2400" b="1" u="sng" dirty="0" smtClean="0">
              <a:solidFill>
                <a:schemeClr val="tx1"/>
              </a:solidFill>
              <a:latin typeface="+mn-lt"/>
              <a:cs typeface="Traditional Arabic" pitchFamily="18" charset="-78"/>
            </a:rPr>
            <a:t>وَلَا تَقْتُلُوا أَوْلَادَكُمْ مِنْ إِمْلَاقٍ نَحْنُ نَرْزُقُكُمْ وَإِيَّاهُمْ</a:t>
          </a:r>
          <a:r>
            <a:rPr lang="ar-SA" sz="2400" dirty="0" smtClean="0">
              <a:solidFill>
                <a:schemeClr val="tx1"/>
              </a:solidFill>
              <a:latin typeface="+mn-lt"/>
              <a:cs typeface="Traditional Arabic" pitchFamily="18" charset="-78"/>
            </a:rPr>
            <a:t> (151) } [الأنعام: 151]</a:t>
          </a:r>
          <a:r>
            <a:rPr lang="en-US" sz="2400" dirty="0" smtClean="0">
              <a:solidFill>
                <a:schemeClr val="tx1"/>
              </a:solidFill>
              <a:latin typeface="+mn-lt"/>
              <a:cs typeface="Traditional Arabic" pitchFamily="18" charset="-78"/>
            </a:rPr>
            <a:t> </a:t>
          </a:r>
          <a:endParaRPr lang="id-ID" sz="2400" dirty="0" smtClean="0">
            <a:solidFill>
              <a:schemeClr val="tx1"/>
            </a:solidFill>
            <a:latin typeface="+mn-lt"/>
            <a:cs typeface="Traditional Arabic" pitchFamily="18" charset="-78"/>
          </a:endParaRPr>
        </a:p>
        <a:p>
          <a:pPr algn="just"/>
          <a:r>
            <a:rPr lang="en-US" sz="2400" dirty="0" smtClean="0">
              <a:solidFill>
                <a:schemeClr val="tx1"/>
              </a:solidFill>
            </a:rPr>
            <a:t>151. </a:t>
          </a:r>
          <a:r>
            <a:rPr lang="en-US" sz="2400" dirty="0" err="1" smtClean="0">
              <a:solidFill>
                <a:schemeClr val="tx1"/>
              </a:solidFill>
            </a:rPr>
            <a:t>dan</a:t>
          </a:r>
          <a:r>
            <a:rPr lang="en-US" sz="2400" dirty="0" smtClean="0">
              <a:solidFill>
                <a:schemeClr val="tx1"/>
              </a:solidFill>
            </a:rPr>
            <a:t> </a:t>
          </a:r>
          <a:r>
            <a:rPr lang="en-US" sz="2400" dirty="0" err="1" smtClean="0">
              <a:solidFill>
                <a:schemeClr val="tx1"/>
              </a:solidFill>
            </a:rPr>
            <a:t>janganlah</a:t>
          </a:r>
          <a:r>
            <a:rPr lang="en-US" sz="2400" dirty="0" smtClean="0">
              <a:solidFill>
                <a:schemeClr val="tx1"/>
              </a:solidFill>
            </a:rPr>
            <a:t> </a:t>
          </a:r>
          <a:r>
            <a:rPr lang="en-US" sz="2400" dirty="0" err="1" smtClean="0">
              <a:solidFill>
                <a:schemeClr val="tx1"/>
              </a:solidFill>
            </a:rPr>
            <a:t>kamu</a:t>
          </a:r>
          <a:r>
            <a:rPr lang="en-US" sz="2400" dirty="0" smtClean="0">
              <a:solidFill>
                <a:schemeClr val="tx1"/>
              </a:solidFill>
            </a:rPr>
            <a:t> </a:t>
          </a:r>
          <a:r>
            <a:rPr lang="en-US" sz="2400" dirty="0" err="1" smtClean="0">
              <a:solidFill>
                <a:schemeClr val="tx1"/>
              </a:solidFill>
            </a:rPr>
            <a:t>membunuh</a:t>
          </a:r>
          <a:r>
            <a:rPr lang="en-US" sz="2400" dirty="0" smtClean="0">
              <a:solidFill>
                <a:schemeClr val="tx1"/>
              </a:solidFill>
            </a:rPr>
            <a:t> </a:t>
          </a:r>
          <a:r>
            <a:rPr lang="en-US" sz="2400" dirty="0" err="1" smtClean="0">
              <a:solidFill>
                <a:schemeClr val="tx1"/>
              </a:solidFill>
            </a:rPr>
            <a:t>anak-anak</a:t>
          </a:r>
          <a:r>
            <a:rPr lang="en-US" sz="2400" dirty="0" smtClean="0">
              <a:solidFill>
                <a:schemeClr val="tx1"/>
              </a:solidFill>
            </a:rPr>
            <a:t> </a:t>
          </a:r>
          <a:r>
            <a:rPr lang="en-US" sz="2400" dirty="0" err="1" smtClean="0">
              <a:solidFill>
                <a:schemeClr val="tx1"/>
              </a:solidFill>
            </a:rPr>
            <a:t>kamu</a:t>
          </a:r>
          <a:r>
            <a:rPr lang="en-US" sz="2400" dirty="0" smtClean="0">
              <a:solidFill>
                <a:schemeClr val="tx1"/>
              </a:solidFill>
            </a:rPr>
            <a:t> </a:t>
          </a:r>
          <a:r>
            <a:rPr lang="en-US" sz="2400" dirty="0" err="1" smtClean="0">
              <a:solidFill>
                <a:schemeClr val="tx1"/>
              </a:solidFill>
            </a:rPr>
            <a:t>karena</a:t>
          </a:r>
          <a:r>
            <a:rPr lang="en-US" sz="2400" dirty="0" smtClean="0">
              <a:solidFill>
                <a:schemeClr val="tx1"/>
              </a:solidFill>
            </a:rPr>
            <a:t> </a:t>
          </a:r>
          <a:r>
            <a:rPr lang="en-US" sz="2400" dirty="0" err="1" smtClean="0">
              <a:solidFill>
                <a:schemeClr val="tx1"/>
              </a:solidFill>
            </a:rPr>
            <a:t>takut</a:t>
          </a:r>
          <a:r>
            <a:rPr lang="en-US" sz="2400" dirty="0" smtClean="0">
              <a:solidFill>
                <a:schemeClr val="tx1"/>
              </a:solidFill>
            </a:rPr>
            <a:t> </a:t>
          </a:r>
          <a:r>
            <a:rPr lang="en-US" sz="2400" dirty="0" err="1" smtClean="0">
              <a:solidFill>
                <a:schemeClr val="tx1"/>
              </a:solidFill>
            </a:rPr>
            <a:t>kemiskinan</a:t>
          </a:r>
          <a:r>
            <a:rPr lang="en-US" sz="2400" dirty="0" smtClean="0">
              <a:solidFill>
                <a:schemeClr val="tx1"/>
              </a:solidFill>
            </a:rPr>
            <a:t>, Kami </a:t>
          </a:r>
          <a:r>
            <a:rPr lang="en-US" sz="2400" dirty="0" err="1" smtClean="0">
              <a:solidFill>
                <a:schemeClr val="tx1"/>
              </a:solidFill>
            </a:rPr>
            <a:t>akan</a:t>
          </a:r>
          <a:r>
            <a:rPr lang="en-US" sz="2400" dirty="0" smtClean="0">
              <a:solidFill>
                <a:schemeClr val="tx1"/>
              </a:solidFill>
            </a:rPr>
            <a:t> </a:t>
          </a:r>
          <a:r>
            <a:rPr lang="en-US" sz="2400" dirty="0" err="1" smtClean="0">
              <a:solidFill>
                <a:schemeClr val="tx1"/>
              </a:solidFill>
            </a:rPr>
            <a:t>memberi</a:t>
          </a:r>
          <a:r>
            <a:rPr lang="en-US" sz="2400" dirty="0" smtClean="0">
              <a:solidFill>
                <a:schemeClr val="tx1"/>
              </a:solidFill>
            </a:rPr>
            <a:t> </a:t>
          </a:r>
          <a:r>
            <a:rPr lang="en-US" sz="2400" dirty="0" err="1" smtClean="0">
              <a:solidFill>
                <a:schemeClr val="tx1"/>
              </a:solidFill>
            </a:rPr>
            <a:t>rezki</a:t>
          </a:r>
          <a:r>
            <a:rPr lang="en-US" sz="2400" dirty="0" smtClean="0">
              <a:solidFill>
                <a:schemeClr val="tx1"/>
              </a:solidFill>
            </a:rPr>
            <a:t> </a:t>
          </a:r>
          <a:r>
            <a:rPr lang="en-US" sz="2400" dirty="0" err="1" smtClean="0">
              <a:solidFill>
                <a:schemeClr val="tx1"/>
              </a:solidFill>
            </a:rPr>
            <a:t>kepadamu</a:t>
          </a:r>
          <a:r>
            <a:rPr lang="en-US" sz="2400" dirty="0" smtClean="0">
              <a:solidFill>
                <a:schemeClr val="tx1"/>
              </a:solidFill>
            </a:rPr>
            <a:t> </a:t>
          </a:r>
          <a:r>
            <a:rPr lang="en-US" sz="2400" dirty="0" err="1" smtClean="0">
              <a:solidFill>
                <a:schemeClr val="tx1"/>
              </a:solidFill>
            </a:rPr>
            <a:t>dan</a:t>
          </a:r>
          <a:r>
            <a:rPr lang="en-US" sz="2400" dirty="0" smtClean="0">
              <a:solidFill>
                <a:schemeClr val="tx1"/>
              </a:solidFill>
            </a:rPr>
            <a:t> </a:t>
          </a:r>
          <a:r>
            <a:rPr lang="en-US" sz="2400" dirty="0" err="1" smtClean="0">
              <a:solidFill>
                <a:schemeClr val="tx1"/>
              </a:solidFill>
            </a:rPr>
            <a:t>kepada</a:t>
          </a:r>
          <a:r>
            <a:rPr lang="en-US" sz="2400" dirty="0" smtClean="0">
              <a:solidFill>
                <a:schemeClr val="tx1"/>
              </a:solidFill>
            </a:rPr>
            <a:t> </a:t>
          </a:r>
          <a:r>
            <a:rPr lang="en-US" sz="2400" dirty="0" err="1" smtClean="0">
              <a:solidFill>
                <a:schemeClr val="tx1"/>
              </a:solidFill>
            </a:rPr>
            <a:t>mereka</a:t>
          </a:r>
          <a:r>
            <a:rPr lang="en-US" sz="2400" dirty="0" smtClean="0">
              <a:solidFill>
                <a:schemeClr val="tx1"/>
              </a:solidFill>
            </a:rPr>
            <a:t>, </a:t>
          </a:r>
          <a:endParaRPr lang="id-ID" sz="2400" dirty="0">
            <a:latin typeface="+mn-lt"/>
          </a:endParaRPr>
        </a:p>
      </dgm:t>
    </dgm:pt>
    <dgm:pt modelId="{FA99D45A-C477-487B-8608-75ACC5286FC5}" type="parTrans" cxnId="{3D21E011-D2C3-4436-8879-2FEE07C3DC00}">
      <dgm:prSet/>
      <dgm:spPr/>
      <dgm:t>
        <a:bodyPr/>
        <a:lstStyle/>
        <a:p>
          <a:endParaRPr lang="id-ID"/>
        </a:p>
      </dgm:t>
    </dgm:pt>
    <dgm:pt modelId="{C2912598-0996-4D69-87AB-F7F3FF99D5D2}" type="sibTrans" cxnId="{3D21E011-D2C3-4436-8879-2FEE07C3DC00}">
      <dgm:prSet/>
      <dgm:spPr/>
      <dgm:t>
        <a:bodyPr/>
        <a:lstStyle/>
        <a:p>
          <a:endParaRPr lang="id-ID"/>
        </a:p>
      </dgm:t>
    </dgm:pt>
    <dgm:pt modelId="{4C0D85F7-B67D-4BC7-8342-5B0003936950}">
      <dgm:prSet phldrT="[Text]" custT="1">
        <dgm:style>
          <a:lnRef idx="1">
            <a:schemeClr val="accent2"/>
          </a:lnRef>
          <a:fillRef idx="2">
            <a:schemeClr val="accent2"/>
          </a:fillRef>
          <a:effectRef idx="1">
            <a:schemeClr val="accent2"/>
          </a:effectRef>
          <a:fontRef idx="minor">
            <a:schemeClr val="dk1"/>
          </a:fontRef>
        </dgm:style>
      </dgm:prSet>
      <dgm:spPr/>
      <dgm:t>
        <a:bodyPr/>
        <a:lstStyle/>
        <a:p>
          <a:pPr algn="just"/>
          <a:r>
            <a:rPr lang="id-ID" sz="2300" b="1" dirty="0" smtClean="0">
              <a:latin typeface="+mn-lt"/>
            </a:rPr>
            <a:t>Q.S. Al-Isra’: 31</a:t>
          </a:r>
        </a:p>
        <a:p>
          <a:pPr algn="just"/>
          <a:r>
            <a:rPr lang="ar-SA" sz="2300" dirty="0" smtClean="0">
              <a:solidFill>
                <a:schemeClr val="tx1"/>
              </a:solidFill>
              <a:latin typeface="+mn-lt"/>
              <a:cs typeface="Traditional Arabic" pitchFamily="18" charset="-78"/>
            </a:rPr>
            <a:t>{</a:t>
          </a:r>
          <a:r>
            <a:rPr lang="ar-SA" sz="2300" b="1" u="sng" dirty="0" smtClean="0">
              <a:solidFill>
                <a:schemeClr val="tx1"/>
              </a:solidFill>
              <a:latin typeface="+mn-lt"/>
              <a:cs typeface="Traditional Arabic" pitchFamily="18" charset="-78"/>
            </a:rPr>
            <a:t>وَلَا تَقْتُلُوا أَوْلَادَكُمْ خَشْيَةَ إِمْلَاقٍ نَحْنُ نَرْزُقُهُمْ وَإِيَّاكُمْ</a:t>
          </a:r>
          <a:r>
            <a:rPr lang="ar-SA" sz="2300" dirty="0" smtClean="0">
              <a:solidFill>
                <a:schemeClr val="tx1"/>
              </a:solidFill>
              <a:latin typeface="+mn-lt"/>
              <a:cs typeface="Traditional Arabic" pitchFamily="18" charset="-78"/>
            </a:rPr>
            <a:t> إِنَّ قَتْلَهُمْ كَانَ خِطْئًا كَبِيرًا (31)} [الإسراء: 31]</a:t>
          </a:r>
          <a:endParaRPr lang="id-ID" sz="2300" dirty="0" smtClean="0">
            <a:solidFill>
              <a:schemeClr val="tx1"/>
            </a:solidFill>
            <a:latin typeface="+mn-lt"/>
            <a:cs typeface="Traditional Arabic" pitchFamily="18" charset="-78"/>
          </a:endParaRPr>
        </a:p>
        <a:p>
          <a:pPr algn="just"/>
          <a:r>
            <a:rPr lang="en-US" sz="2300" dirty="0" smtClean="0">
              <a:solidFill>
                <a:schemeClr val="tx1"/>
              </a:solidFill>
              <a:latin typeface="+mn-lt"/>
            </a:rPr>
            <a:t>31. </a:t>
          </a:r>
          <a:r>
            <a:rPr lang="en-US" sz="2300" dirty="0" err="1" smtClean="0">
              <a:solidFill>
                <a:schemeClr val="tx1"/>
              </a:solidFill>
              <a:latin typeface="+mn-lt"/>
            </a:rPr>
            <a:t>dan</a:t>
          </a:r>
          <a:r>
            <a:rPr lang="en-US" sz="2300" dirty="0" smtClean="0">
              <a:solidFill>
                <a:schemeClr val="tx1"/>
              </a:solidFill>
              <a:latin typeface="+mn-lt"/>
            </a:rPr>
            <a:t> </a:t>
          </a:r>
          <a:r>
            <a:rPr lang="en-US" sz="2300" dirty="0" err="1" smtClean="0">
              <a:solidFill>
                <a:schemeClr val="tx1"/>
              </a:solidFill>
              <a:latin typeface="+mn-lt"/>
            </a:rPr>
            <a:t>janganlah</a:t>
          </a:r>
          <a:r>
            <a:rPr lang="en-US" sz="2300" dirty="0" smtClean="0">
              <a:solidFill>
                <a:schemeClr val="tx1"/>
              </a:solidFill>
              <a:latin typeface="+mn-lt"/>
            </a:rPr>
            <a:t> </a:t>
          </a:r>
          <a:r>
            <a:rPr lang="en-US" sz="2300" dirty="0" err="1" smtClean="0">
              <a:solidFill>
                <a:schemeClr val="tx1"/>
              </a:solidFill>
              <a:latin typeface="+mn-lt"/>
            </a:rPr>
            <a:t>kamu</a:t>
          </a:r>
          <a:r>
            <a:rPr lang="en-US" sz="2300" dirty="0" smtClean="0">
              <a:solidFill>
                <a:schemeClr val="tx1"/>
              </a:solidFill>
              <a:latin typeface="+mn-lt"/>
            </a:rPr>
            <a:t> </a:t>
          </a:r>
          <a:r>
            <a:rPr lang="en-US" sz="2300" dirty="0" err="1" smtClean="0">
              <a:solidFill>
                <a:schemeClr val="tx1"/>
              </a:solidFill>
              <a:latin typeface="+mn-lt"/>
            </a:rPr>
            <a:t>membunuh</a:t>
          </a:r>
          <a:r>
            <a:rPr lang="en-US" sz="2300" dirty="0" smtClean="0">
              <a:solidFill>
                <a:schemeClr val="tx1"/>
              </a:solidFill>
              <a:latin typeface="+mn-lt"/>
            </a:rPr>
            <a:t> </a:t>
          </a:r>
          <a:r>
            <a:rPr lang="en-US" sz="2300" dirty="0" err="1" smtClean="0">
              <a:solidFill>
                <a:schemeClr val="tx1"/>
              </a:solidFill>
              <a:latin typeface="+mn-lt"/>
            </a:rPr>
            <a:t>anak-anakmu</a:t>
          </a:r>
          <a:r>
            <a:rPr lang="en-US" sz="2300" dirty="0" smtClean="0">
              <a:solidFill>
                <a:schemeClr val="tx1"/>
              </a:solidFill>
              <a:latin typeface="+mn-lt"/>
            </a:rPr>
            <a:t> </a:t>
          </a:r>
          <a:r>
            <a:rPr lang="en-US" sz="2300" dirty="0" err="1" smtClean="0">
              <a:solidFill>
                <a:schemeClr val="tx1"/>
              </a:solidFill>
              <a:latin typeface="+mn-lt"/>
            </a:rPr>
            <a:t>karena</a:t>
          </a:r>
          <a:r>
            <a:rPr lang="en-US" sz="2300" dirty="0" smtClean="0">
              <a:solidFill>
                <a:schemeClr val="tx1"/>
              </a:solidFill>
              <a:latin typeface="+mn-lt"/>
            </a:rPr>
            <a:t> </a:t>
          </a:r>
          <a:r>
            <a:rPr lang="en-US" sz="2300" dirty="0" err="1" smtClean="0">
              <a:solidFill>
                <a:schemeClr val="tx1"/>
              </a:solidFill>
              <a:latin typeface="+mn-lt"/>
            </a:rPr>
            <a:t>takut</a:t>
          </a:r>
          <a:r>
            <a:rPr lang="en-US" sz="2300" dirty="0" smtClean="0">
              <a:solidFill>
                <a:schemeClr val="tx1"/>
              </a:solidFill>
              <a:latin typeface="+mn-lt"/>
            </a:rPr>
            <a:t> </a:t>
          </a:r>
          <a:r>
            <a:rPr lang="en-US" sz="2300" dirty="0" err="1" smtClean="0">
              <a:solidFill>
                <a:schemeClr val="tx1"/>
              </a:solidFill>
              <a:latin typeface="+mn-lt"/>
            </a:rPr>
            <a:t>kemiskinan</a:t>
          </a:r>
          <a:r>
            <a:rPr lang="en-US" sz="2300" dirty="0" smtClean="0">
              <a:solidFill>
                <a:schemeClr val="tx1"/>
              </a:solidFill>
              <a:latin typeface="+mn-lt"/>
            </a:rPr>
            <a:t>. </a:t>
          </a:r>
          <a:r>
            <a:rPr lang="en-US" sz="2300" dirty="0" err="1" smtClean="0">
              <a:solidFill>
                <a:schemeClr val="tx1"/>
              </a:solidFill>
              <a:latin typeface="+mn-lt"/>
            </a:rPr>
            <a:t>kamilah</a:t>
          </a:r>
          <a:r>
            <a:rPr lang="en-US" sz="2300" dirty="0" smtClean="0">
              <a:solidFill>
                <a:schemeClr val="tx1"/>
              </a:solidFill>
              <a:latin typeface="+mn-lt"/>
            </a:rPr>
            <a:t> yang </a:t>
          </a:r>
          <a:r>
            <a:rPr lang="en-US" sz="2300" dirty="0" err="1" smtClean="0">
              <a:solidFill>
                <a:schemeClr val="tx1"/>
              </a:solidFill>
              <a:latin typeface="+mn-lt"/>
            </a:rPr>
            <a:t>akan</a:t>
          </a:r>
          <a:r>
            <a:rPr lang="en-US" sz="2300" dirty="0" smtClean="0">
              <a:solidFill>
                <a:schemeClr val="tx1"/>
              </a:solidFill>
              <a:latin typeface="+mn-lt"/>
            </a:rPr>
            <a:t> </a:t>
          </a:r>
          <a:r>
            <a:rPr lang="en-US" sz="2300" dirty="0" err="1" smtClean="0">
              <a:solidFill>
                <a:schemeClr val="tx1"/>
              </a:solidFill>
              <a:latin typeface="+mn-lt"/>
            </a:rPr>
            <a:t>memberi</a:t>
          </a:r>
          <a:r>
            <a:rPr lang="en-US" sz="2300" dirty="0" smtClean="0">
              <a:solidFill>
                <a:schemeClr val="tx1"/>
              </a:solidFill>
              <a:latin typeface="+mn-lt"/>
            </a:rPr>
            <a:t> </a:t>
          </a:r>
          <a:r>
            <a:rPr lang="en-US" sz="2300" dirty="0" err="1" smtClean="0">
              <a:solidFill>
                <a:schemeClr val="tx1"/>
              </a:solidFill>
              <a:latin typeface="+mn-lt"/>
            </a:rPr>
            <a:t>rezki</a:t>
          </a:r>
          <a:r>
            <a:rPr lang="en-US" sz="2300" dirty="0" smtClean="0">
              <a:solidFill>
                <a:schemeClr val="tx1"/>
              </a:solidFill>
              <a:latin typeface="+mn-lt"/>
            </a:rPr>
            <a:t> </a:t>
          </a:r>
          <a:r>
            <a:rPr lang="en-US" sz="2300" dirty="0" err="1" smtClean="0">
              <a:solidFill>
                <a:schemeClr val="tx1"/>
              </a:solidFill>
              <a:latin typeface="+mn-lt"/>
            </a:rPr>
            <a:t>kepada</a:t>
          </a:r>
          <a:r>
            <a:rPr lang="en-US" sz="2300" dirty="0" smtClean="0">
              <a:solidFill>
                <a:schemeClr val="tx1"/>
              </a:solidFill>
              <a:latin typeface="+mn-lt"/>
            </a:rPr>
            <a:t> </a:t>
          </a:r>
          <a:r>
            <a:rPr lang="en-US" sz="2300" dirty="0" err="1" smtClean="0">
              <a:solidFill>
                <a:schemeClr val="tx1"/>
              </a:solidFill>
              <a:latin typeface="+mn-lt"/>
            </a:rPr>
            <a:t>mereka</a:t>
          </a:r>
          <a:r>
            <a:rPr lang="en-US" sz="2300" dirty="0" smtClean="0">
              <a:solidFill>
                <a:schemeClr val="tx1"/>
              </a:solidFill>
              <a:latin typeface="+mn-lt"/>
            </a:rPr>
            <a:t> </a:t>
          </a:r>
          <a:r>
            <a:rPr lang="en-US" sz="2300" dirty="0" err="1" smtClean="0">
              <a:solidFill>
                <a:schemeClr val="tx1"/>
              </a:solidFill>
              <a:latin typeface="+mn-lt"/>
            </a:rPr>
            <a:t>dan</a:t>
          </a:r>
          <a:r>
            <a:rPr lang="en-US" sz="2300" dirty="0" smtClean="0">
              <a:solidFill>
                <a:schemeClr val="tx1"/>
              </a:solidFill>
              <a:latin typeface="+mn-lt"/>
            </a:rPr>
            <a:t> </a:t>
          </a:r>
          <a:r>
            <a:rPr lang="en-US" sz="2300" dirty="0" err="1" smtClean="0">
              <a:solidFill>
                <a:schemeClr val="tx1"/>
              </a:solidFill>
              <a:latin typeface="+mn-lt"/>
            </a:rPr>
            <a:t>juga</a:t>
          </a:r>
          <a:r>
            <a:rPr lang="en-US" sz="2300" dirty="0" smtClean="0">
              <a:solidFill>
                <a:schemeClr val="tx1"/>
              </a:solidFill>
              <a:latin typeface="+mn-lt"/>
            </a:rPr>
            <a:t> </a:t>
          </a:r>
          <a:r>
            <a:rPr lang="en-US" sz="2300" dirty="0" err="1" smtClean="0">
              <a:solidFill>
                <a:schemeClr val="tx1"/>
              </a:solidFill>
              <a:latin typeface="+mn-lt"/>
            </a:rPr>
            <a:t>kepadamu</a:t>
          </a:r>
          <a:r>
            <a:rPr lang="en-US" sz="2300" dirty="0" smtClean="0">
              <a:solidFill>
                <a:schemeClr val="tx1"/>
              </a:solidFill>
              <a:latin typeface="+mn-lt"/>
            </a:rPr>
            <a:t>. </a:t>
          </a:r>
          <a:r>
            <a:rPr lang="en-US" sz="2300" dirty="0" err="1" smtClean="0">
              <a:solidFill>
                <a:schemeClr val="tx1"/>
              </a:solidFill>
              <a:latin typeface="+mn-lt"/>
            </a:rPr>
            <a:t>Sesungguhnya</a:t>
          </a:r>
          <a:r>
            <a:rPr lang="en-US" sz="2300" dirty="0" smtClean="0">
              <a:solidFill>
                <a:schemeClr val="tx1"/>
              </a:solidFill>
              <a:latin typeface="+mn-lt"/>
            </a:rPr>
            <a:t> </a:t>
          </a:r>
          <a:r>
            <a:rPr lang="en-US" sz="2300" dirty="0" err="1" smtClean="0">
              <a:solidFill>
                <a:schemeClr val="tx1"/>
              </a:solidFill>
              <a:latin typeface="+mn-lt"/>
            </a:rPr>
            <a:t>membunuh</a:t>
          </a:r>
          <a:r>
            <a:rPr lang="en-US" sz="2300" dirty="0" smtClean="0">
              <a:solidFill>
                <a:schemeClr val="tx1"/>
              </a:solidFill>
              <a:latin typeface="+mn-lt"/>
            </a:rPr>
            <a:t> </a:t>
          </a:r>
          <a:r>
            <a:rPr lang="en-US" sz="2300" dirty="0" err="1" smtClean="0">
              <a:solidFill>
                <a:schemeClr val="tx1"/>
              </a:solidFill>
              <a:latin typeface="+mn-lt"/>
            </a:rPr>
            <a:t>mereka</a:t>
          </a:r>
          <a:r>
            <a:rPr lang="en-US" sz="2300" dirty="0" smtClean="0">
              <a:solidFill>
                <a:schemeClr val="tx1"/>
              </a:solidFill>
              <a:latin typeface="+mn-lt"/>
            </a:rPr>
            <a:t> </a:t>
          </a:r>
          <a:r>
            <a:rPr lang="en-US" sz="2300" dirty="0" err="1" smtClean="0">
              <a:solidFill>
                <a:schemeClr val="tx1"/>
              </a:solidFill>
              <a:latin typeface="+mn-lt"/>
            </a:rPr>
            <a:t>adalah</a:t>
          </a:r>
          <a:r>
            <a:rPr lang="en-US" sz="2300" dirty="0" smtClean="0">
              <a:solidFill>
                <a:schemeClr val="tx1"/>
              </a:solidFill>
              <a:latin typeface="+mn-lt"/>
            </a:rPr>
            <a:t> </a:t>
          </a:r>
          <a:r>
            <a:rPr lang="en-US" sz="2300" dirty="0" err="1" smtClean="0">
              <a:solidFill>
                <a:schemeClr val="tx1"/>
              </a:solidFill>
              <a:latin typeface="+mn-lt"/>
            </a:rPr>
            <a:t>suatu</a:t>
          </a:r>
          <a:r>
            <a:rPr lang="en-US" sz="2300" dirty="0" smtClean="0">
              <a:solidFill>
                <a:schemeClr val="tx1"/>
              </a:solidFill>
              <a:latin typeface="+mn-lt"/>
            </a:rPr>
            <a:t> </a:t>
          </a:r>
          <a:r>
            <a:rPr lang="en-US" sz="2300" dirty="0" err="1" smtClean="0">
              <a:solidFill>
                <a:schemeClr val="tx1"/>
              </a:solidFill>
              <a:latin typeface="+mn-lt"/>
            </a:rPr>
            <a:t>dosa</a:t>
          </a:r>
          <a:r>
            <a:rPr lang="en-US" sz="2300" dirty="0" smtClean="0">
              <a:solidFill>
                <a:schemeClr val="tx1"/>
              </a:solidFill>
              <a:latin typeface="+mn-lt"/>
            </a:rPr>
            <a:t> yang </a:t>
          </a:r>
          <a:r>
            <a:rPr lang="en-US" sz="2300" dirty="0" err="1" smtClean="0">
              <a:solidFill>
                <a:schemeClr val="tx1"/>
              </a:solidFill>
              <a:latin typeface="+mn-lt"/>
            </a:rPr>
            <a:t>besar</a:t>
          </a:r>
          <a:r>
            <a:rPr lang="en-US" sz="2300" dirty="0" smtClean="0">
              <a:solidFill>
                <a:schemeClr val="tx1"/>
              </a:solidFill>
              <a:latin typeface="+mn-lt"/>
            </a:rPr>
            <a:t>.</a:t>
          </a:r>
          <a:endParaRPr lang="id-ID" sz="2300" dirty="0">
            <a:latin typeface="+mn-lt"/>
          </a:endParaRPr>
        </a:p>
      </dgm:t>
    </dgm:pt>
    <dgm:pt modelId="{472C636F-77ED-4272-B16E-8184E4B0E2FA}" type="parTrans" cxnId="{F9C0FCEA-CB0A-4CC0-84AB-593113E5DCC4}">
      <dgm:prSet/>
      <dgm:spPr/>
      <dgm:t>
        <a:bodyPr/>
        <a:lstStyle/>
        <a:p>
          <a:endParaRPr lang="id-ID"/>
        </a:p>
      </dgm:t>
    </dgm:pt>
    <dgm:pt modelId="{56921FE6-BA9D-428D-B0D3-11A7BBC0616E}" type="sibTrans" cxnId="{F9C0FCEA-CB0A-4CC0-84AB-593113E5DCC4}">
      <dgm:prSet/>
      <dgm:spPr/>
      <dgm:t>
        <a:bodyPr/>
        <a:lstStyle/>
        <a:p>
          <a:endParaRPr lang="id-ID"/>
        </a:p>
      </dgm:t>
    </dgm:pt>
    <dgm:pt modelId="{8FDD8B76-1014-419E-98EF-610593CED359}" type="pres">
      <dgm:prSet presAssocID="{43089927-5969-4ADE-BA23-00E81C458EB7}" presName="diagram" presStyleCnt="0">
        <dgm:presLayoutVars>
          <dgm:dir/>
          <dgm:resizeHandles val="exact"/>
        </dgm:presLayoutVars>
      </dgm:prSet>
      <dgm:spPr/>
      <dgm:t>
        <a:bodyPr/>
        <a:lstStyle/>
        <a:p>
          <a:endParaRPr lang="id-ID"/>
        </a:p>
      </dgm:t>
    </dgm:pt>
    <dgm:pt modelId="{DE4876F6-505A-46F3-BDB8-27B0FD4DBEA6}" type="pres">
      <dgm:prSet presAssocID="{AD15B72D-EBE4-4392-B4B7-52FC176421B5}" presName="node" presStyleLbl="node1" presStyleIdx="0" presStyleCnt="2" custScaleX="115287" custScaleY="194741" custLinFactNeighborX="-26" custLinFactNeighborY="17569">
        <dgm:presLayoutVars>
          <dgm:bulletEnabled val="1"/>
        </dgm:presLayoutVars>
      </dgm:prSet>
      <dgm:spPr/>
      <dgm:t>
        <a:bodyPr/>
        <a:lstStyle/>
        <a:p>
          <a:endParaRPr lang="id-ID"/>
        </a:p>
      </dgm:t>
    </dgm:pt>
    <dgm:pt modelId="{421E428B-D737-44B5-8B72-12DF7D7E9E15}" type="pres">
      <dgm:prSet presAssocID="{C2912598-0996-4D69-87AB-F7F3FF99D5D2}" presName="sibTrans" presStyleCnt="0"/>
      <dgm:spPr/>
    </dgm:pt>
    <dgm:pt modelId="{0127E41C-AFA3-4F58-8CC2-AE8EA14D7171}" type="pres">
      <dgm:prSet presAssocID="{4C0D85F7-B67D-4BC7-8342-5B0003936950}" presName="node" presStyleLbl="node1" presStyleIdx="1" presStyleCnt="2" custScaleX="137547" custScaleY="194742" custLinFactNeighborX="-6308" custLinFactNeighborY="184">
        <dgm:presLayoutVars>
          <dgm:bulletEnabled val="1"/>
        </dgm:presLayoutVars>
      </dgm:prSet>
      <dgm:spPr/>
      <dgm:t>
        <a:bodyPr/>
        <a:lstStyle/>
        <a:p>
          <a:endParaRPr lang="id-ID"/>
        </a:p>
      </dgm:t>
    </dgm:pt>
  </dgm:ptLst>
  <dgm:cxnLst>
    <dgm:cxn modelId="{418E554A-A77A-48AE-B900-4646197ED20C}" type="presOf" srcId="{AD15B72D-EBE4-4392-B4B7-52FC176421B5}" destId="{DE4876F6-505A-46F3-BDB8-27B0FD4DBEA6}" srcOrd="0" destOrd="0" presId="urn:microsoft.com/office/officeart/2005/8/layout/default"/>
    <dgm:cxn modelId="{98C1FC72-6EA2-4AEC-A29A-C48DEA0E5490}" type="presOf" srcId="{43089927-5969-4ADE-BA23-00E81C458EB7}" destId="{8FDD8B76-1014-419E-98EF-610593CED359}" srcOrd="0" destOrd="0" presId="urn:microsoft.com/office/officeart/2005/8/layout/default"/>
    <dgm:cxn modelId="{74E1FF0C-2977-45C3-8BFA-DE805A69C3F1}" type="presOf" srcId="{4C0D85F7-B67D-4BC7-8342-5B0003936950}" destId="{0127E41C-AFA3-4F58-8CC2-AE8EA14D7171}" srcOrd="0" destOrd="0" presId="urn:microsoft.com/office/officeart/2005/8/layout/default"/>
    <dgm:cxn modelId="{3D21E011-D2C3-4436-8879-2FEE07C3DC00}" srcId="{43089927-5969-4ADE-BA23-00E81C458EB7}" destId="{AD15B72D-EBE4-4392-B4B7-52FC176421B5}" srcOrd="0" destOrd="0" parTransId="{FA99D45A-C477-487B-8608-75ACC5286FC5}" sibTransId="{C2912598-0996-4D69-87AB-F7F3FF99D5D2}"/>
    <dgm:cxn modelId="{F9C0FCEA-CB0A-4CC0-84AB-593113E5DCC4}" srcId="{43089927-5969-4ADE-BA23-00E81C458EB7}" destId="{4C0D85F7-B67D-4BC7-8342-5B0003936950}" srcOrd="1" destOrd="0" parTransId="{472C636F-77ED-4272-B16E-8184E4B0E2FA}" sibTransId="{56921FE6-BA9D-428D-B0D3-11A7BBC0616E}"/>
    <dgm:cxn modelId="{F530A6BD-A239-44E7-A46D-013510438B03}" type="presParOf" srcId="{8FDD8B76-1014-419E-98EF-610593CED359}" destId="{DE4876F6-505A-46F3-BDB8-27B0FD4DBEA6}" srcOrd="0" destOrd="0" presId="urn:microsoft.com/office/officeart/2005/8/layout/default"/>
    <dgm:cxn modelId="{722229AD-63C5-443A-97EB-08155C08EA04}" type="presParOf" srcId="{8FDD8B76-1014-419E-98EF-610593CED359}" destId="{421E428B-D737-44B5-8B72-12DF7D7E9E15}" srcOrd="1" destOrd="0" presId="urn:microsoft.com/office/officeart/2005/8/layout/default"/>
    <dgm:cxn modelId="{B7385E61-3741-4B0D-9795-57676D5935D4}" type="presParOf" srcId="{8FDD8B76-1014-419E-98EF-610593CED359}" destId="{0127E41C-AFA3-4F58-8CC2-AE8EA14D7171}"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0949F2-0D6A-4645-8633-AFEE2B7DB11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d-ID"/>
        </a:p>
      </dgm:t>
    </dgm:pt>
    <dgm:pt modelId="{88663544-B2AE-4162-808F-7FB6D67DBB7B}">
      <dgm:prSet phldrT="[Text]" custT="1"/>
      <dgm:spPr/>
      <dgm:t>
        <a:bodyPr/>
        <a:lstStyle/>
        <a:p>
          <a:r>
            <a:rPr lang="id-ID" sz="2400" b="1" dirty="0" smtClean="0"/>
            <a:t>Arti Kekerasan</a:t>
          </a:r>
          <a:endParaRPr lang="id-ID" sz="2400" b="1" dirty="0"/>
        </a:p>
      </dgm:t>
    </dgm:pt>
    <dgm:pt modelId="{0273F5DF-3B5C-4B90-B364-56FC466F84D8}" type="parTrans" cxnId="{72944EFE-5726-44FF-8E74-1ACFC706CCA3}">
      <dgm:prSet/>
      <dgm:spPr/>
      <dgm:t>
        <a:bodyPr/>
        <a:lstStyle/>
        <a:p>
          <a:endParaRPr lang="id-ID"/>
        </a:p>
      </dgm:t>
    </dgm:pt>
    <dgm:pt modelId="{573E1C5E-508A-4D2B-BCDC-B7EDFECE4E2C}" type="sibTrans" cxnId="{72944EFE-5726-44FF-8E74-1ACFC706CCA3}">
      <dgm:prSet/>
      <dgm:spPr/>
      <dgm:t>
        <a:bodyPr/>
        <a:lstStyle/>
        <a:p>
          <a:endParaRPr lang="id-ID"/>
        </a:p>
      </dgm:t>
    </dgm:pt>
    <dgm:pt modelId="{75FC2D1C-A725-4592-A1C0-9F06900FCFB4}">
      <dgm:prSet phldrT="[Text]" custT="1"/>
      <dgm:spPr/>
      <dgm:t>
        <a:bodyPr/>
        <a:lstStyle/>
        <a:p>
          <a:r>
            <a:rPr lang="en-US" sz="2400" dirty="0" err="1" smtClean="0"/>
            <a:t>Kekerasan</a:t>
          </a:r>
          <a:r>
            <a:rPr lang="en-US" sz="2400" dirty="0" smtClean="0"/>
            <a:t> </a:t>
          </a:r>
          <a:r>
            <a:rPr lang="en-US" sz="2400" dirty="0" err="1" smtClean="0"/>
            <a:t>menurut</a:t>
          </a:r>
          <a:r>
            <a:rPr lang="en-US" sz="2400" dirty="0" smtClean="0"/>
            <a:t> KBBI </a:t>
          </a:r>
          <a:r>
            <a:rPr lang="en-US" sz="2400" dirty="0" err="1" smtClean="0"/>
            <a:t>diartikan</a:t>
          </a:r>
          <a:r>
            <a:rPr lang="en-US" sz="2400" dirty="0" smtClean="0"/>
            <a:t> “</a:t>
          </a:r>
          <a:r>
            <a:rPr lang="en-US" sz="2400" dirty="0" err="1" smtClean="0"/>
            <a:t>perbuatan</a:t>
          </a:r>
          <a:r>
            <a:rPr lang="en-US" sz="2400" dirty="0" smtClean="0"/>
            <a:t> </a:t>
          </a:r>
          <a:r>
            <a:rPr lang="en-US" sz="2400" dirty="0" err="1" smtClean="0"/>
            <a:t>seseorang</a:t>
          </a:r>
          <a:r>
            <a:rPr lang="en-US" sz="2400" dirty="0" smtClean="0"/>
            <a:t> yang </a:t>
          </a:r>
          <a:r>
            <a:rPr lang="en-US" sz="2400" dirty="0" err="1" smtClean="0"/>
            <a:t>menyebabkan</a:t>
          </a:r>
          <a:r>
            <a:rPr lang="en-US" sz="2400" dirty="0" smtClean="0"/>
            <a:t> </a:t>
          </a:r>
          <a:r>
            <a:rPr lang="en-US" sz="2400" dirty="0" err="1" smtClean="0"/>
            <a:t>cedera</a:t>
          </a:r>
          <a:r>
            <a:rPr lang="en-US" sz="2400" dirty="0" smtClean="0"/>
            <a:t> </a:t>
          </a:r>
          <a:r>
            <a:rPr lang="en-US" sz="2400" dirty="0" err="1" smtClean="0"/>
            <a:t>atau</a:t>
          </a:r>
          <a:r>
            <a:rPr lang="en-US" sz="2400" dirty="0" smtClean="0"/>
            <a:t> </a:t>
          </a:r>
          <a:r>
            <a:rPr lang="en-US" sz="2400" dirty="0" err="1" smtClean="0"/>
            <a:t>matinya</a:t>
          </a:r>
          <a:r>
            <a:rPr lang="en-US" sz="2400" dirty="0" smtClean="0"/>
            <a:t> orang lain </a:t>
          </a:r>
          <a:r>
            <a:rPr lang="en-US" sz="2400" dirty="0" err="1" smtClean="0"/>
            <a:t>atau</a:t>
          </a:r>
          <a:r>
            <a:rPr lang="en-US" sz="2400" dirty="0" smtClean="0"/>
            <a:t> </a:t>
          </a:r>
          <a:r>
            <a:rPr lang="en-US" sz="2400" dirty="0" err="1" smtClean="0"/>
            <a:t>menyebabkan</a:t>
          </a:r>
          <a:r>
            <a:rPr lang="en-US" sz="2400" dirty="0" smtClean="0"/>
            <a:t> </a:t>
          </a:r>
          <a:r>
            <a:rPr lang="en-US" sz="2400" dirty="0" err="1" smtClean="0"/>
            <a:t>kerusakan</a:t>
          </a:r>
          <a:r>
            <a:rPr lang="en-US" sz="2400" dirty="0" smtClean="0"/>
            <a:t> </a:t>
          </a:r>
          <a:r>
            <a:rPr lang="en-US" sz="2400" dirty="0" err="1" smtClean="0"/>
            <a:t>fisik</a:t>
          </a:r>
          <a:r>
            <a:rPr lang="en-US" sz="2400" dirty="0" smtClean="0"/>
            <a:t> orang lain.”</a:t>
          </a:r>
          <a:endParaRPr lang="id-ID" sz="2400" dirty="0"/>
        </a:p>
      </dgm:t>
    </dgm:pt>
    <dgm:pt modelId="{0E433379-69C0-40DD-90C1-21088168796A}" type="parTrans" cxnId="{604541CC-211C-44D1-A700-9E1AE124A20C}">
      <dgm:prSet/>
      <dgm:spPr/>
      <dgm:t>
        <a:bodyPr/>
        <a:lstStyle/>
        <a:p>
          <a:endParaRPr lang="id-ID"/>
        </a:p>
      </dgm:t>
    </dgm:pt>
    <dgm:pt modelId="{BD119404-5EC6-4401-9F8A-514761ABD168}" type="sibTrans" cxnId="{604541CC-211C-44D1-A700-9E1AE124A20C}">
      <dgm:prSet/>
      <dgm:spPr/>
      <dgm:t>
        <a:bodyPr/>
        <a:lstStyle/>
        <a:p>
          <a:endParaRPr lang="id-ID"/>
        </a:p>
      </dgm:t>
    </dgm:pt>
    <dgm:pt modelId="{7CF293E6-FB95-4C62-A78D-F86970F09CF1}" type="pres">
      <dgm:prSet presAssocID="{930949F2-0D6A-4645-8633-AFEE2B7DB116}" presName="linear" presStyleCnt="0">
        <dgm:presLayoutVars>
          <dgm:animLvl val="lvl"/>
          <dgm:resizeHandles val="exact"/>
        </dgm:presLayoutVars>
      </dgm:prSet>
      <dgm:spPr/>
      <dgm:t>
        <a:bodyPr/>
        <a:lstStyle/>
        <a:p>
          <a:endParaRPr lang="id-ID"/>
        </a:p>
      </dgm:t>
    </dgm:pt>
    <dgm:pt modelId="{2A0987AA-2ED1-4CCB-8C1F-57F909B10E95}" type="pres">
      <dgm:prSet presAssocID="{88663544-B2AE-4162-808F-7FB6D67DBB7B}" presName="parentText" presStyleLbl="node1" presStyleIdx="0" presStyleCnt="1" custScaleY="53863" custLinFactNeighborX="-324" custLinFactNeighborY="-14683">
        <dgm:presLayoutVars>
          <dgm:chMax val="0"/>
          <dgm:bulletEnabled val="1"/>
        </dgm:presLayoutVars>
      </dgm:prSet>
      <dgm:spPr/>
      <dgm:t>
        <a:bodyPr/>
        <a:lstStyle/>
        <a:p>
          <a:endParaRPr lang="id-ID"/>
        </a:p>
      </dgm:t>
    </dgm:pt>
    <dgm:pt modelId="{2CE58335-532D-4CDD-A314-A323BB9CD09E}" type="pres">
      <dgm:prSet presAssocID="{88663544-B2AE-4162-808F-7FB6D67DBB7B}" presName="childText" presStyleLbl="revTx" presStyleIdx="0" presStyleCnt="1" custLinFactNeighborX="-324" custLinFactNeighborY="-7071">
        <dgm:presLayoutVars>
          <dgm:bulletEnabled val="1"/>
        </dgm:presLayoutVars>
      </dgm:prSet>
      <dgm:spPr/>
      <dgm:t>
        <a:bodyPr/>
        <a:lstStyle/>
        <a:p>
          <a:endParaRPr lang="id-ID"/>
        </a:p>
      </dgm:t>
    </dgm:pt>
  </dgm:ptLst>
  <dgm:cxnLst>
    <dgm:cxn modelId="{413EA066-224A-4098-B2AA-02DB5D860DD3}" type="presOf" srcId="{930949F2-0D6A-4645-8633-AFEE2B7DB116}" destId="{7CF293E6-FB95-4C62-A78D-F86970F09CF1}" srcOrd="0" destOrd="0" presId="urn:microsoft.com/office/officeart/2005/8/layout/vList2"/>
    <dgm:cxn modelId="{72944EFE-5726-44FF-8E74-1ACFC706CCA3}" srcId="{930949F2-0D6A-4645-8633-AFEE2B7DB116}" destId="{88663544-B2AE-4162-808F-7FB6D67DBB7B}" srcOrd="0" destOrd="0" parTransId="{0273F5DF-3B5C-4B90-B364-56FC466F84D8}" sibTransId="{573E1C5E-508A-4D2B-BCDC-B7EDFECE4E2C}"/>
    <dgm:cxn modelId="{604541CC-211C-44D1-A700-9E1AE124A20C}" srcId="{88663544-B2AE-4162-808F-7FB6D67DBB7B}" destId="{75FC2D1C-A725-4592-A1C0-9F06900FCFB4}" srcOrd="0" destOrd="0" parTransId="{0E433379-69C0-40DD-90C1-21088168796A}" sibTransId="{BD119404-5EC6-4401-9F8A-514761ABD168}"/>
    <dgm:cxn modelId="{000AD001-013C-4C20-90B8-BD5AB11040C7}" type="presOf" srcId="{75FC2D1C-A725-4592-A1C0-9F06900FCFB4}" destId="{2CE58335-532D-4CDD-A314-A323BB9CD09E}" srcOrd="0" destOrd="0" presId="urn:microsoft.com/office/officeart/2005/8/layout/vList2"/>
    <dgm:cxn modelId="{42D38D3C-E70E-4864-9EC6-6FED3F913B6F}" type="presOf" srcId="{88663544-B2AE-4162-808F-7FB6D67DBB7B}" destId="{2A0987AA-2ED1-4CCB-8C1F-57F909B10E95}" srcOrd="0" destOrd="0" presId="urn:microsoft.com/office/officeart/2005/8/layout/vList2"/>
    <dgm:cxn modelId="{D098EFBC-9552-4480-9564-5454D6782883}" type="presParOf" srcId="{7CF293E6-FB95-4C62-A78D-F86970F09CF1}" destId="{2A0987AA-2ED1-4CCB-8C1F-57F909B10E95}" srcOrd="0" destOrd="0" presId="urn:microsoft.com/office/officeart/2005/8/layout/vList2"/>
    <dgm:cxn modelId="{EF8AB5AC-2628-417B-A4C1-4608CAE4264F}" type="presParOf" srcId="{7CF293E6-FB95-4C62-A78D-F86970F09CF1}" destId="{2CE58335-532D-4CDD-A314-A323BB9CD09E}"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CD11759-CA17-4DEB-B535-0880415C2103}"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id-ID"/>
        </a:p>
      </dgm:t>
    </dgm:pt>
    <dgm:pt modelId="{8BC706CA-980C-46A7-979F-3B0BD2350800}">
      <dgm:prSet phldrT="[Text]" custT="1"/>
      <dgm:spPr/>
      <dgm:t>
        <a:bodyPr/>
        <a:lstStyle/>
        <a:p>
          <a:r>
            <a:rPr lang="id-ID" sz="2400" dirty="0" smtClean="0"/>
            <a:t>Kekerasan terhadap anak dapat dibagi kepada 4 kategori utama, yaitu: </a:t>
          </a:r>
          <a:endParaRPr lang="id-ID" sz="2400" dirty="0"/>
        </a:p>
      </dgm:t>
    </dgm:pt>
    <dgm:pt modelId="{5A972094-E210-4DE2-A4B5-F975FEFBE839}" type="parTrans" cxnId="{33ACE743-B0F9-47FA-8322-762AFC6F20F5}">
      <dgm:prSet/>
      <dgm:spPr/>
      <dgm:t>
        <a:bodyPr/>
        <a:lstStyle/>
        <a:p>
          <a:endParaRPr lang="id-ID"/>
        </a:p>
      </dgm:t>
    </dgm:pt>
    <dgm:pt modelId="{E6A6878C-003F-4301-BBF1-C25591393FE0}" type="sibTrans" cxnId="{33ACE743-B0F9-47FA-8322-762AFC6F20F5}">
      <dgm:prSet/>
      <dgm:spPr/>
      <dgm:t>
        <a:bodyPr/>
        <a:lstStyle/>
        <a:p>
          <a:endParaRPr lang="id-ID"/>
        </a:p>
      </dgm:t>
    </dgm:pt>
    <dgm:pt modelId="{1790D279-126E-4D9F-81B6-F66ADD8BD824}">
      <dgm:prSet phldrT="[Text]" custT="1"/>
      <dgm:spPr/>
      <dgm:t>
        <a:bodyPr/>
        <a:lstStyle/>
        <a:p>
          <a:r>
            <a:rPr lang="id-ID" sz="2400" dirty="0" smtClean="0"/>
            <a:t>b. Kekerasan fisik</a:t>
          </a:r>
          <a:endParaRPr lang="id-ID" sz="2400" dirty="0"/>
        </a:p>
      </dgm:t>
    </dgm:pt>
    <dgm:pt modelId="{47421894-7DF5-457D-8D7D-B7A75B19B1DC}" type="parTrans" cxnId="{957C4BAF-D5E6-49E8-ADD0-2B248A51BB1E}">
      <dgm:prSet/>
      <dgm:spPr/>
      <dgm:t>
        <a:bodyPr/>
        <a:lstStyle/>
        <a:p>
          <a:endParaRPr lang="id-ID"/>
        </a:p>
      </dgm:t>
    </dgm:pt>
    <dgm:pt modelId="{2B23A3C7-4913-4FFD-B77D-55BF8470DFF4}" type="sibTrans" cxnId="{957C4BAF-D5E6-49E8-ADD0-2B248A51BB1E}">
      <dgm:prSet/>
      <dgm:spPr/>
      <dgm:t>
        <a:bodyPr/>
        <a:lstStyle/>
        <a:p>
          <a:endParaRPr lang="id-ID"/>
        </a:p>
      </dgm:t>
    </dgm:pt>
    <dgm:pt modelId="{2AB47492-A5E6-45AB-810F-8BDBB903CDC0}">
      <dgm:prSet phldrT="[Text]" custT="1"/>
      <dgm:spPr/>
      <dgm:t>
        <a:bodyPr/>
        <a:lstStyle/>
        <a:p>
          <a:r>
            <a:rPr lang="id-ID" sz="2400" dirty="0" smtClean="0"/>
            <a:t>a. Pengabaian</a:t>
          </a:r>
          <a:endParaRPr lang="id-ID" sz="2400" dirty="0"/>
        </a:p>
      </dgm:t>
    </dgm:pt>
    <dgm:pt modelId="{9A96D6F5-24E1-4FC8-8027-45EF82568ED9}" type="sibTrans" cxnId="{333B5F54-7BA8-4533-9B87-C83DE6541761}">
      <dgm:prSet/>
      <dgm:spPr/>
      <dgm:t>
        <a:bodyPr/>
        <a:lstStyle/>
        <a:p>
          <a:endParaRPr lang="id-ID"/>
        </a:p>
      </dgm:t>
    </dgm:pt>
    <dgm:pt modelId="{B2B14EBB-0E1A-450E-AF8E-2BA183EDE077}" type="parTrans" cxnId="{333B5F54-7BA8-4533-9B87-C83DE6541761}">
      <dgm:prSet/>
      <dgm:spPr/>
      <dgm:t>
        <a:bodyPr/>
        <a:lstStyle/>
        <a:p>
          <a:endParaRPr lang="id-ID"/>
        </a:p>
      </dgm:t>
    </dgm:pt>
    <dgm:pt modelId="{D659A68B-91B3-4E31-9B54-C6B242B6E950}">
      <dgm:prSet custT="1"/>
      <dgm:spPr/>
      <dgm:t>
        <a:bodyPr/>
        <a:lstStyle/>
        <a:p>
          <a:r>
            <a:rPr lang="id-ID" sz="2400" dirty="0" smtClean="0"/>
            <a:t>c. Pelecehan emosional/psikologis</a:t>
          </a:r>
          <a:endParaRPr lang="id-ID" sz="2400" dirty="0"/>
        </a:p>
      </dgm:t>
    </dgm:pt>
    <dgm:pt modelId="{E96690D6-8984-4CE0-9E25-E51FF23B2EF7}" type="parTrans" cxnId="{A6FFC194-7673-4A12-B76A-4FAF85BBF81F}">
      <dgm:prSet/>
      <dgm:spPr/>
      <dgm:t>
        <a:bodyPr/>
        <a:lstStyle/>
        <a:p>
          <a:endParaRPr lang="id-ID"/>
        </a:p>
      </dgm:t>
    </dgm:pt>
    <dgm:pt modelId="{7C675E06-2EEC-4B80-9C4C-73F44692BE9E}" type="sibTrans" cxnId="{A6FFC194-7673-4A12-B76A-4FAF85BBF81F}">
      <dgm:prSet/>
      <dgm:spPr/>
      <dgm:t>
        <a:bodyPr/>
        <a:lstStyle/>
        <a:p>
          <a:endParaRPr lang="id-ID"/>
        </a:p>
      </dgm:t>
    </dgm:pt>
    <dgm:pt modelId="{BADD6427-1C0B-47EB-986A-412F92F09BE1}">
      <dgm:prSet custT="1"/>
      <dgm:spPr/>
      <dgm:t>
        <a:bodyPr/>
        <a:lstStyle/>
        <a:p>
          <a:r>
            <a:rPr lang="id-ID" sz="2400" dirty="0" smtClean="0"/>
            <a:t>d. Pelecehan seksual anak</a:t>
          </a:r>
          <a:endParaRPr lang="id-ID" sz="2400" dirty="0"/>
        </a:p>
      </dgm:t>
    </dgm:pt>
    <dgm:pt modelId="{E586289E-FD67-4CFE-8577-6EF1A2A5D54F}" type="parTrans" cxnId="{AF4C1EC8-D6B3-4C8A-8ACC-8A4D7AD14FFC}">
      <dgm:prSet/>
      <dgm:spPr/>
      <dgm:t>
        <a:bodyPr/>
        <a:lstStyle/>
        <a:p>
          <a:endParaRPr lang="id-ID"/>
        </a:p>
      </dgm:t>
    </dgm:pt>
    <dgm:pt modelId="{65FDB326-392D-431A-B56E-940BD4B5ADB7}" type="sibTrans" cxnId="{AF4C1EC8-D6B3-4C8A-8ACC-8A4D7AD14FFC}">
      <dgm:prSet/>
      <dgm:spPr/>
      <dgm:t>
        <a:bodyPr/>
        <a:lstStyle/>
        <a:p>
          <a:endParaRPr lang="id-ID"/>
        </a:p>
      </dgm:t>
    </dgm:pt>
    <dgm:pt modelId="{7E516B02-4C0E-4E6C-B226-B19E199704AF}" type="pres">
      <dgm:prSet presAssocID="{6CD11759-CA17-4DEB-B535-0880415C2103}" presName="diagram" presStyleCnt="0">
        <dgm:presLayoutVars>
          <dgm:chPref val="1"/>
          <dgm:dir/>
          <dgm:animOne val="branch"/>
          <dgm:animLvl val="lvl"/>
          <dgm:resizeHandles val="exact"/>
        </dgm:presLayoutVars>
      </dgm:prSet>
      <dgm:spPr/>
      <dgm:t>
        <a:bodyPr/>
        <a:lstStyle/>
        <a:p>
          <a:endParaRPr lang="id-ID"/>
        </a:p>
      </dgm:t>
    </dgm:pt>
    <dgm:pt modelId="{CDE525E9-1AB7-4A70-8521-7DFEB9B47D4C}" type="pres">
      <dgm:prSet presAssocID="{8BC706CA-980C-46A7-979F-3B0BD2350800}" presName="root1" presStyleCnt="0"/>
      <dgm:spPr/>
    </dgm:pt>
    <dgm:pt modelId="{79BE4BD1-9246-4A75-A091-DB398CC6FE33}" type="pres">
      <dgm:prSet presAssocID="{8BC706CA-980C-46A7-979F-3B0BD2350800}" presName="LevelOneTextNode" presStyleLbl="node0" presStyleIdx="0" presStyleCnt="1" custScaleX="142227" custScaleY="151307">
        <dgm:presLayoutVars>
          <dgm:chPref val="3"/>
        </dgm:presLayoutVars>
      </dgm:prSet>
      <dgm:spPr/>
      <dgm:t>
        <a:bodyPr/>
        <a:lstStyle/>
        <a:p>
          <a:endParaRPr lang="id-ID"/>
        </a:p>
      </dgm:t>
    </dgm:pt>
    <dgm:pt modelId="{425B3F3B-0151-4BD6-9E99-86B0B78E4F5D}" type="pres">
      <dgm:prSet presAssocID="{8BC706CA-980C-46A7-979F-3B0BD2350800}" presName="level2hierChild" presStyleCnt="0"/>
      <dgm:spPr/>
    </dgm:pt>
    <dgm:pt modelId="{0C40CCE2-1B56-484E-B4A8-0F05A7F792E7}" type="pres">
      <dgm:prSet presAssocID="{B2B14EBB-0E1A-450E-AF8E-2BA183EDE077}" presName="conn2-1" presStyleLbl="parChTrans1D2" presStyleIdx="0" presStyleCnt="4"/>
      <dgm:spPr/>
      <dgm:t>
        <a:bodyPr/>
        <a:lstStyle/>
        <a:p>
          <a:endParaRPr lang="id-ID"/>
        </a:p>
      </dgm:t>
    </dgm:pt>
    <dgm:pt modelId="{4FC711F7-5926-408B-A9B4-04A293069C5F}" type="pres">
      <dgm:prSet presAssocID="{B2B14EBB-0E1A-450E-AF8E-2BA183EDE077}" presName="connTx" presStyleLbl="parChTrans1D2" presStyleIdx="0" presStyleCnt="4"/>
      <dgm:spPr/>
      <dgm:t>
        <a:bodyPr/>
        <a:lstStyle/>
        <a:p>
          <a:endParaRPr lang="id-ID"/>
        </a:p>
      </dgm:t>
    </dgm:pt>
    <dgm:pt modelId="{C6C40463-6ABC-4DFF-8C0E-B0BC3E917E09}" type="pres">
      <dgm:prSet presAssocID="{2AB47492-A5E6-45AB-810F-8BDBB903CDC0}" presName="root2" presStyleCnt="0"/>
      <dgm:spPr/>
    </dgm:pt>
    <dgm:pt modelId="{0FDCB849-C63D-48AA-9749-7481BE88A624}" type="pres">
      <dgm:prSet presAssocID="{2AB47492-A5E6-45AB-810F-8BDBB903CDC0}" presName="LevelTwoTextNode" presStyleLbl="node2" presStyleIdx="0" presStyleCnt="4" custScaleX="160060" custScaleY="43332">
        <dgm:presLayoutVars>
          <dgm:chPref val="3"/>
        </dgm:presLayoutVars>
      </dgm:prSet>
      <dgm:spPr/>
      <dgm:t>
        <a:bodyPr/>
        <a:lstStyle/>
        <a:p>
          <a:endParaRPr lang="id-ID"/>
        </a:p>
      </dgm:t>
    </dgm:pt>
    <dgm:pt modelId="{A819D2D7-36DE-4D01-89CF-663B5A66F517}" type="pres">
      <dgm:prSet presAssocID="{2AB47492-A5E6-45AB-810F-8BDBB903CDC0}" presName="level3hierChild" presStyleCnt="0"/>
      <dgm:spPr/>
    </dgm:pt>
    <dgm:pt modelId="{8C753791-359A-4775-A8EF-98AC4AFCAB6D}" type="pres">
      <dgm:prSet presAssocID="{47421894-7DF5-457D-8D7D-B7A75B19B1DC}" presName="conn2-1" presStyleLbl="parChTrans1D2" presStyleIdx="1" presStyleCnt="4"/>
      <dgm:spPr/>
      <dgm:t>
        <a:bodyPr/>
        <a:lstStyle/>
        <a:p>
          <a:endParaRPr lang="id-ID"/>
        </a:p>
      </dgm:t>
    </dgm:pt>
    <dgm:pt modelId="{A7BEAA42-7115-4863-8006-519E551655E0}" type="pres">
      <dgm:prSet presAssocID="{47421894-7DF5-457D-8D7D-B7A75B19B1DC}" presName="connTx" presStyleLbl="parChTrans1D2" presStyleIdx="1" presStyleCnt="4"/>
      <dgm:spPr/>
      <dgm:t>
        <a:bodyPr/>
        <a:lstStyle/>
        <a:p>
          <a:endParaRPr lang="id-ID"/>
        </a:p>
      </dgm:t>
    </dgm:pt>
    <dgm:pt modelId="{A6352612-8C71-44C9-ACCC-DF099B03EA78}" type="pres">
      <dgm:prSet presAssocID="{1790D279-126E-4D9F-81B6-F66ADD8BD824}" presName="root2" presStyleCnt="0"/>
      <dgm:spPr/>
    </dgm:pt>
    <dgm:pt modelId="{B7D61631-02F9-4C7B-929A-BB6F04A38A30}" type="pres">
      <dgm:prSet presAssocID="{1790D279-126E-4D9F-81B6-F66ADD8BD824}" presName="LevelTwoTextNode" presStyleLbl="node2" presStyleIdx="1" presStyleCnt="4" custScaleX="152962" custScaleY="56387">
        <dgm:presLayoutVars>
          <dgm:chPref val="3"/>
        </dgm:presLayoutVars>
      </dgm:prSet>
      <dgm:spPr/>
      <dgm:t>
        <a:bodyPr/>
        <a:lstStyle/>
        <a:p>
          <a:endParaRPr lang="id-ID"/>
        </a:p>
      </dgm:t>
    </dgm:pt>
    <dgm:pt modelId="{FF6CF17E-1389-4E21-B740-374A9D0571A6}" type="pres">
      <dgm:prSet presAssocID="{1790D279-126E-4D9F-81B6-F66ADD8BD824}" presName="level3hierChild" presStyleCnt="0"/>
      <dgm:spPr/>
    </dgm:pt>
    <dgm:pt modelId="{0F5CAB0C-1F5B-44BD-87C6-9EBD01E09C8D}" type="pres">
      <dgm:prSet presAssocID="{E96690D6-8984-4CE0-9E25-E51FF23B2EF7}" presName="conn2-1" presStyleLbl="parChTrans1D2" presStyleIdx="2" presStyleCnt="4"/>
      <dgm:spPr/>
      <dgm:t>
        <a:bodyPr/>
        <a:lstStyle/>
        <a:p>
          <a:endParaRPr lang="id-ID"/>
        </a:p>
      </dgm:t>
    </dgm:pt>
    <dgm:pt modelId="{0A102B8E-5756-41E2-92CD-3FCDDDCF299F}" type="pres">
      <dgm:prSet presAssocID="{E96690D6-8984-4CE0-9E25-E51FF23B2EF7}" presName="connTx" presStyleLbl="parChTrans1D2" presStyleIdx="2" presStyleCnt="4"/>
      <dgm:spPr/>
      <dgm:t>
        <a:bodyPr/>
        <a:lstStyle/>
        <a:p>
          <a:endParaRPr lang="id-ID"/>
        </a:p>
      </dgm:t>
    </dgm:pt>
    <dgm:pt modelId="{4BDC0813-D943-4C32-979E-70304F5F08B6}" type="pres">
      <dgm:prSet presAssocID="{D659A68B-91B3-4E31-9B54-C6B242B6E950}" presName="root2" presStyleCnt="0"/>
      <dgm:spPr/>
    </dgm:pt>
    <dgm:pt modelId="{0645412A-5F27-44A0-8DC8-D63E269E420E}" type="pres">
      <dgm:prSet presAssocID="{D659A68B-91B3-4E31-9B54-C6B242B6E950}" presName="LevelTwoTextNode" presStyleLbl="node2" presStyleIdx="2" presStyleCnt="4" custScaleX="164002" custScaleY="73207">
        <dgm:presLayoutVars>
          <dgm:chPref val="3"/>
        </dgm:presLayoutVars>
      </dgm:prSet>
      <dgm:spPr/>
      <dgm:t>
        <a:bodyPr/>
        <a:lstStyle/>
        <a:p>
          <a:endParaRPr lang="id-ID"/>
        </a:p>
      </dgm:t>
    </dgm:pt>
    <dgm:pt modelId="{FB48A426-2097-431A-9169-9599B359C0D2}" type="pres">
      <dgm:prSet presAssocID="{D659A68B-91B3-4E31-9B54-C6B242B6E950}" presName="level3hierChild" presStyleCnt="0"/>
      <dgm:spPr/>
    </dgm:pt>
    <dgm:pt modelId="{0F4186CA-DDB7-47EF-9C53-3C9FE88D9379}" type="pres">
      <dgm:prSet presAssocID="{E586289E-FD67-4CFE-8577-6EF1A2A5D54F}" presName="conn2-1" presStyleLbl="parChTrans1D2" presStyleIdx="3" presStyleCnt="4"/>
      <dgm:spPr/>
      <dgm:t>
        <a:bodyPr/>
        <a:lstStyle/>
        <a:p>
          <a:endParaRPr lang="id-ID"/>
        </a:p>
      </dgm:t>
    </dgm:pt>
    <dgm:pt modelId="{ED7E96E3-C65B-43B0-B0E9-0262FBF29E5A}" type="pres">
      <dgm:prSet presAssocID="{E586289E-FD67-4CFE-8577-6EF1A2A5D54F}" presName="connTx" presStyleLbl="parChTrans1D2" presStyleIdx="3" presStyleCnt="4"/>
      <dgm:spPr/>
      <dgm:t>
        <a:bodyPr/>
        <a:lstStyle/>
        <a:p>
          <a:endParaRPr lang="id-ID"/>
        </a:p>
      </dgm:t>
    </dgm:pt>
    <dgm:pt modelId="{9A4B5374-1BDC-4FE7-BDDA-07D997A3063B}" type="pres">
      <dgm:prSet presAssocID="{BADD6427-1C0B-47EB-986A-412F92F09BE1}" presName="root2" presStyleCnt="0"/>
      <dgm:spPr/>
    </dgm:pt>
    <dgm:pt modelId="{1B3C810F-C352-4495-926E-0BEE2F599DDA}" type="pres">
      <dgm:prSet presAssocID="{BADD6427-1C0B-47EB-986A-412F92F09BE1}" presName="LevelTwoTextNode" presStyleLbl="node2" presStyleIdx="3" presStyleCnt="4" custScaleX="150349" custScaleY="58225" custLinFactNeighborX="30">
        <dgm:presLayoutVars>
          <dgm:chPref val="3"/>
        </dgm:presLayoutVars>
      </dgm:prSet>
      <dgm:spPr/>
      <dgm:t>
        <a:bodyPr/>
        <a:lstStyle/>
        <a:p>
          <a:endParaRPr lang="id-ID"/>
        </a:p>
      </dgm:t>
    </dgm:pt>
    <dgm:pt modelId="{3E131CCF-1C74-4A72-B229-6304AAA8377C}" type="pres">
      <dgm:prSet presAssocID="{BADD6427-1C0B-47EB-986A-412F92F09BE1}" presName="level3hierChild" presStyleCnt="0"/>
      <dgm:spPr/>
    </dgm:pt>
  </dgm:ptLst>
  <dgm:cxnLst>
    <dgm:cxn modelId="{3FDFB0B6-B9B5-451B-965F-FB55447FEAA1}" type="presOf" srcId="{D659A68B-91B3-4E31-9B54-C6B242B6E950}" destId="{0645412A-5F27-44A0-8DC8-D63E269E420E}" srcOrd="0" destOrd="0" presId="urn:microsoft.com/office/officeart/2005/8/layout/hierarchy2"/>
    <dgm:cxn modelId="{FAEEFA8A-0D0C-4DA1-88B2-CB9AC28FACE3}" type="presOf" srcId="{E586289E-FD67-4CFE-8577-6EF1A2A5D54F}" destId="{ED7E96E3-C65B-43B0-B0E9-0262FBF29E5A}" srcOrd="1" destOrd="0" presId="urn:microsoft.com/office/officeart/2005/8/layout/hierarchy2"/>
    <dgm:cxn modelId="{788F0ACC-18CE-447C-8CEF-026501B8A3F8}" type="presOf" srcId="{2AB47492-A5E6-45AB-810F-8BDBB903CDC0}" destId="{0FDCB849-C63D-48AA-9749-7481BE88A624}" srcOrd="0" destOrd="0" presId="urn:microsoft.com/office/officeart/2005/8/layout/hierarchy2"/>
    <dgm:cxn modelId="{FF8DA8E8-3264-46DE-8A61-C5578B22D4F5}" type="presOf" srcId="{8BC706CA-980C-46A7-979F-3B0BD2350800}" destId="{79BE4BD1-9246-4A75-A091-DB398CC6FE33}" srcOrd="0" destOrd="0" presId="urn:microsoft.com/office/officeart/2005/8/layout/hierarchy2"/>
    <dgm:cxn modelId="{A6FFC194-7673-4A12-B76A-4FAF85BBF81F}" srcId="{8BC706CA-980C-46A7-979F-3B0BD2350800}" destId="{D659A68B-91B3-4E31-9B54-C6B242B6E950}" srcOrd="2" destOrd="0" parTransId="{E96690D6-8984-4CE0-9E25-E51FF23B2EF7}" sibTransId="{7C675E06-2EEC-4B80-9C4C-73F44692BE9E}"/>
    <dgm:cxn modelId="{E8302DB0-65A1-42F4-B6F6-40757E03E5D1}" type="presOf" srcId="{6CD11759-CA17-4DEB-B535-0880415C2103}" destId="{7E516B02-4C0E-4E6C-B226-B19E199704AF}" srcOrd="0" destOrd="0" presId="urn:microsoft.com/office/officeart/2005/8/layout/hierarchy2"/>
    <dgm:cxn modelId="{D02689A6-DF93-47C1-9931-DD4E55CCCC08}" type="presOf" srcId="{BADD6427-1C0B-47EB-986A-412F92F09BE1}" destId="{1B3C810F-C352-4495-926E-0BEE2F599DDA}" srcOrd="0" destOrd="0" presId="urn:microsoft.com/office/officeart/2005/8/layout/hierarchy2"/>
    <dgm:cxn modelId="{33ACE743-B0F9-47FA-8322-762AFC6F20F5}" srcId="{6CD11759-CA17-4DEB-B535-0880415C2103}" destId="{8BC706CA-980C-46A7-979F-3B0BD2350800}" srcOrd="0" destOrd="0" parTransId="{5A972094-E210-4DE2-A4B5-F975FEFBE839}" sibTransId="{E6A6878C-003F-4301-BBF1-C25591393FE0}"/>
    <dgm:cxn modelId="{957C4BAF-D5E6-49E8-ADD0-2B248A51BB1E}" srcId="{8BC706CA-980C-46A7-979F-3B0BD2350800}" destId="{1790D279-126E-4D9F-81B6-F66ADD8BD824}" srcOrd="1" destOrd="0" parTransId="{47421894-7DF5-457D-8D7D-B7A75B19B1DC}" sibTransId="{2B23A3C7-4913-4FFD-B77D-55BF8470DFF4}"/>
    <dgm:cxn modelId="{333B5F54-7BA8-4533-9B87-C83DE6541761}" srcId="{8BC706CA-980C-46A7-979F-3B0BD2350800}" destId="{2AB47492-A5E6-45AB-810F-8BDBB903CDC0}" srcOrd="0" destOrd="0" parTransId="{B2B14EBB-0E1A-450E-AF8E-2BA183EDE077}" sibTransId="{9A96D6F5-24E1-4FC8-8027-45EF82568ED9}"/>
    <dgm:cxn modelId="{3E7C5315-5713-4D06-8A9B-DDD78C0A8ADB}" type="presOf" srcId="{1790D279-126E-4D9F-81B6-F66ADD8BD824}" destId="{B7D61631-02F9-4C7B-929A-BB6F04A38A30}" srcOrd="0" destOrd="0" presId="urn:microsoft.com/office/officeart/2005/8/layout/hierarchy2"/>
    <dgm:cxn modelId="{80375C48-01BE-4427-A4CD-5D4389D0EA6B}" type="presOf" srcId="{47421894-7DF5-457D-8D7D-B7A75B19B1DC}" destId="{8C753791-359A-4775-A8EF-98AC4AFCAB6D}" srcOrd="0" destOrd="0" presId="urn:microsoft.com/office/officeart/2005/8/layout/hierarchy2"/>
    <dgm:cxn modelId="{B539A29B-7220-44D4-9BAC-5D63AF4E7650}" type="presOf" srcId="{B2B14EBB-0E1A-450E-AF8E-2BA183EDE077}" destId="{4FC711F7-5926-408B-A9B4-04A293069C5F}" srcOrd="1" destOrd="0" presId="urn:microsoft.com/office/officeart/2005/8/layout/hierarchy2"/>
    <dgm:cxn modelId="{123C9B4B-0056-495C-8ADE-F95A10FDA30A}" type="presOf" srcId="{E586289E-FD67-4CFE-8577-6EF1A2A5D54F}" destId="{0F4186CA-DDB7-47EF-9C53-3C9FE88D9379}" srcOrd="0" destOrd="0" presId="urn:microsoft.com/office/officeart/2005/8/layout/hierarchy2"/>
    <dgm:cxn modelId="{AF4C1EC8-D6B3-4C8A-8ACC-8A4D7AD14FFC}" srcId="{8BC706CA-980C-46A7-979F-3B0BD2350800}" destId="{BADD6427-1C0B-47EB-986A-412F92F09BE1}" srcOrd="3" destOrd="0" parTransId="{E586289E-FD67-4CFE-8577-6EF1A2A5D54F}" sibTransId="{65FDB326-392D-431A-B56E-940BD4B5ADB7}"/>
    <dgm:cxn modelId="{917994BF-8747-4CB2-A066-D2893D5571EA}" type="presOf" srcId="{E96690D6-8984-4CE0-9E25-E51FF23B2EF7}" destId="{0F5CAB0C-1F5B-44BD-87C6-9EBD01E09C8D}" srcOrd="0" destOrd="0" presId="urn:microsoft.com/office/officeart/2005/8/layout/hierarchy2"/>
    <dgm:cxn modelId="{6377C612-A487-4750-87CD-7011835B6D1B}" type="presOf" srcId="{47421894-7DF5-457D-8D7D-B7A75B19B1DC}" destId="{A7BEAA42-7115-4863-8006-519E551655E0}" srcOrd="1" destOrd="0" presId="urn:microsoft.com/office/officeart/2005/8/layout/hierarchy2"/>
    <dgm:cxn modelId="{F2B8FDC6-D3E1-4184-A9C2-E7CD22FA4E15}" type="presOf" srcId="{E96690D6-8984-4CE0-9E25-E51FF23B2EF7}" destId="{0A102B8E-5756-41E2-92CD-3FCDDDCF299F}" srcOrd="1" destOrd="0" presId="urn:microsoft.com/office/officeart/2005/8/layout/hierarchy2"/>
    <dgm:cxn modelId="{47E17A53-7041-438D-B6EB-5F3D5BB32E24}" type="presOf" srcId="{B2B14EBB-0E1A-450E-AF8E-2BA183EDE077}" destId="{0C40CCE2-1B56-484E-B4A8-0F05A7F792E7}" srcOrd="0" destOrd="0" presId="urn:microsoft.com/office/officeart/2005/8/layout/hierarchy2"/>
    <dgm:cxn modelId="{1D508A07-F708-4A19-924B-48CF7C9FDBF9}" type="presParOf" srcId="{7E516B02-4C0E-4E6C-B226-B19E199704AF}" destId="{CDE525E9-1AB7-4A70-8521-7DFEB9B47D4C}" srcOrd="0" destOrd="0" presId="urn:microsoft.com/office/officeart/2005/8/layout/hierarchy2"/>
    <dgm:cxn modelId="{7BF91ACC-6112-48AC-A47B-6231984820D8}" type="presParOf" srcId="{CDE525E9-1AB7-4A70-8521-7DFEB9B47D4C}" destId="{79BE4BD1-9246-4A75-A091-DB398CC6FE33}" srcOrd="0" destOrd="0" presId="urn:microsoft.com/office/officeart/2005/8/layout/hierarchy2"/>
    <dgm:cxn modelId="{E20244BD-7EB2-411D-AC11-F59F281BAD9D}" type="presParOf" srcId="{CDE525E9-1AB7-4A70-8521-7DFEB9B47D4C}" destId="{425B3F3B-0151-4BD6-9E99-86B0B78E4F5D}" srcOrd="1" destOrd="0" presId="urn:microsoft.com/office/officeart/2005/8/layout/hierarchy2"/>
    <dgm:cxn modelId="{D905341E-E771-4874-94BF-DD96E5ABC75A}" type="presParOf" srcId="{425B3F3B-0151-4BD6-9E99-86B0B78E4F5D}" destId="{0C40CCE2-1B56-484E-B4A8-0F05A7F792E7}" srcOrd="0" destOrd="0" presId="urn:microsoft.com/office/officeart/2005/8/layout/hierarchy2"/>
    <dgm:cxn modelId="{6D0D4162-1981-4475-ADE1-836BB2576556}" type="presParOf" srcId="{0C40CCE2-1B56-484E-B4A8-0F05A7F792E7}" destId="{4FC711F7-5926-408B-A9B4-04A293069C5F}" srcOrd="0" destOrd="0" presId="urn:microsoft.com/office/officeart/2005/8/layout/hierarchy2"/>
    <dgm:cxn modelId="{5C513B8C-8138-490E-8A7E-E152D95DEBE9}" type="presParOf" srcId="{425B3F3B-0151-4BD6-9E99-86B0B78E4F5D}" destId="{C6C40463-6ABC-4DFF-8C0E-B0BC3E917E09}" srcOrd="1" destOrd="0" presId="urn:microsoft.com/office/officeart/2005/8/layout/hierarchy2"/>
    <dgm:cxn modelId="{56014927-3BF1-4860-9D03-D4E4FA55F6DF}" type="presParOf" srcId="{C6C40463-6ABC-4DFF-8C0E-B0BC3E917E09}" destId="{0FDCB849-C63D-48AA-9749-7481BE88A624}" srcOrd="0" destOrd="0" presId="urn:microsoft.com/office/officeart/2005/8/layout/hierarchy2"/>
    <dgm:cxn modelId="{7279A1EC-A39C-45A8-A8F3-33E7FCEF064B}" type="presParOf" srcId="{C6C40463-6ABC-4DFF-8C0E-B0BC3E917E09}" destId="{A819D2D7-36DE-4D01-89CF-663B5A66F517}" srcOrd="1" destOrd="0" presId="urn:microsoft.com/office/officeart/2005/8/layout/hierarchy2"/>
    <dgm:cxn modelId="{DF0B8828-E1AF-47CA-A2C8-E515B2E472F0}" type="presParOf" srcId="{425B3F3B-0151-4BD6-9E99-86B0B78E4F5D}" destId="{8C753791-359A-4775-A8EF-98AC4AFCAB6D}" srcOrd="2" destOrd="0" presId="urn:microsoft.com/office/officeart/2005/8/layout/hierarchy2"/>
    <dgm:cxn modelId="{2F74DE4E-E60A-4865-860B-9C56CA1C032A}" type="presParOf" srcId="{8C753791-359A-4775-A8EF-98AC4AFCAB6D}" destId="{A7BEAA42-7115-4863-8006-519E551655E0}" srcOrd="0" destOrd="0" presId="urn:microsoft.com/office/officeart/2005/8/layout/hierarchy2"/>
    <dgm:cxn modelId="{72C99C59-61AB-4673-928C-EF9F840F12D5}" type="presParOf" srcId="{425B3F3B-0151-4BD6-9E99-86B0B78E4F5D}" destId="{A6352612-8C71-44C9-ACCC-DF099B03EA78}" srcOrd="3" destOrd="0" presId="urn:microsoft.com/office/officeart/2005/8/layout/hierarchy2"/>
    <dgm:cxn modelId="{34661A88-BD90-47C7-94D2-7F0FFACF9094}" type="presParOf" srcId="{A6352612-8C71-44C9-ACCC-DF099B03EA78}" destId="{B7D61631-02F9-4C7B-929A-BB6F04A38A30}" srcOrd="0" destOrd="0" presId="urn:microsoft.com/office/officeart/2005/8/layout/hierarchy2"/>
    <dgm:cxn modelId="{2C69EF85-B417-40B0-B6EB-D7D1DE90E626}" type="presParOf" srcId="{A6352612-8C71-44C9-ACCC-DF099B03EA78}" destId="{FF6CF17E-1389-4E21-B740-374A9D0571A6}" srcOrd="1" destOrd="0" presId="urn:microsoft.com/office/officeart/2005/8/layout/hierarchy2"/>
    <dgm:cxn modelId="{6D31BCF3-AA38-4629-A3D3-02ECFA867AF4}" type="presParOf" srcId="{425B3F3B-0151-4BD6-9E99-86B0B78E4F5D}" destId="{0F5CAB0C-1F5B-44BD-87C6-9EBD01E09C8D}" srcOrd="4" destOrd="0" presId="urn:microsoft.com/office/officeart/2005/8/layout/hierarchy2"/>
    <dgm:cxn modelId="{4085A627-AA46-49CA-99FC-7C89BBD6951A}" type="presParOf" srcId="{0F5CAB0C-1F5B-44BD-87C6-9EBD01E09C8D}" destId="{0A102B8E-5756-41E2-92CD-3FCDDDCF299F}" srcOrd="0" destOrd="0" presId="urn:microsoft.com/office/officeart/2005/8/layout/hierarchy2"/>
    <dgm:cxn modelId="{33562F2E-196F-4261-BFA5-AD5C98A2D18C}" type="presParOf" srcId="{425B3F3B-0151-4BD6-9E99-86B0B78E4F5D}" destId="{4BDC0813-D943-4C32-979E-70304F5F08B6}" srcOrd="5" destOrd="0" presId="urn:microsoft.com/office/officeart/2005/8/layout/hierarchy2"/>
    <dgm:cxn modelId="{7E7C3207-2329-4A93-94B7-191E0C5086B0}" type="presParOf" srcId="{4BDC0813-D943-4C32-979E-70304F5F08B6}" destId="{0645412A-5F27-44A0-8DC8-D63E269E420E}" srcOrd="0" destOrd="0" presId="urn:microsoft.com/office/officeart/2005/8/layout/hierarchy2"/>
    <dgm:cxn modelId="{457E9E18-526B-4F13-A934-5D93CB5207F2}" type="presParOf" srcId="{4BDC0813-D943-4C32-979E-70304F5F08B6}" destId="{FB48A426-2097-431A-9169-9599B359C0D2}" srcOrd="1" destOrd="0" presId="urn:microsoft.com/office/officeart/2005/8/layout/hierarchy2"/>
    <dgm:cxn modelId="{B2C8C9F3-CE05-46C5-9E12-006EFD21D40B}" type="presParOf" srcId="{425B3F3B-0151-4BD6-9E99-86B0B78E4F5D}" destId="{0F4186CA-DDB7-47EF-9C53-3C9FE88D9379}" srcOrd="6" destOrd="0" presId="urn:microsoft.com/office/officeart/2005/8/layout/hierarchy2"/>
    <dgm:cxn modelId="{2F5A5834-4996-4F82-9898-6202A5E4E628}" type="presParOf" srcId="{0F4186CA-DDB7-47EF-9C53-3C9FE88D9379}" destId="{ED7E96E3-C65B-43B0-B0E9-0262FBF29E5A}" srcOrd="0" destOrd="0" presId="urn:microsoft.com/office/officeart/2005/8/layout/hierarchy2"/>
    <dgm:cxn modelId="{13650B99-C011-477E-9736-CDA7FB39908F}" type="presParOf" srcId="{425B3F3B-0151-4BD6-9E99-86B0B78E4F5D}" destId="{9A4B5374-1BDC-4FE7-BDDA-07D997A3063B}" srcOrd="7" destOrd="0" presId="urn:microsoft.com/office/officeart/2005/8/layout/hierarchy2"/>
    <dgm:cxn modelId="{01DA6E15-578C-4526-906D-4C3ACB92E349}" type="presParOf" srcId="{9A4B5374-1BDC-4FE7-BDDA-07D997A3063B}" destId="{1B3C810F-C352-4495-926E-0BEE2F599DDA}" srcOrd="0" destOrd="0" presId="urn:microsoft.com/office/officeart/2005/8/layout/hierarchy2"/>
    <dgm:cxn modelId="{337E2444-411F-4B93-8C02-24BB9D4A22C2}" type="presParOf" srcId="{9A4B5374-1BDC-4FE7-BDDA-07D997A3063B}" destId="{3E131CCF-1C74-4A72-B229-6304AAA8377C}" srcOrd="1" destOrd="0" presId="urn:microsoft.com/office/officeart/2005/8/layout/hierarchy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55E2621-094F-4DEA-96DE-D14378B94A2D}"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id-ID"/>
        </a:p>
      </dgm:t>
    </dgm:pt>
    <dgm:pt modelId="{79AAA553-0456-4195-B5AE-89EF663F51B8}">
      <dgm:prSet phldrT="[Text]" custT="1">
        <dgm:style>
          <a:lnRef idx="0">
            <a:schemeClr val="dk1"/>
          </a:lnRef>
          <a:fillRef idx="3">
            <a:schemeClr val="dk1"/>
          </a:fillRef>
          <a:effectRef idx="3">
            <a:schemeClr val="dk1"/>
          </a:effectRef>
          <a:fontRef idx="minor">
            <a:schemeClr val="lt1"/>
          </a:fontRef>
        </dgm:style>
      </dgm:prSet>
      <dgm:spPr/>
      <dgm:t>
        <a:bodyPr/>
        <a:lstStyle/>
        <a:p>
          <a:r>
            <a:rPr lang="en-US" sz="2200" dirty="0" err="1" smtClean="0"/>
            <a:t>Menurut</a:t>
          </a:r>
          <a:r>
            <a:rPr lang="en-US" sz="2200" dirty="0" smtClean="0"/>
            <a:t> UU No. 23/2002 </a:t>
          </a:r>
          <a:r>
            <a:rPr lang="en-US" sz="2200" dirty="0" err="1" smtClean="0"/>
            <a:t>tentang</a:t>
          </a:r>
          <a:r>
            <a:rPr lang="en-US" sz="2200" dirty="0" smtClean="0"/>
            <a:t> </a:t>
          </a:r>
          <a:r>
            <a:rPr lang="en-US" sz="2200" dirty="0" err="1" smtClean="0"/>
            <a:t>Perlindungan</a:t>
          </a:r>
          <a:r>
            <a:rPr lang="en-US" sz="2200" dirty="0" smtClean="0"/>
            <a:t> </a:t>
          </a:r>
          <a:r>
            <a:rPr lang="en-US" sz="2200" dirty="0" err="1" smtClean="0"/>
            <a:t>Anak</a:t>
          </a:r>
          <a:r>
            <a:rPr lang="en-US" sz="2200" dirty="0" smtClean="0"/>
            <a:t>, </a:t>
          </a:r>
          <a:r>
            <a:rPr lang="en-US" sz="2200" dirty="0" err="1" smtClean="0"/>
            <a:t>Pasal</a:t>
          </a:r>
          <a:r>
            <a:rPr lang="en-US" sz="2200" dirty="0" smtClean="0"/>
            <a:t> 13, </a:t>
          </a:r>
          <a:r>
            <a:rPr lang="en-US" sz="2200" dirty="0" err="1" smtClean="0"/>
            <a:t>bentuk</a:t>
          </a:r>
          <a:r>
            <a:rPr lang="en-US" sz="2200" dirty="0" smtClean="0"/>
            <a:t> </a:t>
          </a:r>
          <a:r>
            <a:rPr lang="en-US" sz="2200" dirty="0" err="1" smtClean="0"/>
            <a:t>kekerasan</a:t>
          </a:r>
          <a:r>
            <a:rPr lang="en-US" sz="2200" dirty="0" smtClean="0"/>
            <a:t> </a:t>
          </a:r>
          <a:r>
            <a:rPr lang="en-US" sz="2200" dirty="0" err="1" smtClean="0"/>
            <a:t>terhadap</a:t>
          </a:r>
          <a:r>
            <a:rPr lang="en-US" sz="2200" dirty="0" smtClean="0"/>
            <a:t> </a:t>
          </a:r>
          <a:r>
            <a:rPr lang="en-US" sz="2200" dirty="0" err="1" smtClean="0"/>
            <a:t>anak</a:t>
          </a:r>
          <a:r>
            <a:rPr lang="en-US" sz="2200" dirty="0" smtClean="0"/>
            <a:t> </a:t>
          </a:r>
          <a:r>
            <a:rPr lang="en-US" sz="2200" dirty="0" err="1" smtClean="0"/>
            <a:t>berwujud</a:t>
          </a:r>
          <a:r>
            <a:rPr lang="en-US" sz="2200" dirty="0" smtClean="0"/>
            <a:t> </a:t>
          </a:r>
          <a:r>
            <a:rPr lang="en-US" sz="2200" dirty="0" err="1" smtClean="0"/>
            <a:t>dalam</a:t>
          </a:r>
          <a:r>
            <a:rPr lang="en-US" sz="2200" dirty="0" smtClean="0"/>
            <a:t> : </a:t>
          </a:r>
          <a:endParaRPr lang="id-ID" sz="2200" dirty="0"/>
        </a:p>
      </dgm:t>
    </dgm:pt>
    <dgm:pt modelId="{983F7A8C-E320-4112-9D42-A8E89650900A}" type="parTrans" cxnId="{4FE3C30F-C04B-46A5-8323-C8D47874EF2F}">
      <dgm:prSet/>
      <dgm:spPr/>
      <dgm:t>
        <a:bodyPr/>
        <a:lstStyle/>
        <a:p>
          <a:endParaRPr lang="id-ID"/>
        </a:p>
      </dgm:t>
    </dgm:pt>
    <dgm:pt modelId="{38B7296E-5C94-4082-8EB5-6978EC11C7D1}" type="sibTrans" cxnId="{4FE3C30F-C04B-46A5-8323-C8D47874EF2F}">
      <dgm:prSet/>
      <dgm:spPr/>
      <dgm:t>
        <a:bodyPr/>
        <a:lstStyle/>
        <a:p>
          <a:endParaRPr lang="id-ID"/>
        </a:p>
      </dgm:t>
    </dgm:pt>
    <dgm:pt modelId="{B755F07B-4B8A-4A62-A3A6-1253BE027997}">
      <dgm:prSet phldrT="[Text]" custT="1">
        <dgm:style>
          <a:lnRef idx="0">
            <a:schemeClr val="accent2"/>
          </a:lnRef>
          <a:fillRef idx="3">
            <a:schemeClr val="accent2"/>
          </a:fillRef>
          <a:effectRef idx="3">
            <a:schemeClr val="accent2"/>
          </a:effectRef>
          <a:fontRef idx="minor">
            <a:schemeClr val="lt1"/>
          </a:fontRef>
        </dgm:style>
      </dgm:prSet>
      <dgm:spPr/>
      <dgm:t>
        <a:bodyPr/>
        <a:lstStyle/>
        <a:p>
          <a:r>
            <a:rPr lang="id-ID" sz="2200" dirty="0" smtClean="0"/>
            <a:t>a. Diskriminasi</a:t>
          </a:r>
          <a:endParaRPr lang="id-ID" sz="2200" dirty="0"/>
        </a:p>
      </dgm:t>
    </dgm:pt>
    <dgm:pt modelId="{734F0683-2864-4E58-B2D9-782121760750}" type="parTrans" cxnId="{D4616B51-21C1-4F67-A08E-6EEB33600562}">
      <dgm:prSet custT="1"/>
      <dgm:spPr/>
      <dgm:t>
        <a:bodyPr/>
        <a:lstStyle/>
        <a:p>
          <a:endParaRPr lang="id-ID" sz="2200"/>
        </a:p>
      </dgm:t>
    </dgm:pt>
    <dgm:pt modelId="{D55A7254-0FBA-49EC-AA95-FCA252CCC760}" type="sibTrans" cxnId="{D4616B51-21C1-4F67-A08E-6EEB33600562}">
      <dgm:prSet/>
      <dgm:spPr/>
      <dgm:t>
        <a:bodyPr/>
        <a:lstStyle/>
        <a:p>
          <a:endParaRPr lang="id-ID"/>
        </a:p>
      </dgm:t>
    </dgm:pt>
    <dgm:pt modelId="{CFEFD573-4C6D-4005-9DFC-CC3BCE1AC5CD}">
      <dgm:prSet phldrT="[Text]" custT="1">
        <dgm:style>
          <a:lnRef idx="0">
            <a:schemeClr val="accent2"/>
          </a:lnRef>
          <a:fillRef idx="3">
            <a:schemeClr val="accent2"/>
          </a:fillRef>
          <a:effectRef idx="3">
            <a:schemeClr val="accent2"/>
          </a:effectRef>
          <a:fontRef idx="minor">
            <a:schemeClr val="lt1"/>
          </a:fontRef>
        </dgm:style>
      </dgm:prSet>
      <dgm:spPr/>
      <dgm:t>
        <a:bodyPr/>
        <a:lstStyle/>
        <a:p>
          <a:r>
            <a:rPr lang="id-ID" sz="2200" dirty="0" smtClean="0"/>
            <a:t>b. Eksploitasi baik fisik maupun seksual</a:t>
          </a:r>
          <a:endParaRPr lang="id-ID" sz="2200" dirty="0"/>
        </a:p>
      </dgm:t>
    </dgm:pt>
    <dgm:pt modelId="{5B2A061C-8D8F-40DB-B452-401A8586B8EF}" type="parTrans" cxnId="{E4B84976-AB6F-4702-A3B2-FB8690FFCE6B}">
      <dgm:prSet custT="1"/>
      <dgm:spPr/>
      <dgm:t>
        <a:bodyPr/>
        <a:lstStyle/>
        <a:p>
          <a:endParaRPr lang="id-ID" sz="2200"/>
        </a:p>
      </dgm:t>
    </dgm:pt>
    <dgm:pt modelId="{BCBE1942-D211-44B2-B922-4E49577663E5}" type="sibTrans" cxnId="{E4B84976-AB6F-4702-A3B2-FB8690FFCE6B}">
      <dgm:prSet/>
      <dgm:spPr/>
      <dgm:t>
        <a:bodyPr/>
        <a:lstStyle/>
        <a:p>
          <a:endParaRPr lang="id-ID"/>
        </a:p>
      </dgm:t>
    </dgm:pt>
    <dgm:pt modelId="{97D0F826-854F-43AA-AD12-63D165A9FB4B}">
      <dgm:prSet phldrT="[Text]" custT="1">
        <dgm:style>
          <a:lnRef idx="0">
            <a:schemeClr val="accent2"/>
          </a:lnRef>
          <a:fillRef idx="3">
            <a:schemeClr val="accent2"/>
          </a:fillRef>
          <a:effectRef idx="3">
            <a:schemeClr val="accent2"/>
          </a:effectRef>
          <a:fontRef idx="minor">
            <a:schemeClr val="lt1"/>
          </a:fontRef>
        </dgm:style>
      </dgm:prSet>
      <dgm:spPr/>
      <dgm:t>
        <a:bodyPr/>
        <a:lstStyle/>
        <a:p>
          <a:pPr marL="0" indent="0">
            <a:tabLst>
              <a:tab pos="889000" algn="l"/>
            </a:tabLst>
          </a:pPr>
          <a:r>
            <a:rPr lang="id-ID" sz="2200" dirty="0" smtClean="0"/>
            <a:t>c. Penelantaran</a:t>
          </a:r>
          <a:endParaRPr lang="id-ID" sz="2200" dirty="0"/>
        </a:p>
      </dgm:t>
    </dgm:pt>
    <dgm:pt modelId="{7D5FF59D-8CE5-4850-8FC1-9963CE0D312B}" type="parTrans" cxnId="{91C6D95E-782B-48BC-933B-FD7CC5880422}">
      <dgm:prSet custT="1"/>
      <dgm:spPr/>
      <dgm:t>
        <a:bodyPr/>
        <a:lstStyle/>
        <a:p>
          <a:endParaRPr lang="id-ID" sz="2200"/>
        </a:p>
      </dgm:t>
    </dgm:pt>
    <dgm:pt modelId="{185A98CF-FF01-446E-BDC2-95E2D69C0573}" type="sibTrans" cxnId="{91C6D95E-782B-48BC-933B-FD7CC5880422}">
      <dgm:prSet/>
      <dgm:spPr/>
      <dgm:t>
        <a:bodyPr/>
        <a:lstStyle/>
        <a:p>
          <a:endParaRPr lang="id-ID"/>
        </a:p>
      </dgm:t>
    </dgm:pt>
    <dgm:pt modelId="{204F0154-CC1A-4A38-BF1E-924EDAA1118B}">
      <dgm:prSet custT="1">
        <dgm:style>
          <a:lnRef idx="0">
            <a:schemeClr val="accent2"/>
          </a:lnRef>
          <a:fillRef idx="3">
            <a:schemeClr val="accent2"/>
          </a:fillRef>
          <a:effectRef idx="3">
            <a:schemeClr val="accent2"/>
          </a:effectRef>
          <a:fontRef idx="minor">
            <a:schemeClr val="lt1"/>
          </a:fontRef>
        </dgm:style>
      </dgm:prSet>
      <dgm:spPr/>
      <dgm:t>
        <a:bodyPr/>
        <a:lstStyle/>
        <a:p>
          <a:pPr marL="0" indent="0"/>
          <a:r>
            <a:rPr lang="id-ID" sz="2200" dirty="0" smtClean="0"/>
            <a:t>d. Kekejaman</a:t>
          </a:r>
          <a:endParaRPr lang="id-ID" sz="2200" dirty="0"/>
        </a:p>
      </dgm:t>
    </dgm:pt>
    <dgm:pt modelId="{599230B5-3F2D-4A47-9BF7-F931F26D2FA7}" type="parTrans" cxnId="{BD4D4A4D-EDAF-4090-8EE1-FAE28C2FE4CA}">
      <dgm:prSet custT="1"/>
      <dgm:spPr/>
      <dgm:t>
        <a:bodyPr/>
        <a:lstStyle/>
        <a:p>
          <a:endParaRPr lang="id-ID" sz="2200"/>
        </a:p>
      </dgm:t>
    </dgm:pt>
    <dgm:pt modelId="{F76DEDD7-F9D4-4BE6-B380-7E239E682255}" type="sibTrans" cxnId="{BD4D4A4D-EDAF-4090-8EE1-FAE28C2FE4CA}">
      <dgm:prSet/>
      <dgm:spPr/>
      <dgm:t>
        <a:bodyPr/>
        <a:lstStyle/>
        <a:p>
          <a:endParaRPr lang="id-ID"/>
        </a:p>
      </dgm:t>
    </dgm:pt>
    <dgm:pt modelId="{353DF047-2B5A-45F6-B20A-87EAA074FB91}">
      <dgm:prSet custT="1">
        <dgm:style>
          <a:lnRef idx="0">
            <a:schemeClr val="accent2"/>
          </a:lnRef>
          <a:fillRef idx="3">
            <a:schemeClr val="accent2"/>
          </a:fillRef>
          <a:effectRef idx="3">
            <a:schemeClr val="accent2"/>
          </a:effectRef>
          <a:fontRef idx="minor">
            <a:schemeClr val="lt1"/>
          </a:fontRef>
        </dgm:style>
      </dgm:prSet>
      <dgm:spPr/>
      <dgm:t>
        <a:bodyPr/>
        <a:lstStyle/>
        <a:p>
          <a:r>
            <a:rPr lang="id-ID" sz="2200" dirty="0" smtClean="0"/>
            <a:t>e. Kekerasan</a:t>
          </a:r>
          <a:endParaRPr lang="id-ID" sz="2200" dirty="0"/>
        </a:p>
      </dgm:t>
    </dgm:pt>
    <dgm:pt modelId="{05FF3F58-86B0-4969-842D-0E9EA6D88284}" type="parTrans" cxnId="{5EEC27EB-C888-4C69-8705-B85DE638F3FE}">
      <dgm:prSet custT="1"/>
      <dgm:spPr/>
      <dgm:t>
        <a:bodyPr/>
        <a:lstStyle/>
        <a:p>
          <a:endParaRPr lang="id-ID" sz="2200"/>
        </a:p>
      </dgm:t>
    </dgm:pt>
    <dgm:pt modelId="{CAE77A03-7862-4513-AA97-21E7888300C9}" type="sibTrans" cxnId="{5EEC27EB-C888-4C69-8705-B85DE638F3FE}">
      <dgm:prSet/>
      <dgm:spPr/>
      <dgm:t>
        <a:bodyPr/>
        <a:lstStyle/>
        <a:p>
          <a:endParaRPr lang="id-ID"/>
        </a:p>
      </dgm:t>
    </dgm:pt>
    <dgm:pt modelId="{12C0B22D-74C4-4ECB-B490-7F7E35FB5FB6}">
      <dgm:prSet custT="1">
        <dgm:style>
          <a:lnRef idx="0">
            <a:schemeClr val="accent2"/>
          </a:lnRef>
          <a:fillRef idx="3">
            <a:schemeClr val="accent2"/>
          </a:fillRef>
          <a:effectRef idx="3">
            <a:schemeClr val="accent2"/>
          </a:effectRef>
          <a:fontRef idx="minor">
            <a:schemeClr val="lt1"/>
          </a:fontRef>
        </dgm:style>
      </dgm:prSet>
      <dgm:spPr/>
      <dgm:t>
        <a:bodyPr/>
        <a:lstStyle/>
        <a:p>
          <a:r>
            <a:rPr lang="id-ID" sz="2200" dirty="0" smtClean="0"/>
            <a:t>f. Penganiayaan</a:t>
          </a:r>
          <a:endParaRPr lang="id-ID" sz="2200" dirty="0"/>
        </a:p>
      </dgm:t>
    </dgm:pt>
    <dgm:pt modelId="{12468559-387E-47C1-A169-6CC7BBC8CA3E}" type="parTrans" cxnId="{16DAB5CB-C596-49E8-A44B-416D1BE5775D}">
      <dgm:prSet custT="1"/>
      <dgm:spPr/>
      <dgm:t>
        <a:bodyPr/>
        <a:lstStyle/>
        <a:p>
          <a:endParaRPr lang="id-ID" sz="2200"/>
        </a:p>
      </dgm:t>
    </dgm:pt>
    <dgm:pt modelId="{FF8819AE-3DEE-4A4E-9127-A862BCBDB009}" type="sibTrans" cxnId="{16DAB5CB-C596-49E8-A44B-416D1BE5775D}">
      <dgm:prSet/>
      <dgm:spPr/>
      <dgm:t>
        <a:bodyPr/>
        <a:lstStyle/>
        <a:p>
          <a:endParaRPr lang="id-ID"/>
        </a:p>
      </dgm:t>
    </dgm:pt>
    <dgm:pt modelId="{59A49B8D-92FF-48F6-A899-9A44137ADE60}">
      <dgm:prSet custT="1">
        <dgm:style>
          <a:lnRef idx="0">
            <a:schemeClr val="accent2"/>
          </a:lnRef>
          <a:fillRef idx="3">
            <a:schemeClr val="accent2"/>
          </a:fillRef>
          <a:effectRef idx="3">
            <a:schemeClr val="accent2"/>
          </a:effectRef>
          <a:fontRef idx="minor">
            <a:schemeClr val="lt1"/>
          </a:fontRef>
        </dgm:style>
      </dgm:prSet>
      <dgm:spPr/>
      <dgm:t>
        <a:bodyPr/>
        <a:lstStyle/>
        <a:p>
          <a:r>
            <a:rPr lang="id-ID" sz="2200" dirty="0" smtClean="0"/>
            <a:t>g. Ketidakadilan</a:t>
          </a:r>
          <a:endParaRPr lang="id-ID" sz="2200" dirty="0"/>
        </a:p>
      </dgm:t>
    </dgm:pt>
    <dgm:pt modelId="{6E600F98-EA79-4914-9FD4-01389DE5305B}" type="parTrans" cxnId="{8E7A742F-88BB-4F74-A3C6-DD23D9D52235}">
      <dgm:prSet custT="1"/>
      <dgm:spPr/>
      <dgm:t>
        <a:bodyPr/>
        <a:lstStyle/>
        <a:p>
          <a:endParaRPr lang="id-ID" sz="2200"/>
        </a:p>
      </dgm:t>
    </dgm:pt>
    <dgm:pt modelId="{D0A78F2C-3E76-4E31-8056-4E99F1C1EF1B}" type="sibTrans" cxnId="{8E7A742F-88BB-4F74-A3C6-DD23D9D52235}">
      <dgm:prSet/>
      <dgm:spPr/>
      <dgm:t>
        <a:bodyPr/>
        <a:lstStyle/>
        <a:p>
          <a:endParaRPr lang="id-ID"/>
        </a:p>
      </dgm:t>
    </dgm:pt>
    <dgm:pt modelId="{0058C0B6-FEF6-402D-856C-3C9CD438F568}">
      <dgm:prSet custT="1">
        <dgm:style>
          <a:lnRef idx="0">
            <a:schemeClr val="accent2"/>
          </a:lnRef>
          <a:fillRef idx="3">
            <a:schemeClr val="accent2"/>
          </a:fillRef>
          <a:effectRef idx="3">
            <a:schemeClr val="accent2"/>
          </a:effectRef>
          <a:fontRef idx="minor">
            <a:schemeClr val="lt1"/>
          </a:fontRef>
        </dgm:style>
      </dgm:prSet>
      <dgm:spPr/>
      <dgm:t>
        <a:bodyPr/>
        <a:lstStyle/>
        <a:p>
          <a:r>
            <a:rPr lang="id-ID" sz="2200" dirty="0" smtClean="0"/>
            <a:t>h. Perlakuan salah lainnya</a:t>
          </a:r>
          <a:endParaRPr lang="id-ID" sz="2200" dirty="0"/>
        </a:p>
      </dgm:t>
    </dgm:pt>
    <dgm:pt modelId="{81D1DC8B-842C-4111-925A-F5DC1850A6BB}" type="parTrans" cxnId="{E719BDCA-96E6-43F1-ACF7-B533464DADC3}">
      <dgm:prSet custT="1"/>
      <dgm:spPr/>
      <dgm:t>
        <a:bodyPr/>
        <a:lstStyle/>
        <a:p>
          <a:endParaRPr lang="id-ID" sz="2200"/>
        </a:p>
      </dgm:t>
    </dgm:pt>
    <dgm:pt modelId="{D7903A04-02C4-4ADB-A704-D470B79E63A1}" type="sibTrans" cxnId="{E719BDCA-96E6-43F1-ACF7-B533464DADC3}">
      <dgm:prSet/>
      <dgm:spPr/>
      <dgm:t>
        <a:bodyPr/>
        <a:lstStyle/>
        <a:p>
          <a:endParaRPr lang="id-ID"/>
        </a:p>
      </dgm:t>
    </dgm:pt>
    <dgm:pt modelId="{57CE16AA-CF7B-4EFD-AD50-FD8ED5078AD2}" type="pres">
      <dgm:prSet presAssocID="{C55E2621-094F-4DEA-96DE-D14378B94A2D}" presName="Name0" presStyleCnt="0">
        <dgm:presLayoutVars>
          <dgm:chPref val="1"/>
          <dgm:dir/>
          <dgm:animOne val="branch"/>
          <dgm:animLvl val="lvl"/>
          <dgm:resizeHandles val="exact"/>
        </dgm:presLayoutVars>
      </dgm:prSet>
      <dgm:spPr/>
      <dgm:t>
        <a:bodyPr/>
        <a:lstStyle/>
        <a:p>
          <a:endParaRPr lang="id-ID"/>
        </a:p>
      </dgm:t>
    </dgm:pt>
    <dgm:pt modelId="{D358DB1B-D9C6-47B9-B9DC-A6FCCB1F9333}" type="pres">
      <dgm:prSet presAssocID="{79AAA553-0456-4195-B5AE-89EF663F51B8}" presName="root1" presStyleCnt="0"/>
      <dgm:spPr/>
    </dgm:pt>
    <dgm:pt modelId="{0AAF861A-4EC2-4966-92BB-30B3B12B026B}" type="pres">
      <dgm:prSet presAssocID="{79AAA553-0456-4195-B5AE-89EF663F51B8}" presName="LevelOneTextNode" presStyleLbl="node0" presStyleIdx="0" presStyleCnt="1" custAng="5400000" custScaleX="600056" custScaleY="118023" custLinFactX="-100000" custLinFactNeighborX="-126342" custLinFactNeighborY="-780">
        <dgm:presLayoutVars>
          <dgm:chPref val="3"/>
        </dgm:presLayoutVars>
      </dgm:prSet>
      <dgm:spPr/>
      <dgm:t>
        <a:bodyPr/>
        <a:lstStyle/>
        <a:p>
          <a:endParaRPr lang="id-ID"/>
        </a:p>
      </dgm:t>
    </dgm:pt>
    <dgm:pt modelId="{8E0D43AE-745F-4146-B4A8-B0C43694384C}" type="pres">
      <dgm:prSet presAssocID="{79AAA553-0456-4195-B5AE-89EF663F51B8}" presName="level2hierChild" presStyleCnt="0"/>
      <dgm:spPr/>
    </dgm:pt>
    <dgm:pt modelId="{D40293A1-DDDD-456B-9CB6-129CDA6860A6}" type="pres">
      <dgm:prSet presAssocID="{734F0683-2864-4E58-B2D9-782121760750}" presName="conn2-1" presStyleLbl="parChTrans1D2" presStyleIdx="0" presStyleCnt="8"/>
      <dgm:spPr/>
      <dgm:t>
        <a:bodyPr/>
        <a:lstStyle/>
        <a:p>
          <a:endParaRPr lang="id-ID"/>
        </a:p>
      </dgm:t>
    </dgm:pt>
    <dgm:pt modelId="{491B721C-9151-4991-B4B8-DB1DEE3EA7E5}" type="pres">
      <dgm:prSet presAssocID="{734F0683-2864-4E58-B2D9-782121760750}" presName="connTx" presStyleLbl="parChTrans1D2" presStyleIdx="0" presStyleCnt="8"/>
      <dgm:spPr/>
      <dgm:t>
        <a:bodyPr/>
        <a:lstStyle/>
        <a:p>
          <a:endParaRPr lang="id-ID"/>
        </a:p>
      </dgm:t>
    </dgm:pt>
    <dgm:pt modelId="{3AED2ED9-A7F3-4AE2-8896-DE34152EC230}" type="pres">
      <dgm:prSet presAssocID="{B755F07B-4B8A-4A62-A3A6-1253BE027997}" presName="root2" presStyleCnt="0"/>
      <dgm:spPr/>
    </dgm:pt>
    <dgm:pt modelId="{CEED8E9E-F353-41D0-9903-E8E4E2FCB61E}" type="pres">
      <dgm:prSet presAssocID="{B755F07B-4B8A-4A62-A3A6-1253BE027997}" presName="LevelTwoTextNode" presStyleLbl="node2" presStyleIdx="0" presStyleCnt="8" custScaleX="128824" custScaleY="138260" custLinFactNeighborX="19849" custLinFactNeighborY="2745">
        <dgm:presLayoutVars>
          <dgm:chPref val="3"/>
        </dgm:presLayoutVars>
      </dgm:prSet>
      <dgm:spPr/>
      <dgm:t>
        <a:bodyPr/>
        <a:lstStyle/>
        <a:p>
          <a:endParaRPr lang="id-ID"/>
        </a:p>
      </dgm:t>
    </dgm:pt>
    <dgm:pt modelId="{7674C614-17BF-49BE-8027-6E168AA88600}" type="pres">
      <dgm:prSet presAssocID="{B755F07B-4B8A-4A62-A3A6-1253BE027997}" presName="level3hierChild" presStyleCnt="0"/>
      <dgm:spPr/>
    </dgm:pt>
    <dgm:pt modelId="{E1C95626-95FA-478C-80C4-60F330C70B73}" type="pres">
      <dgm:prSet presAssocID="{5B2A061C-8D8F-40DB-B452-401A8586B8EF}" presName="conn2-1" presStyleLbl="parChTrans1D2" presStyleIdx="1" presStyleCnt="8"/>
      <dgm:spPr/>
      <dgm:t>
        <a:bodyPr/>
        <a:lstStyle/>
        <a:p>
          <a:endParaRPr lang="id-ID"/>
        </a:p>
      </dgm:t>
    </dgm:pt>
    <dgm:pt modelId="{15BEEC7B-896E-49C4-A03D-B09A02F19F1C}" type="pres">
      <dgm:prSet presAssocID="{5B2A061C-8D8F-40DB-B452-401A8586B8EF}" presName="connTx" presStyleLbl="parChTrans1D2" presStyleIdx="1" presStyleCnt="8"/>
      <dgm:spPr/>
      <dgm:t>
        <a:bodyPr/>
        <a:lstStyle/>
        <a:p>
          <a:endParaRPr lang="id-ID"/>
        </a:p>
      </dgm:t>
    </dgm:pt>
    <dgm:pt modelId="{01EB7B4E-9D72-46FD-B68E-06C98D906A83}" type="pres">
      <dgm:prSet presAssocID="{CFEFD573-4C6D-4005-9DFC-CC3BCE1AC5CD}" presName="root2" presStyleCnt="0"/>
      <dgm:spPr/>
    </dgm:pt>
    <dgm:pt modelId="{077EB0C1-5CB4-49B6-9B65-9C90827B8079}" type="pres">
      <dgm:prSet presAssocID="{CFEFD573-4C6D-4005-9DFC-CC3BCE1AC5CD}" presName="LevelTwoTextNode" presStyleLbl="node2" presStyleIdx="1" presStyleCnt="8" custScaleX="169542" custScaleY="133462" custLinFactNeighborX="19849" custLinFactNeighborY="-8599">
        <dgm:presLayoutVars>
          <dgm:chPref val="3"/>
        </dgm:presLayoutVars>
      </dgm:prSet>
      <dgm:spPr/>
      <dgm:t>
        <a:bodyPr/>
        <a:lstStyle/>
        <a:p>
          <a:endParaRPr lang="id-ID"/>
        </a:p>
      </dgm:t>
    </dgm:pt>
    <dgm:pt modelId="{EB412CA5-1BEC-44C4-8B4C-15A309DB548F}" type="pres">
      <dgm:prSet presAssocID="{CFEFD573-4C6D-4005-9DFC-CC3BCE1AC5CD}" presName="level3hierChild" presStyleCnt="0"/>
      <dgm:spPr/>
    </dgm:pt>
    <dgm:pt modelId="{DCB66AA5-E11C-4578-9A77-0C4D9B95EE6F}" type="pres">
      <dgm:prSet presAssocID="{7D5FF59D-8CE5-4850-8FC1-9963CE0D312B}" presName="conn2-1" presStyleLbl="parChTrans1D2" presStyleIdx="2" presStyleCnt="8"/>
      <dgm:spPr/>
      <dgm:t>
        <a:bodyPr/>
        <a:lstStyle/>
        <a:p>
          <a:endParaRPr lang="id-ID"/>
        </a:p>
      </dgm:t>
    </dgm:pt>
    <dgm:pt modelId="{32D1E749-518C-4D80-AC7E-3CFD167E2A74}" type="pres">
      <dgm:prSet presAssocID="{7D5FF59D-8CE5-4850-8FC1-9963CE0D312B}" presName="connTx" presStyleLbl="parChTrans1D2" presStyleIdx="2" presStyleCnt="8"/>
      <dgm:spPr/>
      <dgm:t>
        <a:bodyPr/>
        <a:lstStyle/>
        <a:p>
          <a:endParaRPr lang="id-ID"/>
        </a:p>
      </dgm:t>
    </dgm:pt>
    <dgm:pt modelId="{34B4625A-FDBE-46B7-BE6E-622DC0F56ED4}" type="pres">
      <dgm:prSet presAssocID="{97D0F826-854F-43AA-AD12-63D165A9FB4B}" presName="root2" presStyleCnt="0"/>
      <dgm:spPr/>
    </dgm:pt>
    <dgm:pt modelId="{4E9BD59B-86A8-4857-8371-0CB3CF4CC6A4}" type="pres">
      <dgm:prSet presAssocID="{97D0F826-854F-43AA-AD12-63D165A9FB4B}" presName="LevelTwoTextNode" presStyleLbl="node2" presStyleIdx="2" presStyleCnt="8" custScaleX="128661" custScaleY="95217" custLinFactNeighborX="19849" custLinFactNeighborY="-8578">
        <dgm:presLayoutVars>
          <dgm:chPref val="3"/>
        </dgm:presLayoutVars>
      </dgm:prSet>
      <dgm:spPr/>
      <dgm:t>
        <a:bodyPr/>
        <a:lstStyle/>
        <a:p>
          <a:endParaRPr lang="id-ID"/>
        </a:p>
      </dgm:t>
    </dgm:pt>
    <dgm:pt modelId="{B6F1A92F-382A-4861-AF03-ADE6989FCCE0}" type="pres">
      <dgm:prSet presAssocID="{97D0F826-854F-43AA-AD12-63D165A9FB4B}" presName="level3hierChild" presStyleCnt="0"/>
      <dgm:spPr/>
    </dgm:pt>
    <dgm:pt modelId="{A6CF1168-9BF7-4960-9AE0-9F87D71FF057}" type="pres">
      <dgm:prSet presAssocID="{599230B5-3F2D-4A47-9BF7-F931F26D2FA7}" presName="conn2-1" presStyleLbl="parChTrans1D2" presStyleIdx="3" presStyleCnt="8"/>
      <dgm:spPr/>
      <dgm:t>
        <a:bodyPr/>
        <a:lstStyle/>
        <a:p>
          <a:endParaRPr lang="id-ID"/>
        </a:p>
      </dgm:t>
    </dgm:pt>
    <dgm:pt modelId="{3CC42624-3835-4167-AA79-5CD13C1A2A2A}" type="pres">
      <dgm:prSet presAssocID="{599230B5-3F2D-4A47-9BF7-F931F26D2FA7}" presName="connTx" presStyleLbl="parChTrans1D2" presStyleIdx="3" presStyleCnt="8"/>
      <dgm:spPr/>
      <dgm:t>
        <a:bodyPr/>
        <a:lstStyle/>
        <a:p>
          <a:endParaRPr lang="id-ID"/>
        </a:p>
      </dgm:t>
    </dgm:pt>
    <dgm:pt modelId="{8D4B6A33-3D68-41B8-AF05-6D68C002C957}" type="pres">
      <dgm:prSet presAssocID="{204F0154-CC1A-4A38-BF1E-924EDAA1118B}" presName="root2" presStyleCnt="0"/>
      <dgm:spPr/>
    </dgm:pt>
    <dgm:pt modelId="{9DC48EA4-093E-4F8C-B20D-4013742E7B91}" type="pres">
      <dgm:prSet presAssocID="{204F0154-CC1A-4A38-BF1E-924EDAA1118B}" presName="LevelTwoTextNode" presStyleLbl="node2" presStyleIdx="3" presStyleCnt="8" custScaleX="135620" custScaleY="138252" custLinFactNeighborX="20960" custLinFactNeighborY="-14944">
        <dgm:presLayoutVars>
          <dgm:chPref val="3"/>
        </dgm:presLayoutVars>
      </dgm:prSet>
      <dgm:spPr/>
      <dgm:t>
        <a:bodyPr/>
        <a:lstStyle/>
        <a:p>
          <a:endParaRPr lang="id-ID"/>
        </a:p>
      </dgm:t>
    </dgm:pt>
    <dgm:pt modelId="{5C94D465-BCB7-495D-8954-CD5B2F326A18}" type="pres">
      <dgm:prSet presAssocID="{204F0154-CC1A-4A38-BF1E-924EDAA1118B}" presName="level3hierChild" presStyleCnt="0"/>
      <dgm:spPr/>
    </dgm:pt>
    <dgm:pt modelId="{744F9D04-9F54-4368-92D9-0F591BF2F88F}" type="pres">
      <dgm:prSet presAssocID="{05FF3F58-86B0-4969-842D-0E9EA6D88284}" presName="conn2-1" presStyleLbl="parChTrans1D2" presStyleIdx="4" presStyleCnt="8"/>
      <dgm:spPr/>
      <dgm:t>
        <a:bodyPr/>
        <a:lstStyle/>
        <a:p>
          <a:endParaRPr lang="id-ID"/>
        </a:p>
      </dgm:t>
    </dgm:pt>
    <dgm:pt modelId="{85C07965-66FB-4AB2-A853-C3D509A00047}" type="pres">
      <dgm:prSet presAssocID="{05FF3F58-86B0-4969-842D-0E9EA6D88284}" presName="connTx" presStyleLbl="parChTrans1D2" presStyleIdx="4" presStyleCnt="8"/>
      <dgm:spPr/>
      <dgm:t>
        <a:bodyPr/>
        <a:lstStyle/>
        <a:p>
          <a:endParaRPr lang="id-ID"/>
        </a:p>
      </dgm:t>
    </dgm:pt>
    <dgm:pt modelId="{8DA42D15-D070-4370-9DB3-9606444AA9E9}" type="pres">
      <dgm:prSet presAssocID="{353DF047-2B5A-45F6-B20A-87EAA074FB91}" presName="root2" presStyleCnt="0"/>
      <dgm:spPr/>
    </dgm:pt>
    <dgm:pt modelId="{74239515-D0A5-423E-BAB0-38D38926EF0B}" type="pres">
      <dgm:prSet presAssocID="{353DF047-2B5A-45F6-B20A-87EAA074FB91}" presName="LevelTwoTextNode" presStyleLbl="node2" presStyleIdx="4" presStyleCnt="8" custScaleX="119653" custLinFactNeighborX="20960" custLinFactNeighborY="-22349">
        <dgm:presLayoutVars>
          <dgm:chPref val="3"/>
        </dgm:presLayoutVars>
      </dgm:prSet>
      <dgm:spPr/>
      <dgm:t>
        <a:bodyPr/>
        <a:lstStyle/>
        <a:p>
          <a:endParaRPr lang="id-ID"/>
        </a:p>
      </dgm:t>
    </dgm:pt>
    <dgm:pt modelId="{F3B8330F-AE66-491A-92A3-89DB21398DDB}" type="pres">
      <dgm:prSet presAssocID="{353DF047-2B5A-45F6-B20A-87EAA074FB91}" presName="level3hierChild" presStyleCnt="0"/>
      <dgm:spPr/>
    </dgm:pt>
    <dgm:pt modelId="{B951D957-5211-44F8-85B9-37ACA5AA6A65}" type="pres">
      <dgm:prSet presAssocID="{12468559-387E-47C1-A169-6CC7BBC8CA3E}" presName="conn2-1" presStyleLbl="parChTrans1D2" presStyleIdx="5" presStyleCnt="8"/>
      <dgm:spPr/>
      <dgm:t>
        <a:bodyPr/>
        <a:lstStyle/>
        <a:p>
          <a:endParaRPr lang="id-ID"/>
        </a:p>
      </dgm:t>
    </dgm:pt>
    <dgm:pt modelId="{AE9B29D4-6A14-4D7F-89A5-BDAABE392A0A}" type="pres">
      <dgm:prSet presAssocID="{12468559-387E-47C1-A169-6CC7BBC8CA3E}" presName="connTx" presStyleLbl="parChTrans1D2" presStyleIdx="5" presStyleCnt="8"/>
      <dgm:spPr/>
      <dgm:t>
        <a:bodyPr/>
        <a:lstStyle/>
        <a:p>
          <a:endParaRPr lang="id-ID"/>
        </a:p>
      </dgm:t>
    </dgm:pt>
    <dgm:pt modelId="{6719738A-9F98-4CC9-99EF-E847C8124AE2}" type="pres">
      <dgm:prSet presAssocID="{12C0B22D-74C4-4ECB-B490-7F7E35FB5FB6}" presName="root2" presStyleCnt="0"/>
      <dgm:spPr/>
    </dgm:pt>
    <dgm:pt modelId="{BC42F8AC-65DC-411E-95EF-8A75FC647BB1}" type="pres">
      <dgm:prSet presAssocID="{12C0B22D-74C4-4ECB-B490-7F7E35FB5FB6}" presName="LevelTwoTextNode" presStyleLbl="node2" presStyleIdx="5" presStyleCnt="8" custScaleX="157357" custScaleY="123059" custLinFactNeighborX="20960" custLinFactNeighborY="-37594">
        <dgm:presLayoutVars>
          <dgm:chPref val="3"/>
        </dgm:presLayoutVars>
      </dgm:prSet>
      <dgm:spPr/>
      <dgm:t>
        <a:bodyPr/>
        <a:lstStyle/>
        <a:p>
          <a:endParaRPr lang="id-ID"/>
        </a:p>
      </dgm:t>
    </dgm:pt>
    <dgm:pt modelId="{FEBBD913-D09C-4862-850F-772EC0A6532E}" type="pres">
      <dgm:prSet presAssocID="{12C0B22D-74C4-4ECB-B490-7F7E35FB5FB6}" presName="level3hierChild" presStyleCnt="0"/>
      <dgm:spPr/>
    </dgm:pt>
    <dgm:pt modelId="{AF2E45DD-D409-4EB6-A975-430A0E51C3B4}" type="pres">
      <dgm:prSet presAssocID="{6E600F98-EA79-4914-9FD4-01389DE5305B}" presName="conn2-1" presStyleLbl="parChTrans1D2" presStyleIdx="6" presStyleCnt="8"/>
      <dgm:spPr/>
      <dgm:t>
        <a:bodyPr/>
        <a:lstStyle/>
        <a:p>
          <a:endParaRPr lang="id-ID"/>
        </a:p>
      </dgm:t>
    </dgm:pt>
    <dgm:pt modelId="{046B755D-0E9D-4C20-88FC-B3B5E8D2E87A}" type="pres">
      <dgm:prSet presAssocID="{6E600F98-EA79-4914-9FD4-01389DE5305B}" presName="connTx" presStyleLbl="parChTrans1D2" presStyleIdx="6" presStyleCnt="8"/>
      <dgm:spPr/>
      <dgm:t>
        <a:bodyPr/>
        <a:lstStyle/>
        <a:p>
          <a:endParaRPr lang="id-ID"/>
        </a:p>
      </dgm:t>
    </dgm:pt>
    <dgm:pt modelId="{4B8E1097-F07C-4534-AEAA-C38EDF4C21D5}" type="pres">
      <dgm:prSet presAssocID="{59A49B8D-92FF-48F6-A899-9A44137ADE60}" presName="root2" presStyleCnt="0"/>
      <dgm:spPr/>
    </dgm:pt>
    <dgm:pt modelId="{1A17E501-EFBC-41DE-91F9-752DBD6A457D}" type="pres">
      <dgm:prSet presAssocID="{59A49B8D-92FF-48F6-A899-9A44137ADE60}" presName="LevelTwoTextNode" presStyleLbl="node2" presStyleIdx="6" presStyleCnt="8" custScaleX="146598" custScaleY="123432" custLinFactNeighborX="20448" custLinFactNeighborY="-54744">
        <dgm:presLayoutVars>
          <dgm:chPref val="3"/>
        </dgm:presLayoutVars>
      </dgm:prSet>
      <dgm:spPr/>
      <dgm:t>
        <a:bodyPr/>
        <a:lstStyle/>
        <a:p>
          <a:endParaRPr lang="id-ID"/>
        </a:p>
      </dgm:t>
    </dgm:pt>
    <dgm:pt modelId="{5CFB6F4C-325A-412A-9C36-4CCC391ABB86}" type="pres">
      <dgm:prSet presAssocID="{59A49B8D-92FF-48F6-A899-9A44137ADE60}" presName="level3hierChild" presStyleCnt="0"/>
      <dgm:spPr/>
    </dgm:pt>
    <dgm:pt modelId="{006E2D54-037B-4B2C-8808-AE3BD6142BB6}" type="pres">
      <dgm:prSet presAssocID="{81D1DC8B-842C-4111-925A-F5DC1850A6BB}" presName="conn2-1" presStyleLbl="parChTrans1D2" presStyleIdx="7" presStyleCnt="8"/>
      <dgm:spPr/>
      <dgm:t>
        <a:bodyPr/>
        <a:lstStyle/>
        <a:p>
          <a:endParaRPr lang="id-ID"/>
        </a:p>
      </dgm:t>
    </dgm:pt>
    <dgm:pt modelId="{6594ED7C-0A40-4AF2-A581-931DB8736B2D}" type="pres">
      <dgm:prSet presAssocID="{81D1DC8B-842C-4111-925A-F5DC1850A6BB}" presName="connTx" presStyleLbl="parChTrans1D2" presStyleIdx="7" presStyleCnt="8"/>
      <dgm:spPr/>
      <dgm:t>
        <a:bodyPr/>
        <a:lstStyle/>
        <a:p>
          <a:endParaRPr lang="id-ID"/>
        </a:p>
      </dgm:t>
    </dgm:pt>
    <dgm:pt modelId="{CE398B2D-0BAF-4337-B182-CB74C5BB59B4}" type="pres">
      <dgm:prSet presAssocID="{0058C0B6-FEF6-402D-856C-3C9CD438F568}" presName="root2" presStyleCnt="0"/>
      <dgm:spPr/>
    </dgm:pt>
    <dgm:pt modelId="{6637EFF7-27D8-4FA2-987B-B7774F6804C7}" type="pres">
      <dgm:prSet presAssocID="{0058C0B6-FEF6-402D-856C-3C9CD438F568}" presName="LevelTwoTextNode" presStyleLbl="node2" presStyleIdx="7" presStyleCnt="8" custScaleX="154432" custScaleY="138897" custLinFactNeighborX="20448" custLinFactNeighborY="-74221">
        <dgm:presLayoutVars>
          <dgm:chPref val="3"/>
        </dgm:presLayoutVars>
      </dgm:prSet>
      <dgm:spPr/>
      <dgm:t>
        <a:bodyPr/>
        <a:lstStyle/>
        <a:p>
          <a:endParaRPr lang="id-ID"/>
        </a:p>
      </dgm:t>
    </dgm:pt>
    <dgm:pt modelId="{35AF5084-5647-4A00-866D-A0C0D8028378}" type="pres">
      <dgm:prSet presAssocID="{0058C0B6-FEF6-402D-856C-3C9CD438F568}" presName="level3hierChild" presStyleCnt="0"/>
      <dgm:spPr/>
    </dgm:pt>
  </dgm:ptLst>
  <dgm:cxnLst>
    <dgm:cxn modelId="{7E1A5730-56F7-4820-8CCD-6B6814F9023F}" type="presOf" srcId="{05FF3F58-86B0-4969-842D-0E9EA6D88284}" destId="{85C07965-66FB-4AB2-A853-C3D509A00047}" srcOrd="1" destOrd="0" presId="urn:microsoft.com/office/officeart/2008/layout/HorizontalMultiLevelHierarchy"/>
    <dgm:cxn modelId="{1F6C069D-59ED-4848-B28C-218460CD15A3}" type="presOf" srcId="{79AAA553-0456-4195-B5AE-89EF663F51B8}" destId="{0AAF861A-4EC2-4966-92BB-30B3B12B026B}" srcOrd="0" destOrd="0" presId="urn:microsoft.com/office/officeart/2008/layout/HorizontalMultiLevelHierarchy"/>
    <dgm:cxn modelId="{D4616B51-21C1-4F67-A08E-6EEB33600562}" srcId="{79AAA553-0456-4195-B5AE-89EF663F51B8}" destId="{B755F07B-4B8A-4A62-A3A6-1253BE027997}" srcOrd="0" destOrd="0" parTransId="{734F0683-2864-4E58-B2D9-782121760750}" sibTransId="{D55A7254-0FBA-49EC-AA95-FCA252CCC760}"/>
    <dgm:cxn modelId="{08CE797E-09D3-4567-9EBA-77CF66B776BC}" type="presOf" srcId="{97D0F826-854F-43AA-AD12-63D165A9FB4B}" destId="{4E9BD59B-86A8-4857-8371-0CB3CF4CC6A4}" srcOrd="0" destOrd="0" presId="urn:microsoft.com/office/officeart/2008/layout/HorizontalMultiLevelHierarchy"/>
    <dgm:cxn modelId="{7859823A-8501-4CD8-847C-5DED5EE456A6}" type="presOf" srcId="{12C0B22D-74C4-4ECB-B490-7F7E35FB5FB6}" destId="{BC42F8AC-65DC-411E-95EF-8A75FC647BB1}" srcOrd="0" destOrd="0" presId="urn:microsoft.com/office/officeart/2008/layout/HorizontalMultiLevelHierarchy"/>
    <dgm:cxn modelId="{C27DC7A4-EA41-4D96-98AE-AE6E83D5200F}" type="presOf" srcId="{599230B5-3F2D-4A47-9BF7-F931F26D2FA7}" destId="{A6CF1168-9BF7-4960-9AE0-9F87D71FF057}" srcOrd="0" destOrd="0" presId="urn:microsoft.com/office/officeart/2008/layout/HorizontalMultiLevelHierarchy"/>
    <dgm:cxn modelId="{0CA81D1A-5CC0-4C83-900D-8C067097C840}" type="presOf" srcId="{0058C0B6-FEF6-402D-856C-3C9CD438F568}" destId="{6637EFF7-27D8-4FA2-987B-B7774F6804C7}" srcOrd="0" destOrd="0" presId="urn:microsoft.com/office/officeart/2008/layout/HorizontalMultiLevelHierarchy"/>
    <dgm:cxn modelId="{E719BDCA-96E6-43F1-ACF7-B533464DADC3}" srcId="{79AAA553-0456-4195-B5AE-89EF663F51B8}" destId="{0058C0B6-FEF6-402D-856C-3C9CD438F568}" srcOrd="7" destOrd="0" parTransId="{81D1DC8B-842C-4111-925A-F5DC1850A6BB}" sibTransId="{D7903A04-02C4-4ADB-A704-D470B79E63A1}"/>
    <dgm:cxn modelId="{B79317A0-7444-4783-A4BC-C0393FE628C9}" type="presOf" srcId="{B755F07B-4B8A-4A62-A3A6-1253BE027997}" destId="{CEED8E9E-F353-41D0-9903-E8E4E2FCB61E}" srcOrd="0" destOrd="0" presId="urn:microsoft.com/office/officeart/2008/layout/HorizontalMultiLevelHierarchy"/>
    <dgm:cxn modelId="{FEA7522D-93A4-412F-9BA8-41689F026BA1}" type="presOf" srcId="{CFEFD573-4C6D-4005-9DFC-CC3BCE1AC5CD}" destId="{077EB0C1-5CB4-49B6-9B65-9C90827B8079}" srcOrd="0" destOrd="0" presId="urn:microsoft.com/office/officeart/2008/layout/HorizontalMultiLevelHierarchy"/>
    <dgm:cxn modelId="{5692C10F-A2A9-4214-9429-B5910270555E}" type="presOf" srcId="{59A49B8D-92FF-48F6-A899-9A44137ADE60}" destId="{1A17E501-EFBC-41DE-91F9-752DBD6A457D}" srcOrd="0" destOrd="0" presId="urn:microsoft.com/office/officeart/2008/layout/HorizontalMultiLevelHierarchy"/>
    <dgm:cxn modelId="{964CF96B-8A69-4353-80BD-82011F5580E3}" type="presOf" srcId="{734F0683-2864-4E58-B2D9-782121760750}" destId="{491B721C-9151-4991-B4B8-DB1DEE3EA7E5}" srcOrd="1" destOrd="0" presId="urn:microsoft.com/office/officeart/2008/layout/HorizontalMultiLevelHierarchy"/>
    <dgm:cxn modelId="{3DDCDFC5-7BC2-43BB-8E1D-83EA9A82E2F0}" type="presOf" srcId="{7D5FF59D-8CE5-4850-8FC1-9963CE0D312B}" destId="{32D1E749-518C-4D80-AC7E-3CFD167E2A74}" srcOrd="1" destOrd="0" presId="urn:microsoft.com/office/officeart/2008/layout/HorizontalMultiLevelHierarchy"/>
    <dgm:cxn modelId="{319CBA30-9D0B-4829-B4DD-693E8E97D961}" type="presOf" srcId="{6E600F98-EA79-4914-9FD4-01389DE5305B}" destId="{046B755D-0E9D-4C20-88FC-B3B5E8D2E87A}" srcOrd="1" destOrd="0" presId="urn:microsoft.com/office/officeart/2008/layout/HorizontalMultiLevelHierarchy"/>
    <dgm:cxn modelId="{FDFC2C49-F8A0-44DF-AB10-37ECF402ACD0}" type="presOf" srcId="{C55E2621-094F-4DEA-96DE-D14378B94A2D}" destId="{57CE16AA-CF7B-4EFD-AD50-FD8ED5078AD2}" srcOrd="0" destOrd="0" presId="urn:microsoft.com/office/officeart/2008/layout/HorizontalMultiLevelHierarchy"/>
    <dgm:cxn modelId="{4FE3C30F-C04B-46A5-8323-C8D47874EF2F}" srcId="{C55E2621-094F-4DEA-96DE-D14378B94A2D}" destId="{79AAA553-0456-4195-B5AE-89EF663F51B8}" srcOrd="0" destOrd="0" parTransId="{983F7A8C-E320-4112-9D42-A8E89650900A}" sibTransId="{38B7296E-5C94-4082-8EB5-6978EC11C7D1}"/>
    <dgm:cxn modelId="{3F37E8C0-C0F4-470F-B5EA-8471F1021863}" type="presOf" srcId="{81D1DC8B-842C-4111-925A-F5DC1850A6BB}" destId="{006E2D54-037B-4B2C-8808-AE3BD6142BB6}" srcOrd="0" destOrd="0" presId="urn:microsoft.com/office/officeart/2008/layout/HorizontalMultiLevelHierarchy"/>
    <dgm:cxn modelId="{1BDAF3DE-1823-47B0-BDD1-81CBE49D2974}" type="presOf" srcId="{12468559-387E-47C1-A169-6CC7BBC8CA3E}" destId="{B951D957-5211-44F8-85B9-37ACA5AA6A65}" srcOrd="0" destOrd="0" presId="urn:microsoft.com/office/officeart/2008/layout/HorizontalMultiLevelHierarchy"/>
    <dgm:cxn modelId="{A8B0B3B7-9B00-47EF-8684-C116546673B0}" type="presOf" srcId="{7D5FF59D-8CE5-4850-8FC1-9963CE0D312B}" destId="{DCB66AA5-E11C-4578-9A77-0C4D9B95EE6F}" srcOrd="0" destOrd="0" presId="urn:microsoft.com/office/officeart/2008/layout/HorizontalMultiLevelHierarchy"/>
    <dgm:cxn modelId="{8E7A742F-88BB-4F74-A3C6-DD23D9D52235}" srcId="{79AAA553-0456-4195-B5AE-89EF663F51B8}" destId="{59A49B8D-92FF-48F6-A899-9A44137ADE60}" srcOrd="6" destOrd="0" parTransId="{6E600F98-EA79-4914-9FD4-01389DE5305B}" sibTransId="{D0A78F2C-3E76-4E31-8056-4E99F1C1EF1B}"/>
    <dgm:cxn modelId="{29B7AF12-D59E-4CED-8289-1BBEB412E421}" type="presOf" srcId="{05FF3F58-86B0-4969-842D-0E9EA6D88284}" destId="{744F9D04-9F54-4368-92D9-0F591BF2F88F}" srcOrd="0" destOrd="0" presId="urn:microsoft.com/office/officeart/2008/layout/HorizontalMultiLevelHierarchy"/>
    <dgm:cxn modelId="{16ABB10F-38A8-49D7-AAE2-4D4D24CB531A}" type="presOf" srcId="{81D1DC8B-842C-4111-925A-F5DC1850A6BB}" destId="{6594ED7C-0A40-4AF2-A581-931DB8736B2D}" srcOrd="1" destOrd="0" presId="urn:microsoft.com/office/officeart/2008/layout/HorizontalMultiLevelHierarchy"/>
    <dgm:cxn modelId="{C1C0F63A-8296-4410-8476-408B09F2F1CB}" type="presOf" srcId="{5B2A061C-8D8F-40DB-B452-401A8586B8EF}" destId="{15BEEC7B-896E-49C4-A03D-B09A02F19F1C}" srcOrd="1" destOrd="0" presId="urn:microsoft.com/office/officeart/2008/layout/HorizontalMultiLevelHierarchy"/>
    <dgm:cxn modelId="{00647EBA-422B-4D55-BEB7-DC7A4C989E67}" type="presOf" srcId="{734F0683-2864-4E58-B2D9-782121760750}" destId="{D40293A1-DDDD-456B-9CB6-129CDA6860A6}" srcOrd="0" destOrd="0" presId="urn:microsoft.com/office/officeart/2008/layout/HorizontalMultiLevelHierarchy"/>
    <dgm:cxn modelId="{5EEC27EB-C888-4C69-8705-B85DE638F3FE}" srcId="{79AAA553-0456-4195-B5AE-89EF663F51B8}" destId="{353DF047-2B5A-45F6-B20A-87EAA074FB91}" srcOrd="4" destOrd="0" parTransId="{05FF3F58-86B0-4969-842D-0E9EA6D88284}" sibTransId="{CAE77A03-7862-4513-AA97-21E7888300C9}"/>
    <dgm:cxn modelId="{8392C5BA-DEA8-4CF3-9FC6-7FF33E651BDE}" type="presOf" srcId="{6E600F98-EA79-4914-9FD4-01389DE5305B}" destId="{AF2E45DD-D409-4EB6-A975-430A0E51C3B4}" srcOrd="0" destOrd="0" presId="urn:microsoft.com/office/officeart/2008/layout/HorizontalMultiLevelHierarchy"/>
    <dgm:cxn modelId="{91C6D95E-782B-48BC-933B-FD7CC5880422}" srcId="{79AAA553-0456-4195-B5AE-89EF663F51B8}" destId="{97D0F826-854F-43AA-AD12-63D165A9FB4B}" srcOrd="2" destOrd="0" parTransId="{7D5FF59D-8CE5-4850-8FC1-9963CE0D312B}" sibTransId="{185A98CF-FF01-446E-BDC2-95E2D69C0573}"/>
    <dgm:cxn modelId="{BD4D4A4D-EDAF-4090-8EE1-FAE28C2FE4CA}" srcId="{79AAA553-0456-4195-B5AE-89EF663F51B8}" destId="{204F0154-CC1A-4A38-BF1E-924EDAA1118B}" srcOrd="3" destOrd="0" parTransId="{599230B5-3F2D-4A47-9BF7-F931F26D2FA7}" sibTransId="{F76DEDD7-F9D4-4BE6-B380-7E239E682255}"/>
    <dgm:cxn modelId="{6D18FF8E-8E0E-45C0-AE6D-3FD58FD60BB9}" type="presOf" srcId="{12468559-387E-47C1-A169-6CC7BBC8CA3E}" destId="{AE9B29D4-6A14-4D7F-89A5-BDAABE392A0A}" srcOrd="1" destOrd="0" presId="urn:microsoft.com/office/officeart/2008/layout/HorizontalMultiLevelHierarchy"/>
    <dgm:cxn modelId="{6591D01D-A98B-4850-BE96-9D2DC4C315C9}" type="presOf" srcId="{5B2A061C-8D8F-40DB-B452-401A8586B8EF}" destId="{E1C95626-95FA-478C-80C4-60F330C70B73}" srcOrd="0" destOrd="0" presId="urn:microsoft.com/office/officeart/2008/layout/HorizontalMultiLevelHierarchy"/>
    <dgm:cxn modelId="{4F0BCAC2-5759-4D60-823D-5A35DE3D1376}" type="presOf" srcId="{353DF047-2B5A-45F6-B20A-87EAA074FB91}" destId="{74239515-D0A5-423E-BAB0-38D38926EF0B}" srcOrd="0" destOrd="0" presId="urn:microsoft.com/office/officeart/2008/layout/HorizontalMultiLevelHierarchy"/>
    <dgm:cxn modelId="{2273FC7B-2902-45FB-8EC5-E28F630A656F}" type="presOf" srcId="{204F0154-CC1A-4A38-BF1E-924EDAA1118B}" destId="{9DC48EA4-093E-4F8C-B20D-4013742E7B91}" srcOrd="0" destOrd="0" presId="urn:microsoft.com/office/officeart/2008/layout/HorizontalMultiLevelHierarchy"/>
    <dgm:cxn modelId="{E4B84976-AB6F-4702-A3B2-FB8690FFCE6B}" srcId="{79AAA553-0456-4195-B5AE-89EF663F51B8}" destId="{CFEFD573-4C6D-4005-9DFC-CC3BCE1AC5CD}" srcOrd="1" destOrd="0" parTransId="{5B2A061C-8D8F-40DB-B452-401A8586B8EF}" sibTransId="{BCBE1942-D211-44B2-B922-4E49577663E5}"/>
    <dgm:cxn modelId="{16DAB5CB-C596-49E8-A44B-416D1BE5775D}" srcId="{79AAA553-0456-4195-B5AE-89EF663F51B8}" destId="{12C0B22D-74C4-4ECB-B490-7F7E35FB5FB6}" srcOrd="5" destOrd="0" parTransId="{12468559-387E-47C1-A169-6CC7BBC8CA3E}" sibTransId="{FF8819AE-3DEE-4A4E-9127-A862BCBDB009}"/>
    <dgm:cxn modelId="{8EC1D942-3833-4E52-8A0F-594A85B0FE4C}" type="presOf" srcId="{599230B5-3F2D-4A47-9BF7-F931F26D2FA7}" destId="{3CC42624-3835-4167-AA79-5CD13C1A2A2A}" srcOrd="1" destOrd="0" presId="urn:microsoft.com/office/officeart/2008/layout/HorizontalMultiLevelHierarchy"/>
    <dgm:cxn modelId="{0D20A394-FEFE-48DB-A5E5-CB015BFEC410}" type="presParOf" srcId="{57CE16AA-CF7B-4EFD-AD50-FD8ED5078AD2}" destId="{D358DB1B-D9C6-47B9-B9DC-A6FCCB1F9333}" srcOrd="0" destOrd="0" presId="urn:microsoft.com/office/officeart/2008/layout/HorizontalMultiLevelHierarchy"/>
    <dgm:cxn modelId="{432D311C-5379-4C66-AFA5-FB9F6CF966D6}" type="presParOf" srcId="{D358DB1B-D9C6-47B9-B9DC-A6FCCB1F9333}" destId="{0AAF861A-4EC2-4966-92BB-30B3B12B026B}" srcOrd="0" destOrd="0" presId="urn:microsoft.com/office/officeart/2008/layout/HorizontalMultiLevelHierarchy"/>
    <dgm:cxn modelId="{C9396D91-A6BA-4A4F-A270-1F0E7A625961}" type="presParOf" srcId="{D358DB1B-D9C6-47B9-B9DC-A6FCCB1F9333}" destId="{8E0D43AE-745F-4146-B4A8-B0C43694384C}" srcOrd="1" destOrd="0" presId="urn:microsoft.com/office/officeart/2008/layout/HorizontalMultiLevelHierarchy"/>
    <dgm:cxn modelId="{A03FFFBF-4D58-4B16-BB47-61E19439D28E}" type="presParOf" srcId="{8E0D43AE-745F-4146-B4A8-B0C43694384C}" destId="{D40293A1-DDDD-456B-9CB6-129CDA6860A6}" srcOrd="0" destOrd="0" presId="urn:microsoft.com/office/officeart/2008/layout/HorizontalMultiLevelHierarchy"/>
    <dgm:cxn modelId="{B423B50C-2C68-4423-9C44-D289E3E6E687}" type="presParOf" srcId="{D40293A1-DDDD-456B-9CB6-129CDA6860A6}" destId="{491B721C-9151-4991-B4B8-DB1DEE3EA7E5}" srcOrd="0" destOrd="0" presId="urn:microsoft.com/office/officeart/2008/layout/HorizontalMultiLevelHierarchy"/>
    <dgm:cxn modelId="{AB34C466-590F-426F-B70F-8BFA2CF59DBE}" type="presParOf" srcId="{8E0D43AE-745F-4146-B4A8-B0C43694384C}" destId="{3AED2ED9-A7F3-4AE2-8896-DE34152EC230}" srcOrd="1" destOrd="0" presId="urn:microsoft.com/office/officeart/2008/layout/HorizontalMultiLevelHierarchy"/>
    <dgm:cxn modelId="{61674A22-94C3-41B2-B48A-2699CFC06373}" type="presParOf" srcId="{3AED2ED9-A7F3-4AE2-8896-DE34152EC230}" destId="{CEED8E9E-F353-41D0-9903-E8E4E2FCB61E}" srcOrd="0" destOrd="0" presId="urn:microsoft.com/office/officeart/2008/layout/HorizontalMultiLevelHierarchy"/>
    <dgm:cxn modelId="{115DFB0F-4DF3-4EB8-BC54-4EAFA9AA592F}" type="presParOf" srcId="{3AED2ED9-A7F3-4AE2-8896-DE34152EC230}" destId="{7674C614-17BF-49BE-8027-6E168AA88600}" srcOrd="1" destOrd="0" presId="urn:microsoft.com/office/officeart/2008/layout/HorizontalMultiLevelHierarchy"/>
    <dgm:cxn modelId="{53C14A64-78BB-4273-9EE6-DF9F6E049C86}" type="presParOf" srcId="{8E0D43AE-745F-4146-B4A8-B0C43694384C}" destId="{E1C95626-95FA-478C-80C4-60F330C70B73}" srcOrd="2" destOrd="0" presId="urn:microsoft.com/office/officeart/2008/layout/HorizontalMultiLevelHierarchy"/>
    <dgm:cxn modelId="{6C1C1D4C-252C-42F9-9FA0-69C65F473D03}" type="presParOf" srcId="{E1C95626-95FA-478C-80C4-60F330C70B73}" destId="{15BEEC7B-896E-49C4-A03D-B09A02F19F1C}" srcOrd="0" destOrd="0" presId="urn:microsoft.com/office/officeart/2008/layout/HorizontalMultiLevelHierarchy"/>
    <dgm:cxn modelId="{BDCB8A04-8C2F-4F73-A47D-74EE83CA3F61}" type="presParOf" srcId="{8E0D43AE-745F-4146-B4A8-B0C43694384C}" destId="{01EB7B4E-9D72-46FD-B68E-06C98D906A83}" srcOrd="3" destOrd="0" presId="urn:microsoft.com/office/officeart/2008/layout/HorizontalMultiLevelHierarchy"/>
    <dgm:cxn modelId="{194EB7B6-BA34-43F2-B4BC-9F2652FBB119}" type="presParOf" srcId="{01EB7B4E-9D72-46FD-B68E-06C98D906A83}" destId="{077EB0C1-5CB4-49B6-9B65-9C90827B8079}" srcOrd="0" destOrd="0" presId="urn:microsoft.com/office/officeart/2008/layout/HorizontalMultiLevelHierarchy"/>
    <dgm:cxn modelId="{7D2D7B12-F55E-4D28-8A05-1EFBA2BD4AB9}" type="presParOf" srcId="{01EB7B4E-9D72-46FD-B68E-06C98D906A83}" destId="{EB412CA5-1BEC-44C4-8B4C-15A309DB548F}" srcOrd="1" destOrd="0" presId="urn:microsoft.com/office/officeart/2008/layout/HorizontalMultiLevelHierarchy"/>
    <dgm:cxn modelId="{92A3467D-972D-4E46-BED3-87BA68384CF2}" type="presParOf" srcId="{8E0D43AE-745F-4146-B4A8-B0C43694384C}" destId="{DCB66AA5-E11C-4578-9A77-0C4D9B95EE6F}" srcOrd="4" destOrd="0" presId="urn:microsoft.com/office/officeart/2008/layout/HorizontalMultiLevelHierarchy"/>
    <dgm:cxn modelId="{03E398AC-CC94-4958-BBAA-DCB90039DAC6}" type="presParOf" srcId="{DCB66AA5-E11C-4578-9A77-0C4D9B95EE6F}" destId="{32D1E749-518C-4D80-AC7E-3CFD167E2A74}" srcOrd="0" destOrd="0" presId="urn:microsoft.com/office/officeart/2008/layout/HorizontalMultiLevelHierarchy"/>
    <dgm:cxn modelId="{75A6AC82-9206-48FB-89D6-C8D8DE7DF15E}" type="presParOf" srcId="{8E0D43AE-745F-4146-B4A8-B0C43694384C}" destId="{34B4625A-FDBE-46B7-BE6E-622DC0F56ED4}" srcOrd="5" destOrd="0" presId="urn:microsoft.com/office/officeart/2008/layout/HorizontalMultiLevelHierarchy"/>
    <dgm:cxn modelId="{5D416DAC-2F80-45D6-8EBB-508C52D24E82}" type="presParOf" srcId="{34B4625A-FDBE-46B7-BE6E-622DC0F56ED4}" destId="{4E9BD59B-86A8-4857-8371-0CB3CF4CC6A4}" srcOrd="0" destOrd="0" presId="urn:microsoft.com/office/officeart/2008/layout/HorizontalMultiLevelHierarchy"/>
    <dgm:cxn modelId="{2F2A1652-8A5A-4AB1-AEEF-FCCF564FBC40}" type="presParOf" srcId="{34B4625A-FDBE-46B7-BE6E-622DC0F56ED4}" destId="{B6F1A92F-382A-4861-AF03-ADE6989FCCE0}" srcOrd="1" destOrd="0" presId="urn:microsoft.com/office/officeart/2008/layout/HorizontalMultiLevelHierarchy"/>
    <dgm:cxn modelId="{5A1599B8-67D8-41C2-A2C7-4040B74C7CBC}" type="presParOf" srcId="{8E0D43AE-745F-4146-B4A8-B0C43694384C}" destId="{A6CF1168-9BF7-4960-9AE0-9F87D71FF057}" srcOrd="6" destOrd="0" presId="urn:microsoft.com/office/officeart/2008/layout/HorizontalMultiLevelHierarchy"/>
    <dgm:cxn modelId="{2409E192-70D1-4F92-A612-3D582BE6748B}" type="presParOf" srcId="{A6CF1168-9BF7-4960-9AE0-9F87D71FF057}" destId="{3CC42624-3835-4167-AA79-5CD13C1A2A2A}" srcOrd="0" destOrd="0" presId="urn:microsoft.com/office/officeart/2008/layout/HorizontalMultiLevelHierarchy"/>
    <dgm:cxn modelId="{BFF75D78-7C32-46CD-B807-C2D48842BE86}" type="presParOf" srcId="{8E0D43AE-745F-4146-B4A8-B0C43694384C}" destId="{8D4B6A33-3D68-41B8-AF05-6D68C002C957}" srcOrd="7" destOrd="0" presId="urn:microsoft.com/office/officeart/2008/layout/HorizontalMultiLevelHierarchy"/>
    <dgm:cxn modelId="{5CFBD270-BD32-43D4-9BBB-2067C9BD2329}" type="presParOf" srcId="{8D4B6A33-3D68-41B8-AF05-6D68C002C957}" destId="{9DC48EA4-093E-4F8C-B20D-4013742E7B91}" srcOrd="0" destOrd="0" presId="urn:microsoft.com/office/officeart/2008/layout/HorizontalMultiLevelHierarchy"/>
    <dgm:cxn modelId="{42752AD8-E7CF-4AD1-B3F5-AD147AA53BAC}" type="presParOf" srcId="{8D4B6A33-3D68-41B8-AF05-6D68C002C957}" destId="{5C94D465-BCB7-495D-8954-CD5B2F326A18}" srcOrd="1" destOrd="0" presId="urn:microsoft.com/office/officeart/2008/layout/HorizontalMultiLevelHierarchy"/>
    <dgm:cxn modelId="{A942418D-6EB2-40C7-B1A7-EF34824988BF}" type="presParOf" srcId="{8E0D43AE-745F-4146-B4A8-B0C43694384C}" destId="{744F9D04-9F54-4368-92D9-0F591BF2F88F}" srcOrd="8" destOrd="0" presId="urn:microsoft.com/office/officeart/2008/layout/HorizontalMultiLevelHierarchy"/>
    <dgm:cxn modelId="{2141A59F-D90C-4405-A73C-7221081672A7}" type="presParOf" srcId="{744F9D04-9F54-4368-92D9-0F591BF2F88F}" destId="{85C07965-66FB-4AB2-A853-C3D509A00047}" srcOrd="0" destOrd="0" presId="urn:microsoft.com/office/officeart/2008/layout/HorizontalMultiLevelHierarchy"/>
    <dgm:cxn modelId="{55EC2D60-B084-439B-B803-81F5A40A6F00}" type="presParOf" srcId="{8E0D43AE-745F-4146-B4A8-B0C43694384C}" destId="{8DA42D15-D070-4370-9DB3-9606444AA9E9}" srcOrd="9" destOrd="0" presId="urn:microsoft.com/office/officeart/2008/layout/HorizontalMultiLevelHierarchy"/>
    <dgm:cxn modelId="{089A0917-4047-4D7A-A14D-9674909879D1}" type="presParOf" srcId="{8DA42D15-D070-4370-9DB3-9606444AA9E9}" destId="{74239515-D0A5-423E-BAB0-38D38926EF0B}" srcOrd="0" destOrd="0" presId="urn:microsoft.com/office/officeart/2008/layout/HorizontalMultiLevelHierarchy"/>
    <dgm:cxn modelId="{7DCABA43-F2C8-4243-B335-183641B53F54}" type="presParOf" srcId="{8DA42D15-D070-4370-9DB3-9606444AA9E9}" destId="{F3B8330F-AE66-491A-92A3-89DB21398DDB}" srcOrd="1" destOrd="0" presId="urn:microsoft.com/office/officeart/2008/layout/HorizontalMultiLevelHierarchy"/>
    <dgm:cxn modelId="{DC47111A-F47F-405B-BFA0-227F0E7746B8}" type="presParOf" srcId="{8E0D43AE-745F-4146-B4A8-B0C43694384C}" destId="{B951D957-5211-44F8-85B9-37ACA5AA6A65}" srcOrd="10" destOrd="0" presId="urn:microsoft.com/office/officeart/2008/layout/HorizontalMultiLevelHierarchy"/>
    <dgm:cxn modelId="{79D1E3ED-7B0B-41FD-A031-8B8D27AB31C2}" type="presParOf" srcId="{B951D957-5211-44F8-85B9-37ACA5AA6A65}" destId="{AE9B29D4-6A14-4D7F-89A5-BDAABE392A0A}" srcOrd="0" destOrd="0" presId="urn:microsoft.com/office/officeart/2008/layout/HorizontalMultiLevelHierarchy"/>
    <dgm:cxn modelId="{25EDBDF9-FE2D-4FB2-A4E6-06B534B3C80C}" type="presParOf" srcId="{8E0D43AE-745F-4146-B4A8-B0C43694384C}" destId="{6719738A-9F98-4CC9-99EF-E847C8124AE2}" srcOrd="11" destOrd="0" presId="urn:microsoft.com/office/officeart/2008/layout/HorizontalMultiLevelHierarchy"/>
    <dgm:cxn modelId="{3F849D7E-2C8E-45CD-9257-966C6E4F710C}" type="presParOf" srcId="{6719738A-9F98-4CC9-99EF-E847C8124AE2}" destId="{BC42F8AC-65DC-411E-95EF-8A75FC647BB1}" srcOrd="0" destOrd="0" presId="urn:microsoft.com/office/officeart/2008/layout/HorizontalMultiLevelHierarchy"/>
    <dgm:cxn modelId="{C02C5379-8CAA-47BB-BA41-4EBF06E15443}" type="presParOf" srcId="{6719738A-9F98-4CC9-99EF-E847C8124AE2}" destId="{FEBBD913-D09C-4862-850F-772EC0A6532E}" srcOrd="1" destOrd="0" presId="urn:microsoft.com/office/officeart/2008/layout/HorizontalMultiLevelHierarchy"/>
    <dgm:cxn modelId="{52C987A5-3932-4125-B6BB-45AD8C57037D}" type="presParOf" srcId="{8E0D43AE-745F-4146-B4A8-B0C43694384C}" destId="{AF2E45DD-D409-4EB6-A975-430A0E51C3B4}" srcOrd="12" destOrd="0" presId="urn:microsoft.com/office/officeart/2008/layout/HorizontalMultiLevelHierarchy"/>
    <dgm:cxn modelId="{0FBDC77C-A885-47AC-B4BA-ED8F92EF665A}" type="presParOf" srcId="{AF2E45DD-D409-4EB6-A975-430A0E51C3B4}" destId="{046B755D-0E9D-4C20-88FC-B3B5E8D2E87A}" srcOrd="0" destOrd="0" presId="urn:microsoft.com/office/officeart/2008/layout/HorizontalMultiLevelHierarchy"/>
    <dgm:cxn modelId="{CFF315CB-1FA0-4791-9A93-771229302466}" type="presParOf" srcId="{8E0D43AE-745F-4146-B4A8-B0C43694384C}" destId="{4B8E1097-F07C-4534-AEAA-C38EDF4C21D5}" srcOrd="13" destOrd="0" presId="urn:microsoft.com/office/officeart/2008/layout/HorizontalMultiLevelHierarchy"/>
    <dgm:cxn modelId="{A578099B-49D1-4614-9D22-860EA0F259B2}" type="presParOf" srcId="{4B8E1097-F07C-4534-AEAA-C38EDF4C21D5}" destId="{1A17E501-EFBC-41DE-91F9-752DBD6A457D}" srcOrd="0" destOrd="0" presId="urn:microsoft.com/office/officeart/2008/layout/HorizontalMultiLevelHierarchy"/>
    <dgm:cxn modelId="{FCE9CA66-5F74-4537-9A61-BF70AE181AFF}" type="presParOf" srcId="{4B8E1097-F07C-4534-AEAA-C38EDF4C21D5}" destId="{5CFB6F4C-325A-412A-9C36-4CCC391ABB86}" srcOrd="1" destOrd="0" presId="urn:microsoft.com/office/officeart/2008/layout/HorizontalMultiLevelHierarchy"/>
    <dgm:cxn modelId="{288FAD57-C2EA-4450-B8F2-98B546CC1F41}" type="presParOf" srcId="{8E0D43AE-745F-4146-B4A8-B0C43694384C}" destId="{006E2D54-037B-4B2C-8808-AE3BD6142BB6}" srcOrd="14" destOrd="0" presId="urn:microsoft.com/office/officeart/2008/layout/HorizontalMultiLevelHierarchy"/>
    <dgm:cxn modelId="{FBFA5BEB-AEF9-4FB0-B891-BC8AAAD6507F}" type="presParOf" srcId="{006E2D54-037B-4B2C-8808-AE3BD6142BB6}" destId="{6594ED7C-0A40-4AF2-A581-931DB8736B2D}" srcOrd="0" destOrd="0" presId="urn:microsoft.com/office/officeart/2008/layout/HorizontalMultiLevelHierarchy"/>
    <dgm:cxn modelId="{EEEFE0C0-D270-4185-B385-40614090CCE1}" type="presParOf" srcId="{8E0D43AE-745F-4146-B4A8-B0C43694384C}" destId="{CE398B2D-0BAF-4337-B182-CB74C5BB59B4}" srcOrd="15" destOrd="0" presId="urn:microsoft.com/office/officeart/2008/layout/HorizontalMultiLevelHierarchy"/>
    <dgm:cxn modelId="{1088CA58-46B3-4C92-9A13-7418DBAC249B}" type="presParOf" srcId="{CE398B2D-0BAF-4337-B182-CB74C5BB59B4}" destId="{6637EFF7-27D8-4FA2-987B-B7774F6804C7}" srcOrd="0" destOrd="0" presId="urn:microsoft.com/office/officeart/2008/layout/HorizontalMultiLevelHierarchy"/>
    <dgm:cxn modelId="{2283056F-1721-4793-8C80-AB9309115C2B}" type="presParOf" srcId="{CE398B2D-0BAF-4337-B182-CB74C5BB59B4}" destId="{35AF5084-5647-4A00-866D-A0C0D8028378}"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9235B01-A871-4B06-A96F-8EF2BF88911D}"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id-ID"/>
        </a:p>
      </dgm:t>
    </dgm:pt>
    <dgm:pt modelId="{C829620C-2623-46F8-8164-43E7D0136AF7}">
      <dgm:prSet phldrT="[Text]">
        <dgm:style>
          <a:lnRef idx="0">
            <a:schemeClr val="dk1"/>
          </a:lnRef>
          <a:fillRef idx="3">
            <a:schemeClr val="dk1"/>
          </a:fillRef>
          <a:effectRef idx="3">
            <a:schemeClr val="dk1"/>
          </a:effectRef>
          <a:fontRef idx="minor">
            <a:schemeClr val="lt1"/>
          </a:fontRef>
        </dgm:style>
      </dgm:prSet>
      <dgm:spPr/>
      <dgm:t>
        <a:bodyPr/>
        <a:lstStyle/>
        <a:p>
          <a:r>
            <a:rPr lang="id-ID" dirty="0" smtClean="0"/>
            <a:t>1. </a:t>
          </a:r>
          <a:r>
            <a:rPr lang="id-ID" b="1" u="sng" dirty="0" smtClean="0"/>
            <a:t>Kemiskinan</a:t>
          </a:r>
          <a:r>
            <a:rPr lang="id-ID" dirty="0" smtClean="0"/>
            <a:t>: dapat memicu tindakan, seperti</a:t>
          </a:r>
          <a:endParaRPr lang="id-ID" dirty="0"/>
        </a:p>
      </dgm:t>
    </dgm:pt>
    <dgm:pt modelId="{AE28E1C6-2127-4B06-9E80-603B0D94C0B9}" type="parTrans" cxnId="{F2E41E7A-37EC-471D-84DF-92F5F8BFF3CB}">
      <dgm:prSet/>
      <dgm:spPr/>
      <dgm:t>
        <a:bodyPr/>
        <a:lstStyle/>
        <a:p>
          <a:endParaRPr lang="id-ID"/>
        </a:p>
      </dgm:t>
    </dgm:pt>
    <dgm:pt modelId="{47B25E53-8965-429A-8C13-C28D254304B9}" type="sibTrans" cxnId="{F2E41E7A-37EC-471D-84DF-92F5F8BFF3CB}">
      <dgm:prSet/>
      <dgm:spPr/>
      <dgm:t>
        <a:bodyPr/>
        <a:lstStyle/>
        <a:p>
          <a:endParaRPr lang="id-ID"/>
        </a:p>
      </dgm:t>
    </dgm:pt>
    <dgm:pt modelId="{5DABE2FD-3076-4430-B698-A6517A38502E}">
      <dgm:prSet phldrT="[Text]">
        <dgm:style>
          <a:lnRef idx="1">
            <a:schemeClr val="accent6"/>
          </a:lnRef>
          <a:fillRef idx="2">
            <a:schemeClr val="accent6"/>
          </a:fillRef>
          <a:effectRef idx="1">
            <a:schemeClr val="accent6"/>
          </a:effectRef>
          <a:fontRef idx="minor">
            <a:schemeClr val="dk1"/>
          </a:fontRef>
        </dgm:style>
      </dgm:prSet>
      <dgm:spPr/>
      <dgm:t>
        <a:bodyPr/>
        <a:lstStyle/>
        <a:p>
          <a:r>
            <a:rPr lang="id-ID" dirty="0" smtClean="0"/>
            <a:t>a. Memaksa anak bekerja mencari nafkah, pekerja di bawah umur</a:t>
          </a:r>
          <a:endParaRPr lang="id-ID" dirty="0"/>
        </a:p>
      </dgm:t>
    </dgm:pt>
    <dgm:pt modelId="{F140CC60-1205-4AA0-9244-F64E25F16089}" type="parTrans" cxnId="{72BA132E-374A-4560-B468-360017FF3881}">
      <dgm:prSet/>
      <dgm:spPr/>
      <dgm:t>
        <a:bodyPr/>
        <a:lstStyle/>
        <a:p>
          <a:endParaRPr lang="id-ID"/>
        </a:p>
      </dgm:t>
    </dgm:pt>
    <dgm:pt modelId="{A5E97FB1-786F-4AAA-A2E7-22877DF015C7}" type="sibTrans" cxnId="{72BA132E-374A-4560-B468-360017FF3881}">
      <dgm:prSet/>
      <dgm:spPr/>
      <dgm:t>
        <a:bodyPr/>
        <a:lstStyle/>
        <a:p>
          <a:endParaRPr lang="id-ID"/>
        </a:p>
      </dgm:t>
    </dgm:pt>
    <dgm:pt modelId="{1BA4E5D8-E06D-47D7-8004-79D7F4A557C3}">
      <dgm:prSet phldrT="[Text]">
        <dgm:style>
          <a:lnRef idx="0">
            <a:schemeClr val="dk1"/>
          </a:lnRef>
          <a:fillRef idx="3">
            <a:schemeClr val="dk1"/>
          </a:fillRef>
          <a:effectRef idx="3">
            <a:schemeClr val="dk1"/>
          </a:effectRef>
          <a:fontRef idx="minor">
            <a:schemeClr val="lt1"/>
          </a:fontRef>
        </dgm:style>
      </dgm:prSet>
      <dgm:spPr/>
      <dgm:t>
        <a:bodyPr/>
        <a:lstStyle/>
        <a:p>
          <a:r>
            <a:rPr lang="id-ID" dirty="0" smtClean="0"/>
            <a:t>2. </a:t>
          </a:r>
          <a:r>
            <a:rPr lang="id-ID" b="1" u="sng" dirty="0" smtClean="0"/>
            <a:t>Stres</a:t>
          </a:r>
          <a:r>
            <a:rPr lang="id-ID" dirty="0" smtClean="0"/>
            <a:t>, dapat dibagi kepada</a:t>
          </a:r>
          <a:endParaRPr lang="id-ID" dirty="0"/>
        </a:p>
      </dgm:t>
    </dgm:pt>
    <dgm:pt modelId="{76BB67C6-FAC7-4FA2-8809-D2F45CA444E6}" type="parTrans" cxnId="{F9F7C288-496F-4020-A820-90C4391BB9B9}">
      <dgm:prSet/>
      <dgm:spPr/>
      <dgm:t>
        <a:bodyPr/>
        <a:lstStyle/>
        <a:p>
          <a:endParaRPr lang="id-ID"/>
        </a:p>
      </dgm:t>
    </dgm:pt>
    <dgm:pt modelId="{8C8D31A3-665E-475C-B602-22A46701EFAA}" type="sibTrans" cxnId="{F9F7C288-496F-4020-A820-90C4391BB9B9}">
      <dgm:prSet/>
      <dgm:spPr/>
      <dgm:t>
        <a:bodyPr/>
        <a:lstStyle/>
        <a:p>
          <a:endParaRPr lang="id-ID"/>
        </a:p>
      </dgm:t>
    </dgm:pt>
    <dgm:pt modelId="{896D3BBF-93BD-41D2-86B3-4FB3A2C1CB5B}">
      <dgm:prSet phldrT="[Text]">
        <dgm:style>
          <a:lnRef idx="1">
            <a:schemeClr val="accent6"/>
          </a:lnRef>
          <a:fillRef idx="2">
            <a:schemeClr val="accent6"/>
          </a:fillRef>
          <a:effectRef idx="1">
            <a:schemeClr val="accent6"/>
          </a:effectRef>
          <a:fontRef idx="minor">
            <a:schemeClr val="dk1"/>
          </a:fontRef>
        </dgm:style>
      </dgm:prSet>
      <dgm:spPr/>
      <dgm:t>
        <a:bodyPr/>
        <a:lstStyle/>
        <a:p>
          <a:r>
            <a:rPr lang="id-ID" dirty="0" smtClean="0"/>
            <a:t>a. </a:t>
          </a:r>
          <a:r>
            <a:rPr lang="id-ID" b="1" u="sng" dirty="0" smtClean="0"/>
            <a:t>Stres yang berasal dari anak</a:t>
          </a:r>
          <a:r>
            <a:rPr lang="id-ID" dirty="0" smtClean="0"/>
            <a:t>, seperti anak dengan kondisi fisik, mental, dan perilaku berbeda dengan anak pada umumnya, anak dengan penyakit kronis. </a:t>
          </a:r>
          <a:endParaRPr lang="id-ID" dirty="0"/>
        </a:p>
      </dgm:t>
    </dgm:pt>
    <dgm:pt modelId="{3A93018C-CB10-47F2-B883-855565E036E2}" type="parTrans" cxnId="{5680F153-FA4C-436F-89B4-A98B83A7A4C6}">
      <dgm:prSet/>
      <dgm:spPr/>
      <dgm:t>
        <a:bodyPr/>
        <a:lstStyle/>
        <a:p>
          <a:endParaRPr lang="id-ID"/>
        </a:p>
      </dgm:t>
    </dgm:pt>
    <dgm:pt modelId="{9B4776FC-D975-43BC-8930-2E86D4BCDE46}" type="sibTrans" cxnId="{5680F153-FA4C-436F-89B4-A98B83A7A4C6}">
      <dgm:prSet/>
      <dgm:spPr/>
      <dgm:t>
        <a:bodyPr/>
        <a:lstStyle/>
        <a:p>
          <a:endParaRPr lang="id-ID"/>
        </a:p>
      </dgm:t>
    </dgm:pt>
    <dgm:pt modelId="{9E6BB5D2-D276-4C57-8DA9-33231C4EDB54}">
      <dgm:prSet phldrT="[Text]">
        <dgm:style>
          <a:lnRef idx="1">
            <a:schemeClr val="accent6"/>
          </a:lnRef>
          <a:fillRef idx="2">
            <a:schemeClr val="accent6"/>
          </a:fillRef>
          <a:effectRef idx="1">
            <a:schemeClr val="accent6"/>
          </a:effectRef>
          <a:fontRef idx="minor">
            <a:schemeClr val="dk1"/>
          </a:fontRef>
        </dgm:style>
      </dgm:prSet>
      <dgm:spPr/>
      <dgm:t>
        <a:bodyPr/>
        <a:lstStyle/>
        <a:p>
          <a:r>
            <a:rPr lang="id-ID" dirty="0" smtClean="0"/>
            <a:t>b. Menjadikan anak sebagai pekerja seks komersial</a:t>
          </a:r>
          <a:endParaRPr lang="id-ID" dirty="0"/>
        </a:p>
      </dgm:t>
    </dgm:pt>
    <dgm:pt modelId="{97DCE736-7E48-4FCE-969C-9FC10C87ABA9}" type="parTrans" cxnId="{3218AB51-BD35-40F6-A319-6F37D375A0BC}">
      <dgm:prSet/>
      <dgm:spPr/>
      <dgm:t>
        <a:bodyPr/>
        <a:lstStyle/>
        <a:p>
          <a:endParaRPr lang="id-ID"/>
        </a:p>
      </dgm:t>
    </dgm:pt>
    <dgm:pt modelId="{93179A2D-4C7D-4753-88F2-BE51A264EEFB}" type="sibTrans" cxnId="{3218AB51-BD35-40F6-A319-6F37D375A0BC}">
      <dgm:prSet/>
      <dgm:spPr/>
      <dgm:t>
        <a:bodyPr/>
        <a:lstStyle/>
        <a:p>
          <a:endParaRPr lang="id-ID"/>
        </a:p>
      </dgm:t>
    </dgm:pt>
    <dgm:pt modelId="{B14BA68D-FB53-497F-AFA6-4A0575AE4697}">
      <dgm:prSet phldrT="[Text]">
        <dgm:style>
          <a:lnRef idx="1">
            <a:schemeClr val="accent6"/>
          </a:lnRef>
          <a:fillRef idx="2">
            <a:schemeClr val="accent6"/>
          </a:fillRef>
          <a:effectRef idx="1">
            <a:schemeClr val="accent6"/>
          </a:effectRef>
          <a:fontRef idx="minor">
            <a:schemeClr val="dk1"/>
          </a:fontRef>
        </dgm:style>
      </dgm:prSet>
      <dgm:spPr/>
      <dgm:t>
        <a:bodyPr/>
        <a:lstStyle/>
        <a:p>
          <a:r>
            <a:rPr lang="id-ID" dirty="0" smtClean="0"/>
            <a:t>c. Menikahkan anak di bawah umur</a:t>
          </a:r>
          <a:endParaRPr lang="id-ID" dirty="0"/>
        </a:p>
      </dgm:t>
    </dgm:pt>
    <dgm:pt modelId="{D55CD65D-3B22-45B1-AB66-A9BB4975C0C5}" type="parTrans" cxnId="{B74CDCBA-8514-470B-9659-D394BD1B971B}">
      <dgm:prSet/>
      <dgm:spPr/>
      <dgm:t>
        <a:bodyPr/>
        <a:lstStyle/>
        <a:p>
          <a:endParaRPr lang="id-ID"/>
        </a:p>
      </dgm:t>
    </dgm:pt>
    <dgm:pt modelId="{EED25CC4-AF96-4423-A016-03B9E89B397E}" type="sibTrans" cxnId="{B74CDCBA-8514-470B-9659-D394BD1B971B}">
      <dgm:prSet/>
      <dgm:spPr/>
      <dgm:t>
        <a:bodyPr/>
        <a:lstStyle/>
        <a:p>
          <a:endParaRPr lang="id-ID"/>
        </a:p>
      </dgm:t>
    </dgm:pt>
    <dgm:pt modelId="{E36EC7D3-FCA5-4366-8D64-5DB10D3F9A89}">
      <dgm:prSet phldrT="[Text]">
        <dgm:style>
          <a:lnRef idx="1">
            <a:schemeClr val="accent6"/>
          </a:lnRef>
          <a:fillRef idx="2">
            <a:schemeClr val="accent6"/>
          </a:fillRef>
          <a:effectRef idx="1">
            <a:schemeClr val="accent6"/>
          </a:effectRef>
          <a:fontRef idx="minor">
            <a:schemeClr val="dk1"/>
          </a:fontRef>
        </dgm:style>
      </dgm:prSet>
      <dgm:spPr/>
      <dgm:t>
        <a:bodyPr/>
        <a:lstStyle/>
        <a:p>
          <a:r>
            <a:rPr lang="id-ID" dirty="0" smtClean="0"/>
            <a:t>d. Pembuangan anak, anak jalanan</a:t>
          </a:r>
          <a:endParaRPr lang="id-ID" dirty="0"/>
        </a:p>
      </dgm:t>
    </dgm:pt>
    <dgm:pt modelId="{4F79A5E3-9696-4A50-9910-EAA43D8B969E}" type="parTrans" cxnId="{3550918B-367E-409F-9F7F-DD0C821ED7A2}">
      <dgm:prSet/>
      <dgm:spPr/>
      <dgm:t>
        <a:bodyPr/>
        <a:lstStyle/>
        <a:p>
          <a:endParaRPr lang="id-ID"/>
        </a:p>
      </dgm:t>
    </dgm:pt>
    <dgm:pt modelId="{880EAE9A-C034-457D-958C-22DD492DAC8A}" type="sibTrans" cxnId="{3550918B-367E-409F-9F7F-DD0C821ED7A2}">
      <dgm:prSet/>
      <dgm:spPr/>
      <dgm:t>
        <a:bodyPr/>
        <a:lstStyle/>
        <a:p>
          <a:endParaRPr lang="id-ID"/>
        </a:p>
      </dgm:t>
    </dgm:pt>
    <dgm:pt modelId="{DCF51F1A-E168-4E79-BD2C-1369E9B560E2}">
      <dgm:prSet phldrT="[Text]">
        <dgm:style>
          <a:lnRef idx="1">
            <a:schemeClr val="accent6"/>
          </a:lnRef>
          <a:fillRef idx="2">
            <a:schemeClr val="accent6"/>
          </a:fillRef>
          <a:effectRef idx="1">
            <a:schemeClr val="accent6"/>
          </a:effectRef>
          <a:fontRef idx="minor">
            <a:schemeClr val="dk1"/>
          </a:fontRef>
        </dgm:style>
      </dgm:prSet>
      <dgm:spPr/>
      <dgm:t>
        <a:bodyPr/>
        <a:lstStyle/>
        <a:p>
          <a:r>
            <a:rPr lang="id-ID" dirty="0" smtClean="0"/>
            <a:t>e. Pengguguran kandungan</a:t>
          </a:r>
          <a:endParaRPr lang="id-ID" dirty="0"/>
        </a:p>
      </dgm:t>
    </dgm:pt>
    <dgm:pt modelId="{312C87CF-4003-48F7-BF4C-8049E3021033}" type="parTrans" cxnId="{BAF3EA83-694A-4562-8318-F651CB8BDBF2}">
      <dgm:prSet/>
      <dgm:spPr/>
      <dgm:t>
        <a:bodyPr/>
        <a:lstStyle/>
        <a:p>
          <a:endParaRPr lang="id-ID"/>
        </a:p>
      </dgm:t>
    </dgm:pt>
    <dgm:pt modelId="{A1015064-16E1-4EA0-9689-E82B97E29BBC}" type="sibTrans" cxnId="{BAF3EA83-694A-4562-8318-F651CB8BDBF2}">
      <dgm:prSet/>
      <dgm:spPr/>
      <dgm:t>
        <a:bodyPr/>
        <a:lstStyle/>
        <a:p>
          <a:endParaRPr lang="id-ID"/>
        </a:p>
      </dgm:t>
    </dgm:pt>
    <dgm:pt modelId="{36C21491-96DB-4410-97AA-06AC996BA037}">
      <dgm:prSet phldrT="[Text]">
        <dgm:style>
          <a:lnRef idx="1">
            <a:schemeClr val="accent6"/>
          </a:lnRef>
          <a:fillRef idx="2">
            <a:schemeClr val="accent6"/>
          </a:fillRef>
          <a:effectRef idx="1">
            <a:schemeClr val="accent6"/>
          </a:effectRef>
          <a:fontRef idx="minor">
            <a:schemeClr val="dk1"/>
          </a:fontRef>
        </dgm:style>
      </dgm:prSet>
      <dgm:spPr/>
      <dgm:t>
        <a:bodyPr/>
        <a:lstStyle/>
        <a:p>
          <a:r>
            <a:rPr lang="id-ID" dirty="0" smtClean="0"/>
            <a:t>b. </a:t>
          </a:r>
          <a:r>
            <a:rPr lang="id-ID" b="1" i="0" u="sng" dirty="0" smtClean="0"/>
            <a:t>Stres yang berasal dari orang tua</a:t>
          </a:r>
          <a:r>
            <a:rPr lang="id-ID" dirty="0" smtClean="0"/>
            <a:t>, seperti orang tua dengan gangguan jiwa, orang tua sebagai korban kekerasan di masa lalu, orang tua perfeksionis dengan harapan pada anak terlampau tinggi, orang tua dengan sikap disiplin tinggi. </a:t>
          </a:r>
          <a:endParaRPr lang="id-ID" dirty="0"/>
        </a:p>
      </dgm:t>
    </dgm:pt>
    <dgm:pt modelId="{F47E207F-5AFE-46FD-85B7-5A6451A85BE1}" type="parTrans" cxnId="{8C15C16C-9020-4C18-9E3B-3EBA56924C20}">
      <dgm:prSet/>
      <dgm:spPr/>
      <dgm:t>
        <a:bodyPr/>
        <a:lstStyle/>
        <a:p>
          <a:endParaRPr lang="id-ID"/>
        </a:p>
      </dgm:t>
    </dgm:pt>
    <dgm:pt modelId="{14DE9F10-23E0-4293-9D27-00C24F8C284B}" type="sibTrans" cxnId="{8C15C16C-9020-4C18-9E3B-3EBA56924C20}">
      <dgm:prSet/>
      <dgm:spPr/>
      <dgm:t>
        <a:bodyPr/>
        <a:lstStyle/>
        <a:p>
          <a:endParaRPr lang="id-ID"/>
        </a:p>
      </dgm:t>
    </dgm:pt>
    <dgm:pt modelId="{53FD59CA-C07F-477A-A9E2-2FB1363AE5CC}">
      <dgm:prSet phldrT="[Text]">
        <dgm:style>
          <a:lnRef idx="1">
            <a:schemeClr val="accent6"/>
          </a:lnRef>
          <a:fillRef idx="2">
            <a:schemeClr val="accent6"/>
          </a:fillRef>
          <a:effectRef idx="1">
            <a:schemeClr val="accent6"/>
          </a:effectRef>
          <a:fontRef idx="minor">
            <a:schemeClr val="dk1"/>
          </a:fontRef>
        </dgm:style>
      </dgm:prSet>
      <dgm:spPr/>
      <dgm:t>
        <a:bodyPr/>
        <a:lstStyle/>
        <a:p>
          <a:r>
            <a:rPr lang="id-ID" dirty="0" smtClean="0"/>
            <a:t>c</a:t>
          </a:r>
          <a:r>
            <a:rPr lang="id-ID" b="1" u="sng" dirty="0" smtClean="0"/>
            <a:t>. Stres berasal dari situasi tertentu</a:t>
          </a:r>
          <a:r>
            <a:rPr lang="id-ID" dirty="0" smtClean="0"/>
            <a:t>, seperti terkena PHK, pengangguran, pindah lingkungan, dan keluarga sering bertengkar</a:t>
          </a:r>
          <a:endParaRPr lang="id-ID" dirty="0"/>
        </a:p>
      </dgm:t>
    </dgm:pt>
    <dgm:pt modelId="{37C5506D-D5B3-4A37-B672-ED055F37EB99}" type="parTrans" cxnId="{0923EFD4-75F4-45D8-848B-5D8E5C84BBC2}">
      <dgm:prSet/>
      <dgm:spPr/>
      <dgm:t>
        <a:bodyPr/>
        <a:lstStyle/>
        <a:p>
          <a:endParaRPr lang="id-ID"/>
        </a:p>
      </dgm:t>
    </dgm:pt>
    <dgm:pt modelId="{FC198F0E-1974-4C09-B485-6D91838C63EC}" type="sibTrans" cxnId="{0923EFD4-75F4-45D8-848B-5D8E5C84BBC2}">
      <dgm:prSet/>
      <dgm:spPr/>
      <dgm:t>
        <a:bodyPr/>
        <a:lstStyle/>
        <a:p>
          <a:endParaRPr lang="id-ID"/>
        </a:p>
      </dgm:t>
    </dgm:pt>
    <dgm:pt modelId="{BC0A8AAF-AEF4-4FD4-BCD4-AD6852D532E4}" type="pres">
      <dgm:prSet presAssocID="{49235B01-A871-4B06-A96F-8EF2BF88911D}" presName="Name0" presStyleCnt="0">
        <dgm:presLayoutVars>
          <dgm:dir/>
          <dgm:animLvl val="lvl"/>
          <dgm:resizeHandles val="exact"/>
        </dgm:presLayoutVars>
      </dgm:prSet>
      <dgm:spPr/>
      <dgm:t>
        <a:bodyPr/>
        <a:lstStyle/>
        <a:p>
          <a:endParaRPr lang="id-ID"/>
        </a:p>
      </dgm:t>
    </dgm:pt>
    <dgm:pt modelId="{2F9A09F0-B8F7-4A34-A5DA-3B62B54133A7}" type="pres">
      <dgm:prSet presAssocID="{C829620C-2623-46F8-8164-43E7D0136AF7}" presName="composite" presStyleCnt="0"/>
      <dgm:spPr/>
    </dgm:pt>
    <dgm:pt modelId="{51C657B2-E478-441A-B3F8-F3C9B90B9545}" type="pres">
      <dgm:prSet presAssocID="{C829620C-2623-46F8-8164-43E7D0136AF7}" presName="parTx" presStyleLbl="alignNode1" presStyleIdx="0" presStyleCnt="2">
        <dgm:presLayoutVars>
          <dgm:chMax val="0"/>
          <dgm:chPref val="0"/>
          <dgm:bulletEnabled val="1"/>
        </dgm:presLayoutVars>
      </dgm:prSet>
      <dgm:spPr/>
      <dgm:t>
        <a:bodyPr/>
        <a:lstStyle/>
        <a:p>
          <a:endParaRPr lang="id-ID"/>
        </a:p>
      </dgm:t>
    </dgm:pt>
    <dgm:pt modelId="{33BA357F-F55A-4653-AE3F-1F65EE69B9EC}" type="pres">
      <dgm:prSet presAssocID="{C829620C-2623-46F8-8164-43E7D0136AF7}" presName="desTx" presStyleLbl="alignAccFollowNode1" presStyleIdx="0" presStyleCnt="2">
        <dgm:presLayoutVars>
          <dgm:bulletEnabled val="1"/>
        </dgm:presLayoutVars>
      </dgm:prSet>
      <dgm:spPr/>
      <dgm:t>
        <a:bodyPr/>
        <a:lstStyle/>
        <a:p>
          <a:endParaRPr lang="id-ID"/>
        </a:p>
      </dgm:t>
    </dgm:pt>
    <dgm:pt modelId="{5DEBFEB7-9675-486F-90F0-CD2C35E7C2EF}" type="pres">
      <dgm:prSet presAssocID="{47B25E53-8965-429A-8C13-C28D254304B9}" presName="space" presStyleCnt="0"/>
      <dgm:spPr/>
    </dgm:pt>
    <dgm:pt modelId="{29926EF4-96E9-4902-AC9E-A4955C9C1BCE}" type="pres">
      <dgm:prSet presAssocID="{1BA4E5D8-E06D-47D7-8004-79D7F4A557C3}" presName="composite" presStyleCnt="0"/>
      <dgm:spPr/>
    </dgm:pt>
    <dgm:pt modelId="{F53BF14D-7A4D-4489-A9EF-602266326906}" type="pres">
      <dgm:prSet presAssocID="{1BA4E5D8-E06D-47D7-8004-79D7F4A557C3}" presName="parTx" presStyleLbl="alignNode1" presStyleIdx="1" presStyleCnt="2">
        <dgm:presLayoutVars>
          <dgm:chMax val="0"/>
          <dgm:chPref val="0"/>
          <dgm:bulletEnabled val="1"/>
        </dgm:presLayoutVars>
      </dgm:prSet>
      <dgm:spPr/>
      <dgm:t>
        <a:bodyPr/>
        <a:lstStyle/>
        <a:p>
          <a:endParaRPr lang="id-ID"/>
        </a:p>
      </dgm:t>
    </dgm:pt>
    <dgm:pt modelId="{F09A6967-D754-4BAA-A2DD-6AC38222020F}" type="pres">
      <dgm:prSet presAssocID="{1BA4E5D8-E06D-47D7-8004-79D7F4A557C3}" presName="desTx" presStyleLbl="alignAccFollowNode1" presStyleIdx="1" presStyleCnt="2">
        <dgm:presLayoutVars>
          <dgm:bulletEnabled val="1"/>
        </dgm:presLayoutVars>
      </dgm:prSet>
      <dgm:spPr/>
      <dgm:t>
        <a:bodyPr/>
        <a:lstStyle/>
        <a:p>
          <a:endParaRPr lang="id-ID"/>
        </a:p>
      </dgm:t>
    </dgm:pt>
  </dgm:ptLst>
  <dgm:cxnLst>
    <dgm:cxn modelId="{3550918B-367E-409F-9F7F-DD0C821ED7A2}" srcId="{C829620C-2623-46F8-8164-43E7D0136AF7}" destId="{E36EC7D3-FCA5-4366-8D64-5DB10D3F9A89}" srcOrd="3" destOrd="0" parTransId="{4F79A5E3-9696-4A50-9910-EAA43D8B969E}" sibTransId="{880EAE9A-C034-457D-958C-22DD492DAC8A}"/>
    <dgm:cxn modelId="{C28E9E8E-7170-4967-8333-4E636595C4C1}" type="presOf" srcId="{896D3BBF-93BD-41D2-86B3-4FB3A2C1CB5B}" destId="{F09A6967-D754-4BAA-A2DD-6AC38222020F}" srcOrd="0" destOrd="0" presId="urn:microsoft.com/office/officeart/2005/8/layout/hList1"/>
    <dgm:cxn modelId="{B74CDCBA-8514-470B-9659-D394BD1B971B}" srcId="{C829620C-2623-46F8-8164-43E7D0136AF7}" destId="{B14BA68D-FB53-497F-AFA6-4A0575AE4697}" srcOrd="2" destOrd="0" parTransId="{D55CD65D-3B22-45B1-AB66-A9BB4975C0C5}" sibTransId="{EED25CC4-AF96-4423-A016-03B9E89B397E}"/>
    <dgm:cxn modelId="{6DB61E50-0BA4-4DCA-95A7-7AC6C3490CAB}" type="presOf" srcId="{C829620C-2623-46F8-8164-43E7D0136AF7}" destId="{51C657B2-E478-441A-B3F8-F3C9B90B9545}" srcOrd="0" destOrd="0" presId="urn:microsoft.com/office/officeart/2005/8/layout/hList1"/>
    <dgm:cxn modelId="{BAF3EA83-694A-4562-8318-F651CB8BDBF2}" srcId="{C829620C-2623-46F8-8164-43E7D0136AF7}" destId="{DCF51F1A-E168-4E79-BD2C-1369E9B560E2}" srcOrd="4" destOrd="0" parTransId="{312C87CF-4003-48F7-BF4C-8049E3021033}" sibTransId="{A1015064-16E1-4EA0-9689-E82B97E29BBC}"/>
    <dgm:cxn modelId="{DCD85EEA-3287-4688-B0C6-60BD8C11CC2F}" type="presOf" srcId="{B14BA68D-FB53-497F-AFA6-4A0575AE4697}" destId="{33BA357F-F55A-4653-AE3F-1F65EE69B9EC}" srcOrd="0" destOrd="2" presId="urn:microsoft.com/office/officeart/2005/8/layout/hList1"/>
    <dgm:cxn modelId="{72BA132E-374A-4560-B468-360017FF3881}" srcId="{C829620C-2623-46F8-8164-43E7D0136AF7}" destId="{5DABE2FD-3076-4430-B698-A6517A38502E}" srcOrd="0" destOrd="0" parTransId="{F140CC60-1205-4AA0-9244-F64E25F16089}" sibTransId="{A5E97FB1-786F-4AAA-A2E7-22877DF015C7}"/>
    <dgm:cxn modelId="{02694028-C14B-4577-A7AA-BB478B1E7E81}" type="presOf" srcId="{DCF51F1A-E168-4E79-BD2C-1369E9B560E2}" destId="{33BA357F-F55A-4653-AE3F-1F65EE69B9EC}" srcOrd="0" destOrd="4" presId="urn:microsoft.com/office/officeart/2005/8/layout/hList1"/>
    <dgm:cxn modelId="{ADCDD843-5502-4C92-87DC-94F9F00AC862}" type="presOf" srcId="{5DABE2FD-3076-4430-B698-A6517A38502E}" destId="{33BA357F-F55A-4653-AE3F-1F65EE69B9EC}" srcOrd="0" destOrd="0" presId="urn:microsoft.com/office/officeart/2005/8/layout/hList1"/>
    <dgm:cxn modelId="{0923EFD4-75F4-45D8-848B-5D8E5C84BBC2}" srcId="{1BA4E5D8-E06D-47D7-8004-79D7F4A557C3}" destId="{53FD59CA-C07F-477A-A9E2-2FB1363AE5CC}" srcOrd="2" destOrd="0" parTransId="{37C5506D-D5B3-4A37-B672-ED055F37EB99}" sibTransId="{FC198F0E-1974-4C09-B485-6D91838C63EC}"/>
    <dgm:cxn modelId="{8C15C16C-9020-4C18-9E3B-3EBA56924C20}" srcId="{1BA4E5D8-E06D-47D7-8004-79D7F4A557C3}" destId="{36C21491-96DB-4410-97AA-06AC996BA037}" srcOrd="1" destOrd="0" parTransId="{F47E207F-5AFE-46FD-85B7-5A6451A85BE1}" sibTransId="{14DE9F10-23E0-4293-9D27-00C24F8C284B}"/>
    <dgm:cxn modelId="{04C99A76-5E57-40B3-B26B-8D805264F13A}" type="presOf" srcId="{E36EC7D3-FCA5-4366-8D64-5DB10D3F9A89}" destId="{33BA357F-F55A-4653-AE3F-1F65EE69B9EC}" srcOrd="0" destOrd="3" presId="urn:microsoft.com/office/officeart/2005/8/layout/hList1"/>
    <dgm:cxn modelId="{F2E41E7A-37EC-471D-84DF-92F5F8BFF3CB}" srcId="{49235B01-A871-4B06-A96F-8EF2BF88911D}" destId="{C829620C-2623-46F8-8164-43E7D0136AF7}" srcOrd="0" destOrd="0" parTransId="{AE28E1C6-2127-4B06-9E80-603B0D94C0B9}" sibTransId="{47B25E53-8965-429A-8C13-C28D254304B9}"/>
    <dgm:cxn modelId="{5680F153-FA4C-436F-89B4-A98B83A7A4C6}" srcId="{1BA4E5D8-E06D-47D7-8004-79D7F4A557C3}" destId="{896D3BBF-93BD-41D2-86B3-4FB3A2C1CB5B}" srcOrd="0" destOrd="0" parTransId="{3A93018C-CB10-47F2-B883-855565E036E2}" sibTransId="{9B4776FC-D975-43BC-8930-2E86D4BCDE46}"/>
    <dgm:cxn modelId="{F9F7C288-496F-4020-A820-90C4391BB9B9}" srcId="{49235B01-A871-4B06-A96F-8EF2BF88911D}" destId="{1BA4E5D8-E06D-47D7-8004-79D7F4A557C3}" srcOrd="1" destOrd="0" parTransId="{76BB67C6-FAC7-4FA2-8809-D2F45CA444E6}" sibTransId="{8C8D31A3-665E-475C-B602-22A46701EFAA}"/>
    <dgm:cxn modelId="{5A1E4C0E-72D3-4124-9359-FA7276410F84}" type="presOf" srcId="{53FD59CA-C07F-477A-A9E2-2FB1363AE5CC}" destId="{F09A6967-D754-4BAA-A2DD-6AC38222020F}" srcOrd="0" destOrd="2" presId="urn:microsoft.com/office/officeart/2005/8/layout/hList1"/>
    <dgm:cxn modelId="{3156E647-7645-48B2-965C-C4F3A7D23835}" type="presOf" srcId="{9E6BB5D2-D276-4C57-8DA9-33231C4EDB54}" destId="{33BA357F-F55A-4653-AE3F-1F65EE69B9EC}" srcOrd="0" destOrd="1" presId="urn:microsoft.com/office/officeart/2005/8/layout/hList1"/>
    <dgm:cxn modelId="{3218AB51-BD35-40F6-A319-6F37D375A0BC}" srcId="{C829620C-2623-46F8-8164-43E7D0136AF7}" destId="{9E6BB5D2-D276-4C57-8DA9-33231C4EDB54}" srcOrd="1" destOrd="0" parTransId="{97DCE736-7E48-4FCE-969C-9FC10C87ABA9}" sibTransId="{93179A2D-4C7D-4753-88F2-BE51A264EEFB}"/>
    <dgm:cxn modelId="{06505414-36BA-43D5-8B71-4653CAD43C51}" type="presOf" srcId="{36C21491-96DB-4410-97AA-06AC996BA037}" destId="{F09A6967-D754-4BAA-A2DD-6AC38222020F}" srcOrd="0" destOrd="1" presId="urn:microsoft.com/office/officeart/2005/8/layout/hList1"/>
    <dgm:cxn modelId="{3BA1080D-FD23-4889-928A-0768E88C0890}" type="presOf" srcId="{49235B01-A871-4B06-A96F-8EF2BF88911D}" destId="{BC0A8AAF-AEF4-4FD4-BCD4-AD6852D532E4}" srcOrd="0" destOrd="0" presId="urn:microsoft.com/office/officeart/2005/8/layout/hList1"/>
    <dgm:cxn modelId="{211BC29A-8163-4DB0-9794-57F6AECC3466}" type="presOf" srcId="{1BA4E5D8-E06D-47D7-8004-79D7F4A557C3}" destId="{F53BF14D-7A4D-4489-A9EF-602266326906}" srcOrd="0" destOrd="0" presId="urn:microsoft.com/office/officeart/2005/8/layout/hList1"/>
    <dgm:cxn modelId="{A77B63E3-6B56-4CF3-9BCE-F24718E771A2}" type="presParOf" srcId="{BC0A8AAF-AEF4-4FD4-BCD4-AD6852D532E4}" destId="{2F9A09F0-B8F7-4A34-A5DA-3B62B54133A7}" srcOrd="0" destOrd="0" presId="urn:microsoft.com/office/officeart/2005/8/layout/hList1"/>
    <dgm:cxn modelId="{91468E71-FE1F-4A95-84D9-B73BB1D65838}" type="presParOf" srcId="{2F9A09F0-B8F7-4A34-A5DA-3B62B54133A7}" destId="{51C657B2-E478-441A-B3F8-F3C9B90B9545}" srcOrd="0" destOrd="0" presId="urn:microsoft.com/office/officeart/2005/8/layout/hList1"/>
    <dgm:cxn modelId="{97907480-F825-4495-9E7A-AB64283A6BD0}" type="presParOf" srcId="{2F9A09F0-B8F7-4A34-A5DA-3B62B54133A7}" destId="{33BA357F-F55A-4653-AE3F-1F65EE69B9EC}" srcOrd="1" destOrd="0" presId="urn:microsoft.com/office/officeart/2005/8/layout/hList1"/>
    <dgm:cxn modelId="{47FB6A23-0C52-4053-A69B-2660A8F98BDC}" type="presParOf" srcId="{BC0A8AAF-AEF4-4FD4-BCD4-AD6852D532E4}" destId="{5DEBFEB7-9675-486F-90F0-CD2C35E7C2EF}" srcOrd="1" destOrd="0" presId="urn:microsoft.com/office/officeart/2005/8/layout/hList1"/>
    <dgm:cxn modelId="{C6F22825-44ED-40EA-84F4-6C801E65D945}" type="presParOf" srcId="{BC0A8AAF-AEF4-4FD4-BCD4-AD6852D532E4}" destId="{29926EF4-96E9-4902-AC9E-A4955C9C1BCE}" srcOrd="2" destOrd="0" presId="urn:microsoft.com/office/officeart/2005/8/layout/hList1"/>
    <dgm:cxn modelId="{15480655-857C-4487-AEEC-5D8D682C0DDA}" type="presParOf" srcId="{29926EF4-96E9-4902-AC9E-A4955C9C1BCE}" destId="{F53BF14D-7A4D-4489-A9EF-602266326906}" srcOrd="0" destOrd="0" presId="urn:microsoft.com/office/officeart/2005/8/layout/hList1"/>
    <dgm:cxn modelId="{4E433B9A-5E08-4FB7-9CC1-E5A33A8F80E9}" type="presParOf" srcId="{29926EF4-96E9-4902-AC9E-A4955C9C1BCE}" destId="{F09A6967-D754-4BAA-A2DD-6AC38222020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F74F157-4C9E-4F31-AA30-B06E1E5D5D8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id-ID"/>
        </a:p>
      </dgm:t>
    </dgm:pt>
    <dgm:pt modelId="{8B77B0D7-0F50-4597-B289-3464081377CA}">
      <dgm:prSet phldrT="[Text]" custT="1">
        <dgm:style>
          <a:lnRef idx="0">
            <a:schemeClr val="dk1"/>
          </a:lnRef>
          <a:fillRef idx="3">
            <a:schemeClr val="dk1"/>
          </a:fillRef>
          <a:effectRef idx="3">
            <a:schemeClr val="dk1"/>
          </a:effectRef>
          <a:fontRef idx="minor">
            <a:schemeClr val="lt1"/>
          </a:fontRef>
        </dgm:style>
      </dgm:prSet>
      <dgm:spPr/>
      <dgm:t>
        <a:bodyPr/>
        <a:lstStyle/>
        <a:p>
          <a:r>
            <a:rPr lang="id-ID" sz="2200" b="1" dirty="0" smtClean="0"/>
            <a:t>a. Kekerasan Fisik (</a:t>
          </a:r>
          <a:r>
            <a:rPr lang="id-ID" sz="2200" b="1" i="1" dirty="0" smtClean="0"/>
            <a:t>Physical Abuse</a:t>
          </a:r>
          <a:r>
            <a:rPr lang="id-ID" sz="2200" b="1" dirty="0" smtClean="0"/>
            <a:t>)</a:t>
          </a:r>
          <a:endParaRPr lang="id-ID" sz="2200" b="1" dirty="0"/>
        </a:p>
      </dgm:t>
    </dgm:pt>
    <dgm:pt modelId="{76A3C5FD-DEF4-4B81-A910-EB4960260AC3}" type="parTrans" cxnId="{AC06615C-FB3E-489D-9350-99FAF2BDCECD}">
      <dgm:prSet/>
      <dgm:spPr/>
      <dgm:t>
        <a:bodyPr/>
        <a:lstStyle/>
        <a:p>
          <a:endParaRPr lang="id-ID"/>
        </a:p>
      </dgm:t>
    </dgm:pt>
    <dgm:pt modelId="{B0B3CA7E-906C-4513-9BCC-3DDC4AE7688A}" type="sibTrans" cxnId="{AC06615C-FB3E-489D-9350-99FAF2BDCECD}">
      <dgm:prSet/>
      <dgm:spPr/>
      <dgm:t>
        <a:bodyPr/>
        <a:lstStyle/>
        <a:p>
          <a:endParaRPr lang="id-ID"/>
        </a:p>
      </dgm:t>
    </dgm:pt>
    <dgm:pt modelId="{C790267F-2A80-4A0F-8944-511FEA07B15E}">
      <dgm:prSet phldrT="[Text]" custT="1">
        <dgm:style>
          <a:lnRef idx="0">
            <a:schemeClr val="dk1"/>
          </a:lnRef>
          <a:fillRef idx="3">
            <a:schemeClr val="dk1"/>
          </a:fillRef>
          <a:effectRef idx="3">
            <a:schemeClr val="dk1"/>
          </a:effectRef>
          <a:fontRef idx="minor">
            <a:schemeClr val="lt1"/>
          </a:fontRef>
        </dgm:style>
      </dgm:prSet>
      <dgm:spPr/>
      <dgm:t>
        <a:bodyPr/>
        <a:lstStyle/>
        <a:p>
          <a:r>
            <a:rPr lang="id-ID" sz="2200" b="1" dirty="0" smtClean="0"/>
            <a:t>b. Kekerasan Psikis (</a:t>
          </a:r>
          <a:r>
            <a:rPr lang="id-ID" sz="2200" b="1" i="1" dirty="0" smtClean="0"/>
            <a:t>Psychological, emotional, verbal abuse</a:t>
          </a:r>
          <a:r>
            <a:rPr lang="id-ID" sz="2200" b="1" dirty="0" smtClean="0"/>
            <a:t>)</a:t>
          </a:r>
          <a:endParaRPr lang="id-ID" sz="2200" b="1" dirty="0"/>
        </a:p>
      </dgm:t>
    </dgm:pt>
    <dgm:pt modelId="{9665A531-A7D5-4051-9BD6-300336C6A2B7}" type="parTrans" cxnId="{BE3B5CFD-20CA-474D-9FE2-AC7EAA5CB76D}">
      <dgm:prSet/>
      <dgm:spPr/>
      <dgm:t>
        <a:bodyPr/>
        <a:lstStyle/>
        <a:p>
          <a:endParaRPr lang="id-ID"/>
        </a:p>
      </dgm:t>
    </dgm:pt>
    <dgm:pt modelId="{A2D0DEFF-816A-4313-8DF7-8CEB97E6222D}" type="sibTrans" cxnId="{BE3B5CFD-20CA-474D-9FE2-AC7EAA5CB76D}">
      <dgm:prSet/>
      <dgm:spPr/>
      <dgm:t>
        <a:bodyPr/>
        <a:lstStyle/>
        <a:p>
          <a:endParaRPr lang="id-ID"/>
        </a:p>
      </dgm:t>
    </dgm:pt>
    <dgm:pt modelId="{7487D12C-13FC-4131-973F-2043907BF9C8}">
      <dgm:prSet custT="1">
        <dgm:style>
          <a:lnRef idx="1">
            <a:schemeClr val="accent2"/>
          </a:lnRef>
          <a:fillRef idx="2">
            <a:schemeClr val="accent2"/>
          </a:fillRef>
          <a:effectRef idx="1">
            <a:schemeClr val="accent2"/>
          </a:effectRef>
          <a:fontRef idx="minor">
            <a:schemeClr val="dk1"/>
          </a:fontRef>
        </dgm:style>
      </dgm:prSet>
      <dgm:spPr/>
      <dgm:t>
        <a:bodyPr/>
        <a:lstStyle/>
        <a:p>
          <a:r>
            <a:rPr lang="id-ID" sz="2200" dirty="0" smtClean="0"/>
            <a:t>Seperti: menampar, menendang, memukul, meninju, mencekik, mendorong, menggigit, membenturkan, mengancam dengan benda tajam, dan yang sejenis</a:t>
          </a:r>
          <a:endParaRPr lang="id-ID" sz="2200" dirty="0"/>
        </a:p>
      </dgm:t>
    </dgm:pt>
    <dgm:pt modelId="{52EA775C-367E-43A9-97FB-7A361C6832B3}" type="parTrans" cxnId="{5D2CDFBF-B9D6-4244-8001-733A330E1F63}">
      <dgm:prSet/>
      <dgm:spPr/>
      <dgm:t>
        <a:bodyPr/>
        <a:lstStyle/>
        <a:p>
          <a:endParaRPr lang="id-ID"/>
        </a:p>
      </dgm:t>
    </dgm:pt>
    <dgm:pt modelId="{19905669-F8C7-4085-AB67-7552B6EB3482}" type="sibTrans" cxnId="{5D2CDFBF-B9D6-4244-8001-733A330E1F63}">
      <dgm:prSet/>
      <dgm:spPr/>
      <dgm:t>
        <a:bodyPr/>
        <a:lstStyle/>
        <a:p>
          <a:endParaRPr lang="id-ID"/>
        </a:p>
      </dgm:t>
    </dgm:pt>
    <dgm:pt modelId="{A2207AF1-C314-47AF-BA89-33C5847FCA02}">
      <dgm:prSet custT="1">
        <dgm:style>
          <a:lnRef idx="1">
            <a:schemeClr val="accent2"/>
          </a:lnRef>
          <a:fillRef idx="2">
            <a:schemeClr val="accent2"/>
          </a:fillRef>
          <a:effectRef idx="1">
            <a:schemeClr val="accent2"/>
          </a:effectRef>
          <a:fontRef idx="minor">
            <a:schemeClr val="dk1"/>
          </a:fontRef>
        </dgm:style>
      </dgm:prSet>
      <dgm:spPr/>
      <dgm:t>
        <a:bodyPr/>
        <a:lstStyle/>
        <a:p>
          <a:r>
            <a:rPr lang="id-ID" sz="2200" dirty="0" smtClean="0"/>
            <a:t>Seperti: penelantaran dan pengabaian anak, penggunaan kata-kata kasar, mempermalukan di depan orang lain, melontarkan ancaman dengan kata-kata, dsb</a:t>
          </a:r>
          <a:endParaRPr lang="id-ID" sz="2200" dirty="0"/>
        </a:p>
      </dgm:t>
    </dgm:pt>
    <dgm:pt modelId="{CAF9CEF8-351B-48D8-9C9E-5DF57A2BAA8C}" type="parTrans" cxnId="{01AEEBC0-7D09-4746-A04B-6FF92BE99483}">
      <dgm:prSet/>
      <dgm:spPr/>
      <dgm:t>
        <a:bodyPr/>
        <a:lstStyle/>
        <a:p>
          <a:endParaRPr lang="id-ID"/>
        </a:p>
      </dgm:t>
    </dgm:pt>
    <dgm:pt modelId="{DE4DC750-0E98-4D73-BBCA-F4C644736834}" type="sibTrans" cxnId="{01AEEBC0-7D09-4746-A04B-6FF92BE99483}">
      <dgm:prSet/>
      <dgm:spPr/>
      <dgm:t>
        <a:bodyPr/>
        <a:lstStyle/>
        <a:p>
          <a:endParaRPr lang="id-ID"/>
        </a:p>
      </dgm:t>
    </dgm:pt>
    <dgm:pt modelId="{84444482-6278-475D-B238-DDC8488B04AA}" type="pres">
      <dgm:prSet presAssocID="{DF74F157-4C9E-4F31-AA30-B06E1E5D5D84}" presName="linear" presStyleCnt="0">
        <dgm:presLayoutVars>
          <dgm:dir/>
          <dgm:animLvl val="lvl"/>
          <dgm:resizeHandles val="exact"/>
        </dgm:presLayoutVars>
      </dgm:prSet>
      <dgm:spPr/>
      <dgm:t>
        <a:bodyPr/>
        <a:lstStyle/>
        <a:p>
          <a:endParaRPr lang="id-ID"/>
        </a:p>
      </dgm:t>
    </dgm:pt>
    <dgm:pt modelId="{CE99F3FA-AA8B-4F6B-A8FA-6C5300323E63}" type="pres">
      <dgm:prSet presAssocID="{8B77B0D7-0F50-4597-B289-3464081377CA}" presName="parentLin" presStyleCnt="0"/>
      <dgm:spPr/>
    </dgm:pt>
    <dgm:pt modelId="{825EDC27-B8D9-4139-9F8B-78355950177A}" type="pres">
      <dgm:prSet presAssocID="{8B77B0D7-0F50-4597-B289-3464081377CA}" presName="parentLeftMargin" presStyleLbl="node1" presStyleIdx="0" presStyleCnt="2"/>
      <dgm:spPr/>
      <dgm:t>
        <a:bodyPr/>
        <a:lstStyle/>
        <a:p>
          <a:endParaRPr lang="id-ID"/>
        </a:p>
      </dgm:t>
    </dgm:pt>
    <dgm:pt modelId="{CA0795A3-0822-4322-98BC-9427411882F8}" type="pres">
      <dgm:prSet presAssocID="{8B77B0D7-0F50-4597-B289-3464081377CA}" presName="parentText" presStyleLbl="node1" presStyleIdx="0" presStyleCnt="2" custScaleY="75730">
        <dgm:presLayoutVars>
          <dgm:chMax val="0"/>
          <dgm:bulletEnabled val="1"/>
        </dgm:presLayoutVars>
      </dgm:prSet>
      <dgm:spPr/>
      <dgm:t>
        <a:bodyPr/>
        <a:lstStyle/>
        <a:p>
          <a:endParaRPr lang="id-ID"/>
        </a:p>
      </dgm:t>
    </dgm:pt>
    <dgm:pt modelId="{7587CBC7-66BD-4E8B-A7CE-375186F2EECC}" type="pres">
      <dgm:prSet presAssocID="{8B77B0D7-0F50-4597-B289-3464081377CA}" presName="negativeSpace" presStyleCnt="0"/>
      <dgm:spPr/>
    </dgm:pt>
    <dgm:pt modelId="{13DE4020-3D05-4CCB-8D29-960DC94023EF}" type="pres">
      <dgm:prSet presAssocID="{8B77B0D7-0F50-4597-B289-3464081377CA}" presName="childText" presStyleLbl="conFgAcc1" presStyleIdx="0" presStyleCnt="2">
        <dgm:presLayoutVars>
          <dgm:bulletEnabled val="1"/>
        </dgm:presLayoutVars>
      </dgm:prSet>
      <dgm:spPr/>
      <dgm:t>
        <a:bodyPr/>
        <a:lstStyle/>
        <a:p>
          <a:endParaRPr lang="id-ID"/>
        </a:p>
      </dgm:t>
    </dgm:pt>
    <dgm:pt modelId="{EDA84AFA-4D96-42AA-8463-042803B8D5D1}" type="pres">
      <dgm:prSet presAssocID="{B0B3CA7E-906C-4513-9BCC-3DDC4AE7688A}" presName="spaceBetweenRectangles" presStyleCnt="0"/>
      <dgm:spPr/>
    </dgm:pt>
    <dgm:pt modelId="{3FDDDD91-6525-4295-B114-961505D830EE}" type="pres">
      <dgm:prSet presAssocID="{C790267F-2A80-4A0F-8944-511FEA07B15E}" presName="parentLin" presStyleCnt="0"/>
      <dgm:spPr/>
    </dgm:pt>
    <dgm:pt modelId="{CD64FB73-38F8-48D4-83EE-CD3AD942FCDF}" type="pres">
      <dgm:prSet presAssocID="{C790267F-2A80-4A0F-8944-511FEA07B15E}" presName="parentLeftMargin" presStyleLbl="node1" presStyleIdx="0" presStyleCnt="2"/>
      <dgm:spPr/>
      <dgm:t>
        <a:bodyPr/>
        <a:lstStyle/>
        <a:p>
          <a:endParaRPr lang="id-ID"/>
        </a:p>
      </dgm:t>
    </dgm:pt>
    <dgm:pt modelId="{1E9FDD68-3E5E-4C8A-8BB3-B646259F0BA6}" type="pres">
      <dgm:prSet presAssocID="{C790267F-2A80-4A0F-8944-511FEA07B15E}" presName="parentText" presStyleLbl="node1" presStyleIdx="1" presStyleCnt="2">
        <dgm:presLayoutVars>
          <dgm:chMax val="0"/>
          <dgm:bulletEnabled val="1"/>
        </dgm:presLayoutVars>
      </dgm:prSet>
      <dgm:spPr/>
      <dgm:t>
        <a:bodyPr/>
        <a:lstStyle/>
        <a:p>
          <a:endParaRPr lang="id-ID"/>
        </a:p>
      </dgm:t>
    </dgm:pt>
    <dgm:pt modelId="{FDA1CD08-25E7-4D53-A77F-4F298A7B85C0}" type="pres">
      <dgm:prSet presAssocID="{C790267F-2A80-4A0F-8944-511FEA07B15E}" presName="negativeSpace" presStyleCnt="0"/>
      <dgm:spPr/>
    </dgm:pt>
    <dgm:pt modelId="{EA82794C-A25D-4734-8B28-3667A8342473}" type="pres">
      <dgm:prSet presAssocID="{C790267F-2A80-4A0F-8944-511FEA07B15E}" presName="childText" presStyleLbl="conFgAcc1" presStyleIdx="1" presStyleCnt="2">
        <dgm:presLayoutVars>
          <dgm:bulletEnabled val="1"/>
        </dgm:presLayoutVars>
      </dgm:prSet>
      <dgm:spPr/>
      <dgm:t>
        <a:bodyPr/>
        <a:lstStyle/>
        <a:p>
          <a:endParaRPr lang="id-ID"/>
        </a:p>
      </dgm:t>
    </dgm:pt>
  </dgm:ptLst>
  <dgm:cxnLst>
    <dgm:cxn modelId="{E4B469F2-22E3-4CE3-9ED5-33C221FC6A79}" type="presOf" srcId="{8B77B0D7-0F50-4597-B289-3464081377CA}" destId="{825EDC27-B8D9-4139-9F8B-78355950177A}" srcOrd="0" destOrd="0" presId="urn:microsoft.com/office/officeart/2005/8/layout/list1"/>
    <dgm:cxn modelId="{AB8290C4-21B1-42B9-A701-E1569C5E9A00}" type="presOf" srcId="{8B77B0D7-0F50-4597-B289-3464081377CA}" destId="{CA0795A3-0822-4322-98BC-9427411882F8}" srcOrd="1" destOrd="0" presId="urn:microsoft.com/office/officeart/2005/8/layout/list1"/>
    <dgm:cxn modelId="{C3E58793-517A-49B6-B44B-441DB62F6889}" type="presOf" srcId="{C790267F-2A80-4A0F-8944-511FEA07B15E}" destId="{CD64FB73-38F8-48D4-83EE-CD3AD942FCDF}" srcOrd="0" destOrd="0" presId="urn:microsoft.com/office/officeart/2005/8/layout/list1"/>
    <dgm:cxn modelId="{AC06615C-FB3E-489D-9350-99FAF2BDCECD}" srcId="{DF74F157-4C9E-4F31-AA30-B06E1E5D5D84}" destId="{8B77B0D7-0F50-4597-B289-3464081377CA}" srcOrd="0" destOrd="0" parTransId="{76A3C5FD-DEF4-4B81-A910-EB4960260AC3}" sibTransId="{B0B3CA7E-906C-4513-9BCC-3DDC4AE7688A}"/>
    <dgm:cxn modelId="{815BC75A-2339-48D1-BF4C-F1B3CA72590A}" type="presOf" srcId="{A2207AF1-C314-47AF-BA89-33C5847FCA02}" destId="{EA82794C-A25D-4734-8B28-3667A8342473}" srcOrd="0" destOrd="0" presId="urn:microsoft.com/office/officeart/2005/8/layout/list1"/>
    <dgm:cxn modelId="{01AEEBC0-7D09-4746-A04B-6FF92BE99483}" srcId="{C790267F-2A80-4A0F-8944-511FEA07B15E}" destId="{A2207AF1-C314-47AF-BA89-33C5847FCA02}" srcOrd="0" destOrd="0" parTransId="{CAF9CEF8-351B-48D8-9C9E-5DF57A2BAA8C}" sibTransId="{DE4DC750-0E98-4D73-BBCA-F4C644736834}"/>
    <dgm:cxn modelId="{2E0DF918-FDC4-43AC-BC62-CBAF1556AAE1}" type="presOf" srcId="{DF74F157-4C9E-4F31-AA30-B06E1E5D5D84}" destId="{84444482-6278-475D-B238-DDC8488B04AA}" srcOrd="0" destOrd="0" presId="urn:microsoft.com/office/officeart/2005/8/layout/list1"/>
    <dgm:cxn modelId="{BE3B5CFD-20CA-474D-9FE2-AC7EAA5CB76D}" srcId="{DF74F157-4C9E-4F31-AA30-B06E1E5D5D84}" destId="{C790267F-2A80-4A0F-8944-511FEA07B15E}" srcOrd="1" destOrd="0" parTransId="{9665A531-A7D5-4051-9BD6-300336C6A2B7}" sibTransId="{A2D0DEFF-816A-4313-8DF7-8CEB97E6222D}"/>
    <dgm:cxn modelId="{5D2CDFBF-B9D6-4244-8001-733A330E1F63}" srcId="{8B77B0D7-0F50-4597-B289-3464081377CA}" destId="{7487D12C-13FC-4131-973F-2043907BF9C8}" srcOrd="0" destOrd="0" parTransId="{52EA775C-367E-43A9-97FB-7A361C6832B3}" sibTransId="{19905669-F8C7-4085-AB67-7552B6EB3482}"/>
    <dgm:cxn modelId="{72447182-8C9B-4969-A3FB-3E47E3139A1F}" type="presOf" srcId="{C790267F-2A80-4A0F-8944-511FEA07B15E}" destId="{1E9FDD68-3E5E-4C8A-8BB3-B646259F0BA6}" srcOrd="1" destOrd="0" presId="urn:microsoft.com/office/officeart/2005/8/layout/list1"/>
    <dgm:cxn modelId="{47FEAD45-39C3-41B1-9BFD-4EDD6F9472CC}" type="presOf" srcId="{7487D12C-13FC-4131-973F-2043907BF9C8}" destId="{13DE4020-3D05-4CCB-8D29-960DC94023EF}" srcOrd="0" destOrd="0" presId="urn:microsoft.com/office/officeart/2005/8/layout/list1"/>
    <dgm:cxn modelId="{A00C742F-ADB2-4DB4-8177-F599BB17DF9C}" type="presParOf" srcId="{84444482-6278-475D-B238-DDC8488B04AA}" destId="{CE99F3FA-AA8B-4F6B-A8FA-6C5300323E63}" srcOrd="0" destOrd="0" presId="urn:microsoft.com/office/officeart/2005/8/layout/list1"/>
    <dgm:cxn modelId="{0F540E35-B37A-4C6A-B9AE-8CE31BA5674C}" type="presParOf" srcId="{CE99F3FA-AA8B-4F6B-A8FA-6C5300323E63}" destId="{825EDC27-B8D9-4139-9F8B-78355950177A}" srcOrd="0" destOrd="0" presId="urn:microsoft.com/office/officeart/2005/8/layout/list1"/>
    <dgm:cxn modelId="{BCCB787A-90F5-455A-BE55-77587EB5A280}" type="presParOf" srcId="{CE99F3FA-AA8B-4F6B-A8FA-6C5300323E63}" destId="{CA0795A3-0822-4322-98BC-9427411882F8}" srcOrd="1" destOrd="0" presId="urn:microsoft.com/office/officeart/2005/8/layout/list1"/>
    <dgm:cxn modelId="{EC6C0E4D-413A-40BB-9159-AF4942E18B04}" type="presParOf" srcId="{84444482-6278-475D-B238-DDC8488B04AA}" destId="{7587CBC7-66BD-4E8B-A7CE-375186F2EECC}" srcOrd="1" destOrd="0" presId="urn:microsoft.com/office/officeart/2005/8/layout/list1"/>
    <dgm:cxn modelId="{DEC13AC8-F74F-4648-97C3-459BD1EAC3B2}" type="presParOf" srcId="{84444482-6278-475D-B238-DDC8488B04AA}" destId="{13DE4020-3D05-4CCB-8D29-960DC94023EF}" srcOrd="2" destOrd="0" presId="urn:microsoft.com/office/officeart/2005/8/layout/list1"/>
    <dgm:cxn modelId="{D16F88AB-BD8C-44A2-BC25-CDD86927F567}" type="presParOf" srcId="{84444482-6278-475D-B238-DDC8488B04AA}" destId="{EDA84AFA-4D96-42AA-8463-042803B8D5D1}" srcOrd="3" destOrd="0" presId="urn:microsoft.com/office/officeart/2005/8/layout/list1"/>
    <dgm:cxn modelId="{18859594-8220-42C7-A0B5-5893ABBBBA52}" type="presParOf" srcId="{84444482-6278-475D-B238-DDC8488B04AA}" destId="{3FDDDD91-6525-4295-B114-961505D830EE}" srcOrd="4" destOrd="0" presId="urn:microsoft.com/office/officeart/2005/8/layout/list1"/>
    <dgm:cxn modelId="{3A6E4702-2F39-4327-ACE2-36128E171F1D}" type="presParOf" srcId="{3FDDDD91-6525-4295-B114-961505D830EE}" destId="{CD64FB73-38F8-48D4-83EE-CD3AD942FCDF}" srcOrd="0" destOrd="0" presId="urn:microsoft.com/office/officeart/2005/8/layout/list1"/>
    <dgm:cxn modelId="{581217EB-3F9C-40DA-9274-1B0061AB15CD}" type="presParOf" srcId="{3FDDDD91-6525-4295-B114-961505D830EE}" destId="{1E9FDD68-3E5E-4C8A-8BB3-B646259F0BA6}" srcOrd="1" destOrd="0" presId="urn:microsoft.com/office/officeart/2005/8/layout/list1"/>
    <dgm:cxn modelId="{13DF17CE-FEBB-4BD3-87AE-84C593CC0BC9}" type="presParOf" srcId="{84444482-6278-475D-B238-DDC8488B04AA}" destId="{FDA1CD08-25E7-4D53-A77F-4F298A7B85C0}" srcOrd="5" destOrd="0" presId="urn:microsoft.com/office/officeart/2005/8/layout/list1"/>
    <dgm:cxn modelId="{8088B0C6-8A3C-451A-BF61-BA866D636811}" type="presParOf" srcId="{84444482-6278-475D-B238-DDC8488B04AA}" destId="{EA82794C-A25D-4734-8B28-3667A8342473}"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2B4F95D-74EC-445B-9039-BBB3723B0E3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id-ID"/>
        </a:p>
      </dgm:t>
    </dgm:pt>
    <dgm:pt modelId="{134FE576-36D6-4269-B2FE-CEB00F1F5C79}">
      <dgm:prSet custT="1">
        <dgm:style>
          <a:lnRef idx="1">
            <a:schemeClr val="accent2"/>
          </a:lnRef>
          <a:fillRef idx="2">
            <a:schemeClr val="accent2"/>
          </a:fillRef>
          <a:effectRef idx="1">
            <a:schemeClr val="accent2"/>
          </a:effectRef>
          <a:fontRef idx="minor">
            <a:schemeClr val="dk1"/>
          </a:fontRef>
        </dgm:style>
      </dgm:prSet>
      <dgm:spPr/>
      <dgm:t>
        <a:bodyPr/>
        <a:lstStyle/>
        <a:p>
          <a:endParaRPr lang="en-US" sz="2200" dirty="0" smtClean="0"/>
        </a:p>
      </dgm:t>
    </dgm:pt>
    <dgm:pt modelId="{17CA4AC7-17BB-4305-B2A9-5406B7509D28}">
      <dgm:prSet custT="1">
        <dgm:style>
          <a:lnRef idx="1">
            <a:schemeClr val="accent2"/>
          </a:lnRef>
          <a:fillRef idx="2">
            <a:schemeClr val="accent2"/>
          </a:fillRef>
          <a:effectRef idx="1">
            <a:schemeClr val="accent2"/>
          </a:effectRef>
          <a:fontRef idx="minor">
            <a:schemeClr val="dk1"/>
          </a:fontRef>
        </dgm:style>
      </dgm:prSet>
      <dgm:spPr/>
      <dgm:t>
        <a:bodyPr/>
        <a:lstStyle/>
        <a:p>
          <a:r>
            <a:rPr lang="en-US" sz="2200" dirty="0" err="1" smtClean="0"/>
            <a:t>seperti</a:t>
          </a:r>
          <a:r>
            <a:rPr lang="en-US" sz="2200" dirty="0" smtClean="0"/>
            <a:t> </a:t>
          </a:r>
          <a:r>
            <a:rPr lang="en-US" sz="2200" dirty="0" err="1" smtClean="0"/>
            <a:t>memaksa</a:t>
          </a:r>
          <a:r>
            <a:rPr lang="en-US" sz="2200" dirty="0" smtClean="0"/>
            <a:t> </a:t>
          </a:r>
          <a:r>
            <a:rPr lang="en-US" sz="2200" dirty="0" err="1" smtClean="0"/>
            <a:t>anak</a:t>
          </a:r>
          <a:r>
            <a:rPr lang="en-US" sz="2200" dirty="0" smtClean="0"/>
            <a:t> </a:t>
          </a:r>
          <a:r>
            <a:rPr lang="en-US" sz="2200" dirty="0" err="1" smtClean="0"/>
            <a:t>untuk</a:t>
          </a:r>
          <a:r>
            <a:rPr lang="en-US" sz="2200" dirty="0" smtClean="0"/>
            <a:t> </a:t>
          </a:r>
          <a:r>
            <a:rPr lang="en-US" sz="2200" dirty="0" err="1" smtClean="0"/>
            <a:t>dapat</a:t>
          </a:r>
          <a:r>
            <a:rPr lang="en-US" sz="2200" dirty="0" smtClean="0"/>
            <a:t> </a:t>
          </a:r>
          <a:r>
            <a:rPr lang="en-US" sz="2200" dirty="0" err="1" smtClean="0"/>
            <a:t>memberikan</a:t>
          </a:r>
          <a:r>
            <a:rPr lang="en-US" sz="2200" dirty="0" smtClean="0"/>
            <a:t> </a:t>
          </a:r>
          <a:r>
            <a:rPr lang="en-US" sz="2200" dirty="0" err="1" smtClean="0"/>
            <a:t>kontribusi</a:t>
          </a:r>
          <a:r>
            <a:rPr lang="en-US" sz="2200" dirty="0" smtClean="0"/>
            <a:t> </a:t>
          </a:r>
          <a:r>
            <a:rPr lang="en-US" sz="2200" dirty="0" err="1" smtClean="0"/>
            <a:t>ekonomi</a:t>
          </a:r>
          <a:r>
            <a:rPr lang="en-US" sz="2200" dirty="0" smtClean="0"/>
            <a:t> </a:t>
          </a:r>
          <a:r>
            <a:rPr lang="en-US" sz="2200" dirty="0" err="1" smtClean="0"/>
            <a:t>keluarga</a:t>
          </a:r>
          <a:r>
            <a:rPr lang="en-US" sz="2200" dirty="0" smtClean="0"/>
            <a:t>, </a:t>
          </a:r>
          <a:r>
            <a:rPr lang="en-US" sz="2200" dirty="0" err="1" smtClean="0"/>
            <a:t>bekerja</a:t>
          </a:r>
          <a:r>
            <a:rPr lang="en-US" sz="2200" dirty="0" smtClean="0"/>
            <a:t> </a:t>
          </a:r>
          <a:r>
            <a:rPr lang="en-US" sz="2200" dirty="0" err="1" smtClean="0"/>
            <a:t>sebagai</a:t>
          </a:r>
          <a:r>
            <a:rPr lang="en-US" sz="2200" dirty="0" smtClean="0"/>
            <a:t> </a:t>
          </a:r>
          <a:r>
            <a:rPr lang="en-US" sz="2200" dirty="0" err="1" smtClean="0"/>
            <a:t>penjual</a:t>
          </a:r>
          <a:r>
            <a:rPr lang="en-US" sz="2200" dirty="0" smtClean="0"/>
            <a:t> </a:t>
          </a:r>
          <a:r>
            <a:rPr lang="en-US" sz="2200" dirty="0" err="1" smtClean="0"/>
            <a:t>koran</a:t>
          </a:r>
          <a:r>
            <a:rPr lang="en-US" sz="2200" dirty="0" smtClean="0"/>
            <a:t>, </a:t>
          </a:r>
          <a:r>
            <a:rPr lang="en-US" sz="2200" dirty="0" err="1" smtClean="0"/>
            <a:t>pengamen</a:t>
          </a:r>
          <a:r>
            <a:rPr lang="en-US" sz="2200" dirty="0" smtClean="0"/>
            <a:t> </a:t>
          </a:r>
          <a:r>
            <a:rPr lang="en-US" sz="2200" dirty="0" err="1" smtClean="0"/>
            <a:t>jalanan</a:t>
          </a:r>
          <a:r>
            <a:rPr lang="en-US" sz="2200" dirty="0" smtClean="0"/>
            <a:t>, </a:t>
          </a:r>
          <a:r>
            <a:rPr lang="en-US" sz="2200" dirty="0" err="1" smtClean="0"/>
            <a:t>pengemis</a:t>
          </a:r>
          <a:r>
            <a:rPr lang="en-US" sz="2200" dirty="0" smtClean="0"/>
            <a:t> </a:t>
          </a:r>
          <a:r>
            <a:rPr lang="en-US" sz="2200" dirty="0" err="1" smtClean="0"/>
            <a:t>anak</a:t>
          </a:r>
          <a:endParaRPr lang="id-ID" sz="2200" dirty="0"/>
        </a:p>
      </dgm:t>
    </dgm:pt>
    <dgm:pt modelId="{07F06467-412F-4FC6-87F0-D2BE7B2B70B2}">
      <dgm:prSet phldrT="[Text]" custT="1">
        <dgm:style>
          <a:lnRef idx="0">
            <a:schemeClr val="dk1"/>
          </a:lnRef>
          <a:fillRef idx="3">
            <a:schemeClr val="dk1"/>
          </a:fillRef>
          <a:effectRef idx="3">
            <a:schemeClr val="dk1"/>
          </a:effectRef>
          <a:fontRef idx="minor">
            <a:schemeClr val="lt1"/>
          </a:fontRef>
        </dgm:style>
      </dgm:prSet>
      <dgm:spPr/>
      <dgm:t>
        <a:bodyPr/>
        <a:lstStyle/>
        <a:p>
          <a:r>
            <a:rPr lang="id-ID" sz="2200" b="1" dirty="0" smtClean="0"/>
            <a:t>d. Kekerasan Ekonomi </a:t>
          </a:r>
          <a:endParaRPr lang="id-ID" sz="2200" b="1" dirty="0"/>
        </a:p>
      </dgm:t>
    </dgm:pt>
    <dgm:pt modelId="{F9BE8E1E-06FD-4A1D-81B3-26EB5257DF0D}" type="sibTrans" cxnId="{639CB2D6-0464-4331-948A-E54F27EA9F6D}">
      <dgm:prSet/>
      <dgm:spPr/>
      <dgm:t>
        <a:bodyPr/>
        <a:lstStyle/>
        <a:p>
          <a:endParaRPr lang="id-ID"/>
        </a:p>
      </dgm:t>
    </dgm:pt>
    <dgm:pt modelId="{457AB388-C38E-4F28-8258-10E3CC34EBB9}" type="parTrans" cxnId="{639CB2D6-0464-4331-948A-E54F27EA9F6D}">
      <dgm:prSet/>
      <dgm:spPr/>
      <dgm:t>
        <a:bodyPr/>
        <a:lstStyle/>
        <a:p>
          <a:endParaRPr lang="id-ID"/>
        </a:p>
      </dgm:t>
    </dgm:pt>
    <dgm:pt modelId="{FAEC2BFC-DC75-482B-993B-2B3545364A89}" type="sibTrans" cxnId="{E90B3C65-2E21-4B7F-A387-A42B21D2696D}">
      <dgm:prSet/>
      <dgm:spPr/>
      <dgm:t>
        <a:bodyPr/>
        <a:lstStyle/>
        <a:p>
          <a:endParaRPr lang="id-ID"/>
        </a:p>
      </dgm:t>
    </dgm:pt>
    <dgm:pt modelId="{C2541187-D698-46EE-B4CA-BE006C5F04F4}" type="parTrans" cxnId="{E90B3C65-2E21-4B7F-A387-A42B21D2696D}">
      <dgm:prSet/>
      <dgm:spPr/>
      <dgm:t>
        <a:bodyPr/>
        <a:lstStyle/>
        <a:p>
          <a:endParaRPr lang="id-ID"/>
        </a:p>
      </dgm:t>
    </dgm:pt>
    <dgm:pt modelId="{251DCB1B-F676-45BE-B35C-B704828BB1E7}" type="sibTrans" cxnId="{5233FDB4-A30B-4732-A417-53A7E7061BC1}">
      <dgm:prSet/>
      <dgm:spPr/>
      <dgm:t>
        <a:bodyPr/>
        <a:lstStyle/>
        <a:p>
          <a:endParaRPr lang="id-ID"/>
        </a:p>
      </dgm:t>
    </dgm:pt>
    <dgm:pt modelId="{8F58937A-1E92-42D1-A6E6-5E0C8534D3F9}" type="parTrans" cxnId="{5233FDB4-A30B-4732-A417-53A7E7061BC1}">
      <dgm:prSet/>
      <dgm:spPr/>
      <dgm:t>
        <a:bodyPr/>
        <a:lstStyle/>
        <a:p>
          <a:endParaRPr lang="id-ID"/>
        </a:p>
      </dgm:t>
    </dgm:pt>
    <dgm:pt modelId="{055DBFD7-5C73-4A77-A62A-D0CE020E546C}">
      <dgm:prSet custT="1">
        <dgm:style>
          <a:lnRef idx="1">
            <a:schemeClr val="accent2"/>
          </a:lnRef>
          <a:fillRef idx="2">
            <a:schemeClr val="accent2"/>
          </a:fillRef>
          <a:effectRef idx="1">
            <a:schemeClr val="accent2"/>
          </a:effectRef>
          <a:fontRef idx="minor">
            <a:schemeClr val="dk1"/>
          </a:fontRef>
        </dgm:style>
      </dgm:prSet>
      <dgm:spPr/>
      <dgm:t>
        <a:bodyPr/>
        <a:lstStyle/>
        <a:p>
          <a:r>
            <a:rPr lang="en-US" sz="2200" dirty="0" err="1" smtClean="0"/>
            <a:t>seperti</a:t>
          </a:r>
          <a:r>
            <a:rPr lang="en-US" sz="2200" dirty="0" smtClean="0"/>
            <a:t>: </a:t>
          </a:r>
          <a:r>
            <a:rPr lang="en-US" sz="2200" dirty="0" err="1" smtClean="0"/>
            <a:t>paksaan</a:t>
          </a:r>
          <a:r>
            <a:rPr lang="en-US" sz="2200" dirty="0" smtClean="0"/>
            <a:t> </a:t>
          </a:r>
          <a:r>
            <a:rPr lang="en-US" sz="2200" dirty="0" err="1" smtClean="0"/>
            <a:t>atau</a:t>
          </a:r>
          <a:r>
            <a:rPr lang="en-US" sz="2200" dirty="0" smtClean="0"/>
            <a:t> </a:t>
          </a:r>
          <a:r>
            <a:rPr lang="en-US" sz="2200" dirty="0" err="1" smtClean="0"/>
            <a:t>mengancam</a:t>
          </a:r>
          <a:r>
            <a:rPr lang="en-US" sz="2200" dirty="0" smtClean="0"/>
            <a:t> </a:t>
          </a:r>
          <a:r>
            <a:rPr lang="en-US" sz="2200" dirty="0" err="1" smtClean="0"/>
            <a:t>untuk</a:t>
          </a:r>
          <a:r>
            <a:rPr lang="en-US" sz="2200" dirty="0" smtClean="0"/>
            <a:t> </a:t>
          </a:r>
          <a:r>
            <a:rPr lang="en-US" sz="2200" dirty="0" err="1" smtClean="0"/>
            <a:t>melakukan</a:t>
          </a:r>
          <a:r>
            <a:rPr lang="en-US" sz="2200" dirty="0" smtClean="0"/>
            <a:t> </a:t>
          </a:r>
          <a:r>
            <a:rPr lang="en-US" sz="2200" dirty="0" err="1" smtClean="0"/>
            <a:t>hubungan</a:t>
          </a:r>
          <a:r>
            <a:rPr lang="en-US" sz="2200" dirty="0" smtClean="0"/>
            <a:t> </a:t>
          </a:r>
          <a:r>
            <a:rPr lang="en-US" sz="2200" dirty="0" err="1" smtClean="0"/>
            <a:t>seksual</a:t>
          </a:r>
          <a:r>
            <a:rPr lang="en-US" sz="2200" dirty="0" smtClean="0"/>
            <a:t>, </a:t>
          </a:r>
          <a:r>
            <a:rPr lang="en-US" sz="2200" dirty="0" err="1" smtClean="0"/>
            <a:t>pelecehan</a:t>
          </a:r>
          <a:r>
            <a:rPr lang="en-US" sz="2200" dirty="0" smtClean="0"/>
            <a:t> </a:t>
          </a:r>
          <a:r>
            <a:rPr lang="en-US" sz="2200" dirty="0" err="1" smtClean="0"/>
            <a:t>seksual</a:t>
          </a:r>
          <a:r>
            <a:rPr lang="en-US" sz="2200" dirty="0" smtClean="0"/>
            <a:t>, </a:t>
          </a:r>
          <a:r>
            <a:rPr lang="en-US" sz="2200" dirty="0" err="1" smtClean="0"/>
            <a:t>pemerkosaan</a:t>
          </a:r>
          <a:r>
            <a:rPr lang="en-US" sz="2200" dirty="0" smtClean="0"/>
            <a:t>, </a:t>
          </a:r>
          <a:r>
            <a:rPr lang="en-US" sz="2200" dirty="0" err="1" smtClean="0"/>
            <a:t>pencabulan</a:t>
          </a:r>
          <a:r>
            <a:rPr lang="en-US" sz="2200" dirty="0" smtClean="0"/>
            <a:t>, </a:t>
          </a:r>
          <a:r>
            <a:rPr lang="en-US" sz="2200" dirty="0" err="1" smtClean="0"/>
            <a:t>dan</a:t>
          </a:r>
          <a:r>
            <a:rPr lang="en-US" sz="2200" dirty="0" smtClean="0"/>
            <a:t> </a:t>
          </a:r>
          <a:r>
            <a:rPr lang="en-US" sz="2200" dirty="0" err="1" smtClean="0"/>
            <a:t>perbuatan</a:t>
          </a:r>
          <a:r>
            <a:rPr lang="en-US" sz="2200" dirty="0" smtClean="0"/>
            <a:t> yang </a:t>
          </a:r>
          <a:r>
            <a:rPr lang="en-US" sz="2200" dirty="0" err="1" smtClean="0"/>
            <a:t>sejenis</a:t>
          </a:r>
          <a:endParaRPr lang="id-ID" sz="2200" dirty="0"/>
        </a:p>
      </dgm:t>
    </dgm:pt>
    <dgm:pt modelId="{1F61F5FF-443C-41E7-BB8B-1F95F93C7DF8}">
      <dgm:prSet phldrT="[Text]" custT="1">
        <dgm:style>
          <a:lnRef idx="0">
            <a:schemeClr val="dk1"/>
          </a:lnRef>
          <a:fillRef idx="3">
            <a:schemeClr val="dk1"/>
          </a:fillRef>
          <a:effectRef idx="3">
            <a:schemeClr val="dk1"/>
          </a:effectRef>
          <a:fontRef idx="minor">
            <a:schemeClr val="lt1"/>
          </a:fontRef>
        </dgm:style>
      </dgm:prSet>
      <dgm:spPr/>
      <dgm:t>
        <a:bodyPr/>
        <a:lstStyle/>
        <a:p>
          <a:r>
            <a:rPr lang="id-ID" sz="2200" b="1" dirty="0" smtClean="0"/>
            <a:t>c. Kekerasan Seksual (</a:t>
          </a:r>
          <a:r>
            <a:rPr lang="id-ID" sz="2200" b="1" i="1" dirty="0" smtClean="0"/>
            <a:t>Sexual Abuse</a:t>
          </a:r>
          <a:r>
            <a:rPr lang="id-ID" sz="2200" b="1" dirty="0" smtClean="0"/>
            <a:t>) </a:t>
          </a:r>
          <a:endParaRPr lang="id-ID" sz="2200" b="1" dirty="0"/>
        </a:p>
      </dgm:t>
    </dgm:pt>
    <dgm:pt modelId="{4D4DF21B-4497-4486-AB4E-D8347180E3D7}" type="sibTrans" cxnId="{3A5AAD8E-E31B-4A67-9BE6-4A09A320793E}">
      <dgm:prSet/>
      <dgm:spPr/>
      <dgm:t>
        <a:bodyPr/>
        <a:lstStyle/>
        <a:p>
          <a:endParaRPr lang="id-ID"/>
        </a:p>
      </dgm:t>
    </dgm:pt>
    <dgm:pt modelId="{98DF09BF-DE69-48C4-B39B-C4043127F363}" type="parTrans" cxnId="{3A5AAD8E-E31B-4A67-9BE6-4A09A320793E}">
      <dgm:prSet/>
      <dgm:spPr/>
      <dgm:t>
        <a:bodyPr/>
        <a:lstStyle/>
        <a:p>
          <a:endParaRPr lang="id-ID"/>
        </a:p>
      </dgm:t>
    </dgm:pt>
    <dgm:pt modelId="{E7DCC657-1EA4-4376-9262-FE26102A2C07}" type="sibTrans" cxnId="{D49580C2-3A91-45CD-9348-6D3165B87DA6}">
      <dgm:prSet/>
      <dgm:spPr/>
      <dgm:t>
        <a:bodyPr/>
        <a:lstStyle/>
        <a:p>
          <a:endParaRPr lang="id-ID"/>
        </a:p>
      </dgm:t>
    </dgm:pt>
    <dgm:pt modelId="{1731E6E5-0AF4-4460-8812-426761AE8E56}" type="parTrans" cxnId="{D49580C2-3A91-45CD-9348-6D3165B87DA6}">
      <dgm:prSet/>
      <dgm:spPr/>
      <dgm:t>
        <a:bodyPr/>
        <a:lstStyle/>
        <a:p>
          <a:endParaRPr lang="id-ID"/>
        </a:p>
      </dgm:t>
    </dgm:pt>
    <dgm:pt modelId="{D6240AE7-3A48-495B-BD17-D4B69D3548DD}" type="pres">
      <dgm:prSet presAssocID="{C2B4F95D-74EC-445B-9039-BBB3723B0E3F}" presName="linear" presStyleCnt="0">
        <dgm:presLayoutVars>
          <dgm:dir/>
          <dgm:animLvl val="lvl"/>
          <dgm:resizeHandles val="exact"/>
        </dgm:presLayoutVars>
      </dgm:prSet>
      <dgm:spPr/>
      <dgm:t>
        <a:bodyPr/>
        <a:lstStyle/>
        <a:p>
          <a:endParaRPr lang="id-ID"/>
        </a:p>
      </dgm:t>
    </dgm:pt>
    <dgm:pt modelId="{D67C38BF-D4C2-405D-8993-E4FA86EC2050}" type="pres">
      <dgm:prSet presAssocID="{1F61F5FF-443C-41E7-BB8B-1F95F93C7DF8}" presName="parentLin" presStyleCnt="0"/>
      <dgm:spPr/>
    </dgm:pt>
    <dgm:pt modelId="{A782274B-DE49-48D4-B30E-1CB09B7E7D4F}" type="pres">
      <dgm:prSet presAssocID="{1F61F5FF-443C-41E7-BB8B-1F95F93C7DF8}" presName="parentLeftMargin" presStyleLbl="node1" presStyleIdx="0" presStyleCnt="2"/>
      <dgm:spPr/>
      <dgm:t>
        <a:bodyPr/>
        <a:lstStyle/>
        <a:p>
          <a:endParaRPr lang="id-ID"/>
        </a:p>
      </dgm:t>
    </dgm:pt>
    <dgm:pt modelId="{6C4CE2C0-2FF3-4A4C-AE2C-E8C422EC8C20}" type="pres">
      <dgm:prSet presAssocID="{1F61F5FF-443C-41E7-BB8B-1F95F93C7DF8}" presName="parentText" presStyleLbl="node1" presStyleIdx="0" presStyleCnt="2">
        <dgm:presLayoutVars>
          <dgm:chMax val="0"/>
          <dgm:bulletEnabled val="1"/>
        </dgm:presLayoutVars>
      </dgm:prSet>
      <dgm:spPr/>
      <dgm:t>
        <a:bodyPr/>
        <a:lstStyle/>
        <a:p>
          <a:endParaRPr lang="id-ID"/>
        </a:p>
      </dgm:t>
    </dgm:pt>
    <dgm:pt modelId="{3DC0AF0A-51A1-402A-9F63-5394005160DC}" type="pres">
      <dgm:prSet presAssocID="{1F61F5FF-443C-41E7-BB8B-1F95F93C7DF8}" presName="negativeSpace" presStyleCnt="0"/>
      <dgm:spPr/>
    </dgm:pt>
    <dgm:pt modelId="{A4485DFF-D124-4844-88B3-BB5C15B70904}" type="pres">
      <dgm:prSet presAssocID="{1F61F5FF-443C-41E7-BB8B-1F95F93C7DF8}" presName="childText" presStyleLbl="conFgAcc1" presStyleIdx="0" presStyleCnt="2">
        <dgm:presLayoutVars>
          <dgm:bulletEnabled val="1"/>
        </dgm:presLayoutVars>
      </dgm:prSet>
      <dgm:spPr/>
      <dgm:t>
        <a:bodyPr/>
        <a:lstStyle/>
        <a:p>
          <a:endParaRPr lang="id-ID"/>
        </a:p>
      </dgm:t>
    </dgm:pt>
    <dgm:pt modelId="{F133AEFB-3914-47AF-8809-3E28A4568811}" type="pres">
      <dgm:prSet presAssocID="{4D4DF21B-4497-4486-AB4E-D8347180E3D7}" presName="spaceBetweenRectangles" presStyleCnt="0"/>
      <dgm:spPr/>
    </dgm:pt>
    <dgm:pt modelId="{106BC0A3-86AE-4B67-8A0F-2CB8D5E136DC}" type="pres">
      <dgm:prSet presAssocID="{07F06467-412F-4FC6-87F0-D2BE7B2B70B2}" presName="parentLin" presStyleCnt="0"/>
      <dgm:spPr/>
    </dgm:pt>
    <dgm:pt modelId="{B76BA11E-69C7-4F4F-80D7-291056FE68A3}" type="pres">
      <dgm:prSet presAssocID="{07F06467-412F-4FC6-87F0-D2BE7B2B70B2}" presName="parentLeftMargin" presStyleLbl="node1" presStyleIdx="0" presStyleCnt="2"/>
      <dgm:spPr/>
      <dgm:t>
        <a:bodyPr/>
        <a:lstStyle/>
        <a:p>
          <a:endParaRPr lang="id-ID"/>
        </a:p>
      </dgm:t>
    </dgm:pt>
    <dgm:pt modelId="{4AA7E949-ABE6-4D1F-A10B-CD0D03C63F8F}" type="pres">
      <dgm:prSet presAssocID="{07F06467-412F-4FC6-87F0-D2BE7B2B70B2}" presName="parentText" presStyleLbl="node1" presStyleIdx="1" presStyleCnt="2">
        <dgm:presLayoutVars>
          <dgm:chMax val="0"/>
          <dgm:bulletEnabled val="1"/>
        </dgm:presLayoutVars>
      </dgm:prSet>
      <dgm:spPr/>
      <dgm:t>
        <a:bodyPr/>
        <a:lstStyle/>
        <a:p>
          <a:endParaRPr lang="id-ID"/>
        </a:p>
      </dgm:t>
    </dgm:pt>
    <dgm:pt modelId="{33167AC3-14E6-4626-B3CD-C4D9206E1B63}" type="pres">
      <dgm:prSet presAssocID="{07F06467-412F-4FC6-87F0-D2BE7B2B70B2}" presName="negativeSpace" presStyleCnt="0"/>
      <dgm:spPr/>
    </dgm:pt>
    <dgm:pt modelId="{F63F1EB9-CF28-4BC7-BD51-EB3B1010F1A5}" type="pres">
      <dgm:prSet presAssocID="{07F06467-412F-4FC6-87F0-D2BE7B2B70B2}" presName="childText" presStyleLbl="conFgAcc1" presStyleIdx="1" presStyleCnt="2">
        <dgm:presLayoutVars>
          <dgm:bulletEnabled val="1"/>
        </dgm:presLayoutVars>
      </dgm:prSet>
      <dgm:spPr/>
      <dgm:t>
        <a:bodyPr/>
        <a:lstStyle/>
        <a:p>
          <a:endParaRPr lang="id-ID"/>
        </a:p>
      </dgm:t>
    </dgm:pt>
  </dgm:ptLst>
  <dgm:cxnLst>
    <dgm:cxn modelId="{71EE9F62-3319-4195-81B6-DFDF4B0AB472}" type="presOf" srcId="{1F61F5FF-443C-41E7-BB8B-1F95F93C7DF8}" destId="{A782274B-DE49-48D4-B30E-1CB09B7E7D4F}" srcOrd="0" destOrd="0" presId="urn:microsoft.com/office/officeart/2005/8/layout/list1"/>
    <dgm:cxn modelId="{E90B3C65-2E21-4B7F-A387-A42B21D2696D}" srcId="{07F06467-412F-4FC6-87F0-D2BE7B2B70B2}" destId="{134FE576-36D6-4269-B2FE-CEB00F1F5C79}" srcOrd="1" destOrd="0" parTransId="{C2541187-D698-46EE-B4CA-BE006C5F04F4}" sibTransId="{FAEC2BFC-DC75-482B-993B-2B3545364A89}"/>
    <dgm:cxn modelId="{37AF4797-A163-45DD-9481-D61F7B16A18A}" type="presOf" srcId="{07F06467-412F-4FC6-87F0-D2BE7B2B70B2}" destId="{B76BA11E-69C7-4F4F-80D7-291056FE68A3}" srcOrd="0" destOrd="0" presId="urn:microsoft.com/office/officeart/2005/8/layout/list1"/>
    <dgm:cxn modelId="{8EE94C49-9D88-4C2C-937A-83B11510508E}" type="presOf" srcId="{17CA4AC7-17BB-4305-B2A9-5406B7509D28}" destId="{F63F1EB9-CF28-4BC7-BD51-EB3B1010F1A5}" srcOrd="0" destOrd="0" presId="urn:microsoft.com/office/officeart/2005/8/layout/list1"/>
    <dgm:cxn modelId="{2E24169F-F21D-47A7-96AF-A934C2D17B6A}" type="presOf" srcId="{055DBFD7-5C73-4A77-A62A-D0CE020E546C}" destId="{A4485DFF-D124-4844-88B3-BB5C15B70904}" srcOrd="0" destOrd="0" presId="urn:microsoft.com/office/officeart/2005/8/layout/list1"/>
    <dgm:cxn modelId="{D901F45C-CD4E-4932-A1E0-5C26E41478E9}" type="presOf" srcId="{C2B4F95D-74EC-445B-9039-BBB3723B0E3F}" destId="{D6240AE7-3A48-495B-BD17-D4B69D3548DD}" srcOrd="0" destOrd="0" presId="urn:microsoft.com/office/officeart/2005/8/layout/list1"/>
    <dgm:cxn modelId="{7FDC6DA2-7A7C-44BB-A2D3-66FE2EA8AC9B}" type="presOf" srcId="{134FE576-36D6-4269-B2FE-CEB00F1F5C79}" destId="{F63F1EB9-CF28-4BC7-BD51-EB3B1010F1A5}" srcOrd="0" destOrd="1" presId="urn:microsoft.com/office/officeart/2005/8/layout/list1"/>
    <dgm:cxn modelId="{AAB0DC34-A4CA-4A9F-951F-938DE960A03A}" type="presOf" srcId="{07F06467-412F-4FC6-87F0-D2BE7B2B70B2}" destId="{4AA7E949-ABE6-4D1F-A10B-CD0D03C63F8F}" srcOrd="1" destOrd="0" presId="urn:microsoft.com/office/officeart/2005/8/layout/list1"/>
    <dgm:cxn modelId="{F2379090-73BC-4F21-A9AA-7C16F2B571DC}" type="presOf" srcId="{1F61F5FF-443C-41E7-BB8B-1F95F93C7DF8}" destId="{6C4CE2C0-2FF3-4A4C-AE2C-E8C422EC8C20}" srcOrd="1" destOrd="0" presId="urn:microsoft.com/office/officeart/2005/8/layout/list1"/>
    <dgm:cxn modelId="{639CB2D6-0464-4331-948A-E54F27EA9F6D}" srcId="{C2B4F95D-74EC-445B-9039-BBB3723B0E3F}" destId="{07F06467-412F-4FC6-87F0-D2BE7B2B70B2}" srcOrd="1" destOrd="0" parTransId="{457AB388-C38E-4F28-8258-10E3CC34EBB9}" sibTransId="{F9BE8E1E-06FD-4A1D-81B3-26EB5257DF0D}"/>
    <dgm:cxn modelId="{3A5AAD8E-E31B-4A67-9BE6-4A09A320793E}" srcId="{C2B4F95D-74EC-445B-9039-BBB3723B0E3F}" destId="{1F61F5FF-443C-41E7-BB8B-1F95F93C7DF8}" srcOrd="0" destOrd="0" parTransId="{98DF09BF-DE69-48C4-B39B-C4043127F363}" sibTransId="{4D4DF21B-4497-4486-AB4E-D8347180E3D7}"/>
    <dgm:cxn modelId="{5233FDB4-A30B-4732-A417-53A7E7061BC1}" srcId="{07F06467-412F-4FC6-87F0-D2BE7B2B70B2}" destId="{17CA4AC7-17BB-4305-B2A9-5406B7509D28}" srcOrd="0" destOrd="0" parTransId="{8F58937A-1E92-42D1-A6E6-5E0C8534D3F9}" sibTransId="{251DCB1B-F676-45BE-B35C-B704828BB1E7}"/>
    <dgm:cxn modelId="{D49580C2-3A91-45CD-9348-6D3165B87DA6}" srcId="{1F61F5FF-443C-41E7-BB8B-1F95F93C7DF8}" destId="{055DBFD7-5C73-4A77-A62A-D0CE020E546C}" srcOrd="0" destOrd="0" parTransId="{1731E6E5-0AF4-4460-8812-426761AE8E56}" sibTransId="{E7DCC657-1EA4-4376-9262-FE26102A2C07}"/>
    <dgm:cxn modelId="{3A3225E5-E660-41B2-B1DE-6FB5E2C99CAC}" type="presParOf" srcId="{D6240AE7-3A48-495B-BD17-D4B69D3548DD}" destId="{D67C38BF-D4C2-405D-8993-E4FA86EC2050}" srcOrd="0" destOrd="0" presId="urn:microsoft.com/office/officeart/2005/8/layout/list1"/>
    <dgm:cxn modelId="{FD3D07D0-745C-45E8-A716-EFC41B835683}" type="presParOf" srcId="{D67C38BF-D4C2-405D-8993-E4FA86EC2050}" destId="{A782274B-DE49-48D4-B30E-1CB09B7E7D4F}" srcOrd="0" destOrd="0" presId="urn:microsoft.com/office/officeart/2005/8/layout/list1"/>
    <dgm:cxn modelId="{8AD9958B-9C92-4FC5-9382-B6B163F8EE72}" type="presParOf" srcId="{D67C38BF-D4C2-405D-8993-E4FA86EC2050}" destId="{6C4CE2C0-2FF3-4A4C-AE2C-E8C422EC8C20}" srcOrd="1" destOrd="0" presId="urn:microsoft.com/office/officeart/2005/8/layout/list1"/>
    <dgm:cxn modelId="{9A034998-7B30-4FBB-BA1B-12A547E82320}" type="presParOf" srcId="{D6240AE7-3A48-495B-BD17-D4B69D3548DD}" destId="{3DC0AF0A-51A1-402A-9F63-5394005160DC}" srcOrd="1" destOrd="0" presId="urn:microsoft.com/office/officeart/2005/8/layout/list1"/>
    <dgm:cxn modelId="{A5F08F05-5CAF-4678-8D05-C3758797B0F9}" type="presParOf" srcId="{D6240AE7-3A48-495B-BD17-D4B69D3548DD}" destId="{A4485DFF-D124-4844-88B3-BB5C15B70904}" srcOrd="2" destOrd="0" presId="urn:microsoft.com/office/officeart/2005/8/layout/list1"/>
    <dgm:cxn modelId="{AE2FD539-6FD5-4517-8016-E146700AC125}" type="presParOf" srcId="{D6240AE7-3A48-495B-BD17-D4B69D3548DD}" destId="{F133AEFB-3914-47AF-8809-3E28A4568811}" srcOrd="3" destOrd="0" presId="urn:microsoft.com/office/officeart/2005/8/layout/list1"/>
    <dgm:cxn modelId="{F85BD4C5-D53F-4A81-B2EE-1197CC75783F}" type="presParOf" srcId="{D6240AE7-3A48-495B-BD17-D4B69D3548DD}" destId="{106BC0A3-86AE-4B67-8A0F-2CB8D5E136DC}" srcOrd="4" destOrd="0" presId="urn:microsoft.com/office/officeart/2005/8/layout/list1"/>
    <dgm:cxn modelId="{53A839CD-E12D-4D27-9BA3-2B6FB655ED2B}" type="presParOf" srcId="{106BC0A3-86AE-4B67-8A0F-2CB8D5E136DC}" destId="{B76BA11E-69C7-4F4F-80D7-291056FE68A3}" srcOrd="0" destOrd="0" presId="urn:microsoft.com/office/officeart/2005/8/layout/list1"/>
    <dgm:cxn modelId="{4F8E7414-9E0E-484C-B217-0236CDF76F7F}" type="presParOf" srcId="{106BC0A3-86AE-4B67-8A0F-2CB8D5E136DC}" destId="{4AA7E949-ABE6-4D1F-A10B-CD0D03C63F8F}" srcOrd="1" destOrd="0" presId="urn:microsoft.com/office/officeart/2005/8/layout/list1"/>
    <dgm:cxn modelId="{7BA448B4-2F0F-428B-B253-A7C543222728}" type="presParOf" srcId="{D6240AE7-3A48-495B-BD17-D4B69D3548DD}" destId="{33167AC3-14E6-4626-B3CD-C4D9206E1B63}" srcOrd="5" destOrd="0" presId="urn:microsoft.com/office/officeart/2005/8/layout/list1"/>
    <dgm:cxn modelId="{AEF417D1-C34C-4D69-B85E-7FBA0BEC5E5E}" type="presParOf" srcId="{D6240AE7-3A48-495B-BD17-D4B69D3548DD}" destId="{F63F1EB9-CF28-4BC7-BD51-EB3B1010F1A5}"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9C0DFBA-9DF7-430B-B00F-1541AA3470FE}"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id-ID"/>
        </a:p>
      </dgm:t>
    </dgm:pt>
    <dgm:pt modelId="{082F10EF-1926-4485-9D25-5664592DB6DA}">
      <dgm:prSet phldrT="[Text]" custT="1">
        <dgm:style>
          <a:lnRef idx="1">
            <a:schemeClr val="accent6"/>
          </a:lnRef>
          <a:fillRef idx="2">
            <a:schemeClr val="accent6"/>
          </a:fillRef>
          <a:effectRef idx="1">
            <a:schemeClr val="accent6"/>
          </a:effectRef>
          <a:fontRef idx="minor">
            <a:schemeClr val="dk1"/>
          </a:fontRef>
        </dgm:style>
      </dgm:prSet>
      <dgm:spPr/>
      <dgm:t>
        <a:bodyPr/>
        <a:lstStyle/>
        <a:p>
          <a:r>
            <a:rPr lang="id-ID" sz="2000" dirty="0" smtClean="0"/>
            <a:t>Terdapat beberapa faktor pendorong terjadinya kekerasan: </a:t>
          </a:r>
          <a:endParaRPr lang="id-ID" sz="2000" dirty="0"/>
        </a:p>
      </dgm:t>
    </dgm:pt>
    <dgm:pt modelId="{8F36A35C-8CEC-4976-A0F6-ACD983EC361A}" type="parTrans" cxnId="{571EC4C4-4572-4C3B-8D2B-04F1DBFA1200}">
      <dgm:prSet/>
      <dgm:spPr/>
      <dgm:t>
        <a:bodyPr/>
        <a:lstStyle/>
        <a:p>
          <a:endParaRPr lang="id-ID"/>
        </a:p>
      </dgm:t>
    </dgm:pt>
    <dgm:pt modelId="{90D21677-D8B1-4C14-9F56-E28787D95B72}" type="sibTrans" cxnId="{571EC4C4-4572-4C3B-8D2B-04F1DBFA1200}">
      <dgm:prSet/>
      <dgm:spPr/>
      <dgm:t>
        <a:bodyPr/>
        <a:lstStyle/>
        <a:p>
          <a:endParaRPr lang="id-ID"/>
        </a:p>
      </dgm:t>
    </dgm:pt>
    <dgm:pt modelId="{94F6C73F-6F1C-42CD-8282-6E9EE0A65F29}">
      <dgm:prSet phldrT="[Text]" custT="1">
        <dgm:style>
          <a:lnRef idx="0">
            <a:schemeClr val="accent5"/>
          </a:lnRef>
          <a:fillRef idx="3">
            <a:schemeClr val="accent5"/>
          </a:fillRef>
          <a:effectRef idx="3">
            <a:schemeClr val="accent5"/>
          </a:effectRef>
          <a:fontRef idx="minor">
            <a:schemeClr val="lt1"/>
          </a:fontRef>
        </dgm:style>
      </dgm:prSet>
      <dgm:spPr>
        <a:solidFill>
          <a:schemeClr val="bg2">
            <a:lumMod val="25000"/>
          </a:schemeClr>
        </a:solidFill>
      </dgm:spPr>
      <dgm:t>
        <a:bodyPr/>
        <a:lstStyle/>
        <a:p>
          <a:r>
            <a:rPr lang="id-ID" sz="2000" dirty="0" smtClean="0"/>
            <a:t>1. Pewarisan kekerasan antar generasi</a:t>
          </a:r>
          <a:endParaRPr lang="id-ID" sz="2000" dirty="0"/>
        </a:p>
      </dgm:t>
    </dgm:pt>
    <dgm:pt modelId="{1147D418-C0DB-402C-B92E-0B6F1964AAB2}" type="parTrans" cxnId="{428A95E9-1FB0-46D1-A3CE-EC2B5F6C9AAF}">
      <dgm:prSet custT="1"/>
      <dgm:spPr/>
      <dgm:t>
        <a:bodyPr/>
        <a:lstStyle/>
        <a:p>
          <a:endParaRPr lang="id-ID" sz="2000"/>
        </a:p>
      </dgm:t>
    </dgm:pt>
    <dgm:pt modelId="{E3EF8742-5A12-4D2B-B2B6-2A61F64246E0}" type="sibTrans" cxnId="{428A95E9-1FB0-46D1-A3CE-EC2B5F6C9AAF}">
      <dgm:prSet/>
      <dgm:spPr/>
      <dgm:t>
        <a:bodyPr/>
        <a:lstStyle/>
        <a:p>
          <a:endParaRPr lang="id-ID"/>
        </a:p>
      </dgm:t>
    </dgm:pt>
    <dgm:pt modelId="{56689C55-B045-484B-9B95-4460D4BCC373}">
      <dgm:prSet phldrT="[Text]" custT="1">
        <dgm:style>
          <a:lnRef idx="0">
            <a:schemeClr val="accent5"/>
          </a:lnRef>
          <a:fillRef idx="3">
            <a:schemeClr val="accent5"/>
          </a:fillRef>
          <a:effectRef idx="3">
            <a:schemeClr val="accent5"/>
          </a:effectRef>
          <a:fontRef idx="minor">
            <a:schemeClr val="lt1"/>
          </a:fontRef>
        </dgm:style>
      </dgm:prSet>
      <dgm:spPr>
        <a:solidFill>
          <a:schemeClr val="bg2">
            <a:lumMod val="25000"/>
          </a:schemeClr>
        </a:solidFill>
      </dgm:spPr>
      <dgm:t>
        <a:bodyPr/>
        <a:lstStyle/>
        <a:p>
          <a:pPr algn="ctr"/>
          <a:r>
            <a:rPr lang="id-ID" sz="2000" dirty="0" smtClean="0"/>
            <a:t>2. Stres Sosial.</a:t>
          </a:r>
        </a:p>
        <a:p>
          <a:pPr algn="just"/>
          <a:r>
            <a:rPr lang="en-US" sz="2000" dirty="0" err="1" smtClean="0"/>
            <a:t>Seperti</a:t>
          </a:r>
          <a:r>
            <a:rPr lang="en-US" sz="2000" dirty="0" smtClean="0"/>
            <a:t>, </a:t>
          </a:r>
          <a:r>
            <a:rPr lang="en-US" sz="2000" dirty="0" err="1" smtClean="0"/>
            <a:t>pengagguran</a:t>
          </a:r>
          <a:r>
            <a:rPr lang="en-US" sz="2000" dirty="0" smtClean="0"/>
            <a:t>, </a:t>
          </a:r>
          <a:r>
            <a:rPr lang="en-US" sz="2000" dirty="0" err="1" smtClean="0"/>
            <a:t>penyakit</a:t>
          </a:r>
          <a:r>
            <a:rPr lang="en-US" sz="2000" dirty="0" smtClean="0"/>
            <a:t>, </a:t>
          </a:r>
          <a:r>
            <a:rPr lang="en-US" sz="2000" dirty="0" err="1" smtClean="0"/>
            <a:t>kondisi</a:t>
          </a:r>
          <a:r>
            <a:rPr lang="en-US" sz="2000" dirty="0" smtClean="0"/>
            <a:t> </a:t>
          </a:r>
          <a:r>
            <a:rPr lang="en-US" sz="2000" dirty="0" err="1" smtClean="0"/>
            <a:t>perumahan</a:t>
          </a:r>
          <a:r>
            <a:rPr lang="en-US" sz="2000" dirty="0" smtClean="0"/>
            <a:t> </a:t>
          </a:r>
          <a:r>
            <a:rPr lang="en-US" sz="2000" dirty="0" err="1" smtClean="0"/>
            <a:t>buruk</a:t>
          </a:r>
          <a:r>
            <a:rPr lang="en-US" sz="2000" dirty="0" smtClean="0"/>
            <a:t>, </a:t>
          </a:r>
          <a:r>
            <a:rPr lang="en-US" sz="2000" dirty="0" err="1" smtClean="0"/>
            <a:t>ukuran</a:t>
          </a:r>
          <a:r>
            <a:rPr lang="en-US" sz="2000" dirty="0" smtClean="0"/>
            <a:t> </a:t>
          </a:r>
          <a:r>
            <a:rPr lang="en-US" sz="2000" dirty="0" err="1" smtClean="0"/>
            <a:t>keluarga</a:t>
          </a:r>
          <a:r>
            <a:rPr lang="en-US" sz="2000" dirty="0" smtClean="0"/>
            <a:t> </a:t>
          </a:r>
          <a:r>
            <a:rPr lang="en-US" sz="2000" dirty="0" err="1" smtClean="0"/>
            <a:t>lebih</a:t>
          </a:r>
          <a:r>
            <a:rPr lang="en-US" sz="2000" dirty="0" smtClean="0"/>
            <a:t> </a:t>
          </a:r>
          <a:r>
            <a:rPr lang="en-US" sz="2000" dirty="0" err="1" smtClean="0"/>
            <a:t>besar</a:t>
          </a:r>
          <a:r>
            <a:rPr lang="en-US" sz="2000" dirty="0" smtClean="0"/>
            <a:t> </a:t>
          </a:r>
          <a:r>
            <a:rPr lang="en-US" sz="2000" dirty="0" err="1" smtClean="0"/>
            <a:t>dari</a:t>
          </a:r>
          <a:r>
            <a:rPr lang="en-US" sz="2000" dirty="0" smtClean="0"/>
            <a:t> rata-rata, </a:t>
          </a:r>
          <a:r>
            <a:rPr lang="en-US" sz="2000" dirty="0" err="1" smtClean="0"/>
            <a:t>kelahiran</a:t>
          </a:r>
          <a:r>
            <a:rPr lang="en-US" sz="2000" dirty="0" smtClean="0"/>
            <a:t> </a:t>
          </a:r>
          <a:r>
            <a:rPr lang="en-US" sz="2000" dirty="0" err="1" smtClean="0"/>
            <a:t>bayi</a:t>
          </a:r>
          <a:r>
            <a:rPr lang="en-US" sz="2000" dirty="0" smtClean="0"/>
            <a:t> </a:t>
          </a:r>
          <a:r>
            <a:rPr lang="en-US" sz="2000" dirty="0" err="1" smtClean="0"/>
            <a:t>baru</a:t>
          </a:r>
          <a:r>
            <a:rPr lang="en-US" sz="2000" dirty="0" smtClean="0"/>
            <a:t>, </a:t>
          </a:r>
          <a:r>
            <a:rPr lang="en-US" sz="2000" dirty="0" err="1" smtClean="0"/>
            <a:t>kematian</a:t>
          </a:r>
          <a:r>
            <a:rPr lang="en-US" sz="2000" dirty="0" smtClean="0"/>
            <a:t> </a:t>
          </a:r>
          <a:r>
            <a:rPr lang="en-US" sz="2000" dirty="0" err="1" smtClean="0"/>
            <a:t>anggota</a:t>
          </a:r>
          <a:r>
            <a:rPr lang="en-US" sz="2000" dirty="0" smtClean="0"/>
            <a:t> </a:t>
          </a:r>
          <a:r>
            <a:rPr lang="en-US" sz="2000" dirty="0" err="1" smtClean="0"/>
            <a:t>keluarga</a:t>
          </a:r>
          <a:r>
            <a:rPr lang="en-US" sz="2000" dirty="0" smtClean="0"/>
            <a:t>, </a:t>
          </a:r>
          <a:r>
            <a:rPr lang="en-US" sz="2000" dirty="0" err="1" smtClean="0"/>
            <a:t>hidup</a:t>
          </a:r>
          <a:r>
            <a:rPr lang="en-US" sz="2000" dirty="0" smtClean="0"/>
            <a:t> </a:t>
          </a:r>
          <a:r>
            <a:rPr lang="en-US" sz="2000" dirty="0" err="1" smtClean="0"/>
            <a:t>dalam</a:t>
          </a:r>
          <a:r>
            <a:rPr lang="en-US" sz="2000" dirty="0" smtClean="0"/>
            <a:t> </a:t>
          </a:r>
          <a:r>
            <a:rPr lang="en-US" sz="2000" dirty="0" err="1" smtClean="0"/>
            <a:t>kemiskinan</a:t>
          </a:r>
          <a:endParaRPr lang="id-ID" sz="2000" dirty="0"/>
        </a:p>
      </dgm:t>
    </dgm:pt>
    <dgm:pt modelId="{4B3C71A6-3800-41CA-84A4-595C8C24B686}" type="parTrans" cxnId="{9F01A48A-3479-4A1F-BA70-43F7EB94B9B6}">
      <dgm:prSet custT="1"/>
      <dgm:spPr/>
      <dgm:t>
        <a:bodyPr/>
        <a:lstStyle/>
        <a:p>
          <a:endParaRPr lang="id-ID" sz="2000"/>
        </a:p>
      </dgm:t>
    </dgm:pt>
    <dgm:pt modelId="{A584D213-7E46-4A05-B5CA-B8CF46E872AC}" type="sibTrans" cxnId="{9F01A48A-3479-4A1F-BA70-43F7EB94B9B6}">
      <dgm:prSet/>
      <dgm:spPr/>
      <dgm:t>
        <a:bodyPr/>
        <a:lstStyle/>
        <a:p>
          <a:endParaRPr lang="id-ID"/>
        </a:p>
      </dgm:t>
    </dgm:pt>
    <dgm:pt modelId="{DC2D6942-BE07-4FBA-8CB7-D49063A4B143}">
      <dgm:prSet custT="1">
        <dgm:style>
          <a:lnRef idx="0">
            <a:schemeClr val="accent5"/>
          </a:lnRef>
          <a:fillRef idx="3">
            <a:schemeClr val="accent5"/>
          </a:fillRef>
          <a:effectRef idx="3">
            <a:schemeClr val="accent5"/>
          </a:effectRef>
          <a:fontRef idx="minor">
            <a:schemeClr val="lt1"/>
          </a:fontRef>
        </dgm:style>
      </dgm:prSet>
      <dgm:spPr>
        <a:solidFill>
          <a:schemeClr val="bg2">
            <a:lumMod val="25000"/>
          </a:schemeClr>
        </a:solidFill>
      </dgm:spPr>
      <dgm:t>
        <a:bodyPr/>
        <a:lstStyle/>
        <a:p>
          <a:pPr algn="ctr"/>
          <a:r>
            <a:rPr lang="id-ID" sz="2000" dirty="0" smtClean="0"/>
            <a:t>3. Isolasi Sosial</a:t>
          </a:r>
        </a:p>
        <a:p>
          <a:pPr algn="just"/>
          <a:r>
            <a:rPr lang="en-US" sz="2000" dirty="0" err="1" smtClean="0"/>
            <a:t>Kurangnya</a:t>
          </a:r>
          <a:r>
            <a:rPr lang="en-US" sz="2000" dirty="0" smtClean="0"/>
            <a:t> </a:t>
          </a:r>
          <a:r>
            <a:rPr lang="en-US" sz="2000" dirty="0" err="1" smtClean="0"/>
            <a:t>kontak</a:t>
          </a:r>
          <a:r>
            <a:rPr lang="en-US" sz="2000" dirty="0" smtClean="0"/>
            <a:t> </a:t>
          </a:r>
          <a:r>
            <a:rPr lang="en-US" sz="2000" dirty="0" err="1" smtClean="0"/>
            <a:t>dengan</a:t>
          </a:r>
          <a:r>
            <a:rPr lang="en-US" sz="2000" dirty="0" smtClean="0"/>
            <a:t> </a:t>
          </a:r>
          <a:r>
            <a:rPr lang="en-US" sz="2000" dirty="0" err="1" smtClean="0"/>
            <a:t>masyarakat</a:t>
          </a:r>
          <a:r>
            <a:rPr lang="en-US" sz="2000" dirty="0" smtClean="0"/>
            <a:t> </a:t>
          </a:r>
          <a:r>
            <a:rPr lang="en-US" sz="2000" dirty="0" err="1" smtClean="0"/>
            <a:t>menjadikan</a:t>
          </a:r>
          <a:r>
            <a:rPr lang="en-US" sz="2000" dirty="0" smtClean="0"/>
            <a:t> </a:t>
          </a:r>
          <a:r>
            <a:rPr lang="en-US" sz="2000" dirty="0" err="1" smtClean="0"/>
            <a:t>para</a:t>
          </a:r>
          <a:r>
            <a:rPr lang="en-US" sz="2000" dirty="0" smtClean="0"/>
            <a:t> orang </a:t>
          </a:r>
          <a:r>
            <a:rPr lang="en-US" sz="2000" dirty="0" err="1" smtClean="0"/>
            <a:t>tua</a:t>
          </a:r>
          <a:r>
            <a:rPr lang="en-US" sz="2000" dirty="0" smtClean="0"/>
            <a:t> </a:t>
          </a:r>
          <a:r>
            <a:rPr lang="en-US" sz="2000" dirty="0" err="1" smtClean="0"/>
            <a:t>kurang</a:t>
          </a:r>
          <a:r>
            <a:rPr lang="en-US" sz="2000" dirty="0" smtClean="0"/>
            <a:t> </a:t>
          </a:r>
          <a:r>
            <a:rPr lang="en-US" sz="2000" dirty="0" err="1" smtClean="0"/>
            <a:t>memungkinkan</a:t>
          </a:r>
          <a:r>
            <a:rPr lang="en-US" sz="2000" dirty="0" smtClean="0"/>
            <a:t> </a:t>
          </a:r>
          <a:r>
            <a:rPr lang="en-US" sz="2000" dirty="0" err="1" smtClean="0"/>
            <a:t>mengubah</a:t>
          </a:r>
          <a:r>
            <a:rPr lang="en-US" sz="2000" dirty="0" smtClean="0"/>
            <a:t> </a:t>
          </a:r>
          <a:r>
            <a:rPr lang="en-US" sz="2000" dirty="0" err="1" smtClean="0"/>
            <a:t>prilaku</a:t>
          </a:r>
          <a:r>
            <a:rPr lang="en-US" sz="2000" dirty="0" smtClean="0"/>
            <a:t> </a:t>
          </a:r>
          <a:r>
            <a:rPr lang="en-US" sz="2000" dirty="0" err="1" smtClean="0"/>
            <a:t>sesuai</a:t>
          </a:r>
          <a:r>
            <a:rPr lang="en-US" sz="2000" dirty="0" smtClean="0"/>
            <a:t> </a:t>
          </a:r>
          <a:r>
            <a:rPr lang="en-US" sz="2000" dirty="0" err="1" smtClean="0"/>
            <a:t>nilai-nilai</a:t>
          </a:r>
          <a:r>
            <a:rPr lang="en-US" sz="2000" dirty="0" smtClean="0"/>
            <a:t> </a:t>
          </a:r>
          <a:r>
            <a:rPr lang="en-US" sz="2000" dirty="0" err="1" smtClean="0"/>
            <a:t>dan</a:t>
          </a:r>
          <a:r>
            <a:rPr lang="en-US" sz="2000" dirty="0" smtClean="0"/>
            <a:t> </a:t>
          </a:r>
          <a:r>
            <a:rPr lang="en-US" sz="2000" dirty="0" err="1" smtClean="0"/>
            <a:t>standar</a:t>
          </a:r>
          <a:r>
            <a:rPr lang="en-US" sz="2000" dirty="0" smtClean="0"/>
            <a:t> </a:t>
          </a:r>
          <a:r>
            <a:rPr lang="en-US" sz="2000" dirty="0" err="1" smtClean="0"/>
            <a:t>masyarakat</a:t>
          </a:r>
          <a:r>
            <a:rPr lang="en-US" sz="2000" dirty="0" smtClean="0"/>
            <a:t>.</a:t>
          </a:r>
          <a:endParaRPr lang="id-ID" sz="2000" dirty="0"/>
        </a:p>
      </dgm:t>
    </dgm:pt>
    <dgm:pt modelId="{4FD43E2A-774B-48BF-911E-EC435A515ED0}" type="parTrans" cxnId="{7DD9053D-8057-475D-B580-71C9EC454A85}">
      <dgm:prSet custT="1"/>
      <dgm:spPr/>
      <dgm:t>
        <a:bodyPr/>
        <a:lstStyle/>
        <a:p>
          <a:endParaRPr lang="id-ID" sz="2000"/>
        </a:p>
      </dgm:t>
    </dgm:pt>
    <dgm:pt modelId="{8F564D84-9362-45F6-8F9E-E8DE00ECD6EF}" type="sibTrans" cxnId="{7DD9053D-8057-475D-B580-71C9EC454A85}">
      <dgm:prSet/>
      <dgm:spPr/>
      <dgm:t>
        <a:bodyPr/>
        <a:lstStyle/>
        <a:p>
          <a:endParaRPr lang="id-ID"/>
        </a:p>
      </dgm:t>
    </dgm:pt>
    <dgm:pt modelId="{FEEB3E11-9C5D-4994-8AD6-35219C7BF936}">
      <dgm:prSet custT="1">
        <dgm:style>
          <a:lnRef idx="0">
            <a:schemeClr val="accent5"/>
          </a:lnRef>
          <a:fillRef idx="3">
            <a:schemeClr val="accent5"/>
          </a:fillRef>
          <a:effectRef idx="3">
            <a:schemeClr val="accent5"/>
          </a:effectRef>
          <a:fontRef idx="minor">
            <a:schemeClr val="lt1"/>
          </a:fontRef>
        </dgm:style>
      </dgm:prSet>
      <dgm:spPr>
        <a:solidFill>
          <a:schemeClr val="bg2">
            <a:lumMod val="25000"/>
          </a:schemeClr>
        </a:solidFill>
      </dgm:spPr>
      <dgm:t>
        <a:bodyPr/>
        <a:lstStyle/>
        <a:p>
          <a:pPr algn="just"/>
          <a:r>
            <a:rPr lang="id-ID" sz="2000" dirty="0" smtClean="0"/>
            <a:t>4. Struktur Keluarga</a:t>
          </a:r>
        </a:p>
        <a:p>
          <a:pPr algn="just"/>
          <a:r>
            <a:rPr lang="en-US" sz="2000" dirty="0" err="1" smtClean="0"/>
            <a:t>Tipe-tipe</a:t>
          </a:r>
          <a:r>
            <a:rPr lang="en-US" sz="2000" dirty="0" smtClean="0"/>
            <a:t> </a:t>
          </a:r>
          <a:r>
            <a:rPr lang="en-US" sz="2000" dirty="0" err="1" smtClean="0"/>
            <a:t>Keluarga</a:t>
          </a:r>
          <a:r>
            <a:rPr lang="en-US" sz="2000" dirty="0" smtClean="0"/>
            <a:t> </a:t>
          </a:r>
          <a:r>
            <a:rPr lang="en-US" sz="2000" dirty="0" err="1" smtClean="0"/>
            <a:t>Tertentu</a:t>
          </a:r>
          <a:r>
            <a:rPr lang="en-US" sz="2000" dirty="0" smtClean="0"/>
            <a:t> </a:t>
          </a:r>
          <a:r>
            <a:rPr lang="en-US" sz="2000" dirty="0" err="1" smtClean="0"/>
            <a:t>memiliki</a:t>
          </a:r>
          <a:r>
            <a:rPr lang="en-US" sz="2000" dirty="0" smtClean="0"/>
            <a:t> </a:t>
          </a:r>
          <a:r>
            <a:rPr lang="en-US" sz="2000" dirty="0" err="1" smtClean="0"/>
            <a:t>resiko</a:t>
          </a:r>
          <a:r>
            <a:rPr lang="en-US" sz="2000" dirty="0" smtClean="0"/>
            <a:t> yang </a:t>
          </a:r>
          <a:r>
            <a:rPr lang="en-US" sz="2000" dirty="0" err="1" smtClean="0"/>
            <a:t>meningkat</a:t>
          </a:r>
          <a:r>
            <a:rPr lang="en-US" sz="2000" dirty="0" smtClean="0"/>
            <a:t> </a:t>
          </a:r>
          <a:r>
            <a:rPr lang="en-US" sz="2000" dirty="0" err="1" smtClean="0"/>
            <a:t>untuk</a:t>
          </a:r>
          <a:r>
            <a:rPr lang="en-US" sz="2000" dirty="0" smtClean="0"/>
            <a:t> </a:t>
          </a:r>
          <a:r>
            <a:rPr lang="en-US" sz="2000" dirty="0" err="1" smtClean="0"/>
            <a:t>melakukan</a:t>
          </a:r>
          <a:r>
            <a:rPr lang="en-US" sz="2000" dirty="0" smtClean="0"/>
            <a:t> </a:t>
          </a:r>
          <a:r>
            <a:rPr lang="en-US" sz="2000" dirty="0" err="1" smtClean="0"/>
            <a:t>tindakan</a:t>
          </a:r>
          <a:r>
            <a:rPr lang="en-US" sz="2000" dirty="0" smtClean="0"/>
            <a:t> </a:t>
          </a:r>
          <a:r>
            <a:rPr lang="en-US" sz="2000" dirty="0" err="1" smtClean="0"/>
            <a:t>kekerasan</a:t>
          </a:r>
          <a:r>
            <a:rPr lang="en-US" sz="2000" dirty="0" smtClean="0"/>
            <a:t> </a:t>
          </a:r>
          <a:r>
            <a:rPr lang="en-US" sz="2000" dirty="0" err="1" smtClean="0"/>
            <a:t>kepada</a:t>
          </a:r>
          <a:r>
            <a:rPr lang="en-US" sz="2000" dirty="0" smtClean="0"/>
            <a:t> </a:t>
          </a:r>
          <a:r>
            <a:rPr lang="en-US" sz="2000" dirty="0" err="1" smtClean="0"/>
            <a:t>anak</a:t>
          </a:r>
          <a:r>
            <a:rPr lang="en-US" sz="2000" dirty="0" smtClean="0"/>
            <a:t>, </a:t>
          </a:r>
          <a:r>
            <a:rPr lang="en-US" sz="2000" dirty="0" err="1" smtClean="0"/>
            <a:t>seperti</a:t>
          </a:r>
          <a:r>
            <a:rPr lang="en-US" sz="2000" dirty="0" smtClean="0"/>
            <a:t>: orang </a:t>
          </a:r>
          <a:r>
            <a:rPr lang="en-US" sz="2000" dirty="0" err="1" smtClean="0"/>
            <a:t>tua</a:t>
          </a:r>
          <a:r>
            <a:rPr lang="en-US" sz="2000" dirty="0" smtClean="0"/>
            <a:t> </a:t>
          </a:r>
          <a:r>
            <a:rPr lang="en-US" sz="2000" dirty="0" err="1" smtClean="0"/>
            <a:t>tunggal</a:t>
          </a:r>
          <a:r>
            <a:rPr lang="en-US" sz="2000" dirty="0" smtClean="0"/>
            <a:t> (single parent), </a:t>
          </a:r>
          <a:r>
            <a:rPr lang="en-US" sz="2000" dirty="0" err="1" smtClean="0"/>
            <a:t>keluarga</a:t>
          </a:r>
          <a:r>
            <a:rPr lang="en-US" sz="2000" dirty="0" smtClean="0"/>
            <a:t> yang </a:t>
          </a:r>
          <a:r>
            <a:rPr lang="en-US" sz="2000" dirty="0" err="1" smtClean="0"/>
            <a:t>sering</a:t>
          </a:r>
          <a:r>
            <a:rPr lang="en-US" sz="2000" dirty="0" smtClean="0"/>
            <a:t> </a:t>
          </a:r>
          <a:r>
            <a:rPr lang="en-US" sz="2000" dirty="0" err="1" smtClean="0"/>
            <a:t>bertengkar</a:t>
          </a:r>
          <a:r>
            <a:rPr lang="en-US" sz="2000" dirty="0" smtClean="0"/>
            <a:t>, </a:t>
          </a:r>
          <a:r>
            <a:rPr lang="en-US" sz="2000" dirty="0" err="1" smtClean="0"/>
            <a:t>keluarga</a:t>
          </a:r>
          <a:r>
            <a:rPr lang="en-US" sz="2000" dirty="0" smtClean="0"/>
            <a:t> </a:t>
          </a:r>
          <a:r>
            <a:rPr lang="en-US" sz="2000" dirty="0" err="1" smtClean="0"/>
            <a:t>salah</a:t>
          </a:r>
          <a:r>
            <a:rPr lang="en-US" sz="2000" dirty="0" smtClean="0"/>
            <a:t> </a:t>
          </a:r>
          <a:r>
            <a:rPr lang="en-US" sz="2000" dirty="0" err="1" smtClean="0"/>
            <a:t>satu</a:t>
          </a:r>
          <a:r>
            <a:rPr lang="en-US" sz="2000" dirty="0" smtClean="0"/>
            <a:t> </a:t>
          </a:r>
          <a:r>
            <a:rPr lang="en-US" sz="2000" dirty="0" err="1" smtClean="0"/>
            <a:t>pasanngannya</a:t>
          </a:r>
          <a:r>
            <a:rPr lang="en-US" sz="2000" dirty="0" smtClean="0"/>
            <a:t> </a:t>
          </a:r>
          <a:r>
            <a:rPr lang="en-US" sz="2000" dirty="0" err="1" smtClean="0"/>
            <a:t>sangat</a:t>
          </a:r>
          <a:r>
            <a:rPr lang="en-US" sz="2000" dirty="0" smtClean="0"/>
            <a:t> </a:t>
          </a:r>
          <a:r>
            <a:rPr lang="en-US" sz="2000" dirty="0" err="1" smtClean="0"/>
            <a:t>dominan</a:t>
          </a:r>
          <a:r>
            <a:rPr lang="en-US" sz="2000" dirty="0" smtClean="0"/>
            <a:t> </a:t>
          </a:r>
          <a:r>
            <a:rPr lang="en-US" sz="2000" dirty="0" err="1" smtClean="0"/>
            <a:t>dalam</a:t>
          </a:r>
          <a:r>
            <a:rPr lang="en-US" sz="2000" dirty="0" smtClean="0"/>
            <a:t> </a:t>
          </a:r>
          <a:r>
            <a:rPr lang="en-US" sz="2000" dirty="0" err="1" smtClean="0"/>
            <a:t>mengambil</a:t>
          </a:r>
          <a:r>
            <a:rPr lang="en-US" sz="2000" dirty="0" smtClean="0"/>
            <a:t> </a:t>
          </a:r>
          <a:r>
            <a:rPr lang="en-US" sz="2000" dirty="0" err="1" smtClean="0"/>
            <a:t>keputusan</a:t>
          </a:r>
          <a:r>
            <a:rPr lang="id-ID" sz="2000" dirty="0" smtClean="0"/>
            <a:t> </a:t>
          </a:r>
          <a:endParaRPr lang="id-ID" sz="2000" dirty="0"/>
        </a:p>
      </dgm:t>
    </dgm:pt>
    <dgm:pt modelId="{474284FB-1C57-4A23-A3FD-18FFE54384BB}" type="parTrans" cxnId="{31970B93-5C94-4CC3-8220-A97197A0A6BC}">
      <dgm:prSet custT="1"/>
      <dgm:spPr/>
      <dgm:t>
        <a:bodyPr/>
        <a:lstStyle/>
        <a:p>
          <a:endParaRPr lang="id-ID" sz="2000"/>
        </a:p>
      </dgm:t>
    </dgm:pt>
    <dgm:pt modelId="{953CD35C-2CE5-4164-8CBD-8DF3A6E3C2CF}" type="sibTrans" cxnId="{31970B93-5C94-4CC3-8220-A97197A0A6BC}">
      <dgm:prSet/>
      <dgm:spPr/>
      <dgm:t>
        <a:bodyPr/>
        <a:lstStyle/>
        <a:p>
          <a:endParaRPr lang="id-ID"/>
        </a:p>
      </dgm:t>
    </dgm:pt>
    <dgm:pt modelId="{6BAFFD23-2BF0-4257-AB24-F1A76092A3CE}" type="pres">
      <dgm:prSet presAssocID="{B9C0DFBA-9DF7-430B-B00F-1541AA3470FE}" presName="diagram" presStyleCnt="0">
        <dgm:presLayoutVars>
          <dgm:chPref val="1"/>
          <dgm:dir/>
          <dgm:animOne val="branch"/>
          <dgm:animLvl val="lvl"/>
          <dgm:resizeHandles val="exact"/>
        </dgm:presLayoutVars>
      </dgm:prSet>
      <dgm:spPr/>
      <dgm:t>
        <a:bodyPr/>
        <a:lstStyle/>
        <a:p>
          <a:endParaRPr lang="id-ID"/>
        </a:p>
      </dgm:t>
    </dgm:pt>
    <dgm:pt modelId="{DD69C785-308B-4F16-9F18-E68F1A2A68B5}" type="pres">
      <dgm:prSet presAssocID="{082F10EF-1926-4485-9D25-5664592DB6DA}" presName="root1" presStyleCnt="0"/>
      <dgm:spPr/>
    </dgm:pt>
    <dgm:pt modelId="{B88E49EF-9EC6-4B27-B8B0-40A5FAA82E5D}" type="pres">
      <dgm:prSet presAssocID="{082F10EF-1926-4485-9D25-5664592DB6DA}" presName="LevelOneTextNode" presStyleLbl="node0" presStyleIdx="0" presStyleCnt="1" custScaleX="116520" custScaleY="348275" custLinFactNeighborX="-18932" custLinFactNeighborY="-4985">
        <dgm:presLayoutVars>
          <dgm:chPref val="3"/>
        </dgm:presLayoutVars>
      </dgm:prSet>
      <dgm:spPr/>
      <dgm:t>
        <a:bodyPr/>
        <a:lstStyle/>
        <a:p>
          <a:endParaRPr lang="id-ID"/>
        </a:p>
      </dgm:t>
    </dgm:pt>
    <dgm:pt modelId="{55605B3E-73C6-4E36-B35B-8FE2B46A86F3}" type="pres">
      <dgm:prSet presAssocID="{082F10EF-1926-4485-9D25-5664592DB6DA}" presName="level2hierChild" presStyleCnt="0"/>
      <dgm:spPr/>
    </dgm:pt>
    <dgm:pt modelId="{C1E104FC-1062-4331-A5DB-985BB071DD0D}" type="pres">
      <dgm:prSet presAssocID="{1147D418-C0DB-402C-B92E-0B6F1964AAB2}" presName="conn2-1" presStyleLbl="parChTrans1D2" presStyleIdx="0" presStyleCnt="4"/>
      <dgm:spPr/>
      <dgm:t>
        <a:bodyPr/>
        <a:lstStyle/>
        <a:p>
          <a:endParaRPr lang="id-ID"/>
        </a:p>
      </dgm:t>
    </dgm:pt>
    <dgm:pt modelId="{1E612922-261C-4CE5-A4BF-845CDBEC5BFB}" type="pres">
      <dgm:prSet presAssocID="{1147D418-C0DB-402C-B92E-0B6F1964AAB2}" presName="connTx" presStyleLbl="parChTrans1D2" presStyleIdx="0" presStyleCnt="4"/>
      <dgm:spPr/>
      <dgm:t>
        <a:bodyPr/>
        <a:lstStyle/>
        <a:p>
          <a:endParaRPr lang="id-ID"/>
        </a:p>
      </dgm:t>
    </dgm:pt>
    <dgm:pt modelId="{52E2418C-E8C2-405B-ADC2-6AB538E1D7AD}" type="pres">
      <dgm:prSet presAssocID="{94F6C73F-6F1C-42CD-8282-6E9EE0A65F29}" presName="root2" presStyleCnt="0"/>
      <dgm:spPr/>
    </dgm:pt>
    <dgm:pt modelId="{68B3E38B-2775-423D-9414-E679CD6D5D69}" type="pres">
      <dgm:prSet presAssocID="{94F6C73F-6F1C-42CD-8282-6E9EE0A65F29}" presName="LevelTwoTextNode" presStyleLbl="node2" presStyleIdx="0" presStyleCnt="4" custScaleX="205463" custScaleY="79239" custLinFactX="17251" custLinFactNeighborX="100000" custLinFactNeighborY="10512">
        <dgm:presLayoutVars>
          <dgm:chPref val="3"/>
        </dgm:presLayoutVars>
      </dgm:prSet>
      <dgm:spPr/>
      <dgm:t>
        <a:bodyPr/>
        <a:lstStyle/>
        <a:p>
          <a:endParaRPr lang="id-ID"/>
        </a:p>
      </dgm:t>
    </dgm:pt>
    <dgm:pt modelId="{C91226FD-185A-43AE-B497-9C6DDBB6E667}" type="pres">
      <dgm:prSet presAssocID="{94F6C73F-6F1C-42CD-8282-6E9EE0A65F29}" presName="level3hierChild" presStyleCnt="0"/>
      <dgm:spPr/>
    </dgm:pt>
    <dgm:pt modelId="{5DC070E0-E782-479A-897E-F8DA9DB2B72A}" type="pres">
      <dgm:prSet presAssocID="{4B3C71A6-3800-41CA-84A4-595C8C24B686}" presName="conn2-1" presStyleLbl="parChTrans1D2" presStyleIdx="1" presStyleCnt="4"/>
      <dgm:spPr/>
      <dgm:t>
        <a:bodyPr/>
        <a:lstStyle/>
        <a:p>
          <a:endParaRPr lang="id-ID"/>
        </a:p>
      </dgm:t>
    </dgm:pt>
    <dgm:pt modelId="{1F856C1E-67D6-4883-9E79-9C05B334B5B1}" type="pres">
      <dgm:prSet presAssocID="{4B3C71A6-3800-41CA-84A4-595C8C24B686}" presName="connTx" presStyleLbl="parChTrans1D2" presStyleIdx="1" presStyleCnt="4"/>
      <dgm:spPr/>
      <dgm:t>
        <a:bodyPr/>
        <a:lstStyle/>
        <a:p>
          <a:endParaRPr lang="id-ID"/>
        </a:p>
      </dgm:t>
    </dgm:pt>
    <dgm:pt modelId="{DCE82E82-9E11-476E-8B2D-70087D6EF48D}" type="pres">
      <dgm:prSet presAssocID="{56689C55-B045-484B-9B95-4460D4BCC373}" presName="root2" presStyleCnt="0"/>
      <dgm:spPr/>
    </dgm:pt>
    <dgm:pt modelId="{F6CFE42D-2713-4738-BA2C-AFC053E369CC}" type="pres">
      <dgm:prSet presAssocID="{56689C55-B045-484B-9B95-4460D4BCC373}" presName="LevelTwoTextNode" presStyleLbl="node2" presStyleIdx="1" presStyleCnt="4" custScaleX="340596" custScaleY="209784" custLinFactNeighborX="42780" custLinFactNeighborY="2937">
        <dgm:presLayoutVars>
          <dgm:chPref val="3"/>
        </dgm:presLayoutVars>
      </dgm:prSet>
      <dgm:spPr/>
      <dgm:t>
        <a:bodyPr/>
        <a:lstStyle/>
        <a:p>
          <a:endParaRPr lang="id-ID"/>
        </a:p>
      </dgm:t>
    </dgm:pt>
    <dgm:pt modelId="{215DEF27-0701-4BE5-AFFE-7AA8DF986C07}" type="pres">
      <dgm:prSet presAssocID="{56689C55-B045-484B-9B95-4460D4BCC373}" presName="level3hierChild" presStyleCnt="0"/>
      <dgm:spPr/>
    </dgm:pt>
    <dgm:pt modelId="{D7B0DBC7-CAFE-4235-8BFF-0174D4998AD6}" type="pres">
      <dgm:prSet presAssocID="{4FD43E2A-774B-48BF-911E-EC435A515ED0}" presName="conn2-1" presStyleLbl="parChTrans1D2" presStyleIdx="2" presStyleCnt="4"/>
      <dgm:spPr/>
      <dgm:t>
        <a:bodyPr/>
        <a:lstStyle/>
        <a:p>
          <a:endParaRPr lang="id-ID"/>
        </a:p>
      </dgm:t>
    </dgm:pt>
    <dgm:pt modelId="{12AA35D3-823B-4812-95C0-E34B304AE499}" type="pres">
      <dgm:prSet presAssocID="{4FD43E2A-774B-48BF-911E-EC435A515ED0}" presName="connTx" presStyleLbl="parChTrans1D2" presStyleIdx="2" presStyleCnt="4"/>
      <dgm:spPr/>
      <dgm:t>
        <a:bodyPr/>
        <a:lstStyle/>
        <a:p>
          <a:endParaRPr lang="id-ID"/>
        </a:p>
      </dgm:t>
    </dgm:pt>
    <dgm:pt modelId="{20669A38-4888-48DD-B8F1-8F910F57FB54}" type="pres">
      <dgm:prSet presAssocID="{DC2D6942-BE07-4FBA-8CB7-D49063A4B143}" presName="root2" presStyleCnt="0"/>
      <dgm:spPr/>
    </dgm:pt>
    <dgm:pt modelId="{BCE063D8-E3B3-4C3F-B533-A1D1FA7CBBEB}" type="pres">
      <dgm:prSet presAssocID="{DC2D6942-BE07-4FBA-8CB7-D49063A4B143}" presName="LevelTwoTextNode" presStyleLbl="node2" presStyleIdx="2" presStyleCnt="4" custScaleX="348638" custScaleY="188909" custLinFactNeighborX="2509" custLinFactNeighborY="-3013">
        <dgm:presLayoutVars>
          <dgm:chPref val="3"/>
        </dgm:presLayoutVars>
      </dgm:prSet>
      <dgm:spPr/>
      <dgm:t>
        <a:bodyPr/>
        <a:lstStyle/>
        <a:p>
          <a:endParaRPr lang="id-ID"/>
        </a:p>
      </dgm:t>
    </dgm:pt>
    <dgm:pt modelId="{1E4F84E3-DFA1-4871-B851-C2AE38959A19}" type="pres">
      <dgm:prSet presAssocID="{DC2D6942-BE07-4FBA-8CB7-D49063A4B143}" presName="level3hierChild" presStyleCnt="0"/>
      <dgm:spPr/>
    </dgm:pt>
    <dgm:pt modelId="{21C11E2F-41FE-4ADD-B27F-27430E7916B4}" type="pres">
      <dgm:prSet presAssocID="{474284FB-1C57-4A23-A3FD-18FFE54384BB}" presName="conn2-1" presStyleLbl="parChTrans1D2" presStyleIdx="3" presStyleCnt="4"/>
      <dgm:spPr/>
      <dgm:t>
        <a:bodyPr/>
        <a:lstStyle/>
        <a:p>
          <a:endParaRPr lang="id-ID"/>
        </a:p>
      </dgm:t>
    </dgm:pt>
    <dgm:pt modelId="{71673546-6440-4E3B-849A-1ED305C6D39F}" type="pres">
      <dgm:prSet presAssocID="{474284FB-1C57-4A23-A3FD-18FFE54384BB}" presName="connTx" presStyleLbl="parChTrans1D2" presStyleIdx="3" presStyleCnt="4"/>
      <dgm:spPr/>
      <dgm:t>
        <a:bodyPr/>
        <a:lstStyle/>
        <a:p>
          <a:endParaRPr lang="id-ID"/>
        </a:p>
      </dgm:t>
    </dgm:pt>
    <dgm:pt modelId="{D86C61E7-1D38-4292-B522-C1AF25DED5CE}" type="pres">
      <dgm:prSet presAssocID="{FEEB3E11-9C5D-4994-8AD6-35219C7BF936}" presName="root2" presStyleCnt="0"/>
      <dgm:spPr/>
    </dgm:pt>
    <dgm:pt modelId="{6BF13520-6A19-4AFA-8F9E-C98ABBE54027}" type="pres">
      <dgm:prSet presAssocID="{FEEB3E11-9C5D-4994-8AD6-35219C7BF936}" presName="LevelTwoTextNode" presStyleLbl="node2" presStyleIdx="3" presStyleCnt="4" custScaleX="339099" custScaleY="259503" custLinFactNeighborX="-10085" custLinFactNeighborY="-13907">
        <dgm:presLayoutVars>
          <dgm:chPref val="3"/>
        </dgm:presLayoutVars>
      </dgm:prSet>
      <dgm:spPr/>
      <dgm:t>
        <a:bodyPr/>
        <a:lstStyle/>
        <a:p>
          <a:endParaRPr lang="id-ID"/>
        </a:p>
      </dgm:t>
    </dgm:pt>
    <dgm:pt modelId="{1437302D-4D01-460B-BD6B-657C3541537A}" type="pres">
      <dgm:prSet presAssocID="{FEEB3E11-9C5D-4994-8AD6-35219C7BF936}" presName="level3hierChild" presStyleCnt="0"/>
      <dgm:spPr/>
    </dgm:pt>
  </dgm:ptLst>
  <dgm:cxnLst>
    <dgm:cxn modelId="{571EC4C4-4572-4C3B-8D2B-04F1DBFA1200}" srcId="{B9C0DFBA-9DF7-430B-B00F-1541AA3470FE}" destId="{082F10EF-1926-4485-9D25-5664592DB6DA}" srcOrd="0" destOrd="0" parTransId="{8F36A35C-8CEC-4976-A0F6-ACD983EC361A}" sibTransId="{90D21677-D8B1-4C14-9F56-E28787D95B72}"/>
    <dgm:cxn modelId="{FBE7B0EA-2066-4B2D-89CE-73DB26E63F4F}" type="presOf" srcId="{56689C55-B045-484B-9B95-4460D4BCC373}" destId="{F6CFE42D-2713-4738-BA2C-AFC053E369CC}" srcOrd="0" destOrd="0" presId="urn:microsoft.com/office/officeart/2005/8/layout/hierarchy2"/>
    <dgm:cxn modelId="{428A95E9-1FB0-46D1-A3CE-EC2B5F6C9AAF}" srcId="{082F10EF-1926-4485-9D25-5664592DB6DA}" destId="{94F6C73F-6F1C-42CD-8282-6E9EE0A65F29}" srcOrd="0" destOrd="0" parTransId="{1147D418-C0DB-402C-B92E-0B6F1964AAB2}" sibTransId="{E3EF8742-5A12-4D2B-B2B6-2A61F64246E0}"/>
    <dgm:cxn modelId="{9F01A48A-3479-4A1F-BA70-43F7EB94B9B6}" srcId="{082F10EF-1926-4485-9D25-5664592DB6DA}" destId="{56689C55-B045-484B-9B95-4460D4BCC373}" srcOrd="1" destOrd="0" parTransId="{4B3C71A6-3800-41CA-84A4-595C8C24B686}" sibTransId="{A584D213-7E46-4A05-B5CA-B8CF46E872AC}"/>
    <dgm:cxn modelId="{7DD9053D-8057-475D-B580-71C9EC454A85}" srcId="{082F10EF-1926-4485-9D25-5664592DB6DA}" destId="{DC2D6942-BE07-4FBA-8CB7-D49063A4B143}" srcOrd="2" destOrd="0" parTransId="{4FD43E2A-774B-48BF-911E-EC435A515ED0}" sibTransId="{8F564D84-9362-45F6-8F9E-E8DE00ECD6EF}"/>
    <dgm:cxn modelId="{26427418-B93B-4CAF-9104-126260C4F6AC}" type="presOf" srcId="{082F10EF-1926-4485-9D25-5664592DB6DA}" destId="{B88E49EF-9EC6-4B27-B8B0-40A5FAA82E5D}" srcOrd="0" destOrd="0" presId="urn:microsoft.com/office/officeart/2005/8/layout/hierarchy2"/>
    <dgm:cxn modelId="{813B8428-05BC-4DC1-AAB5-651840462FD1}" type="presOf" srcId="{1147D418-C0DB-402C-B92E-0B6F1964AAB2}" destId="{C1E104FC-1062-4331-A5DB-985BB071DD0D}" srcOrd="0" destOrd="0" presId="urn:microsoft.com/office/officeart/2005/8/layout/hierarchy2"/>
    <dgm:cxn modelId="{A875A30A-54E0-4A64-86B8-DF9ADF40FD3F}" type="presOf" srcId="{DC2D6942-BE07-4FBA-8CB7-D49063A4B143}" destId="{BCE063D8-E3B3-4C3F-B533-A1D1FA7CBBEB}" srcOrd="0" destOrd="0" presId="urn:microsoft.com/office/officeart/2005/8/layout/hierarchy2"/>
    <dgm:cxn modelId="{F36139E0-2B7C-4D22-8259-B4AD076F2D3B}" type="presOf" srcId="{4FD43E2A-774B-48BF-911E-EC435A515ED0}" destId="{D7B0DBC7-CAFE-4235-8BFF-0174D4998AD6}" srcOrd="0" destOrd="0" presId="urn:microsoft.com/office/officeart/2005/8/layout/hierarchy2"/>
    <dgm:cxn modelId="{656BC3E3-9B3B-4603-828D-FC570D5C5699}" type="presOf" srcId="{4B3C71A6-3800-41CA-84A4-595C8C24B686}" destId="{5DC070E0-E782-479A-897E-F8DA9DB2B72A}" srcOrd="0" destOrd="0" presId="urn:microsoft.com/office/officeart/2005/8/layout/hierarchy2"/>
    <dgm:cxn modelId="{B9C4F95F-BA91-4E26-8CCA-32913159B19B}" type="presOf" srcId="{1147D418-C0DB-402C-B92E-0B6F1964AAB2}" destId="{1E612922-261C-4CE5-A4BF-845CDBEC5BFB}" srcOrd="1" destOrd="0" presId="urn:microsoft.com/office/officeart/2005/8/layout/hierarchy2"/>
    <dgm:cxn modelId="{28DE2686-EE8A-4714-B7F2-691F00D6F98C}" type="presOf" srcId="{4FD43E2A-774B-48BF-911E-EC435A515ED0}" destId="{12AA35D3-823B-4812-95C0-E34B304AE499}" srcOrd="1" destOrd="0" presId="urn:microsoft.com/office/officeart/2005/8/layout/hierarchy2"/>
    <dgm:cxn modelId="{DBA7DC04-462F-43DB-ACDF-3541A9288173}" type="presOf" srcId="{FEEB3E11-9C5D-4994-8AD6-35219C7BF936}" destId="{6BF13520-6A19-4AFA-8F9E-C98ABBE54027}" srcOrd="0" destOrd="0" presId="urn:microsoft.com/office/officeart/2005/8/layout/hierarchy2"/>
    <dgm:cxn modelId="{0F509501-38B1-474F-B571-FD299025E84E}" type="presOf" srcId="{474284FB-1C57-4A23-A3FD-18FFE54384BB}" destId="{21C11E2F-41FE-4ADD-B27F-27430E7916B4}" srcOrd="0" destOrd="0" presId="urn:microsoft.com/office/officeart/2005/8/layout/hierarchy2"/>
    <dgm:cxn modelId="{ED0033E1-8D12-4374-907B-DE6CB3309315}" type="presOf" srcId="{4B3C71A6-3800-41CA-84A4-595C8C24B686}" destId="{1F856C1E-67D6-4883-9E79-9C05B334B5B1}" srcOrd="1" destOrd="0" presId="urn:microsoft.com/office/officeart/2005/8/layout/hierarchy2"/>
    <dgm:cxn modelId="{31970B93-5C94-4CC3-8220-A97197A0A6BC}" srcId="{082F10EF-1926-4485-9D25-5664592DB6DA}" destId="{FEEB3E11-9C5D-4994-8AD6-35219C7BF936}" srcOrd="3" destOrd="0" parTransId="{474284FB-1C57-4A23-A3FD-18FFE54384BB}" sibTransId="{953CD35C-2CE5-4164-8CBD-8DF3A6E3C2CF}"/>
    <dgm:cxn modelId="{33440F1E-5C9C-46B1-8EC8-C6CD8A83F2CB}" type="presOf" srcId="{94F6C73F-6F1C-42CD-8282-6E9EE0A65F29}" destId="{68B3E38B-2775-423D-9414-E679CD6D5D69}" srcOrd="0" destOrd="0" presId="urn:microsoft.com/office/officeart/2005/8/layout/hierarchy2"/>
    <dgm:cxn modelId="{195444FF-4F5E-40EF-9AFD-5B528792E458}" type="presOf" srcId="{474284FB-1C57-4A23-A3FD-18FFE54384BB}" destId="{71673546-6440-4E3B-849A-1ED305C6D39F}" srcOrd="1" destOrd="0" presId="urn:microsoft.com/office/officeart/2005/8/layout/hierarchy2"/>
    <dgm:cxn modelId="{E9A5ACAA-169D-4A67-9DAB-3CD51CC46625}" type="presOf" srcId="{B9C0DFBA-9DF7-430B-B00F-1541AA3470FE}" destId="{6BAFFD23-2BF0-4257-AB24-F1A76092A3CE}" srcOrd="0" destOrd="0" presId="urn:microsoft.com/office/officeart/2005/8/layout/hierarchy2"/>
    <dgm:cxn modelId="{B7E89E4F-68E8-4BA1-A043-F107E9E46A93}" type="presParOf" srcId="{6BAFFD23-2BF0-4257-AB24-F1A76092A3CE}" destId="{DD69C785-308B-4F16-9F18-E68F1A2A68B5}" srcOrd="0" destOrd="0" presId="urn:microsoft.com/office/officeart/2005/8/layout/hierarchy2"/>
    <dgm:cxn modelId="{107AF401-608F-471B-8BC3-F83AACB0F135}" type="presParOf" srcId="{DD69C785-308B-4F16-9F18-E68F1A2A68B5}" destId="{B88E49EF-9EC6-4B27-B8B0-40A5FAA82E5D}" srcOrd="0" destOrd="0" presId="urn:microsoft.com/office/officeart/2005/8/layout/hierarchy2"/>
    <dgm:cxn modelId="{8E1AAE56-A928-4E69-8456-7DFF73CF349A}" type="presParOf" srcId="{DD69C785-308B-4F16-9F18-E68F1A2A68B5}" destId="{55605B3E-73C6-4E36-B35B-8FE2B46A86F3}" srcOrd="1" destOrd="0" presId="urn:microsoft.com/office/officeart/2005/8/layout/hierarchy2"/>
    <dgm:cxn modelId="{CED47DF3-A27A-4DCD-8244-35E61670258E}" type="presParOf" srcId="{55605B3E-73C6-4E36-B35B-8FE2B46A86F3}" destId="{C1E104FC-1062-4331-A5DB-985BB071DD0D}" srcOrd="0" destOrd="0" presId="urn:microsoft.com/office/officeart/2005/8/layout/hierarchy2"/>
    <dgm:cxn modelId="{1955AAA8-3EDC-404C-9037-864F83003300}" type="presParOf" srcId="{C1E104FC-1062-4331-A5DB-985BB071DD0D}" destId="{1E612922-261C-4CE5-A4BF-845CDBEC5BFB}" srcOrd="0" destOrd="0" presId="urn:microsoft.com/office/officeart/2005/8/layout/hierarchy2"/>
    <dgm:cxn modelId="{0A5A5D70-E218-4F75-AA35-0C5F7350852E}" type="presParOf" srcId="{55605B3E-73C6-4E36-B35B-8FE2B46A86F3}" destId="{52E2418C-E8C2-405B-ADC2-6AB538E1D7AD}" srcOrd="1" destOrd="0" presId="urn:microsoft.com/office/officeart/2005/8/layout/hierarchy2"/>
    <dgm:cxn modelId="{75811AFB-11F9-4010-87E1-2D923AF5CB55}" type="presParOf" srcId="{52E2418C-E8C2-405B-ADC2-6AB538E1D7AD}" destId="{68B3E38B-2775-423D-9414-E679CD6D5D69}" srcOrd="0" destOrd="0" presId="urn:microsoft.com/office/officeart/2005/8/layout/hierarchy2"/>
    <dgm:cxn modelId="{6F406C50-7D7B-4181-98F8-0A2070D62C1E}" type="presParOf" srcId="{52E2418C-E8C2-405B-ADC2-6AB538E1D7AD}" destId="{C91226FD-185A-43AE-B497-9C6DDBB6E667}" srcOrd="1" destOrd="0" presId="urn:microsoft.com/office/officeart/2005/8/layout/hierarchy2"/>
    <dgm:cxn modelId="{C1348DCA-4689-493B-8A6A-1ED0EDFF9971}" type="presParOf" srcId="{55605B3E-73C6-4E36-B35B-8FE2B46A86F3}" destId="{5DC070E0-E782-479A-897E-F8DA9DB2B72A}" srcOrd="2" destOrd="0" presId="urn:microsoft.com/office/officeart/2005/8/layout/hierarchy2"/>
    <dgm:cxn modelId="{B80E2B77-080F-4CF5-9FC6-8176F6EBF2F3}" type="presParOf" srcId="{5DC070E0-E782-479A-897E-F8DA9DB2B72A}" destId="{1F856C1E-67D6-4883-9E79-9C05B334B5B1}" srcOrd="0" destOrd="0" presId="urn:microsoft.com/office/officeart/2005/8/layout/hierarchy2"/>
    <dgm:cxn modelId="{31BC6BCF-9B72-4F39-9CC6-59BAA8EA51CD}" type="presParOf" srcId="{55605B3E-73C6-4E36-B35B-8FE2B46A86F3}" destId="{DCE82E82-9E11-476E-8B2D-70087D6EF48D}" srcOrd="3" destOrd="0" presId="urn:microsoft.com/office/officeart/2005/8/layout/hierarchy2"/>
    <dgm:cxn modelId="{6A72E9F6-1FFE-4D76-AFB9-B6BD99C3D243}" type="presParOf" srcId="{DCE82E82-9E11-476E-8B2D-70087D6EF48D}" destId="{F6CFE42D-2713-4738-BA2C-AFC053E369CC}" srcOrd="0" destOrd="0" presId="urn:microsoft.com/office/officeart/2005/8/layout/hierarchy2"/>
    <dgm:cxn modelId="{8547BD9B-0B88-4FF1-9B3C-DEBCAA2EF978}" type="presParOf" srcId="{DCE82E82-9E11-476E-8B2D-70087D6EF48D}" destId="{215DEF27-0701-4BE5-AFFE-7AA8DF986C07}" srcOrd="1" destOrd="0" presId="urn:microsoft.com/office/officeart/2005/8/layout/hierarchy2"/>
    <dgm:cxn modelId="{0688647A-68D3-4098-9855-E52B564E38DF}" type="presParOf" srcId="{55605B3E-73C6-4E36-B35B-8FE2B46A86F3}" destId="{D7B0DBC7-CAFE-4235-8BFF-0174D4998AD6}" srcOrd="4" destOrd="0" presId="urn:microsoft.com/office/officeart/2005/8/layout/hierarchy2"/>
    <dgm:cxn modelId="{89274B08-F917-4C42-93E0-C3D65717321B}" type="presParOf" srcId="{D7B0DBC7-CAFE-4235-8BFF-0174D4998AD6}" destId="{12AA35D3-823B-4812-95C0-E34B304AE499}" srcOrd="0" destOrd="0" presId="urn:microsoft.com/office/officeart/2005/8/layout/hierarchy2"/>
    <dgm:cxn modelId="{2C0BB3D7-4E51-400E-864E-53605037FA36}" type="presParOf" srcId="{55605B3E-73C6-4E36-B35B-8FE2B46A86F3}" destId="{20669A38-4888-48DD-B8F1-8F910F57FB54}" srcOrd="5" destOrd="0" presId="urn:microsoft.com/office/officeart/2005/8/layout/hierarchy2"/>
    <dgm:cxn modelId="{35E86799-D5E7-4F29-8A29-0945F12A1EF2}" type="presParOf" srcId="{20669A38-4888-48DD-B8F1-8F910F57FB54}" destId="{BCE063D8-E3B3-4C3F-B533-A1D1FA7CBBEB}" srcOrd="0" destOrd="0" presId="urn:microsoft.com/office/officeart/2005/8/layout/hierarchy2"/>
    <dgm:cxn modelId="{623CC87E-CF6D-4EE1-BBE1-F24285C3BDFF}" type="presParOf" srcId="{20669A38-4888-48DD-B8F1-8F910F57FB54}" destId="{1E4F84E3-DFA1-4871-B851-C2AE38959A19}" srcOrd="1" destOrd="0" presId="urn:microsoft.com/office/officeart/2005/8/layout/hierarchy2"/>
    <dgm:cxn modelId="{3D85C72D-7121-49FA-A688-8FCFAEB213E4}" type="presParOf" srcId="{55605B3E-73C6-4E36-B35B-8FE2B46A86F3}" destId="{21C11E2F-41FE-4ADD-B27F-27430E7916B4}" srcOrd="6" destOrd="0" presId="urn:microsoft.com/office/officeart/2005/8/layout/hierarchy2"/>
    <dgm:cxn modelId="{89569940-5EDC-4CF1-8480-995EEF5F8E01}" type="presParOf" srcId="{21C11E2F-41FE-4ADD-B27F-27430E7916B4}" destId="{71673546-6440-4E3B-849A-1ED305C6D39F}" srcOrd="0" destOrd="0" presId="urn:microsoft.com/office/officeart/2005/8/layout/hierarchy2"/>
    <dgm:cxn modelId="{FCCB4EFB-75A6-4496-A1BA-6DF0D8006057}" type="presParOf" srcId="{55605B3E-73C6-4E36-B35B-8FE2B46A86F3}" destId="{D86C61E7-1D38-4292-B522-C1AF25DED5CE}" srcOrd="7" destOrd="0" presId="urn:microsoft.com/office/officeart/2005/8/layout/hierarchy2"/>
    <dgm:cxn modelId="{5AFCC314-5990-4E8A-A740-B518720A4EF9}" type="presParOf" srcId="{D86C61E7-1D38-4292-B522-C1AF25DED5CE}" destId="{6BF13520-6A19-4AFA-8F9E-C98ABBE54027}" srcOrd="0" destOrd="0" presId="urn:microsoft.com/office/officeart/2005/8/layout/hierarchy2"/>
    <dgm:cxn modelId="{54336BDB-58AC-4FAE-A00A-45A1027AD267}" type="presParOf" srcId="{D86C61E7-1D38-4292-B522-C1AF25DED5CE}" destId="{1437302D-4D01-460B-BD6B-657C3541537A}"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948021D-0709-49DE-B0D7-7BFB80F4122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id-ID"/>
        </a:p>
      </dgm:t>
    </dgm:pt>
    <dgm:pt modelId="{88B6CD15-7630-4356-979A-60DB4CD357DC}">
      <dgm:prSet phldrT="[Text]" custT="1"/>
      <dgm:spPr>
        <a:solidFill>
          <a:schemeClr val="accent6"/>
        </a:solidFill>
        <a:ln>
          <a:solidFill>
            <a:schemeClr val="tx1"/>
          </a:solidFill>
        </a:ln>
      </dgm:spPr>
      <dgm:t>
        <a:bodyPr/>
        <a:lstStyle/>
        <a:p>
          <a:r>
            <a:rPr lang="id-ID" sz="2200" dirty="0" smtClean="0">
              <a:solidFill>
                <a:schemeClr val="tx1"/>
              </a:solidFill>
            </a:rPr>
            <a:t>2. Hak nafkah untuk ibu hamil</a:t>
          </a:r>
          <a:endParaRPr lang="id-ID" sz="2200" dirty="0">
            <a:solidFill>
              <a:schemeClr val="tx1"/>
            </a:solidFill>
          </a:endParaRPr>
        </a:p>
      </dgm:t>
    </dgm:pt>
    <dgm:pt modelId="{4D339429-BE52-4010-B094-F1E622F6C99C}" type="parTrans" cxnId="{80B14153-2F4B-4960-A138-043EAF2B885B}">
      <dgm:prSet/>
      <dgm:spPr/>
      <dgm:t>
        <a:bodyPr/>
        <a:lstStyle/>
        <a:p>
          <a:endParaRPr lang="id-ID"/>
        </a:p>
      </dgm:t>
    </dgm:pt>
    <dgm:pt modelId="{5130E597-A563-498E-9564-B2668AE0826E}" type="sibTrans" cxnId="{80B14153-2F4B-4960-A138-043EAF2B885B}">
      <dgm:prSet/>
      <dgm:spPr/>
      <dgm:t>
        <a:bodyPr/>
        <a:lstStyle/>
        <a:p>
          <a:endParaRPr lang="id-ID"/>
        </a:p>
      </dgm:t>
    </dgm:pt>
    <dgm:pt modelId="{02EA9B18-BFCB-4961-B106-E652952EB52E}">
      <dgm:prSet phldrT="[Text]" custT="1"/>
      <dgm:spPr>
        <a:solidFill>
          <a:schemeClr val="accent6"/>
        </a:solidFill>
        <a:ln>
          <a:solidFill>
            <a:schemeClr val="tx1"/>
          </a:solidFill>
        </a:ln>
      </dgm:spPr>
      <dgm:t>
        <a:bodyPr/>
        <a:lstStyle/>
        <a:p>
          <a:r>
            <a:rPr lang="id-ID" sz="2200" dirty="0" smtClean="0">
              <a:solidFill>
                <a:schemeClr val="tx1"/>
              </a:solidFill>
            </a:rPr>
            <a:t>3. Keringanan dari sebagian ketentuan syariat bagi ibu hamil</a:t>
          </a:r>
          <a:endParaRPr lang="id-ID" sz="2200" dirty="0">
            <a:solidFill>
              <a:schemeClr val="tx1"/>
            </a:solidFill>
          </a:endParaRPr>
        </a:p>
      </dgm:t>
    </dgm:pt>
    <dgm:pt modelId="{BA48379B-B878-4262-906E-A8D25FC12201}" type="parTrans" cxnId="{04F6FAA8-D9E5-45DB-B378-588EFA8FB0E5}">
      <dgm:prSet/>
      <dgm:spPr/>
      <dgm:t>
        <a:bodyPr/>
        <a:lstStyle/>
        <a:p>
          <a:endParaRPr lang="id-ID"/>
        </a:p>
      </dgm:t>
    </dgm:pt>
    <dgm:pt modelId="{91F8825A-1C3D-40D9-B5A9-9FEFCCA46DF0}" type="sibTrans" cxnId="{04F6FAA8-D9E5-45DB-B378-588EFA8FB0E5}">
      <dgm:prSet/>
      <dgm:spPr/>
      <dgm:t>
        <a:bodyPr/>
        <a:lstStyle/>
        <a:p>
          <a:endParaRPr lang="id-ID"/>
        </a:p>
      </dgm:t>
    </dgm:pt>
    <dgm:pt modelId="{3BC68E58-A83A-45F3-B5FE-F9C3ACF294AE}">
      <dgm:prSet custT="1"/>
      <dgm:spPr>
        <a:solidFill>
          <a:srgbClr val="FFFF00">
            <a:alpha val="90000"/>
          </a:srgbClr>
        </a:solidFill>
        <a:ln>
          <a:solidFill>
            <a:schemeClr val="tx1"/>
          </a:solidFill>
        </a:ln>
      </dgm:spPr>
      <dgm:t>
        <a:bodyPr/>
        <a:lstStyle/>
        <a:p>
          <a:r>
            <a:rPr lang="en-US" sz="2200" dirty="0" err="1" smtClean="0"/>
            <a:t>Kewajiban</a:t>
          </a:r>
          <a:r>
            <a:rPr lang="en-US" sz="2200" dirty="0" smtClean="0"/>
            <a:t> </a:t>
          </a:r>
          <a:r>
            <a:rPr lang="en-US" sz="2200" dirty="0" err="1" smtClean="0"/>
            <a:t>menafkahi</a:t>
          </a:r>
          <a:r>
            <a:rPr lang="en-US" sz="2200" dirty="0" smtClean="0"/>
            <a:t> </a:t>
          </a:r>
          <a:r>
            <a:rPr lang="en-US" sz="2200" dirty="0" err="1" smtClean="0"/>
            <a:t>isteri</a:t>
          </a:r>
          <a:r>
            <a:rPr lang="en-US" sz="2200" dirty="0" smtClean="0"/>
            <a:t> yang </a:t>
          </a:r>
          <a:r>
            <a:rPr lang="en-US" sz="2200" dirty="0" err="1" smtClean="0"/>
            <a:t>hamil</a:t>
          </a:r>
          <a:r>
            <a:rPr lang="en-US" sz="2200" dirty="0" smtClean="0"/>
            <a:t> di </a:t>
          </a:r>
          <a:r>
            <a:rPr lang="en-US" sz="2200" dirty="0" err="1" smtClean="0"/>
            <a:t>dalam</a:t>
          </a:r>
          <a:r>
            <a:rPr lang="en-US" sz="2200" dirty="0" smtClean="0"/>
            <a:t> Islam </a:t>
          </a:r>
          <a:r>
            <a:rPr lang="en-US" sz="2200" dirty="0" err="1" smtClean="0"/>
            <a:t>berlaku</a:t>
          </a:r>
          <a:r>
            <a:rPr lang="en-US" sz="2200" dirty="0" smtClean="0"/>
            <a:t> </a:t>
          </a:r>
          <a:r>
            <a:rPr lang="en-US" sz="2200" dirty="0" err="1" smtClean="0"/>
            <a:t>terhadap</a:t>
          </a:r>
          <a:r>
            <a:rPr lang="en-US" sz="2200" dirty="0" smtClean="0"/>
            <a:t> </a:t>
          </a:r>
          <a:r>
            <a:rPr lang="en-US" sz="2200" dirty="0" err="1" smtClean="0"/>
            <a:t>semua</a:t>
          </a:r>
          <a:r>
            <a:rPr lang="en-US" sz="2200" dirty="0" smtClean="0"/>
            <a:t> </a:t>
          </a:r>
          <a:r>
            <a:rPr lang="en-US" sz="2200" dirty="0" err="1" smtClean="0"/>
            <a:t>isteri</a:t>
          </a:r>
          <a:r>
            <a:rPr lang="en-US" sz="2200" dirty="0" smtClean="0"/>
            <a:t>, </a:t>
          </a:r>
          <a:r>
            <a:rPr lang="en-US" sz="2200" dirty="0" err="1" smtClean="0"/>
            <a:t>termasuk</a:t>
          </a:r>
          <a:r>
            <a:rPr lang="en-US" sz="2200" dirty="0" smtClean="0"/>
            <a:t> </a:t>
          </a:r>
          <a:r>
            <a:rPr lang="en-US" sz="2200" dirty="0" err="1" smtClean="0"/>
            <a:t>isteri</a:t>
          </a:r>
          <a:r>
            <a:rPr lang="en-US" sz="2200" dirty="0" smtClean="0"/>
            <a:t> yang </a:t>
          </a:r>
          <a:r>
            <a:rPr lang="en-US" sz="2200" dirty="0" err="1" smtClean="0"/>
            <a:t>diceraikan</a:t>
          </a:r>
          <a:r>
            <a:rPr lang="en-US" sz="2200" dirty="0" smtClean="0"/>
            <a:t> </a:t>
          </a:r>
          <a:r>
            <a:rPr lang="en-US" sz="2200" dirty="0" err="1" smtClean="0"/>
            <a:t>dalam</a:t>
          </a:r>
          <a:r>
            <a:rPr lang="en-US" sz="2200" dirty="0" smtClean="0"/>
            <a:t> </a:t>
          </a:r>
          <a:r>
            <a:rPr lang="en-US" sz="2200" dirty="0" err="1" smtClean="0"/>
            <a:t>keadaan</a:t>
          </a:r>
          <a:r>
            <a:rPr lang="en-US" sz="2200" dirty="0" smtClean="0"/>
            <a:t> </a:t>
          </a:r>
          <a:r>
            <a:rPr lang="en-US" sz="2200" dirty="0" err="1" smtClean="0"/>
            <a:t>hamil</a:t>
          </a:r>
          <a:r>
            <a:rPr lang="en-US" sz="2200" dirty="0" smtClean="0"/>
            <a:t> </a:t>
          </a:r>
          <a:r>
            <a:rPr lang="en-US" sz="2200" dirty="0" err="1" smtClean="0"/>
            <a:t>sampai</a:t>
          </a:r>
          <a:r>
            <a:rPr lang="en-US" sz="2200" dirty="0" smtClean="0"/>
            <a:t> </a:t>
          </a:r>
          <a:r>
            <a:rPr lang="en-US" sz="2200" dirty="0" err="1" smtClean="0"/>
            <a:t>ia</a:t>
          </a:r>
          <a:r>
            <a:rPr lang="en-US" sz="2200" dirty="0" smtClean="0"/>
            <a:t> </a:t>
          </a:r>
          <a:r>
            <a:rPr lang="en-US" sz="2200" dirty="0" err="1" smtClean="0"/>
            <a:t>melahirkan</a:t>
          </a:r>
          <a:r>
            <a:rPr lang="en-US" sz="2200" dirty="0" smtClean="0"/>
            <a:t> </a:t>
          </a:r>
          <a:r>
            <a:rPr lang="en-US" sz="2200" dirty="0" err="1" smtClean="0"/>
            <a:t>bahkan</a:t>
          </a:r>
          <a:r>
            <a:rPr lang="en-US" sz="2200" dirty="0" smtClean="0"/>
            <a:t> </a:t>
          </a:r>
          <a:r>
            <a:rPr lang="en-US" sz="2200" dirty="0" err="1" smtClean="0"/>
            <a:t>berlanjut</a:t>
          </a:r>
          <a:r>
            <a:rPr lang="en-US" sz="2200" dirty="0" smtClean="0"/>
            <a:t> </a:t>
          </a:r>
          <a:r>
            <a:rPr lang="en-US" sz="2200" dirty="0" err="1" smtClean="0"/>
            <a:t>sampai</a:t>
          </a:r>
          <a:r>
            <a:rPr lang="en-US" sz="2200" dirty="0" smtClean="0"/>
            <a:t> </a:t>
          </a:r>
          <a:r>
            <a:rPr lang="en-US" sz="2200" dirty="0" err="1" smtClean="0"/>
            <a:t>pada</a:t>
          </a:r>
          <a:r>
            <a:rPr lang="en-US" sz="2200" dirty="0" smtClean="0"/>
            <a:t> </a:t>
          </a:r>
          <a:r>
            <a:rPr lang="en-US" sz="2200" dirty="0" err="1" smtClean="0"/>
            <a:t>masa</a:t>
          </a:r>
          <a:r>
            <a:rPr lang="en-US" sz="2200" dirty="0" smtClean="0"/>
            <a:t> </a:t>
          </a:r>
          <a:r>
            <a:rPr lang="en-US" sz="2200" dirty="0" err="1" smtClean="0"/>
            <a:t>menyusui</a:t>
          </a:r>
          <a:r>
            <a:rPr lang="en-US" sz="2200" dirty="0" smtClean="0"/>
            <a:t> </a:t>
          </a:r>
          <a:r>
            <a:rPr lang="en-US" sz="2200" dirty="0" err="1" smtClean="0"/>
            <a:t>dalam</a:t>
          </a:r>
          <a:r>
            <a:rPr lang="en-US" sz="2200" dirty="0" smtClean="0"/>
            <a:t> </a:t>
          </a:r>
          <a:r>
            <a:rPr lang="en-US" sz="2200" dirty="0" err="1" smtClean="0"/>
            <a:t>bentuk</a:t>
          </a:r>
          <a:r>
            <a:rPr lang="en-US" sz="2200" dirty="0" smtClean="0"/>
            <a:t> </a:t>
          </a:r>
          <a:r>
            <a:rPr lang="en-US" sz="2200" dirty="0" err="1" smtClean="0"/>
            <a:t>pemberian</a:t>
          </a:r>
          <a:r>
            <a:rPr lang="en-US" sz="2200" dirty="0" smtClean="0"/>
            <a:t> </a:t>
          </a:r>
          <a:r>
            <a:rPr lang="en-US" sz="2200" dirty="0" err="1" smtClean="0"/>
            <a:t>imbalan</a:t>
          </a:r>
          <a:r>
            <a:rPr lang="en-US" sz="2200" dirty="0" smtClean="0"/>
            <a:t>(</a:t>
          </a:r>
          <a:r>
            <a:rPr lang="en-US" sz="2200" dirty="0" err="1" smtClean="0"/>
            <a:t>ujrah</a:t>
          </a:r>
          <a:r>
            <a:rPr lang="en-US" sz="2200" dirty="0" smtClean="0"/>
            <a:t>). (Q.S.65, Al-</a:t>
          </a:r>
          <a:r>
            <a:rPr lang="en-US" sz="2200" dirty="0" err="1" smtClean="0"/>
            <a:t>Talaq</a:t>
          </a:r>
          <a:r>
            <a:rPr lang="en-US" sz="2200" dirty="0" smtClean="0"/>
            <a:t>: 6). </a:t>
          </a:r>
          <a:r>
            <a:rPr lang="en-US" sz="2200" dirty="0" err="1" smtClean="0"/>
            <a:t>Kewajiban</a:t>
          </a:r>
          <a:r>
            <a:rPr lang="en-US" sz="2200" dirty="0" smtClean="0"/>
            <a:t> </a:t>
          </a:r>
          <a:r>
            <a:rPr lang="en-US" sz="2200" dirty="0" err="1" smtClean="0"/>
            <a:t>nafkah</a:t>
          </a:r>
          <a:r>
            <a:rPr lang="en-US" sz="2200" dirty="0" smtClean="0"/>
            <a:t> </a:t>
          </a:r>
          <a:r>
            <a:rPr lang="en-US" sz="2200" dirty="0" err="1" smtClean="0"/>
            <a:t>untuk</a:t>
          </a:r>
          <a:r>
            <a:rPr lang="en-US" sz="2200" dirty="0" smtClean="0"/>
            <a:t> </a:t>
          </a:r>
          <a:r>
            <a:rPr lang="en-US" sz="2200" dirty="0" err="1" smtClean="0"/>
            <a:t>Ibu</a:t>
          </a:r>
          <a:r>
            <a:rPr lang="en-US" sz="2200" dirty="0" smtClean="0"/>
            <a:t> </a:t>
          </a:r>
          <a:r>
            <a:rPr lang="en-US" sz="2200" dirty="0" err="1" smtClean="0"/>
            <a:t>hamil</a:t>
          </a:r>
          <a:r>
            <a:rPr lang="en-US" sz="2200" dirty="0" smtClean="0"/>
            <a:t> </a:t>
          </a:r>
          <a:r>
            <a:rPr lang="en-US" sz="2200" dirty="0" err="1" smtClean="0"/>
            <a:t>ini</a:t>
          </a:r>
          <a:r>
            <a:rPr lang="en-US" sz="2200" dirty="0" smtClean="0"/>
            <a:t> </a:t>
          </a:r>
          <a:r>
            <a:rPr lang="en-US" sz="2200" dirty="0" err="1" smtClean="0"/>
            <a:t>adalah</a:t>
          </a:r>
          <a:r>
            <a:rPr lang="en-US" sz="2200" dirty="0" smtClean="0"/>
            <a:t> </a:t>
          </a:r>
          <a:r>
            <a:rPr lang="en-US" sz="2200" dirty="0" err="1" smtClean="0"/>
            <a:t>dalam</a:t>
          </a:r>
          <a:r>
            <a:rPr lang="en-US" sz="2200" dirty="0" smtClean="0"/>
            <a:t> </a:t>
          </a:r>
          <a:r>
            <a:rPr lang="en-US" sz="2200" dirty="0" err="1" smtClean="0"/>
            <a:t>rangka</a:t>
          </a:r>
          <a:r>
            <a:rPr lang="en-US" sz="2200" dirty="0" smtClean="0"/>
            <a:t> </a:t>
          </a:r>
          <a:r>
            <a:rPr lang="en-US" sz="2200" dirty="0" err="1" smtClean="0"/>
            <a:t>melindungi</a:t>
          </a:r>
          <a:r>
            <a:rPr lang="en-US" sz="2200" dirty="0" smtClean="0"/>
            <a:t> </a:t>
          </a:r>
          <a:r>
            <a:rPr lang="en-US" sz="2200" dirty="0" err="1" smtClean="0"/>
            <a:t>pertumbuhan</a:t>
          </a:r>
          <a:r>
            <a:rPr lang="en-US" sz="2200" dirty="0" smtClean="0"/>
            <a:t> </a:t>
          </a:r>
          <a:r>
            <a:rPr lang="en-US" sz="2200" dirty="0" err="1" smtClean="0"/>
            <a:t>janin</a:t>
          </a:r>
          <a:r>
            <a:rPr lang="en-US" sz="2200" dirty="0" smtClean="0"/>
            <a:t> yang </a:t>
          </a:r>
          <a:r>
            <a:rPr lang="en-US" sz="2200" dirty="0" err="1" smtClean="0"/>
            <a:t>ada</a:t>
          </a:r>
          <a:r>
            <a:rPr lang="en-US" sz="2200" dirty="0" smtClean="0"/>
            <a:t> </a:t>
          </a:r>
          <a:r>
            <a:rPr lang="en-US" sz="2200" dirty="0" err="1" smtClean="0"/>
            <a:t>dalam</a:t>
          </a:r>
          <a:r>
            <a:rPr lang="en-US" sz="2200" dirty="0" smtClean="0"/>
            <a:t> </a:t>
          </a:r>
          <a:r>
            <a:rPr lang="en-US" sz="2200" dirty="0" err="1" smtClean="0"/>
            <a:t>kandungan</a:t>
          </a:r>
          <a:r>
            <a:rPr lang="en-US" sz="2200" dirty="0" smtClean="0"/>
            <a:t> </a:t>
          </a:r>
          <a:r>
            <a:rPr lang="en-US" sz="2200" dirty="0" err="1" smtClean="0"/>
            <a:t>si</a:t>
          </a:r>
          <a:r>
            <a:rPr lang="en-US" sz="2200" dirty="0" smtClean="0"/>
            <a:t> </a:t>
          </a:r>
          <a:r>
            <a:rPr lang="en-US" sz="2200" dirty="0" err="1" smtClean="0"/>
            <a:t>ibu</a:t>
          </a:r>
          <a:r>
            <a:rPr lang="en-US" sz="2200" dirty="0" smtClean="0"/>
            <a:t>.</a:t>
          </a:r>
          <a:endParaRPr lang="id-ID" sz="2200" dirty="0"/>
        </a:p>
      </dgm:t>
    </dgm:pt>
    <dgm:pt modelId="{FEDE029D-F39A-4D2A-B133-B2A0D7A7B0AE}" type="parTrans" cxnId="{57201B9C-D8A8-41A6-9541-BE7B0A2D7381}">
      <dgm:prSet/>
      <dgm:spPr/>
      <dgm:t>
        <a:bodyPr/>
        <a:lstStyle/>
        <a:p>
          <a:endParaRPr lang="id-ID"/>
        </a:p>
      </dgm:t>
    </dgm:pt>
    <dgm:pt modelId="{030CC36B-2CA8-492D-817A-37BFA7E04E19}" type="sibTrans" cxnId="{57201B9C-D8A8-41A6-9541-BE7B0A2D7381}">
      <dgm:prSet/>
      <dgm:spPr/>
      <dgm:t>
        <a:bodyPr/>
        <a:lstStyle/>
        <a:p>
          <a:endParaRPr lang="id-ID"/>
        </a:p>
      </dgm:t>
    </dgm:pt>
    <dgm:pt modelId="{E09E5079-963B-411F-82EC-2EE3613ACE40}">
      <dgm:prSet custT="1"/>
      <dgm:spPr>
        <a:solidFill>
          <a:srgbClr val="FFFF00">
            <a:alpha val="90000"/>
          </a:srgbClr>
        </a:solidFill>
        <a:ln>
          <a:solidFill>
            <a:schemeClr val="tx1"/>
          </a:solidFill>
        </a:ln>
      </dgm:spPr>
      <dgm:t>
        <a:bodyPr/>
        <a:lstStyle/>
        <a:p>
          <a:r>
            <a:rPr lang="en-US" sz="2200" dirty="0" smtClean="0"/>
            <a:t>Di </a:t>
          </a:r>
          <a:r>
            <a:rPr lang="en-US" sz="2200" dirty="0" err="1" smtClean="0"/>
            <a:t>antaranya</a:t>
          </a:r>
          <a:r>
            <a:rPr lang="en-US" sz="2200" dirty="0" smtClean="0"/>
            <a:t> </a:t>
          </a:r>
          <a:r>
            <a:rPr lang="en-US" sz="2200" dirty="0" err="1" smtClean="0"/>
            <a:t>keringanan</a:t>
          </a:r>
          <a:r>
            <a:rPr lang="en-US" sz="2200" dirty="0" smtClean="0"/>
            <a:t> </a:t>
          </a:r>
          <a:r>
            <a:rPr lang="en-US" sz="2200" dirty="0" err="1" smtClean="0"/>
            <a:t>tidak</a:t>
          </a:r>
          <a:r>
            <a:rPr lang="en-US" sz="2200" dirty="0" smtClean="0"/>
            <a:t> </a:t>
          </a:r>
          <a:r>
            <a:rPr lang="en-US" sz="2200" dirty="0" err="1" smtClean="0"/>
            <a:t>berpuasa</a:t>
          </a:r>
          <a:r>
            <a:rPr lang="en-US" sz="2200" dirty="0" smtClean="0"/>
            <a:t> </a:t>
          </a:r>
          <a:r>
            <a:rPr lang="en-US" sz="2200" dirty="0" err="1" smtClean="0"/>
            <a:t>bagi</a:t>
          </a:r>
          <a:r>
            <a:rPr lang="en-US" sz="2200" dirty="0" smtClean="0"/>
            <a:t> </a:t>
          </a:r>
          <a:r>
            <a:rPr lang="en-US" sz="2200" dirty="0" err="1" smtClean="0"/>
            <a:t>Ibu</a:t>
          </a:r>
          <a:r>
            <a:rPr lang="en-US" sz="2200" dirty="0" smtClean="0"/>
            <a:t> </a:t>
          </a:r>
          <a:r>
            <a:rPr lang="en-US" sz="2200" dirty="0" err="1" smtClean="0"/>
            <a:t>Hamil</a:t>
          </a:r>
          <a:r>
            <a:rPr lang="en-US" sz="2200" dirty="0" smtClean="0"/>
            <a:t> </a:t>
          </a:r>
          <a:r>
            <a:rPr lang="en-US" sz="2200" dirty="0" err="1" smtClean="0"/>
            <a:t>dalam</a:t>
          </a:r>
          <a:r>
            <a:rPr lang="en-US" sz="2200" dirty="0" smtClean="0"/>
            <a:t> </a:t>
          </a:r>
          <a:r>
            <a:rPr lang="en-US" sz="2200" dirty="0" err="1" smtClean="0"/>
            <a:t>rangka</a:t>
          </a:r>
          <a:r>
            <a:rPr lang="en-US" sz="2200" dirty="0" smtClean="0"/>
            <a:t> </a:t>
          </a:r>
          <a:r>
            <a:rPr lang="en-US" sz="2200" dirty="0" err="1" smtClean="0"/>
            <a:t>memelihara</a:t>
          </a:r>
          <a:r>
            <a:rPr lang="en-US" sz="2200" dirty="0" smtClean="0"/>
            <a:t> </a:t>
          </a:r>
          <a:r>
            <a:rPr lang="en-US" sz="2200" dirty="0" err="1" smtClean="0"/>
            <a:t>hak</a:t>
          </a:r>
          <a:r>
            <a:rPr lang="en-US" sz="2200" dirty="0" smtClean="0"/>
            <a:t> </a:t>
          </a:r>
          <a:r>
            <a:rPr lang="en-US" sz="2200" dirty="0" err="1" smtClean="0"/>
            <a:t>janin</a:t>
          </a:r>
          <a:r>
            <a:rPr lang="en-US" sz="2200" dirty="0" smtClean="0"/>
            <a:t> di </a:t>
          </a:r>
          <a:r>
            <a:rPr lang="en-US" sz="2200" dirty="0" err="1" smtClean="0"/>
            <a:t>dalam</a:t>
          </a:r>
          <a:r>
            <a:rPr lang="en-US" sz="2200" dirty="0" smtClean="0"/>
            <a:t> </a:t>
          </a:r>
          <a:r>
            <a:rPr lang="en-US" sz="2200" dirty="0" err="1" smtClean="0"/>
            <a:t>kandungan</a:t>
          </a:r>
          <a:r>
            <a:rPr lang="en-US" sz="2200" dirty="0" smtClean="0"/>
            <a:t> agar </a:t>
          </a:r>
          <a:r>
            <a:rPr lang="en-US" sz="2200" dirty="0" err="1" smtClean="0"/>
            <a:t>tidak</a:t>
          </a:r>
          <a:r>
            <a:rPr lang="en-US" sz="2200" dirty="0" smtClean="0"/>
            <a:t> </a:t>
          </a:r>
          <a:r>
            <a:rPr lang="en-US" sz="2200" dirty="0" err="1" smtClean="0"/>
            <a:t>terjadi</a:t>
          </a:r>
          <a:r>
            <a:rPr lang="en-US" sz="2200" dirty="0" smtClean="0"/>
            <a:t> </a:t>
          </a:r>
          <a:r>
            <a:rPr lang="en-US" sz="2200" dirty="0" err="1" smtClean="0"/>
            <a:t>kekurangan</a:t>
          </a:r>
          <a:r>
            <a:rPr lang="en-US" sz="2200" dirty="0" smtClean="0"/>
            <a:t> </a:t>
          </a:r>
          <a:r>
            <a:rPr lang="en-US" sz="2200" dirty="0" err="1" smtClean="0"/>
            <a:t>gizi</a:t>
          </a:r>
          <a:r>
            <a:rPr lang="en-US" sz="2200" dirty="0" smtClean="0"/>
            <a:t> </a:t>
          </a:r>
          <a:r>
            <a:rPr lang="en-US" sz="2200" dirty="0" err="1" smtClean="0"/>
            <a:t>karena</a:t>
          </a:r>
          <a:r>
            <a:rPr lang="en-US" sz="2200" dirty="0" smtClean="0"/>
            <a:t> </a:t>
          </a:r>
          <a:r>
            <a:rPr lang="en-US" sz="2200" dirty="0" err="1" smtClean="0"/>
            <a:t>berpuasa</a:t>
          </a:r>
          <a:r>
            <a:rPr lang="en-US" sz="2200" dirty="0" smtClean="0"/>
            <a:t>.</a:t>
          </a:r>
          <a:endParaRPr lang="id-ID" sz="2200" dirty="0"/>
        </a:p>
      </dgm:t>
    </dgm:pt>
    <dgm:pt modelId="{23E4D474-ABD2-4D10-BD54-644FF25A7A1C}" type="parTrans" cxnId="{98AD96AC-ADEF-480F-B08D-C82863FFFD1C}">
      <dgm:prSet/>
      <dgm:spPr/>
      <dgm:t>
        <a:bodyPr/>
        <a:lstStyle/>
        <a:p>
          <a:endParaRPr lang="id-ID"/>
        </a:p>
      </dgm:t>
    </dgm:pt>
    <dgm:pt modelId="{314BA4DD-9085-4DFE-8562-D593E1AA620C}" type="sibTrans" cxnId="{98AD96AC-ADEF-480F-B08D-C82863FFFD1C}">
      <dgm:prSet/>
      <dgm:spPr/>
      <dgm:t>
        <a:bodyPr/>
        <a:lstStyle/>
        <a:p>
          <a:endParaRPr lang="id-ID"/>
        </a:p>
      </dgm:t>
    </dgm:pt>
    <dgm:pt modelId="{52312A3C-27E7-4666-B737-E4ACFE84B10A}" type="pres">
      <dgm:prSet presAssocID="{1948021D-0709-49DE-B0D7-7BFB80F41225}" presName="linear" presStyleCnt="0">
        <dgm:presLayoutVars>
          <dgm:dir/>
          <dgm:animLvl val="lvl"/>
          <dgm:resizeHandles val="exact"/>
        </dgm:presLayoutVars>
      </dgm:prSet>
      <dgm:spPr/>
      <dgm:t>
        <a:bodyPr/>
        <a:lstStyle/>
        <a:p>
          <a:endParaRPr lang="id-ID"/>
        </a:p>
      </dgm:t>
    </dgm:pt>
    <dgm:pt modelId="{274ACAC8-E164-4AB6-85AF-801048CB4E6D}" type="pres">
      <dgm:prSet presAssocID="{88B6CD15-7630-4356-979A-60DB4CD357DC}" presName="parentLin" presStyleCnt="0"/>
      <dgm:spPr/>
    </dgm:pt>
    <dgm:pt modelId="{38BB2D86-5091-4038-AA38-E4D79B912C6D}" type="pres">
      <dgm:prSet presAssocID="{88B6CD15-7630-4356-979A-60DB4CD357DC}" presName="parentLeftMargin" presStyleLbl="node1" presStyleIdx="0" presStyleCnt="2"/>
      <dgm:spPr/>
      <dgm:t>
        <a:bodyPr/>
        <a:lstStyle/>
        <a:p>
          <a:endParaRPr lang="id-ID"/>
        </a:p>
      </dgm:t>
    </dgm:pt>
    <dgm:pt modelId="{38EF7A65-8138-41F8-B061-F67D73CC846E}" type="pres">
      <dgm:prSet presAssocID="{88B6CD15-7630-4356-979A-60DB4CD357DC}" presName="parentText" presStyleLbl="node1" presStyleIdx="0" presStyleCnt="2" custScaleY="44116" custLinFactNeighborX="-60737" custLinFactNeighborY="-57162">
        <dgm:presLayoutVars>
          <dgm:chMax val="0"/>
          <dgm:bulletEnabled val="1"/>
        </dgm:presLayoutVars>
      </dgm:prSet>
      <dgm:spPr/>
      <dgm:t>
        <a:bodyPr/>
        <a:lstStyle/>
        <a:p>
          <a:endParaRPr lang="id-ID"/>
        </a:p>
      </dgm:t>
    </dgm:pt>
    <dgm:pt modelId="{25221DC7-2BC0-4A2E-A026-4D7B3C8B0F88}" type="pres">
      <dgm:prSet presAssocID="{88B6CD15-7630-4356-979A-60DB4CD357DC}" presName="negativeSpace" presStyleCnt="0"/>
      <dgm:spPr/>
    </dgm:pt>
    <dgm:pt modelId="{3E5C91E7-DBD0-4BED-A617-6BA22F7B4FA9}" type="pres">
      <dgm:prSet presAssocID="{88B6CD15-7630-4356-979A-60DB4CD357DC}" presName="childText" presStyleLbl="conFgAcc1" presStyleIdx="0" presStyleCnt="2" custScaleY="74903" custLinFactNeighborY="-62510">
        <dgm:presLayoutVars>
          <dgm:bulletEnabled val="1"/>
        </dgm:presLayoutVars>
      </dgm:prSet>
      <dgm:spPr/>
      <dgm:t>
        <a:bodyPr/>
        <a:lstStyle/>
        <a:p>
          <a:endParaRPr lang="id-ID"/>
        </a:p>
      </dgm:t>
    </dgm:pt>
    <dgm:pt modelId="{69367593-5741-4D48-80F7-EFA5BE5C3FF4}" type="pres">
      <dgm:prSet presAssocID="{5130E597-A563-498E-9564-B2668AE0826E}" presName="spaceBetweenRectangles" presStyleCnt="0"/>
      <dgm:spPr/>
    </dgm:pt>
    <dgm:pt modelId="{9E604B76-E0C6-4242-AF00-063C9C205F15}" type="pres">
      <dgm:prSet presAssocID="{02EA9B18-BFCB-4961-B106-E652952EB52E}" presName="parentLin" presStyleCnt="0"/>
      <dgm:spPr/>
    </dgm:pt>
    <dgm:pt modelId="{317B7E7D-6E21-4E4E-93D5-3B648BDA19D3}" type="pres">
      <dgm:prSet presAssocID="{02EA9B18-BFCB-4961-B106-E652952EB52E}" presName="parentLeftMargin" presStyleLbl="node1" presStyleIdx="0" presStyleCnt="2"/>
      <dgm:spPr/>
      <dgm:t>
        <a:bodyPr/>
        <a:lstStyle/>
        <a:p>
          <a:endParaRPr lang="id-ID"/>
        </a:p>
      </dgm:t>
    </dgm:pt>
    <dgm:pt modelId="{A1D3C677-BBE0-4A7B-8BD0-ED34C9B00520}" type="pres">
      <dgm:prSet presAssocID="{02EA9B18-BFCB-4961-B106-E652952EB52E}" presName="parentText" presStyleLbl="node1" presStyleIdx="1" presStyleCnt="2" custScaleX="96070" custScaleY="59334" custLinFactNeighborY="-9022">
        <dgm:presLayoutVars>
          <dgm:chMax val="0"/>
          <dgm:bulletEnabled val="1"/>
        </dgm:presLayoutVars>
      </dgm:prSet>
      <dgm:spPr/>
      <dgm:t>
        <a:bodyPr/>
        <a:lstStyle/>
        <a:p>
          <a:endParaRPr lang="id-ID"/>
        </a:p>
      </dgm:t>
    </dgm:pt>
    <dgm:pt modelId="{EEAD2911-C842-4AE4-AAEE-516B12A874B9}" type="pres">
      <dgm:prSet presAssocID="{02EA9B18-BFCB-4961-B106-E652952EB52E}" presName="negativeSpace" presStyleCnt="0"/>
      <dgm:spPr/>
    </dgm:pt>
    <dgm:pt modelId="{DD916F78-C584-40D6-9BD6-36CCAFBB963F}" type="pres">
      <dgm:prSet presAssocID="{02EA9B18-BFCB-4961-B106-E652952EB52E}" presName="childText" presStyleLbl="conFgAcc1" presStyleIdx="1" presStyleCnt="2" custScaleX="94499" custScaleY="65961" custLinFactNeighborX="128" custLinFactNeighborY="57864">
        <dgm:presLayoutVars>
          <dgm:bulletEnabled val="1"/>
        </dgm:presLayoutVars>
      </dgm:prSet>
      <dgm:spPr/>
      <dgm:t>
        <a:bodyPr/>
        <a:lstStyle/>
        <a:p>
          <a:endParaRPr lang="id-ID"/>
        </a:p>
      </dgm:t>
    </dgm:pt>
  </dgm:ptLst>
  <dgm:cxnLst>
    <dgm:cxn modelId="{57201B9C-D8A8-41A6-9541-BE7B0A2D7381}" srcId="{88B6CD15-7630-4356-979A-60DB4CD357DC}" destId="{3BC68E58-A83A-45F3-B5FE-F9C3ACF294AE}" srcOrd="0" destOrd="0" parTransId="{FEDE029D-F39A-4D2A-B133-B2A0D7A7B0AE}" sibTransId="{030CC36B-2CA8-492D-817A-37BFA7E04E19}"/>
    <dgm:cxn modelId="{C42CF95F-2056-4D86-8083-76E793F19433}" type="presOf" srcId="{1948021D-0709-49DE-B0D7-7BFB80F41225}" destId="{52312A3C-27E7-4666-B737-E4ACFE84B10A}" srcOrd="0" destOrd="0" presId="urn:microsoft.com/office/officeart/2005/8/layout/list1"/>
    <dgm:cxn modelId="{D6679ACD-C440-47FC-BAD7-875A36AA2066}" type="presOf" srcId="{3BC68E58-A83A-45F3-B5FE-F9C3ACF294AE}" destId="{3E5C91E7-DBD0-4BED-A617-6BA22F7B4FA9}" srcOrd="0" destOrd="0" presId="urn:microsoft.com/office/officeart/2005/8/layout/list1"/>
    <dgm:cxn modelId="{04F6FAA8-D9E5-45DB-B378-588EFA8FB0E5}" srcId="{1948021D-0709-49DE-B0D7-7BFB80F41225}" destId="{02EA9B18-BFCB-4961-B106-E652952EB52E}" srcOrd="1" destOrd="0" parTransId="{BA48379B-B878-4262-906E-A8D25FC12201}" sibTransId="{91F8825A-1C3D-40D9-B5A9-9FEFCCA46DF0}"/>
    <dgm:cxn modelId="{80B14153-2F4B-4960-A138-043EAF2B885B}" srcId="{1948021D-0709-49DE-B0D7-7BFB80F41225}" destId="{88B6CD15-7630-4356-979A-60DB4CD357DC}" srcOrd="0" destOrd="0" parTransId="{4D339429-BE52-4010-B094-F1E622F6C99C}" sibTransId="{5130E597-A563-498E-9564-B2668AE0826E}"/>
    <dgm:cxn modelId="{FABFE886-9DBC-4FA0-9718-71A2D0C45254}" type="presOf" srcId="{02EA9B18-BFCB-4961-B106-E652952EB52E}" destId="{A1D3C677-BBE0-4A7B-8BD0-ED34C9B00520}" srcOrd="1" destOrd="0" presId="urn:microsoft.com/office/officeart/2005/8/layout/list1"/>
    <dgm:cxn modelId="{AC4EF928-9146-4351-B1B4-09C628270AFC}" type="presOf" srcId="{02EA9B18-BFCB-4961-B106-E652952EB52E}" destId="{317B7E7D-6E21-4E4E-93D5-3B648BDA19D3}" srcOrd="0" destOrd="0" presId="urn:microsoft.com/office/officeart/2005/8/layout/list1"/>
    <dgm:cxn modelId="{B54998F1-D9B1-4B14-835F-7AA29004B0D3}" type="presOf" srcId="{88B6CD15-7630-4356-979A-60DB4CD357DC}" destId="{38BB2D86-5091-4038-AA38-E4D79B912C6D}" srcOrd="0" destOrd="0" presId="urn:microsoft.com/office/officeart/2005/8/layout/list1"/>
    <dgm:cxn modelId="{F0F1AC01-40CF-45B2-B605-BF8225A82F56}" type="presOf" srcId="{88B6CD15-7630-4356-979A-60DB4CD357DC}" destId="{38EF7A65-8138-41F8-B061-F67D73CC846E}" srcOrd="1" destOrd="0" presId="urn:microsoft.com/office/officeart/2005/8/layout/list1"/>
    <dgm:cxn modelId="{98AD96AC-ADEF-480F-B08D-C82863FFFD1C}" srcId="{02EA9B18-BFCB-4961-B106-E652952EB52E}" destId="{E09E5079-963B-411F-82EC-2EE3613ACE40}" srcOrd="0" destOrd="0" parTransId="{23E4D474-ABD2-4D10-BD54-644FF25A7A1C}" sibTransId="{314BA4DD-9085-4DFE-8562-D593E1AA620C}"/>
    <dgm:cxn modelId="{2C4008EB-E3E3-407F-AC4D-12E9F8EA2327}" type="presOf" srcId="{E09E5079-963B-411F-82EC-2EE3613ACE40}" destId="{DD916F78-C584-40D6-9BD6-36CCAFBB963F}" srcOrd="0" destOrd="0" presId="urn:microsoft.com/office/officeart/2005/8/layout/list1"/>
    <dgm:cxn modelId="{3B900F29-9170-4A24-8EB0-BBAE25141029}" type="presParOf" srcId="{52312A3C-27E7-4666-B737-E4ACFE84B10A}" destId="{274ACAC8-E164-4AB6-85AF-801048CB4E6D}" srcOrd="0" destOrd="0" presId="urn:microsoft.com/office/officeart/2005/8/layout/list1"/>
    <dgm:cxn modelId="{65C3C16E-0009-4C8E-B14B-B7C0D056446B}" type="presParOf" srcId="{274ACAC8-E164-4AB6-85AF-801048CB4E6D}" destId="{38BB2D86-5091-4038-AA38-E4D79B912C6D}" srcOrd="0" destOrd="0" presId="urn:microsoft.com/office/officeart/2005/8/layout/list1"/>
    <dgm:cxn modelId="{40DBCE18-8894-41BB-8742-D8D9ADDA6CB3}" type="presParOf" srcId="{274ACAC8-E164-4AB6-85AF-801048CB4E6D}" destId="{38EF7A65-8138-41F8-B061-F67D73CC846E}" srcOrd="1" destOrd="0" presId="urn:microsoft.com/office/officeart/2005/8/layout/list1"/>
    <dgm:cxn modelId="{C1AAED44-4E8D-4707-BE22-4498EE5ABBAE}" type="presParOf" srcId="{52312A3C-27E7-4666-B737-E4ACFE84B10A}" destId="{25221DC7-2BC0-4A2E-A026-4D7B3C8B0F88}" srcOrd="1" destOrd="0" presId="urn:microsoft.com/office/officeart/2005/8/layout/list1"/>
    <dgm:cxn modelId="{393994F7-EDE9-406E-9565-63AECA984158}" type="presParOf" srcId="{52312A3C-27E7-4666-B737-E4ACFE84B10A}" destId="{3E5C91E7-DBD0-4BED-A617-6BA22F7B4FA9}" srcOrd="2" destOrd="0" presId="urn:microsoft.com/office/officeart/2005/8/layout/list1"/>
    <dgm:cxn modelId="{88A4CB0B-CDAA-470C-B2C3-C3EDD4257652}" type="presParOf" srcId="{52312A3C-27E7-4666-B737-E4ACFE84B10A}" destId="{69367593-5741-4D48-80F7-EFA5BE5C3FF4}" srcOrd="3" destOrd="0" presId="urn:microsoft.com/office/officeart/2005/8/layout/list1"/>
    <dgm:cxn modelId="{11D14EB0-E1C2-43EC-AB8B-8248775F9B24}" type="presParOf" srcId="{52312A3C-27E7-4666-B737-E4ACFE84B10A}" destId="{9E604B76-E0C6-4242-AF00-063C9C205F15}" srcOrd="4" destOrd="0" presId="urn:microsoft.com/office/officeart/2005/8/layout/list1"/>
    <dgm:cxn modelId="{9C93C815-2ECC-45A6-ADC1-D1A105E18337}" type="presParOf" srcId="{9E604B76-E0C6-4242-AF00-063C9C205F15}" destId="{317B7E7D-6E21-4E4E-93D5-3B648BDA19D3}" srcOrd="0" destOrd="0" presId="urn:microsoft.com/office/officeart/2005/8/layout/list1"/>
    <dgm:cxn modelId="{BF4C709E-73F7-4EC3-976C-24638FE9145E}" type="presParOf" srcId="{9E604B76-E0C6-4242-AF00-063C9C205F15}" destId="{A1D3C677-BBE0-4A7B-8BD0-ED34C9B00520}" srcOrd="1" destOrd="0" presId="urn:microsoft.com/office/officeart/2005/8/layout/list1"/>
    <dgm:cxn modelId="{9EA606E8-B466-4CD4-9978-7D350A7EA79D}" type="presParOf" srcId="{52312A3C-27E7-4666-B737-E4ACFE84B10A}" destId="{EEAD2911-C842-4AE4-AAEE-516B12A874B9}" srcOrd="5" destOrd="0" presId="urn:microsoft.com/office/officeart/2005/8/layout/list1"/>
    <dgm:cxn modelId="{49C52E39-2A4F-4C87-9DDB-B0D89F324F28}" type="presParOf" srcId="{52312A3C-27E7-4666-B737-E4ACFE84B10A}" destId="{DD916F78-C584-40D6-9BD6-36CCAFBB963F}"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4876F6-505A-46F3-BDB8-27B0FD4DBEA6}">
      <dsp:nvSpPr>
        <dsp:cNvPr id="0" name=""/>
        <dsp:cNvSpPr/>
      </dsp:nvSpPr>
      <dsp:spPr>
        <a:xfrm>
          <a:off x="6132" y="5229"/>
          <a:ext cx="4004665" cy="4058770"/>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id-ID" sz="2400" b="1" kern="1200" dirty="0" smtClean="0">
              <a:latin typeface="+mn-lt"/>
            </a:rPr>
            <a:t>Q.S. Al-An’am: 151</a:t>
          </a:r>
        </a:p>
        <a:p>
          <a:pPr lvl="0" algn="just" defTabSz="1066800">
            <a:lnSpc>
              <a:spcPct val="90000"/>
            </a:lnSpc>
            <a:spcBef>
              <a:spcPct val="0"/>
            </a:spcBef>
            <a:spcAft>
              <a:spcPct val="35000"/>
            </a:spcAft>
          </a:pPr>
          <a:r>
            <a:rPr lang="ar-SA" sz="2400" b="1" u="sng" kern="1200" dirty="0" smtClean="0">
              <a:solidFill>
                <a:schemeClr val="tx1"/>
              </a:solidFill>
              <a:latin typeface="+mn-lt"/>
              <a:cs typeface="Traditional Arabic" pitchFamily="18" charset="-78"/>
            </a:rPr>
            <a:t>وَلَا تَقْتُلُوا أَوْلَادَكُمْ مِنْ إِمْلَاقٍ نَحْنُ نَرْزُقُكُمْ وَإِيَّاهُمْ</a:t>
          </a:r>
          <a:r>
            <a:rPr lang="ar-SA" sz="2400" kern="1200" dirty="0" smtClean="0">
              <a:solidFill>
                <a:schemeClr val="tx1"/>
              </a:solidFill>
              <a:latin typeface="+mn-lt"/>
              <a:cs typeface="Traditional Arabic" pitchFamily="18" charset="-78"/>
            </a:rPr>
            <a:t> (151) } [الأنعام: 151]</a:t>
          </a:r>
          <a:r>
            <a:rPr lang="en-US" sz="2400" kern="1200" dirty="0" smtClean="0">
              <a:solidFill>
                <a:schemeClr val="tx1"/>
              </a:solidFill>
              <a:latin typeface="+mn-lt"/>
              <a:cs typeface="Traditional Arabic" pitchFamily="18" charset="-78"/>
            </a:rPr>
            <a:t> </a:t>
          </a:r>
          <a:endParaRPr lang="id-ID" sz="2400" kern="1200" dirty="0" smtClean="0">
            <a:solidFill>
              <a:schemeClr val="tx1"/>
            </a:solidFill>
            <a:latin typeface="+mn-lt"/>
            <a:cs typeface="Traditional Arabic" pitchFamily="18" charset="-78"/>
          </a:endParaRPr>
        </a:p>
        <a:p>
          <a:pPr lvl="0" algn="just" defTabSz="1066800">
            <a:lnSpc>
              <a:spcPct val="90000"/>
            </a:lnSpc>
            <a:spcBef>
              <a:spcPct val="0"/>
            </a:spcBef>
            <a:spcAft>
              <a:spcPct val="35000"/>
            </a:spcAft>
          </a:pPr>
          <a:r>
            <a:rPr lang="en-US" sz="2400" kern="1200" dirty="0" smtClean="0">
              <a:solidFill>
                <a:schemeClr val="tx1"/>
              </a:solidFill>
            </a:rPr>
            <a:t>151. </a:t>
          </a:r>
          <a:r>
            <a:rPr lang="en-US" sz="2400" kern="1200" dirty="0" err="1" smtClean="0">
              <a:solidFill>
                <a:schemeClr val="tx1"/>
              </a:solidFill>
            </a:rPr>
            <a:t>dan</a:t>
          </a:r>
          <a:r>
            <a:rPr lang="en-US" sz="2400" kern="1200" dirty="0" smtClean="0">
              <a:solidFill>
                <a:schemeClr val="tx1"/>
              </a:solidFill>
            </a:rPr>
            <a:t> </a:t>
          </a:r>
          <a:r>
            <a:rPr lang="en-US" sz="2400" kern="1200" dirty="0" err="1" smtClean="0">
              <a:solidFill>
                <a:schemeClr val="tx1"/>
              </a:solidFill>
            </a:rPr>
            <a:t>janganlah</a:t>
          </a:r>
          <a:r>
            <a:rPr lang="en-US" sz="2400" kern="1200" dirty="0" smtClean="0">
              <a:solidFill>
                <a:schemeClr val="tx1"/>
              </a:solidFill>
            </a:rPr>
            <a:t> </a:t>
          </a:r>
          <a:r>
            <a:rPr lang="en-US" sz="2400" kern="1200" dirty="0" err="1" smtClean="0">
              <a:solidFill>
                <a:schemeClr val="tx1"/>
              </a:solidFill>
            </a:rPr>
            <a:t>kamu</a:t>
          </a:r>
          <a:r>
            <a:rPr lang="en-US" sz="2400" kern="1200" dirty="0" smtClean="0">
              <a:solidFill>
                <a:schemeClr val="tx1"/>
              </a:solidFill>
            </a:rPr>
            <a:t> </a:t>
          </a:r>
          <a:r>
            <a:rPr lang="en-US" sz="2400" kern="1200" dirty="0" err="1" smtClean="0">
              <a:solidFill>
                <a:schemeClr val="tx1"/>
              </a:solidFill>
            </a:rPr>
            <a:t>membunuh</a:t>
          </a:r>
          <a:r>
            <a:rPr lang="en-US" sz="2400" kern="1200" dirty="0" smtClean="0">
              <a:solidFill>
                <a:schemeClr val="tx1"/>
              </a:solidFill>
            </a:rPr>
            <a:t> </a:t>
          </a:r>
          <a:r>
            <a:rPr lang="en-US" sz="2400" kern="1200" dirty="0" err="1" smtClean="0">
              <a:solidFill>
                <a:schemeClr val="tx1"/>
              </a:solidFill>
            </a:rPr>
            <a:t>anak-anak</a:t>
          </a:r>
          <a:r>
            <a:rPr lang="en-US" sz="2400" kern="1200" dirty="0" smtClean="0">
              <a:solidFill>
                <a:schemeClr val="tx1"/>
              </a:solidFill>
            </a:rPr>
            <a:t> </a:t>
          </a:r>
          <a:r>
            <a:rPr lang="en-US" sz="2400" kern="1200" dirty="0" err="1" smtClean="0">
              <a:solidFill>
                <a:schemeClr val="tx1"/>
              </a:solidFill>
            </a:rPr>
            <a:t>kamu</a:t>
          </a:r>
          <a:r>
            <a:rPr lang="en-US" sz="2400" kern="1200" dirty="0" smtClean="0">
              <a:solidFill>
                <a:schemeClr val="tx1"/>
              </a:solidFill>
            </a:rPr>
            <a:t> </a:t>
          </a:r>
          <a:r>
            <a:rPr lang="en-US" sz="2400" kern="1200" dirty="0" err="1" smtClean="0">
              <a:solidFill>
                <a:schemeClr val="tx1"/>
              </a:solidFill>
            </a:rPr>
            <a:t>karena</a:t>
          </a:r>
          <a:r>
            <a:rPr lang="en-US" sz="2400" kern="1200" dirty="0" smtClean="0">
              <a:solidFill>
                <a:schemeClr val="tx1"/>
              </a:solidFill>
            </a:rPr>
            <a:t> </a:t>
          </a:r>
          <a:r>
            <a:rPr lang="en-US" sz="2400" kern="1200" dirty="0" err="1" smtClean="0">
              <a:solidFill>
                <a:schemeClr val="tx1"/>
              </a:solidFill>
            </a:rPr>
            <a:t>takut</a:t>
          </a:r>
          <a:r>
            <a:rPr lang="en-US" sz="2400" kern="1200" dirty="0" smtClean="0">
              <a:solidFill>
                <a:schemeClr val="tx1"/>
              </a:solidFill>
            </a:rPr>
            <a:t> </a:t>
          </a:r>
          <a:r>
            <a:rPr lang="en-US" sz="2400" kern="1200" dirty="0" err="1" smtClean="0">
              <a:solidFill>
                <a:schemeClr val="tx1"/>
              </a:solidFill>
            </a:rPr>
            <a:t>kemiskinan</a:t>
          </a:r>
          <a:r>
            <a:rPr lang="en-US" sz="2400" kern="1200" dirty="0" smtClean="0">
              <a:solidFill>
                <a:schemeClr val="tx1"/>
              </a:solidFill>
            </a:rPr>
            <a:t>, Kami </a:t>
          </a:r>
          <a:r>
            <a:rPr lang="en-US" sz="2400" kern="1200" dirty="0" err="1" smtClean="0">
              <a:solidFill>
                <a:schemeClr val="tx1"/>
              </a:solidFill>
            </a:rPr>
            <a:t>akan</a:t>
          </a:r>
          <a:r>
            <a:rPr lang="en-US" sz="2400" kern="1200" dirty="0" smtClean="0">
              <a:solidFill>
                <a:schemeClr val="tx1"/>
              </a:solidFill>
            </a:rPr>
            <a:t> </a:t>
          </a:r>
          <a:r>
            <a:rPr lang="en-US" sz="2400" kern="1200" dirty="0" err="1" smtClean="0">
              <a:solidFill>
                <a:schemeClr val="tx1"/>
              </a:solidFill>
            </a:rPr>
            <a:t>memberi</a:t>
          </a:r>
          <a:r>
            <a:rPr lang="en-US" sz="2400" kern="1200" dirty="0" smtClean="0">
              <a:solidFill>
                <a:schemeClr val="tx1"/>
              </a:solidFill>
            </a:rPr>
            <a:t> </a:t>
          </a:r>
          <a:r>
            <a:rPr lang="en-US" sz="2400" kern="1200" dirty="0" err="1" smtClean="0">
              <a:solidFill>
                <a:schemeClr val="tx1"/>
              </a:solidFill>
            </a:rPr>
            <a:t>rezki</a:t>
          </a:r>
          <a:r>
            <a:rPr lang="en-US" sz="2400" kern="1200" dirty="0" smtClean="0">
              <a:solidFill>
                <a:schemeClr val="tx1"/>
              </a:solidFill>
            </a:rPr>
            <a:t> </a:t>
          </a:r>
          <a:r>
            <a:rPr lang="en-US" sz="2400" kern="1200" dirty="0" err="1" smtClean="0">
              <a:solidFill>
                <a:schemeClr val="tx1"/>
              </a:solidFill>
            </a:rPr>
            <a:t>kepadamu</a:t>
          </a:r>
          <a:r>
            <a:rPr lang="en-US" sz="2400" kern="1200" dirty="0" smtClean="0">
              <a:solidFill>
                <a:schemeClr val="tx1"/>
              </a:solidFill>
            </a:rPr>
            <a:t> </a:t>
          </a:r>
          <a:r>
            <a:rPr lang="en-US" sz="2400" kern="1200" dirty="0" err="1" smtClean="0">
              <a:solidFill>
                <a:schemeClr val="tx1"/>
              </a:solidFill>
            </a:rPr>
            <a:t>dan</a:t>
          </a:r>
          <a:r>
            <a:rPr lang="en-US" sz="2400" kern="1200" dirty="0" smtClean="0">
              <a:solidFill>
                <a:schemeClr val="tx1"/>
              </a:solidFill>
            </a:rPr>
            <a:t> </a:t>
          </a:r>
          <a:r>
            <a:rPr lang="en-US" sz="2400" kern="1200" dirty="0" err="1" smtClean="0">
              <a:solidFill>
                <a:schemeClr val="tx1"/>
              </a:solidFill>
            </a:rPr>
            <a:t>kepada</a:t>
          </a:r>
          <a:r>
            <a:rPr lang="en-US" sz="2400" kern="1200" dirty="0" smtClean="0">
              <a:solidFill>
                <a:schemeClr val="tx1"/>
              </a:solidFill>
            </a:rPr>
            <a:t> </a:t>
          </a:r>
          <a:r>
            <a:rPr lang="en-US" sz="2400" kern="1200" dirty="0" err="1" smtClean="0">
              <a:solidFill>
                <a:schemeClr val="tx1"/>
              </a:solidFill>
            </a:rPr>
            <a:t>mereka</a:t>
          </a:r>
          <a:r>
            <a:rPr lang="en-US" sz="2400" kern="1200" dirty="0" smtClean="0">
              <a:solidFill>
                <a:schemeClr val="tx1"/>
              </a:solidFill>
            </a:rPr>
            <a:t>, </a:t>
          </a:r>
          <a:endParaRPr lang="id-ID" sz="2400" kern="1200" dirty="0">
            <a:latin typeface="+mn-lt"/>
          </a:endParaRPr>
        </a:p>
      </dsp:txBody>
      <dsp:txXfrm>
        <a:off x="6132" y="5229"/>
        <a:ext cx="4004665" cy="4058770"/>
      </dsp:txXfrm>
    </dsp:sp>
    <dsp:sp modelId="{0127E41C-AFA3-4F58-8CC2-AE8EA14D7171}">
      <dsp:nvSpPr>
        <dsp:cNvPr id="0" name=""/>
        <dsp:cNvSpPr/>
      </dsp:nvSpPr>
      <dsp:spPr>
        <a:xfrm>
          <a:off x="4139947" y="5208"/>
          <a:ext cx="4777899" cy="4058791"/>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87630" tIns="87630" rIns="87630" bIns="87630" numCol="1" spcCol="1270" anchor="ctr" anchorCtr="0">
          <a:noAutofit/>
        </a:bodyPr>
        <a:lstStyle/>
        <a:p>
          <a:pPr lvl="0" algn="just" defTabSz="1022350">
            <a:lnSpc>
              <a:spcPct val="90000"/>
            </a:lnSpc>
            <a:spcBef>
              <a:spcPct val="0"/>
            </a:spcBef>
            <a:spcAft>
              <a:spcPct val="35000"/>
            </a:spcAft>
          </a:pPr>
          <a:r>
            <a:rPr lang="id-ID" sz="2300" b="1" kern="1200" dirty="0" smtClean="0">
              <a:latin typeface="+mn-lt"/>
            </a:rPr>
            <a:t>Q.S. Al-Isra’: 31</a:t>
          </a:r>
        </a:p>
        <a:p>
          <a:pPr lvl="0" algn="just" defTabSz="1022350">
            <a:lnSpc>
              <a:spcPct val="90000"/>
            </a:lnSpc>
            <a:spcBef>
              <a:spcPct val="0"/>
            </a:spcBef>
            <a:spcAft>
              <a:spcPct val="35000"/>
            </a:spcAft>
          </a:pPr>
          <a:r>
            <a:rPr lang="ar-SA" sz="2300" kern="1200" dirty="0" smtClean="0">
              <a:solidFill>
                <a:schemeClr val="tx1"/>
              </a:solidFill>
              <a:latin typeface="+mn-lt"/>
              <a:cs typeface="Traditional Arabic" pitchFamily="18" charset="-78"/>
            </a:rPr>
            <a:t>{</a:t>
          </a:r>
          <a:r>
            <a:rPr lang="ar-SA" sz="2300" b="1" u="sng" kern="1200" dirty="0" smtClean="0">
              <a:solidFill>
                <a:schemeClr val="tx1"/>
              </a:solidFill>
              <a:latin typeface="+mn-lt"/>
              <a:cs typeface="Traditional Arabic" pitchFamily="18" charset="-78"/>
            </a:rPr>
            <a:t>وَلَا تَقْتُلُوا أَوْلَادَكُمْ خَشْيَةَ إِمْلَاقٍ نَحْنُ نَرْزُقُهُمْ وَإِيَّاكُمْ</a:t>
          </a:r>
          <a:r>
            <a:rPr lang="ar-SA" sz="2300" kern="1200" dirty="0" smtClean="0">
              <a:solidFill>
                <a:schemeClr val="tx1"/>
              </a:solidFill>
              <a:latin typeface="+mn-lt"/>
              <a:cs typeface="Traditional Arabic" pitchFamily="18" charset="-78"/>
            </a:rPr>
            <a:t> إِنَّ قَتْلَهُمْ كَانَ خِطْئًا كَبِيرًا (31)} [الإسراء: 31]</a:t>
          </a:r>
          <a:endParaRPr lang="id-ID" sz="2300" kern="1200" dirty="0" smtClean="0">
            <a:solidFill>
              <a:schemeClr val="tx1"/>
            </a:solidFill>
            <a:latin typeface="+mn-lt"/>
            <a:cs typeface="Traditional Arabic" pitchFamily="18" charset="-78"/>
          </a:endParaRPr>
        </a:p>
        <a:p>
          <a:pPr lvl="0" algn="just" defTabSz="1022350">
            <a:lnSpc>
              <a:spcPct val="90000"/>
            </a:lnSpc>
            <a:spcBef>
              <a:spcPct val="0"/>
            </a:spcBef>
            <a:spcAft>
              <a:spcPct val="35000"/>
            </a:spcAft>
          </a:pPr>
          <a:r>
            <a:rPr lang="en-US" sz="2300" kern="1200" dirty="0" smtClean="0">
              <a:solidFill>
                <a:schemeClr val="tx1"/>
              </a:solidFill>
              <a:latin typeface="+mn-lt"/>
            </a:rPr>
            <a:t>31. </a:t>
          </a:r>
          <a:r>
            <a:rPr lang="en-US" sz="2300" kern="1200" dirty="0" err="1" smtClean="0">
              <a:solidFill>
                <a:schemeClr val="tx1"/>
              </a:solidFill>
              <a:latin typeface="+mn-lt"/>
            </a:rPr>
            <a:t>dan</a:t>
          </a:r>
          <a:r>
            <a:rPr lang="en-US" sz="2300" kern="1200" dirty="0" smtClean="0">
              <a:solidFill>
                <a:schemeClr val="tx1"/>
              </a:solidFill>
              <a:latin typeface="+mn-lt"/>
            </a:rPr>
            <a:t> </a:t>
          </a:r>
          <a:r>
            <a:rPr lang="en-US" sz="2300" kern="1200" dirty="0" err="1" smtClean="0">
              <a:solidFill>
                <a:schemeClr val="tx1"/>
              </a:solidFill>
              <a:latin typeface="+mn-lt"/>
            </a:rPr>
            <a:t>janganlah</a:t>
          </a:r>
          <a:r>
            <a:rPr lang="en-US" sz="2300" kern="1200" dirty="0" smtClean="0">
              <a:solidFill>
                <a:schemeClr val="tx1"/>
              </a:solidFill>
              <a:latin typeface="+mn-lt"/>
            </a:rPr>
            <a:t> </a:t>
          </a:r>
          <a:r>
            <a:rPr lang="en-US" sz="2300" kern="1200" dirty="0" err="1" smtClean="0">
              <a:solidFill>
                <a:schemeClr val="tx1"/>
              </a:solidFill>
              <a:latin typeface="+mn-lt"/>
            </a:rPr>
            <a:t>kamu</a:t>
          </a:r>
          <a:r>
            <a:rPr lang="en-US" sz="2300" kern="1200" dirty="0" smtClean="0">
              <a:solidFill>
                <a:schemeClr val="tx1"/>
              </a:solidFill>
              <a:latin typeface="+mn-lt"/>
            </a:rPr>
            <a:t> </a:t>
          </a:r>
          <a:r>
            <a:rPr lang="en-US" sz="2300" kern="1200" dirty="0" err="1" smtClean="0">
              <a:solidFill>
                <a:schemeClr val="tx1"/>
              </a:solidFill>
              <a:latin typeface="+mn-lt"/>
            </a:rPr>
            <a:t>membunuh</a:t>
          </a:r>
          <a:r>
            <a:rPr lang="en-US" sz="2300" kern="1200" dirty="0" smtClean="0">
              <a:solidFill>
                <a:schemeClr val="tx1"/>
              </a:solidFill>
              <a:latin typeface="+mn-lt"/>
            </a:rPr>
            <a:t> </a:t>
          </a:r>
          <a:r>
            <a:rPr lang="en-US" sz="2300" kern="1200" dirty="0" err="1" smtClean="0">
              <a:solidFill>
                <a:schemeClr val="tx1"/>
              </a:solidFill>
              <a:latin typeface="+mn-lt"/>
            </a:rPr>
            <a:t>anak-anakmu</a:t>
          </a:r>
          <a:r>
            <a:rPr lang="en-US" sz="2300" kern="1200" dirty="0" smtClean="0">
              <a:solidFill>
                <a:schemeClr val="tx1"/>
              </a:solidFill>
              <a:latin typeface="+mn-lt"/>
            </a:rPr>
            <a:t> </a:t>
          </a:r>
          <a:r>
            <a:rPr lang="en-US" sz="2300" kern="1200" dirty="0" err="1" smtClean="0">
              <a:solidFill>
                <a:schemeClr val="tx1"/>
              </a:solidFill>
              <a:latin typeface="+mn-lt"/>
            </a:rPr>
            <a:t>karena</a:t>
          </a:r>
          <a:r>
            <a:rPr lang="en-US" sz="2300" kern="1200" dirty="0" smtClean="0">
              <a:solidFill>
                <a:schemeClr val="tx1"/>
              </a:solidFill>
              <a:latin typeface="+mn-lt"/>
            </a:rPr>
            <a:t> </a:t>
          </a:r>
          <a:r>
            <a:rPr lang="en-US" sz="2300" kern="1200" dirty="0" err="1" smtClean="0">
              <a:solidFill>
                <a:schemeClr val="tx1"/>
              </a:solidFill>
              <a:latin typeface="+mn-lt"/>
            </a:rPr>
            <a:t>takut</a:t>
          </a:r>
          <a:r>
            <a:rPr lang="en-US" sz="2300" kern="1200" dirty="0" smtClean="0">
              <a:solidFill>
                <a:schemeClr val="tx1"/>
              </a:solidFill>
              <a:latin typeface="+mn-lt"/>
            </a:rPr>
            <a:t> </a:t>
          </a:r>
          <a:r>
            <a:rPr lang="en-US" sz="2300" kern="1200" dirty="0" err="1" smtClean="0">
              <a:solidFill>
                <a:schemeClr val="tx1"/>
              </a:solidFill>
              <a:latin typeface="+mn-lt"/>
            </a:rPr>
            <a:t>kemiskinan</a:t>
          </a:r>
          <a:r>
            <a:rPr lang="en-US" sz="2300" kern="1200" dirty="0" smtClean="0">
              <a:solidFill>
                <a:schemeClr val="tx1"/>
              </a:solidFill>
              <a:latin typeface="+mn-lt"/>
            </a:rPr>
            <a:t>. </a:t>
          </a:r>
          <a:r>
            <a:rPr lang="en-US" sz="2300" kern="1200" dirty="0" err="1" smtClean="0">
              <a:solidFill>
                <a:schemeClr val="tx1"/>
              </a:solidFill>
              <a:latin typeface="+mn-lt"/>
            </a:rPr>
            <a:t>kamilah</a:t>
          </a:r>
          <a:r>
            <a:rPr lang="en-US" sz="2300" kern="1200" dirty="0" smtClean="0">
              <a:solidFill>
                <a:schemeClr val="tx1"/>
              </a:solidFill>
              <a:latin typeface="+mn-lt"/>
            </a:rPr>
            <a:t> yang </a:t>
          </a:r>
          <a:r>
            <a:rPr lang="en-US" sz="2300" kern="1200" dirty="0" err="1" smtClean="0">
              <a:solidFill>
                <a:schemeClr val="tx1"/>
              </a:solidFill>
              <a:latin typeface="+mn-lt"/>
            </a:rPr>
            <a:t>akan</a:t>
          </a:r>
          <a:r>
            <a:rPr lang="en-US" sz="2300" kern="1200" dirty="0" smtClean="0">
              <a:solidFill>
                <a:schemeClr val="tx1"/>
              </a:solidFill>
              <a:latin typeface="+mn-lt"/>
            </a:rPr>
            <a:t> </a:t>
          </a:r>
          <a:r>
            <a:rPr lang="en-US" sz="2300" kern="1200" dirty="0" err="1" smtClean="0">
              <a:solidFill>
                <a:schemeClr val="tx1"/>
              </a:solidFill>
              <a:latin typeface="+mn-lt"/>
            </a:rPr>
            <a:t>memberi</a:t>
          </a:r>
          <a:r>
            <a:rPr lang="en-US" sz="2300" kern="1200" dirty="0" smtClean="0">
              <a:solidFill>
                <a:schemeClr val="tx1"/>
              </a:solidFill>
              <a:latin typeface="+mn-lt"/>
            </a:rPr>
            <a:t> </a:t>
          </a:r>
          <a:r>
            <a:rPr lang="en-US" sz="2300" kern="1200" dirty="0" err="1" smtClean="0">
              <a:solidFill>
                <a:schemeClr val="tx1"/>
              </a:solidFill>
              <a:latin typeface="+mn-lt"/>
            </a:rPr>
            <a:t>rezki</a:t>
          </a:r>
          <a:r>
            <a:rPr lang="en-US" sz="2300" kern="1200" dirty="0" smtClean="0">
              <a:solidFill>
                <a:schemeClr val="tx1"/>
              </a:solidFill>
              <a:latin typeface="+mn-lt"/>
            </a:rPr>
            <a:t> </a:t>
          </a:r>
          <a:r>
            <a:rPr lang="en-US" sz="2300" kern="1200" dirty="0" err="1" smtClean="0">
              <a:solidFill>
                <a:schemeClr val="tx1"/>
              </a:solidFill>
              <a:latin typeface="+mn-lt"/>
            </a:rPr>
            <a:t>kepada</a:t>
          </a:r>
          <a:r>
            <a:rPr lang="en-US" sz="2300" kern="1200" dirty="0" smtClean="0">
              <a:solidFill>
                <a:schemeClr val="tx1"/>
              </a:solidFill>
              <a:latin typeface="+mn-lt"/>
            </a:rPr>
            <a:t> </a:t>
          </a:r>
          <a:r>
            <a:rPr lang="en-US" sz="2300" kern="1200" dirty="0" err="1" smtClean="0">
              <a:solidFill>
                <a:schemeClr val="tx1"/>
              </a:solidFill>
              <a:latin typeface="+mn-lt"/>
            </a:rPr>
            <a:t>mereka</a:t>
          </a:r>
          <a:r>
            <a:rPr lang="en-US" sz="2300" kern="1200" dirty="0" smtClean="0">
              <a:solidFill>
                <a:schemeClr val="tx1"/>
              </a:solidFill>
              <a:latin typeface="+mn-lt"/>
            </a:rPr>
            <a:t> </a:t>
          </a:r>
          <a:r>
            <a:rPr lang="en-US" sz="2300" kern="1200" dirty="0" err="1" smtClean="0">
              <a:solidFill>
                <a:schemeClr val="tx1"/>
              </a:solidFill>
              <a:latin typeface="+mn-lt"/>
            </a:rPr>
            <a:t>dan</a:t>
          </a:r>
          <a:r>
            <a:rPr lang="en-US" sz="2300" kern="1200" dirty="0" smtClean="0">
              <a:solidFill>
                <a:schemeClr val="tx1"/>
              </a:solidFill>
              <a:latin typeface="+mn-lt"/>
            </a:rPr>
            <a:t> </a:t>
          </a:r>
          <a:r>
            <a:rPr lang="en-US" sz="2300" kern="1200" dirty="0" err="1" smtClean="0">
              <a:solidFill>
                <a:schemeClr val="tx1"/>
              </a:solidFill>
              <a:latin typeface="+mn-lt"/>
            </a:rPr>
            <a:t>juga</a:t>
          </a:r>
          <a:r>
            <a:rPr lang="en-US" sz="2300" kern="1200" dirty="0" smtClean="0">
              <a:solidFill>
                <a:schemeClr val="tx1"/>
              </a:solidFill>
              <a:latin typeface="+mn-lt"/>
            </a:rPr>
            <a:t> </a:t>
          </a:r>
          <a:r>
            <a:rPr lang="en-US" sz="2300" kern="1200" dirty="0" err="1" smtClean="0">
              <a:solidFill>
                <a:schemeClr val="tx1"/>
              </a:solidFill>
              <a:latin typeface="+mn-lt"/>
            </a:rPr>
            <a:t>kepadamu</a:t>
          </a:r>
          <a:r>
            <a:rPr lang="en-US" sz="2300" kern="1200" dirty="0" smtClean="0">
              <a:solidFill>
                <a:schemeClr val="tx1"/>
              </a:solidFill>
              <a:latin typeface="+mn-lt"/>
            </a:rPr>
            <a:t>. </a:t>
          </a:r>
          <a:r>
            <a:rPr lang="en-US" sz="2300" kern="1200" dirty="0" err="1" smtClean="0">
              <a:solidFill>
                <a:schemeClr val="tx1"/>
              </a:solidFill>
              <a:latin typeface="+mn-lt"/>
            </a:rPr>
            <a:t>Sesungguhnya</a:t>
          </a:r>
          <a:r>
            <a:rPr lang="en-US" sz="2300" kern="1200" dirty="0" smtClean="0">
              <a:solidFill>
                <a:schemeClr val="tx1"/>
              </a:solidFill>
              <a:latin typeface="+mn-lt"/>
            </a:rPr>
            <a:t> </a:t>
          </a:r>
          <a:r>
            <a:rPr lang="en-US" sz="2300" kern="1200" dirty="0" err="1" smtClean="0">
              <a:solidFill>
                <a:schemeClr val="tx1"/>
              </a:solidFill>
              <a:latin typeface="+mn-lt"/>
            </a:rPr>
            <a:t>membunuh</a:t>
          </a:r>
          <a:r>
            <a:rPr lang="en-US" sz="2300" kern="1200" dirty="0" smtClean="0">
              <a:solidFill>
                <a:schemeClr val="tx1"/>
              </a:solidFill>
              <a:latin typeface="+mn-lt"/>
            </a:rPr>
            <a:t> </a:t>
          </a:r>
          <a:r>
            <a:rPr lang="en-US" sz="2300" kern="1200" dirty="0" err="1" smtClean="0">
              <a:solidFill>
                <a:schemeClr val="tx1"/>
              </a:solidFill>
              <a:latin typeface="+mn-lt"/>
            </a:rPr>
            <a:t>mereka</a:t>
          </a:r>
          <a:r>
            <a:rPr lang="en-US" sz="2300" kern="1200" dirty="0" smtClean="0">
              <a:solidFill>
                <a:schemeClr val="tx1"/>
              </a:solidFill>
              <a:latin typeface="+mn-lt"/>
            </a:rPr>
            <a:t> </a:t>
          </a:r>
          <a:r>
            <a:rPr lang="en-US" sz="2300" kern="1200" dirty="0" err="1" smtClean="0">
              <a:solidFill>
                <a:schemeClr val="tx1"/>
              </a:solidFill>
              <a:latin typeface="+mn-lt"/>
            </a:rPr>
            <a:t>adalah</a:t>
          </a:r>
          <a:r>
            <a:rPr lang="en-US" sz="2300" kern="1200" dirty="0" smtClean="0">
              <a:solidFill>
                <a:schemeClr val="tx1"/>
              </a:solidFill>
              <a:latin typeface="+mn-lt"/>
            </a:rPr>
            <a:t> </a:t>
          </a:r>
          <a:r>
            <a:rPr lang="en-US" sz="2300" kern="1200" dirty="0" err="1" smtClean="0">
              <a:solidFill>
                <a:schemeClr val="tx1"/>
              </a:solidFill>
              <a:latin typeface="+mn-lt"/>
            </a:rPr>
            <a:t>suatu</a:t>
          </a:r>
          <a:r>
            <a:rPr lang="en-US" sz="2300" kern="1200" dirty="0" smtClean="0">
              <a:solidFill>
                <a:schemeClr val="tx1"/>
              </a:solidFill>
              <a:latin typeface="+mn-lt"/>
            </a:rPr>
            <a:t> </a:t>
          </a:r>
          <a:r>
            <a:rPr lang="en-US" sz="2300" kern="1200" dirty="0" err="1" smtClean="0">
              <a:solidFill>
                <a:schemeClr val="tx1"/>
              </a:solidFill>
              <a:latin typeface="+mn-lt"/>
            </a:rPr>
            <a:t>dosa</a:t>
          </a:r>
          <a:r>
            <a:rPr lang="en-US" sz="2300" kern="1200" dirty="0" smtClean="0">
              <a:solidFill>
                <a:schemeClr val="tx1"/>
              </a:solidFill>
              <a:latin typeface="+mn-lt"/>
            </a:rPr>
            <a:t> yang </a:t>
          </a:r>
          <a:r>
            <a:rPr lang="en-US" sz="2300" kern="1200" dirty="0" err="1" smtClean="0">
              <a:solidFill>
                <a:schemeClr val="tx1"/>
              </a:solidFill>
              <a:latin typeface="+mn-lt"/>
            </a:rPr>
            <a:t>besar</a:t>
          </a:r>
          <a:r>
            <a:rPr lang="en-US" sz="2300" kern="1200" dirty="0" smtClean="0">
              <a:solidFill>
                <a:schemeClr val="tx1"/>
              </a:solidFill>
              <a:latin typeface="+mn-lt"/>
            </a:rPr>
            <a:t>.</a:t>
          </a:r>
          <a:endParaRPr lang="id-ID" sz="2300" kern="1200" dirty="0">
            <a:latin typeface="+mn-lt"/>
          </a:endParaRPr>
        </a:p>
      </dsp:txBody>
      <dsp:txXfrm>
        <a:off x="4139947" y="5208"/>
        <a:ext cx="4777899" cy="40587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0987AA-2ED1-4CCB-8C1F-57F909B10E95}">
      <dsp:nvSpPr>
        <dsp:cNvPr id="0" name=""/>
        <dsp:cNvSpPr/>
      </dsp:nvSpPr>
      <dsp:spPr>
        <a:xfrm>
          <a:off x="0" y="551717"/>
          <a:ext cx="9144000" cy="65540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id-ID" sz="2400" b="1" kern="1200" dirty="0" smtClean="0"/>
            <a:t>Arti Kekerasan</a:t>
          </a:r>
          <a:endParaRPr lang="id-ID" sz="2400" b="1" kern="1200" dirty="0"/>
        </a:p>
      </dsp:txBody>
      <dsp:txXfrm>
        <a:off x="31994" y="583711"/>
        <a:ext cx="9080012" cy="591416"/>
      </dsp:txXfrm>
    </dsp:sp>
    <dsp:sp modelId="{2CE58335-532D-4CDD-A314-A323BB9CD09E}">
      <dsp:nvSpPr>
        <dsp:cNvPr id="0" name=""/>
        <dsp:cNvSpPr/>
      </dsp:nvSpPr>
      <dsp:spPr>
        <a:xfrm>
          <a:off x="0" y="1279130"/>
          <a:ext cx="9144000"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0322"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kern="1200" dirty="0" err="1" smtClean="0"/>
            <a:t>Kekerasan</a:t>
          </a:r>
          <a:r>
            <a:rPr lang="en-US" sz="2400" kern="1200" dirty="0" smtClean="0"/>
            <a:t> </a:t>
          </a:r>
          <a:r>
            <a:rPr lang="en-US" sz="2400" kern="1200" dirty="0" err="1" smtClean="0"/>
            <a:t>menurut</a:t>
          </a:r>
          <a:r>
            <a:rPr lang="en-US" sz="2400" kern="1200" dirty="0" smtClean="0"/>
            <a:t> KBBI </a:t>
          </a:r>
          <a:r>
            <a:rPr lang="en-US" sz="2400" kern="1200" dirty="0" err="1" smtClean="0"/>
            <a:t>diartikan</a:t>
          </a:r>
          <a:r>
            <a:rPr lang="en-US" sz="2400" kern="1200" dirty="0" smtClean="0"/>
            <a:t> “</a:t>
          </a:r>
          <a:r>
            <a:rPr lang="en-US" sz="2400" kern="1200" dirty="0" err="1" smtClean="0"/>
            <a:t>perbuatan</a:t>
          </a:r>
          <a:r>
            <a:rPr lang="en-US" sz="2400" kern="1200" dirty="0" smtClean="0"/>
            <a:t> </a:t>
          </a:r>
          <a:r>
            <a:rPr lang="en-US" sz="2400" kern="1200" dirty="0" err="1" smtClean="0"/>
            <a:t>seseorang</a:t>
          </a:r>
          <a:r>
            <a:rPr lang="en-US" sz="2400" kern="1200" dirty="0" smtClean="0"/>
            <a:t> yang </a:t>
          </a:r>
          <a:r>
            <a:rPr lang="en-US" sz="2400" kern="1200" dirty="0" err="1" smtClean="0"/>
            <a:t>menyebabkan</a:t>
          </a:r>
          <a:r>
            <a:rPr lang="en-US" sz="2400" kern="1200" dirty="0" smtClean="0"/>
            <a:t> </a:t>
          </a:r>
          <a:r>
            <a:rPr lang="en-US" sz="2400" kern="1200" dirty="0" err="1" smtClean="0"/>
            <a:t>cedera</a:t>
          </a:r>
          <a:r>
            <a:rPr lang="en-US" sz="2400" kern="1200" dirty="0" smtClean="0"/>
            <a:t> </a:t>
          </a:r>
          <a:r>
            <a:rPr lang="en-US" sz="2400" kern="1200" dirty="0" err="1" smtClean="0"/>
            <a:t>atau</a:t>
          </a:r>
          <a:r>
            <a:rPr lang="en-US" sz="2400" kern="1200" dirty="0" smtClean="0"/>
            <a:t> </a:t>
          </a:r>
          <a:r>
            <a:rPr lang="en-US" sz="2400" kern="1200" dirty="0" err="1" smtClean="0"/>
            <a:t>matinya</a:t>
          </a:r>
          <a:r>
            <a:rPr lang="en-US" sz="2400" kern="1200" dirty="0" smtClean="0"/>
            <a:t> orang lain </a:t>
          </a:r>
          <a:r>
            <a:rPr lang="en-US" sz="2400" kern="1200" dirty="0" err="1" smtClean="0"/>
            <a:t>atau</a:t>
          </a:r>
          <a:r>
            <a:rPr lang="en-US" sz="2400" kern="1200" dirty="0" smtClean="0"/>
            <a:t> </a:t>
          </a:r>
          <a:r>
            <a:rPr lang="en-US" sz="2400" kern="1200" dirty="0" err="1" smtClean="0"/>
            <a:t>menyebabkan</a:t>
          </a:r>
          <a:r>
            <a:rPr lang="en-US" sz="2400" kern="1200" dirty="0" smtClean="0"/>
            <a:t> </a:t>
          </a:r>
          <a:r>
            <a:rPr lang="en-US" sz="2400" kern="1200" dirty="0" err="1" smtClean="0"/>
            <a:t>kerusakan</a:t>
          </a:r>
          <a:r>
            <a:rPr lang="en-US" sz="2400" kern="1200" dirty="0" smtClean="0"/>
            <a:t> </a:t>
          </a:r>
          <a:r>
            <a:rPr lang="en-US" sz="2400" kern="1200" dirty="0" err="1" smtClean="0"/>
            <a:t>fisik</a:t>
          </a:r>
          <a:r>
            <a:rPr lang="en-US" sz="2400" kern="1200" dirty="0" smtClean="0"/>
            <a:t> orang lain.”</a:t>
          </a:r>
          <a:endParaRPr lang="id-ID" sz="2400" kern="1200" dirty="0"/>
        </a:p>
      </dsp:txBody>
      <dsp:txXfrm>
        <a:off x="0" y="1279130"/>
        <a:ext cx="9144000" cy="10764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BE4BD1-9246-4A75-A091-DB398CC6FE33}">
      <dsp:nvSpPr>
        <dsp:cNvPr id="0" name=""/>
        <dsp:cNvSpPr/>
      </dsp:nvSpPr>
      <dsp:spPr>
        <a:xfrm>
          <a:off x="8011" y="1038753"/>
          <a:ext cx="3217646" cy="171153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id-ID" sz="2400" kern="1200" dirty="0" smtClean="0"/>
            <a:t>Kekerasan terhadap anak dapat dibagi kepada 4 kategori utama, yaitu: </a:t>
          </a:r>
          <a:endParaRPr lang="id-ID" sz="2400" kern="1200" dirty="0"/>
        </a:p>
      </dsp:txBody>
      <dsp:txXfrm>
        <a:off x="58140" y="1088882"/>
        <a:ext cx="3117388" cy="1611275"/>
      </dsp:txXfrm>
    </dsp:sp>
    <dsp:sp modelId="{0C40CCE2-1B56-484E-B4A8-0F05A7F792E7}">
      <dsp:nvSpPr>
        <dsp:cNvPr id="0" name=""/>
        <dsp:cNvSpPr/>
      </dsp:nvSpPr>
      <dsp:spPr>
        <a:xfrm rot="18269879">
          <a:off x="2879246" y="1209259"/>
          <a:ext cx="1597756" cy="53736"/>
        </a:xfrm>
        <a:custGeom>
          <a:avLst/>
          <a:gdLst/>
          <a:ahLst/>
          <a:cxnLst/>
          <a:rect l="0" t="0" r="0" b="0"/>
          <a:pathLst>
            <a:path>
              <a:moveTo>
                <a:pt x="0" y="26868"/>
              </a:moveTo>
              <a:lnTo>
                <a:pt x="1597756" y="268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d-ID" sz="500" kern="1200"/>
        </a:p>
      </dsp:txBody>
      <dsp:txXfrm>
        <a:off x="3638180" y="1196183"/>
        <a:ext cx="79887" cy="79887"/>
      </dsp:txXfrm>
    </dsp:sp>
    <dsp:sp modelId="{0FDCB849-C63D-48AA-9749-7481BE88A624}">
      <dsp:nvSpPr>
        <dsp:cNvPr id="0" name=""/>
        <dsp:cNvSpPr/>
      </dsp:nvSpPr>
      <dsp:spPr>
        <a:xfrm>
          <a:off x="4130591" y="332656"/>
          <a:ext cx="3621088" cy="49015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id-ID" sz="2400" kern="1200" dirty="0" smtClean="0"/>
            <a:t>a. Pengabaian</a:t>
          </a:r>
          <a:endParaRPr lang="id-ID" sz="2400" kern="1200" dirty="0"/>
        </a:p>
      </dsp:txBody>
      <dsp:txXfrm>
        <a:off x="4144947" y="347012"/>
        <a:ext cx="3592376" cy="461444"/>
      </dsp:txXfrm>
    </dsp:sp>
    <dsp:sp modelId="{8C753791-359A-4775-A8EF-98AC4AFCAB6D}">
      <dsp:nvSpPr>
        <dsp:cNvPr id="0" name=""/>
        <dsp:cNvSpPr/>
      </dsp:nvSpPr>
      <dsp:spPr>
        <a:xfrm rot="19632197">
          <a:off x="3139857" y="1576093"/>
          <a:ext cx="1076535" cy="53736"/>
        </a:xfrm>
        <a:custGeom>
          <a:avLst/>
          <a:gdLst/>
          <a:ahLst/>
          <a:cxnLst/>
          <a:rect l="0" t="0" r="0" b="0"/>
          <a:pathLst>
            <a:path>
              <a:moveTo>
                <a:pt x="0" y="26868"/>
              </a:moveTo>
              <a:lnTo>
                <a:pt x="1076535" y="268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d-ID" sz="500" kern="1200"/>
        </a:p>
      </dsp:txBody>
      <dsp:txXfrm>
        <a:off x="3651211" y="1576048"/>
        <a:ext cx="53826" cy="53826"/>
      </dsp:txXfrm>
    </dsp:sp>
    <dsp:sp modelId="{B7D61631-02F9-4C7B-929A-BB6F04A38A30}">
      <dsp:nvSpPr>
        <dsp:cNvPr id="0" name=""/>
        <dsp:cNvSpPr/>
      </dsp:nvSpPr>
      <dsp:spPr>
        <a:xfrm>
          <a:off x="4130591" y="992488"/>
          <a:ext cx="3460508" cy="63783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id-ID" sz="2400" kern="1200" dirty="0" smtClean="0"/>
            <a:t>b. Kekerasan fisik</a:t>
          </a:r>
          <a:endParaRPr lang="id-ID" sz="2400" kern="1200" dirty="0"/>
        </a:p>
      </dsp:txBody>
      <dsp:txXfrm>
        <a:off x="4149272" y="1011169"/>
        <a:ext cx="3423146" cy="600468"/>
      </dsp:txXfrm>
    </dsp:sp>
    <dsp:sp modelId="{0F5CAB0C-1F5B-44BD-87C6-9EBD01E09C8D}">
      <dsp:nvSpPr>
        <dsp:cNvPr id="0" name=""/>
        <dsp:cNvSpPr/>
      </dsp:nvSpPr>
      <dsp:spPr>
        <a:xfrm rot="1166849">
          <a:off x="3198281" y="2027411"/>
          <a:ext cx="959685" cy="53736"/>
        </a:xfrm>
        <a:custGeom>
          <a:avLst/>
          <a:gdLst/>
          <a:ahLst/>
          <a:cxnLst/>
          <a:rect l="0" t="0" r="0" b="0"/>
          <a:pathLst>
            <a:path>
              <a:moveTo>
                <a:pt x="0" y="26868"/>
              </a:moveTo>
              <a:lnTo>
                <a:pt x="959685" y="268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d-ID" sz="500" kern="1200"/>
        </a:p>
      </dsp:txBody>
      <dsp:txXfrm>
        <a:off x="3654132" y="2030288"/>
        <a:ext cx="47984" cy="47984"/>
      </dsp:txXfrm>
    </dsp:sp>
    <dsp:sp modelId="{0645412A-5F27-44A0-8DC8-D63E269E420E}">
      <dsp:nvSpPr>
        <dsp:cNvPr id="0" name=""/>
        <dsp:cNvSpPr/>
      </dsp:nvSpPr>
      <dsp:spPr>
        <a:xfrm>
          <a:off x="4130591" y="1799994"/>
          <a:ext cx="3710269" cy="8280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id-ID" sz="2400" kern="1200" dirty="0" smtClean="0"/>
            <a:t>c. Pelecehan emosional/psikologis</a:t>
          </a:r>
          <a:endParaRPr lang="id-ID" sz="2400" kern="1200" dirty="0"/>
        </a:p>
      </dsp:txBody>
      <dsp:txXfrm>
        <a:off x="4154845" y="1824248"/>
        <a:ext cx="3661761" cy="779584"/>
      </dsp:txXfrm>
    </dsp:sp>
    <dsp:sp modelId="{0F4186CA-DDB7-47EF-9C53-3C9FE88D9379}">
      <dsp:nvSpPr>
        <dsp:cNvPr id="0" name=""/>
        <dsp:cNvSpPr/>
      </dsp:nvSpPr>
      <dsp:spPr>
        <a:xfrm rot="3221616">
          <a:off x="2913722" y="2483927"/>
          <a:ext cx="1529482" cy="53736"/>
        </a:xfrm>
        <a:custGeom>
          <a:avLst/>
          <a:gdLst/>
          <a:ahLst/>
          <a:cxnLst/>
          <a:rect l="0" t="0" r="0" b="0"/>
          <a:pathLst>
            <a:path>
              <a:moveTo>
                <a:pt x="0" y="26868"/>
              </a:moveTo>
              <a:lnTo>
                <a:pt x="1529482" y="268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d-ID" sz="500" kern="1200"/>
        </a:p>
      </dsp:txBody>
      <dsp:txXfrm>
        <a:off x="3640226" y="2472559"/>
        <a:ext cx="76474" cy="76474"/>
      </dsp:txXfrm>
    </dsp:sp>
    <dsp:sp modelId="{1B3C810F-C352-4495-926E-0BEE2F599DDA}">
      <dsp:nvSpPr>
        <dsp:cNvPr id="0" name=""/>
        <dsp:cNvSpPr/>
      </dsp:nvSpPr>
      <dsp:spPr>
        <a:xfrm>
          <a:off x="4131269" y="2797761"/>
          <a:ext cx="3401393" cy="65862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id-ID" sz="2400" kern="1200" dirty="0" smtClean="0"/>
            <a:t>d. Pelecehan seksual anak</a:t>
          </a:r>
          <a:endParaRPr lang="id-ID" sz="2400" kern="1200" dirty="0"/>
        </a:p>
      </dsp:txBody>
      <dsp:txXfrm>
        <a:off x="4150559" y="2817051"/>
        <a:ext cx="3362813" cy="62004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6E2D54-037B-4B2C-8808-AE3BD6142BB6}">
      <dsp:nvSpPr>
        <dsp:cNvPr id="0" name=""/>
        <dsp:cNvSpPr/>
      </dsp:nvSpPr>
      <dsp:spPr>
        <a:xfrm>
          <a:off x="3548243" y="2502558"/>
          <a:ext cx="1549738" cy="1913262"/>
        </a:xfrm>
        <a:custGeom>
          <a:avLst/>
          <a:gdLst/>
          <a:ahLst/>
          <a:cxnLst/>
          <a:rect l="0" t="0" r="0" b="0"/>
          <a:pathLst>
            <a:path>
              <a:moveTo>
                <a:pt x="0" y="0"/>
              </a:moveTo>
              <a:lnTo>
                <a:pt x="774869" y="0"/>
              </a:lnTo>
              <a:lnTo>
                <a:pt x="774869" y="1913262"/>
              </a:lnTo>
              <a:lnTo>
                <a:pt x="1549738" y="19132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id-ID" sz="2200" kern="1200"/>
        </a:p>
      </dsp:txBody>
      <dsp:txXfrm>
        <a:off x="4261558" y="3397636"/>
        <a:ext cx="123108" cy="123108"/>
      </dsp:txXfrm>
    </dsp:sp>
    <dsp:sp modelId="{AF2E45DD-D409-4EB6-A975-430A0E51C3B4}">
      <dsp:nvSpPr>
        <dsp:cNvPr id="0" name=""/>
        <dsp:cNvSpPr/>
      </dsp:nvSpPr>
      <dsp:spPr>
        <a:xfrm>
          <a:off x="3548243" y="2502558"/>
          <a:ext cx="1549738" cy="1323226"/>
        </a:xfrm>
        <a:custGeom>
          <a:avLst/>
          <a:gdLst/>
          <a:ahLst/>
          <a:cxnLst/>
          <a:rect l="0" t="0" r="0" b="0"/>
          <a:pathLst>
            <a:path>
              <a:moveTo>
                <a:pt x="0" y="0"/>
              </a:moveTo>
              <a:lnTo>
                <a:pt x="774869" y="0"/>
              </a:lnTo>
              <a:lnTo>
                <a:pt x="774869" y="1323226"/>
              </a:lnTo>
              <a:lnTo>
                <a:pt x="1549738" y="13232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id-ID" sz="2200" kern="1200"/>
        </a:p>
      </dsp:txBody>
      <dsp:txXfrm>
        <a:off x="4272167" y="3113227"/>
        <a:ext cx="101889" cy="101889"/>
      </dsp:txXfrm>
    </dsp:sp>
    <dsp:sp modelId="{B951D957-5211-44F8-85B9-37ACA5AA6A65}">
      <dsp:nvSpPr>
        <dsp:cNvPr id="0" name=""/>
        <dsp:cNvSpPr/>
      </dsp:nvSpPr>
      <dsp:spPr>
        <a:xfrm>
          <a:off x="3548243" y="2502558"/>
          <a:ext cx="1556987" cy="757328"/>
        </a:xfrm>
        <a:custGeom>
          <a:avLst/>
          <a:gdLst/>
          <a:ahLst/>
          <a:cxnLst/>
          <a:rect l="0" t="0" r="0" b="0"/>
          <a:pathLst>
            <a:path>
              <a:moveTo>
                <a:pt x="0" y="0"/>
              </a:moveTo>
              <a:lnTo>
                <a:pt x="778493" y="0"/>
              </a:lnTo>
              <a:lnTo>
                <a:pt x="778493" y="757328"/>
              </a:lnTo>
              <a:lnTo>
                <a:pt x="1556987" y="7573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id-ID" sz="2200" kern="1200"/>
        </a:p>
      </dsp:txBody>
      <dsp:txXfrm>
        <a:off x="4283451" y="2837938"/>
        <a:ext cx="86570" cy="86570"/>
      </dsp:txXfrm>
    </dsp:sp>
    <dsp:sp modelId="{744F9D04-9F54-4368-92D9-0F591BF2F88F}">
      <dsp:nvSpPr>
        <dsp:cNvPr id="0" name=""/>
        <dsp:cNvSpPr/>
      </dsp:nvSpPr>
      <dsp:spPr>
        <a:xfrm>
          <a:off x="3548243" y="2502558"/>
          <a:ext cx="1556987" cy="233781"/>
        </a:xfrm>
        <a:custGeom>
          <a:avLst/>
          <a:gdLst/>
          <a:ahLst/>
          <a:cxnLst/>
          <a:rect l="0" t="0" r="0" b="0"/>
          <a:pathLst>
            <a:path>
              <a:moveTo>
                <a:pt x="0" y="0"/>
              </a:moveTo>
              <a:lnTo>
                <a:pt x="778493" y="0"/>
              </a:lnTo>
              <a:lnTo>
                <a:pt x="778493" y="233781"/>
              </a:lnTo>
              <a:lnTo>
                <a:pt x="1556987" y="23378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id-ID" sz="2200" kern="1200"/>
        </a:p>
      </dsp:txBody>
      <dsp:txXfrm>
        <a:off x="4287375" y="2580088"/>
        <a:ext cx="78722" cy="78722"/>
      </dsp:txXfrm>
    </dsp:sp>
    <dsp:sp modelId="{A6CF1168-9BF7-4960-9AE0-9F87D71FF057}">
      <dsp:nvSpPr>
        <dsp:cNvPr id="0" name=""/>
        <dsp:cNvSpPr/>
      </dsp:nvSpPr>
      <dsp:spPr>
        <a:xfrm>
          <a:off x="3548243" y="2146159"/>
          <a:ext cx="1556987" cy="356399"/>
        </a:xfrm>
        <a:custGeom>
          <a:avLst/>
          <a:gdLst/>
          <a:ahLst/>
          <a:cxnLst/>
          <a:rect l="0" t="0" r="0" b="0"/>
          <a:pathLst>
            <a:path>
              <a:moveTo>
                <a:pt x="0" y="356399"/>
              </a:moveTo>
              <a:lnTo>
                <a:pt x="778493" y="356399"/>
              </a:lnTo>
              <a:lnTo>
                <a:pt x="778493" y="0"/>
              </a:lnTo>
              <a:lnTo>
                <a:pt x="1556987"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id-ID" sz="2200" kern="1200"/>
        </a:p>
      </dsp:txBody>
      <dsp:txXfrm>
        <a:off x="4286805" y="2284427"/>
        <a:ext cx="79862" cy="79862"/>
      </dsp:txXfrm>
    </dsp:sp>
    <dsp:sp modelId="{DCB66AA5-E11C-4578-9A77-0C4D9B95EE6F}">
      <dsp:nvSpPr>
        <dsp:cNvPr id="0" name=""/>
        <dsp:cNvSpPr/>
      </dsp:nvSpPr>
      <dsp:spPr>
        <a:xfrm>
          <a:off x="3548243" y="1561816"/>
          <a:ext cx="1541257" cy="940742"/>
        </a:xfrm>
        <a:custGeom>
          <a:avLst/>
          <a:gdLst/>
          <a:ahLst/>
          <a:cxnLst/>
          <a:rect l="0" t="0" r="0" b="0"/>
          <a:pathLst>
            <a:path>
              <a:moveTo>
                <a:pt x="0" y="940742"/>
              </a:moveTo>
              <a:lnTo>
                <a:pt x="770628" y="940742"/>
              </a:lnTo>
              <a:lnTo>
                <a:pt x="770628" y="0"/>
              </a:lnTo>
              <a:lnTo>
                <a:pt x="1541257"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id-ID" sz="2200" kern="1200"/>
        </a:p>
      </dsp:txBody>
      <dsp:txXfrm>
        <a:off x="4273729" y="1987045"/>
        <a:ext cx="90283" cy="90283"/>
      </dsp:txXfrm>
    </dsp:sp>
    <dsp:sp modelId="{E1C95626-95FA-478C-80C4-60F330C70B73}">
      <dsp:nvSpPr>
        <dsp:cNvPr id="0" name=""/>
        <dsp:cNvSpPr/>
      </dsp:nvSpPr>
      <dsp:spPr>
        <a:xfrm>
          <a:off x="3548243" y="960241"/>
          <a:ext cx="1541257" cy="1542317"/>
        </a:xfrm>
        <a:custGeom>
          <a:avLst/>
          <a:gdLst/>
          <a:ahLst/>
          <a:cxnLst/>
          <a:rect l="0" t="0" r="0" b="0"/>
          <a:pathLst>
            <a:path>
              <a:moveTo>
                <a:pt x="0" y="1542317"/>
              </a:moveTo>
              <a:lnTo>
                <a:pt x="770628" y="1542317"/>
              </a:lnTo>
              <a:lnTo>
                <a:pt x="770628" y="0"/>
              </a:lnTo>
              <a:lnTo>
                <a:pt x="1541257"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id-ID" sz="2200" kern="1200"/>
        </a:p>
      </dsp:txBody>
      <dsp:txXfrm>
        <a:off x="4264361" y="1676889"/>
        <a:ext cx="109020" cy="109020"/>
      </dsp:txXfrm>
    </dsp:sp>
    <dsp:sp modelId="{D40293A1-DDDD-456B-9CB6-129CDA6860A6}">
      <dsp:nvSpPr>
        <dsp:cNvPr id="0" name=""/>
        <dsp:cNvSpPr/>
      </dsp:nvSpPr>
      <dsp:spPr>
        <a:xfrm>
          <a:off x="3548243" y="314824"/>
          <a:ext cx="1541257" cy="2187734"/>
        </a:xfrm>
        <a:custGeom>
          <a:avLst/>
          <a:gdLst/>
          <a:ahLst/>
          <a:cxnLst/>
          <a:rect l="0" t="0" r="0" b="0"/>
          <a:pathLst>
            <a:path>
              <a:moveTo>
                <a:pt x="0" y="2187734"/>
              </a:moveTo>
              <a:lnTo>
                <a:pt x="770628" y="2187734"/>
              </a:lnTo>
              <a:lnTo>
                <a:pt x="770628" y="0"/>
              </a:lnTo>
              <a:lnTo>
                <a:pt x="1541257"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id-ID" sz="2200" kern="1200"/>
        </a:p>
      </dsp:txBody>
      <dsp:txXfrm>
        <a:off x="4251968" y="1341788"/>
        <a:ext cx="133806" cy="133806"/>
      </dsp:txXfrm>
    </dsp:sp>
    <dsp:sp modelId="{0AAF861A-4EC2-4966-92BB-30B3B12B026B}">
      <dsp:nvSpPr>
        <dsp:cNvPr id="0" name=""/>
        <dsp:cNvSpPr/>
      </dsp:nvSpPr>
      <dsp:spPr>
        <a:xfrm>
          <a:off x="912412" y="1207433"/>
          <a:ext cx="2681409" cy="2590251"/>
        </a:xfrm>
        <a:prstGeom prst="rect">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err="1" smtClean="0"/>
            <a:t>Menurut</a:t>
          </a:r>
          <a:r>
            <a:rPr lang="en-US" sz="2200" kern="1200" dirty="0" smtClean="0"/>
            <a:t> UU No. 23/2002 </a:t>
          </a:r>
          <a:r>
            <a:rPr lang="en-US" sz="2200" kern="1200" dirty="0" err="1" smtClean="0"/>
            <a:t>tentang</a:t>
          </a:r>
          <a:r>
            <a:rPr lang="en-US" sz="2200" kern="1200" dirty="0" smtClean="0"/>
            <a:t> </a:t>
          </a:r>
          <a:r>
            <a:rPr lang="en-US" sz="2200" kern="1200" dirty="0" err="1" smtClean="0"/>
            <a:t>Perlindungan</a:t>
          </a:r>
          <a:r>
            <a:rPr lang="en-US" sz="2200" kern="1200" dirty="0" smtClean="0"/>
            <a:t> </a:t>
          </a:r>
          <a:r>
            <a:rPr lang="en-US" sz="2200" kern="1200" dirty="0" err="1" smtClean="0"/>
            <a:t>Anak</a:t>
          </a:r>
          <a:r>
            <a:rPr lang="en-US" sz="2200" kern="1200" dirty="0" smtClean="0"/>
            <a:t>, </a:t>
          </a:r>
          <a:r>
            <a:rPr lang="en-US" sz="2200" kern="1200" dirty="0" err="1" smtClean="0"/>
            <a:t>Pasal</a:t>
          </a:r>
          <a:r>
            <a:rPr lang="en-US" sz="2200" kern="1200" dirty="0" smtClean="0"/>
            <a:t> 13, </a:t>
          </a:r>
          <a:r>
            <a:rPr lang="en-US" sz="2200" kern="1200" dirty="0" err="1" smtClean="0"/>
            <a:t>bentuk</a:t>
          </a:r>
          <a:r>
            <a:rPr lang="en-US" sz="2200" kern="1200" dirty="0" smtClean="0"/>
            <a:t> </a:t>
          </a:r>
          <a:r>
            <a:rPr lang="en-US" sz="2200" kern="1200" dirty="0" err="1" smtClean="0"/>
            <a:t>kekerasan</a:t>
          </a:r>
          <a:r>
            <a:rPr lang="en-US" sz="2200" kern="1200" dirty="0" smtClean="0"/>
            <a:t> </a:t>
          </a:r>
          <a:r>
            <a:rPr lang="en-US" sz="2200" kern="1200" dirty="0" err="1" smtClean="0"/>
            <a:t>terhadap</a:t>
          </a:r>
          <a:r>
            <a:rPr lang="en-US" sz="2200" kern="1200" dirty="0" smtClean="0"/>
            <a:t> </a:t>
          </a:r>
          <a:r>
            <a:rPr lang="en-US" sz="2200" kern="1200" dirty="0" err="1" smtClean="0"/>
            <a:t>anak</a:t>
          </a:r>
          <a:r>
            <a:rPr lang="en-US" sz="2200" kern="1200" dirty="0" smtClean="0"/>
            <a:t> </a:t>
          </a:r>
          <a:r>
            <a:rPr lang="en-US" sz="2200" kern="1200" dirty="0" err="1" smtClean="0"/>
            <a:t>berwujud</a:t>
          </a:r>
          <a:r>
            <a:rPr lang="en-US" sz="2200" kern="1200" dirty="0" smtClean="0"/>
            <a:t> </a:t>
          </a:r>
          <a:r>
            <a:rPr lang="en-US" sz="2200" kern="1200" dirty="0" err="1" smtClean="0"/>
            <a:t>dalam</a:t>
          </a:r>
          <a:r>
            <a:rPr lang="en-US" sz="2200" kern="1200" dirty="0" smtClean="0"/>
            <a:t> : </a:t>
          </a:r>
          <a:endParaRPr lang="id-ID" sz="2200" kern="1200" dirty="0"/>
        </a:p>
      </dsp:txBody>
      <dsp:txXfrm>
        <a:off x="912412" y="1207433"/>
        <a:ext cx="2681409" cy="2590251"/>
      </dsp:txXfrm>
    </dsp:sp>
    <dsp:sp modelId="{CEED8E9E-F353-41D0-9903-E8E4E2FCB61E}">
      <dsp:nvSpPr>
        <dsp:cNvPr id="0" name=""/>
        <dsp:cNvSpPr/>
      </dsp:nvSpPr>
      <dsp:spPr>
        <a:xfrm>
          <a:off x="5089500" y="16412"/>
          <a:ext cx="1823982" cy="596824"/>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id-ID" sz="2200" kern="1200" dirty="0" smtClean="0"/>
            <a:t>a. Diskriminasi</a:t>
          </a:r>
          <a:endParaRPr lang="id-ID" sz="2200" kern="1200" dirty="0"/>
        </a:p>
      </dsp:txBody>
      <dsp:txXfrm>
        <a:off x="5089500" y="16412"/>
        <a:ext cx="1823982" cy="596824"/>
      </dsp:txXfrm>
    </dsp:sp>
    <dsp:sp modelId="{077EB0C1-5CB4-49B6-9B65-9C90827B8079}">
      <dsp:nvSpPr>
        <dsp:cNvPr id="0" name=""/>
        <dsp:cNvSpPr/>
      </dsp:nvSpPr>
      <dsp:spPr>
        <a:xfrm>
          <a:off x="5089500" y="672185"/>
          <a:ext cx="2400497" cy="576113"/>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id-ID" sz="2200" kern="1200" dirty="0" smtClean="0"/>
            <a:t>b. Eksploitasi baik fisik maupun seksual</a:t>
          </a:r>
          <a:endParaRPr lang="id-ID" sz="2200" kern="1200" dirty="0"/>
        </a:p>
      </dsp:txBody>
      <dsp:txXfrm>
        <a:off x="5089500" y="672185"/>
        <a:ext cx="2400497" cy="576113"/>
      </dsp:txXfrm>
    </dsp:sp>
    <dsp:sp modelId="{4E9BD59B-86A8-4857-8371-0CB3CF4CC6A4}">
      <dsp:nvSpPr>
        <dsp:cNvPr id="0" name=""/>
        <dsp:cNvSpPr/>
      </dsp:nvSpPr>
      <dsp:spPr>
        <a:xfrm>
          <a:off x="5089500" y="1356306"/>
          <a:ext cx="1821674" cy="411021"/>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tabLst>
              <a:tab pos="889000" algn="l"/>
            </a:tabLst>
          </a:pPr>
          <a:r>
            <a:rPr lang="id-ID" sz="2200" kern="1200" dirty="0" smtClean="0"/>
            <a:t>c. Penelantaran</a:t>
          </a:r>
          <a:endParaRPr lang="id-ID" sz="2200" kern="1200" dirty="0"/>
        </a:p>
      </dsp:txBody>
      <dsp:txXfrm>
        <a:off x="5089500" y="1356306"/>
        <a:ext cx="1821674" cy="411021"/>
      </dsp:txXfrm>
    </dsp:sp>
    <dsp:sp modelId="{9DC48EA4-093E-4F8C-B20D-4013742E7B91}">
      <dsp:nvSpPr>
        <dsp:cNvPr id="0" name=""/>
        <dsp:cNvSpPr/>
      </dsp:nvSpPr>
      <dsp:spPr>
        <a:xfrm>
          <a:off x="5105230" y="1847764"/>
          <a:ext cx="1920205" cy="596789"/>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pPr>
          <a:r>
            <a:rPr lang="id-ID" sz="2200" kern="1200" dirty="0" smtClean="0"/>
            <a:t>d. Kekejaman</a:t>
          </a:r>
          <a:endParaRPr lang="id-ID" sz="2200" kern="1200" dirty="0"/>
        </a:p>
      </dsp:txBody>
      <dsp:txXfrm>
        <a:off x="5105230" y="1847764"/>
        <a:ext cx="1920205" cy="596789"/>
      </dsp:txXfrm>
    </dsp:sp>
    <dsp:sp modelId="{74239515-D0A5-423E-BAB0-38D38926EF0B}">
      <dsp:nvSpPr>
        <dsp:cNvPr id="0" name=""/>
        <dsp:cNvSpPr/>
      </dsp:nvSpPr>
      <dsp:spPr>
        <a:xfrm>
          <a:off x="5105230" y="2520506"/>
          <a:ext cx="1694133" cy="431668"/>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id-ID" sz="2200" kern="1200" dirty="0" smtClean="0"/>
            <a:t>e. Kekerasan</a:t>
          </a:r>
          <a:endParaRPr lang="id-ID" sz="2200" kern="1200" dirty="0"/>
        </a:p>
      </dsp:txBody>
      <dsp:txXfrm>
        <a:off x="5105230" y="2520506"/>
        <a:ext cx="1694133" cy="431668"/>
      </dsp:txXfrm>
    </dsp:sp>
    <dsp:sp modelId="{BC42F8AC-65DC-411E-95EF-8A75FC647BB1}">
      <dsp:nvSpPr>
        <dsp:cNvPr id="0" name=""/>
        <dsp:cNvSpPr/>
      </dsp:nvSpPr>
      <dsp:spPr>
        <a:xfrm>
          <a:off x="5105230" y="2994284"/>
          <a:ext cx="2227973" cy="531206"/>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id-ID" sz="2200" kern="1200" dirty="0" smtClean="0"/>
            <a:t>f. Penganiayaan</a:t>
          </a:r>
          <a:endParaRPr lang="id-ID" sz="2200" kern="1200" dirty="0"/>
        </a:p>
      </dsp:txBody>
      <dsp:txXfrm>
        <a:off x="5105230" y="2994284"/>
        <a:ext cx="2227973" cy="531206"/>
      </dsp:txXfrm>
    </dsp:sp>
    <dsp:sp modelId="{1A17E501-EFBC-41DE-91F9-752DBD6A457D}">
      <dsp:nvSpPr>
        <dsp:cNvPr id="0" name=""/>
        <dsp:cNvSpPr/>
      </dsp:nvSpPr>
      <dsp:spPr>
        <a:xfrm>
          <a:off x="5097981" y="3559376"/>
          <a:ext cx="2075639" cy="532816"/>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id-ID" sz="2200" kern="1200" dirty="0" smtClean="0"/>
            <a:t>g. Ketidakadilan</a:t>
          </a:r>
          <a:endParaRPr lang="id-ID" sz="2200" kern="1200" dirty="0"/>
        </a:p>
      </dsp:txBody>
      <dsp:txXfrm>
        <a:off x="5097981" y="3559376"/>
        <a:ext cx="2075639" cy="532816"/>
      </dsp:txXfrm>
    </dsp:sp>
    <dsp:sp modelId="{6637EFF7-27D8-4FA2-987B-B7774F6804C7}">
      <dsp:nvSpPr>
        <dsp:cNvPr id="0" name=""/>
        <dsp:cNvSpPr/>
      </dsp:nvSpPr>
      <dsp:spPr>
        <a:xfrm>
          <a:off x="5097981" y="4116034"/>
          <a:ext cx="2186559" cy="599574"/>
        </a:xfrm>
        <a:prstGeom prst="rect">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id-ID" sz="2200" kern="1200" dirty="0" smtClean="0"/>
            <a:t>h. Perlakuan salah lainnya</a:t>
          </a:r>
          <a:endParaRPr lang="id-ID" sz="2200" kern="1200" dirty="0"/>
        </a:p>
      </dsp:txBody>
      <dsp:txXfrm>
        <a:off x="5097981" y="4116034"/>
        <a:ext cx="2186559" cy="59957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C657B2-E478-441A-B3F8-F3C9B90B9545}">
      <dsp:nvSpPr>
        <dsp:cNvPr id="0" name=""/>
        <dsp:cNvSpPr/>
      </dsp:nvSpPr>
      <dsp:spPr>
        <a:xfrm>
          <a:off x="44" y="1773"/>
          <a:ext cx="4272855" cy="777353"/>
        </a:xfrm>
        <a:prstGeom prst="rect">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id-ID" sz="2100" kern="1200" dirty="0" smtClean="0"/>
            <a:t>1. </a:t>
          </a:r>
          <a:r>
            <a:rPr lang="id-ID" sz="2100" b="1" u="sng" kern="1200" dirty="0" smtClean="0"/>
            <a:t>Kemiskinan</a:t>
          </a:r>
          <a:r>
            <a:rPr lang="id-ID" sz="2100" kern="1200" dirty="0" smtClean="0"/>
            <a:t>: dapat memicu tindakan, seperti</a:t>
          </a:r>
          <a:endParaRPr lang="id-ID" sz="2100" kern="1200" dirty="0"/>
        </a:p>
      </dsp:txBody>
      <dsp:txXfrm>
        <a:off x="44" y="1773"/>
        <a:ext cx="4272855" cy="777353"/>
      </dsp:txXfrm>
    </dsp:sp>
    <dsp:sp modelId="{33BA357F-F55A-4653-AE3F-1F65EE69B9EC}">
      <dsp:nvSpPr>
        <dsp:cNvPr id="0" name=""/>
        <dsp:cNvSpPr/>
      </dsp:nvSpPr>
      <dsp:spPr>
        <a:xfrm>
          <a:off x="44" y="779127"/>
          <a:ext cx="4272855" cy="5384403"/>
        </a:xfrm>
        <a:prstGeom prst="rect">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id-ID" sz="2100" kern="1200" dirty="0" smtClean="0"/>
            <a:t>a. Memaksa anak bekerja mencari nafkah, pekerja di bawah umur</a:t>
          </a:r>
          <a:endParaRPr lang="id-ID" sz="2100" kern="1200" dirty="0"/>
        </a:p>
        <a:p>
          <a:pPr marL="228600" lvl="1" indent="-228600" algn="l" defTabSz="933450">
            <a:lnSpc>
              <a:spcPct val="90000"/>
            </a:lnSpc>
            <a:spcBef>
              <a:spcPct val="0"/>
            </a:spcBef>
            <a:spcAft>
              <a:spcPct val="15000"/>
            </a:spcAft>
            <a:buChar char="••"/>
          </a:pPr>
          <a:r>
            <a:rPr lang="id-ID" sz="2100" kern="1200" dirty="0" smtClean="0"/>
            <a:t>b. Menjadikan anak sebagai pekerja seks komersial</a:t>
          </a:r>
          <a:endParaRPr lang="id-ID" sz="2100" kern="1200" dirty="0"/>
        </a:p>
        <a:p>
          <a:pPr marL="228600" lvl="1" indent="-228600" algn="l" defTabSz="933450">
            <a:lnSpc>
              <a:spcPct val="90000"/>
            </a:lnSpc>
            <a:spcBef>
              <a:spcPct val="0"/>
            </a:spcBef>
            <a:spcAft>
              <a:spcPct val="15000"/>
            </a:spcAft>
            <a:buChar char="••"/>
          </a:pPr>
          <a:r>
            <a:rPr lang="id-ID" sz="2100" kern="1200" dirty="0" smtClean="0"/>
            <a:t>c. Menikahkan anak di bawah umur</a:t>
          </a:r>
          <a:endParaRPr lang="id-ID" sz="2100" kern="1200" dirty="0"/>
        </a:p>
        <a:p>
          <a:pPr marL="228600" lvl="1" indent="-228600" algn="l" defTabSz="933450">
            <a:lnSpc>
              <a:spcPct val="90000"/>
            </a:lnSpc>
            <a:spcBef>
              <a:spcPct val="0"/>
            </a:spcBef>
            <a:spcAft>
              <a:spcPct val="15000"/>
            </a:spcAft>
            <a:buChar char="••"/>
          </a:pPr>
          <a:r>
            <a:rPr lang="id-ID" sz="2100" kern="1200" dirty="0" smtClean="0"/>
            <a:t>d. Pembuangan anak, anak jalanan</a:t>
          </a:r>
          <a:endParaRPr lang="id-ID" sz="2100" kern="1200" dirty="0"/>
        </a:p>
        <a:p>
          <a:pPr marL="228600" lvl="1" indent="-228600" algn="l" defTabSz="933450">
            <a:lnSpc>
              <a:spcPct val="90000"/>
            </a:lnSpc>
            <a:spcBef>
              <a:spcPct val="0"/>
            </a:spcBef>
            <a:spcAft>
              <a:spcPct val="15000"/>
            </a:spcAft>
            <a:buChar char="••"/>
          </a:pPr>
          <a:r>
            <a:rPr lang="id-ID" sz="2100" kern="1200" dirty="0" smtClean="0"/>
            <a:t>e. Pengguguran kandungan</a:t>
          </a:r>
          <a:endParaRPr lang="id-ID" sz="2100" kern="1200" dirty="0"/>
        </a:p>
      </dsp:txBody>
      <dsp:txXfrm>
        <a:off x="44" y="779127"/>
        <a:ext cx="4272855" cy="5384403"/>
      </dsp:txXfrm>
    </dsp:sp>
    <dsp:sp modelId="{F53BF14D-7A4D-4489-A9EF-602266326906}">
      <dsp:nvSpPr>
        <dsp:cNvPr id="0" name=""/>
        <dsp:cNvSpPr/>
      </dsp:nvSpPr>
      <dsp:spPr>
        <a:xfrm>
          <a:off x="4871099" y="1773"/>
          <a:ext cx="4272855" cy="777353"/>
        </a:xfrm>
        <a:prstGeom prst="rect">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id-ID" sz="2100" kern="1200" dirty="0" smtClean="0"/>
            <a:t>2. </a:t>
          </a:r>
          <a:r>
            <a:rPr lang="id-ID" sz="2100" b="1" u="sng" kern="1200" dirty="0" smtClean="0"/>
            <a:t>Stres</a:t>
          </a:r>
          <a:r>
            <a:rPr lang="id-ID" sz="2100" kern="1200" dirty="0" smtClean="0"/>
            <a:t>, dapat dibagi kepada</a:t>
          </a:r>
          <a:endParaRPr lang="id-ID" sz="2100" kern="1200" dirty="0"/>
        </a:p>
      </dsp:txBody>
      <dsp:txXfrm>
        <a:off x="4871099" y="1773"/>
        <a:ext cx="4272855" cy="777353"/>
      </dsp:txXfrm>
    </dsp:sp>
    <dsp:sp modelId="{F09A6967-D754-4BAA-A2DD-6AC38222020F}">
      <dsp:nvSpPr>
        <dsp:cNvPr id="0" name=""/>
        <dsp:cNvSpPr/>
      </dsp:nvSpPr>
      <dsp:spPr>
        <a:xfrm>
          <a:off x="4871099" y="779127"/>
          <a:ext cx="4272855" cy="5384403"/>
        </a:xfrm>
        <a:prstGeom prst="rect">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id-ID" sz="2100" kern="1200" dirty="0" smtClean="0"/>
            <a:t>a. </a:t>
          </a:r>
          <a:r>
            <a:rPr lang="id-ID" sz="2100" b="1" u="sng" kern="1200" dirty="0" smtClean="0"/>
            <a:t>Stres yang berasal dari anak</a:t>
          </a:r>
          <a:r>
            <a:rPr lang="id-ID" sz="2100" kern="1200" dirty="0" smtClean="0"/>
            <a:t>, seperti anak dengan kondisi fisik, mental, dan perilaku berbeda dengan anak pada umumnya, anak dengan penyakit kronis. </a:t>
          </a:r>
          <a:endParaRPr lang="id-ID" sz="2100" kern="1200" dirty="0"/>
        </a:p>
        <a:p>
          <a:pPr marL="228600" lvl="1" indent="-228600" algn="l" defTabSz="933450">
            <a:lnSpc>
              <a:spcPct val="90000"/>
            </a:lnSpc>
            <a:spcBef>
              <a:spcPct val="0"/>
            </a:spcBef>
            <a:spcAft>
              <a:spcPct val="15000"/>
            </a:spcAft>
            <a:buChar char="••"/>
          </a:pPr>
          <a:r>
            <a:rPr lang="id-ID" sz="2100" kern="1200" dirty="0" smtClean="0"/>
            <a:t>b. </a:t>
          </a:r>
          <a:r>
            <a:rPr lang="id-ID" sz="2100" b="1" i="0" u="sng" kern="1200" dirty="0" smtClean="0"/>
            <a:t>Stres yang berasal dari orang tua</a:t>
          </a:r>
          <a:r>
            <a:rPr lang="id-ID" sz="2100" kern="1200" dirty="0" smtClean="0"/>
            <a:t>, seperti orang tua dengan gangguan jiwa, orang tua sebagai korban kekerasan di masa lalu, orang tua perfeksionis dengan harapan pada anak terlampau tinggi, orang tua dengan sikap disiplin tinggi. </a:t>
          </a:r>
          <a:endParaRPr lang="id-ID" sz="2100" kern="1200" dirty="0"/>
        </a:p>
        <a:p>
          <a:pPr marL="228600" lvl="1" indent="-228600" algn="l" defTabSz="933450">
            <a:lnSpc>
              <a:spcPct val="90000"/>
            </a:lnSpc>
            <a:spcBef>
              <a:spcPct val="0"/>
            </a:spcBef>
            <a:spcAft>
              <a:spcPct val="15000"/>
            </a:spcAft>
            <a:buChar char="••"/>
          </a:pPr>
          <a:r>
            <a:rPr lang="id-ID" sz="2100" kern="1200" dirty="0" smtClean="0"/>
            <a:t>c</a:t>
          </a:r>
          <a:r>
            <a:rPr lang="id-ID" sz="2100" b="1" u="sng" kern="1200" dirty="0" smtClean="0"/>
            <a:t>. Stres berasal dari situasi tertentu</a:t>
          </a:r>
          <a:r>
            <a:rPr lang="id-ID" sz="2100" kern="1200" dirty="0" smtClean="0"/>
            <a:t>, seperti terkena PHK, pengangguran, pindah lingkungan, dan keluarga sering bertengkar</a:t>
          </a:r>
          <a:endParaRPr lang="id-ID" sz="2100" kern="1200" dirty="0"/>
        </a:p>
      </dsp:txBody>
      <dsp:txXfrm>
        <a:off x="4871099" y="779127"/>
        <a:ext cx="4272855" cy="538440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DE4020-3D05-4CCB-8D29-960DC94023EF}">
      <dsp:nvSpPr>
        <dsp:cNvPr id="0" name=""/>
        <dsp:cNvSpPr/>
      </dsp:nvSpPr>
      <dsp:spPr>
        <a:xfrm>
          <a:off x="0" y="378067"/>
          <a:ext cx="9144000" cy="2079000"/>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09676" tIns="999744" rIns="709676" bIns="156464" numCol="1" spcCol="1270" anchor="t" anchorCtr="0">
          <a:noAutofit/>
        </a:bodyPr>
        <a:lstStyle/>
        <a:p>
          <a:pPr marL="228600" lvl="1" indent="-228600" algn="l" defTabSz="977900">
            <a:lnSpc>
              <a:spcPct val="90000"/>
            </a:lnSpc>
            <a:spcBef>
              <a:spcPct val="0"/>
            </a:spcBef>
            <a:spcAft>
              <a:spcPct val="15000"/>
            </a:spcAft>
            <a:buChar char="••"/>
          </a:pPr>
          <a:r>
            <a:rPr lang="id-ID" sz="2200" kern="1200" dirty="0" smtClean="0"/>
            <a:t>Seperti: menampar, menendang, memukul, meninju, mencekik, mendorong, menggigit, membenturkan, mengancam dengan benda tajam, dan yang sejenis</a:t>
          </a:r>
          <a:endParaRPr lang="id-ID" sz="2200" kern="1200" dirty="0"/>
        </a:p>
      </dsp:txBody>
      <dsp:txXfrm>
        <a:off x="0" y="378067"/>
        <a:ext cx="9144000" cy="2079000"/>
      </dsp:txXfrm>
    </dsp:sp>
    <dsp:sp modelId="{CA0795A3-0822-4322-98BC-9427411882F8}">
      <dsp:nvSpPr>
        <dsp:cNvPr id="0" name=""/>
        <dsp:cNvSpPr/>
      </dsp:nvSpPr>
      <dsp:spPr>
        <a:xfrm>
          <a:off x="457200" y="13484"/>
          <a:ext cx="6400800" cy="1073063"/>
        </a:xfrm>
        <a:prstGeom prst="roundRect">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txBody>
        <a:bodyPr spcFirstLastPara="0" vert="horz" wrap="square" lIns="241935" tIns="0" rIns="241935" bIns="0" numCol="1" spcCol="1270" anchor="ctr" anchorCtr="0">
          <a:noAutofit/>
        </a:bodyPr>
        <a:lstStyle/>
        <a:p>
          <a:pPr lvl="0" algn="l" defTabSz="977900">
            <a:lnSpc>
              <a:spcPct val="90000"/>
            </a:lnSpc>
            <a:spcBef>
              <a:spcPct val="0"/>
            </a:spcBef>
            <a:spcAft>
              <a:spcPct val="35000"/>
            </a:spcAft>
          </a:pPr>
          <a:r>
            <a:rPr lang="id-ID" sz="2200" b="1" kern="1200" dirty="0" smtClean="0"/>
            <a:t>a. Kekerasan Fisik (</a:t>
          </a:r>
          <a:r>
            <a:rPr lang="id-ID" sz="2200" b="1" i="1" kern="1200" dirty="0" smtClean="0"/>
            <a:t>Physical Abuse</a:t>
          </a:r>
          <a:r>
            <a:rPr lang="id-ID" sz="2200" b="1" kern="1200" dirty="0" smtClean="0"/>
            <a:t>)</a:t>
          </a:r>
          <a:endParaRPr lang="id-ID" sz="2200" b="1" kern="1200" dirty="0"/>
        </a:p>
      </dsp:txBody>
      <dsp:txXfrm>
        <a:off x="509583" y="65867"/>
        <a:ext cx="6296034" cy="968297"/>
      </dsp:txXfrm>
    </dsp:sp>
    <dsp:sp modelId="{EA82794C-A25D-4734-8B28-3667A8342473}">
      <dsp:nvSpPr>
        <dsp:cNvPr id="0" name=""/>
        <dsp:cNvSpPr/>
      </dsp:nvSpPr>
      <dsp:spPr>
        <a:xfrm>
          <a:off x="0" y="3424747"/>
          <a:ext cx="9144000" cy="2079000"/>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09676" tIns="999744" rIns="709676" bIns="156464" numCol="1" spcCol="1270" anchor="t" anchorCtr="0">
          <a:noAutofit/>
        </a:bodyPr>
        <a:lstStyle/>
        <a:p>
          <a:pPr marL="228600" lvl="1" indent="-228600" algn="l" defTabSz="977900">
            <a:lnSpc>
              <a:spcPct val="90000"/>
            </a:lnSpc>
            <a:spcBef>
              <a:spcPct val="0"/>
            </a:spcBef>
            <a:spcAft>
              <a:spcPct val="15000"/>
            </a:spcAft>
            <a:buChar char="••"/>
          </a:pPr>
          <a:r>
            <a:rPr lang="id-ID" sz="2200" kern="1200" dirty="0" smtClean="0"/>
            <a:t>Seperti: penelantaran dan pengabaian anak, penggunaan kata-kata kasar, mempermalukan di depan orang lain, melontarkan ancaman dengan kata-kata, dsb</a:t>
          </a:r>
          <a:endParaRPr lang="id-ID" sz="2200" kern="1200" dirty="0"/>
        </a:p>
      </dsp:txBody>
      <dsp:txXfrm>
        <a:off x="0" y="3424747"/>
        <a:ext cx="9144000" cy="2079000"/>
      </dsp:txXfrm>
    </dsp:sp>
    <dsp:sp modelId="{1E9FDD68-3E5E-4C8A-8BB3-B646259F0BA6}">
      <dsp:nvSpPr>
        <dsp:cNvPr id="0" name=""/>
        <dsp:cNvSpPr/>
      </dsp:nvSpPr>
      <dsp:spPr>
        <a:xfrm>
          <a:off x="457200" y="2716267"/>
          <a:ext cx="6400800" cy="1416960"/>
        </a:xfrm>
        <a:prstGeom prst="roundRect">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txBody>
        <a:bodyPr spcFirstLastPara="0" vert="horz" wrap="square" lIns="241935" tIns="0" rIns="241935" bIns="0" numCol="1" spcCol="1270" anchor="ctr" anchorCtr="0">
          <a:noAutofit/>
        </a:bodyPr>
        <a:lstStyle/>
        <a:p>
          <a:pPr lvl="0" algn="l" defTabSz="977900">
            <a:lnSpc>
              <a:spcPct val="90000"/>
            </a:lnSpc>
            <a:spcBef>
              <a:spcPct val="0"/>
            </a:spcBef>
            <a:spcAft>
              <a:spcPct val="35000"/>
            </a:spcAft>
          </a:pPr>
          <a:r>
            <a:rPr lang="id-ID" sz="2200" b="1" kern="1200" dirty="0" smtClean="0"/>
            <a:t>b. Kekerasan Psikis (</a:t>
          </a:r>
          <a:r>
            <a:rPr lang="id-ID" sz="2200" b="1" i="1" kern="1200" dirty="0" smtClean="0"/>
            <a:t>Psychological, emotional, verbal abuse</a:t>
          </a:r>
          <a:r>
            <a:rPr lang="id-ID" sz="2200" b="1" kern="1200" dirty="0" smtClean="0"/>
            <a:t>)</a:t>
          </a:r>
          <a:endParaRPr lang="id-ID" sz="2200" b="1" kern="1200" dirty="0"/>
        </a:p>
      </dsp:txBody>
      <dsp:txXfrm>
        <a:off x="526370" y="2785437"/>
        <a:ext cx="6262460" cy="127862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485DFF-D124-4844-88B3-BB5C15B70904}">
      <dsp:nvSpPr>
        <dsp:cNvPr id="0" name=""/>
        <dsp:cNvSpPr/>
      </dsp:nvSpPr>
      <dsp:spPr>
        <a:xfrm>
          <a:off x="0" y="733981"/>
          <a:ext cx="9144000" cy="2072700"/>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09676" tIns="978916" rIns="709676" bIns="156464" numCol="1" spcCol="1270" anchor="t" anchorCtr="0">
          <a:noAutofit/>
        </a:bodyPr>
        <a:lstStyle/>
        <a:p>
          <a:pPr marL="228600" lvl="1" indent="-228600" algn="l" defTabSz="977900">
            <a:lnSpc>
              <a:spcPct val="90000"/>
            </a:lnSpc>
            <a:spcBef>
              <a:spcPct val="0"/>
            </a:spcBef>
            <a:spcAft>
              <a:spcPct val="15000"/>
            </a:spcAft>
            <a:buChar char="••"/>
          </a:pPr>
          <a:r>
            <a:rPr lang="en-US" sz="2200" kern="1200" dirty="0" err="1" smtClean="0"/>
            <a:t>seperti</a:t>
          </a:r>
          <a:r>
            <a:rPr lang="en-US" sz="2200" kern="1200" dirty="0" smtClean="0"/>
            <a:t>: </a:t>
          </a:r>
          <a:r>
            <a:rPr lang="en-US" sz="2200" kern="1200" dirty="0" err="1" smtClean="0"/>
            <a:t>paksaan</a:t>
          </a:r>
          <a:r>
            <a:rPr lang="en-US" sz="2200" kern="1200" dirty="0" smtClean="0"/>
            <a:t> </a:t>
          </a:r>
          <a:r>
            <a:rPr lang="en-US" sz="2200" kern="1200" dirty="0" err="1" smtClean="0"/>
            <a:t>atau</a:t>
          </a:r>
          <a:r>
            <a:rPr lang="en-US" sz="2200" kern="1200" dirty="0" smtClean="0"/>
            <a:t> </a:t>
          </a:r>
          <a:r>
            <a:rPr lang="en-US" sz="2200" kern="1200" dirty="0" err="1" smtClean="0"/>
            <a:t>mengancam</a:t>
          </a:r>
          <a:r>
            <a:rPr lang="en-US" sz="2200" kern="1200" dirty="0" smtClean="0"/>
            <a:t> </a:t>
          </a:r>
          <a:r>
            <a:rPr lang="en-US" sz="2200" kern="1200" dirty="0" err="1" smtClean="0"/>
            <a:t>untuk</a:t>
          </a:r>
          <a:r>
            <a:rPr lang="en-US" sz="2200" kern="1200" dirty="0" smtClean="0"/>
            <a:t> </a:t>
          </a:r>
          <a:r>
            <a:rPr lang="en-US" sz="2200" kern="1200" dirty="0" err="1" smtClean="0"/>
            <a:t>melakukan</a:t>
          </a:r>
          <a:r>
            <a:rPr lang="en-US" sz="2200" kern="1200" dirty="0" smtClean="0"/>
            <a:t> </a:t>
          </a:r>
          <a:r>
            <a:rPr lang="en-US" sz="2200" kern="1200" dirty="0" err="1" smtClean="0"/>
            <a:t>hubungan</a:t>
          </a:r>
          <a:r>
            <a:rPr lang="en-US" sz="2200" kern="1200" dirty="0" smtClean="0"/>
            <a:t> </a:t>
          </a:r>
          <a:r>
            <a:rPr lang="en-US" sz="2200" kern="1200" dirty="0" err="1" smtClean="0"/>
            <a:t>seksual</a:t>
          </a:r>
          <a:r>
            <a:rPr lang="en-US" sz="2200" kern="1200" dirty="0" smtClean="0"/>
            <a:t>, </a:t>
          </a:r>
          <a:r>
            <a:rPr lang="en-US" sz="2200" kern="1200" dirty="0" err="1" smtClean="0"/>
            <a:t>pelecehan</a:t>
          </a:r>
          <a:r>
            <a:rPr lang="en-US" sz="2200" kern="1200" dirty="0" smtClean="0"/>
            <a:t> </a:t>
          </a:r>
          <a:r>
            <a:rPr lang="en-US" sz="2200" kern="1200" dirty="0" err="1" smtClean="0"/>
            <a:t>seksual</a:t>
          </a:r>
          <a:r>
            <a:rPr lang="en-US" sz="2200" kern="1200" dirty="0" smtClean="0"/>
            <a:t>, </a:t>
          </a:r>
          <a:r>
            <a:rPr lang="en-US" sz="2200" kern="1200" dirty="0" err="1" smtClean="0"/>
            <a:t>pemerkosaan</a:t>
          </a:r>
          <a:r>
            <a:rPr lang="en-US" sz="2200" kern="1200" dirty="0" smtClean="0"/>
            <a:t>, </a:t>
          </a:r>
          <a:r>
            <a:rPr lang="en-US" sz="2200" kern="1200" dirty="0" err="1" smtClean="0"/>
            <a:t>pencabulan</a:t>
          </a:r>
          <a:r>
            <a:rPr lang="en-US" sz="2200" kern="1200" dirty="0" smtClean="0"/>
            <a:t>, </a:t>
          </a:r>
          <a:r>
            <a:rPr lang="en-US" sz="2200" kern="1200" dirty="0" err="1" smtClean="0"/>
            <a:t>dan</a:t>
          </a:r>
          <a:r>
            <a:rPr lang="en-US" sz="2200" kern="1200" dirty="0" smtClean="0"/>
            <a:t> </a:t>
          </a:r>
          <a:r>
            <a:rPr lang="en-US" sz="2200" kern="1200" dirty="0" err="1" smtClean="0"/>
            <a:t>perbuatan</a:t>
          </a:r>
          <a:r>
            <a:rPr lang="en-US" sz="2200" kern="1200" dirty="0" smtClean="0"/>
            <a:t> yang </a:t>
          </a:r>
          <a:r>
            <a:rPr lang="en-US" sz="2200" kern="1200" dirty="0" err="1" smtClean="0"/>
            <a:t>sejenis</a:t>
          </a:r>
          <a:endParaRPr lang="id-ID" sz="2200" kern="1200" dirty="0"/>
        </a:p>
      </dsp:txBody>
      <dsp:txXfrm>
        <a:off x="0" y="733981"/>
        <a:ext cx="9144000" cy="2072700"/>
      </dsp:txXfrm>
    </dsp:sp>
    <dsp:sp modelId="{6C4CE2C0-2FF3-4A4C-AE2C-E8C422EC8C20}">
      <dsp:nvSpPr>
        <dsp:cNvPr id="0" name=""/>
        <dsp:cNvSpPr/>
      </dsp:nvSpPr>
      <dsp:spPr>
        <a:xfrm>
          <a:off x="457200" y="40261"/>
          <a:ext cx="6400800" cy="1387440"/>
        </a:xfrm>
        <a:prstGeom prst="roundRect">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txBody>
        <a:bodyPr spcFirstLastPara="0" vert="horz" wrap="square" lIns="241935" tIns="0" rIns="241935" bIns="0" numCol="1" spcCol="1270" anchor="ctr" anchorCtr="0">
          <a:noAutofit/>
        </a:bodyPr>
        <a:lstStyle/>
        <a:p>
          <a:pPr lvl="0" algn="l" defTabSz="977900">
            <a:lnSpc>
              <a:spcPct val="90000"/>
            </a:lnSpc>
            <a:spcBef>
              <a:spcPct val="0"/>
            </a:spcBef>
            <a:spcAft>
              <a:spcPct val="35000"/>
            </a:spcAft>
          </a:pPr>
          <a:r>
            <a:rPr lang="id-ID" sz="2200" b="1" kern="1200" dirty="0" smtClean="0"/>
            <a:t>c. Kekerasan Seksual (</a:t>
          </a:r>
          <a:r>
            <a:rPr lang="id-ID" sz="2200" b="1" i="1" kern="1200" dirty="0" smtClean="0"/>
            <a:t>Sexual Abuse</a:t>
          </a:r>
          <a:r>
            <a:rPr lang="id-ID" sz="2200" b="1" kern="1200" dirty="0" smtClean="0"/>
            <a:t>) </a:t>
          </a:r>
          <a:endParaRPr lang="id-ID" sz="2200" b="1" kern="1200" dirty="0"/>
        </a:p>
      </dsp:txBody>
      <dsp:txXfrm>
        <a:off x="524929" y="107990"/>
        <a:ext cx="6265342" cy="1251982"/>
      </dsp:txXfrm>
    </dsp:sp>
    <dsp:sp modelId="{F63F1EB9-CF28-4BC7-BD51-EB3B1010F1A5}">
      <dsp:nvSpPr>
        <dsp:cNvPr id="0" name=""/>
        <dsp:cNvSpPr/>
      </dsp:nvSpPr>
      <dsp:spPr>
        <a:xfrm>
          <a:off x="0" y="3754201"/>
          <a:ext cx="9144000" cy="2442825"/>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09676" tIns="978916" rIns="709676" bIns="156464" numCol="1" spcCol="1270" anchor="t" anchorCtr="0">
          <a:noAutofit/>
        </a:bodyPr>
        <a:lstStyle/>
        <a:p>
          <a:pPr marL="228600" lvl="1" indent="-228600" algn="l" defTabSz="977900">
            <a:lnSpc>
              <a:spcPct val="90000"/>
            </a:lnSpc>
            <a:spcBef>
              <a:spcPct val="0"/>
            </a:spcBef>
            <a:spcAft>
              <a:spcPct val="15000"/>
            </a:spcAft>
            <a:buChar char="••"/>
          </a:pPr>
          <a:r>
            <a:rPr lang="en-US" sz="2200" kern="1200" dirty="0" err="1" smtClean="0"/>
            <a:t>seperti</a:t>
          </a:r>
          <a:r>
            <a:rPr lang="en-US" sz="2200" kern="1200" dirty="0" smtClean="0"/>
            <a:t> </a:t>
          </a:r>
          <a:r>
            <a:rPr lang="en-US" sz="2200" kern="1200" dirty="0" err="1" smtClean="0"/>
            <a:t>memaksa</a:t>
          </a:r>
          <a:r>
            <a:rPr lang="en-US" sz="2200" kern="1200" dirty="0" smtClean="0"/>
            <a:t> </a:t>
          </a:r>
          <a:r>
            <a:rPr lang="en-US" sz="2200" kern="1200" dirty="0" err="1" smtClean="0"/>
            <a:t>anak</a:t>
          </a:r>
          <a:r>
            <a:rPr lang="en-US" sz="2200" kern="1200" dirty="0" smtClean="0"/>
            <a:t> </a:t>
          </a:r>
          <a:r>
            <a:rPr lang="en-US" sz="2200" kern="1200" dirty="0" err="1" smtClean="0"/>
            <a:t>untuk</a:t>
          </a:r>
          <a:r>
            <a:rPr lang="en-US" sz="2200" kern="1200" dirty="0" smtClean="0"/>
            <a:t> </a:t>
          </a:r>
          <a:r>
            <a:rPr lang="en-US" sz="2200" kern="1200" dirty="0" err="1" smtClean="0"/>
            <a:t>dapat</a:t>
          </a:r>
          <a:r>
            <a:rPr lang="en-US" sz="2200" kern="1200" dirty="0" smtClean="0"/>
            <a:t> </a:t>
          </a:r>
          <a:r>
            <a:rPr lang="en-US" sz="2200" kern="1200" dirty="0" err="1" smtClean="0"/>
            <a:t>memberikan</a:t>
          </a:r>
          <a:r>
            <a:rPr lang="en-US" sz="2200" kern="1200" dirty="0" smtClean="0"/>
            <a:t> </a:t>
          </a:r>
          <a:r>
            <a:rPr lang="en-US" sz="2200" kern="1200" dirty="0" err="1" smtClean="0"/>
            <a:t>kontribusi</a:t>
          </a:r>
          <a:r>
            <a:rPr lang="en-US" sz="2200" kern="1200" dirty="0" smtClean="0"/>
            <a:t> </a:t>
          </a:r>
          <a:r>
            <a:rPr lang="en-US" sz="2200" kern="1200" dirty="0" err="1" smtClean="0"/>
            <a:t>ekonomi</a:t>
          </a:r>
          <a:r>
            <a:rPr lang="en-US" sz="2200" kern="1200" dirty="0" smtClean="0"/>
            <a:t> </a:t>
          </a:r>
          <a:r>
            <a:rPr lang="en-US" sz="2200" kern="1200" dirty="0" err="1" smtClean="0"/>
            <a:t>keluarga</a:t>
          </a:r>
          <a:r>
            <a:rPr lang="en-US" sz="2200" kern="1200" dirty="0" smtClean="0"/>
            <a:t>, </a:t>
          </a:r>
          <a:r>
            <a:rPr lang="en-US" sz="2200" kern="1200" dirty="0" err="1" smtClean="0"/>
            <a:t>bekerja</a:t>
          </a:r>
          <a:r>
            <a:rPr lang="en-US" sz="2200" kern="1200" dirty="0" smtClean="0"/>
            <a:t> </a:t>
          </a:r>
          <a:r>
            <a:rPr lang="en-US" sz="2200" kern="1200" dirty="0" err="1" smtClean="0"/>
            <a:t>sebagai</a:t>
          </a:r>
          <a:r>
            <a:rPr lang="en-US" sz="2200" kern="1200" dirty="0" smtClean="0"/>
            <a:t> </a:t>
          </a:r>
          <a:r>
            <a:rPr lang="en-US" sz="2200" kern="1200" dirty="0" err="1" smtClean="0"/>
            <a:t>penjual</a:t>
          </a:r>
          <a:r>
            <a:rPr lang="en-US" sz="2200" kern="1200" dirty="0" smtClean="0"/>
            <a:t> </a:t>
          </a:r>
          <a:r>
            <a:rPr lang="en-US" sz="2200" kern="1200" dirty="0" err="1" smtClean="0"/>
            <a:t>koran</a:t>
          </a:r>
          <a:r>
            <a:rPr lang="en-US" sz="2200" kern="1200" dirty="0" smtClean="0"/>
            <a:t>, </a:t>
          </a:r>
          <a:r>
            <a:rPr lang="en-US" sz="2200" kern="1200" dirty="0" err="1" smtClean="0"/>
            <a:t>pengamen</a:t>
          </a:r>
          <a:r>
            <a:rPr lang="en-US" sz="2200" kern="1200" dirty="0" smtClean="0"/>
            <a:t> </a:t>
          </a:r>
          <a:r>
            <a:rPr lang="en-US" sz="2200" kern="1200" dirty="0" err="1" smtClean="0"/>
            <a:t>jalanan</a:t>
          </a:r>
          <a:r>
            <a:rPr lang="en-US" sz="2200" kern="1200" dirty="0" smtClean="0"/>
            <a:t>, </a:t>
          </a:r>
          <a:r>
            <a:rPr lang="en-US" sz="2200" kern="1200" dirty="0" err="1" smtClean="0"/>
            <a:t>pengemis</a:t>
          </a:r>
          <a:r>
            <a:rPr lang="en-US" sz="2200" kern="1200" dirty="0" smtClean="0"/>
            <a:t> </a:t>
          </a:r>
          <a:r>
            <a:rPr lang="en-US" sz="2200" kern="1200" dirty="0" err="1" smtClean="0"/>
            <a:t>anak</a:t>
          </a:r>
          <a:endParaRPr lang="id-ID" sz="2200" kern="1200" dirty="0"/>
        </a:p>
        <a:p>
          <a:pPr marL="228600" lvl="1" indent="-228600" algn="l" defTabSz="977900">
            <a:lnSpc>
              <a:spcPct val="90000"/>
            </a:lnSpc>
            <a:spcBef>
              <a:spcPct val="0"/>
            </a:spcBef>
            <a:spcAft>
              <a:spcPct val="15000"/>
            </a:spcAft>
            <a:buChar char="••"/>
          </a:pPr>
          <a:endParaRPr lang="en-US" sz="2200" kern="1200" dirty="0" smtClean="0"/>
        </a:p>
      </dsp:txBody>
      <dsp:txXfrm>
        <a:off x="0" y="3754201"/>
        <a:ext cx="9144000" cy="2442825"/>
      </dsp:txXfrm>
    </dsp:sp>
    <dsp:sp modelId="{4AA7E949-ABE6-4D1F-A10B-CD0D03C63F8F}">
      <dsp:nvSpPr>
        <dsp:cNvPr id="0" name=""/>
        <dsp:cNvSpPr/>
      </dsp:nvSpPr>
      <dsp:spPr>
        <a:xfrm>
          <a:off x="457200" y="3060481"/>
          <a:ext cx="6400800" cy="1387440"/>
        </a:xfrm>
        <a:prstGeom prst="roundRect">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txBody>
        <a:bodyPr spcFirstLastPara="0" vert="horz" wrap="square" lIns="241935" tIns="0" rIns="241935" bIns="0" numCol="1" spcCol="1270" anchor="ctr" anchorCtr="0">
          <a:noAutofit/>
        </a:bodyPr>
        <a:lstStyle/>
        <a:p>
          <a:pPr lvl="0" algn="l" defTabSz="977900">
            <a:lnSpc>
              <a:spcPct val="90000"/>
            </a:lnSpc>
            <a:spcBef>
              <a:spcPct val="0"/>
            </a:spcBef>
            <a:spcAft>
              <a:spcPct val="35000"/>
            </a:spcAft>
          </a:pPr>
          <a:r>
            <a:rPr lang="id-ID" sz="2200" b="1" kern="1200" dirty="0" smtClean="0"/>
            <a:t>d. Kekerasan Ekonomi </a:t>
          </a:r>
          <a:endParaRPr lang="id-ID" sz="2200" b="1" kern="1200" dirty="0"/>
        </a:p>
      </dsp:txBody>
      <dsp:txXfrm>
        <a:off x="524929" y="3128210"/>
        <a:ext cx="6265342" cy="125198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8E49EF-9EC6-4B27-B8B0-40A5FAA82E5D}">
      <dsp:nvSpPr>
        <dsp:cNvPr id="0" name=""/>
        <dsp:cNvSpPr/>
      </dsp:nvSpPr>
      <dsp:spPr>
        <a:xfrm>
          <a:off x="251516" y="1693491"/>
          <a:ext cx="1854152" cy="2771004"/>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d-ID" sz="2000" kern="1200" dirty="0" smtClean="0"/>
            <a:t>Terdapat beberapa faktor pendorong terjadinya kekerasan: </a:t>
          </a:r>
          <a:endParaRPr lang="id-ID" sz="2000" kern="1200" dirty="0"/>
        </a:p>
      </dsp:txBody>
      <dsp:txXfrm>
        <a:off x="305822" y="1747797"/>
        <a:ext cx="1745540" cy="2662392"/>
      </dsp:txXfrm>
    </dsp:sp>
    <dsp:sp modelId="{C1E104FC-1062-4331-A5DB-985BB071DD0D}">
      <dsp:nvSpPr>
        <dsp:cNvPr id="0" name=""/>
        <dsp:cNvSpPr/>
      </dsp:nvSpPr>
      <dsp:spPr>
        <a:xfrm rot="18981201">
          <a:off x="1570247" y="1730441"/>
          <a:ext cx="3874397" cy="22960"/>
        </a:xfrm>
        <a:custGeom>
          <a:avLst/>
          <a:gdLst/>
          <a:ahLst/>
          <a:cxnLst/>
          <a:rect l="0" t="0" r="0" b="0"/>
          <a:pathLst>
            <a:path>
              <a:moveTo>
                <a:pt x="0" y="11480"/>
              </a:moveTo>
              <a:lnTo>
                <a:pt x="3874397" y="1148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id-ID" sz="2000" kern="1200"/>
        </a:p>
      </dsp:txBody>
      <dsp:txXfrm>
        <a:off x="3410585" y="1645061"/>
        <a:ext cx="193719" cy="193719"/>
      </dsp:txXfrm>
    </dsp:sp>
    <dsp:sp modelId="{68B3E38B-2775-423D-9414-E679CD6D5D69}">
      <dsp:nvSpPr>
        <dsp:cNvPr id="0" name=""/>
        <dsp:cNvSpPr/>
      </dsp:nvSpPr>
      <dsp:spPr>
        <a:xfrm>
          <a:off x="4909222" y="89622"/>
          <a:ext cx="3269478" cy="630454"/>
        </a:xfrm>
        <a:prstGeom prst="roundRect">
          <a:avLst>
            <a:gd name="adj" fmla="val 10000"/>
          </a:avLst>
        </a:prstGeom>
        <a:solidFill>
          <a:schemeClr val="bg2">
            <a:lumMod val="2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5"/>
        </a:lnRef>
        <a:fillRef idx="3">
          <a:schemeClr val="accent5"/>
        </a:fillRef>
        <a:effectRef idx="3">
          <a:schemeClr val="accent5"/>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d-ID" sz="2000" kern="1200" dirty="0" smtClean="0"/>
            <a:t>1. Pewarisan kekerasan antar generasi</a:t>
          </a:r>
          <a:endParaRPr lang="id-ID" sz="2000" kern="1200" dirty="0"/>
        </a:p>
      </dsp:txBody>
      <dsp:txXfrm>
        <a:off x="4927687" y="108087"/>
        <a:ext cx="3232548" cy="593524"/>
      </dsp:txXfrm>
    </dsp:sp>
    <dsp:sp modelId="{5DC070E0-E782-479A-897E-F8DA9DB2B72A}">
      <dsp:nvSpPr>
        <dsp:cNvPr id="0" name=""/>
        <dsp:cNvSpPr/>
      </dsp:nvSpPr>
      <dsp:spPr>
        <a:xfrm rot="19070683">
          <a:off x="1823295" y="2334872"/>
          <a:ext cx="2183264" cy="22960"/>
        </a:xfrm>
        <a:custGeom>
          <a:avLst/>
          <a:gdLst/>
          <a:ahLst/>
          <a:cxnLst/>
          <a:rect l="0" t="0" r="0" b="0"/>
          <a:pathLst>
            <a:path>
              <a:moveTo>
                <a:pt x="0" y="11480"/>
              </a:moveTo>
              <a:lnTo>
                <a:pt x="2183264" y="1148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id-ID" sz="2000" kern="1200"/>
        </a:p>
      </dsp:txBody>
      <dsp:txXfrm>
        <a:off x="2860345" y="2291771"/>
        <a:ext cx="109163" cy="109163"/>
      </dsp:txXfrm>
    </dsp:sp>
    <dsp:sp modelId="{F6CFE42D-2713-4738-BA2C-AFC053E369CC}">
      <dsp:nvSpPr>
        <dsp:cNvPr id="0" name=""/>
        <dsp:cNvSpPr/>
      </dsp:nvSpPr>
      <dsp:spPr>
        <a:xfrm>
          <a:off x="3724185" y="779153"/>
          <a:ext cx="5419814" cy="1669118"/>
        </a:xfrm>
        <a:prstGeom prst="roundRect">
          <a:avLst>
            <a:gd name="adj" fmla="val 10000"/>
          </a:avLst>
        </a:prstGeom>
        <a:solidFill>
          <a:schemeClr val="bg2">
            <a:lumMod val="2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5"/>
        </a:lnRef>
        <a:fillRef idx="3">
          <a:schemeClr val="accent5"/>
        </a:fillRef>
        <a:effectRef idx="3">
          <a:schemeClr val="accent5"/>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d-ID" sz="2000" kern="1200" dirty="0" smtClean="0"/>
            <a:t>2. Stres Sosial.</a:t>
          </a:r>
        </a:p>
        <a:p>
          <a:pPr lvl="0" algn="just" defTabSz="889000">
            <a:lnSpc>
              <a:spcPct val="90000"/>
            </a:lnSpc>
            <a:spcBef>
              <a:spcPct val="0"/>
            </a:spcBef>
            <a:spcAft>
              <a:spcPct val="35000"/>
            </a:spcAft>
          </a:pPr>
          <a:r>
            <a:rPr lang="en-US" sz="2000" kern="1200" dirty="0" err="1" smtClean="0"/>
            <a:t>Seperti</a:t>
          </a:r>
          <a:r>
            <a:rPr lang="en-US" sz="2000" kern="1200" dirty="0" smtClean="0"/>
            <a:t>, </a:t>
          </a:r>
          <a:r>
            <a:rPr lang="en-US" sz="2000" kern="1200" dirty="0" err="1" smtClean="0"/>
            <a:t>pengagguran</a:t>
          </a:r>
          <a:r>
            <a:rPr lang="en-US" sz="2000" kern="1200" dirty="0" smtClean="0"/>
            <a:t>, </a:t>
          </a:r>
          <a:r>
            <a:rPr lang="en-US" sz="2000" kern="1200" dirty="0" err="1" smtClean="0"/>
            <a:t>penyakit</a:t>
          </a:r>
          <a:r>
            <a:rPr lang="en-US" sz="2000" kern="1200" dirty="0" smtClean="0"/>
            <a:t>, </a:t>
          </a:r>
          <a:r>
            <a:rPr lang="en-US" sz="2000" kern="1200" dirty="0" err="1" smtClean="0"/>
            <a:t>kondisi</a:t>
          </a:r>
          <a:r>
            <a:rPr lang="en-US" sz="2000" kern="1200" dirty="0" smtClean="0"/>
            <a:t> </a:t>
          </a:r>
          <a:r>
            <a:rPr lang="en-US" sz="2000" kern="1200" dirty="0" err="1" smtClean="0"/>
            <a:t>perumahan</a:t>
          </a:r>
          <a:r>
            <a:rPr lang="en-US" sz="2000" kern="1200" dirty="0" smtClean="0"/>
            <a:t> </a:t>
          </a:r>
          <a:r>
            <a:rPr lang="en-US" sz="2000" kern="1200" dirty="0" err="1" smtClean="0"/>
            <a:t>buruk</a:t>
          </a:r>
          <a:r>
            <a:rPr lang="en-US" sz="2000" kern="1200" dirty="0" smtClean="0"/>
            <a:t>, </a:t>
          </a:r>
          <a:r>
            <a:rPr lang="en-US" sz="2000" kern="1200" dirty="0" err="1" smtClean="0"/>
            <a:t>ukuran</a:t>
          </a:r>
          <a:r>
            <a:rPr lang="en-US" sz="2000" kern="1200" dirty="0" smtClean="0"/>
            <a:t> </a:t>
          </a:r>
          <a:r>
            <a:rPr lang="en-US" sz="2000" kern="1200" dirty="0" err="1" smtClean="0"/>
            <a:t>keluarga</a:t>
          </a:r>
          <a:r>
            <a:rPr lang="en-US" sz="2000" kern="1200" dirty="0" smtClean="0"/>
            <a:t> </a:t>
          </a:r>
          <a:r>
            <a:rPr lang="en-US" sz="2000" kern="1200" dirty="0" err="1" smtClean="0"/>
            <a:t>lebih</a:t>
          </a:r>
          <a:r>
            <a:rPr lang="en-US" sz="2000" kern="1200" dirty="0" smtClean="0"/>
            <a:t> </a:t>
          </a:r>
          <a:r>
            <a:rPr lang="en-US" sz="2000" kern="1200" dirty="0" err="1" smtClean="0"/>
            <a:t>besar</a:t>
          </a:r>
          <a:r>
            <a:rPr lang="en-US" sz="2000" kern="1200" dirty="0" smtClean="0"/>
            <a:t> </a:t>
          </a:r>
          <a:r>
            <a:rPr lang="en-US" sz="2000" kern="1200" dirty="0" err="1" smtClean="0"/>
            <a:t>dari</a:t>
          </a:r>
          <a:r>
            <a:rPr lang="en-US" sz="2000" kern="1200" dirty="0" smtClean="0"/>
            <a:t> rata-rata, </a:t>
          </a:r>
          <a:r>
            <a:rPr lang="en-US" sz="2000" kern="1200" dirty="0" err="1" smtClean="0"/>
            <a:t>kelahiran</a:t>
          </a:r>
          <a:r>
            <a:rPr lang="en-US" sz="2000" kern="1200" dirty="0" smtClean="0"/>
            <a:t> </a:t>
          </a:r>
          <a:r>
            <a:rPr lang="en-US" sz="2000" kern="1200" dirty="0" err="1" smtClean="0"/>
            <a:t>bayi</a:t>
          </a:r>
          <a:r>
            <a:rPr lang="en-US" sz="2000" kern="1200" dirty="0" smtClean="0"/>
            <a:t> </a:t>
          </a:r>
          <a:r>
            <a:rPr lang="en-US" sz="2000" kern="1200" dirty="0" err="1" smtClean="0"/>
            <a:t>baru</a:t>
          </a:r>
          <a:r>
            <a:rPr lang="en-US" sz="2000" kern="1200" dirty="0" smtClean="0"/>
            <a:t>, </a:t>
          </a:r>
          <a:r>
            <a:rPr lang="en-US" sz="2000" kern="1200" dirty="0" err="1" smtClean="0"/>
            <a:t>kematian</a:t>
          </a:r>
          <a:r>
            <a:rPr lang="en-US" sz="2000" kern="1200" dirty="0" smtClean="0"/>
            <a:t> </a:t>
          </a:r>
          <a:r>
            <a:rPr lang="en-US" sz="2000" kern="1200" dirty="0" err="1" smtClean="0"/>
            <a:t>anggota</a:t>
          </a:r>
          <a:r>
            <a:rPr lang="en-US" sz="2000" kern="1200" dirty="0" smtClean="0"/>
            <a:t> </a:t>
          </a:r>
          <a:r>
            <a:rPr lang="en-US" sz="2000" kern="1200" dirty="0" err="1" smtClean="0"/>
            <a:t>keluarga</a:t>
          </a:r>
          <a:r>
            <a:rPr lang="en-US" sz="2000" kern="1200" dirty="0" smtClean="0"/>
            <a:t>, </a:t>
          </a:r>
          <a:r>
            <a:rPr lang="en-US" sz="2000" kern="1200" dirty="0" err="1" smtClean="0"/>
            <a:t>hidup</a:t>
          </a:r>
          <a:r>
            <a:rPr lang="en-US" sz="2000" kern="1200" dirty="0" smtClean="0"/>
            <a:t> </a:t>
          </a:r>
          <a:r>
            <a:rPr lang="en-US" sz="2000" kern="1200" dirty="0" err="1" smtClean="0"/>
            <a:t>dalam</a:t>
          </a:r>
          <a:r>
            <a:rPr lang="en-US" sz="2000" kern="1200" dirty="0" smtClean="0"/>
            <a:t> </a:t>
          </a:r>
          <a:r>
            <a:rPr lang="en-US" sz="2000" kern="1200" dirty="0" err="1" smtClean="0"/>
            <a:t>kemiskinan</a:t>
          </a:r>
          <a:endParaRPr lang="id-ID" sz="2000" kern="1200" dirty="0"/>
        </a:p>
      </dsp:txBody>
      <dsp:txXfrm>
        <a:off x="3773072" y="828040"/>
        <a:ext cx="5322040" cy="1571344"/>
      </dsp:txXfrm>
    </dsp:sp>
    <dsp:sp modelId="{D7B0DBC7-CAFE-4235-8BFF-0174D4998AD6}">
      <dsp:nvSpPr>
        <dsp:cNvPr id="0" name=""/>
        <dsp:cNvSpPr/>
      </dsp:nvSpPr>
      <dsp:spPr>
        <a:xfrm rot="669327">
          <a:off x="2096254" y="3163912"/>
          <a:ext cx="996522" cy="22960"/>
        </a:xfrm>
        <a:custGeom>
          <a:avLst/>
          <a:gdLst/>
          <a:ahLst/>
          <a:cxnLst/>
          <a:rect l="0" t="0" r="0" b="0"/>
          <a:pathLst>
            <a:path>
              <a:moveTo>
                <a:pt x="0" y="11480"/>
              </a:moveTo>
              <a:lnTo>
                <a:pt x="996522" y="1148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id-ID" sz="2000" kern="1200"/>
        </a:p>
      </dsp:txBody>
      <dsp:txXfrm>
        <a:off x="2569603" y="3150479"/>
        <a:ext cx="49826" cy="49826"/>
      </dsp:txXfrm>
    </dsp:sp>
    <dsp:sp modelId="{BCE063D8-E3B3-4C3F-B533-A1D1FA7CBBEB}">
      <dsp:nvSpPr>
        <dsp:cNvPr id="0" name=""/>
        <dsp:cNvSpPr/>
      </dsp:nvSpPr>
      <dsp:spPr>
        <a:xfrm>
          <a:off x="3083363" y="2520277"/>
          <a:ext cx="5547784" cy="1503029"/>
        </a:xfrm>
        <a:prstGeom prst="roundRect">
          <a:avLst>
            <a:gd name="adj" fmla="val 10000"/>
          </a:avLst>
        </a:prstGeom>
        <a:solidFill>
          <a:schemeClr val="bg2">
            <a:lumMod val="2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5"/>
        </a:lnRef>
        <a:fillRef idx="3">
          <a:schemeClr val="accent5"/>
        </a:fillRef>
        <a:effectRef idx="3">
          <a:schemeClr val="accent5"/>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d-ID" sz="2000" kern="1200" dirty="0" smtClean="0"/>
            <a:t>3. Isolasi Sosial</a:t>
          </a:r>
        </a:p>
        <a:p>
          <a:pPr lvl="0" algn="just" defTabSz="889000">
            <a:lnSpc>
              <a:spcPct val="90000"/>
            </a:lnSpc>
            <a:spcBef>
              <a:spcPct val="0"/>
            </a:spcBef>
            <a:spcAft>
              <a:spcPct val="35000"/>
            </a:spcAft>
          </a:pPr>
          <a:r>
            <a:rPr lang="en-US" sz="2000" kern="1200" dirty="0" err="1" smtClean="0"/>
            <a:t>Kurangnya</a:t>
          </a:r>
          <a:r>
            <a:rPr lang="en-US" sz="2000" kern="1200" dirty="0" smtClean="0"/>
            <a:t> </a:t>
          </a:r>
          <a:r>
            <a:rPr lang="en-US" sz="2000" kern="1200" dirty="0" err="1" smtClean="0"/>
            <a:t>kontak</a:t>
          </a:r>
          <a:r>
            <a:rPr lang="en-US" sz="2000" kern="1200" dirty="0" smtClean="0"/>
            <a:t> </a:t>
          </a:r>
          <a:r>
            <a:rPr lang="en-US" sz="2000" kern="1200" dirty="0" err="1" smtClean="0"/>
            <a:t>dengan</a:t>
          </a:r>
          <a:r>
            <a:rPr lang="en-US" sz="2000" kern="1200" dirty="0" smtClean="0"/>
            <a:t> </a:t>
          </a:r>
          <a:r>
            <a:rPr lang="en-US" sz="2000" kern="1200" dirty="0" err="1" smtClean="0"/>
            <a:t>masyarakat</a:t>
          </a:r>
          <a:r>
            <a:rPr lang="en-US" sz="2000" kern="1200" dirty="0" smtClean="0"/>
            <a:t> </a:t>
          </a:r>
          <a:r>
            <a:rPr lang="en-US" sz="2000" kern="1200" dirty="0" err="1" smtClean="0"/>
            <a:t>menjadikan</a:t>
          </a:r>
          <a:r>
            <a:rPr lang="en-US" sz="2000" kern="1200" dirty="0" smtClean="0"/>
            <a:t> </a:t>
          </a:r>
          <a:r>
            <a:rPr lang="en-US" sz="2000" kern="1200" dirty="0" err="1" smtClean="0"/>
            <a:t>para</a:t>
          </a:r>
          <a:r>
            <a:rPr lang="en-US" sz="2000" kern="1200" dirty="0" smtClean="0"/>
            <a:t> orang </a:t>
          </a:r>
          <a:r>
            <a:rPr lang="en-US" sz="2000" kern="1200" dirty="0" err="1" smtClean="0"/>
            <a:t>tua</a:t>
          </a:r>
          <a:r>
            <a:rPr lang="en-US" sz="2000" kern="1200" dirty="0" smtClean="0"/>
            <a:t> </a:t>
          </a:r>
          <a:r>
            <a:rPr lang="en-US" sz="2000" kern="1200" dirty="0" err="1" smtClean="0"/>
            <a:t>kurang</a:t>
          </a:r>
          <a:r>
            <a:rPr lang="en-US" sz="2000" kern="1200" dirty="0" smtClean="0"/>
            <a:t> </a:t>
          </a:r>
          <a:r>
            <a:rPr lang="en-US" sz="2000" kern="1200" dirty="0" err="1" smtClean="0"/>
            <a:t>memungkinkan</a:t>
          </a:r>
          <a:r>
            <a:rPr lang="en-US" sz="2000" kern="1200" dirty="0" smtClean="0"/>
            <a:t> </a:t>
          </a:r>
          <a:r>
            <a:rPr lang="en-US" sz="2000" kern="1200" dirty="0" err="1" smtClean="0"/>
            <a:t>mengubah</a:t>
          </a:r>
          <a:r>
            <a:rPr lang="en-US" sz="2000" kern="1200" dirty="0" smtClean="0"/>
            <a:t> </a:t>
          </a:r>
          <a:r>
            <a:rPr lang="en-US" sz="2000" kern="1200" dirty="0" err="1" smtClean="0"/>
            <a:t>prilaku</a:t>
          </a:r>
          <a:r>
            <a:rPr lang="en-US" sz="2000" kern="1200" dirty="0" smtClean="0"/>
            <a:t> </a:t>
          </a:r>
          <a:r>
            <a:rPr lang="en-US" sz="2000" kern="1200" dirty="0" err="1" smtClean="0"/>
            <a:t>sesuai</a:t>
          </a:r>
          <a:r>
            <a:rPr lang="en-US" sz="2000" kern="1200" dirty="0" smtClean="0"/>
            <a:t> </a:t>
          </a:r>
          <a:r>
            <a:rPr lang="en-US" sz="2000" kern="1200" dirty="0" err="1" smtClean="0"/>
            <a:t>nilai-nilai</a:t>
          </a:r>
          <a:r>
            <a:rPr lang="en-US" sz="2000" kern="1200" dirty="0" smtClean="0"/>
            <a:t> </a:t>
          </a:r>
          <a:r>
            <a:rPr lang="en-US" sz="2000" kern="1200" dirty="0" err="1" smtClean="0"/>
            <a:t>dan</a:t>
          </a:r>
          <a:r>
            <a:rPr lang="en-US" sz="2000" kern="1200" dirty="0" smtClean="0"/>
            <a:t> </a:t>
          </a:r>
          <a:r>
            <a:rPr lang="en-US" sz="2000" kern="1200" dirty="0" err="1" smtClean="0"/>
            <a:t>standar</a:t>
          </a:r>
          <a:r>
            <a:rPr lang="en-US" sz="2000" kern="1200" dirty="0" smtClean="0"/>
            <a:t> </a:t>
          </a:r>
          <a:r>
            <a:rPr lang="en-US" sz="2000" kern="1200" dirty="0" err="1" smtClean="0"/>
            <a:t>masyarakat</a:t>
          </a:r>
          <a:r>
            <a:rPr lang="en-US" sz="2000" kern="1200" dirty="0" smtClean="0"/>
            <a:t>.</a:t>
          </a:r>
          <a:endParaRPr lang="id-ID" sz="2000" kern="1200" dirty="0"/>
        </a:p>
      </dsp:txBody>
      <dsp:txXfrm>
        <a:off x="3127385" y="2564299"/>
        <a:ext cx="5459740" cy="1414985"/>
      </dsp:txXfrm>
    </dsp:sp>
    <dsp:sp modelId="{21C11E2F-41FE-4ADD-B27F-27430E7916B4}">
      <dsp:nvSpPr>
        <dsp:cNvPr id="0" name=""/>
        <dsp:cNvSpPr/>
      </dsp:nvSpPr>
      <dsp:spPr>
        <a:xfrm rot="4131094">
          <a:off x="1417095" y="4072179"/>
          <a:ext cx="2154436" cy="22960"/>
        </a:xfrm>
        <a:custGeom>
          <a:avLst/>
          <a:gdLst/>
          <a:ahLst/>
          <a:cxnLst/>
          <a:rect l="0" t="0" r="0" b="0"/>
          <a:pathLst>
            <a:path>
              <a:moveTo>
                <a:pt x="0" y="11480"/>
              </a:moveTo>
              <a:lnTo>
                <a:pt x="2154436" y="1148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id-ID" sz="2000" kern="1200"/>
        </a:p>
      </dsp:txBody>
      <dsp:txXfrm>
        <a:off x="2440452" y="4029799"/>
        <a:ext cx="107721" cy="107721"/>
      </dsp:txXfrm>
    </dsp:sp>
    <dsp:sp modelId="{6BF13520-6A19-4AFA-8F9E-C98ABBE54027}">
      <dsp:nvSpPr>
        <dsp:cNvPr id="0" name=""/>
        <dsp:cNvSpPr/>
      </dsp:nvSpPr>
      <dsp:spPr>
        <a:xfrm>
          <a:off x="2882958" y="4055975"/>
          <a:ext cx="5395993" cy="2064701"/>
        </a:xfrm>
        <a:prstGeom prst="roundRect">
          <a:avLst>
            <a:gd name="adj" fmla="val 10000"/>
          </a:avLst>
        </a:prstGeom>
        <a:solidFill>
          <a:schemeClr val="bg2">
            <a:lumMod val="2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5"/>
        </a:lnRef>
        <a:fillRef idx="3">
          <a:schemeClr val="accent5"/>
        </a:fillRef>
        <a:effectRef idx="3">
          <a:schemeClr val="accent5"/>
        </a:effectRef>
        <a:fontRef idx="minor">
          <a:schemeClr val="lt1"/>
        </a:fontRef>
      </dsp:style>
      <dsp:txBody>
        <a:bodyPr spcFirstLastPara="0" vert="horz" wrap="square" lIns="12700" tIns="12700" rIns="12700" bIns="12700" numCol="1" spcCol="1270" anchor="ctr" anchorCtr="0">
          <a:noAutofit/>
        </a:bodyPr>
        <a:lstStyle/>
        <a:p>
          <a:pPr lvl="0" algn="just" defTabSz="889000">
            <a:lnSpc>
              <a:spcPct val="90000"/>
            </a:lnSpc>
            <a:spcBef>
              <a:spcPct val="0"/>
            </a:spcBef>
            <a:spcAft>
              <a:spcPct val="35000"/>
            </a:spcAft>
          </a:pPr>
          <a:r>
            <a:rPr lang="id-ID" sz="2000" kern="1200" dirty="0" smtClean="0"/>
            <a:t>4. Struktur Keluarga</a:t>
          </a:r>
        </a:p>
        <a:p>
          <a:pPr lvl="0" algn="just" defTabSz="889000">
            <a:lnSpc>
              <a:spcPct val="90000"/>
            </a:lnSpc>
            <a:spcBef>
              <a:spcPct val="0"/>
            </a:spcBef>
            <a:spcAft>
              <a:spcPct val="35000"/>
            </a:spcAft>
          </a:pPr>
          <a:r>
            <a:rPr lang="en-US" sz="2000" kern="1200" dirty="0" err="1" smtClean="0"/>
            <a:t>Tipe-tipe</a:t>
          </a:r>
          <a:r>
            <a:rPr lang="en-US" sz="2000" kern="1200" dirty="0" smtClean="0"/>
            <a:t> </a:t>
          </a:r>
          <a:r>
            <a:rPr lang="en-US" sz="2000" kern="1200" dirty="0" err="1" smtClean="0"/>
            <a:t>Keluarga</a:t>
          </a:r>
          <a:r>
            <a:rPr lang="en-US" sz="2000" kern="1200" dirty="0" smtClean="0"/>
            <a:t> </a:t>
          </a:r>
          <a:r>
            <a:rPr lang="en-US" sz="2000" kern="1200" dirty="0" err="1" smtClean="0"/>
            <a:t>Tertentu</a:t>
          </a:r>
          <a:r>
            <a:rPr lang="en-US" sz="2000" kern="1200" dirty="0" smtClean="0"/>
            <a:t> </a:t>
          </a:r>
          <a:r>
            <a:rPr lang="en-US" sz="2000" kern="1200" dirty="0" err="1" smtClean="0"/>
            <a:t>memiliki</a:t>
          </a:r>
          <a:r>
            <a:rPr lang="en-US" sz="2000" kern="1200" dirty="0" smtClean="0"/>
            <a:t> </a:t>
          </a:r>
          <a:r>
            <a:rPr lang="en-US" sz="2000" kern="1200" dirty="0" err="1" smtClean="0"/>
            <a:t>resiko</a:t>
          </a:r>
          <a:r>
            <a:rPr lang="en-US" sz="2000" kern="1200" dirty="0" smtClean="0"/>
            <a:t> yang </a:t>
          </a:r>
          <a:r>
            <a:rPr lang="en-US" sz="2000" kern="1200" dirty="0" err="1" smtClean="0"/>
            <a:t>meningkat</a:t>
          </a:r>
          <a:r>
            <a:rPr lang="en-US" sz="2000" kern="1200" dirty="0" smtClean="0"/>
            <a:t> </a:t>
          </a:r>
          <a:r>
            <a:rPr lang="en-US" sz="2000" kern="1200" dirty="0" err="1" smtClean="0"/>
            <a:t>untuk</a:t>
          </a:r>
          <a:r>
            <a:rPr lang="en-US" sz="2000" kern="1200" dirty="0" smtClean="0"/>
            <a:t> </a:t>
          </a:r>
          <a:r>
            <a:rPr lang="en-US" sz="2000" kern="1200" dirty="0" err="1" smtClean="0"/>
            <a:t>melakukan</a:t>
          </a:r>
          <a:r>
            <a:rPr lang="en-US" sz="2000" kern="1200" dirty="0" smtClean="0"/>
            <a:t> </a:t>
          </a:r>
          <a:r>
            <a:rPr lang="en-US" sz="2000" kern="1200" dirty="0" err="1" smtClean="0"/>
            <a:t>tindakan</a:t>
          </a:r>
          <a:r>
            <a:rPr lang="en-US" sz="2000" kern="1200" dirty="0" smtClean="0"/>
            <a:t> </a:t>
          </a:r>
          <a:r>
            <a:rPr lang="en-US" sz="2000" kern="1200" dirty="0" err="1" smtClean="0"/>
            <a:t>kekerasan</a:t>
          </a:r>
          <a:r>
            <a:rPr lang="en-US" sz="2000" kern="1200" dirty="0" smtClean="0"/>
            <a:t> </a:t>
          </a:r>
          <a:r>
            <a:rPr lang="en-US" sz="2000" kern="1200" dirty="0" err="1" smtClean="0"/>
            <a:t>kepada</a:t>
          </a:r>
          <a:r>
            <a:rPr lang="en-US" sz="2000" kern="1200" dirty="0" smtClean="0"/>
            <a:t> </a:t>
          </a:r>
          <a:r>
            <a:rPr lang="en-US" sz="2000" kern="1200" dirty="0" err="1" smtClean="0"/>
            <a:t>anak</a:t>
          </a:r>
          <a:r>
            <a:rPr lang="en-US" sz="2000" kern="1200" dirty="0" smtClean="0"/>
            <a:t>, </a:t>
          </a:r>
          <a:r>
            <a:rPr lang="en-US" sz="2000" kern="1200" dirty="0" err="1" smtClean="0"/>
            <a:t>seperti</a:t>
          </a:r>
          <a:r>
            <a:rPr lang="en-US" sz="2000" kern="1200" dirty="0" smtClean="0"/>
            <a:t>: orang </a:t>
          </a:r>
          <a:r>
            <a:rPr lang="en-US" sz="2000" kern="1200" dirty="0" err="1" smtClean="0"/>
            <a:t>tua</a:t>
          </a:r>
          <a:r>
            <a:rPr lang="en-US" sz="2000" kern="1200" dirty="0" smtClean="0"/>
            <a:t> </a:t>
          </a:r>
          <a:r>
            <a:rPr lang="en-US" sz="2000" kern="1200" dirty="0" err="1" smtClean="0"/>
            <a:t>tunggal</a:t>
          </a:r>
          <a:r>
            <a:rPr lang="en-US" sz="2000" kern="1200" dirty="0" smtClean="0"/>
            <a:t> (single parent), </a:t>
          </a:r>
          <a:r>
            <a:rPr lang="en-US" sz="2000" kern="1200" dirty="0" err="1" smtClean="0"/>
            <a:t>keluarga</a:t>
          </a:r>
          <a:r>
            <a:rPr lang="en-US" sz="2000" kern="1200" dirty="0" smtClean="0"/>
            <a:t> yang </a:t>
          </a:r>
          <a:r>
            <a:rPr lang="en-US" sz="2000" kern="1200" dirty="0" err="1" smtClean="0"/>
            <a:t>sering</a:t>
          </a:r>
          <a:r>
            <a:rPr lang="en-US" sz="2000" kern="1200" dirty="0" smtClean="0"/>
            <a:t> </a:t>
          </a:r>
          <a:r>
            <a:rPr lang="en-US" sz="2000" kern="1200" dirty="0" err="1" smtClean="0"/>
            <a:t>bertengkar</a:t>
          </a:r>
          <a:r>
            <a:rPr lang="en-US" sz="2000" kern="1200" dirty="0" smtClean="0"/>
            <a:t>, </a:t>
          </a:r>
          <a:r>
            <a:rPr lang="en-US" sz="2000" kern="1200" dirty="0" err="1" smtClean="0"/>
            <a:t>keluarga</a:t>
          </a:r>
          <a:r>
            <a:rPr lang="en-US" sz="2000" kern="1200" dirty="0" smtClean="0"/>
            <a:t> </a:t>
          </a:r>
          <a:r>
            <a:rPr lang="en-US" sz="2000" kern="1200" dirty="0" err="1" smtClean="0"/>
            <a:t>salah</a:t>
          </a:r>
          <a:r>
            <a:rPr lang="en-US" sz="2000" kern="1200" dirty="0" smtClean="0"/>
            <a:t> </a:t>
          </a:r>
          <a:r>
            <a:rPr lang="en-US" sz="2000" kern="1200" dirty="0" err="1" smtClean="0"/>
            <a:t>satu</a:t>
          </a:r>
          <a:r>
            <a:rPr lang="en-US" sz="2000" kern="1200" dirty="0" smtClean="0"/>
            <a:t> </a:t>
          </a:r>
          <a:r>
            <a:rPr lang="en-US" sz="2000" kern="1200" dirty="0" err="1" smtClean="0"/>
            <a:t>pasanngannya</a:t>
          </a:r>
          <a:r>
            <a:rPr lang="en-US" sz="2000" kern="1200" dirty="0" smtClean="0"/>
            <a:t> </a:t>
          </a:r>
          <a:r>
            <a:rPr lang="en-US" sz="2000" kern="1200" dirty="0" err="1" smtClean="0"/>
            <a:t>sangat</a:t>
          </a:r>
          <a:r>
            <a:rPr lang="en-US" sz="2000" kern="1200" dirty="0" smtClean="0"/>
            <a:t> </a:t>
          </a:r>
          <a:r>
            <a:rPr lang="en-US" sz="2000" kern="1200" dirty="0" err="1" smtClean="0"/>
            <a:t>dominan</a:t>
          </a:r>
          <a:r>
            <a:rPr lang="en-US" sz="2000" kern="1200" dirty="0" smtClean="0"/>
            <a:t> </a:t>
          </a:r>
          <a:r>
            <a:rPr lang="en-US" sz="2000" kern="1200" dirty="0" err="1" smtClean="0"/>
            <a:t>dalam</a:t>
          </a:r>
          <a:r>
            <a:rPr lang="en-US" sz="2000" kern="1200" dirty="0" smtClean="0"/>
            <a:t> </a:t>
          </a:r>
          <a:r>
            <a:rPr lang="en-US" sz="2000" kern="1200" dirty="0" err="1" smtClean="0"/>
            <a:t>mengambil</a:t>
          </a:r>
          <a:r>
            <a:rPr lang="en-US" sz="2000" kern="1200" dirty="0" smtClean="0"/>
            <a:t> </a:t>
          </a:r>
          <a:r>
            <a:rPr lang="en-US" sz="2000" kern="1200" dirty="0" err="1" smtClean="0"/>
            <a:t>keputusan</a:t>
          </a:r>
          <a:r>
            <a:rPr lang="id-ID" sz="2000" kern="1200" dirty="0" smtClean="0"/>
            <a:t> </a:t>
          </a:r>
          <a:endParaRPr lang="id-ID" sz="2000" kern="1200" dirty="0"/>
        </a:p>
      </dsp:txBody>
      <dsp:txXfrm>
        <a:off x="2943431" y="4116448"/>
        <a:ext cx="5275047" cy="194375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5C91E7-DBD0-4BED-A617-6BA22F7B4FA9}">
      <dsp:nvSpPr>
        <dsp:cNvPr id="0" name=""/>
        <dsp:cNvSpPr/>
      </dsp:nvSpPr>
      <dsp:spPr>
        <a:xfrm>
          <a:off x="0" y="519212"/>
          <a:ext cx="9144000" cy="2793582"/>
        </a:xfrm>
        <a:prstGeom prst="rect">
          <a:avLst/>
        </a:prstGeom>
        <a:solidFill>
          <a:srgbClr val="FFFF00">
            <a:alpha val="90000"/>
          </a:srgb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709676" tIns="479044" rIns="709676" bIns="156464" numCol="1" spcCol="1270" anchor="t" anchorCtr="0">
          <a:noAutofit/>
        </a:bodyPr>
        <a:lstStyle/>
        <a:p>
          <a:pPr marL="228600" lvl="1" indent="-228600" algn="l" defTabSz="977900">
            <a:lnSpc>
              <a:spcPct val="90000"/>
            </a:lnSpc>
            <a:spcBef>
              <a:spcPct val="0"/>
            </a:spcBef>
            <a:spcAft>
              <a:spcPct val="15000"/>
            </a:spcAft>
            <a:buChar char="••"/>
          </a:pPr>
          <a:r>
            <a:rPr lang="en-US" sz="2200" kern="1200" dirty="0" err="1" smtClean="0"/>
            <a:t>Kewajiban</a:t>
          </a:r>
          <a:r>
            <a:rPr lang="en-US" sz="2200" kern="1200" dirty="0" smtClean="0"/>
            <a:t> </a:t>
          </a:r>
          <a:r>
            <a:rPr lang="en-US" sz="2200" kern="1200" dirty="0" err="1" smtClean="0"/>
            <a:t>menafkahi</a:t>
          </a:r>
          <a:r>
            <a:rPr lang="en-US" sz="2200" kern="1200" dirty="0" smtClean="0"/>
            <a:t> </a:t>
          </a:r>
          <a:r>
            <a:rPr lang="en-US" sz="2200" kern="1200" dirty="0" err="1" smtClean="0"/>
            <a:t>isteri</a:t>
          </a:r>
          <a:r>
            <a:rPr lang="en-US" sz="2200" kern="1200" dirty="0" smtClean="0"/>
            <a:t> yang </a:t>
          </a:r>
          <a:r>
            <a:rPr lang="en-US" sz="2200" kern="1200" dirty="0" err="1" smtClean="0"/>
            <a:t>hamil</a:t>
          </a:r>
          <a:r>
            <a:rPr lang="en-US" sz="2200" kern="1200" dirty="0" smtClean="0"/>
            <a:t> di </a:t>
          </a:r>
          <a:r>
            <a:rPr lang="en-US" sz="2200" kern="1200" dirty="0" err="1" smtClean="0"/>
            <a:t>dalam</a:t>
          </a:r>
          <a:r>
            <a:rPr lang="en-US" sz="2200" kern="1200" dirty="0" smtClean="0"/>
            <a:t> Islam </a:t>
          </a:r>
          <a:r>
            <a:rPr lang="en-US" sz="2200" kern="1200" dirty="0" err="1" smtClean="0"/>
            <a:t>berlaku</a:t>
          </a:r>
          <a:r>
            <a:rPr lang="en-US" sz="2200" kern="1200" dirty="0" smtClean="0"/>
            <a:t> </a:t>
          </a:r>
          <a:r>
            <a:rPr lang="en-US" sz="2200" kern="1200" dirty="0" err="1" smtClean="0"/>
            <a:t>terhadap</a:t>
          </a:r>
          <a:r>
            <a:rPr lang="en-US" sz="2200" kern="1200" dirty="0" smtClean="0"/>
            <a:t> </a:t>
          </a:r>
          <a:r>
            <a:rPr lang="en-US" sz="2200" kern="1200" dirty="0" err="1" smtClean="0"/>
            <a:t>semua</a:t>
          </a:r>
          <a:r>
            <a:rPr lang="en-US" sz="2200" kern="1200" dirty="0" smtClean="0"/>
            <a:t> </a:t>
          </a:r>
          <a:r>
            <a:rPr lang="en-US" sz="2200" kern="1200" dirty="0" err="1" smtClean="0"/>
            <a:t>isteri</a:t>
          </a:r>
          <a:r>
            <a:rPr lang="en-US" sz="2200" kern="1200" dirty="0" smtClean="0"/>
            <a:t>, </a:t>
          </a:r>
          <a:r>
            <a:rPr lang="en-US" sz="2200" kern="1200" dirty="0" err="1" smtClean="0"/>
            <a:t>termasuk</a:t>
          </a:r>
          <a:r>
            <a:rPr lang="en-US" sz="2200" kern="1200" dirty="0" smtClean="0"/>
            <a:t> </a:t>
          </a:r>
          <a:r>
            <a:rPr lang="en-US" sz="2200" kern="1200" dirty="0" err="1" smtClean="0"/>
            <a:t>isteri</a:t>
          </a:r>
          <a:r>
            <a:rPr lang="en-US" sz="2200" kern="1200" dirty="0" smtClean="0"/>
            <a:t> yang </a:t>
          </a:r>
          <a:r>
            <a:rPr lang="en-US" sz="2200" kern="1200" dirty="0" err="1" smtClean="0"/>
            <a:t>diceraikan</a:t>
          </a:r>
          <a:r>
            <a:rPr lang="en-US" sz="2200" kern="1200" dirty="0" smtClean="0"/>
            <a:t> </a:t>
          </a:r>
          <a:r>
            <a:rPr lang="en-US" sz="2200" kern="1200" dirty="0" err="1" smtClean="0"/>
            <a:t>dalam</a:t>
          </a:r>
          <a:r>
            <a:rPr lang="en-US" sz="2200" kern="1200" dirty="0" smtClean="0"/>
            <a:t> </a:t>
          </a:r>
          <a:r>
            <a:rPr lang="en-US" sz="2200" kern="1200" dirty="0" err="1" smtClean="0"/>
            <a:t>keadaan</a:t>
          </a:r>
          <a:r>
            <a:rPr lang="en-US" sz="2200" kern="1200" dirty="0" smtClean="0"/>
            <a:t> </a:t>
          </a:r>
          <a:r>
            <a:rPr lang="en-US" sz="2200" kern="1200" dirty="0" err="1" smtClean="0"/>
            <a:t>hamil</a:t>
          </a:r>
          <a:r>
            <a:rPr lang="en-US" sz="2200" kern="1200" dirty="0" smtClean="0"/>
            <a:t> </a:t>
          </a:r>
          <a:r>
            <a:rPr lang="en-US" sz="2200" kern="1200" dirty="0" err="1" smtClean="0"/>
            <a:t>sampai</a:t>
          </a:r>
          <a:r>
            <a:rPr lang="en-US" sz="2200" kern="1200" dirty="0" smtClean="0"/>
            <a:t> </a:t>
          </a:r>
          <a:r>
            <a:rPr lang="en-US" sz="2200" kern="1200" dirty="0" err="1" smtClean="0"/>
            <a:t>ia</a:t>
          </a:r>
          <a:r>
            <a:rPr lang="en-US" sz="2200" kern="1200" dirty="0" smtClean="0"/>
            <a:t> </a:t>
          </a:r>
          <a:r>
            <a:rPr lang="en-US" sz="2200" kern="1200" dirty="0" err="1" smtClean="0"/>
            <a:t>melahirkan</a:t>
          </a:r>
          <a:r>
            <a:rPr lang="en-US" sz="2200" kern="1200" dirty="0" smtClean="0"/>
            <a:t> </a:t>
          </a:r>
          <a:r>
            <a:rPr lang="en-US" sz="2200" kern="1200" dirty="0" err="1" smtClean="0"/>
            <a:t>bahkan</a:t>
          </a:r>
          <a:r>
            <a:rPr lang="en-US" sz="2200" kern="1200" dirty="0" smtClean="0"/>
            <a:t> </a:t>
          </a:r>
          <a:r>
            <a:rPr lang="en-US" sz="2200" kern="1200" dirty="0" err="1" smtClean="0"/>
            <a:t>berlanjut</a:t>
          </a:r>
          <a:r>
            <a:rPr lang="en-US" sz="2200" kern="1200" dirty="0" smtClean="0"/>
            <a:t> </a:t>
          </a:r>
          <a:r>
            <a:rPr lang="en-US" sz="2200" kern="1200" dirty="0" err="1" smtClean="0"/>
            <a:t>sampai</a:t>
          </a:r>
          <a:r>
            <a:rPr lang="en-US" sz="2200" kern="1200" dirty="0" smtClean="0"/>
            <a:t> </a:t>
          </a:r>
          <a:r>
            <a:rPr lang="en-US" sz="2200" kern="1200" dirty="0" err="1" smtClean="0"/>
            <a:t>pada</a:t>
          </a:r>
          <a:r>
            <a:rPr lang="en-US" sz="2200" kern="1200" dirty="0" smtClean="0"/>
            <a:t> </a:t>
          </a:r>
          <a:r>
            <a:rPr lang="en-US" sz="2200" kern="1200" dirty="0" err="1" smtClean="0"/>
            <a:t>masa</a:t>
          </a:r>
          <a:r>
            <a:rPr lang="en-US" sz="2200" kern="1200" dirty="0" smtClean="0"/>
            <a:t> </a:t>
          </a:r>
          <a:r>
            <a:rPr lang="en-US" sz="2200" kern="1200" dirty="0" err="1" smtClean="0"/>
            <a:t>menyusui</a:t>
          </a:r>
          <a:r>
            <a:rPr lang="en-US" sz="2200" kern="1200" dirty="0" smtClean="0"/>
            <a:t> </a:t>
          </a:r>
          <a:r>
            <a:rPr lang="en-US" sz="2200" kern="1200" dirty="0" err="1" smtClean="0"/>
            <a:t>dalam</a:t>
          </a:r>
          <a:r>
            <a:rPr lang="en-US" sz="2200" kern="1200" dirty="0" smtClean="0"/>
            <a:t> </a:t>
          </a:r>
          <a:r>
            <a:rPr lang="en-US" sz="2200" kern="1200" dirty="0" err="1" smtClean="0"/>
            <a:t>bentuk</a:t>
          </a:r>
          <a:r>
            <a:rPr lang="en-US" sz="2200" kern="1200" dirty="0" smtClean="0"/>
            <a:t> </a:t>
          </a:r>
          <a:r>
            <a:rPr lang="en-US" sz="2200" kern="1200" dirty="0" err="1" smtClean="0"/>
            <a:t>pemberian</a:t>
          </a:r>
          <a:r>
            <a:rPr lang="en-US" sz="2200" kern="1200" dirty="0" smtClean="0"/>
            <a:t> </a:t>
          </a:r>
          <a:r>
            <a:rPr lang="en-US" sz="2200" kern="1200" dirty="0" err="1" smtClean="0"/>
            <a:t>imbalan</a:t>
          </a:r>
          <a:r>
            <a:rPr lang="en-US" sz="2200" kern="1200" dirty="0" smtClean="0"/>
            <a:t>(</a:t>
          </a:r>
          <a:r>
            <a:rPr lang="en-US" sz="2200" kern="1200" dirty="0" err="1" smtClean="0"/>
            <a:t>ujrah</a:t>
          </a:r>
          <a:r>
            <a:rPr lang="en-US" sz="2200" kern="1200" dirty="0" smtClean="0"/>
            <a:t>). (Q.S.65, Al-</a:t>
          </a:r>
          <a:r>
            <a:rPr lang="en-US" sz="2200" kern="1200" dirty="0" err="1" smtClean="0"/>
            <a:t>Talaq</a:t>
          </a:r>
          <a:r>
            <a:rPr lang="en-US" sz="2200" kern="1200" dirty="0" smtClean="0"/>
            <a:t>: 6). </a:t>
          </a:r>
          <a:r>
            <a:rPr lang="en-US" sz="2200" kern="1200" dirty="0" err="1" smtClean="0"/>
            <a:t>Kewajiban</a:t>
          </a:r>
          <a:r>
            <a:rPr lang="en-US" sz="2200" kern="1200" dirty="0" smtClean="0"/>
            <a:t> </a:t>
          </a:r>
          <a:r>
            <a:rPr lang="en-US" sz="2200" kern="1200" dirty="0" err="1" smtClean="0"/>
            <a:t>nafkah</a:t>
          </a:r>
          <a:r>
            <a:rPr lang="en-US" sz="2200" kern="1200" dirty="0" smtClean="0"/>
            <a:t> </a:t>
          </a:r>
          <a:r>
            <a:rPr lang="en-US" sz="2200" kern="1200" dirty="0" err="1" smtClean="0"/>
            <a:t>untuk</a:t>
          </a:r>
          <a:r>
            <a:rPr lang="en-US" sz="2200" kern="1200" dirty="0" smtClean="0"/>
            <a:t> </a:t>
          </a:r>
          <a:r>
            <a:rPr lang="en-US" sz="2200" kern="1200" dirty="0" err="1" smtClean="0"/>
            <a:t>Ibu</a:t>
          </a:r>
          <a:r>
            <a:rPr lang="en-US" sz="2200" kern="1200" dirty="0" smtClean="0"/>
            <a:t> </a:t>
          </a:r>
          <a:r>
            <a:rPr lang="en-US" sz="2200" kern="1200" dirty="0" err="1" smtClean="0"/>
            <a:t>hamil</a:t>
          </a:r>
          <a:r>
            <a:rPr lang="en-US" sz="2200" kern="1200" dirty="0" smtClean="0"/>
            <a:t> </a:t>
          </a:r>
          <a:r>
            <a:rPr lang="en-US" sz="2200" kern="1200" dirty="0" err="1" smtClean="0"/>
            <a:t>ini</a:t>
          </a:r>
          <a:r>
            <a:rPr lang="en-US" sz="2200" kern="1200" dirty="0" smtClean="0"/>
            <a:t> </a:t>
          </a:r>
          <a:r>
            <a:rPr lang="en-US" sz="2200" kern="1200" dirty="0" err="1" smtClean="0"/>
            <a:t>adalah</a:t>
          </a:r>
          <a:r>
            <a:rPr lang="en-US" sz="2200" kern="1200" dirty="0" smtClean="0"/>
            <a:t> </a:t>
          </a:r>
          <a:r>
            <a:rPr lang="en-US" sz="2200" kern="1200" dirty="0" err="1" smtClean="0"/>
            <a:t>dalam</a:t>
          </a:r>
          <a:r>
            <a:rPr lang="en-US" sz="2200" kern="1200" dirty="0" smtClean="0"/>
            <a:t> </a:t>
          </a:r>
          <a:r>
            <a:rPr lang="en-US" sz="2200" kern="1200" dirty="0" err="1" smtClean="0"/>
            <a:t>rangka</a:t>
          </a:r>
          <a:r>
            <a:rPr lang="en-US" sz="2200" kern="1200" dirty="0" smtClean="0"/>
            <a:t> </a:t>
          </a:r>
          <a:r>
            <a:rPr lang="en-US" sz="2200" kern="1200" dirty="0" err="1" smtClean="0"/>
            <a:t>melindungi</a:t>
          </a:r>
          <a:r>
            <a:rPr lang="en-US" sz="2200" kern="1200" dirty="0" smtClean="0"/>
            <a:t> </a:t>
          </a:r>
          <a:r>
            <a:rPr lang="en-US" sz="2200" kern="1200" dirty="0" err="1" smtClean="0"/>
            <a:t>pertumbuhan</a:t>
          </a:r>
          <a:r>
            <a:rPr lang="en-US" sz="2200" kern="1200" dirty="0" smtClean="0"/>
            <a:t> </a:t>
          </a:r>
          <a:r>
            <a:rPr lang="en-US" sz="2200" kern="1200" dirty="0" err="1" smtClean="0"/>
            <a:t>janin</a:t>
          </a:r>
          <a:r>
            <a:rPr lang="en-US" sz="2200" kern="1200" dirty="0" smtClean="0"/>
            <a:t> yang </a:t>
          </a:r>
          <a:r>
            <a:rPr lang="en-US" sz="2200" kern="1200" dirty="0" err="1" smtClean="0"/>
            <a:t>ada</a:t>
          </a:r>
          <a:r>
            <a:rPr lang="en-US" sz="2200" kern="1200" dirty="0" smtClean="0"/>
            <a:t> </a:t>
          </a:r>
          <a:r>
            <a:rPr lang="en-US" sz="2200" kern="1200" dirty="0" err="1" smtClean="0"/>
            <a:t>dalam</a:t>
          </a:r>
          <a:r>
            <a:rPr lang="en-US" sz="2200" kern="1200" dirty="0" smtClean="0"/>
            <a:t> </a:t>
          </a:r>
          <a:r>
            <a:rPr lang="en-US" sz="2200" kern="1200" dirty="0" err="1" smtClean="0"/>
            <a:t>kandungan</a:t>
          </a:r>
          <a:r>
            <a:rPr lang="en-US" sz="2200" kern="1200" dirty="0" smtClean="0"/>
            <a:t> </a:t>
          </a:r>
          <a:r>
            <a:rPr lang="en-US" sz="2200" kern="1200" dirty="0" err="1" smtClean="0"/>
            <a:t>si</a:t>
          </a:r>
          <a:r>
            <a:rPr lang="en-US" sz="2200" kern="1200" dirty="0" smtClean="0"/>
            <a:t> </a:t>
          </a:r>
          <a:r>
            <a:rPr lang="en-US" sz="2200" kern="1200" dirty="0" err="1" smtClean="0"/>
            <a:t>ibu</a:t>
          </a:r>
          <a:r>
            <a:rPr lang="en-US" sz="2200" kern="1200" dirty="0" smtClean="0"/>
            <a:t>.</a:t>
          </a:r>
          <a:endParaRPr lang="id-ID" sz="2200" kern="1200" dirty="0"/>
        </a:p>
      </dsp:txBody>
      <dsp:txXfrm>
        <a:off x="0" y="519212"/>
        <a:ext cx="9144000" cy="2793582"/>
      </dsp:txXfrm>
    </dsp:sp>
    <dsp:sp modelId="{38EF7A65-8138-41F8-B061-F67D73CC846E}">
      <dsp:nvSpPr>
        <dsp:cNvPr id="0" name=""/>
        <dsp:cNvSpPr/>
      </dsp:nvSpPr>
      <dsp:spPr>
        <a:xfrm>
          <a:off x="179510" y="0"/>
          <a:ext cx="6400800" cy="833474"/>
        </a:xfrm>
        <a:prstGeom prst="roundRect">
          <a:avLst/>
        </a:prstGeom>
        <a:solidFill>
          <a:schemeClr val="accent6"/>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977900">
            <a:lnSpc>
              <a:spcPct val="90000"/>
            </a:lnSpc>
            <a:spcBef>
              <a:spcPct val="0"/>
            </a:spcBef>
            <a:spcAft>
              <a:spcPct val="35000"/>
            </a:spcAft>
          </a:pPr>
          <a:r>
            <a:rPr lang="id-ID" sz="2200" kern="1200" dirty="0" smtClean="0">
              <a:solidFill>
                <a:schemeClr val="tx1"/>
              </a:solidFill>
            </a:rPr>
            <a:t>2. Hak nafkah untuk ibu hamil</a:t>
          </a:r>
          <a:endParaRPr lang="id-ID" sz="2200" kern="1200" dirty="0">
            <a:solidFill>
              <a:schemeClr val="tx1"/>
            </a:solidFill>
          </a:endParaRPr>
        </a:p>
      </dsp:txBody>
      <dsp:txXfrm>
        <a:off x="220197" y="40687"/>
        <a:ext cx="6319426" cy="752100"/>
      </dsp:txXfrm>
    </dsp:sp>
    <dsp:sp modelId="{DD916F78-C584-40D6-9BD6-36CCAFBB963F}">
      <dsp:nvSpPr>
        <dsp:cNvPr id="0" name=""/>
        <dsp:cNvSpPr/>
      </dsp:nvSpPr>
      <dsp:spPr>
        <a:xfrm>
          <a:off x="11704" y="4597381"/>
          <a:ext cx="8640988" cy="1595728"/>
        </a:xfrm>
        <a:prstGeom prst="rect">
          <a:avLst/>
        </a:prstGeom>
        <a:solidFill>
          <a:srgbClr val="FFFF00">
            <a:alpha val="90000"/>
          </a:srgb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709676" tIns="479044" rIns="709676" bIns="156464"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t>Di </a:t>
          </a:r>
          <a:r>
            <a:rPr lang="en-US" sz="2200" kern="1200" dirty="0" err="1" smtClean="0"/>
            <a:t>antaranya</a:t>
          </a:r>
          <a:r>
            <a:rPr lang="en-US" sz="2200" kern="1200" dirty="0" smtClean="0"/>
            <a:t> </a:t>
          </a:r>
          <a:r>
            <a:rPr lang="en-US" sz="2200" kern="1200" dirty="0" err="1" smtClean="0"/>
            <a:t>keringanan</a:t>
          </a:r>
          <a:r>
            <a:rPr lang="en-US" sz="2200" kern="1200" dirty="0" smtClean="0"/>
            <a:t> </a:t>
          </a:r>
          <a:r>
            <a:rPr lang="en-US" sz="2200" kern="1200" dirty="0" err="1" smtClean="0"/>
            <a:t>tidak</a:t>
          </a:r>
          <a:r>
            <a:rPr lang="en-US" sz="2200" kern="1200" dirty="0" smtClean="0"/>
            <a:t> </a:t>
          </a:r>
          <a:r>
            <a:rPr lang="en-US" sz="2200" kern="1200" dirty="0" err="1" smtClean="0"/>
            <a:t>berpuasa</a:t>
          </a:r>
          <a:r>
            <a:rPr lang="en-US" sz="2200" kern="1200" dirty="0" smtClean="0"/>
            <a:t> </a:t>
          </a:r>
          <a:r>
            <a:rPr lang="en-US" sz="2200" kern="1200" dirty="0" err="1" smtClean="0"/>
            <a:t>bagi</a:t>
          </a:r>
          <a:r>
            <a:rPr lang="en-US" sz="2200" kern="1200" dirty="0" smtClean="0"/>
            <a:t> </a:t>
          </a:r>
          <a:r>
            <a:rPr lang="en-US" sz="2200" kern="1200" dirty="0" err="1" smtClean="0"/>
            <a:t>Ibu</a:t>
          </a:r>
          <a:r>
            <a:rPr lang="en-US" sz="2200" kern="1200" dirty="0" smtClean="0"/>
            <a:t> </a:t>
          </a:r>
          <a:r>
            <a:rPr lang="en-US" sz="2200" kern="1200" dirty="0" err="1" smtClean="0"/>
            <a:t>Hamil</a:t>
          </a:r>
          <a:r>
            <a:rPr lang="en-US" sz="2200" kern="1200" dirty="0" smtClean="0"/>
            <a:t> </a:t>
          </a:r>
          <a:r>
            <a:rPr lang="en-US" sz="2200" kern="1200" dirty="0" err="1" smtClean="0"/>
            <a:t>dalam</a:t>
          </a:r>
          <a:r>
            <a:rPr lang="en-US" sz="2200" kern="1200" dirty="0" smtClean="0"/>
            <a:t> </a:t>
          </a:r>
          <a:r>
            <a:rPr lang="en-US" sz="2200" kern="1200" dirty="0" err="1" smtClean="0"/>
            <a:t>rangka</a:t>
          </a:r>
          <a:r>
            <a:rPr lang="en-US" sz="2200" kern="1200" dirty="0" smtClean="0"/>
            <a:t> </a:t>
          </a:r>
          <a:r>
            <a:rPr lang="en-US" sz="2200" kern="1200" dirty="0" err="1" smtClean="0"/>
            <a:t>memelihara</a:t>
          </a:r>
          <a:r>
            <a:rPr lang="en-US" sz="2200" kern="1200" dirty="0" smtClean="0"/>
            <a:t> </a:t>
          </a:r>
          <a:r>
            <a:rPr lang="en-US" sz="2200" kern="1200" dirty="0" err="1" smtClean="0"/>
            <a:t>hak</a:t>
          </a:r>
          <a:r>
            <a:rPr lang="en-US" sz="2200" kern="1200" dirty="0" smtClean="0"/>
            <a:t> </a:t>
          </a:r>
          <a:r>
            <a:rPr lang="en-US" sz="2200" kern="1200" dirty="0" err="1" smtClean="0"/>
            <a:t>janin</a:t>
          </a:r>
          <a:r>
            <a:rPr lang="en-US" sz="2200" kern="1200" dirty="0" smtClean="0"/>
            <a:t> di </a:t>
          </a:r>
          <a:r>
            <a:rPr lang="en-US" sz="2200" kern="1200" dirty="0" err="1" smtClean="0"/>
            <a:t>dalam</a:t>
          </a:r>
          <a:r>
            <a:rPr lang="en-US" sz="2200" kern="1200" dirty="0" smtClean="0"/>
            <a:t> </a:t>
          </a:r>
          <a:r>
            <a:rPr lang="en-US" sz="2200" kern="1200" dirty="0" err="1" smtClean="0"/>
            <a:t>kandungan</a:t>
          </a:r>
          <a:r>
            <a:rPr lang="en-US" sz="2200" kern="1200" dirty="0" smtClean="0"/>
            <a:t> agar </a:t>
          </a:r>
          <a:r>
            <a:rPr lang="en-US" sz="2200" kern="1200" dirty="0" err="1" smtClean="0"/>
            <a:t>tidak</a:t>
          </a:r>
          <a:r>
            <a:rPr lang="en-US" sz="2200" kern="1200" dirty="0" smtClean="0"/>
            <a:t> </a:t>
          </a:r>
          <a:r>
            <a:rPr lang="en-US" sz="2200" kern="1200" dirty="0" err="1" smtClean="0"/>
            <a:t>terjadi</a:t>
          </a:r>
          <a:r>
            <a:rPr lang="en-US" sz="2200" kern="1200" dirty="0" smtClean="0"/>
            <a:t> </a:t>
          </a:r>
          <a:r>
            <a:rPr lang="en-US" sz="2200" kern="1200" dirty="0" err="1" smtClean="0"/>
            <a:t>kekurangan</a:t>
          </a:r>
          <a:r>
            <a:rPr lang="en-US" sz="2200" kern="1200" dirty="0" smtClean="0"/>
            <a:t> </a:t>
          </a:r>
          <a:r>
            <a:rPr lang="en-US" sz="2200" kern="1200" dirty="0" err="1" smtClean="0"/>
            <a:t>gizi</a:t>
          </a:r>
          <a:r>
            <a:rPr lang="en-US" sz="2200" kern="1200" dirty="0" smtClean="0"/>
            <a:t> </a:t>
          </a:r>
          <a:r>
            <a:rPr lang="en-US" sz="2200" kern="1200" dirty="0" err="1" smtClean="0"/>
            <a:t>karena</a:t>
          </a:r>
          <a:r>
            <a:rPr lang="en-US" sz="2200" kern="1200" dirty="0" smtClean="0"/>
            <a:t> </a:t>
          </a:r>
          <a:r>
            <a:rPr lang="en-US" sz="2200" kern="1200" dirty="0" err="1" smtClean="0"/>
            <a:t>berpuasa</a:t>
          </a:r>
          <a:r>
            <a:rPr lang="en-US" sz="2200" kern="1200" dirty="0" smtClean="0"/>
            <a:t>.</a:t>
          </a:r>
          <a:endParaRPr lang="id-ID" sz="2200" kern="1200" dirty="0"/>
        </a:p>
      </dsp:txBody>
      <dsp:txXfrm>
        <a:off x="11704" y="4597381"/>
        <a:ext cx="8640988" cy="1595728"/>
      </dsp:txXfrm>
    </dsp:sp>
    <dsp:sp modelId="{A1D3C677-BBE0-4A7B-8BD0-ED34C9B00520}">
      <dsp:nvSpPr>
        <dsp:cNvPr id="0" name=""/>
        <dsp:cNvSpPr/>
      </dsp:nvSpPr>
      <dsp:spPr>
        <a:xfrm>
          <a:off x="457200" y="3703978"/>
          <a:ext cx="6149248" cy="1120985"/>
        </a:xfrm>
        <a:prstGeom prst="roundRect">
          <a:avLst/>
        </a:prstGeom>
        <a:solidFill>
          <a:schemeClr val="accent6"/>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977900">
            <a:lnSpc>
              <a:spcPct val="90000"/>
            </a:lnSpc>
            <a:spcBef>
              <a:spcPct val="0"/>
            </a:spcBef>
            <a:spcAft>
              <a:spcPct val="35000"/>
            </a:spcAft>
          </a:pPr>
          <a:r>
            <a:rPr lang="id-ID" sz="2200" kern="1200" dirty="0" smtClean="0">
              <a:solidFill>
                <a:schemeClr val="tx1"/>
              </a:solidFill>
            </a:rPr>
            <a:t>3. Keringanan dari sebagian ketentuan syariat bagi ibu hamil</a:t>
          </a:r>
          <a:endParaRPr lang="id-ID" sz="2200" kern="1200" dirty="0">
            <a:solidFill>
              <a:schemeClr val="tx1"/>
            </a:solidFill>
          </a:endParaRPr>
        </a:p>
      </dsp:txBody>
      <dsp:txXfrm>
        <a:off x="511922" y="3758700"/>
        <a:ext cx="6039804" cy="101154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FD3A0F1C-0CD0-4805-9139-968FCECCC783}" type="datetimeFigureOut">
              <a:rPr lang="id-ID" smtClean="0"/>
              <a:t>22/07/2020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732675B-187A-47DE-854F-1EBDE4FDF7CD}" type="slidenum">
              <a:rPr lang="id-ID" smtClean="0"/>
              <a:t>‹#›</a:t>
            </a:fld>
            <a:endParaRPr lang="id-ID"/>
          </a:p>
        </p:txBody>
      </p:sp>
    </p:spTree>
    <p:extLst>
      <p:ext uri="{BB962C8B-B14F-4D97-AF65-F5344CB8AC3E}">
        <p14:creationId xmlns:p14="http://schemas.microsoft.com/office/powerpoint/2010/main" val="1412626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D3A0F1C-0CD0-4805-9139-968FCECCC783}" type="datetimeFigureOut">
              <a:rPr lang="id-ID" smtClean="0"/>
              <a:t>22/07/2020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732675B-187A-47DE-854F-1EBDE4FDF7CD}" type="slidenum">
              <a:rPr lang="id-ID" smtClean="0"/>
              <a:t>‹#›</a:t>
            </a:fld>
            <a:endParaRPr lang="id-ID"/>
          </a:p>
        </p:txBody>
      </p:sp>
    </p:spTree>
    <p:extLst>
      <p:ext uri="{BB962C8B-B14F-4D97-AF65-F5344CB8AC3E}">
        <p14:creationId xmlns:p14="http://schemas.microsoft.com/office/powerpoint/2010/main" val="4113755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D3A0F1C-0CD0-4805-9139-968FCECCC783}" type="datetimeFigureOut">
              <a:rPr lang="id-ID" smtClean="0"/>
              <a:t>22/07/2020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732675B-187A-47DE-854F-1EBDE4FDF7CD}" type="slidenum">
              <a:rPr lang="id-ID" smtClean="0"/>
              <a:t>‹#›</a:t>
            </a:fld>
            <a:endParaRPr lang="id-ID"/>
          </a:p>
        </p:txBody>
      </p:sp>
    </p:spTree>
    <p:extLst>
      <p:ext uri="{BB962C8B-B14F-4D97-AF65-F5344CB8AC3E}">
        <p14:creationId xmlns:p14="http://schemas.microsoft.com/office/powerpoint/2010/main" val="2761308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D3A0F1C-0CD0-4805-9139-968FCECCC783}" type="datetimeFigureOut">
              <a:rPr lang="id-ID" smtClean="0"/>
              <a:t>22/07/2020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732675B-187A-47DE-854F-1EBDE4FDF7CD}" type="slidenum">
              <a:rPr lang="id-ID" smtClean="0"/>
              <a:t>‹#›</a:t>
            </a:fld>
            <a:endParaRPr lang="id-ID"/>
          </a:p>
        </p:txBody>
      </p:sp>
    </p:spTree>
    <p:extLst>
      <p:ext uri="{BB962C8B-B14F-4D97-AF65-F5344CB8AC3E}">
        <p14:creationId xmlns:p14="http://schemas.microsoft.com/office/powerpoint/2010/main" val="4237958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3A0F1C-0CD0-4805-9139-968FCECCC783}" type="datetimeFigureOut">
              <a:rPr lang="id-ID" smtClean="0"/>
              <a:t>22/07/2020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732675B-187A-47DE-854F-1EBDE4FDF7CD}" type="slidenum">
              <a:rPr lang="id-ID" smtClean="0"/>
              <a:t>‹#›</a:t>
            </a:fld>
            <a:endParaRPr lang="id-ID"/>
          </a:p>
        </p:txBody>
      </p:sp>
    </p:spTree>
    <p:extLst>
      <p:ext uri="{BB962C8B-B14F-4D97-AF65-F5344CB8AC3E}">
        <p14:creationId xmlns:p14="http://schemas.microsoft.com/office/powerpoint/2010/main" val="1398031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FD3A0F1C-0CD0-4805-9139-968FCECCC783}" type="datetimeFigureOut">
              <a:rPr lang="id-ID" smtClean="0"/>
              <a:t>22/07/2020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732675B-187A-47DE-854F-1EBDE4FDF7CD}" type="slidenum">
              <a:rPr lang="id-ID" smtClean="0"/>
              <a:t>‹#›</a:t>
            </a:fld>
            <a:endParaRPr lang="id-ID"/>
          </a:p>
        </p:txBody>
      </p:sp>
    </p:spTree>
    <p:extLst>
      <p:ext uri="{BB962C8B-B14F-4D97-AF65-F5344CB8AC3E}">
        <p14:creationId xmlns:p14="http://schemas.microsoft.com/office/powerpoint/2010/main" val="161780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FD3A0F1C-0CD0-4805-9139-968FCECCC783}" type="datetimeFigureOut">
              <a:rPr lang="id-ID" smtClean="0"/>
              <a:t>22/07/2020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9732675B-187A-47DE-854F-1EBDE4FDF7CD}" type="slidenum">
              <a:rPr lang="id-ID" smtClean="0"/>
              <a:t>‹#›</a:t>
            </a:fld>
            <a:endParaRPr lang="id-ID"/>
          </a:p>
        </p:txBody>
      </p:sp>
    </p:spTree>
    <p:extLst>
      <p:ext uri="{BB962C8B-B14F-4D97-AF65-F5344CB8AC3E}">
        <p14:creationId xmlns:p14="http://schemas.microsoft.com/office/powerpoint/2010/main" val="780084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FD3A0F1C-0CD0-4805-9139-968FCECCC783}" type="datetimeFigureOut">
              <a:rPr lang="id-ID" smtClean="0"/>
              <a:t>22/07/2020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9732675B-187A-47DE-854F-1EBDE4FDF7CD}" type="slidenum">
              <a:rPr lang="id-ID" smtClean="0"/>
              <a:t>‹#›</a:t>
            </a:fld>
            <a:endParaRPr lang="id-ID"/>
          </a:p>
        </p:txBody>
      </p:sp>
    </p:spTree>
    <p:extLst>
      <p:ext uri="{BB962C8B-B14F-4D97-AF65-F5344CB8AC3E}">
        <p14:creationId xmlns:p14="http://schemas.microsoft.com/office/powerpoint/2010/main" val="1491434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3A0F1C-0CD0-4805-9139-968FCECCC783}" type="datetimeFigureOut">
              <a:rPr lang="id-ID" smtClean="0"/>
              <a:t>22/07/2020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9732675B-187A-47DE-854F-1EBDE4FDF7CD}" type="slidenum">
              <a:rPr lang="id-ID" smtClean="0"/>
              <a:t>‹#›</a:t>
            </a:fld>
            <a:endParaRPr lang="id-ID"/>
          </a:p>
        </p:txBody>
      </p:sp>
    </p:spTree>
    <p:extLst>
      <p:ext uri="{BB962C8B-B14F-4D97-AF65-F5344CB8AC3E}">
        <p14:creationId xmlns:p14="http://schemas.microsoft.com/office/powerpoint/2010/main" val="2811159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3A0F1C-0CD0-4805-9139-968FCECCC783}" type="datetimeFigureOut">
              <a:rPr lang="id-ID" smtClean="0"/>
              <a:t>22/07/2020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732675B-187A-47DE-854F-1EBDE4FDF7CD}" type="slidenum">
              <a:rPr lang="id-ID" smtClean="0"/>
              <a:t>‹#›</a:t>
            </a:fld>
            <a:endParaRPr lang="id-ID"/>
          </a:p>
        </p:txBody>
      </p:sp>
    </p:spTree>
    <p:extLst>
      <p:ext uri="{BB962C8B-B14F-4D97-AF65-F5344CB8AC3E}">
        <p14:creationId xmlns:p14="http://schemas.microsoft.com/office/powerpoint/2010/main" val="3067526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3A0F1C-0CD0-4805-9139-968FCECCC783}" type="datetimeFigureOut">
              <a:rPr lang="id-ID" smtClean="0"/>
              <a:t>22/07/2020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732675B-187A-47DE-854F-1EBDE4FDF7CD}" type="slidenum">
              <a:rPr lang="id-ID" smtClean="0"/>
              <a:t>‹#›</a:t>
            </a:fld>
            <a:endParaRPr lang="id-ID"/>
          </a:p>
        </p:txBody>
      </p:sp>
    </p:spTree>
    <p:extLst>
      <p:ext uri="{BB962C8B-B14F-4D97-AF65-F5344CB8AC3E}">
        <p14:creationId xmlns:p14="http://schemas.microsoft.com/office/powerpoint/2010/main" val="1924928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3A0F1C-0CD0-4805-9139-968FCECCC783}" type="datetimeFigureOut">
              <a:rPr lang="id-ID" smtClean="0"/>
              <a:t>22/07/2020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2675B-187A-47DE-854F-1EBDE4FDF7CD}" type="slidenum">
              <a:rPr lang="id-ID" smtClean="0"/>
              <a:t>‹#›</a:t>
            </a:fld>
            <a:endParaRPr lang="id-ID"/>
          </a:p>
        </p:txBody>
      </p:sp>
    </p:spTree>
    <p:extLst>
      <p:ext uri="{BB962C8B-B14F-4D97-AF65-F5344CB8AC3E}">
        <p14:creationId xmlns:p14="http://schemas.microsoft.com/office/powerpoint/2010/main" val="2270081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4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0000"/>
            <a:lum/>
          </a:blip>
          <a:srcRect/>
          <a:stretch>
            <a:fillRect l="-10000" r="-10000"/>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idx="1"/>
          </p:nvPr>
        </p:nvSpPr>
        <p:spPr>
          <a:xfrm>
            <a:off x="0" y="0"/>
            <a:ext cx="9144000" cy="6858000"/>
          </a:xfrm>
        </p:spPr>
        <p:txBody>
          <a:bodyPr>
            <a:normAutofit/>
          </a:bodyPr>
          <a:lstStyle/>
          <a:p>
            <a:pPr marL="0" indent="0" algn="ctr">
              <a:buNone/>
            </a:pPr>
            <a:endParaRPr lang="id-ID" sz="2800" dirty="0" smtClean="0"/>
          </a:p>
          <a:p>
            <a:pPr marL="0" indent="0" algn="ctr">
              <a:buNone/>
            </a:pPr>
            <a:endParaRPr lang="id-ID" sz="2800" dirty="0"/>
          </a:p>
          <a:p>
            <a:pPr marL="0" indent="0" algn="ctr">
              <a:spcBef>
                <a:spcPts val="0"/>
              </a:spcBef>
              <a:buNone/>
            </a:pPr>
            <a:endParaRPr lang="id-ID" sz="2500" dirty="0" smtClean="0"/>
          </a:p>
          <a:p>
            <a:pPr marL="0" indent="0" algn="ctr">
              <a:spcBef>
                <a:spcPts val="0"/>
              </a:spcBef>
              <a:buNone/>
            </a:pPr>
            <a:r>
              <a:rPr lang="id-ID" sz="2500" dirty="0" smtClean="0"/>
              <a:t>OLEH</a:t>
            </a:r>
          </a:p>
          <a:p>
            <a:pPr marL="0" indent="0" algn="ctr">
              <a:spcBef>
                <a:spcPts val="0"/>
              </a:spcBef>
              <a:buNone/>
            </a:pPr>
            <a:r>
              <a:rPr lang="id-ID" sz="2800" dirty="0" smtClean="0"/>
              <a:t>PROF. DR. NAWIR YUSLEM, MA</a:t>
            </a:r>
          </a:p>
          <a:p>
            <a:pPr marL="0" indent="0" algn="ctr">
              <a:spcBef>
                <a:spcPts val="0"/>
              </a:spcBef>
              <a:buNone/>
            </a:pPr>
            <a:r>
              <a:rPr lang="id-ID" sz="2400" dirty="0" smtClean="0"/>
              <a:t>Ketua Program Doktor/S3 Hukum Islam Pascasarjana</a:t>
            </a:r>
          </a:p>
          <a:p>
            <a:pPr marL="0" indent="0" algn="ctr">
              <a:spcBef>
                <a:spcPts val="0"/>
              </a:spcBef>
              <a:buNone/>
            </a:pPr>
            <a:r>
              <a:rPr lang="id-ID" sz="2400" dirty="0" smtClean="0"/>
              <a:t>Universitas Islam Negeri Sumatera Utara</a:t>
            </a:r>
          </a:p>
          <a:p>
            <a:pPr marL="0" indent="0" algn="ctr">
              <a:spcBef>
                <a:spcPts val="0"/>
              </a:spcBef>
              <a:buNone/>
            </a:pPr>
            <a:endParaRPr lang="id-ID" sz="2400" dirty="0" smtClean="0"/>
          </a:p>
          <a:p>
            <a:pPr marL="0" indent="0" algn="ctr">
              <a:spcBef>
                <a:spcPts val="0"/>
              </a:spcBef>
              <a:buNone/>
            </a:pPr>
            <a:r>
              <a:rPr lang="id-ID" sz="2400" dirty="0" smtClean="0"/>
              <a:t>Disampaikan pada:</a:t>
            </a:r>
          </a:p>
          <a:p>
            <a:pPr marL="0" indent="0" algn="ctr">
              <a:spcBef>
                <a:spcPts val="0"/>
              </a:spcBef>
              <a:buNone/>
            </a:pPr>
            <a:r>
              <a:rPr lang="id-ID" sz="2400" dirty="0" smtClean="0"/>
              <a:t>SEMINAR ONLINE</a:t>
            </a:r>
          </a:p>
          <a:p>
            <a:pPr marL="0" indent="0" algn="ctr">
              <a:spcBef>
                <a:spcPts val="0"/>
              </a:spcBef>
              <a:buNone/>
            </a:pPr>
            <a:endParaRPr lang="id-ID" sz="2400" dirty="0"/>
          </a:p>
          <a:p>
            <a:pPr marL="0" indent="0" algn="ctr">
              <a:spcBef>
                <a:spcPts val="0"/>
              </a:spcBef>
              <a:buNone/>
            </a:pPr>
            <a:endParaRPr lang="id-ID" sz="2400" dirty="0" smtClean="0"/>
          </a:p>
          <a:p>
            <a:pPr marL="0" indent="0" algn="ctr">
              <a:spcBef>
                <a:spcPts val="0"/>
              </a:spcBef>
              <a:buNone/>
            </a:pPr>
            <a:endParaRPr lang="id-ID" sz="2400" dirty="0" smtClean="0"/>
          </a:p>
          <a:p>
            <a:pPr marL="0" indent="0" algn="ctr">
              <a:spcBef>
                <a:spcPts val="0"/>
              </a:spcBef>
              <a:buNone/>
            </a:pPr>
            <a:r>
              <a:rPr lang="id-ID" sz="2400" dirty="0" smtClean="0"/>
              <a:t>Sabtu, 4 Zulhijjah 1441 H / 25 Juli 2020 M</a:t>
            </a:r>
          </a:p>
          <a:p>
            <a:pPr marL="0" indent="0" algn="ctr">
              <a:buNone/>
            </a:pPr>
            <a:endParaRPr lang="id-ID" sz="2800" dirty="0" smtClean="0"/>
          </a:p>
          <a:p>
            <a:pPr marL="0" indent="0" algn="ctr">
              <a:buNone/>
            </a:pPr>
            <a:endParaRPr lang="id-ID" sz="2800" dirty="0" smtClean="0"/>
          </a:p>
        </p:txBody>
      </p:sp>
      <p:sp>
        <p:nvSpPr>
          <p:cNvPr id="12" name="Horizontal Scroll 11"/>
          <p:cNvSpPr/>
          <p:nvPr/>
        </p:nvSpPr>
        <p:spPr>
          <a:xfrm>
            <a:off x="395536" y="0"/>
            <a:ext cx="8136904" cy="1268760"/>
          </a:xfrm>
          <a:prstGeom prst="horizontalScroll">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id-ID" sz="2800" b="1" u="sng" dirty="0" smtClean="0"/>
          </a:p>
          <a:p>
            <a:pPr algn="ctr"/>
            <a:endParaRPr lang="id-ID" sz="2800" b="1" u="sng" dirty="0"/>
          </a:p>
          <a:p>
            <a:pPr algn="ctr"/>
            <a:r>
              <a:rPr lang="id-ID" sz="2800" b="1" u="sng" dirty="0" smtClean="0"/>
              <a:t>ISLAM </a:t>
            </a:r>
            <a:r>
              <a:rPr lang="id-ID" sz="2800" b="1" u="sng" dirty="0"/>
              <a:t>DAN SOLUSI ATAS KEKERASAN </a:t>
            </a:r>
          </a:p>
          <a:p>
            <a:pPr algn="ctr"/>
            <a:r>
              <a:rPr lang="id-ID" sz="2800" b="1" u="sng" dirty="0"/>
              <a:t>TERHADAP ANAK</a:t>
            </a:r>
          </a:p>
          <a:p>
            <a:pPr algn="ctr"/>
            <a:endParaRPr lang="id-ID" sz="2800" b="1" u="sng" dirty="0"/>
          </a:p>
          <a:p>
            <a:pPr algn="ctr"/>
            <a:endParaRPr lang="id-ID" sz="2800" b="1" u="sng" dirty="0"/>
          </a:p>
        </p:txBody>
      </p:sp>
      <p:sp>
        <p:nvSpPr>
          <p:cNvPr id="13" name="Rounded Rectangle 12"/>
          <p:cNvSpPr/>
          <p:nvPr/>
        </p:nvSpPr>
        <p:spPr>
          <a:xfrm>
            <a:off x="611560" y="4077072"/>
            <a:ext cx="7632848" cy="864096"/>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800" dirty="0" smtClean="0"/>
              <a:t>PEMICU KEKERASAN PADA ANAK DI MASA PANDEMI COVID 19</a:t>
            </a:r>
            <a:endParaRPr lang="id-ID" sz="2800" dirty="0"/>
          </a:p>
        </p:txBody>
      </p:sp>
      <p:sp>
        <p:nvSpPr>
          <p:cNvPr id="16" name="Rounded Rectangle 15"/>
          <p:cNvSpPr/>
          <p:nvPr/>
        </p:nvSpPr>
        <p:spPr>
          <a:xfrm>
            <a:off x="611560" y="5661248"/>
            <a:ext cx="7632848" cy="1196752"/>
          </a:xfrm>
          <a:prstGeom prst="roundRect">
            <a:avLst/>
          </a:prstGeom>
        </p:spPr>
        <p:style>
          <a:lnRef idx="0">
            <a:schemeClr val="dk1"/>
          </a:lnRef>
          <a:fillRef idx="3">
            <a:schemeClr val="dk1"/>
          </a:fillRef>
          <a:effectRef idx="3">
            <a:schemeClr val="dk1"/>
          </a:effectRef>
          <a:fontRef idx="minor">
            <a:schemeClr val="lt1"/>
          </a:fontRef>
        </p:style>
        <p:txBody>
          <a:bodyPr rtlCol="0" anchor="t"/>
          <a:lstStyle/>
          <a:p>
            <a:pPr algn="ctr"/>
            <a:r>
              <a:rPr lang="id-ID" sz="2800" dirty="0"/>
              <a:t>FAKULTAS PSIKOLOGI</a:t>
            </a:r>
          </a:p>
          <a:p>
            <a:pPr algn="ctr"/>
            <a:r>
              <a:rPr lang="id-ID" sz="2800" dirty="0"/>
              <a:t>UNIVERSITAS MEDAN AREA</a:t>
            </a:r>
          </a:p>
          <a:p>
            <a:pPr algn="ctr"/>
            <a:endParaRPr lang="id-ID" sz="2800" dirty="0"/>
          </a:p>
        </p:txBody>
      </p:sp>
    </p:spTree>
    <p:extLst>
      <p:ext uri="{BB962C8B-B14F-4D97-AF65-F5344CB8AC3E}">
        <p14:creationId xmlns:p14="http://schemas.microsoft.com/office/powerpoint/2010/main" val="611822990"/>
      </p:ext>
    </p:extLst>
  </p:cSld>
  <p:clrMapOvr>
    <a:masterClrMapping/>
  </p:clrMapOvr>
  <mc:AlternateContent xmlns:mc="http://schemas.openxmlformats.org/markup-compatibility/2006">
    <mc:Choice xmlns:p14="http://schemas.microsoft.com/office/powerpoint/2010/main" Requires="p14">
      <p:transition spd="slow" p14:dur="2250">
        <p:circle/>
      </p:transition>
    </mc:Choice>
    <mc:Fallback>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778098"/>
          </a:xfrm>
        </p:spPr>
        <p:txBody>
          <a:bodyPr>
            <a:normAutofit/>
          </a:bodyPr>
          <a:lstStyle/>
          <a:p>
            <a:pPr algn="l"/>
            <a:r>
              <a:rPr lang="id-ID" sz="2200" dirty="0" smtClean="0"/>
              <a:t>bentuk...</a:t>
            </a:r>
            <a:endParaRPr lang="id-ID" sz="2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06769228"/>
              </p:ext>
            </p:extLst>
          </p:nvPr>
        </p:nvGraphicFramePr>
        <p:xfrm>
          <a:off x="0" y="620713"/>
          <a:ext cx="9144000" cy="62372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3879330"/>
      </p:ext>
    </p:extLst>
  </p:cSld>
  <p:clrMapOvr>
    <a:masterClrMapping/>
  </p:clrMapOvr>
  <p:transition spd="slow">
    <p:wheel spokes="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lgn="ctr">
              <a:spcBef>
                <a:spcPts val="0"/>
              </a:spcBef>
              <a:buNone/>
            </a:pPr>
            <a:r>
              <a:rPr lang="id-ID" sz="2400" u="sng" dirty="0" smtClean="0">
                <a:solidFill>
                  <a:schemeClr val="bg1"/>
                </a:solidFill>
              </a:rPr>
              <a:t>Tabel</a:t>
            </a:r>
          </a:p>
          <a:p>
            <a:pPr marL="0" indent="0" algn="ctr">
              <a:spcBef>
                <a:spcPts val="0"/>
              </a:spcBef>
              <a:buNone/>
            </a:pPr>
            <a:r>
              <a:rPr lang="id-ID" sz="2400" u="sng" dirty="0" smtClean="0">
                <a:solidFill>
                  <a:schemeClr val="bg1"/>
                </a:solidFill>
              </a:rPr>
              <a:t>Bentuk-Bentuk Kekerasan Pada Setiap Fase Anak</a:t>
            </a:r>
          </a:p>
          <a:p>
            <a:pPr marL="0" indent="0" algn="ctr">
              <a:spcBef>
                <a:spcPts val="0"/>
              </a:spcBef>
              <a:buNone/>
            </a:pPr>
            <a:endParaRPr lang="id-ID" sz="2400" u="sng" dirty="0">
              <a:solidFill>
                <a:schemeClr val="bg1"/>
              </a:solidFill>
            </a:endParaRPr>
          </a:p>
          <a:p>
            <a:pPr marL="0" indent="0" algn="ctr">
              <a:spcBef>
                <a:spcPts val="0"/>
              </a:spcBef>
              <a:buNone/>
            </a:pPr>
            <a:endParaRPr lang="id-ID" sz="2400" u="sng" dirty="0" smtClean="0">
              <a:solidFill>
                <a:schemeClr val="bg1"/>
              </a:solidFill>
            </a:endParaRPr>
          </a:p>
          <a:p>
            <a:pPr marL="0" indent="0" algn="ctr">
              <a:spcBef>
                <a:spcPts val="0"/>
              </a:spcBef>
              <a:buNone/>
            </a:pPr>
            <a:endParaRPr lang="id-ID" sz="2400" u="sng" dirty="0">
              <a:solidFill>
                <a:schemeClr val="bg1"/>
              </a:solidFill>
            </a:endParaRPr>
          </a:p>
          <a:p>
            <a:pPr marL="0" indent="0" algn="ctr">
              <a:spcBef>
                <a:spcPts val="0"/>
              </a:spcBef>
              <a:buNone/>
            </a:pPr>
            <a:endParaRPr lang="id-ID" sz="2400" u="sng" dirty="0" smtClean="0">
              <a:solidFill>
                <a:schemeClr val="bg1"/>
              </a:solidFill>
            </a:endParaRPr>
          </a:p>
          <a:p>
            <a:pPr marL="0" indent="0" algn="ctr">
              <a:spcBef>
                <a:spcPts val="0"/>
              </a:spcBef>
              <a:buNone/>
            </a:pPr>
            <a:endParaRPr lang="id-ID" sz="2400" u="sng" dirty="0">
              <a:solidFill>
                <a:schemeClr val="bg1"/>
              </a:solidFill>
            </a:endParaRPr>
          </a:p>
          <a:p>
            <a:pPr marL="0" indent="0" algn="ctr">
              <a:spcBef>
                <a:spcPts val="0"/>
              </a:spcBef>
              <a:buNone/>
            </a:pPr>
            <a:endParaRPr lang="id-ID" sz="2400" u="sng" dirty="0" smtClean="0">
              <a:solidFill>
                <a:schemeClr val="bg1"/>
              </a:solidFill>
            </a:endParaRPr>
          </a:p>
          <a:p>
            <a:pPr marL="0" indent="0" algn="ctr">
              <a:spcBef>
                <a:spcPts val="0"/>
              </a:spcBef>
              <a:buNone/>
            </a:pPr>
            <a:endParaRPr lang="id-ID" sz="2400" u="sng" dirty="0">
              <a:solidFill>
                <a:schemeClr val="bg1"/>
              </a:solidFill>
            </a:endParaRPr>
          </a:p>
          <a:p>
            <a:pPr marL="0" indent="0" algn="ctr">
              <a:spcBef>
                <a:spcPts val="0"/>
              </a:spcBef>
              <a:buNone/>
            </a:pPr>
            <a:endParaRPr lang="id-ID" sz="2400" u="sng" dirty="0" smtClean="0">
              <a:solidFill>
                <a:schemeClr val="bg1"/>
              </a:solidFill>
            </a:endParaRPr>
          </a:p>
          <a:p>
            <a:pPr marL="0" indent="0" algn="ctr">
              <a:spcBef>
                <a:spcPts val="0"/>
              </a:spcBef>
              <a:buNone/>
            </a:pPr>
            <a:endParaRPr lang="id-ID" sz="2400" u="sng" dirty="0">
              <a:solidFill>
                <a:schemeClr val="bg1"/>
              </a:solidFill>
            </a:endParaRPr>
          </a:p>
          <a:p>
            <a:pPr marL="0" indent="0" algn="ctr">
              <a:spcBef>
                <a:spcPts val="0"/>
              </a:spcBef>
              <a:buNone/>
            </a:pPr>
            <a:endParaRPr lang="id-ID" sz="2400" u="sng" dirty="0" smtClean="0">
              <a:solidFill>
                <a:schemeClr val="bg1"/>
              </a:solidFill>
            </a:endParaRPr>
          </a:p>
          <a:p>
            <a:pPr marL="0" indent="0" algn="ctr">
              <a:spcBef>
                <a:spcPts val="0"/>
              </a:spcBef>
              <a:buNone/>
            </a:pPr>
            <a:endParaRPr lang="id-ID" sz="2400" u="sng" dirty="0">
              <a:solidFill>
                <a:schemeClr val="bg1"/>
              </a:solidFill>
            </a:endParaRPr>
          </a:p>
          <a:p>
            <a:pPr marL="0" indent="0" algn="ctr">
              <a:spcBef>
                <a:spcPts val="0"/>
              </a:spcBef>
              <a:buNone/>
            </a:pPr>
            <a:r>
              <a:rPr lang="id-ID" sz="2000" dirty="0" smtClean="0">
                <a:solidFill>
                  <a:schemeClr val="bg1"/>
                </a:solidFill>
              </a:rPr>
              <a:t>Sumber: Unicef. Domestic Violence Againts Women and Girl, 2000</a:t>
            </a:r>
          </a:p>
          <a:p>
            <a:pPr marL="0" indent="0" algn="ctr">
              <a:spcBef>
                <a:spcPts val="0"/>
              </a:spcBef>
              <a:buNone/>
            </a:pPr>
            <a:endParaRPr lang="id-ID" sz="2400" u="sng" dirty="0" smtClean="0">
              <a:solidFill>
                <a:schemeClr val="bg1"/>
              </a:solidFill>
            </a:endParaRPr>
          </a:p>
          <a:p>
            <a:pPr marL="0" indent="0" algn="ctr">
              <a:buNone/>
            </a:pPr>
            <a:endParaRPr lang="id-ID" dirty="0">
              <a:solidFill>
                <a:schemeClr val="bg1"/>
              </a:solidFill>
            </a:endParaRPr>
          </a:p>
          <a:p>
            <a:pPr marL="0" indent="0" algn="ctr">
              <a:buNone/>
            </a:pPr>
            <a:endParaRPr lang="id-ID" dirty="0" smtClean="0">
              <a:solidFill>
                <a:schemeClr val="bg1"/>
              </a:solidFill>
            </a:endParaRPr>
          </a:p>
          <a:p>
            <a:pPr marL="0" indent="0" algn="ctr">
              <a:buNone/>
            </a:pPr>
            <a:endParaRPr lang="id-ID" dirty="0">
              <a:solidFill>
                <a:schemeClr val="bg1"/>
              </a:solidFill>
            </a:endParaRPr>
          </a:p>
          <a:p>
            <a:pPr marL="0" indent="0" algn="ctr">
              <a:buNone/>
            </a:pPr>
            <a:endParaRPr lang="id-ID" dirty="0" smtClean="0">
              <a:solidFill>
                <a:schemeClr val="bg1"/>
              </a:solidFill>
            </a:endParaRPr>
          </a:p>
          <a:p>
            <a:pPr marL="0" indent="0" algn="ctr">
              <a:buNone/>
            </a:pPr>
            <a:endParaRPr lang="id-ID" dirty="0">
              <a:solidFill>
                <a:schemeClr val="bg1"/>
              </a:solidFill>
            </a:endParaRPr>
          </a:p>
          <a:p>
            <a:pPr marL="0" indent="0" algn="ctr">
              <a:buNone/>
            </a:pPr>
            <a:endParaRPr lang="id-ID" dirty="0" smtClean="0">
              <a:solidFill>
                <a:schemeClr val="bg1"/>
              </a:solidFill>
            </a:endParaRPr>
          </a:p>
          <a:p>
            <a:pPr marL="0" indent="0" algn="ctr">
              <a:buNone/>
            </a:pPr>
            <a:endParaRPr lang="id-ID" dirty="0">
              <a:solidFill>
                <a:schemeClr val="bg1"/>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708040508"/>
              </p:ext>
            </p:extLst>
          </p:nvPr>
        </p:nvGraphicFramePr>
        <p:xfrm>
          <a:off x="0" y="836712"/>
          <a:ext cx="9144000" cy="3960440"/>
        </p:xfrm>
        <a:graphic>
          <a:graphicData uri="http://schemas.openxmlformats.org/drawingml/2006/table">
            <a:tbl>
              <a:tblPr firstRow="1" bandRow="1">
                <a:tableStyleId>{E8034E78-7F5D-4C2E-B375-FC64B27BC917}</a:tableStyleId>
              </a:tblPr>
              <a:tblGrid>
                <a:gridCol w="4572000"/>
                <a:gridCol w="4572000"/>
              </a:tblGrid>
              <a:tr h="646954">
                <a:tc>
                  <a:txBody>
                    <a:bodyPr/>
                    <a:lstStyle/>
                    <a:p>
                      <a:pPr algn="ctr"/>
                      <a:r>
                        <a:rPr lang="id-ID" sz="1800" dirty="0" smtClean="0">
                          <a:solidFill>
                            <a:schemeClr val="bg1"/>
                          </a:solidFill>
                        </a:rPr>
                        <a:t>Fase</a:t>
                      </a:r>
                      <a:endParaRPr lang="id-ID" sz="1800" dirty="0">
                        <a:solidFill>
                          <a:schemeClr val="bg1"/>
                        </a:solidFill>
                      </a:endParaRPr>
                    </a:p>
                  </a:txBody>
                  <a:tcPr anchor="ctr"/>
                </a:tc>
                <a:tc>
                  <a:txBody>
                    <a:bodyPr/>
                    <a:lstStyle/>
                    <a:p>
                      <a:pPr algn="ctr"/>
                      <a:r>
                        <a:rPr lang="id-ID" sz="1800" dirty="0" smtClean="0">
                          <a:solidFill>
                            <a:schemeClr val="bg1"/>
                          </a:solidFill>
                        </a:rPr>
                        <a:t>Bentuk Kekerasan</a:t>
                      </a:r>
                      <a:endParaRPr lang="id-ID" sz="1800" dirty="0">
                        <a:solidFill>
                          <a:schemeClr val="bg1"/>
                        </a:solidFill>
                      </a:endParaRPr>
                    </a:p>
                  </a:txBody>
                  <a:tcPr anchor="ctr"/>
                </a:tc>
              </a:tr>
              <a:tr h="650679">
                <a:tc>
                  <a:txBody>
                    <a:bodyPr/>
                    <a:lstStyle/>
                    <a:p>
                      <a:pPr algn="ctr"/>
                      <a:r>
                        <a:rPr lang="id-ID" sz="1800" dirty="0" smtClean="0">
                          <a:solidFill>
                            <a:schemeClr val="tx1"/>
                          </a:solidFill>
                        </a:rPr>
                        <a:t>Pralahir</a:t>
                      </a:r>
                      <a:endParaRPr lang="id-ID" sz="1800" dirty="0">
                        <a:solidFill>
                          <a:schemeClr val="tx1"/>
                        </a:solidFill>
                      </a:endParaRPr>
                    </a:p>
                  </a:txBody>
                  <a:tcPr anchor="ctr"/>
                </a:tc>
                <a:tc>
                  <a:txBody>
                    <a:bodyPr/>
                    <a:lstStyle/>
                    <a:p>
                      <a:r>
                        <a:rPr lang="id-ID" sz="1800" dirty="0" smtClean="0">
                          <a:solidFill>
                            <a:schemeClr val="tx1"/>
                          </a:solidFill>
                        </a:rPr>
                        <a:t>Aborsi dan risiko janin ketika mengalami pemukulan fisik</a:t>
                      </a:r>
                      <a:endParaRPr lang="id-ID" sz="1800" dirty="0">
                        <a:solidFill>
                          <a:schemeClr val="tx1"/>
                        </a:solidFill>
                      </a:endParaRPr>
                    </a:p>
                  </a:txBody>
                  <a:tcPr/>
                </a:tc>
              </a:tr>
              <a:tr h="650679">
                <a:tc>
                  <a:txBody>
                    <a:bodyPr/>
                    <a:lstStyle/>
                    <a:p>
                      <a:pPr algn="ctr"/>
                      <a:r>
                        <a:rPr lang="id-ID" sz="1800" dirty="0" smtClean="0">
                          <a:solidFill>
                            <a:schemeClr val="tx1"/>
                          </a:solidFill>
                        </a:rPr>
                        <a:t>Bayi</a:t>
                      </a:r>
                      <a:endParaRPr lang="id-ID" sz="1800" dirty="0">
                        <a:solidFill>
                          <a:schemeClr val="tx1"/>
                        </a:solidFill>
                      </a:endParaRPr>
                    </a:p>
                  </a:txBody>
                  <a:tcPr anchor="ctr"/>
                </a:tc>
                <a:tc>
                  <a:txBody>
                    <a:bodyPr/>
                    <a:lstStyle/>
                    <a:p>
                      <a:r>
                        <a:rPr lang="id-ID" sz="1800" dirty="0" smtClean="0">
                          <a:solidFill>
                            <a:schemeClr val="tx1"/>
                          </a:solidFill>
                        </a:rPr>
                        <a:t>Pembunuhan anak, kekerasan fisik, psikologis, dan seksual</a:t>
                      </a:r>
                      <a:endParaRPr lang="id-ID" sz="1800" dirty="0">
                        <a:solidFill>
                          <a:schemeClr val="tx1"/>
                        </a:solidFill>
                      </a:endParaRPr>
                    </a:p>
                  </a:txBody>
                  <a:tcPr/>
                </a:tc>
              </a:tr>
              <a:tr h="803726">
                <a:tc>
                  <a:txBody>
                    <a:bodyPr/>
                    <a:lstStyle/>
                    <a:p>
                      <a:pPr algn="ctr"/>
                      <a:r>
                        <a:rPr lang="id-ID" sz="1800" dirty="0" smtClean="0">
                          <a:solidFill>
                            <a:schemeClr val="tx1"/>
                          </a:solidFill>
                        </a:rPr>
                        <a:t>Anak</a:t>
                      </a:r>
                      <a:endParaRPr lang="id-ID" sz="1800" dirty="0">
                        <a:solidFill>
                          <a:schemeClr val="tx1"/>
                        </a:solidFill>
                      </a:endParaRPr>
                    </a:p>
                  </a:txBody>
                  <a:tcPr anchor="ctr"/>
                </a:tc>
                <a:tc>
                  <a:txBody>
                    <a:bodyPr/>
                    <a:lstStyle/>
                    <a:p>
                      <a:r>
                        <a:rPr lang="id-ID" sz="1800" dirty="0" smtClean="0">
                          <a:solidFill>
                            <a:schemeClr val="tx1"/>
                          </a:solidFill>
                        </a:rPr>
                        <a:t>Pernikahan dini, kekerasan alat genital, inses, kekerasan fisik,</a:t>
                      </a:r>
                      <a:r>
                        <a:rPr lang="id-ID" sz="1800" baseline="0" dirty="0" smtClean="0">
                          <a:solidFill>
                            <a:schemeClr val="tx1"/>
                          </a:solidFill>
                        </a:rPr>
                        <a:t> psikologis dan seksual</a:t>
                      </a:r>
                      <a:endParaRPr lang="id-ID" sz="1800" dirty="0">
                        <a:solidFill>
                          <a:schemeClr val="tx1"/>
                        </a:solidFill>
                      </a:endParaRPr>
                    </a:p>
                  </a:txBody>
                  <a:tcPr/>
                </a:tc>
              </a:tr>
              <a:tr h="1208402">
                <a:tc>
                  <a:txBody>
                    <a:bodyPr/>
                    <a:lstStyle/>
                    <a:p>
                      <a:pPr algn="ctr"/>
                      <a:r>
                        <a:rPr lang="id-ID" sz="1800" dirty="0" smtClean="0">
                          <a:solidFill>
                            <a:schemeClr val="tx1"/>
                          </a:solidFill>
                        </a:rPr>
                        <a:t>Remaja</a:t>
                      </a:r>
                      <a:endParaRPr lang="id-ID" sz="1800" dirty="0">
                        <a:solidFill>
                          <a:schemeClr val="tx1"/>
                        </a:solidFill>
                      </a:endParaRPr>
                    </a:p>
                  </a:txBody>
                  <a:tcPr anchor="ctr"/>
                </a:tc>
                <a:tc>
                  <a:txBody>
                    <a:bodyPr/>
                    <a:lstStyle/>
                    <a:p>
                      <a:r>
                        <a:rPr lang="id-ID" sz="1800" dirty="0" smtClean="0">
                          <a:solidFill>
                            <a:schemeClr val="tx1"/>
                          </a:solidFill>
                        </a:rPr>
                        <a:t>Pemekorsaan, pelecehan seksual</a:t>
                      </a:r>
                      <a:r>
                        <a:rPr lang="id-ID" sz="1800" baseline="0" dirty="0" smtClean="0">
                          <a:solidFill>
                            <a:schemeClr val="tx1"/>
                          </a:solidFill>
                        </a:rPr>
                        <a:t> di lingkungan sosial, dijadikan wanita penghibur, kehamilan paksa, perdagangan remaja, pembunuhan, pelecehan psikolgis</a:t>
                      </a:r>
                      <a:endParaRPr lang="id-ID" sz="1800" dirty="0">
                        <a:solidFill>
                          <a:schemeClr val="tx1"/>
                        </a:solidFill>
                      </a:endParaRPr>
                    </a:p>
                  </a:txBody>
                  <a:tcPr/>
                </a:tc>
              </a:tr>
            </a:tbl>
          </a:graphicData>
        </a:graphic>
      </p:graphicFrame>
      <p:sp>
        <p:nvSpPr>
          <p:cNvPr id="9" name="TextBox 8"/>
          <p:cNvSpPr txBox="1"/>
          <p:nvPr/>
        </p:nvSpPr>
        <p:spPr>
          <a:xfrm>
            <a:off x="251520" y="5301208"/>
            <a:ext cx="8424936" cy="1477328"/>
          </a:xfrm>
          <a:prstGeom prst="rect">
            <a:avLst/>
          </a:prstGeom>
          <a:noFill/>
        </p:spPr>
        <p:txBody>
          <a:bodyPr wrap="square" rtlCol="0">
            <a:spAutoFit/>
          </a:bodyPr>
          <a:lstStyle/>
          <a:p>
            <a:pPr lvl="0" algn="ctr" eaLnBrk="0" fontAlgn="base" hangingPunct="0">
              <a:spcBef>
                <a:spcPct val="0"/>
              </a:spcBef>
              <a:spcAft>
                <a:spcPct val="0"/>
              </a:spcAft>
            </a:pPr>
            <a:r>
              <a:rPr lang="en-US" dirty="0" err="1">
                <a:solidFill>
                  <a:schemeClr val="bg1"/>
                </a:solidFill>
                <a:latin typeface="CalistoMT"/>
                <a:ea typeface="Calibri" pitchFamily="34" charset="0"/>
                <a:cs typeface="Times New Roman" pitchFamily="18" charset="0"/>
              </a:rPr>
              <a:t>Semua</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kekerasan</a:t>
            </a:r>
            <a:r>
              <a:rPr lang="en-US" dirty="0">
                <a:solidFill>
                  <a:schemeClr val="bg1"/>
                </a:solidFill>
                <a:latin typeface="CalistoMT"/>
                <a:ea typeface="Calibri" pitchFamily="34" charset="0"/>
                <a:cs typeface="Times New Roman" pitchFamily="18" charset="0"/>
              </a:rPr>
              <a:t> yang </a:t>
            </a:r>
            <a:r>
              <a:rPr lang="en-US" dirty="0" err="1">
                <a:solidFill>
                  <a:schemeClr val="bg1"/>
                </a:solidFill>
                <a:latin typeface="CalistoMT"/>
                <a:ea typeface="Calibri" pitchFamily="34" charset="0"/>
                <a:cs typeface="Times New Roman" pitchFamily="18" charset="0"/>
              </a:rPr>
              <a:t>diterima</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anak</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akan</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direkam</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dalam</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alam</a:t>
            </a:r>
            <a:endParaRPr lang="en-US" sz="800" dirty="0">
              <a:solidFill>
                <a:schemeClr val="bg1"/>
              </a:solidFill>
              <a:latin typeface="Arial" pitchFamily="34" charset="0"/>
              <a:cs typeface="Arial" pitchFamily="34" charset="0"/>
            </a:endParaRPr>
          </a:p>
          <a:p>
            <a:pPr lvl="0" algn="ctr" eaLnBrk="0" fontAlgn="base" hangingPunct="0">
              <a:spcBef>
                <a:spcPct val="0"/>
              </a:spcBef>
              <a:spcAft>
                <a:spcPct val="0"/>
              </a:spcAft>
            </a:pPr>
            <a:r>
              <a:rPr lang="en-US" dirty="0" err="1">
                <a:solidFill>
                  <a:schemeClr val="bg1"/>
                </a:solidFill>
                <a:latin typeface="CalistoMT"/>
                <a:ea typeface="Calibri" pitchFamily="34" charset="0"/>
                <a:cs typeface="Times New Roman" pitchFamily="18" charset="0"/>
              </a:rPr>
              <a:t>bawah</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sadar</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mereka</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dan</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akan</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dibawa</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sampai</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pada</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masa</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dewasa</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dan</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terus</a:t>
            </a:r>
            <a:endParaRPr lang="en-US" sz="800" dirty="0">
              <a:solidFill>
                <a:schemeClr val="bg1"/>
              </a:solidFill>
              <a:latin typeface="Arial" pitchFamily="34" charset="0"/>
              <a:cs typeface="Arial" pitchFamily="34" charset="0"/>
            </a:endParaRPr>
          </a:p>
          <a:p>
            <a:pPr lvl="0" algn="ctr" eaLnBrk="0" fontAlgn="base" hangingPunct="0">
              <a:spcBef>
                <a:spcPct val="0"/>
              </a:spcBef>
              <a:spcAft>
                <a:spcPct val="0"/>
              </a:spcAft>
            </a:pPr>
            <a:r>
              <a:rPr lang="en-US" dirty="0" err="1">
                <a:solidFill>
                  <a:schemeClr val="bg1"/>
                </a:solidFill>
                <a:latin typeface="CalistoMT"/>
                <a:ea typeface="Calibri" pitchFamily="34" charset="0"/>
                <a:cs typeface="Times New Roman" pitchFamily="18" charset="0"/>
              </a:rPr>
              <a:t>sepanjang</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hidupnya</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Akibatnya</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si</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anak</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setelah</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tumbuh</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dan</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berkembang</a:t>
            </a:r>
            <a:endParaRPr lang="en-US" sz="800" dirty="0">
              <a:solidFill>
                <a:schemeClr val="bg1"/>
              </a:solidFill>
              <a:latin typeface="Arial" pitchFamily="34" charset="0"/>
              <a:cs typeface="Arial" pitchFamily="34" charset="0"/>
            </a:endParaRPr>
          </a:p>
          <a:p>
            <a:pPr lvl="0" algn="ctr" eaLnBrk="0" fontAlgn="base" hangingPunct="0">
              <a:spcBef>
                <a:spcPct val="0"/>
              </a:spcBef>
              <a:spcAft>
                <a:spcPct val="0"/>
              </a:spcAft>
            </a:pPr>
            <a:r>
              <a:rPr lang="en-US" dirty="0" err="1">
                <a:solidFill>
                  <a:schemeClr val="bg1"/>
                </a:solidFill>
                <a:latin typeface="CalistoMT"/>
                <a:ea typeface="Calibri" pitchFamily="34" charset="0"/>
                <a:cs typeface="Times New Roman" pitchFamily="18" charset="0"/>
              </a:rPr>
              <a:t>menjadi</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dewasa</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akan</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sangat</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agresif</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dan</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melakukan</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kekerasan</a:t>
            </a:r>
            <a:r>
              <a:rPr lang="en-US" dirty="0">
                <a:solidFill>
                  <a:schemeClr val="bg1"/>
                </a:solidFill>
                <a:latin typeface="CalistoMT"/>
                <a:ea typeface="Calibri" pitchFamily="34" charset="0"/>
                <a:cs typeface="Times New Roman" pitchFamily="18" charset="0"/>
              </a:rPr>
              <a:t> yang </a:t>
            </a:r>
            <a:r>
              <a:rPr lang="en-US" dirty="0" err="1">
                <a:solidFill>
                  <a:schemeClr val="bg1"/>
                </a:solidFill>
                <a:latin typeface="CalistoMT"/>
                <a:ea typeface="Calibri" pitchFamily="34" charset="0"/>
                <a:cs typeface="Times New Roman" pitchFamily="18" charset="0"/>
              </a:rPr>
              <a:t>serupa</a:t>
            </a:r>
            <a:endParaRPr lang="en-US" sz="800" dirty="0">
              <a:solidFill>
                <a:schemeClr val="bg1"/>
              </a:solidFill>
              <a:latin typeface="Arial" pitchFamily="34" charset="0"/>
              <a:cs typeface="Arial" pitchFamily="34" charset="0"/>
            </a:endParaRPr>
          </a:p>
          <a:p>
            <a:pPr lvl="0" algn="ctr" eaLnBrk="0" fontAlgn="base" hangingPunct="0">
              <a:spcBef>
                <a:spcPct val="0"/>
              </a:spcBef>
              <a:spcAft>
                <a:spcPct val="0"/>
              </a:spcAft>
            </a:pPr>
            <a:r>
              <a:rPr lang="en-US" dirty="0" err="1">
                <a:solidFill>
                  <a:schemeClr val="bg1"/>
                </a:solidFill>
                <a:latin typeface="CalistoMT"/>
                <a:ea typeface="Calibri" pitchFamily="34" charset="0"/>
                <a:cs typeface="Times New Roman" pitchFamily="18" charset="0"/>
              </a:rPr>
              <a:t>terhadap</a:t>
            </a:r>
            <a:r>
              <a:rPr lang="en-US" dirty="0">
                <a:solidFill>
                  <a:schemeClr val="bg1"/>
                </a:solidFill>
                <a:latin typeface="CalistoMT"/>
                <a:ea typeface="Calibri" pitchFamily="34" charset="0"/>
                <a:cs typeface="Times New Roman" pitchFamily="18" charset="0"/>
              </a:rPr>
              <a:t> </a:t>
            </a:r>
            <a:r>
              <a:rPr lang="en-US" dirty="0" err="1">
                <a:solidFill>
                  <a:schemeClr val="bg1"/>
                </a:solidFill>
                <a:latin typeface="CalistoMT"/>
                <a:ea typeface="Calibri" pitchFamily="34" charset="0"/>
                <a:cs typeface="Times New Roman" pitchFamily="18" charset="0"/>
              </a:rPr>
              <a:t>anak-anak</a:t>
            </a:r>
            <a:r>
              <a:rPr lang="en-US" dirty="0">
                <a:solidFill>
                  <a:schemeClr val="bg1"/>
                </a:solidFill>
                <a:latin typeface="CalistoMT"/>
                <a:ea typeface="Calibri" pitchFamily="34" charset="0"/>
                <a:cs typeface="Times New Roman" pitchFamily="18" charset="0"/>
              </a:rPr>
              <a:t>.</a:t>
            </a:r>
            <a:endParaRPr lang="en-US" sz="32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3109757648"/>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332656"/>
            <a:ext cx="8712968" cy="6264696"/>
          </a:xfrm>
        </p:spPr>
        <p:txBody>
          <a:bodyPr/>
          <a:lstStyle/>
          <a:p>
            <a:endParaRPr lang="id-ID" dirty="0"/>
          </a:p>
        </p:txBody>
      </p:sp>
      <p:sp>
        <p:nvSpPr>
          <p:cNvPr id="4" name="Pentagon 3"/>
          <p:cNvSpPr/>
          <p:nvPr/>
        </p:nvSpPr>
        <p:spPr>
          <a:xfrm>
            <a:off x="0" y="2636912"/>
            <a:ext cx="4608512" cy="2736304"/>
          </a:xfrm>
          <a:prstGeom prst="homePlat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200" dirty="0" err="1"/>
              <a:t>Menurut</a:t>
            </a:r>
            <a:r>
              <a:rPr lang="en-US" sz="2200" dirty="0"/>
              <a:t> UU No. 23 </a:t>
            </a:r>
            <a:r>
              <a:rPr lang="en-US" sz="2200" dirty="0" err="1"/>
              <a:t>tahun</a:t>
            </a:r>
            <a:r>
              <a:rPr lang="en-US" sz="2200" dirty="0"/>
              <a:t> 2004 </a:t>
            </a:r>
            <a:r>
              <a:rPr lang="en-US" sz="2200" dirty="0" err="1"/>
              <a:t>tentang</a:t>
            </a:r>
            <a:r>
              <a:rPr lang="en-US" sz="2200" dirty="0"/>
              <a:t> </a:t>
            </a:r>
            <a:r>
              <a:rPr lang="en-US" sz="2200" dirty="0" err="1"/>
              <a:t>Penghapusan</a:t>
            </a:r>
            <a:r>
              <a:rPr lang="en-US" sz="2200" dirty="0"/>
              <a:t> </a:t>
            </a:r>
            <a:r>
              <a:rPr lang="en-US" sz="2200" dirty="0" err="1"/>
              <a:t>Kekerasan</a:t>
            </a:r>
            <a:r>
              <a:rPr lang="en-US" sz="2200" dirty="0"/>
              <a:t> </a:t>
            </a:r>
            <a:r>
              <a:rPr lang="en-US" sz="2200" dirty="0" err="1"/>
              <a:t>Dalam</a:t>
            </a:r>
            <a:r>
              <a:rPr lang="en-US" sz="2200" dirty="0"/>
              <a:t> </a:t>
            </a:r>
            <a:r>
              <a:rPr lang="en-US" sz="2200" dirty="0" err="1"/>
              <a:t>Rumah</a:t>
            </a:r>
            <a:r>
              <a:rPr lang="en-US" sz="2200" dirty="0"/>
              <a:t> </a:t>
            </a:r>
            <a:r>
              <a:rPr lang="en-US" sz="2200" dirty="0" err="1"/>
              <a:t>Tangga</a:t>
            </a:r>
            <a:r>
              <a:rPr lang="en-US" sz="2200" dirty="0"/>
              <a:t> (PKDRT) yang </a:t>
            </a:r>
            <a:r>
              <a:rPr lang="en-US" sz="2200" dirty="0" err="1"/>
              <a:t>meliputi</a:t>
            </a:r>
            <a:r>
              <a:rPr lang="en-US" sz="2200" dirty="0"/>
              <a:t> </a:t>
            </a:r>
            <a:r>
              <a:rPr lang="en-US" sz="2200" dirty="0" err="1"/>
              <a:t>suami</a:t>
            </a:r>
            <a:r>
              <a:rPr lang="en-US" sz="2200" dirty="0"/>
              <a:t>, </a:t>
            </a:r>
            <a:r>
              <a:rPr lang="en-US" sz="2200" dirty="0" err="1"/>
              <a:t>isteri</a:t>
            </a:r>
            <a:r>
              <a:rPr lang="en-US" sz="2200" dirty="0"/>
              <a:t> </a:t>
            </a:r>
            <a:r>
              <a:rPr lang="en-US" sz="2200" dirty="0" err="1"/>
              <a:t>dan</a:t>
            </a:r>
            <a:r>
              <a:rPr lang="en-US" sz="2200" dirty="0"/>
              <a:t> </a:t>
            </a:r>
            <a:r>
              <a:rPr lang="en-US" sz="2200" dirty="0" err="1"/>
              <a:t>anak</a:t>
            </a:r>
            <a:r>
              <a:rPr lang="en-US" sz="2200" dirty="0"/>
              <a:t>, </a:t>
            </a:r>
            <a:r>
              <a:rPr lang="en-US" sz="2200" dirty="0" err="1"/>
              <a:t>adalah</a:t>
            </a:r>
            <a:r>
              <a:rPr lang="en-US" sz="2200" dirty="0"/>
              <a:t>:</a:t>
            </a:r>
          </a:p>
          <a:p>
            <a:pPr algn="ctr"/>
            <a:endParaRPr lang="id-ID" sz="2200" dirty="0"/>
          </a:p>
        </p:txBody>
      </p:sp>
      <p:sp>
        <p:nvSpPr>
          <p:cNvPr id="8" name="Rounded Rectangle 7"/>
          <p:cNvSpPr/>
          <p:nvPr/>
        </p:nvSpPr>
        <p:spPr>
          <a:xfrm>
            <a:off x="5004048" y="2276872"/>
            <a:ext cx="3240360" cy="720080"/>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200" dirty="0" smtClean="0"/>
              <a:t>a. Kekerasan Fisik</a:t>
            </a:r>
            <a:endParaRPr lang="id-ID" sz="2200" dirty="0"/>
          </a:p>
        </p:txBody>
      </p:sp>
      <p:sp>
        <p:nvSpPr>
          <p:cNvPr id="9" name="Rounded Rectangle 8"/>
          <p:cNvSpPr/>
          <p:nvPr/>
        </p:nvSpPr>
        <p:spPr>
          <a:xfrm>
            <a:off x="5004048" y="3284984"/>
            <a:ext cx="3286079" cy="648072"/>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200" dirty="0" smtClean="0"/>
              <a:t>b. Kekerasan psikis</a:t>
            </a:r>
            <a:endParaRPr lang="id-ID" sz="2200" dirty="0"/>
          </a:p>
        </p:txBody>
      </p:sp>
      <p:sp>
        <p:nvSpPr>
          <p:cNvPr id="10" name="Rounded Rectangle 9"/>
          <p:cNvSpPr/>
          <p:nvPr/>
        </p:nvSpPr>
        <p:spPr>
          <a:xfrm>
            <a:off x="5004048" y="4221088"/>
            <a:ext cx="3286079" cy="720080"/>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200" dirty="0" smtClean="0"/>
              <a:t>c. Kekerasan seksual</a:t>
            </a:r>
            <a:endParaRPr lang="id-ID" sz="2200" dirty="0"/>
          </a:p>
        </p:txBody>
      </p:sp>
      <p:sp>
        <p:nvSpPr>
          <p:cNvPr id="11" name="Rounded Rectangle 10"/>
          <p:cNvSpPr/>
          <p:nvPr/>
        </p:nvSpPr>
        <p:spPr>
          <a:xfrm>
            <a:off x="5004048" y="5229200"/>
            <a:ext cx="3240360" cy="720080"/>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200" dirty="0" smtClean="0"/>
              <a:t>d. Penelantaran rumah tangga</a:t>
            </a:r>
            <a:endParaRPr lang="id-ID" sz="2200" dirty="0"/>
          </a:p>
        </p:txBody>
      </p:sp>
    </p:spTree>
    <p:extLst>
      <p:ext uri="{BB962C8B-B14F-4D97-AF65-F5344CB8AC3E}">
        <p14:creationId xmlns:p14="http://schemas.microsoft.com/office/powerpoint/2010/main" val="1853273245"/>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634082"/>
          </a:xfrm>
          <a:solidFill>
            <a:srgbClr val="0099FF"/>
          </a:solidFill>
        </p:spPr>
        <p:txBody>
          <a:bodyPr>
            <a:normAutofit/>
          </a:bodyPr>
          <a:lstStyle/>
          <a:p>
            <a:r>
              <a:rPr lang="id-ID" sz="2400" b="1" dirty="0" smtClean="0"/>
              <a:t>Faktor Pendorong Terjadinya kekerasan</a:t>
            </a:r>
            <a:endParaRPr lang="id-ID" sz="2400" b="1"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676871845"/>
              </p:ext>
            </p:extLst>
          </p:nvPr>
        </p:nvGraphicFramePr>
        <p:xfrm>
          <a:off x="0" y="620689"/>
          <a:ext cx="9144000" cy="6237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64205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a:solidFill>
            <a:srgbClr val="0099FF"/>
          </a:solidFill>
        </p:spPr>
        <p:txBody>
          <a:bodyPr>
            <a:normAutofit/>
          </a:bodyPr>
          <a:lstStyle/>
          <a:p>
            <a:r>
              <a:rPr lang="id-ID" sz="2400" b="1" dirty="0" smtClean="0"/>
              <a:t>ANAK DALAM PERSPEKTIF ISLAM</a:t>
            </a:r>
            <a:endParaRPr lang="id-ID" sz="2400" b="1" dirty="0"/>
          </a:p>
        </p:txBody>
      </p:sp>
      <p:sp>
        <p:nvSpPr>
          <p:cNvPr id="6" name="Content Placeholder 5"/>
          <p:cNvSpPr>
            <a:spLocks noGrp="1"/>
          </p:cNvSpPr>
          <p:nvPr>
            <p:ph sz="half" idx="1"/>
          </p:nvPr>
        </p:nvSpPr>
        <p:spPr>
          <a:xfrm>
            <a:off x="179512" y="1412776"/>
            <a:ext cx="4316288" cy="5445224"/>
          </a:xfrm>
          <a:solidFill>
            <a:schemeClr val="bg1"/>
          </a:solidFill>
          <a:ln>
            <a:solidFill>
              <a:schemeClr val="bg1"/>
            </a:solidFill>
          </a:ln>
        </p:spPr>
        <p:style>
          <a:lnRef idx="1">
            <a:schemeClr val="dk1"/>
          </a:lnRef>
          <a:fillRef idx="2">
            <a:schemeClr val="dk1"/>
          </a:fillRef>
          <a:effectRef idx="1">
            <a:schemeClr val="dk1"/>
          </a:effectRef>
          <a:fontRef idx="minor">
            <a:schemeClr val="dk1"/>
          </a:fontRef>
        </p:style>
        <p:txBody>
          <a:bodyPr>
            <a:noAutofit/>
          </a:bodyPr>
          <a:lstStyle/>
          <a:p>
            <a:pPr marL="514350" indent="-514350">
              <a:buAutoNum type="arabicPeriod"/>
            </a:pPr>
            <a:r>
              <a:rPr lang="id-ID" sz="2200" b="1" dirty="0" smtClean="0"/>
              <a:t>Anak adalah amanah dari Allah</a:t>
            </a:r>
          </a:p>
          <a:p>
            <a:pPr marL="0" indent="0">
              <a:buNone/>
            </a:pPr>
            <a:r>
              <a:rPr lang="id-ID" sz="2200" dirty="0" smtClean="0"/>
              <a:t>(Q.S. Al-Kahfi/18:46)</a:t>
            </a:r>
          </a:p>
          <a:p>
            <a:pPr marL="0" indent="0">
              <a:buNone/>
            </a:pPr>
            <a:endParaRPr lang="id-ID" sz="2200" dirty="0" smtClean="0"/>
          </a:p>
          <a:p>
            <a:pPr marL="0" indent="0">
              <a:buNone/>
            </a:pPr>
            <a:r>
              <a:rPr lang="ar-SA" sz="2200" b="1" dirty="0">
                <a:latin typeface="Traditional Arabic" pitchFamily="18" charset="-78"/>
                <a:cs typeface="Traditional Arabic" pitchFamily="18" charset="-78"/>
              </a:rPr>
              <a:t>{الْمَالُ وَالْبَنُونَ زِينَةُ الْحَيَاةِ الدُّنْيَا وَالْبَاقِيَاتُ الصَّالِحَاتُ خَيْرٌ عِنْدَ رَبِّكَ ثَوَابًا وَخَيْرٌ أَمَلًا (46)} [الكهف: 46</a:t>
            </a:r>
            <a:r>
              <a:rPr lang="ar-SA" sz="2200" b="1" dirty="0" smtClean="0">
                <a:latin typeface="Traditional Arabic" pitchFamily="18" charset="-78"/>
                <a:cs typeface="Traditional Arabic" pitchFamily="18" charset="-78"/>
              </a:rPr>
              <a:t>]</a:t>
            </a:r>
            <a:endParaRPr lang="id-ID" sz="2200" b="1" dirty="0" smtClean="0">
              <a:latin typeface="Traditional Arabic" pitchFamily="18" charset="-78"/>
              <a:cs typeface="Traditional Arabic" pitchFamily="18" charset="-78"/>
            </a:endParaRPr>
          </a:p>
          <a:p>
            <a:pPr marL="0" indent="0">
              <a:buNone/>
            </a:pPr>
            <a:endParaRPr lang="ar-SA" sz="2200" b="1" dirty="0">
              <a:latin typeface="Traditional Arabic" pitchFamily="18" charset="-78"/>
              <a:cs typeface="Traditional Arabic" pitchFamily="18" charset="-78"/>
            </a:endParaRPr>
          </a:p>
          <a:p>
            <a:pPr marL="0" indent="0">
              <a:buNone/>
            </a:pPr>
            <a:r>
              <a:rPr lang="en-US" sz="2200" dirty="0"/>
              <a:t>46. </a:t>
            </a:r>
            <a:r>
              <a:rPr lang="en-US" sz="2200" dirty="0" err="1"/>
              <a:t>Harta</a:t>
            </a:r>
            <a:r>
              <a:rPr lang="en-US" sz="2200" dirty="0"/>
              <a:t> </a:t>
            </a:r>
            <a:r>
              <a:rPr lang="en-US" sz="2200" dirty="0" err="1"/>
              <a:t>dan</a:t>
            </a:r>
            <a:r>
              <a:rPr lang="en-US" sz="2200" dirty="0"/>
              <a:t> </a:t>
            </a:r>
            <a:r>
              <a:rPr lang="en-US" sz="2200" dirty="0" err="1"/>
              <a:t>anak-anak</a:t>
            </a:r>
            <a:r>
              <a:rPr lang="en-US" sz="2200" dirty="0"/>
              <a:t> </a:t>
            </a:r>
            <a:r>
              <a:rPr lang="en-US" sz="2200" dirty="0" err="1"/>
              <a:t>adalah</a:t>
            </a:r>
            <a:r>
              <a:rPr lang="en-US" sz="2200" dirty="0"/>
              <a:t> </a:t>
            </a:r>
            <a:r>
              <a:rPr lang="en-US" sz="2200" dirty="0" err="1"/>
              <a:t>perhiasan</a:t>
            </a:r>
            <a:r>
              <a:rPr lang="en-US" sz="2200" dirty="0"/>
              <a:t> </a:t>
            </a:r>
            <a:r>
              <a:rPr lang="en-US" sz="2200" dirty="0" err="1"/>
              <a:t>kehidupan</a:t>
            </a:r>
            <a:r>
              <a:rPr lang="en-US" sz="2200" dirty="0"/>
              <a:t> </a:t>
            </a:r>
            <a:r>
              <a:rPr lang="en-US" sz="2200" dirty="0" err="1"/>
              <a:t>dunia</a:t>
            </a:r>
            <a:r>
              <a:rPr lang="en-US" sz="2200" dirty="0"/>
              <a:t> </a:t>
            </a:r>
            <a:r>
              <a:rPr lang="en-US" sz="2200" dirty="0" err="1"/>
              <a:t>tetapi</a:t>
            </a:r>
            <a:r>
              <a:rPr lang="en-US" sz="2200" dirty="0"/>
              <a:t> </a:t>
            </a:r>
            <a:r>
              <a:rPr lang="en-US" sz="2200" dirty="0" err="1"/>
              <a:t>amalan-amalan</a:t>
            </a:r>
            <a:r>
              <a:rPr lang="en-US" sz="2200" dirty="0"/>
              <a:t> yang </a:t>
            </a:r>
            <a:r>
              <a:rPr lang="en-US" sz="2200" dirty="0" err="1"/>
              <a:t>kekal</a:t>
            </a:r>
            <a:r>
              <a:rPr lang="en-US" sz="2200" dirty="0"/>
              <a:t> </a:t>
            </a:r>
            <a:r>
              <a:rPr lang="en-US" sz="2200" dirty="0" err="1"/>
              <a:t>lagi</a:t>
            </a:r>
            <a:r>
              <a:rPr lang="en-US" sz="2200" dirty="0"/>
              <a:t> </a:t>
            </a:r>
            <a:r>
              <a:rPr lang="en-US" sz="2200" dirty="0" err="1"/>
              <a:t>saleh</a:t>
            </a:r>
            <a:r>
              <a:rPr lang="en-US" sz="2200" dirty="0"/>
              <a:t> </a:t>
            </a:r>
            <a:r>
              <a:rPr lang="en-US" sz="2200" dirty="0" err="1"/>
              <a:t>adalah</a:t>
            </a:r>
            <a:r>
              <a:rPr lang="en-US" sz="2200" dirty="0"/>
              <a:t> </a:t>
            </a:r>
            <a:r>
              <a:rPr lang="en-US" sz="2200" dirty="0" err="1"/>
              <a:t>lebih</a:t>
            </a:r>
            <a:r>
              <a:rPr lang="en-US" sz="2200" dirty="0"/>
              <a:t> </a:t>
            </a:r>
            <a:r>
              <a:rPr lang="en-US" sz="2200" dirty="0" err="1"/>
              <a:t>baik</a:t>
            </a:r>
            <a:r>
              <a:rPr lang="en-US" sz="2200" dirty="0"/>
              <a:t> </a:t>
            </a:r>
            <a:r>
              <a:rPr lang="en-US" sz="2200" dirty="0" err="1"/>
              <a:t>pahalanya</a:t>
            </a:r>
            <a:r>
              <a:rPr lang="en-US" sz="2200" dirty="0"/>
              <a:t> di </a:t>
            </a:r>
            <a:r>
              <a:rPr lang="en-US" sz="2200" dirty="0" err="1"/>
              <a:t>sisi</a:t>
            </a:r>
            <a:r>
              <a:rPr lang="en-US" sz="2200" dirty="0"/>
              <a:t> </a:t>
            </a:r>
            <a:r>
              <a:rPr lang="en-US" sz="2200" dirty="0" err="1"/>
              <a:t>Tuhanmu</a:t>
            </a:r>
            <a:r>
              <a:rPr lang="en-US" sz="2200" dirty="0"/>
              <a:t> </a:t>
            </a:r>
            <a:r>
              <a:rPr lang="en-US" sz="2200" dirty="0" err="1"/>
              <a:t>serta</a:t>
            </a:r>
            <a:r>
              <a:rPr lang="en-US" sz="2200" dirty="0"/>
              <a:t> </a:t>
            </a:r>
            <a:r>
              <a:rPr lang="en-US" sz="2200" dirty="0" err="1"/>
              <a:t>lebih</a:t>
            </a:r>
            <a:r>
              <a:rPr lang="en-US" sz="2200" dirty="0"/>
              <a:t> </a:t>
            </a:r>
            <a:r>
              <a:rPr lang="en-US" sz="2200" dirty="0" err="1"/>
              <a:t>baik</a:t>
            </a:r>
            <a:r>
              <a:rPr lang="en-US" sz="2200" dirty="0"/>
              <a:t> </a:t>
            </a:r>
            <a:r>
              <a:rPr lang="en-US" sz="2200" dirty="0" err="1"/>
              <a:t>untuk</a:t>
            </a:r>
            <a:r>
              <a:rPr lang="en-US" sz="2200" dirty="0"/>
              <a:t> </a:t>
            </a:r>
            <a:r>
              <a:rPr lang="en-US" sz="2200" dirty="0" err="1"/>
              <a:t>menjadi</a:t>
            </a:r>
            <a:r>
              <a:rPr lang="en-US" sz="2200" dirty="0"/>
              <a:t> </a:t>
            </a:r>
            <a:r>
              <a:rPr lang="en-US" sz="2200" dirty="0" err="1"/>
              <a:t>harapan</a:t>
            </a:r>
            <a:r>
              <a:rPr lang="en-US" sz="2200" dirty="0"/>
              <a:t>[Al-</a:t>
            </a:r>
            <a:r>
              <a:rPr lang="en-US" sz="2200" dirty="0" err="1"/>
              <a:t>Kahfi</a:t>
            </a:r>
            <a:r>
              <a:rPr lang="en-US" sz="2200" dirty="0"/>
              <a:t>/18:46]</a:t>
            </a:r>
          </a:p>
          <a:p>
            <a:pPr marL="0" indent="0">
              <a:buNone/>
            </a:pPr>
            <a:endParaRPr lang="id-ID" sz="2200" dirty="0"/>
          </a:p>
        </p:txBody>
      </p:sp>
      <p:sp>
        <p:nvSpPr>
          <p:cNvPr id="7" name="Content Placeholder 6"/>
          <p:cNvSpPr>
            <a:spLocks noGrp="1"/>
          </p:cNvSpPr>
          <p:nvPr>
            <p:ph sz="half" idx="2"/>
          </p:nvPr>
        </p:nvSpPr>
        <p:spPr>
          <a:xfrm>
            <a:off x="4648200" y="1412776"/>
            <a:ext cx="4495800" cy="5445224"/>
          </a:xfrm>
          <a:solidFill>
            <a:schemeClr val="bg1"/>
          </a:solidFill>
          <a:ln>
            <a:solidFill>
              <a:schemeClr val="bg1"/>
            </a:solidFill>
          </a:ln>
        </p:spPr>
        <p:style>
          <a:lnRef idx="1">
            <a:schemeClr val="dk1"/>
          </a:lnRef>
          <a:fillRef idx="2">
            <a:schemeClr val="dk1"/>
          </a:fillRef>
          <a:effectRef idx="1">
            <a:schemeClr val="dk1"/>
          </a:effectRef>
          <a:fontRef idx="minor">
            <a:schemeClr val="dk1"/>
          </a:fontRef>
        </p:style>
        <p:txBody>
          <a:bodyPr>
            <a:normAutofit/>
          </a:bodyPr>
          <a:lstStyle/>
          <a:p>
            <a:pPr marL="0" indent="0">
              <a:buNone/>
            </a:pPr>
            <a:r>
              <a:rPr lang="id-ID" sz="2200" b="1" dirty="0" smtClean="0"/>
              <a:t>2. Anak penyejuk hati (</a:t>
            </a:r>
            <a:r>
              <a:rPr lang="id-ID" sz="2200" b="1" i="1" dirty="0" smtClean="0"/>
              <a:t>Qurrata a’yun</a:t>
            </a:r>
            <a:r>
              <a:rPr lang="id-ID" sz="2200" b="1" dirty="0" smtClean="0"/>
              <a:t>) adalah dambaan orang tua</a:t>
            </a:r>
          </a:p>
          <a:p>
            <a:pPr marL="0" indent="0">
              <a:buNone/>
            </a:pPr>
            <a:r>
              <a:rPr lang="id-ID" sz="2200" b="1" dirty="0" smtClean="0"/>
              <a:t> </a:t>
            </a:r>
          </a:p>
          <a:p>
            <a:pPr marL="0" indent="0">
              <a:buNone/>
            </a:pPr>
            <a:r>
              <a:rPr lang="id-ID" sz="2200" dirty="0" smtClean="0"/>
              <a:t>(Q.S. Al-Furqan : 74)</a:t>
            </a:r>
          </a:p>
          <a:p>
            <a:pPr marL="0" lvl="0" indent="0">
              <a:buNone/>
            </a:pPr>
            <a:r>
              <a:rPr lang="ar-SA" sz="2200" b="1" dirty="0"/>
              <a:t>وَالَّذِينَ يَقُولُونَ</a:t>
            </a:r>
            <a:r>
              <a:rPr lang="ar-SA" sz="2200" dirty="0">
                <a:latin typeface="Traditional Arabic" pitchFamily="18" charset="-78"/>
                <a:cs typeface="Traditional Arabic" pitchFamily="18" charset="-78"/>
              </a:rPr>
              <a:t> رَبَّنَا هَبْ لَنَا مِنْ أَزْوَاجِنَا وَذُرِّيَّاتِنَا قُرَّةَ أَعْيُنٍ وَاجْعَلْنَا لِلْمُتَّقِينَ إِمَامًا (74)} [الفرقان: 74]</a:t>
            </a:r>
            <a:endParaRPr lang="en-US" sz="2200" dirty="0">
              <a:latin typeface="Traditional Arabic" pitchFamily="18" charset="-78"/>
              <a:cs typeface="Traditional Arabic" pitchFamily="18" charset="-78"/>
            </a:endParaRPr>
          </a:p>
          <a:p>
            <a:pPr marL="0" indent="0">
              <a:buNone/>
            </a:pPr>
            <a:r>
              <a:rPr lang="en-US" sz="2200" dirty="0"/>
              <a:t>“Dan orang </a:t>
            </a:r>
            <a:r>
              <a:rPr lang="en-US" sz="2200" dirty="0" err="1"/>
              <a:t>orang</a:t>
            </a:r>
            <a:r>
              <a:rPr lang="en-US" sz="2200" dirty="0"/>
              <a:t> yang </a:t>
            </a:r>
            <a:r>
              <a:rPr lang="en-US" sz="2200" dirty="0" err="1"/>
              <a:t>berkata</a:t>
            </a:r>
            <a:r>
              <a:rPr lang="en-US" sz="2200" dirty="0"/>
              <a:t>: “</a:t>
            </a:r>
            <a:r>
              <a:rPr lang="en-US" sz="2200" dirty="0" err="1"/>
              <a:t>Ya</a:t>
            </a:r>
            <a:r>
              <a:rPr lang="en-US" sz="2200" dirty="0"/>
              <a:t> </a:t>
            </a:r>
            <a:r>
              <a:rPr lang="en-US" sz="2200" dirty="0" err="1"/>
              <a:t>Tuhan</a:t>
            </a:r>
            <a:r>
              <a:rPr lang="en-US" sz="2200" dirty="0"/>
              <a:t> kami, </a:t>
            </a:r>
            <a:r>
              <a:rPr lang="en-US" sz="2200" dirty="0" err="1"/>
              <a:t>anugrahkanlah</a:t>
            </a:r>
            <a:r>
              <a:rPr lang="en-US" sz="2200" dirty="0"/>
              <a:t> </a:t>
            </a:r>
            <a:r>
              <a:rPr lang="en-US" sz="2200" dirty="0" err="1"/>
              <a:t>kepada</a:t>
            </a:r>
            <a:r>
              <a:rPr lang="en-US" sz="2200" dirty="0"/>
              <a:t> kami </a:t>
            </a:r>
            <a:r>
              <a:rPr lang="en-US" sz="2200" dirty="0" err="1"/>
              <a:t>isteri-isteri</a:t>
            </a:r>
            <a:r>
              <a:rPr lang="en-US" sz="2200" dirty="0"/>
              <a:t> kami </a:t>
            </a:r>
            <a:r>
              <a:rPr lang="en-US" sz="2200" dirty="0" err="1"/>
              <a:t>dan</a:t>
            </a:r>
            <a:r>
              <a:rPr lang="en-US" sz="2200" dirty="0"/>
              <a:t> </a:t>
            </a:r>
            <a:r>
              <a:rPr lang="en-US" sz="2200" dirty="0" err="1"/>
              <a:t>keturunan</a:t>
            </a:r>
            <a:r>
              <a:rPr lang="en-US" sz="2200" dirty="0"/>
              <a:t> kami </a:t>
            </a:r>
            <a:r>
              <a:rPr lang="en-US" sz="2200" dirty="0" err="1"/>
              <a:t>sebagai</a:t>
            </a:r>
            <a:r>
              <a:rPr lang="en-US" sz="2200" dirty="0"/>
              <a:t> </a:t>
            </a:r>
            <a:r>
              <a:rPr lang="en-US" sz="2200" dirty="0" err="1"/>
              <a:t>penyenang</a:t>
            </a:r>
            <a:r>
              <a:rPr lang="en-US" sz="2200" dirty="0"/>
              <a:t> </a:t>
            </a:r>
            <a:r>
              <a:rPr lang="en-US" sz="2200" dirty="0" err="1"/>
              <a:t>hati</a:t>
            </a:r>
            <a:r>
              <a:rPr lang="en-US" sz="2200" dirty="0"/>
              <a:t> (kami), </a:t>
            </a:r>
            <a:r>
              <a:rPr lang="en-US" sz="2200" dirty="0" err="1"/>
              <a:t>dan</a:t>
            </a:r>
            <a:r>
              <a:rPr lang="en-US" sz="2200" dirty="0"/>
              <a:t> </a:t>
            </a:r>
            <a:r>
              <a:rPr lang="en-US" sz="2200" dirty="0" err="1"/>
              <a:t>jadikanlah</a:t>
            </a:r>
            <a:r>
              <a:rPr lang="en-US" sz="2200" dirty="0"/>
              <a:t> kami imam </a:t>
            </a:r>
            <a:r>
              <a:rPr lang="en-US" sz="2200" dirty="0" err="1"/>
              <a:t>bagi</a:t>
            </a:r>
            <a:r>
              <a:rPr lang="en-US" sz="2200" dirty="0"/>
              <a:t> orang-orang yang </a:t>
            </a:r>
            <a:r>
              <a:rPr lang="en-US" sz="2200" dirty="0" err="1"/>
              <a:t>bertakwa</a:t>
            </a:r>
            <a:r>
              <a:rPr lang="en-US" sz="2200" dirty="0"/>
              <a:t>.” (Al </a:t>
            </a:r>
            <a:r>
              <a:rPr lang="en-US" sz="2200" dirty="0" err="1"/>
              <a:t>Furqon</a:t>
            </a:r>
            <a:r>
              <a:rPr lang="en-US" sz="2200" dirty="0"/>
              <a:t> : 74)</a:t>
            </a:r>
          </a:p>
          <a:p>
            <a:pPr marL="0" indent="0">
              <a:buNone/>
            </a:pPr>
            <a:endParaRPr lang="id-ID" sz="2200" dirty="0"/>
          </a:p>
        </p:txBody>
      </p:sp>
    </p:spTree>
    <p:extLst>
      <p:ext uri="{BB962C8B-B14F-4D97-AF65-F5344CB8AC3E}">
        <p14:creationId xmlns:p14="http://schemas.microsoft.com/office/powerpoint/2010/main" val="1961984040"/>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706090"/>
          </a:xfrm>
        </p:spPr>
        <p:txBody>
          <a:bodyPr>
            <a:normAutofit/>
          </a:bodyPr>
          <a:lstStyle/>
          <a:p>
            <a:pPr algn="l"/>
            <a:r>
              <a:rPr lang="id-ID" sz="2200" dirty="0">
                <a:latin typeface="+mn-lt"/>
              </a:rPr>
              <a:t>l</a:t>
            </a:r>
            <a:r>
              <a:rPr lang="id-ID" sz="2200" dirty="0" smtClean="0">
                <a:latin typeface="+mn-lt"/>
              </a:rPr>
              <a:t>anjutan...</a:t>
            </a:r>
            <a:endParaRPr lang="id-ID" sz="2200" dirty="0">
              <a:latin typeface="+mn-lt"/>
            </a:endParaRPr>
          </a:p>
        </p:txBody>
      </p:sp>
      <p:sp>
        <p:nvSpPr>
          <p:cNvPr id="3" name="Content Placeholder 2"/>
          <p:cNvSpPr>
            <a:spLocks noGrp="1"/>
          </p:cNvSpPr>
          <p:nvPr>
            <p:ph sz="half" idx="1"/>
          </p:nvPr>
        </p:nvSpPr>
        <p:spPr>
          <a:xfrm>
            <a:off x="0" y="764704"/>
            <a:ext cx="4495800" cy="6093296"/>
          </a:xfrm>
          <a:solidFill>
            <a:schemeClr val="bg1"/>
          </a:solidFill>
          <a:ln>
            <a:solidFill>
              <a:schemeClr val="bg1"/>
            </a:solidFill>
          </a:ln>
        </p:spPr>
        <p:style>
          <a:lnRef idx="1">
            <a:schemeClr val="dk1"/>
          </a:lnRef>
          <a:fillRef idx="2">
            <a:schemeClr val="dk1"/>
          </a:fillRef>
          <a:effectRef idx="1">
            <a:schemeClr val="dk1"/>
          </a:effectRef>
          <a:fontRef idx="minor">
            <a:schemeClr val="dk1"/>
          </a:fontRef>
        </p:style>
        <p:txBody>
          <a:bodyPr>
            <a:normAutofit lnSpcReduction="10000"/>
          </a:bodyPr>
          <a:lstStyle/>
          <a:p>
            <a:pPr marL="0" indent="0">
              <a:buNone/>
            </a:pPr>
            <a:r>
              <a:rPr lang="id-ID" sz="2200" b="1" dirty="0" smtClean="0"/>
              <a:t>3. Tanggung jawab orang tua adalah mewujudkan generasi yang tangguh</a:t>
            </a:r>
            <a:r>
              <a:rPr lang="id-ID" sz="2200" dirty="0" smtClean="0"/>
              <a:t>, berakhlak mulia adalah</a:t>
            </a:r>
          </a:p>
          <a:p>
            <a:pPr marL="0" indent="0">
              <a:buNone/>
            </a:pPr>
            <a:endParaRPr lang="id-ID" sz="2200" dirty="0" smtClean="0"/>
          </a:p>
          <a:p>
            <a:pPr marL="0" indent="0">
              <a:buNone/>
            </a:pPr>
            <a:r>
              <a:rPr lang="id-ID" sz="2200" dirty="0" smtClean="0"/>
              <a:t>(Q.S. An-Nisa: 9)</a:t>
            </a:r>
          </a:p>
          <a:p>
            <a:pPr marL="0" indent="0">
              <a:buNone/>
            </a:pPr>
            <a:r>
              <a:rPr lang="ar-SA" sz="2200" dirty="0">
                <a:latin typeface="Traditional Arabic" pitchFamily="18" charset="-78"/>
                <a:cs typeface="Traditional Arabic" pitchFamily="18" charset="-78"/>
              </a:rPr>
              <a:t>وَلْيَخْشَ الَّذِينَ لَوْ تَرَكُوا مِنْ خَلْفِهِمْ ذُرِّيَّةً ضِعَافًا خَافُوا عَلَيْهِمْ فَلْيَتَّقُوا اللَّهَ وَلْيَقُولُوا قَوْلًا سَدِيدًا (9)} [النساء: 9]</a:t>
            </a:r>
            <a:endParaRPr lang="en-US" sz="2200" dirty="0">
              <a:latin typeface="Traditional Arabic" pitchFamily="18" charset="-78"/>
              <a:cs typeface="Traditional Arabic" pitchFamily="18" charset="-78"/>
            </a:endParaRPr>
          </a:p>
          <a:p>
            <a:pPr marL="0" indent="0" algn="just">
              <a:buNone/>
            </a:pPr>
            <a:r>
              <a:rPr lang="en-US" sz="2200" dirty="0"/>
              <a:t>9. </a:t>
            </a:r>
            <a:r>
              <a:rPr lang="en-US" sz="2200" dirty="0" err="1"/>
              <a:t>dan</a:t>
            </a:r>
            <a:r>
              <a:rPr lang="en-US" sz="2200" dirty="0"/>
              <a:t> </a:t>
            </a:r>
            <a:r>
              <a:rPr lang="en-US" sz="2200" dirty="0" err="1"/>
              <a:t>hendaklah</a:t>
            </a:r>
            <a:r>
              <a:rPr lang="en-US" sz="2200" dirty="0"/>
              <a:t> </a:t>
            </a:r>
            <a:r>
              <a:rPr lang="en-US" sz="2200" dirty="0" err="1"/>
              <a:t>takut</a:t>
            </a:r>
            <a:r>
              <a:rPr lang="en-US" sz="2200" dirty="0"/>
              <a:t> </a:t>
            </a:r>
            <a:r>
              <a:rPr lang="en-US" sz="2200" dirty="0" err="1"/>
              <a:t>kepada</a:t>
            </a:r>
            <a:r>
              <a:rPr lang="en-US" sz="2200" dirty="0"/>
              <a:t> Allah orang-orang yang </a:t>
            </a:r>
            <a:r>
              <a:rPr lang="en-US" sz="2200" dirty="0" err="1"/>
              <a:t>seandainya</a:t>
            </a:r>
            <a:r>
              <a:rPr lang="en-US" sz="2200" dirty="0"/>
              <a:t> </a:t>
            </a:r>
            <a:r>
              <a:rPr lang="en-US" sz="2200" dirty="0" err="1"/>
              <a:t>meninggalkan</a:t>
            </a:r>
            <a:r>
              <a:rPr lang="en-US" sz="2200" dirty="0"/>
              <a:t> </a:t>
            </a:r>
            <a:r>
              <a:rPr lang="en-US" sz="2200" dirty="0" err="1"/>
              <a:t>dibelakang</a:t>
            </a:r>
            <a:r>
              <a:rPr lang="en-US" sz="2200" dirty="0"/>
              <a:t> </a:t>
            </a:r>
            <a:r>
              <a:rPr lang="en-US" sz="2200" dirty="0" err="1"/>
              <a:t>mereka</a:t>
            </a:r>
            <a:r>
              <a:rPr lang="en-US" sz="2200" dirty="0"/>
              <a:t> </a:t>
            </a:r>
            <a:r>
              <a:rPr lang="en-US" sz="2200" dirty="0" err="1"/>
              <a:t>anak-anak</a:t>
            </a:r>
            <a:r>
              <a:rPr lang="en-US" sz="2200" dirty="0"/>
              <a:t> yang </a:t>
            </a:r>
            <a:r>
              <a:rPr lang="en-US" sz="2200" dirty="0" err="1"/>
              <a:t>lemah</a:t>
            </a:r>
            <a:r>
              <a:rPr lang="en-US" sz="2200" dirty="0"/>
              <a:t>, yang </a:t>
            </a:r>
            <a:r>
              <a:rPr lang="en-US" sz="2200" dirty="0" err="1"/>
              <a:t>mereka</a:t>
            </a:r>
            <a:r>
              <a:rPr lang="en-US" sz="2200" dirty="0"/>
              <a:t> </a:t>
            </a:r>
            <a:r>
              <a:rPr lang="en-US" sz="2200" dirty="0" err="1"/>
              <a:t>khawatir</a:t>
            </a:r>
            <a:r>
              <a:rPr lang="en-US" sz="2200" dirty="0"/>
              <a:t> </a:t>
            </a:r>
            <a:r>
              <a:rPr lang="en-US" sz="2200" dirty="0" err="1"/>
              <a:t>terhadap</a:t>
            </a:r>
            <a:r>
              <a:rPr lang="en-US" sz="2200" dirty="0"/>
              <a:t> (</a:t>
            </a:r>
            <a:r>
              <a:rPr lang="en-US" sz="2200" dirty="0" err="1"/>
              <a:t>kesejahteraan</a:t>
            </a:r>
            <a:r>
              <a:rPr lang="en-US" sz="2200" dirty="0"/>
              <a:t>) </a:t>
            </a:r>
            <a:r>
              <a:rPr lang="en-US" sz="2200" dirty="0" err="1"/>
              <a:t>mereka</a:t>
            </a:r>
            <a:r>
              <a:rPr lang="en-US" sz="2200" dirty="0"/>
              <a:t>. </a:t>
            </a:r>
            <a:r>
              <a:rPr lang="en-US" sz="2200" dirty="0" err="1"/>
              <a:t>Oleh</a:t>
            </a:r>
            <a:r>
              <a:rPr lang="en-US" sz="2200" dirty="0"/>
              <a:t> </a:t>
            </a:r>
            <a:r>
              <a:rPr lang="en-US" sz="2200" dirty="0" err="1"/>
              <a:t>sebab</a:t>
            </a:r>
            <a:r>
              <a:rPr lang="en-US" sz="2200" dirty="0"/>
              <a:t> </a:t>
            </a:r>
            <a:r>
              <a:rPr lang="en-US" sz="2200" dirty="0" err="1"/>
              <a:t>itu</a:t>
            </a:r>
            <a:r>
              <a:rPr lang="en-US" sz="2200" dirty="0"/>
              <a:t> </a:t>
            </a:r>
            <a:r>
              <a:rPr lang="en-US" sz="2200" dirty="0" err="1"/>
              <a:t>hendaklah</a:t>
            </a:r>
            <a:r>
              <a:rPr lang="en-US" sz="2200" dirty="0"/>
              <a:t> </a:t>
            </a:r>
            <a:r>
              <a:rPr lang="en-US" sz="2200" dirty="0" err="1"/>
              <a:t>mereka</a:t>
            </a:r>
            <a:r>
              <a:rPr lang="en-US" sz="2200" dirty="0"/>
              <a:t> </a:t>
            </a:r>
            <a:r>
              <a:rPr lang="en-US" sz="2200" dirty="0" err="1"/>
              <a:t>bertakwa</a:t>
            </a:r>
            <a:r>
              <a:rPr lang="en-US" sz="2200" dirty="0"/>
              <a:t> </a:t>
            </a:r>
            <a:r>
              <a:rPr lang="en-US" sz="2200" dirty="0" err="1"/>
              <a:t>kepada</a:t>
            </a:r>
            <a:r>
              <a:rPr lang="en-US" sz="2200" dirty="0"/>
              <a:t> Allah </a:t>
            </a:r>
            <a:r>
              <a:rPr lang="en-US" sz="2200" dirty="0" err="1"/>
              <a:t>dan</a:t>
            </a:r>
            <a:r>
              <a:rPr lang="en-US" sz="2200" dirty="0"/>
              <a:t> </a:t>
            </a:r>
            <a:r>
              <a:rPr lang="en-US" sz="2200" dirty="0" err="1"/>
              <a:t>hendaklah</a:t>
            </a:r>
            <a:r>
              <a:rPr lang="en-US" sz="2200" dirty="0"/>
              <a:t> </a:t>
            </a:r>
            <a:r>
              <a:rPr lang="en-US" sz="2200" dirty="0" err="1"/>
              <a:t>mereka</a:t>
            </a:r>
            <a:r>
              <a:rPr lang="en-US" sz="2200" dirty="0"/>
              <a:t> </a:t>
            </a:r>
            <a:r>
              <a:rPr lang="en-US" sz="2200" dirty="0" err="1"/>
              <a:t>mengucapkan</a:t>
            </a:r>
            <a:r>
              <a:rPr lang="en-US" sz="2200" dirty="0"/>
              <a:t> </a:t>
            </a:r>
            <a:r>
              <a:rPr lang="en-US" sz="2200" dirty="0" err="1"/>
              <a:t>perkataan</a:t>
            </a:r>
            <a:r>
              <a:rPr lang="en-US" sz="2200" dirty="0"/>
              <a:t> yang </a:t>
            </a:r>
            <a:r>
              <a:rPr lang="en-US" sz="2200" dirty="0" err="1"/>
              <a:t>benar</a:t>
            </a:r>
            <a:r>
              <a:rPr lang="en-US" sz="2200" dirty="0"/>
              <a:t>.</a:t>
            </a:r>
            <a:br>
              <a:rPr lang="en-US" sz="2200" dirty="0"/>
            </a:br>
            <a:endParaRPr lang="en-US" sz="2200" dirty="0"/>
          </a:p>
          <a:p>
            <a:pPr marL="0" indent="0">
              <a:buNone/>
            </a:pPr>
            <a:endParaRPr lang="id-ID" sz="2200" dirty="0"/>
          </a:p>
        </p:txBody>
      </p:sp>
      <p:sp>
        <p:nvSpPr>
          <p:cNvPr id="4" name="Content Placeholder 3"/>
          <p:cNvSpPr>
            <a:spLocks noGrp="1"/>
          </p:cNvSpPr>
          <p:nvPr>
            <p:ph sz="half" idx="2"/>
          </p:nvPr>
        </p:nvSpPr>
        <p:spPr>
          <a:xfrm>
            <a:off x="4648200" y="764704"/>
            <a:ext cx="4495800" cy="6093296"/>
          </a:xfrm>
          <a:solidFill>
            <a:schemeClr val="bg1"/>
          </a:solidFill>
          <a:ln>
            <a:solidFill>
              <a:schemeClr val="bg1"/>
            </a:solidFill>
          </a:ln>
        </p:spPr>
        <p:style>
          <a:lnRef idx="1">
            <a:schemeClr val="dk1"/>
          </a:lnRef>
          <a:fillRef idx="2">
            <a:schemeClr val="dk1"/>
          </a:fillRef>
          <a:effectRef idx="1">
            <a:schemeClr val="dk1"/>
          </a:effectRef>
          <a:fontRef idx="minor">
            <a:schemeClr val="dk1"/>
          </a:fontRef>
        </p:style>
        <p:txBody>
          <a:bodyPr>
            <a:normAutofit lnSpcReduction="10000"/>
          </a:bodyPr>
          <a:lstStyle/>
          <a:p>
            <a:pPr marL="0" indent="0">
              <a:buNone/>
            </a:pPr>
            <a:r>
              <a:rPr lang="id-ID" sz="2200" b="1" dirty="0" smtClean="0"/>
              <a:t>4. Pendidikan kepada anak, penanaman nilai-nilai akhlak mulia adalah tugas utama orang tua</a:t>
            </a:r>
          </a:p>
          <a:p>
            <a:pPr marL="0" indent="0">
              <a:buNone/>
            </a:pPr>
            <a:endParaRPr lang="id-ID" sz="2200" dirty="0" smtClean="0"/>
          </a:p>
          <a:p>
            <a:pPr lvl="0" algn="r" rtl="1"/>
            <a:r>
              <a:rPr lang="ar-SA" sz="2200" dirty="0"/>
              <a:t>مسند أحمد (30/ 420)</a:t>
            </a:r>
          </a:p>
          <a:p>
            <a:pPr lvl="0" algn="r" rtl="1"/>
            <a:r>
              <a:rPr lang="ar-SA" sz="2200" dirty="0"/>
              <a:t>قَالَ رَسُولُ اللَّهِ صَلَّى اللَّهُ عَلَيْهِ وَسَلَّمَ مَا نَحَلَ وَالِدٌ وَلَدَهُ أَفْضَلَ مِنْ أَدَبٍ </a:t>
            </a:r>
            <a:r>
              <a:rPr lang="ar-SA" sz="2200" dirty="0" smtClean="0"/>
              <a:t>حَسَنٍ</a:t>
            </a:r>
            <a:endParaRPr lang="id-ID" sz="2200" dirty="0" smtClean="0"/>
          </a:p>
          <a:p>
            <a:pPr marL="0" lvl="0" indent="0" algn="r" rtl="1">
              <a:buNone/>
            </a:pPr>
            <a:endParaRPr lang="ar-SA" sz="2200" dirty="0"/>
          </a:p>
          <a:p>
            <a:pPr marL="0" lvl="0" indent="0" algn="just">
              <a:buNone/>
            </a:pPr>
            <a:r>
              <a:rPr lang="ar-SA" sz="2200" dirty="0"/>
              <a:t>“</a:t>
            </a:r>
            <a:r>
              <a:rPr lang="en-US" sz="2200" dirty="0" err="1"/>
              <a:t>Tiada</a:t>
            </a:r>
            <a:r>
              <a:rPr lang="en-US" sz="2200" dirty="0"/>
              <a:t> </a:t>
            </a:r>
            <a:r>
              <a:rPr lang="en-US" sz="2200" dirty="0" err="1"/>
              <a:t>suatu</a:t>
            </a:r>
            <a:r>
              <a:rPr lang="en-US" sz="2200" dirty="0"/>
              <a:t> </a:t>
            </a:r>
            <a:r>
              <a:rPr lang="en-US" sz="2200" dirty="0" err="1"/>
              <a:t>pemberian</a:t>
            </a:r>
            <a:r>
              <a:rPr lang="en-US" sz="2200" dirty="0"/>
              <a:t> yang </a:t>
            </a:r>
            <a:r>
              <a:rPr lang="en-US" sz="2200" dirty="0" err="1"/>
              <a:t>lebih</a:t>
            </a:r>
            <a:r>
              <a:rPr lang="en-US" sz="2200" dirty="0"/>
              <a:t> </a:t>
            </a:r>
            <a:r>
              <a:rPr lang="en-US" sz="2200" dirty="0" err="1"/>
              <a:t>utama</a:t>
            </a:r>
            <a:r>
              <a:rPr lang="en-US" sz="2200" dirty="0"/>
              <a:t> </a:t>
            </a:r>
            <a:r>
              <a:rPr lang="en-US" sz="2200" dirty="0" err="1"/>
              <a:t>dari</a:t>
            </a:r>
            <a:r>
              <a:rPr lang="en-US" sz="2200" dirty="0"/>
              <a:t> orang </a:t>
            </a:r>
            <a:r>
              <a:rPr lang="en-US" sz="2200" dirty="0" err="1"/>
              <a:t>tua</a:t>
            </a:r>
            <a:r>
              <a:rPr lang="en-US" sz="2200" dirty="0"/>
              <a:t> </a:t>
            </a:r>
            <a:r>
              <a:rPr lang="en-US" sz="2200" dirty="0" err="1"/>
              <a:t>kepada</a:t>
            </a:r>
            <a:r>
              <a:rPr lang="en-US" sz="2200" dirty="0"/>
              <a:t> </a:t>
            </a:r>
            <a:r>
              <a:rPr lang="en-US" sz="2200" dirty="0" err="1"/>
              <a:t>anaknya</a:t>
            </a:r>
            <a:r>
              <a:rPr lang="en-US" sz="2200" dirty="0"/>
              <a:t> </a:t>
            </a:r>
            <a:r>
              <a:rPr lang="en-US" sz="2200" dirty="0" err="1"/>
              <a:t>selain</a:t>
            </a:r>
            <a:r>
              <a:rPr lang="en-US" sz="2200" dirty="0"/>
              <a:t> </a:t>
            </a:r>
            <a:r>
              <a:rPr lang="en-US" sz="2200" dirty="0" err="1"/>
              <a:t>pendidikan</a:t>
            </a:r>
            <a:r>
              <a:rPr lang="en-US" sz="2200" dirty="0"/>
              <a:t> yang </a:t>
            </a:r>
            <a:r>
              <a:rPr lang="en-US" sz="2200" dirty="0" err="1"/>
              <a:t>baik</a:t>
            </a:r>
            <a:r>
              <a:rPr lang="en-US" sz="2200" dirty="0"/>
              <a:t>.” </a:t>
            </a:r>
          </a:p>
          <a:p>
            <a:pPr marL="0" indent="0">
              <a:buNone/>
            </a:pPr>
            <a:endParaRPr lang="id-ID" sz="2200" dirty="0"/>
          </a:p>
        </p:txBody>
      </p:sp>
    </p:spTree>
    <p:extLst>
      <p:ext uri="{BB962C8B-B14F-4D97-AF65-F5344CB8AC3E}">
        <p14:creationId xmlns:p14="http://schemas.microsoft.com/office/powerpoint/2010/main" val="1192286935"/>
      </p:ext>
    </p:extLst>
  </p:cSld>
  <p:clrMapOvr>
    <a:masterClrMapping/>
  </p:clrMapOvr>
  <p:transition spd="slow">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562074"/>
          </a:xfrm>
          <a:solidFill>
            <a:srgbClr val="0099FF"/>
          </a:solidFill>
        </p:spPr>
        <p:txBody>
          <a:bodyPr>
            <a:normAutofit/>
          </a:bodyPr>
          <a:lstStyle/>
          <a:p>
            <a:r>
              <a:rPr lang="id-ID" sz="2400" b="1" dirty="0" smtClean="0"/>
              <a:t>Kedudukan Anak</a:t>
            </a:r>
            <a:endParaRPr lang="id-ID" sz="2400" b="1" dirty="0"/>
          </a:p>
        </p:txBody>
      </p:sp>
      <p:sp>
        <p:nvSpPr>
          <p:cNvPr id="8" name="Content Placeholder 7"/>
          <p:cNvSpPr>
            <a:spLocks noGrp="1"/>
          </p:cNvSpPr>
          <p:nvPr>
            <p:ph sz="half" idx="1"/>
          </p:nvPr>
        </p:nvSpPr>
        <p:spPr>
          <a:xfrm>
            <a:off x="0" y="908720"/>
            <a:ext cx="4495800" cy="5949280"/>
          </a:xfrm>
          <a:ln>
            <a:solidFill>
              <a:schemeClr val="bg1"/>
            </a:solidFill>
          </a:ln>
        </p:spPr>
        <p:style>
          <a:lnRef idx="2">
            <a:schemeClr val="dk1"/>
          </a:lnRef>
          <a:fillRef idx="1">
            <a:schemeClr val="lt1"/>
          </a:fillRef>
          <a:effectRef idx="0">
            <a:schemeClr val="dk1"/>
          </a:effectRef>
          <a:fontRef idx="minor">
            <a:schemeClr val="dk1"/>
          </a:fontRef>
        </p:style>
        <p:txBody>
          <a:bodyPr>
            <a:noAutofit/>
          </a:bodyPr>
          <a:lstStyle/>
          <a:p>
            <a:pPr algn="just">
              <a:buFont typeface="Wingdings" pitchFamily="2" charset="2"/>
              <a:buChar char="v"/>
            </a:pPr>
            <a:r>
              <a:rPr lang="en-US" sz="2200" dirty="0" err="1"/>
              <a:t>Dalam</a:t>
            </a:r>
            <a:r>
              <a:rPr lang="en-US" sz="2200" dirty="0"/>
              <a:t> </a:t>
            </a:r>
            <a:r>
              <a:rPr lang="en-US" sz="2200" dirty="0" err="1"/>
              <a:t>konteks</a:t>
            </a:r>
            <a:r>
              <a:rPr lang="en-US" sz="2200" dirty="0"/>
              <a:t> Islam, </a:t>
            </a:r>
            <a:r>
              <a:rPr lang="en-US" sz="2200" dirty="0" err="1"/>
              <a:t>kehadiran</a:t>
            </a:r>
            <a:r>
              <a:rPr lang="en-US" sz="2200" dirty="0"/>
              <a:t> </a:t>
            </a:r>
            <a:r>
              <a:rPr lang="en-US" sz="2200" dirty="0" err="1"/>
              <a:t>Anak</a:t>
            </a:r>
            <a:r>
              <a:rPr lang="en-US" sz="2200" dirty="0"/>
              <a:t> yang </a:t>
            </a:r>
            <a:r>
              <a:rPr lang="en-US" sz="2200" dirty="0" err="1"/>
              <a:t>berkualitas</a:t>
            </a:r>
            <a:r>
              <a:rPr lang="en-US" sz="2200" dirty="0"/>
              <a:t> </a:t>
            </a:r>
            <a:r>
              <a:rPr lang="en-US" sz="2200" dirty="0" err="1"/>
              <a:t>secara</a:t>
            </a:r>
            <a:r>
              <a:rPr lang="en-US" sz="2200" dirty="0"/>
              <a:t> </a:t>
            </a:r>
            <a:r>
              <a:rPr lang="en-US" sz="2200" dirty="0" err="1"/>
              <a:t>fisik</a:t>
            </a:r>
            <a:r>
              <a:rPr lang="en-US" sz="2200" dirty="0"/>
              <a:t>, mental </a:t>
            </a:r>
            <a:r>
              <a:rPr lang="en-US" sz="2200" dirty="0" err="1"/>
              <a:t>dan</a:t>
            </a:r>
            <a:r>
              <a:rPr lang="en-US" sz="2200" dirty="0"/>
              <a:t> spiritual </a:t>
            </a:r>
            <a:r>
              <a:rPr lang="en-US" sz="2200" dirty="0" err="1"/>
              <a:t>dikenal</a:t>
            </a:r>
            <a:r>
              <a:rPr lang="en-US" sz="2200" dirty="0"/>
              <a:t> </a:t>
            </a:r>
            <a:r>
              <a:rPr lang="en-US" sz="2200" dirty="0" err="1"/>
              <a:t>dengan</a:t>
            </a:r>
            <a:r>
              <a:rPr lang="en-US" sz="2200" dirty="0"/>
              <a:t> </a:t>
            </a:r>
            <a:r>
              <a:rPr lang="en-US" sz="2200" dirty="0" err="1"/>
              <a:t>sebutan</a:t>
            </a:r>
            <a:r>
              <a:rPr lang="en-US" sz="2200" dirty="0"/>
              <a:t> “</a:t>
            </a:r>
            <a:r>
              <a:rPr lang="en-US" sz="2200" b="1" u="sng" dirty="0" err="1"/>
              <a:t>Anak</a:t>
            </a:r>
            <a:r>
              <a:rPr lang="en-US" sz="2200" b="1" u="sng" dirty="0"/>
              <a:t> Yang </a:t>
            </a:r>
            <a:r>
              <a:rPr lang="en-US" sz="2200" b="1" u="sng" dirty="0" err="1"/>
              <a:t>Salih</a:t>
            </a:r>
            <a:r>
              <a:rPr lang="en-US" sz="2200" b="1" u="sng" dirty="0"/>
              <a:t>” </a:t>
            </a:r>
            <a:r>
              <a:rPr lang="en-US" sz="2200" b="1" i="1" u="sng" dirty="0"/>
              <a:t>(</a:t>
            </a:r>
            <a:r>
              <a:rPr lang="en-US" sz="2200" b="1" i="1" u="sng" dirty="0" err="1"/>
              <a:t>Waladun</a:t>
            </a:r>
            <a:r>
              <a:rPr lang="en-US" sz="2200" b="1" i="1" u="sng" dirty="0"/>
              <a:t> </a:t>
            </a:r>
            <a:r>
              <a:rPr lang="en-US" sz="2200" b="1" i="1" u="sng" dirty="0" err="1"/>
              <a:t>Salih</a:t>
            </a:r>
            <a:r>
              <a:rPr lang="en-US" sz="2200" b="1" i="1" u="sng" dirty="0"/>
              <a:t>), </a:t>
            </a:r>
            <a:r>
              <a:rPr lang="en-US" sz="2200" dirty="0" err="1"/>
              <a:t>akan</a:t>
            </a:r>
            <a:r>
              <a:rPr lang="en-US" sz="2200" dirty="0"/>
              <a:t> </a:t>
            </a:r>
            <a:r>
              <a:rPr lang="en-US" sz="2200" dirty="0" err="1"/>
              <a:t>menjadikan</a:t>
            </a:r>
            <a:r>
              <a:rPr lang="en-US" sz="2200" dirty="0"/>
              <a:t> </a:t>
            </a:r>
            <a:r>
              <a:rPr lang="en-US" sz="2200" dirty="0" err="1"/>
              <a:t>kehidupan</a:t>
            </a:r>
            <a:r>
              <a:rPr lang="en-US" sz="2200" dirty="0"/>
              <a:t> </a:t>
            </a:r>
            <a:r>
              <a:rPr lang="en-US" sz="2200" dirty="0" err="1"/>
              <a:t>seseorang</a:t>
            </a:r>
            <a:r>
              <a:rPr lang="en-US" sz="2200" dirty="0"/>
              <a:t> </a:t>
            </a:r>
            <a:r>
              <a:rPr lang="en-US" sz="2200" dirty="0" err="1"/>
              <a:t>semakin</a:t>
            </a:r>
            <a:r>
              <a:rPr lang="en-US" sz="2200" dirty="0"/>
              <a:t> </a:t>
            </a:r>
            <a:r>
              <a:rPr lang="en-US" sz="2200" dirty="0" err="1"/>
              <a:t>bermakna</a:t>
            </a:r>
            <a:r>
              <a:rPr lang="en-US" sz="2200" dirty="0"/>
              <a:t> di </a:t>
            </a:r>
            <a:r>
              <a:rPr lang="en-US" sz="2200" dirty="0" err="1"/>
              <a:t>dunia</a:t>
            </a:r>
            <a:r>
              <a:rPr lang="en-US" sz="2200" dirty="0"/>
              <a:t> </a:t>
            </a:r>
            <a:r>
              <a:rPr lang="en-US" sz="2200" dirty="0" err="1"/>
              <a:t>dan</a:t>
            </a:r>
            <a:r>
              <a:rPr lang="en-US" sz="2200" dirty="0"/>
              <a:t> </a:t>
            </a:r>
            <a:r>
              <a:rPr lang="en-US" sz="2200" dirty="0" err="1"/>
              <a:t>juga</a:t>
            </a:r>
            <a:r>
              <a:rPr lang="en-US" sz="2200" dirty="0"/>
              <a:t> di </a:t>
            </a:r>
            <a:r>
              <a:rPr lang="en-US" sz="2200" dirty="0" err="1"/>
              <a:t>akhirat</a:t>
            </a:r>
            <a:r>
              <a:rPr lang="en-US" sz="2200" dirty="0"/>
              <a:t>, yang </a:t>
            </a:r>
            <a:r>
              <a:rPr lang="en-US" sz="2200" dirty="0" err="1"/>
              <a:t>dapat</a:t>
            </a:r>
            <a:r>
              <a:rPr lang="en-US" sz="2200" dirty="0"/>
              <a:t> </a:t>
            </a:r>
            <a:r>
              <a:rPr lang="en-US" sz="2200" dirty="0" err="1"/>
              <a:t>membantu</a:t>
            </a:r>
            <a:r>
              <a:rPr lang="en-US" sz="2200" dirty="0"/>
              <a:t> </a:t>
            </a:r>
            <a:r>
              <a:rPr lang="en-US" sz="2200" dirty="0" err="1"/>
              <a:t>membahagiakan</a:t>
            </a:r>
            <a:r>
              <a:rPr lang="en-US" sz="2200" dirty="0"/>
              <a:t> orang </a:t>
            </a:r>
            <a:r>
              <a:rPr lang="en-US" sz="2200" dirty="0" err="1"/>
              <a:t>tua</a:t>
            </a:r>
            <a:r>
              <a:rPr lang="en-US" sz="2200" dirty="0"/>
              <a:t> </a:t>
            </a:r>
            <a:r>
              <a:rPr lang="en-US" sz="2200" dirty="0" err="1"/>
              <a:t>setelah</a:t>
            </a:r>
            <a:r>
              <a:rPr lang="en-US" sz="2200" dirty="0"/>
              <a:t> </a:t>
            </a:r>
            <a:r>
              <a:rPr lang="en-US" sz="2200" dirty="0" err="1"/>
              <a:t>meninggal</a:t>
            </a:r>
            <a:r>
              <a:rPr lang="en-US" sz="2200" dirty="0"/>
              <a:t> </a:t>
            </a:r>
            <a:r>
              <a:rPr lang="en-US" sz="2200" dirty="0" err="1"/>
              <a:t>dunia</a:t>
            </a:r>
            <a:r>
              <a:rPr lang="en-US" sz="2200" dirty="0"/>
              <a:t> </a:t>
            </a:r>
            <a:r>
              <a:rPr lang="en-US" sz="2200" dirty="0" err="1"/>
              <a:t>melalui</a:t>
            </a:r>
            <a:r>
              <a:rPr lang="en-US" sz="2200" dirty="0"/>
              <a:t> </a:t>
            </a:r>
            <a:r>
              <a:rPr lang="en-US" sz="2200" dirty="0" err="1"/>
              <a:t>doa-doa</a:t>
            </a:r>
            <a:r>
              <a:rPr lang="en-US" sz="2200" dirty="0"/>
              <a:t> </a:t>
            </a:r>
            <a:r>
              <a:rPr lang="en-US" sz="2200" dirty="0" err="1"/>
              <a:t>dan</a:t>
            </a:r>
            <a:r>
              <a:rPr lang="en-US" sz="2200" dirty="0"/>
              <a:t> </a:t>
            </a:r>
            <a:r>
              <a:rPr lang="en-US" sz="2200" dirty="0" err="1"/>
              <a:t>amal</a:t>
            </a:r>
            <a:r>
              <a:rPr lang="en-US" sz="2200" dirty="0"/>
              <a:t> </a:t>
            </a:r>
            <a:r>
              <a:rPr lang="en-US" sz="2200" dirty="0" err="1"/>
              <a:t>salihnya</a:t>
            </a:r>
            <a:r>
              <a:rPr lang="en-US" sz="2200" dirty="0" smtClean="0"/>
              <a:t>.</a:t>
            </a:r>
            <a:endParaRPr lang="id-ID" sz="2200" dirty="0" smtClean="0"/>
          </a:p>
          <a:p>
            <a:pPr algn="just"/>
            <a:endParaRPr lang="id-ID" sz="2200" dirty="0" smtClean="0"/>
          </a:p>
          <a:p>
            <a:pPr algn="just">
              <a:buFont typeface="Wingdings" pitchFamily="2" charset="2"/>
              <a:buChar char="v"/>
            </a:pPr>
            <a:r>
              <a:rPr lang="en-US" sz="2200" dirty="0" err="1"/>
              <a:t>Dalam</a:t>
            </a:r>
            <a:r>
              <a:rPr lang="en-US" sz="2200" dirty="0"/>
              <a:t> </a:t>
            </a:r>
            <a:r>
              <a:rPr lang="en-US" sz="2200" dirty="0" err="1"/>
              <a:t>konteks</a:t>
            </a:r>
            <a:r>
              <a:rPr lang="en-US" sz="2200" dirty="0"/>
              <a:t> </a:t>
            </a:r>
            <a:r>
              <a:rPr lang="en-US" sz="2200" dirty="0" err="1"/>
              <a:t>kehidupan</a:t>
            </a:r>
            <a:r>
              <a:rPr lang="en-US" sz="2200" dirty="0"/>
              <a:t> </a:t>
            </a:r>
            <a:r>
              <a:rPr lang="en-US" sz="2200" dirty="0" err="1"/>
              <a:t>bermasyarakat</a:t>
            </a:r>
            <a:r>
              <a:rPr lang="en-US" sz="2200" dirty="0"/>
              <a:t>, </a:t>
            </a:r>
            <a:r>
              <a:rPr lang="en-US" sz="2200" dirty="0" err="1"/>
              <a:t>berbangsa</a:t>
            </a:r>
            <a:r>
              <a:rPr lang="en-US" sz="2200" dirty="0"/>
              <a:t> </a:t>
            </a:r>
            <a:r>
              <a:rPr lang="en-US" sz="2200" dirty="0" err="1"/>
              <a:t>dan</a:t>
            </a:r>
            <a:r>
              <a:rPr lang="en-US" sz="2200" dirty="0"/>
              <a:t> </a:t>
            </a:r>
            <a:r>
              <a:rPr lang="en-US" sz="2200" dirty="0" err="1"/>
              <a:t>bernegara</a:t>
            </a:r>
            <a:r>
              <a:rPr lang="en-US" sz="2200" dirty="0"/>
              <a:t>, </a:t>
            </a:r>
            <a:r>
              <a:rPr lang="en-US" sz="2200" dirty="0" err="1"/>
              <a:t>anak</a:t>
            </a:r>
            <a:r>
              <a:rPr lang="en-US" sz="2200" dirty="0"/>
              <a:t> </a:t>
            </a:r>
            <a:r>
              <a:rPr lang="en-US" sz="2200" dirty="0" err="1"/>
              <a:t>adalah</a:t>
            </a:r>
            <a:r>
              <a:rPr lang="en-US" sz="2200" dirty="0"/>
              <a:t> </a:t>
            </a:r>
            <a:r>
              <a:rPr lang="en-US" sz="2200" dirty="0" err="1"/>
              <a:t>cikal</a:t>
            </a:r>
            <a:r>
              <a:rPr lang="en-US" sz="2200" dirty="0"/>
              <a:t> </a:t>
            </a:r>
            <a:r>
              <a:rPr lang="en-US" sz="2200" dirty="0" err="1"/>
              <a:t>bakal</a:t>
            </a:r>
            <a:r>
              <a:rPr lang="en-US" sz="2200" dirty="0"/>
              <a:t> </a:t>
            </a:r>
            <a:r>
              <a:rPr lang="en-US" sz="2200" dirty="0" err="1"/>
              <a:t>sebuah</a:t>
            </a:r>
            <a:r>
              <a:rPr lang="en-US" sz="2200" dirty="0"/>
              <a:t> </a:t>
            </a:r>
            <a:r>
              <a:rPr lang="en-US" sz="2200" dirty="0" err="1"/>
              <a:t>masyarakat</a:t>
            </a:r>
            <a:r>
              <a:rPr lang="en-US" sz="2200" b="1" u="sng" dirty="0"/>
              <a:t/>
            </a:r>
            <a:br>
              <a:rPr lang="en-US" sz="2200" b="1" u="sng" dirty="0"/>
            </a:br>
            <a:endParaRPr lang="id-ID" sz="2200" dirty="0"/>
          </a:p>
        </p:txBody>
      </p:sp>
      <p:sp>
        <p:nvSpPr>
          <p:cNvPr id="9" name="Content Placeholder 8"/>
          <p:cNvSpPr>
            <a:spLocks noGrp="1"/>
          </p:cNvSpPr>
          <p:nvPr>
            <p:ph sz="half" idx="2"/>
          </p:nvPr>
        </p:nvSpPr>
        <p:spPr>
          <a:xfrm>
            <a:off x="4648200" y="908720"/>
            <a:ext cx="4495800" cy="5949280"/>
          </a:xfrm>
          <a:ln>
            <a:solidFill>
              <a:schemeClr val="bg1"/>
            </a:solidFill>
          </a:ln>
        </p:spPr>
        <p:style>
          <a:lnRef idx="2">
            <a:schemeClr val="dk1"/>
          </a:lnRef>
          <a:fillRef idx="1">
            <a:schemeClr val="lt1"/>
          </a:fillRef>
          <a:effectRef idx="0">
            <a:schemeClr val="dk1"/>
          </a:effectRef>
          <a:fontRef idx="minor">
            <a:schemeClr val="dk1"/>
          </a:fontRef>
        </p:style>
        <p:txBody>
          <a:bodyPr>
            <a:noAutofit/>
          </a:bodyPr>
          <a:lstStyle/>
          <a:p>
            <a:pPr marL="342900" lvl="1" indent="-342900" algn="just">
              <a:buFont typeface="Wingdings" pitchFamily="2" charset="2"/>
              <a:buChar char="v"/>
            </a:pPr>
            <a:r>
              <a:rPr lang="en-US" sz="2200" dirty="0" err="1"/>
              <a:t>Anak</a:t>
            </a:r>
            <a:r>
              <a:rPr lang="en-US" sz="2200" dirty="0"/>
              <a:t> </a:t>
            </a:r>
            <a:r>
              <a:rPr lang="en-US" sz="2200" dirty="0" err="1"/>
              <a:t>adalah</a:t>
            </a:r>
            <a:r>
              <a:rPr lang="en-US" sz="2200" dirty="0"/>
              <a:t> tunas, </a:t>
            </a:r>
            <a:r>
              <a:rPr lang="en-US" sz="2200" dirty="0" err="1"/>
              <a:t>potensi</a:t>
            </a:r>
            <a:r>
              <a:rPr lang="en-US" sz="2200" dirty="0"/>
              <a:t>, </a:t>
            </a:r>
            <a:r>
              <a:rPr lang="en-US" sz="2200" dirty="0" err="1"/>
              <a:t>dan</a:t>
            </a:r>
            <a:r>
              <a:rPr lang="en-US" sz="2200" dirty="0"/>
              <a:t> </a:t>
            </a:r>
            <a:r>
              <a:rPr lang="en-US" sz="2200" dirty="0" err="1"/>
              <a:t>generasi</a:t>
            </a:r>
            <a:r>
              <a:rPr lang="en-US" sz="2200" dirty="0"/>
              <a:t> </a:t>
            </a:r>
            <a:r>
              <a:rPr lang="en-US" sz="2200" dirty="0" err="1"/>
              <a:t>penerus</a:t>
            </a:r>
            <a:r>
              <a:rPr lang="en-US" sz="2200" dirty="0"/>
              <a:t> </a:t>
            </a:r>
            <a:r>
              <a:rPr lang="en-US" sz="2200" dirty="0" err="1"/>
              <a:t>cita-cita</a:t>
            </a:r>
            <a:r>
              <a:rPr lang="en-US" sz="2200" dirty="0"/>
              <a:t> </a:t>
            </a:r>
            <a:r>
              <a:rPr lang="en-US" sz="2200" dirty="0" err="1"/>
              <a:t>perjuangan</a:t>
            </a:r>
            <a:r>
              <a:rPr lang="en-US" sz="2200" dirty="0"/>
              <a:t> </a:t>
            </a:r>
            <a:r>
              <a:rPr lang="en-US" sz="2200" dirty="0" err="1"/>
              <a:t>bangsa</a:t>
            </a:r>
            <a:r>
              <a:rPr lang="en-US" sz="2200" dirty="0"/>
              <a:t>, </a:t>
            </a:r>
            <a:r>
              <a:rPr lang="en-US" sz="2200" dirty="0" err="1"/>
              <a:t>memiliki</a:t>
            </a:r>
            <a:r>
              <a:rPr lang="en-US" sz="2200" dirty="0"/>
              <a:t> </a:t>
            </a:r>
            <a:r>
              <a:rPr lang="en-US" sz="2200" dirty="0" err="1"/>
              <a:t>peran</a:t>
            </a:r>
            <a:r>
              <a:rPr lang="en-US" sz="2200" dirty="0"/>
              <a:t> </a:t>
            </a:r>
            <a:r>
              <a:rPr lang="en-US" sz="2200" dirty="0" err="1"/>
              <a:t>strategis</a:t>
            </a:r>
            <a:r>
              <a:rPr lang="en-US" sz="2200" dirty="0"/>
              <a:t> </a:t>
            </a:r>
            <a:r>
              <a:rPr lang="en-US" sz="2200" dirty="0" err="1"/>
              <a:t>dalam</a:t>
            </a:r>
            <a:r>
              <a:rPr lang="en-US" sz="2200" dirty="0"/>
              <a:t> </a:t>
            </a:r>
            <a:r>
              <a:rPr lang="en-US" sz="2200" dirty="0" err="1"/>
              <a:t>menjamin</a:t>
            </a:r>
            <a:r>
              <a:rPr lang="en-US" sz="2200" dirty="0"/>
              <a:t> </a:t>
            </a:r>
            <a:r>
              <a:rPr lang="en-US" sz="2200" dirty="0" err="1"/>
              <a:t>kelangsungan</a:t>
            </a:r>
            <a:r>
              <a:rPr lang="en-US" sz="2200" dirty="0"/>
              <a:t> </a:t>
            </a:r>
            <a:r>
              <a:rPr lang="en-US" sz="2200" dirty="0" err="1"/>
              <a:t>eksistensi</a:t>
            </a:r>
            <a:r>
              <a:rPr lang="en-US" sz="2200" dirty="0"/>
              <a:t> </a:t>
            </a:r>
            <a:r>
              <a:rPr lang="en-US" sz="2200" dirty="0" err="1"/>
              <a:t>bangsa</a:t>
            </a:r>
            <a:r>
              <a:rPr lang="en-US" sz="2200" dirty="0"/>
              <a:t> </a:t>
            </a:r>
            <a:r>
              <a:rPr lang="en-US" sz="2200" dirty="0" err="1"/>
              <a:t>dan</a:t>
            </a:r>
            <a:r>
              <a:rPr lang="en-US" sz="2200" dirty="0"/>
              <a:t> </a:t>
            </a:r>
            <a:r>
              <a:rPr lang="en-US" sz="2200" dirty="0" err="1"/>
              <a:t>negara</a:t>
            </a:r>
            <a:r>
              <a:rPr lang="en-US" sz="2200" dirty="0"/>
              <a:t> </a:t>
            </a:r>
            <a:r>
              <a:rPr lang="en-US" sz="2200" dirty="0" err="1"/>
              <a:t>pada</a:t>
            </a:r>
            <a:r>
              <a:rPr lang="en-US" sz="2200" dirty="0"/>
              <a:t> </a:t>
            </a:r>
            <a:r>
              <a:rPr lang="en-US" sz="2200" dirty="0" err="1"/>
              <a:t>masa</a:t>
            </a:r>
            <a:r>
              <a:rPr lang="en-US" sz="2200" dirty="0"/>
              <a:t> </a:t>
            </a:r>
            <a:r>
              <a:rPr lang="en-US" sz="2200" dirty="0" err="1"/>
              <a:t>datang</a:t>
            </a:r>
            <a:r>
              <a:rPr lang="en-US" sz="2200" dirty="0"/>
              <a:t>.</a:t>
            </a:r>
          </a:p>
          <a:p>
            <a:pPr marL="342900" lvl="1" indent="-342900" algn="just">
              <a:buFont typeface="Wingdings" pitchFamily="2" charset="2"/>
              <a:buChar char="v"/>
            </a:pPr>
            <a:r>
              <a:rPr lang="en-US" sz="2200" dirty="0" err="1"/>
              <a:t>Baik</a:t>
            </a:r>
            <a:r>
              <a:rPr lang="en-US" sz="2200" dirty="0"/>
              <a:t> </a:t>
            </a:r>
            <a:r>
              <a:rPr lang="en-US" sz="2200" dirty="0" err="1"/>
              <a:t>buruk</a:t>
            </a:r>
            <a:r>
              <a:rPr lang="en-US" sz="2200" dirty="0"/>
              <a:t>  </a:t>
            </a:r>
            <a:r>
              <a:rPr lang="en-US" sz="2200" dirty="0" err="1"/>
              <a:t>sebuah</a:t>
            </a:r>
            <a:r>
              <a:rPr lang="en-US" sz="2200" dirty="0"/>
              <a:t> </a:t>
            </a:r>
            <a:r>
              <a:rPr lang="en-US" sz="2200" dirty="0" err="1"/>
              <a:t>masyarakat</a:t>
            </a:r>
            <a:r>
              <a:rPr lang="en-US" sz="2200" dirty="0"/>
              <a:t> </a:t>
            </a:r>
            <a:r>
              <a:rPr lang="en-US" sz="2200" dirty="0" err="1"/>
              <a:t>akan</a:t>
            </a:r>
            <a:r>
              <a:rPr lang="en-US" sz="2200" dirty="0"/>
              <a:t> </a:t>
            </a:r>
            <a:r>
              <a:rPr lang="en-US" sz="2200" dirty="0" err="1"/>
              <a:t>sangat</a:t>
            </a:r>
            <a:r>
              <a:rPr lang="en-US" sz="2200" dirty="0"/>
              <a:t> </a:t>
            </a:r>
            <a:r>
              <a:rPr lang="en-US" sz="2200" dirty="0" err="1"/>
              <a:t>ditentukan</a:t>
            </a:r>
            <a:r>
              <a:rPr lang="en-US" sz="2200" dirty="0"/>
              <a:t> </a:t>
            </a:r>
            <a:r>
              <a:rPr lang="en-US" sz="2200" dirty="0" err="1"/>
              <a:t>oleh</a:t>
            </a:r>
            <a:r>
              <a:rPr lang="en-US" sz="2200" dirty="0"/>
              <a:t> </a:t>
            </a:r>
            <a:r>
              <a:rPr lang="en-US" sz="2200" dirty="0" err="1"/>
              <a:t>sejauh</a:t>
            </a:r>
            <a:r>
              <a:rPr lang="en-US" sz="2200" dirty="0"/>
              <a:t> </a:t>
            </a:r>
            <a:r>
              <a:rPr lang="en-US" sz="2200" dirty="0" err="1"/>
              <a:t>mana</a:t>
            </a:r>
            <a:r>
              <a:rPr lang="en-US" sz="2200" dirty="0"/>
              <a:t> </a:t>
            </a:r>
            <a:r>
              <a:rPr lang="en-US" sz="2200" dirty="0" err="1"/>
              <a:t>perhatian</a:t>
            </a:r>
            <a:r>
              <a:rPr lang="en-US" sz="2200" dirty="0"/>
              <a:t> </a:t>
            </a:r>
            <a:r>
              <a:rPr lang="en-US" sz="2200" dirty="0" err="1"/>
              <a:t>dan</a:t>
            </a:r>
            <a:r>
              <a:rPr lang="en-US" sz="2200" dirty="0"/>
              <a:t> </a:t>
            </a:r>
            <a:r>
              <a:rPr lang="en-US" sz="2200" dirty="0" err="1"/>
              <a:t>perlindungan</a:t>
            </a:r>
            <a:r>
              <a:rPr lang="en-US" sz="2200" dirty="0"/>
              <a:t> </a:t>
            </a:r>
            <a:r>
              <a:rPr lang="en-US" sz="2200" dirty="0" err="1"/>
              <a:t>mereka</a:t>
            </a:r>
            <a:r>
              <a:rPr lang="en-US" sz="2200" dirty="0"/>
              <a:t> </a:t>
            </a:r>
            <a:r>
              <a:rPr lang="en-US" sz="2200" dirty="0" err="1"/>
              <a:t>terhadap</a:t>
            </a:r>
            <a:r>
              <a:rPr lang="en-US" sz="2200" dirty="0"/>
              <a:t> </a:t>
            </a:r>
            <a:r>
              <a:rPr lang="en-US" sz="2200" dirty="0" err="1"/>
              <a:t>anak</a:t>
            </a:r>
            <a:r>
              <a:rPr lang="en-US" sz="2200" dirty="0"/>
              <a:t>.</a:t>
            </a:r>
          </a:p>
          <a:p>
            <a:pPr marL="342900" lvl="1" indent="-342900" algn="just">
              <a:buFont typeface="Wingdings" pitchFamily="2" charset="2"/>
              <a:buChar char="v"/>
            </a:pPr>
            <a:r>
              <a:rPr lang="en-US" sz="2200" dirty="0" err="1"/>
              <a:t>Generasi</a:t>
            </a:r>
            <a:r>
              <a:rPr lang="en-US" sz="2200" dirty="0"/>
              <a:t> yang </a:t>
            </a:r>
            <a:r>
              <a:rPr lang="en-US" sz="2200" dirty="0" err="1"/>
              <a:t>cerdas</a:t>
            </a:r>
            <a:r>
              <a:rPr lang="en-US" sz="2200" dirty="0"/>
              <a:t>, </a:t>
            </a:r>
            <a:r>
              <a:rPr lang="en-US" sz="2200" dirty="0" err="1"/>
              <a:t>baik</a:t>
            </a:r>
            <a:r>
              <a:rPr lang="en-US" sz="2200" dirty="0"/>
              <a:t> </a:t>
            </a:r>
            <a:r>
              <a:rPr lang="en-US" sz="2200" dirty="0" err="1"/>
              <a:t>dan</a:t>
            </a:r>
            <a:r>
              <a:rPr lang="en-US" sz="2200" dirty="0"/>
              <a:t> </a:t>
            </a:r>
            <a:r>
              <a:rPr lang="en-US" sz="2200" dirty="0" err="1"/>
              <a:t>kreatif</a:t>
            </a:r>
            <a:r>
              <a:rPr lang="en-US" sz="2200" dirty="0"/>
              <a:t> </a:t>
            </a:r>
            <a:r>
              <a:rPr lang="en-US" sz="2200" dirty="0" err="1"/>
              <a:t>akan</a:t>
            </a:r>
            <a:r>
              <a:rPr lang="en-US" sz="2200" dirty="0"/>
              <a:t> </a:t>
            </a:r>
            <a:r>
              <a:rPr lang="en-US" sz="2200" dirty="0" err="1"/>
              <a:t>lahir</a:t>
            </a:r>
            <a:r>
              <a:rPr lang="en-US" sz="2200" dirty="0"/>
              <a:t> </a:t>
            </a:r>
            <a:r>
              <a:rPr lang="en-US" sz="2200" dirty="0" err="1"/>
              <a:t>jika</a:t>
            </a:r>
            <a:r>
              <a:rPr lang="en-US" sz="2200" dirty="0"/>
              <a:t> </a:t>
            </a:r>
            <a:r>
              <a:rPr lang="en-US" sz="2200" dirty="0" err="1"/>
              <a:t>kebutuhan</a:t>
            </a:r>
            <a:r>
              <a:rPr lang="en-US" sz="2200" dirty="0"/>
              <a:t> </a:t>
            </a:r>
            <a:r>
              <a:rPr lang="en-US" sz="2200" dirty="0" err="1"/>
              <a:t>anak</a:t>
            </a:r>
            <a:r>
              <a:rPr lang="en-US" sz="2200" dirty="0"/>
              <a:t> yang </a:t>
            </a:r>
            <a:r>
              <a:rPr lang="en-US" sz="2200" dirty="0" err="1"/>
              <a:t>bersifat</a:t>
            </a:r>
            <a:r>
              <a:rPr lang="en-US" sz="2200" dirty="0"/>
              <a:t> </a:t>
            </a:r>
            <a:r>
              <a:rPr lang="en-US" sz="2200" dirty="0" err="1"/>
              <a:t>materil</a:t>
            </a:r>
            <a:r>
              <a:rPr lang="en-US" sz="2200" dirty="0"/>
              <a:t>, </a:t>
            </a:r>
            <a:r>
              <a:rPr lang="en-US" sz="2200" dirty="0" err="1"/>
              <a:t>psikis,sosial</a:t>
            </a:r>
            <a:r>
              <a:rPr lang="en-US" sz="2200" dirty="0"/>
              <a:t>, </a:t>
            </a:r>
            <a:r>
              <a:rPr lang="en-US" sz="2200" dirty="0" err="1"/>
              <a:t>serta</a:t>
            </a:r>
            <a:r>
              <a:rPr lang="en-US" sz="2200" dirty="0"/>
              <a:t> </a:t>
            </a:r>
            <a:r>
              <a:rPr lang="en-US" sz="2200" dirty="0" err="1"/>
              <a:t>pendidikan</a:t>
            </a:r>
            <a:r>
              <a:rPr lang="en-US" sz="2200" dirty="0"/>
              <a:t> </a:t>
            </a:r>
            <a:r>
              <a:rPr lang="en-US" sz="2200" dirty="0" err="1"/>
              <a:t>akhlak</a:t>
            </a:r>
            <a:r>
              <a:rPr lang="en-US" sz="2200" dirty="0"/>
              <a:t> </a:t>
            </a:r>
            <a:r>
              <a:rPr lang="en-US" sz="2200" dirty="0" err="1"/>
              <a:t>terpenuhi</a:t>
            </a:r>
            <a:r>
              <a:rPr lang="en-US" sz="2200" dirty="0"/>
              <a:t> </a:t>
            </a:r>
            <a:r>
              <a:rPr lang="en-US" sz="2200" dirty="0" err="1"/>
              <a:t>dengan</a:t>
            </a:r>
            <a:r>
              <a:rPr lang="en-US" sz="2200" dirty="0"/>
              <a:t> </a:t>
            </a:r>
            <a:r>
              <a:rPr lang="en-US" sz="2200" dirty="0" err="1"/>
              <a:t>baik</a:t>
            </a:r>
            <a:r>
              <a:rPr lang="en-US" sz="2200" dirty="0"/>
              <a:t>.</a:t>
            </a:r>
          </a:p>
          <a:p>
            <a:pPr algn="just"/>
            <a:endParaRPr lang="id-ID" sz="2200" dirty="0"/>
          </a:p>
        </p:txBody>
      </p:sp>
    </p:spTree>
    <p:extLst>
      <p:ext uri="{BB962C8B-B14F-4D97-AF65-F5344CB8AC3E}">
        <p14:creationId xmlns:p14="http://schemas.microsoft.com/office/powerpoint/2010/main" val="1968723539"/>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562074"/>
          </a:xfrm>
          <a:solidFill>
            <a:srgbClr val="0099FF"/>
          </a:solidFill>
        </p:spPr>
        <p:txBody>
          <a:bodyPr>
            <a:normAutofit/>
          </a:bodyPr>
          <a:lstStyle/>
          <a:p>
            <a:r>
              <a:rPr lang="id-ID" sz="2400" b="1" dirty="0" smtClean="0"/>
              <a:t>Perlindungan Anak</a:t>
            </a:r>
            <a:endParaRPr lang="id-ID" sz="2400" b="1" dirty="0"/>
          </a:p>
        </p:txBody>
      </p:sp>
      <p:sp>
        <p:nvSpPr>
          <p:cNvPr id="3" name="Content Placeholder 2"/>
          <p:cNvSpPr>
            <a:spLocks noGrp="1"/>
          </p:cNvSpPr>
          <p:nvPr>
            <p:ph sz="half" idx="1"/>
          </p:nvPr>
        </p:nvSpPr>
        <p:spPr>
          <a:xfrm>
            <a:off x="0" y="692696"/>
            <a:ext cx="4495800" cy="6165304"/>
          </a:xfrm>
        </p:spPr>
        <p:txBody>
          <a:bodyPr>
            <a:normAutofit/>
          </a:bodyPr>
          <a:lstStyle/>
          <a:p>
            <a:pPr marL="342900" lvl="1" indent="-342900" algn="just">
              <a:buFont typeface="Arial" pitchFamily="34" charset="0"/>
              <a:buChar char="•"/>
            </a:pPr>
            <a:r>
              <a:rPr lang="en-US" sz="2200" dirty="0" err="1"/>
              <a:t>Dalam</a:t>
            </a:r>
            <a:r>
              <a:rPr lang="en-US" sz="2200" dirty="0"/>
              <a:t> </a:t>
            </a:r>
            <a:r>
              <a:rPr lang="en-US" sz="2200" dirty="0" err="1"/>
              <a:t>konteks</a:t>
            </a:r>
            <a:r>
              <a:rPr lang="en-US" sz="2200" dirty="0"/>
              <a:t> Indonesia, </a:t>
            </a:r>
            <a:r>
              <a:rPr lang="en-US" sz="2200" dirty="0" err="1"/>
              <a:t>perlindungan</a:t>
            </a:r>
            <a:r>
              <a:rPr lang="en-US" sz="2200" dirty="0"/>
              <a:t> </a:t>
            </a:r>
            <a:r>
              <a:rPr lang="en-US" sz="2200" dirty="0" err="1"/>
              <a:t>terhadap</a:t>
            </a:r>
            <a:r>
              <a:rPr lang="en-US" sz="2200" dirty="0"/>
              <a:t> </a:t>
            </a:r>
            <a:r>
              <a:rPr lang="en-US" sz="2200" dirty="0" err="1"/>
              <a:t>anak</a:t>
            </a:r>
            <a:r>
              <a:rPr lang="en-US" sz="2200" dirty="0"/>
              <a:t> </a:t>
            </a:r>
            <a:r>
              <a:rPr lang="en-US" sz="2200" dirty="0" err="1"/>
              <a:t>dituangkan</a:t>
            </a:r>
            <a:r>
              <a:rPr lang="en-US" sz="2200" dirty="0"/>
              <a:t> </a:t>
            </a:r>
            <a:r>
              <a:rPr lang="en-US" sz="2200" dirty="0" err="1"/>
              <a:t>dalam</a:t>
            </a:r>
            <a:r>
              <a:rPr lang="en-US" sz="2200" dirty="0"/>
              <a:t> UU No. 23 </a:t>
            </a:r>
            <a:r>
              <a:rPr lang="en-US" sz="2200" dirty="0" err="1"/>
              <a:t>Tahun</a:t>
            </a:r>
            <a:r>
              <a:rPr lang="en-US" sz="2200" dirty="0"/>
              <a:t> 2002 </a:t>
            </a:r>
            <a:r>
              <a:rPr lang="en-US" sz="2200" dirty="0" err="1"/>
              <a:t>Tentang</a:t>
            </a:r>
            <a:r>
              <a:rPr lang="en-US" sz="2200" dirty="0"/>
              <a:t> </a:t>
            </a:r>
            <a:r>
              <a:rPr lang="en-US" sz="2200" dirty="0" err="1"/>
              <a:t>Perlindungan</a:t>
            </a:r>
            <a:r>
              <a:rPr lang="en-US" sz="2200" dirty="0"/>
              <a:t> </a:t>
            </a:r>
            <a:r>
              <a:rPr lang="en-US" sz="2200" dirty="0" err="1"/>
              <a:t>Anak</a:t>
            </a:r>
            <a:r>
              <a:rPr lang="en-US" sz="2200" dirty="0" smtClean="0"/>
              <a:t>.</a:t>
            </a:r>
            <a:endParaRPr lang="id-ID" sz="2200" dirty="0" smtClean="0"/>
          </a:p>
          <a:p>
            <a:pPr marL="0" lvl="1" indent="0" algn="just">
              <a:buNone/>
            </a:pPr>
            <a:endParaRPr lang="en-US" sz="2200" dirty="0"/>
          </a:p>
          <a:p>
            <a:pPr marL="342900" lvl="1" indent="-342900" algn="just">
              <a:buFont typeface="Arial" pitchFamily="34" charset="0"/>
              <a:buChar char="•"/>
            </a:pPr>
            <a:r>
              <a:rPr lang="en-US" sz="2200" dirty="0" err="1"/>
              <a:t>Pasal</a:t>
            </a:r>
            <a:r>
              <a:rPr lang="en-US" sz="2200" dirty="0"/>
              <a:t> 1 </a:t>
            </a:r>
            <a:r>
              <a:rPr lang="en-US" sz="2200" dirty="0" err="1"/>
              <a:t>ayat</a:t>
            </a:r>
            <a:r>
              <a:rPr lang="en-US" sz="2200" dirty="0"/>
              <a:t> 2 UU PA </a:t>
            </a:r>
            <a:r>
              <a:rPr lang="en-US" sz="2200" dirty="0" err="1"/>
              <a:t>menyebutkan</a:t>
            </a:r>
            <a:r>
              <a:rPr lang="en-US" sz="2200" dirty="0"/>
              <a:t> </a:t>
            </a:r>
            <a:r>
              <a:rPr lang="en-US" sz="2200" dirty="0" err="1"/>
              <a:t>bahwa</a:t>
            </a:r>
            <a:r>
              <a:rPr lang="en-US" sz="2200" dirty="0"/>
              <a:t> </a:t>
            </a:r>
            <a:r>
              <a:rPr lang="en-US" sz="2200" dirty="0" err="1"/>
              <a:t>perlindungan</a:t>
            </a:r>
            <a:r>
              <a:rPr lang="en-US" sz="2200" dirty="0"/>
              <a:t> </a:t>
            </a:r>
            <a:r>
              <a:rPr lang="en-US" sz="2200" dirty="0" err="1"/>
              <a:t>anak</a:t>
            </a:r>
            <a:r>
              <a:rPr lang="en-US" sz="2200" dirty="0"/>
              <a:t> </a:t>
            </a:r>
            <a:r>
              <a:rPr lang="en-US" sz="2200" dirty="0" err="1"/>
              <a:t>adalah</a:t>
            </a:r>
            <a:r>
              <a:rPr lang="en-US" sz="2200" dirty="0"/>
              <a:t>: “</a:t>
            </a:r>
            <a:r>
              <a:rPr lang="en-US" sz="2200" dirty="0" err="1"/>
              <a:t>segala</a:t>
            </a:r>
            <a:r>
              <a:rPr lang="en-US" sz="2200" dirty="0"/>
              <a:t> </a:t>
            </a:r>
            <a:r>
              <a:rPr lang="en-US" sz="2200" dirty="0" err="1"/>
              <a:t>kegiatan</a:t>
            </a:r>
            <a:r>
              <a:rPr lang="en-US" sz="2200" dirty="0"/>
              <a:t> </a:t>
            </a:r>
            <a:r>
              <a:rPr lang="en-US" sz="2200" dirty="0" err="1"/>
              <a:t>untuk</a:t>
            </a:r>
            <a:r>
              <a:rPr lang="en-US" sz="2200" dirty="0"/>
              <a:t> </a:t>
            </a:r>
            <a:r>
              <a:rPr lang="en-US" sz="2200" dirty="0" err="1"/>
              <a:t>menjamin</a:t>
            </a:r>
            <a:r>
              <a:rPr lang="en-US" sz="2200" dirty="0"/>
              <a:t> </a:t>
            </a:r>
            <a:r>
              <a:rPr lang="en-US" sz="2200" dirty="0" err="1"/>
              <a:t>dan</a:t>
            </a:r>
            <a:r>
              <a:rPr lang="en-US" sz="2200" dirty="0"/>
              <a:t> </a:t>
            </a:r>
            <a:r>
              <a:rPr lang="en-US" sz="2200" dirty="0" err="1"/>
              <a:t>melindungi</a:t>
            </a:r>
            <a:r>
              <a:rPr lang="en-US" sz="2200" dirty="0"/>
              <a:t> </a:t>
            </a:r>
            <a:r>
              <a:rPr lang="en-US" sz="2200" dirty="0" err="1"/>
              <a:t>anak</a:t>
            </a:r>
            <a:r>
              <a:rPr lang="en-US" sz="2200" dirty="0"/>
              <a:t> </a:t>
            </a:r>
            <a:r>
              <a:rPr lang="en-US" sz="2200" dirty="0" err="1"/>
              <a:t>dan</a:t>
            </a:r>
            <a:r>
              <a:rPr lang="en-US" sz="2200" dirty="0"/>
              <a:t> </a:t>
            </a:r>
            <a:r>
              <a:rPr lang="en-US" sz="2200" dirty="0" err="1"/>
              <a:t>hak-haknya</a:t>
            </a:r>
            <a:r>
              <a:rPr lang="en-US" sz="2200" dirty="0"/>
              <a:t> agar </a:t>
            </a:r>
            <a:r>
              <a:rPr lang="en-US" sz="2200" dirty="0" err="1"/>
              <a:t>dapat</a:t>
            </a:r>
            <a:r>
              <a:rPr lang="en-US" sz="2200" dirty="0"/>
              <a:t> </a:t>
            </a:r>
            <a:r>
              <a:rPr lang="en-US" sz="2200" dirty="0" err="1"/>
              <a:t>hidup</a:t>
            </a:r>
            <a:r>
              <a:rPr lang="en-US" sz="2200" dirty="0"/>
              <a:t>, </a:t>
            </a:r>
            <a:r>
              <a:rPr lang="en-US" sz="2200" dirty="0" err="1"/>
              <a:t>tumbuh</a:t>
            </a:r>
            <a:r>
              <a:rPr lang="en-US" sz="2200" dirty="0"/>
              <a:t>, </a:t>
            </a:r>
            <a:r>
              <a:rPr lang="en-US" sz="2200" dirty="0" err="1"/>
              <a:t>berkembang</a:t>
            </a:r>
            <a:r>
              <a:rPr lang="en-US" sz="2200" dirty="0"/>
              <a:t>, </a:t>
            </a:r>
            <a:r>
              <a:rPr lang="en-US" sz="2200" dirty="0" err="1"/>
              <a:t>dan</a:t>
            </a:r>
            <a:r>
              <a:rPr lang="en-US" sz="2200" dirty="0"/>
              <a:t> </a:t>
            </a:r>
            <a:r>
              <a:rPr lang="en-US" sz="2200" dirty="0" err="1"/>
              <a:t>berpartisipasi</a:t>
            </a:r>
            <a:r>
              <a:rPr lang="en-US" sz="2200" dirty="0"/>
              <a:t> </a:t>
            </a:r>
            <a:r>
              <a:rPr lang="en-US" sz="2200" dirty="0" err="1"/>
              <a:t>secara</a:t>
            </a:r>
            <a:r>
              <a:rPr lang="en-US" sz="2200" dirty="0"/>
              <a:t> optimal </a:t>
            </a:r>
            <a:r>
              <a:rPr lang="en-US" sz="2200" dirty="0" err="1"/>
              <a:t>sesuai</a:t>
            </a:r>
            <a:r>
              <a:rPr lang="en-US" sz="2200" dirty="0"/>
              <a:t> </a:t>
            </a:r>
            <a:r>
              <a:rPr lang="en-US" sz="2200" dirty="0" err="1"/>
              <a:t>dengan</a:t>
            </a:r>
            <a:r>
              <a:rPr lang="en-US" sz="2200" dirty="0"/>
              <a:t> </a:t>
            </a:r>
            <a:r>
              <a:rPr lang="en-US" sz="2200" dirty="0" err="1"/>
              <a:t>harkat</a:t>
            </a:r>
            <a:r>
              <a:rPr lang="en-US" sz="2200" dirty="0"/>
              <a:t> </a:t>
            </a:r>
            <a:r>
              <a:rPr lang="en-US" sz="2200" dirty="0" err="1"/>
              <a:t>dan</a:t>
            </a:r>
            <a:r>
              <a:rPr lang="en-US" sz="2200" dirty="0"/>
              <a:t> </a:t>
            </a:r>
            <a:r>
              <a:rPr lang="en-US" sz="2200" dirty="0" err="1"/>
              <a:t>martabat</a:t>
            </a:r>
            <a:r>
              <a:rPr lang="en-US" sz="2200" dirty="0"/>
              <a:t> </a:t>
            </a:r>
            <a:r>
              <a:rPr lang="en-US" sz="2200" dirty="0" err="1"/>
              <a:t>kemanusiaan</a:t>
            </a:r>
            <a:r>
              <a:rPr lang="en-US" sz="2200" dirty="0"/>
              <a:t>, </a:t>
            </a:r>
            <a:r>
              <a:rPr lang="en-US" sz="2200" dirty="0" err="1"/>
              <a:t>serta</a:t>
            </a:r>
            <a:r>
              <a:rPr lang="en-US" sz="2200" dirty="0"/>
              <a:t> </a:t>
            </a:r>
            <a:r>
              <a:rPr lang="en-US" sz="2200" dirty="0" err="1"/>
              <a:t>mendapat</a:t>
            </a:r>
            <a:r>
              <a:rPr lang="en-US" sz="2200" dirty="0"/>
              <a:t> </a:t>
            </a:r>
            <a:r>
              <a:rPr lang="en-US" sz="2200" dirty="0" err="1"/>
              <a:t>perlindungan</a:t>
            </a:r>
            <a:r>
              <a:rPr lang="en-US" sz="2200" dirty="0"/>
              <a:t> </a:t>
            </a:r>
            <a:r>
              <a:rPr lang="en-US" sz="2200" dirty="0" err="1"/>
              <a:t>dan</a:t>
            </a:r>
            <a:r>
              <a:rPr lang="en-US" sz="2200" dirty="0"/>
              <a:t> </a:t>
            </a:r>
            <a:r>
              <a:rPr lang="en-US" sz="2200" dirty="0" err="1"/>
              <a:t>kekerasan</a:t>
            </a:r>
            <a:r>
              <a:rPr lang="en-US" sz="2200" dirty="0"/>
              <a:t> </a:t>
            </a:r>
            <a:r>
              <a:rPr lang="en-US" sz="2200" dirty="0" err="1"/>
              <a:t>dan</a:t>
            </a:r>
            <a:r>
              <a:rPr lang="en-US" sz="2200" dirty="0"/>
              <a:t> </a:t>
            </a:r>
            <a:r>
              <a:rPr lang="en-US" sz="2200" dirty="0" err="1"/>
              <a:t>diskriminasi</a:t>
            </a:r>
            <a:r>
              <a:rPr lang="en-US" sz="2200" dirty="0"/>
              <a:t>.</a:t>
            </a:r>
          </a:p>
          <a:p>
            <a:pPr algn="just"/>
            <a:endParaRPr lang="id-ID" sz="2200" dirty="0"/>
          </a:p>
        </p:txBody>
      </p:sp>
      <p:sp>
        <p:nvSpPr>
          <p:cNvPr id="4" name="Content Placeholder 3"/>
          <p:cNvSpPr>
            <a:spLocks noGrp="1"/>
          </p:cNvSpPr>
          <p:nvPr>
            <p:ph sz="half" idx="2"/>
          </p:nvPr>
        </p:nvSpPr>
        <p:spPr>
          <a:xfrm>
            <a:off x="4648200" y="692696"/>
            <a:ext cx="4244280" cy="6165304"/>
          </a:xfrm>
        </p:spPr>
        <p:txBody>
          <a:bodyPr>
            <a:normAutofit/>
          </a:bodyPr>
          <a:lstStyle/>
          <a:p>
            <a:pPr algn="just"/>
            <a:r>
              <a:rPr lang="en-US" sz="2200" b="1" dirty="0" err="1"/>
              <a:t>Dalam</a:t>
            </a:r>
            <a:r>
              <a:rPr lang="en-US" sz="2200" b="1" dirty="0"/>
              <a:t> </a:t>
            </a:r>
            <a:r>
              <a:rPr lang="en-US" sz="2200" b="1" dirty="0" err="1"/>
              <a:t>Konteks</a:t>
            </a:r>
            <a:r>
              <a:rPr lang="en-US" sz="2200" b="1" dirty="0"/>
              <a:t> Islam</a:t>
            </a:r>
            <a:r>
              <a:rPr lang="en-US" sz="2200" dirty="0"/>
              <a:t>, </a:t>
            </a:r>
            <a:r>
              <a:rPr lang="en-US" sz="2200" dirty="0" err="1"/>
              <a:t>perlindungan</a:t>
            </a:r>
            <a:r>
              <a:rPr lang="en-US" sz="2200" dirty="0"/>
              <a:t> </a:t>
            </a:r>
            <a:r>
              <a:rPr lang="en-US" sz="2200" dirty="0" err="1"/>
              <a:t>anak</a:t>
            </a:r>
            <a:r>
              <a:rPr lang="en-US" sz="2200" dirty="0"/>
              <a:t> </a:t>
            </a:r>
            <a:r>
              <a:rPr lang="en-US" sz="2200" dirty="0" err="1"/>
              <a:t>akan</a:t>
            </a:r>
            <a:r>
              <a:rPr lang="en-US" sz="2200" dirty="0"/>
              <a:t> </a:t>
            </a:r>
            <a:r>
              <a:rPr lang="en-US" sz="2200" dirty="0" err="1"/>
              <a:t>terjamin</a:t>
            </a:r>
            <a:r>
              <a:rPr lang="en-US" sz="2200" dirty="0"/>
              <a:t> </a:t>
            </a:r>
            <a:r>
              <a:rPr lang="en-US" sz="2200" dirty="0" err="1"/>
              <a:t>selama</a:t>
            </a:r>
            <a:r>
              <a:rPr lang="en-US" sz="2200" dirty="0"/>
              <a:t> </a:t>
            </a:r>
            <a:r>
              <a:rPr lang="en-US" sz="2200" dirty="0" err="1"/>
              <a:t>sebuah</a:t>
            </a:r>
            <a:r>
              <a:rPr lang="en-US" sz="2200" dirty="0"/>
              <a:t> </a:t>
            </a:r>
            <a:r>
              <a:rPr lang="en-US" sz="2200" dirty="0" err="1"/>
              <a:t>keluarga</a:t>
            </a:r>
            <a:r>
              <a:rPr lang="en-US" sz="2200" dirty="0"/>
              <a:t> </a:t>
            </a:r>
            <a:r>
              <a:rPr lang="en-US" sz="2200" dirty="0" err="1"/>
              <a:t>itu</a:t>
            </a:r>
            <a:r>
              <a:rPr lang="en-US" sz="2200" dirty="0"/>
              <a:t> </a:t>
            </a:r>
            <a:r>
              <a:rPr lang="en-US" sz="2200" dirty="0" err="1"/>
              <a:t>dibangun</a:t>
            </a:r>
            <a:r>
              <a:rPr lang="en-US" sz="2200" dirty="0"/>
              <a:t> </a:t>
            </a:r>
            <a:r>
              <a:rPr lang="en-US" sz="2200" dirty="0" err="1"/>
              <a:t>atas</a:t>
            </a:r>
            <a:r>
              <a:rPr lang="en-US" sz="2200" dirty="0"/>
              <a:t> </a:t>
            </a:r>
            <a:r>
              <a:rPr lang="en-US" sz="2200" dirty="0" err="1"/>
              <a:t>dasar</a:t>
            </a:r>
            <a:r>
              <a:rPr lang="en-US" sz="2200" dirty="0"/>
              <a:t> </a:t>
            </a:r>
            <a:r>
              <a:rPr lang="en-US" sz="2200" dirty="0" err="1"/>
              <a:t>konsep</a:t>
            </a:r>
            <a:r>
              <a:rPr lang="en-US" sz="2200" dirty="0"/>
              <a:t> </a:t>
            </a:r>
            <a:r>
              <a:rPr lang="en-US" sz="2200" dirty="0" err="1"/>
              <a:t>keluarga</a:t>
            </a:r>
            <a:r>
              <a:rPr lang="en-US" sz="2200" dirty="0"/>
              <a:t> yang </a:t>
            </a:r>
            <a:r>
              <a:rPr lang="en-US" sz="2200" dirty="0" err="1"/>
              <a:t>utuh</a:t>
            </a:r>
            <a:r>
              <a:rPr lang="en-US" sz="2200" dirty="0"/>
              <a:t>, </a:t>
            </a:r>
            <a:r>
              <a:rPr lang="en-US" sz="2200" dirty="0" err="1"/>
              <a:t>terdiri</a:t>
            </a:r>
            <a:r>
              <a:rPr lang="en-US" sz="2200" dirty="0"/>
              <a:t> </a:t>
            </a:r>
            <a:r>
              <a:rPr lang="en-US" sz="2200" dirty="0" err="1"/>
              <a:t>atas</a:t>
            </a:r>
            <a:r>
              <a:rPr lang="en-US" sz="2200" dirty="0"/>
              <a:t> ayah </a:t>
            </a:r>
            <a:r>
              <a:rPr lang="en-US" sz="2200" dirty="0" err="1"/>
              <a:t>dan</a:t>
            </a:r>
            <a:r>
              <a:rPr lang="en-US" sz="2200" dirty="0"/>
              <a:t> </a:t>
            </a:r>
            <a:r>
              <a:rPr lang="en-US" sz="2200" dirty="0" err="1"/>
              <a:t>ibu</a:t>
            </a:r>
            <a:r>
              <a:rPr lang="en-US" sz="2200" dirty="0"/>
              <a:t> yang </a:t>
            </a:r>
            <a:r>
              <a:rPr lang="en-US" sz="2200" dirty="0" err="1"/>
              <a:t>diikat</a:t>
            </a:r>
            <a:r>
              <a:rPr lang="en-US" sz="2200" dirty="0"/>
              <a:t> </a:t>
            </a:r>
            <a:r>
              <a:rPr lang="en-US" sz="2200" dirty="0" err="1"/>
              <a:t>oleh</a:t>
            </a:r>
            <a:r>
              <a:rPr lang="en-US" sz="2200" dirty="0"/>
              <a:t> </a:t>
            </a:r>
            <a:r>
              <a:rPr lang="en-US" sz="2200" dirty="0" err="1"/>
              <a:t>perkawinan</a:t>
            </a:r>
            <a:r>
              <a:rPr lang="en-US" sz="2200" dirty="0"/>
              <a:t> yang </a:t>
            </a:r>
            <a:r>
              <a:rPr lang="en-US" sz="2200" dirty="0" err="1"/>
              <a:t>sah</a:t>
            </a:r>
            <a:r>
              <a:rPr lang="en-US" sz="2200" dirty="0"/>
              <a:t>.</a:t>
            </a:r>
          </a:p>
          <a:p>
            <a:pPr marL="0" indent="0" algn="just">
              <a:buNone/>
            </a:pPr>
            <a:endParaRPr lang="id-ID" sz="2200" dirty="0" smtClean="0"/>
          </a:p>
          <a:p>
            <a:pPr marL="0" indent="0" algn="just">
              <a:buNone/>
            </a:pPr>
            <a:endParaRPr lang="id-ID" sz="2200" dirty="0"/>
          </a:p>
        </p:txBody>
      </p:sp>
    </p:spTree>
    <p:extLst>
      <p:ext uri="{BB962C8B-B14F-4D97-AF65-F5344CB8AC3E}">
        <p14:creationId xmlns:p14="http://schemas.microsoft.com/office/powerpoint/2010/main" val="1814594434"/>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490066"/>
          </a:xfrm>
          <a:solidFill>
            <a:srgbClr val="0099FF"/>
          </a:solidFill>
        </p:spPr>
        <p:txBody>
          <a:bodyPr>
            <a:normAutofit/>
          </a:bodyPr>
          <a:lstStyle/>
          <a:p>
            <a:r>
              <a:rPr lang="id-ID" sz="2200" dirty="0" smtClean="0"/>
              <a:t>Perlindungan Anak Menurut Islam</a:t>
            </a:r>
            <a:endParaRPr lang="id-ID" sz="2200" dirty="0"/>
          </a:p>
        </p:txBody>
      </p:sp>
      <p:sp>
        <p:nvSpPr>
          <p:cNvPr id="3" name="Content Placeholder 2"/>
          <p:cNvSpPr>
            <a:spLocks noGrp="1"/>
          </p:cNvSpPr>
          <p:nvPr>
            <p:ph sz="half" idx="1"/>
          </p:nvPr>
        </p:nvSpPr>
        <p:spPr>
          <a:xfrm>
            <a:off x="0" y="620688"/>
            <a:ext cx="4495800" cy="6237312"/>
          </a:xfrm>
        </p:spPr>
        <p:txBody>
          <a:bodyPr>
            <a:noAutofit/>
          </a:bodyPr>
          <a:lstStyle/>
          <a:p>
            <a:pPr algn="just">
              <a:buFont typeface="Wingdings" pitchFamily="2" charset="2"/>
              <a:buChar char="v"/>
            </a:pPr>
            <a:r>
              <a:rPr lang="en-US" sz="2200" dirty="0" err="1"/>
              <a:t>Hak</a:t>
            </a:r>
            <a:r>
              <a:rPr lang="en-US" sz="2200" dirty="0"/>
              <a:t> </a:t>
            </a:r>
            <a:r>
              <a:rPr lang="en-US" sz="2200" dirty="0" err="1"/>
              <a:t>asasi</a:t>
            </a:r>
            <a:r>
              <a:rPr lang="en-US" sz="2200" dirty="0"/>
              <a:t> </a:t>
            </a:r>
            <a:r>
              <a:rPr lang="en-US" sz="2200" dirty="0" err="1"/>
              <a:t>manusia</a:t>
            </a:r>
            <a:r>
              <a:rPr lang="en-US" sz="2200" dirty="0"/>
              <a:t> di </a:t>
            </a:r>
            <a:r>
              <a:rPr lang="en-US" sz="2200" dirty="0" err="1"/>
              <a:t>dalam</a:t>
            </a:r>
            <a:r>
              <a:rPr lang="en-US" sz="2200" dirty="0"/>
              <a:t> Islam </a:t>
            </a:r>
            <a:r>
              <a:rPr lang="en-US" sz="2200" dirty="0" err="1"/>
              <a:t>adalah</a:t>
            </a:r>
            <a:r>
              <a:rPr lang="en-US" sz="2200" dirty="0"/>
              <a:t> </a:t>
            </a:r>
            <a:r>
              <a:rPr lang="en-US" sz="2200" dirty="0" err="1"/>
              <a:t>merupakan</a:t>
            </a:r>
            <a:r>
              <a:rPr lang="en-US" sz="2200" dirty="0"/>
              <a:t> </a:t>
            </a:r>
            <a:r>
              <a:rPr lang="en-US" sz="2200" dirty="0" err="1"/>
              <a:t>kemuliaan</a:t>
            </a:r>
            <a:r>
              <a:rPr lang="en-US" sz="2200" dirty="0"/>
              <a:t> </a:t>
            </a:r>
            <a:r>
              <a:rPr lang="en-US" sz="2200" i="1" dirty="0"/>
              <a:t>(</a:t>
            </a:r>
            <a:r>
              <a:rPr lang="en-US" sz="2200" i="1" dirty="0" err="1"/>
              <a:t>takrim</a:t>
            </a:r>
            <a:r>
              <a:rPr lang="en-US" sz="2200" i="1" dirty="0"/>
              <a:t>) </a:t>
            </a:r>
            <a:r>
              <a:rPr lang="en-US" sz="2200" dirty="0"/>
              <a:t>yang </a:t>
            </a:r>
            <a:r>
              <a:rPr lang="en-US" sz="2200" dirty="0" err="1"/>
              <a:t>diberikan</a:t>
            </a:r>
            <a:r>
              <a:rPr lang="en-US" sz="2200" dirty="0"/>
              <a:t> Allah </a:t>
            </a:r>
            <a:r>
              <a:rPr lang="en-US" sz="2200" dirty="0" err="1"/>
              <a:t>kepada</a:t>
            </a:r>
            <a:r>
              <a:rPr lang="en-US" sz="2200" dirty="0"/>
              <a:t> </a:t>
            </a:r>
            <a:r>
              <a:rPr lang="en-US" sz="2200" dirty="0" err="1"/>
              <a:t>setiap</a:t>
            </a:r>
            <a:r>
              <a:rPr lang="en-US" sz="2200" dirty="0"/>
              <a:t> </a:t>
            </a:r>
            <a:r>
              <a:rPr lang="en-US" sz="2200" dirty="0" err="1"/>
              <a:t>manusia</a:t>
            </a:r>
            <a:r>
              <a:rPr lang="en-US" sz="2200" dirty="0"/>
              <a:t>, </a:t>
            </a:r>
            <a:r>
              <a:rPr lang="en-US" sz="2200" dirty="0" err="1"/>
              <a:t>tanpa</a:t>
            </a:r>
            <a:r>
              <a:rPr lang="en-US" sz="2200" dirty="0"/>
              <a:t> </a:t>
            </a:r>
            <a:r>
              <a:rPr lang="en-US" sz="2200" dirty="0" err="1"/>
              <a:t>membedakan</a:t>
            </a:r>
            <a:r>
              <a:rPr lang="en-US" sz="2200" dirty="0"/>
              <a:t> </a:t>
            </a:r>
            <a:r>
              <a:rPr lang="en-US" sz="2200" dirty="0" err="1"/>
              <a:t>ras</a:t>
            </a:r>
            <a:r>
              <a:rPr lang="en-US" sz="2200" dirty="0"/>
              <a:t>, </a:t>
            </a:r>
            <a:r>
              <a:rPr lang="en-US" sz="2200" dirty="0" err="1"/>
              <a:t>warna</a:t>
            </a:r>
            <a:r>
              <a:rPr lang="en-US" sz="2200" dirty="0"/>
              <a:t> </a:t>
            </a:r>
            <a:r>
              <a:rPr lang="en-US" sz="2200" dirty="0" err="1"/>
              <a:t>kulit</a:t>
            </a:r>
            <a:r>
              <a:rPr lang="en-US" sz="2200" dirty="0"/>
              <a:t>, </a:t>
            </a:r>
            <a:r>
              <a:rPr lang="en-US" sz="2200" dirty="0" err="1"/>
              <a:t>jenis</a:t>
            </a:r>
            <a:r>
              <a:rPr lang="en-US" sz="2200" dirty="0"/>
              <a:t> </a:t>
            </a:r>
            <a:r>
              <a:rPr lang="en-US" sz="2200" dirty="0" err="1"/>
              <a:t>kelamin</a:t>
            </a:r>
            <a:r>
              <a:rPr lang="en-US" sz="2200" dirty="0"/>
              <a:t>, </a:t>
            </a:r>
            <a:r>
              <a:rPr lang="en-US" sz="2200" dirty="0" err="1"/>
              <a:t>dan</a:t>
            </a:r>
            <a:r>
              <a:rPr lang="en-US" sz="2200" dirty="0"/>
              <a:t> agama</a:t>
            </a:r>
            <a:r>
              <a:rPr lang="en-US" sz="2200" dirty="0" smtClean="0"/>
              <a:t>.</a:t>
            </a:r>
            <a:endParaRPr lang="id-ID" sz="2200" dirty="0" smtClean="0"/>
          </a:p>
          <a:p>
            <a:pPr marL="0" indent="0" algn="just">
              <a:buNone/>
            </a:pPr>
            <a:r>
              <a:rPr lang="id-ID" sz="2200" dirty="0" smtClean="0"/>
              <a:t>(Q.S. Al-Isra’: 70)</a:t>
            </a:r>
          </a:p>
          <a:p>
            <a:pPr marL="0" lvl="1" indent="0" algn="just">
              <a:buNone/>
            </a:pPr>
            <a:r>
              <a:rPr lang="ar-SA" sz="2200" dirty="0">
                <a:latin typeface="Traditional Arabic" pitchFamily="18" charset="-78"/>
                <a:cs typeface="Traditional Arabic" pitchFamily="18" charset="-78"/>
              </a:rPr>
              <a:t>{وَلَقَدْ كَرَّمْنَا بَنِي آدَمَ وَحَمَلْنَاهُمْ فِي الْبَرِّ وَالْبَحْرِ وَرَزَقْنَاهُمْ مِنَ الطَّيِّبَاتِ وَفَضَّلْنَاهُمْ عَلَى كَثِيرٍ مِمَّنْ خَلَقْنَا تَفْضِيلًا (70)} [الإسراء: 70</a:t>
            </a:r>
            <a:r>
              <a:rPr lang="ar-SA" sz="2200" dirty="0" smtClean="0">
                <a:latin typeface="Traditional Arabic" pitchFamily="18" charset="-78"/>
                <a:cs typeface="Traditional Arabic" pitchFamily="18" charset="-78"/>
              </a:rPr>
              <a:t>]</a:t>
            </a:r>
            <a:endParaRPr lang="id-ID" sz="2200" dirty="0" smtClean="0">
              <a:latin typeface="Traditional Arabic" pitchFamily="18" charset="-78"/>
              <a:cs typeface="Traditional Arabic" pitchFamily="18" charset="-78"/>
            </a:endParaRPr>
          </a:p>
          <a:p>
            <a:pPr marL="0" lvl="1" indent="0" algn="just">
              <a:buNone/>
            </a:pPr>
            <a:r>
              <a:rPr lang="en-US" sz="2200" dirty="0"/>
              <a:t>70. </a:t>
            </a:r>
            <a:r>
              <a:rPr lang="en-US" sz="2200" dirty="0" err="1"/>
              <a:t>dan</a:t>
            </a:r>
            <a:r>
              <a:rPr lang="en-US" sz="2200" dirty="0"/>
              <a:t> </a:t>
            </a:r>
            <a:r>
              <a:rPr lang="en-US" sz="2200" dirty="0" err="1"/>
              <a:t>Sesungguhnya</a:t>
            </a:r>
            <a:r>
              <a:rPr lang="en-US" sz="2200" dirty="0"/>
              <a:t> </a:t>
            </a:r>
            <a:r>
              <a:rPr lang="en-US" sz="2200" dirty="0" err="1"/>
              <a:t>telah</a:t>
            </a:r>
            <a:r>
              <a:rPr lang="en-US" sz="2200" dirty="0"/>
              <a:t> Kami </a:t>
            </a:r>
            <a:r>
              <a:rPr lang="en-US" sz="2200" dirty="0" err="1"/>
              <a:t>muliakan</a:t>
            </a:r>
            <a:r>
              <a:rPr lang="en-US" sz="2200" dirty="0"/>
              <a:t> </a:t>
            </a:r>
            <a:r>
              <a:rPr lang="en-US" sz="2200" dirty="0" err="1"/>
              <a:t>anak-anak</a:t>
            </a:r>
            <a:r>
              <a:rPr lang="en-US" sz="2200" dirty="0"/>
              <a:t> Adam, Kami </a:t>
            </a:r>
            <a:r>
              <a:rPr lang="en-US" sz="2200" dirty="0" err="1"/>
              <a:t>angkut</a:t>
            </a:r>
            <a:r>
              <a:rPr lang="en-US" sz="2200" dirty="0"/>
              <a:t> </a:t>
            </a:r>
            <a:r>
              <a:rPr lang="en-US" sz="2200" dirty="0" err="1"/>
              <a:t>mereka</a:t>
            </a:r>
            <a:r>
              <a:rPr lang="en-US" sz="2200" dirty="0"/>
              <a:t> di </a:t>
            </a:r>
            <a:r>
              <a:rPr lang="en-US" sz="2200" dirty="0" err="1"/>
              <a:t>daratan</a:t>
            </a:r>
            <a:r>
              <a:rPr lang="en-US" sz="2200" dirty="0"/>
              <a:t> </a:t>
            </a:r>
            <a:r>
              <a:rPr lang="en-US" sz="2200" dirty="0" err="1"/>
              <a:t>dan</a:t>
            </a:r>
            <a:r>
              <a:rPr lang="en-US" sz="2200" dirty="0"/>
              <a:t> di </a:t>
            </a:r>
            <a:r>
              <a:rPr lang="en-US" sz="2200" dirty="0" err="1"/>
              <a:t>lautan</a:t>
            </a:r>
            <a:r>
              <a:rPr lang="en-US" sz="2200" dirty="0"/>
              <a:t>, Kami </a:t>
            </a:r>
            <a:r>
              <a:rPr lang="en-US" sz="2200" dirty="0" err="1"/>
              <a:t>beri</a:t>
            </a:r>
            <a:r>
              <a:rPr lang="en-US" sz="2200" dirty="0"/>
              <a:t> </a:t>
            </a:r>
            <a:r>
              <a:rPr lang="en-US" sz="2200" dirty="0" err="1"/>
              <a:t>mereka</a:t>
            </a:r>
            <a:r>
              <a:rPr lang="en-US" sz="2200" dirty="0"/>
              <a:t> </a:t>
            </a:r>
            <a:r>
              <a:rPr lang="en-US" sz="2200" dirty="0" err="1"/>
              <a:t>rezki</a:t>
            </a:r>
            <a:r>
              <a:rPr lang="en-US" sz="2200" dirty="0"/>
              <a:t> </a:t>
            </a:r>
            <a:r>
              <a:rPr lang="en-US" sz="2200" dirty="0" err="1"/>
              <a:t>dari</a:t>
            </a:r>
            <a:r>
              <a:rPr lang="en-US" sz="2200" dirty="0"/>
              <a:t> yang </a:t>
            </a:r>
            <a:r>
              <a:rPr lang="en-US" sz="2200" dirty="0" err="1"/>
              <a:t>baik-baik</a:t>
            </a:r>
            <a:r>
              <a:rPr lang="en-US" sz="2200" dirty="0"/>
              <a:t> </a:t>
            </a:r>
            <a:r>
              <a:rPr lang="en-US" sz="2200" dirty="0" err="1"/>
              <a:t>dan</a:t>
            </a:r>
            <a:r>
              <a:rPr lang="en-US" sz="2200" dirty="0"/>
              <a:t> Kami </a:t>
            </a:r>
            <a:r>
              <a:rPr lang="en-US" sz="2200" dirty="0" err="1"/>
              <a:t>lebihkan</a:t>
            </a:r>
            <a:r>
              <a:rPr lang="en-US" sz="2200" dirty="0"/>
              <a:t> </a:t>
            </a:r>
            <a:r>
              <a:rPr lang="en-US" sz="2200" dirty="0" err="1"/>
              <a:t>mereka</a:t>
            </a:r>
            <a:r>
              <a:rPr lang="en-US" sz="2200" dirty="0"/>
              <a:t> </a:t>
            </a:r>
            <a:r>
              <a:rPr lang="en-US" sz="2200" dirty="0" err="1"/>
              <a:t>dengan</a:t>
            </a:r>
            <a:r>
              <a:rPr lang="en-US" sz="2200" dirty="0"/>
              <a:t> </a:t>
            </a:r>
            <a:r>
              <a:rPr lang="en-US" sz="2200" dirty="0" err="1"/>
              <a:t>kelebihan</a:t>
            </a:r>
            <a:r>
              <a:rPr lang="en-US" sz="2200" dirty="0"/>
              <a:t> yang </a:t>
            </a:r>
            <a:r>
              <a:rPr lang="en-US" sz="2200" dirty="0" err="1"/>
              <a:t>sempurna</a:t>
            </a:r>
            <a:r>
              <a:rPr lang="en-US" sz="2200" dirty="0"/>
              <a:t> </a:t>
            </a:r>
            <a:r>
              <a:rPr lang="en-US" sz="2200" dirty="0" err="1"/>
              <a:t>atas</a:t>
            </a:r>
            <a:r>
              <a:rPr lang="en-US" sz="2200" dirty="0"/>
              <a:t> </a:t>
            </a:r>
            <a:r>
              <a:rPr lang="en-US" sz="2200" dirty="0" err="1"/>
              <a:t>kebanyakan</a:t>
            </a:r>
            <a:r>
              <a:rPr lang="en-US" sz="2200" dirty="0"/>
              <a:t> </a:t>
            </a:r>
            <a:r>
              <a:rPr lang="en-US" sz="2200" dirty="0" err="1"/>
              <a:t>makhluk</a:t>
            </a:r>
            <a:r>
              <a:rPr lang="en-US" sz="2200" dirty="0"/>
              <a:t> yang </a:t>
            </a:r>
            <a:r>
              <a:rPr lang="en-US" sz="2200" dirty="0" err="1"/>
              <a:t>telah</a:t>
            </a:r>
            <a:r>
              <a:rPr lang="en-US" sz="2200" dirty="0"/>
              <a:t> Kami </a:t>
            </a:r>
            <a:r>
              <a:rPr lang="en-US" sz="2200" dirty="0" err="1"/>
              <a:t>ciptakan</a:t>
            </a:r>
            <a:r>
              <a:rPr lang="en-US" sz="2200" dirty="0"/>
              <a:t>.</a:t>
            </a:r>
          </a:p>
          <a:p>
            <a:pPr marL="0" lvl="1" indent="0" algn="just">
              <a:buNone/>
            </a:pPr>
            <a:endParaRPr lang="ar-SA" sz="2200" dirty="0">
              <a:latin typeface="Traditional Arabic" pitchFamily="18" charset="-78"/>
              <a:cs typeface="Traditional Arabic" pitchFamily="18" charset="-78"/>
            </a:endParaRPr>
          </a:p>
          <a:p>
            <a:pPr marL="0" indent="0" algn="just">
              <a:buNone/>
            </a:pPr>
            <a:endParaRPr lang="id-ID" sz="2200" dirty="0"/>
          </a:p>
        </p:txBody>
      </p:sp>
      <p:sp>
        <p:nvSpPr>
          <p:cNvPr id="4" name="Content Placeholder 3"/>
          <p:cNvSpPr>
            <a:spLocks noGrp="1"/>
          </p:cNvSpPr>
          <p:nvPr>
            <p:ph sz="half" idx="2"/>
          </p:nvPr>
        </p:nvSpPr>
        <p:spPr>
          <a:xfrm>
            <a:off x="4648200" y="620688"/>
            <a:ext cx="4495800" cy="6237312"/>
          </a:xfrm>
        </p:spPr>
        <p:txBody>
          <a:bodyPr>
            <a:noAutofit/>
          </a:bodyPr>
          <a:lstStyle/>
          <a:p>
            <a:r>
              <a:rPr lang="en-US" sz="2200" dirty="0" err="1">
                <a:cs typeface="Traditional Arabic" pitchFamily="18" charset="-78"/>
              </a:rPr>
              <a:t>Menghormati</a:t>
            </a:r>
            <a:r>
              <a:rPr lang="en-US" sz="2200" dirty="0">
                <a:cs typeface="Traditional Arabic" pitchFamily="18" charset="-78"/>
              </a:rPr>
              <a:t> </a:t>
            </a:r>
            <a:r>
              <a:rPr lang="en-US" sz="2200" dirty="0" err="1">
                <a:cs typeface="Traditional Arabic" pitchFamily="18" charset="-78"/>
              </a:rPr>
              <a:t>hak</a:t>
            </a:r>
            <a:r>
              <a:rPr lang="en-US" sz="2200" dirty="0">
                <a:cs typeface="Traditional Arabic" pitchFamily="18" charset="-78"/>
              </a:rPr>
              <a:t> </a:t>
            </a:r>
            <a:r>
              <a:rPr lang="en-US" sz="2200" dirty="0" err="1">
                <a:cs typeface="Traditional Arabic" pitchFamily="18" charset="-78"/>
              </a:rPr>
              <a:t>tersebut</a:t>
            </a:r>
            <a:r>
              <a:rPr lang="en-US" sz="2200" dirty="0">
                <a:cs typeface="Traditional Arabic" pitchFamily="18" charset="-78"/>
              </a:rPr>
              <a:t> </a:t>
            </a:r>
            <a:r>
              <a:rPr lang="en-US" sz="2200" dirty="0" err="1">
                <a:cs typeface="Traditional Arabic" pitchFamily="18" charset="-78"/>
              </a:rPr>
              <a:t>adalah</a:t>
            </a:r>
            <a:r>
              <a:rPr lang="en-US" sz="2200" dirty="0">
                <a:cs typeface="Traditional Arabic" pitchFamily="18" charset="-78"/>
              </a:rPr>
              <a:t> </a:t>
            </a:r>
            <a:r>
              <a:rPr lang="en-US" sz="2200" dirty="0" err="1">
                <a:cs typeface="Traditional Arabic" pitchFamily="18" charset="-78"/>
              </a:rPr>
              <a:t>bahagian</a:t>
            </a:r>
            <a:r>
              <a:rPr lang="en-US" sz="2200" dirty="0">
                <a:cs typeface="Traditional Arabic" pitchFamily="18" charset="-78"/>
              </a:rPr>
              <a:t> </a:t>
            </a:r>
            <a:r>
              <a:rPr lang="en-US" sz="2200" dirty="0" err="1">
                <a:cs typeface="Traditional Arabic" pitchFamily="18" charset="-78"/>
              </a:rPr>
              <a:t>dari</a:t>
            </a:r>
            <a:r>
              <a:rPr lang="en-US" sz="2200" dirty="0">
                <a:cs typeface="Traditional Arabic" pitchFamily="18" charset="-78"/>
              </a:rPr>
              <a:t> </a:t>
            </a:r>
            <a:r>
              <a:rPr lang="en-US" sz="2200" dirty="0" err="1">
                <a:cs typeface="Traditional Arabic" pitchFamily="18" charset="-78"/>
              </a:rPr>
              <a:t>bentuk</a:t>
            </a:r>
            <a:r>
              <a:rPr lang="en-US" sz="2200" dirty="0">
                <a:cs typeface="Traditional Arabic" pitchFamily="18" charset="-78"/>
              </a:rPr>
              <a:t> </a:t>
            </a:r>
            <a:r>
              <a:rPr lang="en-US" sz="2200" dirty="0" err="1" smtClean="0">
                <a:cs typeface="Traditional Arabic" pitchFamily="18" charset="-78"/>
              </a:rPr>
              <a:t>ibadah</a:t>
            </a:r>
            <a:endParaRPr lang="id-ID" sz="2200" dirty="0" smtClean="0">
              <a:cs typeface="Traditional Arabic" pitchFamily="18" charset="-78"/>
            </a:endParaRPr>
          </a:p>
          <a:p>
            <a:pPr marL="0" indent="0">
              <a:buNone/>
            </a:pPr>
            <a:endParaRPr lang="en-US" sz="2200" dirty="0">
              <a:cs typeface="Traditional Arabic" pitchFamily="18" charset="-78"/>
            </a:endParaRPr>
          </a:p>
          <a:p>
            <a:r>
              <a:rPr lang="en-US" sz="2200" dirty="0" err="1"/>
              <a:t>Perlindungan</a:t>
            </a:r>
            <a:r>
              <a:rPr lang="en-US" sz="2200" dirty="0"/>
              <a:t> </a:t>
            </a:r>
            <a:r>
              <a:rPr lang="en-US" sz="2200" dirty="0" err="1"/>
              <a:t>Hak</a:t>
            </a:r>
            <a:r>
              <a:rPr lang="en-US" sz="2200" dirty="0"/>
              <a:t> </a:t>
            </a:r>
            <a:r>
              <a:rPr lang="en-US" sz="2200" dirty="0" err="1"/>
              <a:t>Anak</a:t>
            </a:r>
            <a:r>
              <a:rPr lang="en-US" sz="2200" dirty="0"/>
              <a:t> </a:t>
            </a:r>
            <a:r>
              <a:rPr lang="en-US" sz="2200" dirty="0" err="1"/>
              <a:t>dalam</a:t>
            </a:r>
            <a:r>
              <a:rPr lang="en-US" sz="2200" dirty="0"/>
              <a:t> Islam </a:t>
            </a:r>
            <a:r>
              <a:rPr lang="en-US" sz="2200" dirty="0" err="1"/>
              <a:t>berlangsung</a:t>
            </a:r>
            <a:r>
              <a:rPr lang="en-US" sz="2200" dirty="0"/>
              <a:t> </a:t>
            </a:r>
            <a:r>
              <a:rPr lang="en-US" sz="2200" dirty="0" err="1"/>
              <a:t>dalam</a:t>
            </a:r>
            <a:r>
              <a:rPr lang="en-US" sz="2200" dirty="0"/>
              <a:t> 3 </a:t>
            </a:r>
            <a:r>
              <a:rPr lang="en-US" sz="2200" dirty="0" err="1"/>
              <a:t>fase</a:t>
            </a:r>
            <a:r>
              <a:rPr lang="en-US" sz="2200" dirty="0"/>
              <a:t>:</a:t>
            </a:r>
          </a:p>
          <a:p>
            <a:pPr marL="1371600" lvl="2" indent="-514350">
              <a:buFont typeface="+mj-lt"/>
              <a:buAutoNum type="arabicPeriod"/>
            </a:pPr>
            <a:r>
              <a:rPr lang="en-US" sz="2200" dirty="0" err="1"/>
              <a:t>Saat</a:t>
            </a:r>
            <a:r>
              <a:rPr lang="en-US" sz="2200" dirty="0"/>
              <a:t> </a:t>
            </a:r>
            <a:r>
              <a:rPr lang="en-US" sz="2200" dirty="0" err="1"/>
              <a:t>pembentukan</a:t>
            </a:r>
            <a:r>
              <a:rPr lang="en-US" sz="2200" dirty="0"/>
              <a:t> </a:t>
            </a:r>
            <a:r>
              <a:rPr lang="en-US" sz="2200" dirty="0" err="1"/>
              <a:t>keluarga</a:t>
            </a:r>
            <a:r>
              <a:rPr lang="en-US" sz="2200" dirty="0"/>
              <a:t>;</a:t>
            </a:r>
          </a:p>
          <a:p>
            <a:pPr marL="1371600" lvl="2" indent="-514350">
              <a:buFont typeface="+mj-lt"/>
              <a:buAutoNum type="arabicPeriod"/>
            </a:pPr>
            <a:r>
              <a:rPr lang="en-US" sz="2200" dirty="0" err="1"/>
              <a:t>Saat</a:t>
            </a:r>
            <a:r>
              <a:rPr lang="en-US" sz="2200" dirty="0"/>
              <a:t> </a:t>
            </a:r>
            <a:r>
              <a:rPr lang="en-US" sz="2200" dirty="0" err="1"/>
              <a:t>anak</a:t>
            </a:r>
            <a:r>
              <a:rPr lang="en-US" sz="2200" dirty="0"/>
              <a:t> </a:t>
            </a:r>
            <a:r>
              <a:rPr lang="en-US" sz="2200" dirty="0" err="1"/>
              <a:t>dalam</a:t>
            </a:r>
            <a:r>
              <a:rPr lang="en-US" sz="2200" dirty="0"/>
              <a:t> </a:t>
            </a:r>
            <a:r>
              <a:rPr lang="en-US" sz="2200" dirty="0" err="1"/>
              <a:t>kandungan</a:t>
            </a:r>
            <a:r>
              <a:rPr lang="en-US" sz="2200" dirty="0"/>
              <a:t>;</a:t>
            </a:r>
          </a:p>
          <a:p>
            <a:pPr marL="1371600" lvl="2" indent="-514350">
              <a:buFont typeface="+mj-lt"/>
              <a:buAutoNum type="arabicPeriod"/>
            </a:pPr>
            <a:r>
              <a:rPr lang="en-US" sz="2200" dirty="0" err="1"/>
              <a:t>Setelah</a:t>
            </a:r>
            <a:r>
              <a:rPr lang="en-US" sz="2200" dirty="0"/>
              <a:t> </a:t>
            </a:r>
            <a:r>
              <a:rPr lang="en-US" sz="2200" dirty="0" err="1"/>
              <a:t>anak</a:t>
            </a:r>
            <a:r>
              <a:rPr lang="en-US" sz="2200" dirty="0"/>
              <a:t> </a:t>
            </a:r>
            <a:r>
              <a:rPr lang="en-US" sz="2200" dirty="0" err="1"/>
              <a:t>lahir</a:t>
            </a:r>
            <a:r>
              <a:rPr lang="en-US" sz="2200" dirty="0"/>
              <a:t> </a:t>
            </a:r>
            <a:r>
              <a:rPr lang="en-US" sz="2200" dirty="0" err="1"/>
              <a:t>ke</a:t>
            </a:r>
            <a:r>
              <a:rPr lang="en-US" sz="2200" dirty="0"/>
              <a:t> </a:t>
            </a:r>
            <a:r>
              <a:rPr lang="en-US" sz="2200" dirty="0" err="1"/>
              <a:t>dunia</a:t>
            </a:r>
            <a:endParaRPr lang="en-US" sz="2200" dirty="0"/>
          </a:p>
          <a:p>
            <a:endParaRPr lang="id-ID" sz="2200" dirty="0"/>
          </a:p>
        </p:txBody>
      </p:sp>
    </p:spTree>
    <p:extLst>
      <p:ext uri="{BB962C8B-B14F-4D97-AF65-F5344CB8AC3E}">
        <p14:creationId xmlns:p14="http://schemas.microsoft.com/office/powerpoint/2010/main" val="4179288811"/>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490066"/>
          </a:xfrm>
        </p:spPr>
        <p:txBody>
          <a:bodyPr>
            <a:normAutofit/>
          </a:bodyPr>
          <a:lstStyle/>
          <a:p>
            <a:pPr algn="l"/>
            <a:r>
              <a:rPr lang="id-ID" sz="2200" dirty="0"/>
              <a:t>l</a:t>
            </a:r>
            <a:r>
              <a:rPr lang="id-ID" sz="2200" dirty="0" smtClean="0"/>
              <a:t>anjutan...</a:t>
            </a:r>
            <a:endParaRPr lang="id-ID" sz="2200" dirty="0"/>
          </a:p>
        </p:txBody>
      </p:sp>
      <p:sp>
        <p:nvSpPr>
          <p:cNvPr id="3" name="Content Placeholder 2"/>
          <p:cNvSpPr>
            <a:spLocks noGrp="1"/>
          </p:cNvSpPr>
          <p:nvPr>
            <p:ph sz="half" idx="1"/>
          </p:nvPr>
        </p:nvSpPr>
        <p:spPr>
          <a:xfrm>
            <a:off x="0" y="620688"/>
            <a:ext cx="4495800" cy="6237312"/>
          </a:xfrm>
        </p:spPr>
        <p:txBody>
          <a:bodyPr>
            <a:normAutofit/>
          </a:bodyPr>
          <a:lstStyle/>
          <a:p>
            <a:r>
              <a:rPr lang="en-US" sz="2400" dirty="0"/>
              <a:t>Islam </a:t>
            </a:r>
            <a:r>
              <a:rPr lang="en-US" sz="2400" dirty="0" err="1"/>
              <a:t>Juga</a:t>
            </a:r>
            <a:r>
              <a:rPr lang="en-US" sz="2400" dirty="0"/>
              <a:t> </a:t>
            </a:r>
            <a:r>
              <a:rPr lang="en-US" sz="2400" dirty="0" err="1"/>
              <a:t>memberikan</a:t>
            </a:r>
            <a:r>
              <a:rPr lang="en-US" sz="2400" dirty="0"/>
              <a:t> </a:t>
            </a:r>
            <a:r>
              <a:rPr lang="en-US" sz="2400" dirty="0" err="1"/>
              <a:t>perlindungan</a:t>
            </a:r>
            <a:r>
              <a:rPr lang="en-US" sz="2400" dirty="0"/>
              <a:t> </a:t>
            </a:r>
            <a:r>
              <a:rPr lang="en-US" sz="2400" dirty="0" err="1"/>
              <a:t>bagi</a:t>
            </a:r>
            <a:r>
              <a:rPr lang="en-US" sz="2400" dirty="0"/>
              <a:t> </a:t>
            </a:r>
            <a:r>
              <a:rPr lang="en-US" sz="2400" dirty="0" err="1"/>
              <a:t>anak</a:t>
            </a:r>
            <a:r>
              <a:rPr lang="en-US" sz="2400" dirty="0"/>
              <a:t> </a:t>
            </a:r>
            <a:r>
              <a:rPr lang="en-US" sz="2400" dirty="0" err="1"/>
              <a:t>dalam</a:t>
            </a:r>
            <a:r>
              <a:rPr lang="en-US" sz="2400" dirty="0"/>
              <a:t> </a:t>
            </a:r>
            <a:r>
              <a:rPr lang="en-US" sz="2400" dirty="0" err="1"/>
              <a:t>kondisi</a:t>
            </a:r>
            <a:r>
              <a:rPr lang="en-US" sz="2400" dirty="0"/>
              <a:t> </a:t>
            </a:r>
            <a:r>
              <a:rPr lang="en-US" sz="2400" dirty="0" err="1"/>
              <a:t>khusus</a:t>
            </a:r>
            <a:r>
              <a:rPr lang="en-US" sz="2400" dirty="0"/>
              <a:t>, </a:t>
            </a:r>
            <a:r>
              <a:rPr lang="en-US" sz="2400" dirty="0" err="1"/>
              <a:t>yaitu</a:t>
            </a:r>
            <a:r>
              <a:rPr lang="en-US" sz="2400" dirty="0"/>
              <a:t>:</a:t>
            </a:r>
          </a:p>
          <a:p>
            <a:pPr marL="1371600" lvl="2" indent="-457200">
              <a:buFont typeface="+mj-lt"/>
              <a:buAutoNum type="arabicPeriod"/>
            </a:pPr>
            <a:r>
              <a:rPr lang="en-US" sz="2400" dirty="0" err="1"/>
              <a:t>Anak</a:t>
            </a:r>
            <a:r>
              <a:rPr lang="en-US" sz="2400" dirty="0"/>
              <a:t> yang </a:t>
            </a:r>
            <a:r>
              <a:rPr lang="en-US" sz="2400" dirty="0" err="1"/>
              <a:t>ditinggal</a:t>
            </a:r>
            <a:r>
              <a:rPr lang="en-US" sz="2400" dirty="0"/>
              <a:t> </a:t>
            </a:r>
            <a:r>
              <a:rPr lang="en-US" sz="2400" dirty="0" err="1"/>
              <a:t>mati</a:t>
            </a:r>
            <a:r>
              <a:rPr lang="en-US" sz="2400" dirty="0"/>
              <a:t> </a:t>
            </a:r>
            <a:r>
              <a:rPr lang="en-US" sz="2400" dirty="0" err="1"/>
              <a:t>oleh</a:t>
            </a:r>
            <a:r>
              <a:rPr lang="en-US" sz="2400" dirty="0"/>
              <a:t> </a:t>
            </a:r>
            <a:r>
              <a:rPr lang="en-US" sz="2400" dirty="0" err="1"/>
              <a:t>ayahnya</a:t>
            </a:r>
            <a:r>
              <a:rPr lang="en-US" sz="2400" dirty="0"/>
              <a:t>;</a:t>
            </a:r>
          </a:p>
          <a:p>
            <a:pPr marL="1371600" lvl="2" indent="-457200">
              <a:buFont typeface="+mj-lt"/>
              <a:buAutoNum type="arabicPeriod"/>
            </a:pPr>
            <a:r>
              <a:rPr lang="en-US" sz="2400" dirty="0" err="1"/>
              <a:t>Anak</a:t>
            </a:r>
            <a:r>
              <a:rPr lang="en-US" sz="2400" dirty="0"/>
              <a:t> yang </a:t>
            </a:r>
            <a:r>
              <a:rPr lang="en-US" sz="2400" dirty="0" err="1"/>
              <a:t>ditelantarkan</a:t>
            </a:r>
            <a:r>
              <a:rPr lang="en-US" sz="2400" dirty="0"/>
              <a:t>/</a:t>
            </a:r>
            <a:r>
              <a:rPr lang="en-US" sz="2400" dirty="0" err="1"/>
              <a:t>dibuang</a:t>
            </a:r>
            <a:r>
              <a:rPr lang="en-US" sz="2400" dirty="0"/>
              <a:t> orang </a:t>
            </a:r>
            <a:r>
              <a:rPr lang="en-US" sz="2400" dirty="0" err="1"/>
              <a:t>tuanya</a:t>
            </a:r>
            <a:r>
              <a:rPr lang="en-US" sz="2400" dirty="0"/>
              <a:t>;</a:t>
            </a:r>
          </a:p>
          <a:p>
            <a:pPr marL="1371600" lvl="2" indent="-457200">
              <a:buFont typeface="+mj-lt"/>
              <a:buAutoNum type="arabicPeriod"/>
            </a:pPr>
            <a:r>
              <a:rPr lang="en-US" sz="2400" dirty="0" err="1"/>
              <a:t>Anak</a:t>
            </a:r>
            <a:r>
              <a:rPr lang="en-US" sz="2400" dirty="0"/>
              <a:t> </a:t>
            </a:r>
            <a:r>
              <a:rPr lang="en-US" sz="2400" dirty="0" err="1"/>
              <a:t>penyandang</a:t>
            </a:r>
            <a:r>
              <a:rPr lang="en-US" sz="2400" dirty="0"/>
              <a:t> </a:t>
            </a:r>
            <a:r>
              <a:rPr lang="en-US" sz="2400" dirty="0" err="1"/>
              <a:t>cacat</a:t>
            </a:r>
            <a:r>
              <a:rPr lang="en-US" sz="2400" dirty="0"/>
              <a:t>, </a:t>
            </a:r>
            <a:r>
              <a:rPr lang="en-US" sz="2400" dirty="0" err="1"/>
              <a:t>baik</a:t>
            </a:r>
            <a:r>
              <a:rPr lang="en-US" sz="2400" dirty="0"/>
              <a:t> </a:t>
            </a:r>
            <a:r>
              <a:rPr lang="en-US" sz="2400" dirty="0" err="1"/>
              <a:t>fisik</a:t>
            </a:r>
            <a:r>
              <a:rPr lang="en-US" sz="2400" dirty="0"/>
              <a:t> </a:t>
            </a:r>
            <a:r>
              <a:rPr lang="en-US" sz="2400" dirty="0" err="1"/>
              <a:t>atau</a:t>
            </a:r>
            <a:r>
              <a:rPr lang="en-US" sz="2400" dirty="0"/>
              <a:t> mental.</a:t>
            </a:r>
          </a:p>
          <a:p>
            <a:endParaRPr lang="id-ID" sz="2400" dirty="0"/>
          </a:p>
        </p:txBody>
      </p:sp>
      <p:sp>
        <p:nvSpPr>
          <p:cNvPr id="4" name="Content Placeholder 3"/>
          <p:cNvSpPr>
            <a:spLocks noGrp="1"/>
          </p:cNvSpPr>
          <p:nvPr>
            <p:ph sz="half" idx="2"/>
          </p:nvPr>
        </p:nvSpPr>
        <p:spPr>
          <a:xfrm>
            <a:off x="4648200" y="620688"/>
            <a:ext cx="4316288" cy="6237312"/>
          </a:xfrm>
        </p:spPr>
        <p:txBody>
          <a:bodyPr>
            <a:normAutofit/>
          </a:bodyPr>
          <a:lstStyle/>
          <a:p>
            <a:pPr marL="514350" indent="-514350" algn="just">
              <a:buAutoNum type="alphaUcPeriod"/>
            </a:pPr>
            <a:r>
              <a:rPr lang="id-ID" sz="2400" dirty="0" smtClean="0"/>
              <a:t>Hak anak saat pembentukan keluarga </a:t>
            </a:r>
          </a:p>
          <a:p>
            <a:pPr lvl="1" algn="just">
              <a:buFont typeface="Wingdings" pitchFamily="2" charset="2"/>
              <a:buChar char="Ø"/>
            </a:pPr>
            <a:r>
              <a:rPr lang="en-US" dirty="0"/>
              <a:t>Islam </a:t>
            </a:r>
            <a:r>
              <a:rPr lang="en-US" dirty="0" err="1"/>
              <a:t>memandang</a:t>
            </a:r>
            <a:r>
              <a:rPr lang="en-US" dirty="0"/>
              <a:t> </a:t>
            </a:r>
            <a:r>
              <a:rPr lang="en-US" dirty="0" err="1"/>
              <a:t>penting</a:t>
            </a:r>
            <a:r>
              <a:rPr lang="en-US" dirty="0"/>
              <a:t> </a:t>
            </a:r>
            <a:r>
              <a:rPr lang="en-US" dirty="0" err="1"/>
              <a:t>kehidupan</a:t>
            </a:r>
            <a:r>
              <a:rPr lang="en-US" dirty="0"/>
              <a:t> </a:t>
            </a:r>
            <a:r>
              <a:rPr lang="en-US" dirty="0" err="1"/>
              <a:t>dan</a:t>
            </a:r>
            <a:r>
              <a:rPr lang="en-US" dirty="0"/>
              <a:t> </a:t>
            </a:r>
            <a:r>
              <a:rPr lang="en-US" dirty="0" err="1"/>
              <a:t>kesehatan</a:t>
            </a:r>
            <a:r>
              <a:rPr lang="en-US" dirty="0"/>
              <a:t> </a:t>
            </a:r>
            <a:r>
              <a:rPr lang="en-US" dirty="0" err="1"/>
              <a:t>anak</a:t>
            </a:r>
            <a:r>
              <a:rPr lang="en-US" dirty="0"/>
              <a:t> </a:t>
            </a:r>
            <a:r>
              <a:rPr lang="en-US" dirty="0" err="1"/>
              <a:t>mulai</a:t>
            </a:r>
            <a:r>
              <a:rPr lang="en-US" dirty="0"/>
              <a:t> </a:t>
            </a:r>
            <a:r>
              <a:rPr lang="en-US" dirty="0" err="1"/>
              <a:t>saat</a:t>
            </a:r>
            <a:r>
              <a:rPr lang="en-US" dirty="0"/>
              <a:t> </a:t>
            </a:r>
            <a:r>
              <a:rPr lang="en-US" dirty="0" err="1"/>
              <a:t>pembentukan</a:t>
            </a:r>
            <a:r>
              <a:rPr lang="en-US" dirty="0"/>
              <a:t> </a:t>
            </a:r>
            <a:r>
              <a:rPr lang="en-US" dirty="0" err="1"/>
              <a:t>keluarga</a:t>
            </a:r>
            <a:r>
              <a:rPr lang="en-US" dirty="0"/>
              <a:t>.</a:t>
            </a:r>
          </a:p>
          <a:p>
            <a:pPr lvl="1" algn="just">
              <a:buFont typeface="Wingdings" pitchFamily="2" charset="2"/>
              <a:buChar char="Ø"/>
            </a:pPr>
            <a:r>
              <a:rPr lang="en-US" dirty="0"/>
              <a:t>Islam </a:t>
            </a:r>
            <a:r>
              <a:rPr lang="en-US" dirty="0" err="1"/>
              <a:t>mengatur</a:t>
            </a:r>
            <a:r>
              <a:rPr lang="en-US" dirty="0"/>
              <a:t> proses </a:t>
            </a:r>
            <a:r>
              <a:rPr lang="en-US" dirty="0" err="1"/>
              <a:t>pemilihan</a:t>
            </a:r>
            <a:r>
              <a:rPr lang="en-US" dirty="0"/>
              <a:t> </a:t>
            </a:r>
            <a:r>
              <a:rPr lang="en-US" dirty="0" err="1"/>
              <a:t>pasangan</a:t>
            </a:r>
            <a:r>
              <a:rPr lang="en-US" dirty="0"/>
              <a:t> </a:t>
            </a:r>
            <a:r>
              <a:rPr lang="en-US" dirty="0" err="1"/>
              <a:t>hidup</a:t>
            </a:r>
            <a:r>
              <a:rPr lang="en-US" dirty="0"/>
              <a:t> </a:t>
            </a:r>
            <a:r>
              <a:rPr lang="en-US" dirty="0" err="1"/>
              <a:t>dan</a:t>
            </a:r>
            <a:r>
              <a:rPr lang="en-US" dirty="0"/>
              <a:t> </a:t>
            </a:r>
            <a:r>
              <a:rPr lang="en-US" dirty="0" err="1"/>
              <a:t>menetapkannya</a:t>
            </a:r>
            <a:r>
              <a:rPr lang="en-US" dirty="0"/>
              <a:t> </a:t>
            </a:r>
            <a:r>
              <a:rPr lang="en-US" dirty="0" err="1"/>
              <a:t>melalui</a:t>
            </a:r>
            <a:r>
              <a:rPr lang="en-US" dirty="0"/>
              <a:t> </a:t>
            </a:r>
            <a:r>
              <a:rPr lang="en-US" dirty="0" err="1"/>
              <a:t>hubungan</a:t>
            </a:r>
            <a:r>
              <a:rPr lang="en-US" dirty="0"/>
              <a:t> yang </a:t>
            </a:r>
            <a:r>
              <a:rPr lang="en-US" dirty="0" err="1"/>
              <a:t>sah</a:t>
            </a:r>
            <a:r>
              <a:rPr lang="en-US" dirty="0"/>
              <a:t>, </a:t>
            </a:r>
            <a:r>
              <a:rPr lang="en-US" dirty="0" err="1"/>
              <a:t>yaitu</a:t>
            </a:r>
            <a:r>
              <a:rPr lang="en-US" dirty="0"/>
              <a:t> </a:t>
            </a:r>
            <a:r>
              <a:rPr lang="en-US" dirty="0" err="1"/>
              <a:t>perkawinan</a:t>
            </a:r>
            <a:r>
              <a:rPr lang="en-US" dirty="0"/>
              <a:t>, </a:t>
            </a:r>
            <a:r>
              <a:rPr lang="en-US" dirty="0" err="1"/>
              <a:t>sehingga</a:t>
            </a:r>
            <a:r>
              <a:rPr lang="en-US" dirty="0"/>
              <a:t> </a:t>
            </a:r>
            <a:r>
              <a:rPr lang="en-US" dirty="0" err="1"/>
              <a:t>anak</a:t>
            </a:r>
            <a:r>
              <a:rPr lang="en-US" dirty="0"/>
              <a:t> </a:t>
            </a:r>
            <a:r>
              <a:rPr lang="en-US" dirty="0" err="1"/>
              <a:t>akan</a:t>
            </a:r>
            <a:r>
              <a:rPr lang="en-US" dirty="0"/>
              <a:t> </a:t>
            </a:r>
            <a:r>
              <a:rPr lang="en-US" dirty="0" err="1"/>
              <a:t>terjamin</a:t>
            </a:r>
            <a:r>
              <a:rPr lang="en-US" dirty="0"/>
              <a:t> </a:t>
            </a:r>
            <a:r>
              <a:rPr lang="en-US" dirty="0" err="1"/>
              <a:t>keturunannya</a:t>
            </a:r>
            <a:r>
              <a:rPr lang="en-US" dirty="0"/>
              <a:t> </a:t>
            </a:r>
            <a:r>
              <a:rPr lang="en-US" dirty="0" err="1"/>
              <a:t>dan</a:t>
            </a:r>
            <a:r>
              <a:rPr lang="en-US" dirty="0"/>
              <a:t> </a:t>
            </a:r>
            <a:r>
              <a:rPr lang="en-US" dirty="0" err="1"/>
              <a:t>tumbuh</a:t>
            </a:r>
            <a:r>
              <a:rPr lang="en-US" dirty="0"/>
              <a:t> </a:t>
            </a:r>
            <a:r>
              <a:rPr lang="en-US" dirty="0" err="1"/>
              <a:t>menjadi</a:t>
            </a:r>
            <a:r>
              <a:rPr lang="en-US" dirty="0"/>
              <a:t> </a:t>
            </a:r>
            <a:r>
              <a:rPr lang="en-US" dirty="0" err="1"/>
              <a:t>anak</a:t>
            </a:r>
            <a:r>
              <a:rPr lang="en-US" dirty="0"/>
              <a:t> yang </a:t>
            </a:r>
            <a:r>
              <a:rPr lang="en-US" dirty="0" err="1"/>
              <a:t>baik</a:t>
            </a:r>
            <a:r>
              <a:rPr lang="en-US" dirty="0"/>
              <a:t> </a:t>
            </a:r>
            <a:r>
              <a:rPr lang="en-US" dirty="0" err="1"/>
              <a:t>dan</a:t>
            </a:r>
            <a:r>
              <a:rPr lang="en-US" dirty="0"/>
              <a:t> </a:t>
            </a:r>
            <a:r>
              <a:rPr lang="en-US" dirty="0" err="1"/>
              <a:t>sehat</a:t>
            </a:r>
            <a:r>
              <a:rPr lang="en-US" dirty="0"/>
              <a:t>.</a:t>
            </a:r>
          </a:p>
          <a:p>
            <a:pPr marL="0" indent="0" algn="just">
              <a:buNone/>
            </a:pPr>
            <a:endParaRPr lang="id-ID" sz="2400" dirty="0"/>
          </a:p>
        </p:txBody>
      </p:sp>
    </p:spTree>
    <p:extLst>
      <p:ext uri="{BB962C8B-B14F-4D97-AF65-F5344CB8AC3E}">
        <p14:creationId xmlns:p14="http://schemas.microsoft.com/office/powerpoint/2010/main" val="239867255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5" name="Horizontal Scroll 4"/>
          <p:cNvSpPr/>
          <p:nvPr/>
        </p:nvSpPr>
        <p:spPr>
          <a:xfrm>
            <a:off x="0" y="4680520"/>
            <a:ext cx="9144000" cy="2348880"/>
          </a:xfrm>
          <a:prstGeom prst="horizontalScroll">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id-ID" sz="4000" dirty="0" smtClean="0"/>
              <a:t>ISLAM DAN SOLUSI ATAS KEKERASAN TERHADAP ANAK</a:t>
            </a:r>
            <a:endParaRPr lang="id-ID" sz="4000" dirty="0"/>
          </a:p>
        </p:txBody>
      </p:sp>
    </p:spTree>
    <p:extLst>
      <p:ext uri="{BB962C8B-B14F-4D97-AF65-F5344CB8AC3E}">
        <p14:creationId xmlns:p14="http://schemas.microsoft.com/office/powerpoint/2010/main" val="1831561513"/>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0" y="0"/>
            <a:ext cx="9144000" cy="6858000"/>
          </a:xfrm>
        </p:spPr>
        <p:txBody>
          <a:bodyPr/>
          <a:lstStyle/>
          <a:p>
            <a:r>
              <a:rPr lang="id-ID" dirty="0" smtClean="0"/>
              <a:t>1. Memilih Pasangan Hidup yang Baik</a:t>
            </a:r>
            <a:endParaRPr lang="id-ID" dirty="0"/>
          </a:p>
        </p:txBody>
      </p:sp>
      <p:sp>
        <p:nvSpPr>
          <p:cNvPr id="7" name="Round Diagonal Corner Rectangle 6"/>
          <p:cNvSpPr/>
          <p:nvPr/>
        </p:nvSpPr>
        <p:spPr>
          <a:xfrm>
            <a:off x="179512" y="692696"/>
            <a:ext cx="8568952" cy="1440160"/>
          </a:xfrm>
          <a:prstGeom prst="round2DiagRect">
            <a:avLst/>
          </a:prstGeom>
        </p:spPr>
        <p:style>
          <a:lnRef idx="0">
            <a:schemeClr val="accent2"/>
          </a:lnRef>
          <a:fillRef idx="3">
            <a:schemeClr val="accent2"/>
          </a:fillRef>
          <a:effectRef idx="3">
            <a:schemeClr val="accent2"/>
          </a:effectRef>
          <a:fontRef idx="minor">
            <a:schemeClr val="lt1"/>
          </a:fontRef>
        </p:style>
        <p:txBody>
          <a:bodyPr rtlCol="0" anchor="t"/>
          <a:lstStyle/>
          <a:p>
            <a:pPr algn="ctr"/>
            <a:r>
              <a:rPr lang="en-US" sz="2200" dirty="0"/>
              <a:t>Para </a:t>
            </a:r>
            <a:r>
              <a:rPr lang="en-US" sz="2200" dirty="0" err="1"/>
              <a:t>pakar</a:t>
            </a:r>
            <a:r>
              <a:rPr lang="en-US" sz="2200" dirty="0"/>
              <a:t> Islam </a:t>
            </a:r>
            <a:r>
              <a:rPr lang="en-US" sz="2200" dirty="0" err="1"/>
              <a:t>dan</a:t>
            </a:r>
            <a:r>
              <a:rPr lang="en-US" sz="2200" dirty="0"/>
              <a:t> </a:t>
            </a:r>
            <a:r>
              <a:rPr lang="en-US" sz="2200" dirty="0" err="1"/>
              <a:t>genetika</a:t>
            </a:r>
            <a:r>
              <a:rPr lang="en-US" sz="2200" dirty="0"/>
              <a:t> </a:t>
            </a:r>
            <a:r>
              <a:rPr lang="en-US" sz="2200" dirty="0" err="1"/>
              <a:t>menyatakan</a:t>
            </a:r>
            <a:r>
              <a:rPr lang="en-US" sz="2200" dirty="0"/>
              <a:t>: </a:t>
            </a:r>
            <a:r>
              <a:rPr lang="en-US" sz="2200" dirty="0" err="1"/>
              <a:t>ada</a:t>
            </a:r>
            <a:r>
              <a:rPr lang="en-US" sz="2200" dirty="0"/>
              <a:t> </a:t>
            </a:r>
            <a:r>
              <a:rPr lang="en-US" sz="2200" dirty="0" err="1"/>
              <a:t>hubungan</a:t>
            </a:r>
            <a:r>
              <a:rPr lang="en-US" sz="2200" dirty="0"/>
              <a:t> yang </a:t>
            </a:r>
            <a:r>
              <a:rPr lang="en-US" sz="2200" dirty="0" err="1"/>
              <a:t>erat</a:t>
            </a:r>
            <a:r>
              <a:rPr lang="en-US" sz="2200" dirty="0"/>
              <a:t> </a:t>
            </a:r>
            <a:r>
              <a:rPr lang="en-US" sz="2200" dirty="0" err="1"/>
              <a:t>antara</a:t>
            </a:r>
            <a:r>
              <a:rPr lang="en-US" sz="2200" dirty="0"/>
              <a:t> </a:t>
            </a:r>
            <a:r>
              <a:rPr lang="en-US" sz="2200" dirty="0" err="1"/>
              <a:t>anak</a:t>
            </a:r>
            <a:r>
              <a:rPr lang="en-US" sz="2200" dirty="0"/>
              <a:t> </a:t>
            </a:r>
            <a:r>
              <a:rPr lang="en-US" sz="2200" dirty="0" err="1"/>
              <a:t>dan</a:t>
            </a:r>
            <a:r>
              <a:rPr lang="en-US" sz="2200" dirty="0"/>
              <a:t> orang </a:t>
            </a:r>
            <a:r>
              <a:rPr lang="en-US" sz="2200" dirty="0" err="1"/>
              <a:t>tua</a:t>
            </a:r>
            <a:r>
              <a:rPr lang="en-US" sz="2200" dirty="0"/>
              <a:t> </a:t>
            </a:r>
            <a:r>
              <a:rPr lang="en-US" sz="2200" dirty="0" err="1"/>
              <a:t>dalam</a:t>
            </a:r>
            <a:r>
              <a:rPr lang="en-US" sz="2200" dirty="0"/>
              <a:t> </a:t>
            </a:r>
            <a:r>
              <a:rPr lang="en-US" sz="2200" dirty="0" err="1"/>
              <a:t>bentuk</a:t>
            </a:r>
            <a:r>
              <a:rPr lang="en-US" sz="2200" dirty="0"/>
              <a:t> </a:t>
            </a:r>
            <a:r>
              <a:rPr lang="en-US" sz="2200" dirty="0" err="1"/>
              <a:t>sifat-sifat</a:t>
            </a:r>
            <a:r>
              <a:rPr lang="en-US" sz="2200" dirty="0"/>
              <a:t> yang </a:t>
            </a:r>
            <a:r>
              <a:rPr lang="en-US" sz="2200" dirty="0" err="1"/>
              <a:t>diwarisi</a:t>
            </a:r>
            <a:r>
              <a:rPr lang="en-US" sz="2200" dirty="0"/>
              <a:t> </a:t>
            </a:r>
            <a:r>
              <a:rPr lang="en-US" sz="2200" dirty="0" err="1"/>
              <a:t>melalui</a:t>
            </a:r>
            <a:r>
              <a:rPr lang="en-US" sz="2200" dirty="0"/>
              <a:t> gen yang </a:t>
            </a:r>
            <a:r>
              <a:rPr lang="en-US" sz="2200" dirty="0" err="1"/>
              <a:t>dibawa</a:t>
            </a:r>
            <a:r>
              <a:rPr lang="en-US" sz="2200" dirty="0"/>
              <a:t> </a:t>
            </a:r>
            <a:r>
              <a:rPr lang="en-US" sz="2200" dirty="0" err="1"/>
              <a:t>oleh</a:t>
            </a:r>
            <a:r>
              <a:rPr lang="en-US" sz="2200" dirty="0"/>
              <a:t> </a:t>
            </a:r>
            <a:r>
              <a:rPr lang="en-US" sz="2200" dirty="0" err="1"/>
              <a:t>kromosom</a:t>
            </a:r>
            <a:r>
              <a:rPr lang="en-US" sz="2200" dirty="0"/>
              <a:t> </a:t>
            </a:r>
            <a:r>
              <a:rPr lang="en-US" sz="2200" dirty="0" err="1"/>
              <a:t>dalam</a:t>
            </a:r>
            <a:r>
              <a:rPr lang="en-US" sz="2200" dirty="0"/>
              <a:t> </a:t>
            </a:r>
            <a:r>
              <a:rPr lang="en-US" sz="2200" dirty="0" err="1"/>
              <a:t>tubuh</a:t>
            </a:r>
            <a:r>
              <a:rPr lang="en-US" sz="2200" dirty="0"/>
              <a:t> </a:t>
            </a:r>
            <a:r>
              <a:rPr lang="en-US" sz="2200" dirty="0" err="1"/>
              <a:t>manusia</a:t>
            </a:r>
            <a:r>
              <a:rPr lang="en-US" sz="2200" dirty="0"/>
              <a:t>.</a:t>
            </a:r>
          </a:p>
          <a:p>
            <a:pPr algn="ctr"/>
            <a:endParaRPr lang="id-ID" sz="2200" dirty="0"/>
          </a:p>
        </p:txBody>
      </p:sp>
      <p:sp>
        <p:nvSpPr>
          <p:cNvPr id="9" name="Down Arrow Callout 8"/>
          <p:cNvSpPr/>
          <p:nvPr/>
        </p:nvSpPr>
        <p:spPr>
          <a:xfrm>
            <a:off x="1583668" y="2348880"/>
            <a:ext cx="5436604" cy="1872208"/>
          </a:xfrm>
          <a:prstGeom prst="downArrowCallout">
            <a:avLst/>
          </a:prstGeom>
        </p:spPr>
        <p:style>
          <a:lnRef idx="0">
            <a:schemeClr val="accent6"/>
          </a:lnRef>
          <a:fillRef idx="3">
            <a:schemeClr val="accent6"/>
          </a:fillRef>
          <a:effectRef idx="3">
            <a:schemeClr val="accent6"/>
          </a:effectRef>
          <a:fontRef idx="minor">
            <a:schemeClr val="lt1"/>
          </a:fontRef>
        </p:style>
        <p:txBody>
          <a:bodyPr rtlCol="0" anchor="t"/>
          <a:lstStyle/>
          <a:p>
            <a:pPr algn="ctr"/>
            <a:r>
              <a:rPr lang="en-US" sz="2200" dirty="0" err="1">
                <a:solidFill>
                  <a:schemeClr val="tx1"/>
                </a:solidFill>
              </a:rPr>
              <a:t>Dalam</a:t>
            </a:r>
            <a:r>
              <a:rPr lang="en-US" sz="2200" dirty="0">
                <a:solidFill>
                  <a:schemeClr val="tx1"/>
                </a:solidFill>
              </a:rPr>
              <a:t> </a:t>
            </a:r>
            <a:r>
              <a:rPr lang="en-US" sz="2200" dirty="0" err="1">
                <a:solidFill>
                  <a:schemeClr val="tx1"/>
                </a:solidFill>
              </a:rPr>
              <a:t>Alquran</a:t>
            </a:r>
            <a:r>
              <a:rPr lang="en-US" sz="2200" dirty="0">
                <a:solidFill>
                  <a:schemeClr val="tx1"/>
                </a:solidFill>
              </a:rPr>
              <a:t> </a:t>
            </a:r>
            <a:r>
              <a:rPr lang="en-US" sz="2200" dirty="0" err="1">
                <a:solidFill>
                  <a:schemeClr val="tx1"/>
                </a:solidFill>
              </a:rPr>
              <a:t>disebutkan</a:t>
            </a:r>
            <a:r>
              <a:rPr lang="en-US" sz="2200" dirty="0">
                <a:solidFill>
                  <a:schemeClr val="tx1"/>
                </a:solidFill>
              </a:rPr>
              <a:t>, </a:t>
            </a:r>
            <a:r>
              <a:rPr lang="en-US" sz="2200" dirty="0" err="1">
                <a:solidFill>
                  <a:schemeClr val="tx1"/>
                </a:solidFill>
              </a:rPr>
              <a:t>sifat</a:t>
            </a:r>
            <a:r>
              <a:rPr lang="en-US" sz="2200" dirty="0">
                <a:solidFill>
                  <a:schemeClr val="tx1"/>
                </a:solidFill>
              </a:rPr>
              <a:t> </a:t>
            </a:r>
            <a:r>
              <a:rPr lang="en-US" sz="2200" dirty="0" err="1">
                <a:solidFill>
                  <a:schemeClr val="tx1"/>
                </a:solidFill>
              </a:rPr>
              <a:t>dan</a:t>
            </a:r>
            <a:r>
              <a:rPr lang="en-US" sz="2200" dirty="0">
                <a:solidFill>
                  <a:schemeClr val="tx1"/>
                </a:solidFill>
              </a:rPr>
              <a:t> </a:t>
            </a:r>
            <a:r>
              <a:rPr lang="en-US" sz="2200" dirty="0" err="1">
                <a:solidFill>
                  <a:schemeClr val="tx1"/>
                </a:solidFill>
              </a:rPr>
              <a:t>prilaku</a:t>
            </a:r>
            <a:r>
              <a:rPr lang="en-US" sz="2200" dirty="0">
                <a:solidFill>
                  <a:schemeClr val="tx1"/>
                </a:solidFill>
              </a:rPr>
              <a:t> orang </a:t>
            </a:r>
            <a:r>
              <a:rPr lang="en-US" sz="2200" dirty="0" err="1">
                <a:solidFill>
                  <a:schemeClr val="tx1"/>
                </a:solidFill>
              </a:rPr>
              <a:t>tua</a:t>
            </a:r>
            <a:r>
              <a:rPr lang="en-US" sz="2200" dirty="0">
                <a:solidFill>
                  <a:schemeClr val="tx1"/>
                </a:solidFill>
              </a:rPr>
              <a:t> </a:t>
            </a:r>
            <a:r>
              <a:rPr lang="en-US" sz="2200" dirty="0" err="1">
                <a:solidFill>
                  <a:schemeClr val="tx1"/>
                </a:solidFill>
              </a:rPr>
              <a:t>sangat</a:t>
            </a:r>
            <a:r>
              <a:rPr lang="en-US" sz="2200" dirty="0">
                <a:solidFill>
                  <a:schemeClr val="tx1"/>
                </a:solidFill>
              </a:rPr>
              <a:t> </a:t>
            </a:r>
            <a:r>
              <a:rPr lang="en-US" sz="2200" dirty="0" err="1">
                <a:solidFill>
                  <a:schemeClr val="tx1"/>
                </a:solidFill>
              </a:rPr>
              <a:t>berpengaruh</a:t>
            </a:r>
            <a:r>
              <a:rPr lang="en-US" sz="2200" dirty="0">
                <a:solidFill>
                  <a:schemeClr val="tx1"/>
                </a:solidFill>
              </a:rPr>
              <a:t> </a:t>
            </a:r>
            <a:r>
              <a:rPr lang="en-US" sz="2200" dirty="0" err="1">
                <a:solidFill>
                  <a:schemeClr val="tx1"/>
                </a:solidFill>
              </a:rPr>
              <a:t>pada</a:t>
            </a:r>
            <a:r>
              <a:rPr lang="en-US" sz="2200" dirty="0">
                <a:solidFill>
                  <a:schemeClr val="tx1"/>
                </a:solidFill>
              </a:rPr>
              <a:t> </a:t>
            </a:r>
            <a:r>
              <a:rPr lang="en-US" sz="2200" dirty="0" err="1">
                <a:solidFill>
                  <a:schemeClr val="tx1"/>
                </a:solidFill>
              </a:rPr>
              <a:t>terhadap</a:t>
            </a:r>
            <a:r>
              <a:rPr lang="en-US" sz="2200" dirty="0">
                <a:solidFill>
                  <a:schemeClr val="tx1"/>
                </a:solidFill>
              </a:rPr>
              <a:t> </a:t>
            </a:r>
            <a:r>
              <a:rPr lang="en-US" sz="2200" dirty="0" err="1">
                <a:solidFill>
                  <a:schemeClr val="tx1"/>
                </a:solidFill>
              </a:rPr>
              <a:t>anak</a:t>
            </a:r>
            <a:r>
              <a:rPr lang="en-US" sz="2200" dirty="0">
                <a:solidFill>
                  <a:schemeClr val="tx1"/>
                </a:solidFill>
              </a:rPr>
              <a:t>. Q. S. 71, </a:t>
            </a:r>
            <a:r>
              <a:rPr lang="en-US" sz="2200" dirty="0" err="1">
                <a:solidFill>
                  <a:schemeClr val="tx1"/>
                </a:solidFill>
              </a:rPr>
              <a:t>Nuh</a:t>
            </a:r>
            <a:r>
              <a:rPr lang="en-US" sz="2200" dirty="0">
                <a:solidFill>
                  <a:schemeClr val="tx1"/>
                </a:solidFill>
              </a:rPr>
              <a:t>: 26, 27 </a:t>
            </a:r>
            <a:r>
              <a:rPr lang="en-US" sz="2200" dirty="0" err="1">
                <a:solidFill>
                  <a:schemeClr val="tx1"/>
                </a:solidFill>
              </a:rPr>
              <a:t>doa</a:t>
            </a:r>
            <a:r>
              <a:rPr lang="en-US" sz="2200" dirty="0">
                <a:solidFill>
                  <a:schemeClr val="tx1"/>
                </a:solidFill>
              </a:rPr>
              <a:t> </a:t>
            </a:r>
            <a:r>
              <a:rPr lang="en-US" sz="2200" dirty="0" err="1">
                <a:solidFill>
                  <a:schemeClr val="tx1"/>
                </a:solidFill>
              </a:rPr>
              <a:t>Nabi</a:t>
            </a:r>
            <a:r>
              <a:rPr lang="en-US" sz="2200" dirty="0">
                <a:solidFill>
                  <a:schemeClr val="tx1"/>
                </a:solidFill>
              </a:rPr>
              <a:t> </a:t>
            </a:r>
            <a:r>
              <a:rPr lang="en-US" sz="2200" dirty="0" err="1">
                <a:solidFill>
                  <a:schemeClr val="tx1"/>
                </a:solidFill>
              </a:rPr>
              <a:t>Nuh</a:t>
            </a:r>
            <a:r>
              <a:rPr lang="en-US" sz="2200" dirty="0">
                <a:solidFill>
                  <a:schemeClr val="tx1"/>
                </a:solidFill>
              </a:rPr>
              <a:t>:</a:t>
            </a:r>
          </a:p>
          <a:p>
            <a:pPr algn="ctr"/>
            <a:endParaRPr lang="id-ID" sz="2200" dirty="0">
              <a:solidFill>
                <a:schemeClr val="tx1"/>
              </a:solidFill>
            </a:endParaRPr>
          </a:p>
        </p:txBody>
      </p:sp>
      <p:sp>
        <p:nvSpPr>
          <p:cNvPr id="10" name="Rectangle 9"/>
          <p:cNvSpPr/>
          <p:nvPr/>
        </p:nvSpPr>
        <p:spPr>
          <a:xfrm>
            <a:off x="179512" y="4320480"/>
            <a:ext cx="8568952" cy="2420888"/>
          </a:xfrm>
          <a:prstGeom prst="rect">
            <a:avLst/>
          </a:prstGeom>
        </p:spPr>
        <p:style>
          <a:lnRef idx="1">
            <a:schemeClr val="accent6"/>
          </a:lnRef>
          <a:fillRef idx="2">
            <a:schemeClr val="accent6"/>
          </a:fillRef>
          <a:effectRef idx="1">
            <a:schemeClr val="accent6"/>
          </a:effectRef>
          <a:fontRef idx="minor">
            <a:schemeClr val="dk1"/>
          </a:fontRef>
        </p:style>
        <p:txBody>
          <a:bodyPr rtlCol="0" anchor="t"/>
          <a:lstStyle/>
          <a:p>
            <a:pPr algn="ctr"/>
            <a:r>
              <a:rPr lang="ar-SA" sz="2200" dirty="0">
                <a:latin typeface="Traditional Arabic" pitchFamily="18" charset="-78"/>
                <a:cs typeface="Traditional Arabic" pitchFamily="18" charset="-78"/>
              </a:rPr>
              <a:t>وَقَالَ نُوحٌ رَبِّ لَا تَذَرْ عَلَى الْأَرْضِ مِنَ الْكَافِرِينَ دَيَّارًا (26) إِنَّكَ إِنْ تَذَرْهُمْ يُضِلُّوا عِبَادَكَ وَلَا يَلِدُوا إِلَّا فَاجِرًا كَفَّارًا (27)} [نوح: 26، 27]</a:t>
            </a:r>
          </a:p>
          <a:p>
            <a:r>
              <a:rPr lang="en-US" sz="2200" dirty="0"/>
              <a:t>26. </a:t>
            </a:r>
            <a:r>
              <a:rPr lang="en-US" sz="2200" dirty="0" err="1"/>
              <a:t>Nuh</a:t>
            </a:r>
            <a:r>
              <a:rPr lang="en-US" sz="2200" dirty="0"/>
              <a:t> </a:t>
            </a:r>
            <a:r>
              <a:rPr lang="en-US" sz="2200" dirty="0" err="1"/>
              <a:t>berkata</a:t>
            </a:r>
            <a:r>
              <a:rPr lang="en-US" sz="2200" dirty="0"/>
              <a:t>: "</a:t>
            </a:r>
            <a:r>
              <a:rPr lang="en-US" sz="2200" dirty="0" err="1"/>
              <a:t>Ya</a:t>
            </a:r>
            <a:r>
              <a:rPr lang="en-US" sz="2200" dirty="0"/>
              <a:t> </a:t>
            </a:r>
            <a:r>
              <a:rPr lang="en-US" sz="2200" dirty="0" err="1"/>
              <a:t>Tuhanku</a:t>
            </a:r>
            <a:r>
              <a:rPr lang="en-US" sz="2200" dirty="0"/>
              <a:t>, </a:t>
            </a:r>
            <a:r>
              <a:rPr lang="en-US" sz="2200" dirty="0" err="1"/>
              <a:t>janganlah</a:t>
            </a:r>
            <a:r>
              <a:rPr lang="en-US" sz="2200" dirty="0"/>
              <a:t> </a:t>
            </a:r>
            <a:r>
              <a:rPr lang="en-US" sz="2200" dirty="0" err="1"/>
              <a:t>Engkau</a:t>
            </a:r>
            <a:r>
              <a:rPr lang="en-US" sz="2200" dirty="0"/>
              <a:t> </a:t>
            </a:r>
            <a:r>
              <a:rPr lang="en-US" sz="2200" dirty="0" err="1"/>
              <a:t>biarkan</a:t>
            </a:r>
            <a:r>
              <a:rPr lang="en-US" sz="2200" dirty="0"/>
              <a:t> </a:t>
            </a:r>
            <a:r>
              <a:rPr lang="en-US" sz="2200" dirty="0" err="1"/>
              <a:t>seorangpun</a:t>
            </a:r>
            <a:r>
              <a:rPr lang="en-US" sz="2200" dirty="0"/>
              <a:t> di </a:t>
            </a:r>
            <a:r>
              <a:rPr lang="en-US" sz="2200" dirty="0" err="1"/>
              <a:t>antara</a:t>
            </a:r>
            <a:r>
              <a:rPr lang="en-US" sz="2200" dirty="0"/>
              <a:t> orang-orang </a:t>
            </a:r>
            <a:r>
              <a:rPr lang="en-US" sz="2200" dirty="0" err="1"/>
              <a:t>kafir</a:t>
            </a:r>
            <a:r>
              <a:rPr lang="en-US" sz="2200" dirty="0"/>
              <a:t> </a:t>
            </a:r>
            <a:r>
              <a:rPr lang="en-US" sz="2200" dirty="0" err="1"/>
              <a:t>itu</a:t>
            </a:r>
            <a:r>
              <a:rPr lang="en-US" sz="2200" dirty="0"/>
              <a:t> </a:t>
            </a:r>
            <a:r>
              <a:rPr lang="en-US" sz="2200" dirty="0" err="1"/>
              <a:t>tinggal</a:t>
            </a:r>
            <a:r>
              <a:rPr lang="en-US" sz="2200" dirty="0"/>
              <a:t> di </a:t>
            </a:r>
            <a:r>
              <a:rPr lang="en-US" sz="2200" dirty="0" err="1"/>
              <a:t>atas</a:t>
            </a:r>
            <a:r>
              <a:rPr lang="en-US" sz="2200" dirty="0"/>
              <a:t> </a:t>
            </a:r>
            <a:r>
              <a:rPr lang="en-US" sz="2200" dirty="0" err="1"/>
              <a:t>bumi</a:t>
            </a:r>
            <a:r>
              <a:rPr lang="en-US" sz="2200" dirty="0"/>
              <a:t>.</a:t>
            </a:r>
          </a:p>
          <a:p>
            <a:r>
              <a:rPr lang="en-US" sz="2200" dirty="0"/>
              <a:t>27. </a:t>
            </a:r>
            <a:r>
              <a:rPr lang="en-US" sz="2200" dirty="0" err="1"/>
              <a:t>Sesungguhnya</a:t>
            </a:r>
            <a:r>
              <a:rPr lang="en-US" sz="2200" dirty="0"/>
              <a:t> </a:t>
            </a:r>
            <a:r>
              <a:rPr lang="en-US" sz="2200" dirty="0" err="1"/>
              <a:t>jika</a:t>
            </a:r>
            <a:r>
              <a:rPr lang="en-US" sz="2200" dirty="0"/>
              <a:t> </a:t>
            </a:r>
            <a:r>
              <a:rPr lang="en-US" sz="2200" dirty="0" err="1"/>
              <a:t>Engkau</a:t>
            </a:r>
            <a:r>
              <a:rPr lang="en-US" sz="2200" dirty="0"/>
              <a:t> </a:t>
            </a:r>
            <a:r>
              <a:rPr lang="en-US" sz="2200" dirty="0" err="1"/>
              <a:t>biarkan</a:t>
            </a:r>
            <a:r>
              <a:rPr lang="en-US" sz="2200" dirty="0"/>
              <a:t> </a:t>
            </a:r>
            <a:r>
              <a:rPr lang="en-US" sz="2200" dirty="0" err="1"/>
              <a:t>mereka</a:t>
            </a:r>
            <a:r>
              <a:rPr lang="en-US" sz="2200" dirty="0"/>
              <a:t> </a:t>
            </a:r>
            <a:r>
              <a:rPr lang="en-US" sz="2200" dirty="0" err="1"/>
              <a:t>tinggal</a:t>
            </a:r>
            <a:r>
              <a:rPr lang="en-US" sz="2200" dirty="0"/>
              <a:t>, </a:t>
            </a:r>
            <a:r>
              <a:rPr lang="en-US" sz="2200" dirty="0" err="1"/>
              <a:t>niscaya</a:t>
            </a:r>
            <a:r>
              <a:rPr lang="en-US" sz="2200" dirty="0"/>
              <a:t> </a:t>
            </a:r>
            <a:r>
              <a:rPr lang="en-US" sz="2200" dirty="0" err="1"/>
              <a:t>mereka</a:t>
            </a:r>
            <a:r>
              <a:rPr lang="en-US" sz="2200" dirty="0"/>
              <a:t> </a:t>
            </a:r>
            <a:r>
              <a:rPr lang="en-US" sz="2200" dirty="0" err="1"/>
              <a:t>akan</a:t>
            </a:r>
            <a:r>
              <a:rPr lang="en-US" sz="2200" dirty="0"/>
              <a:t> </a:t>
            </a:r>
            <a:r>
              <a:rPr lang="en-US" sz="2200" dirty="0" err="1"/>
              <a:t>menyesatkan</a:t>
            </a:r>
            <a:r>
              <a:rPr lang="en-US" sz="2200" dirty="0"/>
              <a:t> </a:t>
            </a:r>
            <a:r>
              <a:rPr lang="en-US" sz="2200" dirty="0" err="1"/>
              <a:t>hamba</a:t>
            </a:r>
            <a:r>
              <a:rPr lang="en-US" sz="2200" dirty="0"/>
              <a:t>-</a:t>
            </a:r>
            <a:r>
              <a:rPr lang="en-US" sz="2200" dirty="0" err="1"/>
              <a:t>hamba</a:t>
            </a:r>
            <a:r>
              <a:rPr lang="en-US" sz="2200" dirty="0"/>
              <a:t>-Mu, </a:t>
            </a:r>
            <a:r>
              <a:rPr lang="en-US" sz="2200" dirty="0" err="1"/>
              <a:t>dan</a:t>
            </a:r>
            <a:r>
              <a:rPr lang="en-US" sz="2200" dirty="0"/>
              <a:t> </a:t>
            </a:r>
            <a:r>
              <a:rPr lang="en-US" sz="2200" dirty="0" err="1"/>
              <a:t>mereka</a:t>
            </a:r>
            <a:r>
              <a:rPr lang="en-US" sz="2200" dirty="0"/>
              <a:t> </a:t>
            </a:r>
            <a:r>
              <a:rPr lang="en-US" sz="2200" dirty="0" err="1"/>
              <a:t>tidak</a:t>
            </a:r>
            <a:r>
              <a:rPr lang="en-US" sz="2200" dirty="0"/>
              <a:t> </a:t>
            </a:r>
            <a:r>
              <a:rPr lang="en-US" sz="2200" dirty="0" err="1"/>
              <a:t>akan</a:t>
            </a:r>
            <a:r>
              <a:rPr lang="en-US" sz="2200" dirty="0"/>
              <a:t> </a:t>
            </a:r>
            <a:r>
              <a:rPr lang="en-US" sz="2200" dirty="0" err="1"/>
              <a:t>melahirkan</a:t>
            </a:r>
            <a:r>
              <a:rPr lang="en-US" sz="2200" dirty="0"/>
              <a:t> </a:t>
            </a:r>
            <a:r>
              <a:rPr lang="en-US" sz="2200" dirty="0" err="1"/>
              <a:t>selain</a:t>
            </a:r>
            <a:r>
              <a:rPr lang="en-US" sz="2200" dirty="0"/>
              <a:t> </a:t>
            </a:r>
            <a:r>
              <a:rPr lang="en-US" sz="2200" dirty="0" err="1"/>
              <a:t>anak</a:t>
            </a:r>
            <a:r>
              <a:rPr lang="en-US" sz="2200" dirty="0"/>
              <a:t> yang </a:t>
            </a:r>
            <a:r>
              <a:rPr lang="en-US" sz="2200" dirty="0" err="1"/>
              <a:t>berbuat</a:t>
            </a:r>
            <a:r>
              <a:rPr lang="en-US" sz="2200" dirty="0"/>
              <a:t> </a:t>
            </a:r>
            <a:r>
              <a:rPr lang="en-US" sz="2200" dirty="0" err="1"/>
              <a:t>ma'siat</a:t>
            </a:r>
            <a:r>
              <a:rPr lang="en-US" sz="2200" dirty="0"/>
              <a:t> </a:t>
            </a:r>
            <a:r>
              <a:rPr lang="en-US" sz="2200" dirty="0" err="1"/>
              <a:t>lagi</a:t>
            </a:r>
            <a:r>
              <a:rPr lang="en-US" sz="2200" dirty="0"/>
              <a:t> </a:t>
            </a:r>
            <a:r>
              <a:rPr lang="en-US" sz="2200" dirty="0" err="1"/>
              <a:t>sangat</a:t>
            </a:r>
            <a:r>
              <a:rPr lang="en-US" sz="2200" dirty="0"/>
              <a:t> </a:t>
            </a:r>
            <a:r>
              <a:rPr lang="en-US" sz="2200" dirty="0" err="1"/>
              <a:t>kafir</a:t>
            </a:r>
            <a:r>
              <a:rPr lang="en-US" sz="2200" dirty="0"/>
              <a:t>.</a:t>
            </a:r>
          </a:p>
          <a:p>
            <a:pPr algn="ctr"/>
            <a:endParaRPr lang="id-ID" sz="2200" dirty="0"/>
          </a:p>
        </p:txBody>
      </p:sp>
    </p:spTree>
    <p:extLst>
      <p:ext uri="{BB962C8B-B14F-4D97-AF65-F5344CB8AC3E}">
        <p14:creationId xmlns:p14="http://schemas.microsoft.com/office/powerpoint/2010/main" val="1013333930"/>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9" name="Content Placeholder 8"/>
          <p:cNvSpPr>
            <a:spLocks noGrp="1"/>
          </p:cNvSpPr>
          <p:nvPr>
            <p:ph idx="1"/>
          </p:nvPr>
        </p:nvSpPr>
        <p:spPr>
          <a:xfrm>
            <a:off x="0" y="260648"/>
            <a:ext cx="9144000" cy="6597352"/>
          </a:xfrm>
        </p:spPr>
        <p:txBody>
          <a:bodyPr/>
          <a:lstStyle/>
          <a:p>
            <a:endParaRPr lang="id-ID" dirty="0"/>
          </a:p>
        </p:txBody>
      </p:sp>
      <p:sp>
        <p:nvSpPr>
          <p:cNvPr id="10" name="Rounded Rectangle 9"/>
          <p:cNvSpPr/>
          <p:nvPr/>
        </p:nvSpPr>
        <p:spPr>
          <a:xfrm>
            <a:off x="4572000" y="260648"/>
            <a:ext cx="4104456" cy="1224136"/>
          </a:xfrm>
          <a:prstGeom prst="roundRect">
            <a:avLst/>
          </a:prstGeom>
        </p:spPr>
        <p:style>
          <a:lnRef idx="0">
            <a:schemeClr val="dk1"/>
          </a:lnRef>
          <a:fillRef idx="3">
            <a:schemeClr val="dk1"/>
          </a:fillRef>
          <a:effectRef idx="3">
            <a:schemeClr val="dk1"/>
          </a:effectRef>
          <a:fontRef idx="minor">
            <a:schemeClr val="lt1"/>
          </a:fontRef>
        </p:style>
        <p:txBody>
          <a:bodyPr rtlCol="0" anchor="t"/>
          <a:lstStyle/>
          <a:p>
            <a:pPr algn="ctr"/>
            <a:r>
              <a:rPr lang="en-US" sz="2200" dirty="0"/>
              <a:t>Di </a:t>
            </a:r>
            <a:r>
              <a:rPr lang="en-US" sz="2200" dirty="0" err="1"/>
              <a:t>dalam</a:t>
            </a:r>
            <a:r>
              <a:rPr lang="en-US" sz="2200" dirty="0"/>
              <a:t> </a:t>
            </a:r>
            <a:r>
              <a:rPr lang="en-US" sz="2200" dirty="0" err="1"/>
              <a:t>Hadis</a:t>
            </a:r>
            <a:r>
              <a:rPr lang="en-US" sz="2200" dirty="0"/>
              <a:t>, </a:t>
            </a:r>
            <a:r>
              <a:rPr lang="en-US" sz="2200" dirty="0" err="1"/>
              <a:t>dianjurkan</a:t>
            </a:r>
            <a:r>
              <a:rPr lang="en-US" sz="2200" dirty="0"/>
              <a:t> </a:t>
            </a:r>
            <a:r>
              <a:rPr lang="en-US" sz="2200" dirty="0" err="1"/>
              <a:t>memilih</a:t>
            </a:r>
            <a:r>
              <a:rPr lang="en-US" sz="2200" dirty="0"/>
              <a:t> </a:t>
            </a:r>
            <a:r>
              <a:rPr lang="en-US" sz="2200" dirty="0" err="1"/>
              <a:t>pasangan</a:t>
            </a:r>
            <a:r>
              <a:rPr lang="en-US" sz="2200" dirty="0"/>
              <a:t> yang </a:t>
            </a:r>
            <a:r>
              <a:rPr lang="en-US" sz="2200" dirty="0" err="1"/>
              <a:t>baik</a:t>
            </a:r>
            <a:r>
              <a:rPr lang="en-US" sz="2200" dirty="0"/>
              <a:t> </a:t>
            </a:r>
            <a:r>
              <a:rPr lang="en-US" sz="2200" dirty="0" err="1"/>
              <a:t>agamanya</a:t>
            </a:r>
            <a:r>
              <a:rPr lang="en-US" sz="2200" dirty="0"/>
              <a:t>. </a:t>
            </a:r>
          </a:p>
          <a:p>
            <a:pPr algn="ctr"/>
            <a:endParaRPr lang="id-ID" sz="2200" dirty="0"/>
          </a:p>
        </p:txBody>
      </p:sp>
      <p:sp>
        <p:nvSpPr>
          <p:cNvPr id="11" name="Flowchart: Sequential Access Storage 10"/>
          <p:cNvSpPr/>
          <p:nvPr/>
        </p:nvSpPr>
        <p:spPr>
          <a:xfrm>
            <a:off x="323528" y="1772816"/>
            <a:ext cx="7560840" cy="4320480"/>
          </a:xfrm>
          <a:prstGeom prst="flowChartMagneticTape">
            <a:avLst/>
          </a:prstGeom>
        </p:spPr>
        <p:style>
          <a:lnRef idx="0">
            <a:schemeClr val="accent3"/>
          </a:lnRef>
          <a:fillRef idx="3">
            <a:schemeClr val="accent3"/>
          </a:fillRef>
          <a:effectRef idx="3">
            <a:schemeClr val="accent3"/>
          </a:effectRef>
          <a:fontRef idx="minor">
            <a:schemeClr val="lt1"/>
          </a:fontRef>
        </p:style>
        <p:txBody>
          <a:bodyPr rtlCol="0" anchor="ctr"/>
          <a:lstStyle/>
          <a:p>
            <a:pPr algn="just"/>
            <a:r>
              <a:rPr lang="ar-SA" sz="2200" dirty="0">
                <a:solidFill>
                  <a:schemeClr val="tx1"/>
                </a:solidFill>
                <a:latin typeface="Traditional Arabic" pitchFamily="18" charset="-78"/>
                <a:cs typeface="Traditional Arabic" pitchFamily="18" charset="-78"/>
              </a:rPr>
              <a:t>عَنْ أَبِي هُرَيْرَةَ رَضِيَ اللَّهُ عَنْهُ عَنْ النَّبِيِّ صَلَّى اللَّهُ عَلَيْهِ وَسَلَّمَ قَالَ تُنْكَحُ الْمَرْأَةُ لِأَرْبَعٍ لِمَالِهَا وَلِحَسَبِهَا وَجَمَالِهَا وَلِدِينِهَا فَاظْفَرْ بِذَاتِ الدِّينِ تَرِبَتْ يَدَاكَ (صحيح البخاري (16/ 33)</a:t>
            </a:r>
          </a:p>
          <a:p>
            <a:pPr algn="just"/>
            <a:r>
              <a:rPr lang="en-US" sz="2200" dirty="0" err="1">
                <a:solidFill>
                  <a:schemeClr val="tx1"/>
                </a:solidFill>
              </a:rPr>
              <a:t>Wanita</a:t>
            </a:r>
            <a:r>
              <a:rPr lang="en-US" sz="2200" dirty="0">
                <a:solidFill>
                  <a:schemeClr val="tx1"/>
                </a:solidFill>
              </a:rPr>
              <a:t> </a:t>
            </a:r>
            <a:r>
              <a:rPr lang="en-US" sz="2200" dirty="0" err="1">
                <a:solidFill>
                  <a:schemeClr val="tx1"/>
                </a:solidFill>
              </a:rPr>
              <a:t>itu</a:t>
            </a:r>
            <a:r>
              <a:rPr lang="en-US" sz="2200" dirty="0">
                <a:solidFill>
                  <a:schemeClr val="tx1"/>
                </a:solidFill>
              </a:rPr>
              <a:t> </a:t>
            </a:r>
            <a:r>
              <a:rPr lang="en-US" sz="2200" dirty="0" err="1">
                <a:solidFill>
                  <a:schemeClr val="tx1"/>
                </a:solidFill>
              </a:rPr>
              <a:t>dinikahi</a:t>
            </a:r>
            <a:r>
              <a:rPr lang="en-US" sz="2200" dirty="0">
                <a:solidFill>
                  <a:schemeClr val="tx1"/>
                </a:solidFill>
              </a:rPr>
              <a:t> </a:t>
            </a:r>
            <a:r>
              <a:rPr lang="en-US" sz="2200" dirty="0" err="1">
                <a:solidFill>
                  <a:schemeClr val="tx1"/>
                </a:solidFill>
              </a:rPr>
              <a:t>karena</a:t>
            </a:r>
            <a:r>
              <a:rPr lang="en-US" sz="2200" dirty="0">
                <a:solidFill>
                  <a:schemeClr val="tx1"/>
                </a:solidFill>
              </a:rPr>
              <a:t> </a:t>
            </a:r>
            <a:r>
              <a:rPr lang="en-US" sz="2200" dirty="0" err="1">
                <a:solidFill>
                  <a:schemeClr val="tx1"/>
                </a:solidFill>
              </a:rPr>
              <a:t>empat</a:t>
            </a:r>
            <a:r>
              <a:rPr lang="en-US" sz="2200" dirty="0">
                <a:solidFill>
                  <a:schemeClr val="tx1"/>
                </a:solidFill>
              </a:rPr>
              <a:t> </a:t>
            </a:r>
            <a:r>
              <a:rPr lang="en-US" sz="2200" dirty="0" err="1">
                <a:solidFill>
                  <a:schemeClr val="tx1"/>
                </a:solidFill>
              </a:rPr>
              <a:t>hal</a:t>
            </a:r>
            <a:r>
              <a:rPr lang="en-US" sz="2200" dirty="0">
                <a:solidFill>
                  <a:schemeClr val="tx1"/>
                </a:solidFill>
              </a:rPr>
              <a:t>, </a:t>
            </a:r>
            <a:r>
              <a:rPr lang="en-US" sz="2200" dirty="0" err="1">
                <a:solidFill>
                  <a:schemeClr val="tx1"/>
                </a:solidFill>
              </a:rPr>
              <a:t>karena</a:t>
            </a:r>
            <a:r>
              <a:rPr lang="en-US" sz="2200" dirty="0">
                <a:solidFill>
                  <a:schemeClr val="tx1"/>
                </a:solidFill>
              </a:rPr>
              <a:t> </a:t>
            </a:r>
            <a:r>
              <a:rPr lang="en-US" sz="2200" dirty="0" err="1">
                <a:solidFill>
                  <a:schemeClr val="tx1"/>
                </a:solidFill>
              </a:rPr>
              <a:t>hartanya</a:t>
            </a:r>
            <a:r>
              <a:rPr lang="en-US" sz="2200" dirty="0">
                <a:solidFill>
                  <a:schemeClr val="tx1"/>
                </a:solidFill>
              </a:rPr>
              <a:t>, </a:t>
            </a:r>
            <a:r>
              <a:rPr lang="en-US" sz="2200" dirty="0" err="1">
                <a:solidFill>
                  <a:schemeClr val="tx1"/>
                </a:solidFill>
              </a:rPr>
              <a:t>karena</a:t>
            </a:r>
            <a:r>
              <a:rPr lang="en-US" sz="2200" dirty="0">
                <a:solidFill>
                  <a:schemeClr val="tx1"/>
                </a:solidFill>
              </a:rPr>
              <a:t> </a:t>
            </a:r>
            <a:r>
              <a:rPr lang="en-US" sz="2200" dirty="0" err="1">
                <a:solidFill>
                  <a:schemeClr val="tx1"/>
                </a:solidFill>
              </a:rPr>
              <a:t>keturunannya</a:t>
            </a:r>
            <a:r>
              <a:rPr lang="en-US" sz="2200" dirty="0">
                <a:solidFill>
                  <a:schemeClr val="tx1"/>
                </a:solidFill>
              </a:rPr>
              <a:t>, </a:t>
            </a:r>
            <a:r>
              <a:rPr lang="en-US" sz="2200" dirty="0" err="1">
                <a:solidFill>
                  <a:schemeClr val="tx1"/>
                </a:solidFill>
              </a:rPr>
              <a:t>karena</a:t>
            </a:r>
            <a:r>
              <a:rPr lang="en-US" sz="2200" dirty="0">
                <a:solidFill>
                  <a:schemeClr val="tx1"/>
                </a:solidFill>
              </a:rPr>
              <a:t> </a:t>
            </a:r>
            <a:r>
              <a:rPr lang="en-US" sz="2200" dirty="0" err="1">
                <a:solidFill>
                  <a:schemeClr val="tx1"/>
                </a:solidFill>
              </a:rPr>
              <a:t>kecantikannya</a:t>
            </a:r>
            <a:r>
              <a:rPr lang="en-US" sz="2200" dirty="0">
                <a:solidFill>
                  <a:schemeClr val="tx1"/>
                </a:solidFill>
              </a:rPr>
              <a:t> </a:t>
            </a:r>
            <a:r>
              <a:rPr lang="en-US" sz="2200" dirty="0" err="1">
                <a:solidFill>
                  <a:schemeClr val="tx1"/>
                </a:solidFill>
              </a:rPr>
              <a:t>dan</a:t>
            </a:r>
            <a:r>
              <a:rPr lang="en-US" sz="2200" dirty="0">
                <a:solidFill>
                  <a:schemeClr val="tx1"/>
                </a:solidFill>
              </a:rPr>
              <a:t> </a:t>
            </a:r>
            <a:r>
              <a:rPr lang="en-US" sz="2200" dirty="0" err="1">
                <a:solidFill>
                  <a:schemeClr val="tx1"/>
                </a:solidFill>
              </a:rPr>
              <a:t>karena</a:t>
            </a:r>
            <a:r>
              <a:rPr lang="en-US" sz="2200" dirty="0">
                <a:solidFill>
                  <a:schemeClr val="tx1"/>
                </a:solidFill>
              </a:rPr>
              <a:t> </a:t>
            </a:r>
            <a:r>
              <a:rPr lang="en-US" sz="2200" dirty="0" err="1">
                <a:solidFill>
                  <a:schemeClr val="tx1"/>
                </a:solidFill>
              </a:rPr>
              <a:t>agamanya</a:t>
            </a:r>
            <a:r>
              <a:rPr lang="en-US" sz="2200" dirty="0">
                <a:solidFill>
                  <a:schemeClr val="tx1"/>
                </a:solidFill>
              </a:rPr>
              <a:t>.</a:t>
            </a:r>
            <a:br>
              <a:rPr lang="en-US" sz="2200" dirty="0">
                <a:solidFill>
                  <a:schemeClr val="tx1"/>
                </a:solidFill>
              </a:rPr>
            </a:br>
            <a:r>
              <a:rPr lang="en-US" sz="2200" dirty="0" err="1">
                <a:solidFill>
                  <a:schemeClr val="tx1"/>
                </a:solidFill>
              </a:rPr>
              <a:t>Maka</a:t>
            </a:r>
            <a:r>
              <a:rPr lang="en-US" sz="2200" dirty="0">
                <a:solidFill>
                  <a:schemeClr val="tx1"/>
                </a:solidFill>
              </a:rPr>
              <a:t> </a:t>
            </a:r>
            <a:r>
              <a:rPr lang="en-US" sz="2200" dirty="0" err="1">
                <a:solidFill>
                  <a:schemeClr val="tx1"/>
                </a:solidFill>
              </a:rPr>
              <a:t>pilihlah</a:t>
            </a:r>
            <a:r>
              <a:rPr lang="en-US" sz="2200" dirty="0">
                <a:solidFill>
                  <a:schemeClr val="tx1"/>
                </a:solidFill>
              </a:rPr>
              <a:t> </a:t>
            </a:r>
            <a:r>
              <a:rPr lang="en-US" sz="2200" dirty="0" err="1">
                <a:solidFill>
                  <a:schemeClr val="tx1"/>
                </a:solidFill>
              </a:rPr>
              <a:t>karena</a:t>
            </a:r>
            <a:r>
              <a:rPr lang="en-US" sz="2200" dirty="0">
                <a:solidFill>
                  <a:schemeClr val="tx1"/>
                </a:solidFill>
              </a:rPr>
              <a:t> </a:t>
            </a:r>
            <a:r>
              <a:rPr lang="en-US" sz="2200" dirty="0" err="1">
                <a:solidFill>
                  <a:schemeClr val="tx1"/>
                </a:solidFill>
              </a:rPr>
              <a:t>agamanya</a:t>
            </a:r>
            <a:r>
              <a:rPr lang="en-US" sz="2200" dirty="0">
                <a:solidFill>
                  <a:schemeClr val="tx1"/>
                </a:solidFill>
              </a:rPr>
              <a:t>, </a:t>
            </a:r>
            <a:r>
              <a:rPr lang="en-US" sz="2200" dirty="0" err="1">
                <a:solidFill>
                  <a:schemeClr val="tx1"/>
                </a:solidFill>
              </a:rPr>
              <a:t>niscaya</a:t>
            </a:r>
            <a:r>
              <a:rPr lang="en-US" sz="2200" dirty="0">
                <a:solidFill>
                  <a:schemeClr val="tx1"/>
                </a:solidFill>
              </a:rPr>
              <a:t> </a:t>
            </a:r>
            <a:r>
              <a:rPr lang="en-US" sz="2200" dirty="0" err="1">
                <a:solidFill>
                  <a:schemeClr val="tx1"/>
                </a:solidFill>
              </a:rPr>
              <a:t>kamu</a:t>
            </a:r>
            <a:r>
              <a:rPr lang="en-US" sz="2200" dirty="0">
                <a:solidFill>
                  <a:schemeClr val="tx1"/>
                </a:solidFill>
              </a:rPr>
              <a:t> </a:t>
            </a:r>
            <a:r>
              <a:rPr lang="en-US" sz="2200" dirty="0" err="1">
                <a:solidFill>
                  <a:schemeClr val="tx1"/>
                </a:solidFill>
              </a:rPr>
              <a:t>akan</a:t>
            </a:r>
            <a:r>
              <a:rPr lang="en-US" sz="2200" dirty="0">
                <a:solidFill>
                  <a:schemeClr val="tx1"/>
                </a:solidFill>
              </a:rPr>
              <a:t> </a:t>
            </a:r>
            <a:r>
              <a:rPr lang="en-US" sz="2200" dirty="0" err="1">
                <a:solidFill>
                  <a:schemeClr val="tx1"/>
                </a:solidFill>
              </a:rPr>
              <a:t>beruntung</a:t>
            </a:r>
            <a:r>
              <a:rPr lang="en-US" sz="2200" dirty="0">
                <a:solidFill>
                  <a:schemeClr val="tx1"/>
                </a:solidFill>
              </a:rPr>
              <a:t>. (</a:t>
            </a:r>
            <a:r>
              <a:rPr lang="en-US" sz="2200" dirty="0" err="1">
                <a:solidFill>
                  <a:schemeClr val="tx1"/>
                </a:solidFill>
              </a:rPr>
              <a:t>Riwayat</a:t>
            </a:r>
            <a:r>
              <a:rPr lang="en-US" sz="2200" dirty="0">
                <a:solidFill>
                  <a:schemeClr val="tx1"/>
                </a:solidFill>
              </a:rPr>
              <a:t> </a:t>
            </a:r>
            <a:r>
              <a:rPr lang="en-US" sz="2200" dirty="0" err="1">
                <a:solidFill>
                  <a:schemeClr val="tx1"/>
                </a:solidFill>
              </a:rPr>
              <a:t>Bukhari</a:t>
            </a:r>
            <a:r>
              <a:rPr lang="en-US" sz="2200" dirty="0">
                <a:solidFill>
                  <a:schemeClr val="tx1"/>
                </a:solidFill>
              </a:rPr>
              <a:t>)</a:t>
            </a:r>
            <a:endParaRPr lang="ar-SA" sz="2200" dirty="0">
              <a:solidFill>
                <a:schemeClr val="tx1"/>
              </a:solidFill>
              <a:latin typeface="Traditional Arabic" pitchFamily="18" charset="-78"/>
              <a:cs typeface="Traditional Arabic" pitchFamily="18" charset="-78"/>
            </a:endParaRPr>
          </a:p>
          <a:p>
            <a:pPr algn="just"/>
            <a:endParaRPr lang="id-ID" sz="2200" dirty="0">
              <a:solidFill>
                <a:schemeClr val="tx1"/>
              </a:solidFill>
            </a:endParaRPr>
          </a:p>
        </p:txBody>
      </p:sp>
      <p:sp>
        <p:nvSpPr>
          <p:cNvPr id="13" name="Bent-Up Arrow 12"/>
          <p:cNvSpPr/>
          <p:nvPr/>
        </p:nvSpPr>
        <p:spPr>
          <a:xfrm rot="11641958">
            <a:off x="3794732" y="434536"/>
            <a:ext cx="405910" cy="1296144"/>
          </a:xfrm>
          <a:prstGeom prst="bentUp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289199133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562074"/>
          </a:xfrm>
        </p:spPr>
        <p:txBody>
          <a:bodyPr>
            <a:noAutofit/>
          </a:bodyPr>
          <a:lstStyle/>
          <a:p>
            <a:pPr algn="l"/>
            <a:r>
              <a:rPr lang="id-ID" sz="3200" dirty="0" smtClean="0"/>
              <a:t>2. Melarang Zina</a:t>
            </a:r>
            <a:endParaRPr lang="id-ID" sz="3200" dirty="0"/>
          </a:p>
        </p:txBody>
      </p:sp>
      <p:sp>
        <p:nvSpPr>
          <p:cNvPr id="4" name="Content Placeholder 3"/>
          <p:cNvSpPr>
            <a:spLocks noGrp="1"/>
          </p:cNvSpPr>
          <p:nvPr>
            <p:ph sz="half" idx="1"/>
          </p:nvPr>
        </p:nvSpPr>
        <p:spPr>
          <a:xfrm>
            <a:off x="0" y="548680"/>
            <a:ext cx="4495800" cy="6120680"/>
          </a:xfrm>
        </p:spPr>
        <p:txBody>
          <a:bodyPr>
            <a:normAutofit/>
          </a:bodyPr>
          <a:lstStyle/>
          <a:p>
            <a:pPr algn="just">
              <a:buFont typeface="Wingdings" pitchFamily="2" charset="2"/>
              <a:buChar char="q"/>
            </a:pPr>
            <a:r>
              <a:rPr lang="en-US" sz="2400" dirty="0"/>
              <a:t>Islam </a:t>
            </a:r>
            <a:r>
              <a:rPr lang="en-US" sz="2400" dirty="0" err="1"/>
              <a:t>melarang</a:t>
            </a:r>
            <a:r>
              <a:rPr lang="en-US" sz="2400" dirty="0"/>
              <a:t> </a:t>
            </a:r>
            <a:r>
              <a:rPr lang="en-US" sz="2400" dirty="0" err="1"/>
              <a:t>perzinaan</a:t>
            </a:r>
            <a:r>
              <a:rPr lang="en-US" sz="2400" dirty="0"/>
              <a:t> </a:t>
            </a:r>
            <a:r>
              <a:rPr lang="en-US" sz="2400" dirty="0" err="1"/>
              <a:t>dan</a:t>
            </a:r>
            <a:r>
              <a:rPr lang="en-US" sz="2400" dirty="0"/>
              <a:t> </a:t>
            </a:r>
            <a:r>
              <a:rPr lang="en-US" sz="2400" dirty="0" err="1"/>
              <a:t>mengecam</a:t>
            </a:r>
            <a:r>
              <a:rPr lang="en-US" sz="2400" dirty="0"/>
              <a:t> </a:t>
            </a:r>
            <a:r>
              <a:rPr lang="en-US" sz="2400" dirty="0" err="1"/>
              <a:t>serta</a:t>
            </a:r>
            <a:r>
              <a:rPr lang="en-US" sz="2400" dirty="0"/>
              <a:t> </a:t>
            </a:r>
            <a:r>
              <a:rPr lang="en-US" sz="2400" dirty="0" err="1"/>
              <a:t>mengancam</a:t>
            </a:r>
            <a:r>
              <a:rPr lang="en-US" sz="2400" dirty="0"/>
              <a:t> </a:t>
            </a:r>
            <a:r>
              <a:rPr lang="en-US" sz="2400" dirty="0" err="1"/>
              <a:t>pelakunya</a:t>
            </a:r>
            <a:r>
              <a:rPr lang="en-US" sz="2400" dirty="0"/>
              <a:t> </a:t>
            </a:r>
            <a:r>
              <a:rPr lang="en-US" sz="2400" dirty="0" err="1"/>
              <a:t>dengan</a:t>
            </a:r>
            <a:r>
              <a:rPr lang="en-US" sz="2400" dirty="0"/>
              <a:t> </a:t>
            </a:r>
            <a:r>
              <a:rPr lang="en-US" sz="2400" dirty="0" err="1"/>
              <a:t>hukuman</a:t>
            </a:r>
            <a:r>
              <a:rPr lang="en-US" sz="2400" dirty="0"/>
              <a:t> </a:t>
            </a:r>
            <a:r>
              <a:rPr lang="en-US" sz="2400" dirty="0" err="1"/>
              <a:t>berat</a:t>
            </a:r>
            <a:r>
              <a:rPr lang="en-US" sz="2400" dirty="0"/>
              <a:t> (Q.S. 17, Al-</a:t>
            </a:r>
            <a:r>
              <a:rPr lang="en-US" sz="2400" dirty="0" err="1"/>
              <a:t>Isra</a:t>
            </a:r>
            <a:r>
              <a:rPr lang="en-US" sz="2400" dirty="0"/>
              <a:t>’: 32 </a:t>
            </a:r>
            <a:r>
              <a:rPr lang="en-US" sz="2400" dirty="0" err="1"/>
              <a:t>dan</a:t>
            </a:r>
            <a:r>
              <a:rPr lang="en-US" sz="2400" dirty="0"/>
              <a:t> Q.S. 24, Al-</a:t>
            </a:r>
            <a:r>
              <a:rPr lang="en-US" sz="2400" dirty="0" err="1"/>
              <a:t>Nur</a:t>
            </a:r>
            <a:r>
              <a:rPr lang="en-US" sz="2400" dirty="0"/>
              <a:t>: 2), </a:t>
            </a:r>
            <a:r>
              <a:rPr lang="en-US" sz="2400" dirty="0" err="1"/>
              <a:t>dalam</a:t>
            </a:r>
            <a:r>
              <a:rPr lang="en-US" sz="2400" dirty="0"/>
              <a:t> </a:t>
            </a:r>
            <a:r>
              <a:rPr lang="en-US" sz="2400" dirty="0" err="1"/>
              <a:t>rangka</a:t>
            </a:r>
            <a:r>
              <a:rPr lang="en-US" sz="2400" dirty="0"/>
              <a:t> </a:t>
            </a:r>
            <a:r>
              <a:rPr lang="en-US" sz="2400" dirty="0" err="1"/>
              <a:t>perlindungan</a:t>
            </a:r>
            <a:r>
              <a:rPr lang="en-US" sz="2400" dirty="0"/>
              <a:t> </a:t>
            </a:r>
            <a:r>
              <a:rPr lang="en-US" sz="2400" dirty="0" err="1"/>
              <a:t>anak</a:t>
            </a:r>
            <a:r>
              <a:rPr lang="en-US" sz="2400" dirty="0"/>
              <a:t> </a:t>
            </a:r>
            <a:r>
              <a:rPr lang="en-US" sz="2400" dirty="0" err="1"/>
              <a:t>dan</a:t>
            </a:r>
            <a:r>
              <a:rPr lang="en-US" sz="2400" dirty="0"/>
              <a:t> </a:t>
            </a:r>
            <a:r>
              <a:rPr lang="en-US" sz="2400" dirty="0" err="1"/>
              <a:t>keturunan</a:t>
            </a:r>
            <a:r>
              <a:rPr lang="en-US" sz="2400" dirty="0"/>
              <a:t>.</a:t>
            </a:r>
          </a:p>
          <a:p>
            <a:pPr algn="just">
              <a:buFont typeface="Wingdings" pitchFamily="2" charset="2"/>
              <a:buChar char="q"/>
            </a:pPr>
            <a:r>
              <a:rPr lang="en-US" sz="2400" dirty="0" err="1"/>
              <a:t>Anak</a:t>
            </a:r>
            <a:r>
              <a:rPr lang="en-US" sz="2400" dirty="0"/>
              <a:t> yang </a:t>
            </a:r>
            <a:r>
              <a:rPr lang="en-US" sz="2400" dirty="0" err="1"/>
              <a:t>terlahir</a:t>
            </a:r>
            <a:r>
              <a:rPr lang="en-US" sz="2400" dirty="0"/>
              <a:t> </a:t>
            </a:r>
            <a:r>
              <a:rPr lang="en-US" sz="2400" dirty="0" err="1"/>
              <a:t>tanpa</a:t>
            </a:r>
            <a:r>
              <a:rPr lang="en-US" sz="2400" dirty="0"/>
              <a:t> ayah yang </a:t>
            </a:r>
            <a:r>
              <a:rPr lang="en-US" sz="2400" dirty="0" err="1"/>
              <a:t>sah</a:t>
            </a:r>
            <a:r>
              <a:rPr lang="en-US" sz="2400" dirty="0"/>
              <a:t> </a:t>
            </a:r>
            <a:r>
              <a:rPr lang="en-US" sz="2400" dirty="0" err="1"/>
              <a:t>akan</a:t>
            </a:r>
            <a:r>
              <a:rPr lang="en-US" sz="2400" dirty="0"/>
              <a:t> </a:t>
            </a:r>
            <a:r>
              <a:rPr lang="en-US" sz="2400" dirty="0" err="1"/>
              <a:t>mudah</a:t>
            </a:r>
            <a:r>
              <a:rPr lang="en-US" sz="2400" dirty="0"/>
              <a:t> </a:t>
            </a:r>
            <a:r>
              <a:rPr lang="en-US" sz="2400" dirty="0" err="1"/>
              <a:t>terlantarkan</a:t>
            </a:r>
            <a:r>
              <a:rPr lang="en-US" sz="2400" dirty="0"/>
              <a:t> </a:t>
            </a:r>
            <a:r>
              <a:rPr lang="en-US" sz="2400" dirty="0" err="1"/>
              <a:t>dan</a:t>
            </a:r>
            <a:r>
              <a:rPr lang="en-US" sz="2400" dirty="0"/>
              <a:t> </a:t>
            </a:r>
            <a:r>
              <a:rPr lang="en-US" sz="2400" dirty="0" err="1"/>
              <a:t>kehilangan</a:t>
            </a:r>
            <a:r>
              <a:rPr lang="en-US" sz="2400" dirty="0"/>
              <a:t> </a:t>
            </a:r>
            <a:r>
              <a:rPr lang="en-US" sz="2400" dirty="0" err="1"/>
              <a:t>kasih</a:t>
            </a:r>
            <a:r>
              <a:rPr lang="en-US" sz="2400" dirty="0"/>
              <a:t> </a:t>
            </a:r>
            <a:r>
              <a:rPr lang="en-US" sz="2400" dirty="0" err="1"/>
              <a:t>sayang</a:t>
            </a:r>
            <a:r>
              <a:rPr lang="en-US" sz="2400" dirty="0"/>
              <a:t>.</a:t>
            </a:r>
          </a:p>
          <a:p>
            <a:pPr algn="just">
              <a:buFont typeface="Wingdings" pitchFamily="2" charset="2"/>
              <a:buChar char="q"/>
            </a:pPr>
            <a:r>
              <a:rPr lang="en-US" sz="2400" dirty="0" err="1"/>
              <a:t>Melahirkan</a:t>
            </a:r>
            <a:r>
              <a:rPr lang="en-US" sz="2400" dirty="0"/>
              <a:t> </a:t>
            </a:r>
            <a:r>
              <a:rPr lang="en-US" sz="2400" dirty="0" err="1"/>
              <a:t>keturunan</a:t>
            </a:r>
            <a:r>
              <a:rPr lang="en-US" sz="2400" dirty="0"/>
              <a:t> yang </a:t>
            </a:r>
            <a:r>
              <a:rPr lang="en-US" sz="2400" dirty="0" err="1"/>
              <a:t>baikadalah</a:t>
            </a:r>
            <a:r>
              <a:rPr lang="en-US" sz="2400" dirty="0"/>
              <a:t> </a:t>
            </a:r>
            <a:r>
              <a:rPr lang="en-US" sz="2400" dirty="0" err="1"/>
              <a:t>salah</a:t>
            </a:r>
            <a:r>
              <a:rPr lang="en-US" sz="2400" dirty="0"/>
              <a:t> </a:t>
            </a:r>
            <a:r>
              <a:rPr lang="en-US" sz="2400" dirty="0" err="1"/>
              <a:t>satu</a:t>
            </a:r>
            <a:r>
              <a:rPr lang="en-US" sz="2400" dirty="0"/>
              <a:t> </a:t>
            </a:r>
            <a:r>
              <a:rPr lang="en-US" sz="2400" dirty="0" err="1"/>
              <a:t>tujuan</a:t>
            </a:r>
            <a:r>
              <a:rPr lang="en-US" sz="2400" dirty="0"/>
              <a:t> </a:t>
            </a:r>
            <a:r>
              <a:rPr lang="en-US" sz="2400" dirty="0" err="1"/>
              <a:t>perkawinan</a:t>
            </a:r>
            <a:r>
              <a:rPr lang="en-US" sz="2400" dirty="0"/>
              <a:t> yang </a:t>
            </a:r>
            <a:r>
              <a:rPr lang="en-US" sz="2400" dirty="0" err="1"/>
              <a:t>sah</a:t>
            </a:r>
            <a:r>
              <a:rPr lang="en-US" sz="2400" dirty="0"/>
              <a:t>. Q. S. 16, Al-</a:t>
            </a:r>
            <a:r>
              <a:rPr lang="en-US" sz="2400" dirty="0" err="1"/>
              <a:t>Nahl</a:t>
            </a:r>
            <a:r>
              <a:rPr lang="en-US" sz="2400" dirty="0"/>
              <a:t>: 72,</a:t>
            </a:r>
          </a:p>
          <a:p>
            <a:pPr marL="0" indent="0" algn="just">
              <a:buNone/>
            </a:pPr>
            <a:endParaRPr lang="id-ID" sz="2400" dirty="0"/>
          </a:p>
        </p:txBody>
      </p:sp>
      <p:sp>
        <p:nvSpPr>
          <p:cNvPr id="5" name="Content Placeholder 4"/>
          <p:cNvSpPr>
            <a:spLocks noGrp="1"/>
          </p:cNvSpPr>
          <p:nvPr>
            <p:ph sz="half" idx="2"/>
          </p:nvPr>
        </p:nvSpPr>
        <p:spPr>
          <a:xfrm>
            <a:off x="4648200" y="548680"/>
            <a:ext cx="4495800" cy="6309320"/>
          </a:xfrm>
        </p:spPr>
        <p:txBody>
          <a:bodyPr>
            <a:normAutofit/>
          </a:bodyPr>
          <a:lstStyle/>
          <a:p>
            <a:pPr>
              <a:buFont typeface="Wingdings" pitchFamily="2" charset="2"/>
              <a:buChar char="q"/>
            </a:pPr>
            <a:r>
              <a:rPr lang="ar-SA" sz="2400" dirty="0">
                <a:latin typeface="Traditional Arabic" pitchFamily="18" charset="-78"/>
                <a:cs typeface="Traditional Arabic" pitchFamily="18" charset="-78"/>
              </a:rPr>
              <a:t>{</a:t>
            </a:r>
            <a:r>
              <a:rPr lang="ar-SA" sz="2500" dirty="0">
                <a:latin typeface="Traditional Arabic" pitchFamily="18" charset="-78"/>
                <a:cs typeface="Traditional Arabic" pitchFamily="18" charset="-78"/>
              </a:rPr>
              <a:t>وَاللَّهُ جَعَلَ لَكُمْ مِنْ أَنْفُسِكُمْ أَزْوَاجًا وَجَعَلَ لَكُمْ مِنْ أَزْوَاجِكُمْ بَنِينَ وَحَفَدَةً وَرَزَقَكُمْ مِنَ الطَّيِّبَاتِ أَفَبِالْبَاطِلِ يُؤْمِنُونَ وَبِنِعْمَتِ اللَّهِ هُمْ يَكْفُرُونَ (72) } [النحل: 72</a:t>
            </a:r>
            <a:r>
              <a:rPr lang="ar-SA" sz="2500" dirty="0" smtClean="0">
                <a:latin typeface="Traditional Arabic" pitchFamily="18" charset="-78"/>
                <a:cs typeface="Traditional Arabic" pitchFamily="18" charset="-78"/>
              </a:rPr>
              <a:t>]</a:t>
            </a:r>
            <a:endParaRPr lang="id-ID" sz="2500" dirty="0" smtClean="0">
              <a:latin typeface="Traditional Arabic" pitchFamily="18" charset="-78"/>
              <a:cs typeface="Traditional Arabic" pitchFamily="18" charset="-78"/>
            </a:endParaRPr>
          </a:p>
          <a:p>
            <a:pPr marL="0" indent="0">
              <a:buNone/>
            </a:pPr>
            <a:endParaRPr lang="ar-SA" sz="2500" dirty="0">
              <a:latin typeface="Traditional Arabic" pitchFamily="18" charset="-78"/>
              <a:cs typeface="Traditional Arabic" pitchFamily="18" charset="-78"/>
            </a:endParaRPr>
          </a:p>
          <a:p>
            <a:pPr>
              <a:buFont typeface="Wingdings" pitchFamily="2" charset="2"/>
              <a:buChar char="q"/>
            </a:pPr>
            <a:r>
              <a:rPr lang="en-US" sz="2400" dirty="0"/>
              <a:t>72. Allah </a:t>
            </a:r>
            <a:r>
              <a:rPr lang="en-US" sz="2400" dirty="0" err="1"/>
              <a:t>menjadikan</a:t>
            </a:r>
            <a:r>
              <a:rPr lang="en-US" sz="2400" dirty="0"/>
              <a:t> </a:t>
            </a:r>
            <a:r>
              <a:rPr lang="en-US" sz="2400" dirty="0" err="1"/>
              <a:t>bagi</a:t>
            </a:r>
            <a:r>
              <a:rPr lang="en-US" sz="2400" dirty="0"/>
              <a:t> </a:t>
            </a:r>
            <a:r>
              <a:rPr lang="en-US" sz="2400" dirty="0" err="1"/>
              <a:t>kamu</a:t>
            </a:r>
            <a:r>
              <a:rPr lang="en-US" sz="2400" dirty="0"/>
              <a:t> </a:t>
            </a:r>
            <a:r>
              <a:rPr lang="en-US" sz="2400" dirty="0" err="1"/>
              <a:t>isteri-isteri</a:t>
            </a:r>
            <a:r>
              <a:rPr lang="en-US" sz="2400" dirty="0"/>
              <a:t> </a:t>
            </a:r>
            <a:r>
              <a:rPr lang="en-US" sz="2400" dirty="0" err="1"/>
              <a:t>dari</a:t>
            </a:r>
            <a:r>
              <a:rPr lang="en-US" sz="2400" dirty="0"/>
              <a:t> </a:t>
            </a:r>
            <a:r>
              <a:rPr lang="en-US" sz="2400" dirty="0" err="1"/>
              <a:t>jenis</a:t>
            </a:r>
            <a:r>
              <a:rPr lang="en-US" sz="2400" dirty="0"/>
              <a:t> </a:t>
            </a:r>
            <a:r>
              <a:rPr lang="en-US" sz="2400" dirty="0" err="1"/>
              <a:t>kamu</a:t>
            </a:r>
            <a:r>
              <a:rPr lang="en-US" sz="2400" dirty="0"/>
              <a:t> </a:t>
            </a:r>
            <a:r>
              <a:rPr lang="en-US" sz="2400" dirty="0" err="1"/>
              <a:t>sendiri</a:t>
            </a:r>
            <a:r>
              <a:rPr lang="en-US" sz="2400" dirty="0"/>
              <a:t> </a:t>
            </a:r>
            <a:r>
              <a:rPr lang="en-US" sz="2400" dirty="0" err="1"/>
              <a:t>dan</a:t>
            </a:r>
            <a:r>
              <a:rPr lang="en-US" sz="2400" dirty="0"/>
              <a:t> </a:t>
            </a:r>
            <a:r>
              <a:rPr lang="en-US" sz="2400" dirty="0" err="1"/>
              <a:t>menjadikan</a:t>
            </a:r>
            <a:r>
              <a:rPr lang="en-US" sz="2400" dirty="0"/>
              <a:t> </a:t>
            </a:r>
            <a:r>
              <a:rPr lang="en-US" sz="2400" dirty="0" err="1"/>
              <a:t>bagimu</a:t>
            </a:r>
            <a:r>
              <a:rPr lang="en-US" sz="2400" dirty="0"/>
              <a:t> </a:t>
            </a:r>
            <a:r>
              <a:rPr lang="en-US" sz="2400" dirty="0" err="1"/>
              <a:t>dari</a:t>
            </a:r>
            <a:r>
              <a:rPr lang="en-US" sz="2400" dirty="0"/>
              <a:t> </a:t>
            </a:r>
            <a:r>
              <a:rPr lang="en-US" sz="2400" dirty="0" err="1"/>
              <a:t>isteri-isteri</a:t>
            </a:r>
            <a:r>
              <a:rPr lang="en-US" sz="2400" dirty="0"/>
              <a:t> </a:t>
            </a:r>
            <a:r>
              <a:rPr lang="en-US" sz="2400" dirty="0" err="1"/>
              <a:t>kamu</a:t>
            </a:r>
            <a:r>
              <a:rPr lang="en-US" sz="2400" dirty="0"/>
              <a:t> </a:t>
            </a:r>
            <a:r>
              <a:rPr lang="en-US" sz="2400" dirty="0" err="1"/>
              <a:t>itu</a:t>
            </a:r>
            <a:r>
              <a:rPr lang="en-US" sz="2400" dirty="0"/>
              <a:t>, </a:t>
            </a:r>
            <a:r>
              <a:rPr lang="en-US" sz="2400" dirty="0" err="1"/>
              <a:t>anak-anak</a:t>
            </a:r>
            <a:r>
              <a:rPr lang="en-US" sz="2400" dirty="0"/>
              <a:t> </a:t>
            </a:r>
            <a:r>
              <a:rPr lang="en-US" sz="2400" dirty="0" err="1"/>
              <a:t>dan</a:t>
            </a:r>
            <a:r>
              <a:rPr lang="en-US" sz="2400" dirty="0"/>
              <a:t> </a:t>
            </a:r>
            <a:r>
              <a:rPr lang="en-US" sz="2400" dirty="0" err="1"/>
              <a:t>cucu-cucu</a:t>
            </a:r>
            <a:r>
              <a:rPr lang="en-US" sz="2400" dirty="0"/>
              <a:t>, </a:t>
            </a:r>
            <a:r>
              <a:rPr lang="en-US" sz="2400" dirty="0" err="1"/>
              <a:t>dan</a:t>
            </a:r>
            <a:r>
              <a:rPr lang="en-US" sz="2400" dirty="0"/>
              <a:t> </a:t>
            </a:r>
            <a:r>
              <a:rPr lang="en-US" sz="2400" dirty="0" err="1"/>
              <a:t>memberimu</a:t>
            </a:r>
            <a:r>
              <a:rPr lang="en-US" sz="2400" dirty="0"/>
              <a:t> </a:t>
            </a:r>
            <a:r>
              <a:rPr lang="en-US" sz="2400" dirty="0" err="1"/>
              <a:t>rezki</a:t>
            </a:r>
            <a:r>
              <a:rPr lang="en-US" sz="2400" dirty="0"/>
              <a:t> </a:t>
            </a:r>
            <a:r>
              <a:rPr lang="en-US" sz="2400" dirty="0" err="1"/>
              <a:t>dari</a:t>
            </a:r>
            <a:r>
              <a:rPr lang="en-US" sz="2400" dirty="0"/>
              <a:t> yang </a:t>
            </a:r>
            <a:r>
              <a:rPr lang="en-US" sz="2400" dirty="0" err="1"/>
              <a:t>baik-baik</a:t>
            </a:r>
            <a:r>
              <a:rPr lang="en-US" sz="2400" dirty="0"/>
              <a:t>. </a:t>
            </a:r>
            <a:r>
              <a:rPr lang="en-US" sz="2400" dirty="0" err="1"/>
              <a:t>Maka</a:t>
            </a:r>
            <a:r>
              <a:rPr lang="en-US" sz="2400" dirty="0"/>
              <a:t> </a:t>
            </a:r>
            <a:r>
              <a:rPr lang="en-US" sz="2400" dirty="0" err="1"/>
              <a:t>Mengapakah</a:t>
            </a:r>
            <a:r>
              <a:rPr lang="en-US" sz="2400" dirty="0"/>
              <a:t> </a:t>
            </a:r>
            <a:r>
              <a:rPr lang="en-US" sz="2400" dirty="0" err="1"/>
              <a:t>mereka</a:t>
            </a:r>
            <a:r>
              <a:rPr lang="en-US" sz="2400" dirty="0"/>
              <a:t> </a:t>
            </a:r>
            <a:r>
              <a:rPr lang="en-US" sz="2400" dirty="0" err="1"/>
              <a:t>beriman</a:t>
            </a:r>
            <a:r>
              <a:rPr lang="en-US" sz="2400" dirty="0"/>
              <a:t> </a:t>
            </a:r>
            <a:r>
              <a:rPr lang="en-US" sz="2400" dirty="0" err="1"/>
              <a:t>kepada</a:t>
            </a:r>
            <a:r>
              <a:rPr lang="en-US" sz="2400" dirty="0"/>
              <a:t> yang </a:t>
            </a:r>
            <a:r>
              <a:rPr lang="en-US" sz="2400" dirty="0" err="1"/>
              <a:t>bathil</a:t>
            </a:r>
            <a:r>
              <a:rPr lang="en-US" sz="2400" dirty="0"/>
              <a:t> </a:t>
            </a:r>
            <a:r>
              <a:rPr lang="en-US" sz="2400" dirty="0" err="1"/>
              <a:t>dan</a:t>
            </a:r>
            <a:r>
              <a:rPr lang="en-US" sz="2400" dirty="0"/>
              <a:t> </a:t>
            </a:r>
            <a:r>
              <a:rPr lang="en-US" sz="2400" dirty="0" err="1"/>
              <a:t>mengingkari</a:t>
            </a:r>
            <a:r>
              <a:rPr lang="en-US" sz="2400" dirty="0"/>
              <a:t> </a:t>
            </a:r>
            <a:r>
              <a:rPr lang="en-US" sz="2400" dirty="0" err="1"/>
              <a:t>nikmat</a:t>
            </a:r>
            <a:r>
              <a:rPr lang="en-US" sz="2400" dirty="0"/>
              <a:t> Allah ?"</a:t>
            </a:r>
          </a:p>
          <a:p>
            <a:endParaRPr lang="id-ID" sz="2400" dirty="0"/>
          </a:p>
        </p:txBody>
      </p:sp>
    </p:spTree>
    <p:extLst>
      <p:ext uri="{BB962C8B-B14F-4D97-AF65-F5344CB8AC3E}">
        <p14:creationId xmlns:p14="http://schemas.microsoft.com/office/powerpoint/2010/main" val="3294639159"/>
      </p:ext>
    </p:extLst>
  </p:cSld>
  <p:clrMapOvr>
    <a:masterClrMapping/>
  </p:clrMapOvr>
  <p:transition spd="slow">
    <p:cove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0"/>
            <a:ext cx="8229600" cy="548680"/>
          </a:xfrm>
          <a:solidFill>
            <a:srgbClr val="0099FF"/>
          </a:solidFill>
        </p:spPr>
        <p:txBody>
          <a:bodyPr>
            <a:normAutofit/>
          </a:bodyPr>
          <a:lstStyle/>
          <a:p>
            <a:r>
              <a:rPr lang="id-ID" sz="2400" b="1" dirty="0" smtClean="0"/>
              <a:t>B. Perlindungan Anak Sebelum Lahir (Janin)</a:t>
            </a:r>
            <a:endParaRPr lang="id-ID" sz="2400" b="1" dirty="0"/>
          </a:p>
        </p:txBody>
      </p:sp>
      <p:sp>
        <p:nvSpPr>
          <p:cNvPr id="6" name="Content Placeholder 5"/>
          <p:cNvSpPr>
            <a:spLocks noGrp="1"/>
          </p:cNvSpPr>
          <p:nvPr>
            <p:ph idx="1"/>
          </p:nvPr>
        </p:nvSpPr>
        <p:spPr>
          <a:xfrm>
            <a:off x="0" y="476672"/>
            <a:ext cx="9144000" cy="6381328"/>
          </a:xfrm>
        </p:spPr>
        <p:txBody>
          <a:bodyPr/>
          <a:lstStyle/>
          <a:p>
            <a:endParaRPr lang="id-ID" dirty="0"/>
          </a:p>
        </p:txBody>
      </p:sp>
      <p:sp>
        <p:nvSpPr>
          <p:cNvPr id="7" name="Plaque 6"/>
          <p:cNvSpPr/>
          <p:nvPr/>
        </p:nvSpPr>
        <p:spPr>
          <a:xfrm>
            <a:off x="-36512" y="620688"/>
            <a:ext cx="4248472" cy="2448272"/>
          </a:xfrm>
          <a:prstGeom prst="plaqu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200" dirty="0" err="1">
                <a:solidFill>
                  <a:schemeClr val="tx1"/>
                </a:solidFill>
              </a:rPr>
              <a:t>Masa</a:t>
            </a:r>
            <a:r>
              <a:rPr lang="en-US" sz="2200" dirty="0">
                <a:solidFill>
                  <a:schemeClr val="tx1"/>
                </a:solidFill>
              </a:rPr>
              <a:t> “</a:t>
            </a:r>
            <a:r>
              <a:rPr lang="en-US" sz="2200" dirty="0" err="1">
                <a:solidFill>
                  <a:schemeClr val="tx1"/>
                </a:solidFill>
              </a:rPr>
              <a:t>janin</a:t>
            </a:r>
            <a:r>
              <a:rPr lang="en-US" sz="2200" dirty="0">
                <a:solidFill>
                  <a:schemeClr val="tx1"/>
                </a:solidFill>
              </a:rPr>
              <a:t>” </a:t>
            </a:r>
            <a:r>
              <a:rPr lang="en-US" sz="2200" dirty="0" err="1">
                <a:solidFill>
                  <a:schemeClr val="tx1"/>
                </a:solidFill>
              </a:rPr>
              <a:t>dimulai</a:t>
            </a:r>
            <a:r>
              <a:rPr lang="en-US" sz="2200" dirty="0">
                <a:solidFill>
                  <a:schemeClr val="tx1"/>
                </a:solidFill>
              </a:rPr>
              <a:t> </a:t>
            </a:r>
            <a:r>
              <a:rPr lang="en-US" sz="2200" dirty="0" err="1">
                <a:solidFill>
                  <a:schemeClr val="tx1"/>
                </a:solidFill>
              </a:rPr>
              <a:t>sejak</a:t>
            </a:r>
            <a:r>
              <a:rPr lang="en-US" sz="2200" dirty="0">
                <a:solidFill>
                  <a:schemeClr val="tx1"/>
                </a:solidFill>
              </a:rPr>
              <a:t> </a:t>
            </a:r>
            <a:r>
              <a:rPr lang="en-US" sz="2200" dirty="0" err="1">
                <a:solidFill>
                  <a:schemeClr val="tx1"/>
                </a:solidFill>
              </a:rPr>
              <a:t>terjadinya</a:t>
            </a:r>
            <a:r>
              <a:rPr lang="en-US" sz="2200" dirty="0">
                <a:solidFill>
                  <a:schemeClr val="tx1"/>
                </a:solidFill>
              </a:rPr>
              <a:t> </a:t>
            </a:r>
            <a:r>
              <a:rPr lang="en-US" sz="2200" dirty="0" err="1">
                <a:solidFill>
                  <a:schemeClr val="tx1"/>
                </a:solidFill>
              </a:rPr>
              <a:t>konsepsi</a:t>
            </a:r>
            <a:r>
              <a:rPr lang="en-US" sz="2200" dirty="0">
                <a:solidFill>
                  <a:schemeClr val="tx1"/>
                </a:solidFill>
              </a:rPr>
              <a:t>, </a:t>
            </a:r>
            <a:r>
              <a:rPr lang="en-US" sz="2200" dirty="0" err="1">
                <a:solidFill>
                  <a:schemeClr val="tx1"/>
                </a:solidFill>
              </a:rPr>
              <a:t>pertemuan</a:t>
            </a:r>
            <a:r>
              <a:rPr lang="en-US" sz="2200" dirty="0">
                <a:solidFill>
                  <a:schemeClr val="tx1"/>
                </a:solidFill>
              </a:rPr>
              <a:t> </a:t>
            </a:r>
            <a:r>
              <a:rPr lang="en-US" sz="2200" dirty="0" err="1">
                <a:solidFill>
                  <a:schemeClr val="tx1"/>
                </a:solidFill>
              </a:rPr>
              <a:t>sperma</a:t>
            </a:r>
            <a:r>
              <a:rPr lang="en-US" sz="2200" dirty="0">
                <a:solidFill>
                  <a:schemeClr val="tx1"/>
                </a:solidFill>
              </a:rPr>
              <a:t>  </a:t>
            </a:r>
            <a:r>
              <a:rPr lang="en-US" sz="2200" dirty="0" err="1">
                <a:solidFill>
                  <a:schemeClr val="tx1"/>
                </a:solidFill>
              </a:rPr>
              <a:t>laki-laki</a:t>
            </a:r>
            <a:r>
              <a:rPr lang="en-US" sz="2200" dirty="0">
                <a:solidFill>
                  <a:schemeClr val="tx1"/>
                </a:solidFill>
              </a:rPr>
              <a:t> </a:t>
            </a:r>
            <a:r>
              <a:rPr lang="en-US" sz="2200" dirty="0" err="1">
                <a:solidFill>
                  <a:schemeClr val="tx1"/>
                </a:solidFill>
              </a:rPr>
              <a:t>dan</a:t>
            </a:r>
            <a:r>
              <a:rPr lang="en-US" sz="2200" dirty="0">
                <a:solidFill>
                  <a:schemeClr val="tx1"/>
                </a:solidFill>
              </a:rPr>
              <a:t> ovum </a:t>
            </a:r>
            <a:r>
              <a:rPr lang="en-US" sz="2200" dirty="0" err="1">
                <a:solidFill>
                  <a:schemeClr val="tx1"/>
                </a:solidFill>
              </a:rPr>
              <a:t>perempuan</a:t>
            </a:r>
            <a:r>
              <a:rPr lang="en-US" sz="2200" dirty="0">
                <a:solidFill>
                  <a:schemeClr val="tx1"/>
                </a:solidFill>
              </a:rPr>
              <a:t> yang </a:t>
            </a:r>
            <a:r>
              <a:rPr lang="en-US" sz="2200" dirty="0" err="1">
                <a:solidFill>
                  <a:schemeClr val="tx1"/>
                </a:solidFill>
              </a:rPr>
              <a:t>menghasilkan</a:t>
            </a:r>
            <a:r>
              <a:rPr lang="en-US" sz="2200" dirty="0">
                <a:solidFill>
                  <a:schemeClr val="tx1"/>
                </a:solidFill>
              </a:rPr>
              <a:t> </a:t>
            </a:r>
            <a:r>
              <a:rPr lang="en-US" sz="2200" dirty="0" err="1">
                <a:solidFill>
                  <a:schemeClr val="tx1"/>
                </a:solidFill>
              </a:rPr>
              <a:t>pembuahan</a:t>
            </a:r>
            <a:r>
              <a:rPr lang="en-US" sz="2200" dirty="0">
                <a:solidFill>
                  <a:schemeClr val="tx1"/>
                </a:solidFill>
              </a:rPr>
              <a:t> </a:t>
            </a:r>
            <a:r>
              <a:rPr lang="en-US" sz="2200" dirty="0" err="1">
                <a:solidFill>
                  <a:schemeClr val="tx1"/>
                </a:solidFill>
              </a:rPr>
              <a:t>sampai</a:t>
            </a:r>
            <a:r>
              <a:rPr lang="en-US" sz="2200" dirty="0">
                <a:solidFill>
                  <a:schemeClr val="tx1"/>
                </a:solidFill>
              </a:rPr>
              <a:t> </a:t>
            </a:r>
            <a:r>
              <a:rPr lang="en-US" sz="2200" dirty="0" err="1">
                <a:solidFill>
                  <a:schemeClr val="tx1"/>
                </a:solidFill>
              </a:rPr>
              <a:t>akhirnya</a:t>
            </a:r>
            <a:r>
              <a:rPr lang="en-US" sz="2200" dirty="0">
                <a:solidFill>
                  <a:schemeClr val="tx1"/>
                </a:solidFill>
              </a:rPr>
              <a:t> </a:t>
            </a:r>
            <a:r>
              <a:rPr lang="en-US" sz="2200" dirty="0" err="1">
                <a:solidFill>
                  <a:schemeClr val="tx1"/>
                </a:solidFill>
              </a:rPr>
              <a:t>lahir</a:t>
            </a:r>
            <a:r>
              <a:rPr lang="en-US" sz="2200" dirty="0">
                <a:solidFill>
                  <a:schemeClr val="tx1"/>
                </a:solidFill>
              </a:rPr>
              <a:t>.</a:t>
            </a:r>
          </a:p>
          <a:p>
            <a:pPr algn="ctr"/>
            <a:endParaRPr lang="id-ID" sz="2200" dirty="0">
              <a:solidFill>
                <a:schemeClr val="tx1"/>
              </a:solidFill>
            </a:endParaRPr>
          </a:p>
        </p:txBody>
      </p:sp>
      <p:sp>
        <p:nvSpPr>
          <p:cNvPr id="8" name="Flowchart: Alternate Process 7"/>
          <p:cNvSpPr/>
          <p:nvPr/>
        </p:nvSpPr>
        <p:spPr>
          <a:xfrm>
            <a:off x="4572000" y="764704"/>
            <a:ext cx="4392488" cy="1224136"/>
          </a:xfrm>
          <a:prstGeom prst="flowChartAlternateProcess">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200" dirty="0">
                <a:solidFill>
                  <a:schemeClr val="tx1"/>
                </a:solidFill>
              </a:rPr>
              <a:t>Islam </a:t>
            </a:r>
            <a:r>
              <a:rPr lang="en-US" sz="2200" dirty="0" err="1">
                <a:solidFill>
                  <a:schemeClr val="tx1"/>
                </a:solidFill>
              </a:rPr>
              <a:t>memberikan</a:t>
            </a:r>
            <a:r>
              <a:rPr lang="en-US" sz="2200" dirty="0">
                <a:solidFill>
                  <a:schemeClr val="tx1"/>
                </a:solidFill>
              </a:rPr>
              <a:t> </a:t>
            </a:r>
            <a:r>
              <a:rPr lang="en-US" sz="2200" dirty="0" err="1">
                <a:solidFill>
                  <a:schemeClr val="tx1"/>
                </a:solidFill>
              </a:rPr>
              <a:t>perlindungan</a:t>
            </a:r>
            <a:r>
              <a:rPr lang="en-US" sz="2200" dirty="0">
                <a:solidFill>
                  <a:schemeClr val="tx1"/>
                </a:solidFill>
              </a:rPr>
              <a:t> </a:t>
            </a:r>
            <a:r>
              <a:rPr lang="en-US" sz="2200" dirty="0" err="1">
                <a:solidFill>
                  <a:schemeClr val="tx1"/>
                </a:solidFill>
              </a:rPr>
              <a:t>dan</a:t>
            </a:r>
            <a:r>
              <a:rPr lang="en-US" sz="2200" dirty="0">
                <a:solidFill>
                  <a:schemeClr val="tx1"/>
                </a:solidFill>
              </a:rPr>
              <a:t> </a:t>
            </a:r>
            <a:r>
              <a:rPr lang="en-US" sz="2200" dirty="0" err="1">
                <a:solidFill>
                  <a:schemeClr val="tx1"/>
                </a:solidFill>
              </a:rPr>
              <a:t>beberapa</a:t>
            </a:r>
            <a:r>
              <a:rPr lang="en-US" sz="2200" dirty="0">
                <a:solidFill>
                  <a:schemeClr val="tx1"/>
                </a:solidFill>
              </a:rPr>
              <a:t> </a:t>
            </a:r>
            <a:r>
              <a:rPr lang="en-US" sz="2200" dirty="0" err="1">
                <a:solidFill>
                  <a:schemeClr val="tx1"/>
                </a:solidFill>
              </a:rPr>
              <a:t>tuntunan</a:t>
            </a:r>
            <a:r>
              <a:rPr lang="en-US" sz="2200" dirty="0">
                <a:solidFill>
                  <a:schemeClr val="tx1"/>
                </a:solidFill>
              </a:rPr>
              <a:t> </a:t>
            </a:r>
            <a:r>
              <a:rPr lang="en-US" sz="2200" dirty="0" err="1">
                <a:solidFill>
                  <a:schemeClr val="tx1"/>
                </a:solidFill>
              </a:rPr>
              <a:t>dalam</a:t>
            </a:r>
            <a:r>
              <a:rPr lang="en-US" sz="2200" dirty="0">
                <a:solidFill>
                  <a:schemeClr val="tx1"/>
                </a:solidFill>
              </a:rPr>
              <a:t> </a:t>
            </a:r>
            <a:r>
              <a:rPr lang="en-US" sz="2200" dirty="0" err="1">
                <a:solidFill>
                  <a:schemeClr val="tx1"/>
                </a:solidFill>
              </a:rPr>
              <a:t>masa</a:t>
            </a:r>
            <a:r>
              <a:rPr lang="en-US" sz="2200" dirty="0">
                <a:solidFill>
                  <a:schemeClr val="tx1"/>
                </a:solidFill>
              </a:rPr>
              <a:t> </a:t>
            </a:r>
            <a:r>
              <a:rPr lang="en-US" sz="2200" dirty="0" err="1">
                <a:solidFill>
                  <a:schemeClr val="tx1"/>
                </a:solidFill>
              </a:rPr>
              <a:t>ini</a:t>
            </a:r>
            <a:r>
              <a:rPr lang="en-US" sz="2200" dirty="0">
                <a:solidFill>
                  <a:schemeClr val="tx1"/>
                </a:solidFill>
              </a:rPr>
              <a:t>.</a:t>
            </a:r>
          </a:p>
          <a:p>
            <a:pPr algn="ctr"/>
            <a:endParaRPr lang="id-ID" sz="2200" dirty="0">
              <a:solidFill>
                <a:schemeClr val="tx1"/>
              </a:solidFill>
            </a:endParaRPr>
          </a:p>
        </p:txBody>
      </p:sp>
      <p:cxnSp>
        <p:nvCxnSpPr>
          <p:cNvPr id="10" name="Straight Arrow Connector 9"/>
          <p:cNvCxnSpPr>
            <a:stCxn id="8" idx="2"/>
          </p:cNvCxnSpPr>
          <p:nvPr/>
        </p:nvCxnSpPr>
        <p:spPr>
          <a:xfrm>
            <a:off x="6768244" y="1988840"/>
            <a:ext cx="0" cy="648072"/>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Folded Corner 11"/>
          <p:cNvSpPr/>
          <p:nvPr/>
        </p:nvSpPr>
        <p:spPr>
          <a:xfrm>
            <a:off x="5508104" y="2708920"/>
            <a:ext cx="2592288" cy="792088"/>
          </a:xfrm>
          <a:prstGeom prst="foldedCorner">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200" dirty="0" smtClean="0">
                <a:solidFill>
                  <a:schemeClr val="tx1"/>
                </a:solidFill>
              </a:rPr>
              <a:t>1.Hak untuk hidup</a:t>
            </a:r>
            <a:endParaRPr lang="id-ID" sz="2200" dirty="0">
              <a:solidFill>
                <a:schemeClr val="tx1"/>
              </a:solidFill>
            </a:endParaRPr>
          </a:p>
        </p:txBody>
      </p:sp>
      <p:sp>
        <p:nvSpPr>
          <p:cNvPr id="13" name="Flowchart: Alternate Process 12"/>
          <p:cNvSpPr/>
          <p:nvPr/>
        </p:nvSpPr>
        <p:spPr>
          <a:xfrm>
            <a:off x="251520" y="3717032"/>
            <a:ext cx="8712968" cy="3140968"/>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lgn="ctr">
              <a:buFont typeface="Wingdings" pitchFamily="2" charset="2"/>
              <a:buChar char="q"/>
            </a:pPr>
            <a:r>
              <a:rPr lang="id-ID" sz="2200" dirty="0" smtClean="0">
                <a:solidFill>
                  <a:schemeClr val="tx1"/>
                </a:solidFill>
              </a:rPr>
              <a:t>Islam melarang perbuatan aborsi, menggugurkan janin dalam kandungan</a:t>
            </a:r>
          </a:p>
          <a:p>
            <a:pPr marL="285750" indent="-285750" algn="ctr">
              <a:buFont typeface="Wingdings" pitchFamily="2" charset="2"/>
              <a:buChar char="q"/>
            </a:pPr>
            <a:r>
              <a:rPr lang="id-ID" sz="2200" dirty="0" smtClean="0">
                <a:solidFill>
                  <a:schemeClr val="tx1"/>
                </a:solidFill>
              </a:rPr>
              <a:t>Ada 3 fase kehidupan janin dalam kandungan sebagaimana disebutkan dalam Q.S. 22, Al-Hajj: 5</a:t>
            </a:r>
          </a:p>
          <a:p>
            <a:pPr algn="ctr"/>
            <a:endParaRPr lang="id-ID" sz="2200" dirty="0" smtClean="0">
              <a:solidFill>
                <a:schemeClr val="tx1"/>
              </a:solidFill>
            </a:endParaRPr>
          </a:p>
          <a:p>
            <a:pPr algn="ctr"/>
            <a:r>
              <a:rPr lang="ar-SA" sz="2200" dirty="0">
                <a:solidFill>
                  <a:schemeClr val="tx1"/>
                </a:solidFill>
                <a:latin typeface="Traditional Arabic" pitchFamily="18" charset="-78"/>
                <a:cs typeface="Traditional Arabic" pitchFamily="18" charset="-78"/>
              </a:rPr>
              <a:t>{يَاأَيُّهَا النَّاسُ إِنْ كُنْتُمْ فِي رَيْبٍ مِنَ الْبَعْثِ فَإِنَّا خَلَقْنَاكُمْ مِنْ تُرَابٍ ثُمَّ مِنْ نُطْفَةٍ ثُمَّ مِنْ عَلَقَةٍ ثُمَّ مِنْ مُضْغَةٍ مُخَلَّقَةٍ وَغَيْرِ مُخَلَّقَةٍ لِنُبَيِّنَ لَكُمْ وَنُقِرُّ فِي الْأَرْحَامِ مَا نَشَاءُ إِلَى أَجَلٍ مُسَمًّى ثُمَّ نُخْرِجُكُمْ طِفْلًا} [الحج: 5]</a:t>
            </a:r>
          </a:p>
          <a:p>
            <a:pPr algn="ctr"/>
            <a:endParaRPr lang="id-ID" sz="2200" dirty="0">
              <a:solidFill>
                <a:schemeClr val="tx1"/>
              </a:solidFill>
            </a:endParaRPr>
          </a:p>
        </p:txBody>
      </p:sp>
      <p:sp>
        <p:nvSpPr>
          <p:cNvPr id="15" name="Curved Right Arrow 14"/>
          <p:cNvSpPr/>
          <p:nvPr/>
        </p:nvSpPr>
        <p:spPr>
          <a:xfrm rot="3023414">
            <a:off x="4629101" y="2754164"/>
            <a:ext cx="495443" cy="854950"/>
          </a:xfrm>
          <a:prstGeom prst="curvedRightArrow">
            <a:avLst/>
          </a:prstGeom>
          <a:solidFill>
            <a:schemeClr val="tx1"/>
          </a:solidFill>
          <a:ln w="76200"/>
        </p:spPr>
        <p:style>
          <a:lnRef idx="2">
            <a:schemeClr val="dk1"/>
          </a:lnRef>
          <a:fillRef idx="1">
            <a:schemeClr val="lt1"/>
          </a:fillRef>
          <a:effectRef idx="0">
            <a:schemeClr val="dk1"/>
          </a:effectRef>
          <a:fontRef idx="minor">
            <a:schemeClr val="dk1"/>
          </a:fontRef>
        </p:style>
        <p:txBody>
          <a:bodyPr rtlCol="0" anchor="ctr"/>
          <a:lstStyle/>
          <a:p>
            <a:pPr algn="ctr"/>
            <a:endParaRPr lang="id-ID">
              <a:solidFill>
                <a:schemeClr val="tx1"/>
              </a:solidFill>
            </a:endParaRPr>
          </a:p>
        </p:txBody>
      </p:sp>
    </p:spTree>
    <p:extLst>
      <p:ext uri="{BB962C8B-B14F-4D97-AF65-F5344CB8AC3E}">
        <p14:creationId xmlns:p14="http://schemas.microsoft.com/office/powerpoint/2010/main" val="1814766458"/>
      </p:ext>
    </p:extLst>
  </p:cSld>
  <p:clrMapOvr>
    <a:masterClrMapping/>
  </p:clrMapOvr>
  <mc:AlternateContent xmlns:mc="http://schemas.openxmlformats.org/markup-compatibility/2006">
    <mc:Choice xmlns:p14="http://schemas.microsoft.com/office/powerpoint/2010/main" Requires="p14">
      <p:transition spd="slow" p14:dur="3000">
        <p14:honeycomb/>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418058"/>
          </a:xfrm>
        </p:spPr>
        <p:txBody>
          <a:bodyPr>
            <a:normAutofit fontScale="90000"/>
          </a:bodyPr>
          <a:lstStyle/>
          <a:p>
            <a:pPr algn="l"/>
            <a:r>
              <a:rPr lang="id-ID" sz="2200" dirty="0" smtClean="0"/>
              <a:t>Lanjutan...</a:t>
            </a:r>
            <a:endParaRPr lang="id-ID" sz="2200" dirty="0"/>
          </a:p>
        </p:txBody>
      </p:sp>
      <p:sp>
        <p:nvSpPr>
          <p:cNvPr id="3" name="Content Placeholder 2"/>
          <p:cNvSpPr>
            <a:spLocks noGrp="1"/>
          </p:cNvSpPr>
          <p:nvPr>
            <p:ph idx="1"/>
          </p:nvPr>
        </p:nvSpPr>
        <p:spPr>
          <a:xfrm>
            <a:off x="0" y="404664"/>
            <a:ext cx="9144000" cy="6453336"/>
          </a:xfrm>
        </p:spPr>
        <p:txBody>
          <a:bodyPr/>
          <a:lstStyle/>
          <a:p>
            <a:endParaRPr lang="id-ID" dirty="0"/>
          </a:p>
        </p:txBody>
      </p:sp>
      <p:sp>
        <p:nvSpPr>
          <p:cNvPr id="4" name="Rectangle 3"/>
          <p:cNvSpPr/>
          <p:nvPr/>
        </p:nvSpPr>
        <p:spPr>
          <a:xfrm>
            <a:off x="107504" y="476672"/>
            <a:ext cx="7992888" cy="280831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id-ID" sz="2200" dirty="0" smtClean="0">
                <a:solidFill>
                  <a:schemeClr val="tx1"/>
                </a:solidFill>
              </a:rPr>
              <a:t>Artinya : </a:t>
            </a:r>
            <a:r>
              <a:rPr lang="en-US" sz="2200" dirty="0" smtClean="0">
                <a:solidFill>
                  <a:schemeClr val="tx1"/>
                </a:solidFill>
              </a:rPr>
              <a:t>5</a:t>
            </a:r>
            <a:r>
              <a:rPr lang="en-US" sz="2200" dirty="0">
                <a:solidFill>
                  <a:schemeClr val="tx1"/>
                </a:solidFill>
              </a:rPr>
              <a:t>. </a:t>
            </a:r>
            <a:r>
              <a:rPr lang="en-US" sz="2200" dirty="0" err="1">
                <a:solidFill>
                  <a:schemeClr val="tx1"/>
                </a:solidFill>
              </a:rPr>
              <a:t>Hai</a:t>
            </a:r>
            <a:r>
              <a:rPr lang="en-US" sz="2200" dirty="0">
                <a:solidFill>
                  <a:schemeClr val="tx1"/>
                </a:solidFill>
              </a:rPr>
              <a:t> </a:t>
            </a:r>
            <a:r>
              <a:rPr lang="en-US" sz="2200" dirty="0" err="1">
                <a:solidFill>
                  <a:schemeClr val="tx1"/>
                </a:solidFill>
              </a:rPr>
              <a:t>manusia</a:t>
            </a:r>
            <a:r>
              <a:rPr lang="en-US" sz="2200" dirty="0">
                <a:solidFill>
                  <a:schemeClr val="tx1"/>
                </a:solidFill>
              </a:rPr>
              <a:t>, </a:t>
            </a:r>
            <a:r>
              <a:rPr lang="en-US" sz="2200" dirty="0" err="1">
                <a:solidFill>
                  <a:schemeClr val="tx1"/>
                </a:solidFill>
              </a:rPr>
              <a:t>jika</a:t>
            </a:r>
            <a:r>
              <a:rPr lang="en-US" sz="2200" dirty="0">
                <a:solidFill>
                  <a:schemeClr val="tx1"/>
                </a:solidFill>
              </a:rPr>
              <a:t> </a:t>
            </a:r>
            <a:r>
              <a:rPr lang="en-US" sz="2200" dirty="0" err="1">
                <a:solidFill>
                  <a:schemeClr val="tx1"/>
                </a:solidFill>
              </a:rPr>
              <a:t>kamu</a:t>
            </a:r>
            <a:r>
              <a:rPr lang="en-US" sz="2200" dirty="0">
                <a:solidFill>
                  <a:schemeClr val="tx1"/>
                </a:solidFill>
              </a:rPr>
              <a:t> </a:t>
            </a:r>
            <a:r>
              <a:rPr lang="en-US" sz="2200" dirty="0" err="1">
                <a:solidFill>
                  <a:schemeClr val="tx1"/>
                </a:solidFill>
              </a:rPr>
              <a:t>dalam</a:t>
            </a:r>
            <a:r>
              <a:rPr lang="en-US" sz="2200" dirty="0">
                <a:solidFill>
                  <a:schemeClr val="tx1"/>
                </a:solidFill>
              </a:rPr>
              <a:t> </a:t>
            </a:r>
            <a:r>
              <a:rPr lang="en-US" sz="2200" dirty="0" err="1">
                <a:solidFill>
                  <a:schemeClr val="tx1"/>
                </a:solidFill>
              </a:rPr>
              <a:t>keraguan</a:t>
            </a:r>
            <a:r>
              <a:rPr lang="en-US" sz="2200" dirty="0">
                <a:solidFill>
                  <a:schemeClr val="tx1"/>
                </a:solidFill>
              </a:rPr>
              <a:t> </a:t>
            </a:r>
            <a:r>
              <a:rPr lang="en-US" sz="2200" dirty="0" err="1">
                <a:solidFill>
                  <a:schemeClr val="tx1"/>
                </a:solidFill>
              </a:rPr>
              <a:t>tentang</a:t>
            </a:r>
            <a:r>
              <a:rPr lang="en-US" sz="2200" dirty="0">
                <a:solidFill>
                  <a:schemeClr val="tx1"/>
                </a:solidFill>
              </a:rPr>
              <a:t> </a:t>
            </a:r>
            <a:r>
              <a:rPr lang="en-US" sz="2200" dirty="0" err="1">
                <a:solidFill>
                  <a:schemeClr val="tx1"/>
                </a:solidFill>
              </a:rPr>
              <a:t>kebangkitan</a:t>
            </a:r>
            <a:r>
              <a:rPr lang="en-US" sz="2200" dirty="0">
                <a:solidFill>
                  <a:schemeClr val="tx1"/>
                </a:solidFill>
              </a:rPr>
              <a:t> (</a:t>
            </a:r>
            <a:r>
              <a:rPr lang="en-US" sz="2200" dirty="0" err="1">
                <a:solidFill>
                  <a:schemeClr val="tx1"/>
                </a:solidFill>
              </a:rPr>
              <a:t>dari</a:t>
            </a:r>
            <a:r>
              <a:rPr lang="en-US" sz="2200" dirty="0">
                <a:solidFill>
                  <a:schemeClr val="tx1"/>
                </a:solidFill>
              </a:rPr>
              <a:t> </a:t>
            </a:r>
            <a:r>
              <a:rPr lang="en-US" sz="2200" dirty="0" err="1">
                <a:solidFill>
                  <a:schemeClr val="tx1"/>
                </a:solidFill>
              </a:rPr>
              <a:t>kubur</a:t>
            </a:r>
            <a:r>
              <a:rPr lang="en-US" sz="2200" dirty="0">
                <a:solidFill>
                  <a:schemeClr val="tx1"/>
                </a:solidFill>
              </a:rPr>
              <a:t>), </a:t>
            </a:r>
            <a:r>
              <a:rPr lang="en-US" sz="2200" dirty="0" err="1">
                <a:solidFill>
                  <a:schemeClr val="tx1"/>
                </a:solidFill>
              </a:rPr>
              <a:t>Maka</a:t>
            </a:r>
            <a:r>
              <a:rPr lang="en-US" sz="2200" dirty="0">
                <a:solidFill>
                  <a:schemeClr val="tx1"/>
                </a:solidFill>
              </a:rPr>
              <a:t> (</a:t>
            </a:r>
            <a:r>
              <a:rPr lang="en-US" sz="2200" dirty="0" err="1">
                <a:solidFill>
                  <a:schemeClr val="tx1"/>
                </a:solidFill>
              </a:rPr>
              <a:t>ketahuilah</a:t>
            </a:r>
            <a:r>
              <a:rPr lang="en-US" sz="2200" dirty="0">
                <a:solidFill>
                  <a:schemeClr val="tx1"/>
                </a:solidFill>
              </a:rPr>
              <a:t>) </a:t>
            </a:r>
            <a:r>
              <a:rPr lang="en-US" sz="2200" dirty="0" err="1">
                <a:solidFill>
                  <a:schemeClr val="tx1"/>
                </a:solidFill>
              </a:rPr>
              <a:t>Sesungguhnya</a:t>
            </a:r>
            <a:r>
              <a:rPr lang="en-US" sz="2200" dirty="0">
                <a:solidFill>
                  <a:schemeClr val="tx1"/>
                </a:solidFill>
              </a:rPr>
              <a:t> Kami </a:t>
            </a:r>
            <a:r>
              <a:rPr lang="en-US" sz="2200" dirty="0" err="1">
                <a:solidFill>
                  <a:schemeClr val="tx1"/>
                </a:solidFill>
              </a:rPr>
              <a:t>telah</a:t>
            </a:r>
            <a:r>
              <a:rPr lang="en-US" sz="2200" dirty="0">
                <a:solidFill>
                  <a:schemeClr val="tx1"/>
                </a:solidFill>
              </a:rPr>
              <a:t> </a:t>
            </a:r>
            <a:r>
              <a:rPr lang="en-US" sz="2200" dirty="0" err="1">
                <a:solidFill>
                  <a:schemeClr val="tx1"/>
                </a:solidFill>
              </a:rPr>
              <a:t>menjadikan</a:t>
            </a:r>
            <a:r>
              <a:rPr lang="en-US" sz="2200" dirty="0">
                <a:solidFill>
                  <a:schemeClr val="tx1"/>
                </a:solidFill>
              </a:rPr>
              <a:t> </a:t>
            </a:r>
            <a:r>
              <a:rPr lang="en-US" sz="2200" dirty="0" err="1">
                <a:solidFill>
                  <a:schemeClr val="tx1"/>
                </a:solidFill>
              </a:rPr>
              <a:t>kamu</a:t>
            </a:r>
            <a:r>
              <a:rPr lang="en-US" sz="2200" dirty="0">
                <a:solidFill>
                  <a:schemeClr val="tx1"/>
                </a:solidFill>
              </a:rPr>
              <a:t> </a:t>
            </a:r>
            <a:r>
              <a:rPr lang="en-US" sz="2200" dirty="0" err="1">
                <a:solidFill>
                  <a:schemeClr val="tx1"/>
                </a:solidFill>
              </a:rPr>
              <a:t>dari</a:t>
            </a:r>
            <a:r>
              <a:rPr lang="en-US" sz="2200" dirty="0">
                <a:solidFill>
                  <a:schemeClr val="tx1"/>
                </a:solidFill>
              </a:rPr>
              <a:t> </a:t>
            </a:r>
            <a:r>
              <a:rPr lang="en-US" sz="2200" dirty="0" err="1">
                <a:solidFill>
                  <a:schemeClr val="tx1"/>
                </a:solidFill>
              </a:rPr>
              <a:t>tanah</a:t>
            </a:r>
            <a:r>
              <a:rPr lang="en-US" sz="2200" dirty="0">
                <a:solidFill>
                  <a:schemeClr val="tx1"/>
                </a:solidFill>
              </a:rPr>
              <a:t>, </a:t>
            </a:r>
            <a:r>
              <a:rPr lang="en-US" sz="2200" dirty="0" err="1">
                <a:solidFill>
                  <a:schemeClr val="tx1"/>
                </a:solidFill>
              </a:rPr>
              <a:t>kemudian</a:t>
            </a:r>
            <a:r>
              <a:rPr lang="en-US" sz="2200" dirty="0">
                <a:solidFill>
                  <a:schemeClr val="tx1"/>
                </a:solidFill>
              </a:rPr>
              <a:t> </a:t>
            </a:r>
            <a:r>
              <a:rPr lang="en-US" sz="2200" dirty="0" err="1">
                <a:solidFill>
                  <a:schemeClr val="tx1"/>
                </a:solidFill>
              </a:rPr>
              <a:t>dari</a:t>
            </a:r>
            <a:r>
              <a:rPr lang="en-US" sz="2200" dirty="0">
                <a:solidFill>
                  <a:schemeClr val="tx1"/>
                </a:solidFill>
              </a:rPr>
              <a:t> </a:t>
            </a:r>
            <a:r>
              <a:rPr lang="en-US" sz="2200" dirty="0" err="1">
                <a:solidFill>
                  <a:schemeClr val="tx1"/>
                </a:solidFill>
              </a:rPr>
              <a:t>setetes</a:t>
            </a:r>
            <a:r>
              <a:rPr lang="en-US" sz="2200" dirty="0">
                <a:solidFill>
                  <a:schemeClr val="tx1"/>
                </a:solidFill>
              </a:rPr>
              <a:t> </a:t>
            </a:r>
            <a:r>
              <a:rPr lang="en-US" sz="2200" dirty="0" err="1">
                <a:solidFill>
                  <a:schemeClr val="tx1"/>
                </a:solidFill>
              </a:rPr>
              <a:t>mani</a:t>
            </a:r>
            <a:r>
              <a:rPr lang="en-US" sz="2200" dirty="0">
                <a:solidFill>
                  <a:schemeClr val="tx1"/>
                </a:solidFill>
              </a:rPr>
              <a:t>, </a:t>
            </a:r>
            <a:r>
              <a:rPr lang="en-US" sz="2200" dirty="0" err="1">
                <a:solidFill>
                  <a:schemeClr val="tx1"/>
                </a:solidFill>
              </a:rPr>
              <a:t>kemudian</a:t>
            </a:r>
            <a:r>
              <a:rPr lang="en-US" sz="2200" dirty="0">
                <a:solidFill>
                  <a:schemeClr val="tx1"/>
                </a:solidFill>
              </a:rPr>
              <a:t> </a:t>
            </a:r>
            <a:r>
              <a:rPr lang="en-US" sz="2200" dirty="0" err="1">
                <a:solidFill>
                  <a:schemeClr val="tx1"/>
                </a:solidFill>
              </a:rPr>
              <a:t>dari</a:t>
            </a:r>
            <a:r>
              <a:rPr lang="en-US" sz="2200" dirty="0">
                <a:solidFill>
                  <a:schemeClr val="tx1"/>
                </a:solidFill>
              </a:rPr>
              <a:t> </a:t>
            </a:r>
            <a:r>
              <a:rPr lang="en-US" sz="2200" dirty="0" err="1">
                <a:solidFill>
                  <a:schemeClr val="tx1"/>
                </a:solidFill>
              </a:rPr>
              <a:t>segumpal</a:t>
            </a:r>
            <a:r>
              <a:rPr lang="en-US" sz="2200" dirty="0">
                <a:solidFill>
                  <a:schemeClr val="tx1"/>
                </a:solidFill>
              </a:rPr>
              <a:t> </a:t>
            </a:r>
            <a:r>
              <a:rPr lang="en-US" sz="2200" dirty="0" err="1">
                <a:solidFill>
                  <a:schemeClr val="tx1"/>
                </a:solidFill>
              </a:rPr>
              <a:t>darah</a:t>
            </a:r>
            <a:r>
              <a:rPr lang="en-US" sz="2200" dirty="0">
                <a:solidFill>
                  <a:schemeClr val="tx1"/>
                </a:solidFill>
              </a:rPr>
              <a:t>, </a:t>
            </a:r>
            <a:r>
              <a:rPr lang="en-US" sz="2200" dirty="0" err="1">
                <a:solidFill>
                  <a:schemeClr val="tx1"/>
                </a:solidFill>
              </a:rPr>
              <a:t>kemudian</a:t>
            </a:r>
            <a:r>
              <a:rPr lang="en-US" sz="2200" dirty="0">
                <a:solidFill>
                  <a:schemeClr val="tx1"/>
                </a:solidFill>
              </a:rPr>
              <a:t> </a:t>
            </a:r>
            <a:r>
              <a:rPr lang="en-US" sz="2200" dirty="0" err="1">
                <a:solidFill>
                  <a:schemeClr val="tx1"/>
                </a:solidFill>
              </a:rPr>
              <a:t>dari</a:t>
            </a:r>
            <a:r>
              <a:rPr lang="en-US" sz="2200" dirty="0">
                <a:solidFill>
                  <a:schemeClr val="tx1"/>
                </a:solidFill>
              </a:rPr>
              <a:t> </a:t>
            </a:r>
            <a:r>
              <a:rPr lang="en-US" sz="2200" dirty="0" err="1">
                <a:solidFill>
                  <a:schemeClr val="tx1"/>
                </a:solidFill>
              </a:rPr>
              <a:t>segumpal</a:t>
            </a:r>
            <a:r>
              <a:rPr lang="en-US" sz="2200" dirty="0">
                <a:solidFill>
                  <a:schemeClr val="tx1"/>
                </a:solidFill>
              </a:rPr>
              <a:t> </a:t>
            </a:r>
            <a:r>
              <a:rPr lang="en-US" sz="2200" dirty="0" err="1">
                <a:solidFill>
                  <a:schemeClr val="tx1"/>
                </a:solidFill>
              </a:rPr>
              <a:t>daging</a:t>
            </a:r>
            <a:r>
              <a:rPr lang="en-US" sz="2200" dirty="0">
                <a:solidFill>
                  <a:schemeClr val="tx1"/>
                </a:solidFill>
              </a:rPr>
              <a:t> yang </a:t>
            </a:r>
            <a:r>
              <a:rPr lang="en-US" sz="2200" dirty="0" err="1">
                <a:solidFill>
                  <a:schemeClr val="tx1"/>
                </a:solidFill>
              </a:rPr>
              <a:t>sempurna</a:t>
            </a:r>
            <a:r>
              <a:rPr lang="en-US" sz="2200" dirty="0">
                <a:solidFill>
                  <a:schemeClr val="tx1"/>
                </a:solidFill>
              </a:rPr>
              <a:t> </a:t>
            </a:r>
            <a:r>
              <a:rPr lang="en-US" sz="2200" dirty="0" err="1">
                <a:solidFill>
                  <a:schemeClr val="tx1"/>
                </a:solidFill>
              </a:rPr>
              <a:t>kejadiannya</a:t>
            </a:r>
            <a:r>
              <a:rPr lang="en-US" sz="2200" dirty="0">
                <a:solidFill>
                  <a:schemeClr val="tx1"/>
                </a:solidFill>
              </a:rPr>
              <a:t> </a:t>
            </a:r>
            <a:r>
              <a:rPr lang="en-US" sz="2200" dirty="0" err="1">
                <a:solidFill>
                  <a:schemeClr val="tx1"/>
                </a:solidFill>
              </a:rPr>
              <a:t>dan</a:t>
            </a:r>
            <a:r>
              <a:rPr lang="en-US" sz="2200" dirty="0">
                <a:solidFill>
                  <a:schemeClr val="tx1"/>
                </a:solidFill>
              </a:rPr>
              <a:t> yang </a:t>
            </a:r>
            <a:r>
              <a:rPr lang="en-US" sz="2200" dirty="0" err="1">
                <a:solidFill>
                  <a:schemeClr val="tx1"/>
                </a:solidFill>
              </a:rPr>
              <a:t>tidak</a:t>
            </a:r>
            <a:r>
              <a:rPr lang="en-US" sz="2200" dirty="0">
                <a:solidFill>
                  <a:schemeClr val="tx1"/>
                </a:solidFill>
              </a:rPr>
              <a:t> </a:t>
            </a:r>
            <a:r>
              <a:rPr lang="en-US" sz="2200" dirty="0" err="1">
                <a:solidFill>
                  <a:schemeClr val="tx1"/>
                </a:solidFill>
              </a:rPr>
              <a:t>sempurna</a:t>
            </a:r>
            <a:r>
              <a:rPr lang="en-US" sz="2200" dirty="0">
                <a:solidFill>
                  <a:schemeClr val="tx1"/>
                </a:solidFill>
              </a:rPr>
              <a:t>, agar Kami </a:t>
            </a:r>
            <a:r>
              <a:rPr lang="en-US" sz="2200" dirty="0" err="1">
                <a:solidFill>
                  <a:schemeClr val="tx1"/>
                </a:solidFill>
              </a:rPr>
              <a:t>jelaskan</a:t>
            </a:r>
            <a:r>
              <a:rPr lang="en-US" sz="2200" dirty="0">
                <a:solidFill>
                  <a:schemeClr val="tx1"/>
                </a:solidFill>
              </a:rPr>
              <a:t> </a:t>
            </a:r>
            <a:r>
              <a:rPr lang="en-US" sz="2200" dirty="0" err="1">
                <a:solidFill>
                  <a:schemeClr val="tx1"/>
                </a:solidFill>
              </a:rPr>
              <a:t>kepada</a:t>
            </a:r>
            <a:r>
              <a:rPr lang="en-US" sz="2200" dirty="0">
                <a:solidFill>
                  <a:schemeClr val="tx1"/>
                </a:solidFill>
              </a:rPr>
              <a:t> </a:t>
            </a:r>
            <a:r>
              <a:rPr lang="en-US" sz="2200" dirty="0" err="1">
                <a:solidFill>
                  <a:schemeClr val="tx1"/>
                </a:solidFill>
              </a:rPr>
              <a:t>kamu</a:t>
            </a:r>
            <a:r>
              <a:rPr lang="en-US" sz="2200" dirty="0">
                <a:solidFill>
                  <a:schemeClr val="tx1"/>
                </a:solidFill>
              </a:rPr>
              <a:t> </a:t>
            </a:r>
            <a:r>
              <a:rPr lang="en-US" sz="2200" dirty="0" err="1">
                <a:solidFill>
                  <a:schemeClr val="tx1"/>
                </a:solidFill>
              </a:rPr>
              <a:t>dan</a:t>
            </a:r>
            <a:r>
              <a:rPr lang="en-US" sz="2200" dirty="0">
                <a:solidFill>
                  <a:schemeClr val="tx1"/>
                </a:solidFill>
              </a:rPr>
              <a:t> Kami </a:t>
            </a:r>
            <a:r>
              <a:rPr lang="en-US" sz="2200" dirty="0" err="1">
                <a:solidFill>
                  <a:schemeClr val="tx1"/>
                </a:solidFill>
              </a:rPr>
              <a:t>tetapkan</a:t>
            </a:r>
            <a:r>
              <a:rPr lang="en-US" sz="2200" dirty="0">
                <a:solidFill>
                  <a:schemeClr val="tx1"/>
                </a:solidFill>
              </a:rPr>
              <a:t> </a:t>
            </a:r>
            <a:r>
              <a:rPr lang="en-US" sz="2200" dirty="0" err="1">
                <a:solidFill>
                  <a:schemeClr val="tx1"/>
                </a:solidFill>
              </a:rPr>
              <a:t>dalam</a:t>
            </a:r>
            <a:r>
              <a:rPr lang="en-US" sz="2200" dirty="0">
                <a:solidFill>
                  <a:schemeClr val="tx1"/>
                </a:solidFill>
              </a:rPr>
              <a:t> </a:t>
            </a:r>
            <a:r>
              <a:rPr lang="en-US" sz="2200" dirty="0" err="1">
                <a:solidFill>
                  <a:schemeClr val="tx1"/>
                </a:solidFill>
              </a:rPr>
              <a:t>rahim</a:t>
            </a:r>
            <a:r>
              <a:rPr lang="en-US" sz="2200" dirty="0">
                <a:solidFill>
                  <a:schemeClr val="tx1"/>
                </a:solidFill>
              </a:rPr>
              <a:t>, </a:t>
            </a:r>
            <a:r>
              <a:rPr lang="en-US" sz="2200" dirty="0" err="1">
                <a:solidFill>
                  <a:schemeClr val="tx1"/>
                </a:solidFill>
              </a:rPr>
              <a:t>apa</a:t>
            </a:r>
            <a:r>
              <a:rPr lang="en-US" sz="2200" dirty="0">
                <a:solidFill>
                  <a:schemeClr val="tx1"/>
                </a:solidFill>
              </a:rPr>
              <a:t> yang Kami </a:t>
            </a:r>
            <a:r>
              <a:rPr lang="en-US" sz="2200" dirty="0" err="1">
                <a:solidFill>
                  <a:schemeClr val="tx1"/>
                </a:solidFill>
              </a:rPr>
              <a:t>kehendaki</a:t>
            </a:r>
            <a:r>
              <a:rPr lang="en-US" sz="2200" dirty="0">
                <a:solidFill>
                  <a:schemeClr val="tx1"/>
                </a:solidFill>
              </a:rPr>
              <a:t> </a:t>
            </a:r>
            <a:r>
              <a:rPr lang="en-US" sz="2200" dirty="0" err="1">
                <a:solidFill>
                  <a:schemeClr val="tx1"/>
                </a:solidFill>
              </a:rPr>
              <a:t>sampai</a:t>
            </a:r>
            <a:r>
              <a:rPr lang="en-US" sz="2200" dirty="0">
                <a:solidFill>
                  <a:schemeClr val="tx1"/>
                </a:solidFill>
              </a:rPr>
              <a:t> </a:t>
            </a:r>
            <a:r>
              <a:rPr lang="en-US" sz="2200" dirty="0" err="1">
                <a:solidFill>
                  <a:schemeClr val="tx1"/>
                </a:solidFill>
              </a:rPr>
              <a:t>waktu</a:t>
            </a:r>
            <a:r>
              <a:rPr lang="en-US" sz="2200" dirty="0">
                <a:solidFill>
                  <a:schemeClr val="tx1"/>
                </a:solidFill>
              </a:rPr>
              <a:t> yang </a:t>
            </a:r>
            <a:r>
              <a:rPr lang="en-US" sz="2200" dirty="0" err="1">
                <a:solidFill>
                  <a:schemeClr val="tx1"/>
                </a:solidFill>
              </a:rPr>
              <a:t>sudah</a:t>
            </a:r>
            <a:r>
              <a:rPr lang="en-US" sz="2200" dirty="0">
                <a:solidFill>
                  <a:schemeClr val="tx1"/>
                </a:solidFill>
              </a:rPr>
              <a:t> </a:t>
            </a:r>
            <a:r>
              <a:rPr lang="en-US" sz="2200" dirty="0" err="1">
                <a:solidFill>
                  <a:schemeClr val="tx1"/>
                </a:solidFill>
              </a:rPr>
              <a:t>ditentukan</a:t>
            </a:r>
            <a:r>
              <a:rPr lang="en-US" sz="2200" dirty="0">
                <a:solidFill>
                  <a:schemeClr val="tx1"/>
                </a:solidFill>
              </a:rPr>
              <a:t>, </a:t>
            </a:r>
            <a:r>
              <a:rPr lang="en-US" sz="2200" dirty="0" err="1">
                <a:solidFill>
                  <a:schemeClr val="tx1"/>
                </a:solidFill>
              </a:rPr>
              <a:t>kemudian</a:t>
            </a:r>
            <a:r>
              <a:rPr lang="en-US" sz="2200" dirty="0">
                <a:solidFill>
                  <a:schemeClr val="tx1"/>
                </a:solidFill>
              </a:rPr>
              <a:t> Kami </a:t>
            </a:r>
            <a:r>
              <a:rPr lang="en-US" sz="2200" dirty="0" err="1">
                <a:solidFill>
                  <a:schemeClr val="tx1"/>
                </a:solidFill>
              </a:rPr>
              <a:t>keluarkan</a:t>
            </a:r>
            <a:r>
              <a:rPr lang="en-US" sz="2200" dirty="0">
                <a:solidFill>
                  <a:schemeClr val="tx1"/>
                </a:solidFill>
              </a:rPr>
              <a:t> </a:t>
            </a:r>
            <a:r>
              <a:rPr lang="en-US" sz="2200" dirty="0" err="1">
                <a:solidFill>
                  <a:schemeClr val="tx1"/>
                </a:solidFill>
              </a:rPr>
              <a:t>kamu</a:t>
            </a:r>
            <a:r>
              <a:rPr lang="en-US" sz="2200" dirty="0">
                <a:solidFill>
                  <a:schemeClr val="tx1"/>
                </a:solidFill>
              </a:rPr>
              <a:t> </a:t>
            </a:r>
            <a:r>
              <a:rPr lang="en-US" sz="2200" dirty="0" err="1">
                <a:solidFill>
                  <a:schemeClr val="tx1"/>
                </a:solidFill>
              </a:rPr>
              <a:t>sebagai</a:t>
            </a:r>
            <a:r>
              <a:rPr lang="en-US" sz="2200" dirty="0">
                <a:solidFill>
                  <a:schemeClr val="tx1"/>
                </a:solidFill>
              </a:rPr>
              <a:t> </a:t>
            </a:r>
            <a:r>
              <a:rPr lang="en-US" sz="2200" dirty="0" err="1">
                <a:solidFill>
                  <a:schemeClr val="tx1"/>
                </a:solidFill>
              </a:rPr>
              <a:t>bayi</a:t>
            </a:r>
            <a:r>
              <a:rPr lang="en-US" sz="2200" dirty="0">
                <a:solidFill>
                  <a:schemeClr val="tx1"/>
                </a:solidFill>
              </a:rPr>
              <a:t>,</a:t>
            </a:r>
            <a:endParaRPr lang="ar-SA" sz="2200" dirty="0">
              <a:solidFill>
                <a:schemeClr val="tx1"/>
              </a:solidFill>
              <a:latin typeface="Traditional Arabic" pitchFamily="18" charset="-78"/>
              <a:cs typeface="Traditional Arabic" pitchFamily="18" charset="-78"/>
            </a:endParaRPr>
          </a:p>
          <a:p>
            <a:pPr algn="just"/>
            <a:endParaRPr lang="id-ID" sz="2200" dirty="0">
              <a:solidFill>
                <a:schemeClr val="tx1"/>
              </a:solidFill>
            </a:endParaRPr>
          </a:p>
        </p:txBody>
      </p:sp>
      <p:sp>
        <p:nvSpPr>
          <p:cNvPr id="5" name="Round Diagonal Corner Rectangle 4"/>
          <p:cNvSpPr/>
          <p:nvPr/>
        </p:nvSpPr>
        <p:spPr>
          <a:xfrm>
            <a:off x="107504" y="3501008"/>
            <a:ext cx="3996444" cy="3168352"/>
          </a:xfrm>
          <a:prstGeom prst="round2Diag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200" dirty="0" err="1">
                <a:solidFill>
                  <a:schemeClr val="tx1"/>
                </a:solidFill>
              </a:rPr>
              <a:t>Berdasarkan</a:t>
            </a:r>
            <a:r>
              <a:rPr lang="en-US" sz="2200" dirty="0">
                <a:solidFill>
                  <a:schemeClr val="tx1"/>
                </a:solidFill>
              </a:rPr>
              <a:t> </a:t>
            </a:r>
            <a:r>
              <a:rPr lang="en-US" sz="2200" dirty="0" err="1">
                <a:solidFill>
                  <a:schemeClr val="tx1"/>
                </a:solidFill>
              </a:rPr>
              <a:t>Alquran</a:t>
            </a:r>
            <a:r>
              <a:rPr lang="en-US" sz="2200" dirty="0">
                <a:solidFill>
                  <a:schemeClr val="tx1"/>
                </a:solidFill>
              </a:rPr>
              <a:t> </a:t>
            </a:r>
            <a:r>
              <a:rPr lang="en-US" sz="2200" dirty="0" err="1">
                <a:solidFill>
                  <a:schemeClr val="tx1"/>
                </a:solidFill>
              </a:rPr>
              <a:t>dan</a:t>
            </a:r>
            <a:r>
              <a:rPr lang="en-US" sz="2200" dirty="0">
                <a:solidFill>
                  <a:schemeClr val="tx1"/>
                </a:solidFill>
              </a:rPr>
              <a:t> </a:t>
            </a:r>
            <a:r>
              <a:rPr lang="en-US" sz="2200" dirty="0" err="1">
                <a:solidFill>
                  <a:schemeClr val="tx1"/>
                </a:solidFill>
              </a:rPr>
              <a:t>Hadis</a:t>
            </a:r>
            <a:r>
              <a:rPr lang="en-US" sz="2200" dirty="0">
                <a:solidFill>
                  <a:schemeClr val="tx1"/>
                </a:solidFill>
              </a:rPr>
              <a:t>, Para </a:t>
            </a:r>
            <a:r>
              <a:rPr lang="en-US" sz="2200" dirty="0" err="1">
                <a:solidFill>
                  <a:schemeClr val="tx1"/>
                </a:solidFill>
              </a:rPr>
              <a:t>fukaha</a:t>
            </a:r>
            <a:r>
              <a:rPr lang="en-US" sz="2200" dirty="0">
                <a:solidFill>
                  <a:schemeClr val="tx1"/>
                </a:solidFill>
              </a:rPr>
              <a:t> </a:t>
            </a:r>
            <a:r>
              <a:rPr lang="en-US" sz="2200" dirty="0" err="1">
                <a:solidFill>
                  <a:schemeClr val="tx1"/>
                </a:solidFill>
              </a:rPr>
              <a:t>membagi</a:t>
            </a:r>
            <a:r>
              <a:rPr lang="en-US" sz="2200" dirty="0">
                <a:solidFill>
                  <a:schemeClr val="tx1"/>
                </a:solidFill>
              </a:rPr>
              <a:t> </a:t>
            </a:r>
            <a:r>
              <a:rPr lang="en-US" sz="2200" dirty="0" err="1">
                <a:solidFill>
                  <a:schemeClr val="tx1"/>
                </a:solidFill>
              </a:rPr>
              <a:t>fase</a:t>
            </a:r>
            <a:r>
              <a:rPr lang="en-US" sz="2200" dirty="0">
                <a:solidFill>
                  <a:schemeClr val="tx1"/>
                </a:solidFill>
              </a:rPr>
              <a:t> </a:t>
            </a:r>
            <a:r>
              <a:rPr lang="en-US" sz="2200" dirty="0" err="1">
                <a:solidFill>
                  <a:schemeClr val="tx1"/>
                </a:solidFill>
              </a:rPr>
              <a:t>janin</a:t>
            </a:r>
            <a:r>
              <a:rPr lang="en-US" sz="2200" dirty="0">
                <a:solidFill>
                  <a:schemeClr val="tx1"/>
                </a:solidFill>
              </a:rPr>
              <a:t> </a:t>
            </a:r>
            <a:r>
              <a:rPr lang="en-US" sz="2200" dirty="0" err="1">
                <a:solidFill>
                  <a:schemeClr val="tx1"/>
                </a:solidFill>
              </a:rPr>
              <a:t>ini</a:t>
            </a:r>
            <a:r>
              <a:rPr lang="en-US" sz="2200" dirty="0">
                <a:solidFill>
                  <a:schemeClr val="tx1"/>
                </a:solidFill>
              </a:rPr>
              <a:t> </a:t>
            </a:r>
            <a:r>
              <a:rPr lang="en-US" sz="2200" dirty="0" err="1">
                <a:solidFill>
                  <a:schemeClr val="tx1"/>
                </a:solidFill>
              </a:rPr>
              <a:t>kepada</a:t>
            </a:r>
            <a:r>
              <a:rPr lang="en-US" sz="2200" dirty="0">
                <a:solidFill>
                  <a:schemeClr val="tx1"/>
                </a:solidFill>
              </a:rPr>
              <a:t> 3 </a:t>
            </a:r>
            <a:r>
              <a:rPr lang="en-US" sz="2200" dirty="0" err="1">
                <a:solidFill>
                  <a:schemeClr val="tx1"/>
                </a:solidFill>
              </a:rPr>
              <a:t>periode</a:t>
            </a:r>
            <a:r>
              <a:rPr lang="en-US" sz="2200" dirty="0">
                <a:solidFill>
                  <a:schemeClr val="tx1"/>
                </a:solidFill>
              </a:rPr>
              <a:t>, </a:t>
            </a:r>
            <a:r>
              <a:rPr lang="en-US" sz="2200" dirty="0" err="1">
                <a:solidFill>
                  <a:schemeClr val="tx1"/>
                </a:solidFill>
              </a:rPr>
              <a:t>yaitu</a:t>
            </a:r>
            <a:r>
              <a:rPr lang="en-US" sz="2200" dirty="0">
                <a:solidFill>
                  <a:schemeClr val="tx1"/>
                </a:solidFill>
              </a:rPr>
              <a:t> 40 </a:t>
            </a:r>
            <a:r>
              <a:rPr lang="en-US" sz="2200" dirty="0" err="1">
                <a:solidFill>
                  <a:schemeClr val="tx1"/>
                </a:solidFill>
              </a:rPr>
              <a:t>hari</a:t>
            </a:r>
            <a:r>
              <a:rPr lang="en-US" sz="2200" dirty="0">
                <a:solidFill>
                  <a:schemeClr val="tx1"/>
                </a:solidFill>
              </a:rPr>
              <a:t> </a:t>
            </a:r>
            <a:r>
              <a:rPr lang="en-US" sz="2200" dirty="0" err="1">
                <a:solidFill>
                  <a:schemeClr val="tx1"/>
                </a:solidFill>
              </a:rPr>
              <a:t>untuk</a:t>
            </a:r>
            <a:r>
              <a:rPr lang="en-US" sz="2200" dirty="0">
                <a:solidFill>
                  <a:schemeClr val="tx1"/>
                </a:solidFill>
              </a:rPr>
              <a:t> </a:t>
            </a:r>
            <a:r>
              <a:rPr lang="en-US" sz="2200" dirty="0" err="1">
                <a:solidFill>
                  <a:schemeClr val="tx1"/>
                </a:solidFill>
              </a:rPr>
              <a:t>masing-masing</a:t>
            </a:r>
            <a:r>
              <a:rPr lang="en-US" sz="2200" dirty="0">
                <a:solidFill>
                  <a:schemeClr val="tx1"/>
                </a:solidFill>
              </a:rPr>
              <a:t> </a:t>
            </a:r>
            <a:r>
              <a:rPr lang="en-US" sz="2200" dirty="0" err="1">
                <a:solidFill>
                  <a:schemeClr val="tx1"/>
                </a:solidFill>
              </a:rPr>
              <a:t>fase</a:t>
            </a:r>
            <a:r>
              <a:rPr lang="en-US" sz="2200" dirty="0">
                <a:solidFill>
                  <a:schemeClr val="tx1"/>
                </a:solidFill>
              </a:rPr>
              <a:t>, </a:t>
            </a:r>
            <a:r>
              <a:rPr lang="en-US" sz="2200" dirty="0" err="1">
                <a:solidFill>
                  <a:schemeClr val="tx1"/>
                </a:solidFill>
              </a:rPr>
              <a:t>yaitu</a:t>
            </a:r>
            <a:r>
              <a:rPr lang="en-US" sz="2200" dirty="0">
                <a:solidFill>
                  <a:schemeClr val="tx1"/>
                </a:solidFill>
              </a:rPr>
              <a:t> </a:t>
            </a:r>
            <a:r>
              <a:rPr lang="en-US" sz="2200" dirty="0" err="1">
                <a:solidFill>
                  <a:schemeClr val="tx1"/>
                </a:solidFill>
              </a:rPr>
              <a:t>fase</a:t>
            </a:r>
            <a:r>
              <a:rPr lang="en-US" sz="2200" dirty="0">
                <a:solidFill>
                  <a:schemeClr val="tx1"/>
                </a:solidFill>
              </a:rPr>
              <a:t> </a:t>
            </a:r>
            <a:r>
              <a:rPr lang="en-US" sz="2200" i="1" dirty="0" err="1">
                <a:solidFill>
                  <a:schemeClr val="tx1"/>
                </a:solidFill>
              </a:rPr>
              <a:t>nutfah</a:t>
            </a:r>
            <a:r>
              <a:rPr lang="en-US" sz="2200" i="1" dirty="0">
                <a:solidFill>
                  <a:schemeClr val="tx1"/>
                </a:solidFill>
              </a:rPr>
              <a:t>, ‘</a:t>
            </a:r>
            <a:r>
              <a:rPr lang="en-US" sz="2200" i="1" dirty="0" err="1">
                <a:solidFill>
                  <a:schemeClr val="tx1"/>
                </a:solidFill>
              </a:rPr>
              <a:t>alaqah</a:t>
            </a:r>
            <a:r>
              <a:rPr lang="en-US" sz="2200" i="1" dirty="0">
                <a:solidFill>
                  <a:schemeClr val="tx1"/>
                </a:solidFill>
              </a:rPr>
              <a:t>, </a:t>
            </a:r>
            <a:r>
              <a:rPr lang="en-US" sz="2200" dirty="0" err="1">
                <a:solidFill>
                  <a:schemeClr val="tx1"/>
                </a:solidFill>
              </a:rPr>
              <a:t>dan</a:t>
            </a:r>
            <a:r>
              <a:rPr lang="en-US" sz="2200" dirty="0">
                <a:solidFill>
                  <a:schemeClr val="tx1"/>
                </a:solidFill>
              </a:rPr>
              <a:t> </a:t>
            </a:r>
            <a:r>
              <a:rPr lang="en-US" sz="2200" i="1" dirty="0" err="1">
                <a:solidFill>
                  <a:schemeClr val="tx1"/>
                </a:solidFill>
              </a:rPr>
              <a:t>mudghah</a:t>
            </a:r>
            <a:r>
              <a:rPr lang="en-US" sz="2200" i="1" dirty="0">
                <a:solidFill>
                  <a:schemeClr val="tx1"/>
                </a:solidFill>
              </a:rPr>
              <a:t>, </a:t>
            </a:r>
            <a:r>
              <a:rPr lang="en-US" sz="2200" dirty="0" err="1">
                <a:solidFill>
                  <a:schemeClr val="tx1"/>
                </a:solidFill>
              </a:rPr>
              <a:t>sehingga</a:t>
            </a:r>
            <a:r>
              <a:rPr lang="en-US" sz="2200" dirty="0">
                <a:solidFill>
                  <a:schemeClr val="tx1"/>
                </a:solidFill>
              </a:rPr>
              <a:t> total 120 </a:t>
            </a:r>
            <a:r>
              <a:rPr lang="en-US" sz="2200" dirty="0" err="1">
                <a:solidFill>
                  <a:schemeClr val="tx1"/>
                </a:solidFill>
              </a:rPr>
              <a:t>hari</a:t>
            </a:r>
            <a:r>
              <a:rPr lang="en-US" sz="2200" dirty="0">
                <a:solidFill>
                  <a:schemeClr val="tx1"/>
                </a:solidFill>
              </a:rPr>
              <a:t>. </a:t>
            </a:r>
          </a:p>
          <a:p>
            <a:pPr algn="ctr"/>
            <a:endParaRPr lang="id-ID" sz="2200" dirty="0">
              <a:solidFill>
                <a:schemeClr val="tx1"/>
              </a:solidFill>
            </a:endParaRPr>
          </a:p>
        </p:txBody>
      </p:sp>
      <p:sp>
        <p:nvSpPr>
          <p:cNvPr id="6" name="Round Diagonal Corner Rectangle 5"/>
          <p:cNvSpPr/>
          <p:nvPr/>
        </p:nvSpPr>
        <p:spPr>
          <a:xfrm>
            <a:off x="4283968" y="3501008"/>
            <a:ext cx="4716016" cy="3168352"/>
          </a:xfrm>
          <a:prstGeom prst="round2Diag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200" dirty="0" err="1">
                <a:solidFill>
                  <a:schemeClr val="tx1"/>
                </a:solidFill>
              </a:rPr>
              <a:t>Setelah</a:t>
            </a:r>
            <a:r>
              <a:rPr lang="en-US" sz="2200" dirty="0">
                <a:solidFill>
                  <a:schemeClr val="tx1"/>
                </a:solidFill>
              </a:rPr>
              <a:t> </a:t>
            </a:r>
            <a:r>
              <a:rPr lang="en-US" sz="2200" dirty="0" err="1">
                <a:solidFill>
                  <a:schemeClr val="tx1"/>
                </a:solidFill>
              </a:rPr>
              <a:t>itu</a:t>
            </a:r>
            <a:r>
              <a:rPr lang="en-US" sz="2200" dirty="0">
                <a:solidFill>
                  <a:schemeClr val="tx1"/>
                </a:solidFill>
              </a:rPr>
              <a:t>, </a:t>
            </a:r>
            <a:r>
              <a:rPr lang="en-US" sz="2200" dirty="0" err="1">
                <a:solidFill>
                  <a:schemeClr val="tx1"/>
                </a:solidFill>
              </a:rPr>
              <a:t>ditiupkan</a:t>
            </a:r>
            <a:r>
              <a:rPr lang="en-US" sz="2200" dirty="0">
                <a:solidFill>
                  <a:schemeClr val="tx1"/>
                </a:solidFill>
              </a:rPr>
              <a:t> </a:t>
            </a:r>
            <a:r>
              <a:rPr lang="en-US" sz="2200" dirty="0" err="1">
                <a:solidFill>
                  <a:schemeClr val="tx1"/>
                </a:solidFill>
              </a:rPr>
              <a:t>ruh</a:t>
            </a:r>
            <a:r>
              <a:rPr lang="en-US" sz="2200" dirty="0">
                <a:solidFill>
                  <a:schemeClr val="tx1"/>
                </a:solidFill>
              </a:rPr>
              <a:t> </a:t>
            </a:r>
            <a:r>
              <a:rPr lang="en-US" sz="2200" dirty="0" err="1">
                <a:solidFill>
                  <a:schemeClr val="tx1"/>
                </a:solidFill>
              </a:rPr>
              <a:t>dan</a:t>
            </a:r>
            <a:r>
              <a:rPr lang="en-US" sz="2200" dirty="0">
                <a:solidFill>
                  <a:schemeClr val="tx1"/>
                </a:solidFill>
              </a:rPr>
              <a:t> </a:t>
            </a:r>
            <a:r>
              <a:rPr lang="en-US" sz="2200" dirty="0" err="1">
                <a:solidFill>
                  <a:schemeClr val="tx1"/>
                </a:solidFill>
              </a:rPr>
              <a:t>ditetapkan</a:t>
            </a:r>
            <a:r>
              <a:rPr lang="en-US" sz="2200" dirty="0">
                <a:solidFill>
                  <a:schemeClr val="tx1"/>
                </a:solidFill>
              </a:rPr>
              <a:t> pula </a:t>
            </a:r>
            <a:r>
              <a:rPr lang="en-US" sz="2200" dirty="0" err="1">
                <a:solidFill>
                  <a:schemeClr val="tx1"/>
                </a:solidFill>
              </a:rPr>
              <a:t>nasib</a:t>
            </a:r>
            <a:r>
              <a:rPr lang="en-US" sz="2200" dirty="0">
                <a:solidFill>
                  <a:schemeClr val="tx1"/>
                </a:solidFill>
              </a:rPr>
              <a:t> </a:t>
            </a:r>
            <a:r>
              <a:rPr lang="en-US" sz="2200" dirty="0" err="1">
                <a:solidFill>
                  <a:schemeClr val="tx1"/>
                </a:solidFill>
              </a:rPr>
              <a:t>dan</a:t>
            </a:r>
            <a:r>
              <a:rPr lang="en-US" sz="2200" dirty="0">
                <a:solidFill>
                  <a:schemeClr val="tx1"/>
                </a:solidFill>
              </a:rPr>
              <a:t> </a:t>
            </a:r>
            <a:r>
              <a:rPr lang="en-US" sz="2200" dirty="0" err="1">
                <a:solidFill>
                  <a:schemeClr val="tx1"/>
                </a:solidFill>
              </a:rPr>
              <a:t>perjalanan</a:t>
            </a:r>
            <a:r>
              <a:rPr lang="en-US" sz="2200" dirty="0">
                <a:solidFill>
                  <a:schemeClr val="tx1"/>
                </a:solidFill>
              </a:rPr>
              <a:t> </a:t>
            </a:r>
            <a:r>
              <a:rPr lang="en-US" sz="2200" dirty="0" err="1">
                <a:solidFill>
                  <a:schemeClr val="tx1"/>
                </a:solidFill>
              </a:rPr>
              <a:t>hidupnya</a:t>
            </a:r>
            <a:r>
              <a:rPr lang="en-US" sz="2200" dirty="0">
                <a:solidFill>
                  <a:schemeClr val="tx1"/>
                </a:solidFill>
              </a:rPr>
              <a:t>. </a:t>
            </a:r>
          </a:p>
          <a:p>
            <a:pPr algn="ctr"/>
            <a:r>
              <a:rPr lang="en-US" sz="2200" dirty="0" err="1">
                <a:solidFill>
                  <a:schemeClr val="tx1"/>
                </a:solidFill>
              </a:rPr>
              <a:t>Sejak</a:t>
            </a:r>
            <a:r>
              <a:rPr lang="en-US" sz="2200" dirty="0">
                <a:solidFill>
                  <a:schemeClr val="tx1"/>
                </a:solidFill>
              </a:rPr>
              <a:t> </a:t>
            </a:r>
            <a:r>
              <a:rPr lang="en-US" sz="2200" dirty="0" err="1">
                <a:solidFill>
                  <a:schemeClr val="tx1"/>
                </a:solidFill>
              </a:rPr>
              <a:t>masa</a:t>
            </a:r>
            <a:r>
              <a:rPr lang="en-US" sz="2200" dirty="0">
                <a:solidFill>
                  <a:schemeClr val="tx1"/>
                </a:solidFill>
              </a:rPr>
              <a:t> </a:t>
            </a:r>
            <a:r>
              <a:rPr lang="en-US" sz="2200" dirty="0" err="1">
                <a:solidFill>
                  <a:schemeClr val="tx1"/>
                </a:solidFill>
              </a:rPr>
              <a:t>ini</a:t>
            </a:r>
            <a:r>
              <a:rPr lang="en-US" sz="2200" dirty="0">
                <a:solidFill>
                  <a:schemeClr val="tx1"/>
                </a:solidFill>
              </a:rPr>
              <a:t>, </a:t>
            </a:r>
            <a:r>
              <a:rPr lang="en-US" sz="2200" dirty="0" err="1">
                <a:solidFill>
                  <a:schemeClr val="tx1"/>
                </a:solidFill>
              </a:rPr>
              <a:t>jumhur</a:t>
            </a:r>
            <a:r>
              <a:rPr lang="en-US" sz="2200" dirty="0">
                <a:solidFill>
                  <a:schemeClr val="tx1"/>
                </a:solidFill>
              </a:rPr>
              <a:t> </a:t>
            </a:r>
            <a:r>
              <a:rPr lang="en-US" sz="2200" dirty="0" err="1">
                <a:solidFill>
                  <a:schemeClr val="tx1"/>
                </a:solidFill>
              </a:rPr>
              <a:t>ulama</a:t>
            </a:r>
            <a:r>
              <a:rPr lang="en-US" sz="2200" dirty="0">
                <a:solidFill>
                  <a:schemeClr val="tx1"/>
                </a:solidFill>
              </a:rPr>
              <a:t> </a:t>
            </a:r>
            <a:r>
              <a:rPr lang="en-US" sz="2200" dirty="0" err="1">
                <a:solidFill>
                  <a:schemeClr val="tx1"/>
                </a:solidFill>
              </a:rPr>
              <a:t>menyatakan</a:t>
            </a:r>
            <a:r>
              <a:rPr lang="en-US" sz="2200" dirty="0">
                <a:solidFill>
                  <a:schemeClr val="tx1"/>
                </a:solidFill>
              </a:rPr>
              <a:t> haram </a:t>
            </a:r>
            <a:r>
              <a:rPr lang="en-US" sz="2200" dirty="0" err="1">
                <a:solidFill>
                  <a:schemeClr val="tx1"/>
                </a:solidFill>
              </a:rPr>
              <a:t>melakukan</a:t>
            </a:r>
            <a:r>
              <a:rPr lang="en-US" sz="2200" dirty="0">
                <a:solidFill>
                  <a:schemeClr val="tx1"/>
                </a:solidFill>
              </a:rPr>
              <a:t> </a:t>
            </a:r>
            <a:r>
              <a:rPr lang="en-US" sz="2200" dirty="0" err="1">
                <a:solidFill>
                  <a:schemeClr val="tx1"/>
                </a:solidFill>
              </a:rPr>
              <a:t>tindakan</a:t>
            </a:r>
            <a:r>
              <a:rPr lang="en-US" sz="2200" dirty="0">
                <a:solidFill>
                  <a:schemeClr val="tx1"/>
                </a:solidFill>
              </a:rPr>
              <a:t> </a:t>
            </a:r>
            <a:r>
              <a:rPr lang="en-US" sz="2200" dirty="0" err="1">
                <a:solidFill>
                  <a:schemeClr val="tx1"/>
                </a:solidFill>
              </a:rPr>
              <a:t>aborsi</a:t>
            </a:r>
            <a:r>
              <a:rPr lang="en-US" sz="2200" dirty="0">
                <a:solidFill>
                  <a:schemeClr val="tx1"/>
                </a:solidFill>
              </a:rPr>
              <a:t>. Hal </a:t>
            </a:r>
            <a:r>
              <a:rPr lang="en-US" sz="2200" dirty="0" err="1">
                <a:solidFill>
                  <a:schemeClr val="tx1"/>
                </a:solidFill>
              </a:rPr>
              <a:t>tersebut</a:t>
            </a:r>
            <a:r>
              <a:rPr lang="en-US" sz="2200" dirty="0">
                <a:solidFill>
                  <a:schemeClr val="tx1"/>
                </a:solidFill>
              </a:rPr>
              <a:t> </a:t>
            </a:r>
            <a:r>
              <a:rPr lang="en-US" sz="2200" dirty="0" err="1">
                <a:solidFill>
                  <a:schemeClr val="tx1"/>
                </a:solidFill>
              </a:rPr>
              <a:t>dalam</a:t>
            </a:r>
            <a:r>
              <a:rPr lang="en-US" sz="2200" dirty="0">
                <a:solidFill>
                  <a:schemeClr val="tx1"/>
                </a:solidFill>
              </a:rPr>
              <a:t> </a:t>
            </a:r>
            <a:r>
              <a:rPr lang="en-US" sz="2200" dirty="0" err="1">
                <a:solidFill>
                  <a:schemeClr val="tx1"/>
                </a:solidFill>
              </a:rPr>
              <a:t>rangka</a:t>
            </a:r>
            <a:r>
              <a:rPr lang="en-US" sz="2200" dirty="0">
                <a:solidFill>
                  <a:schemeClr val="tx1"/>
                </a:solidFill>
              </a:rPr>
              <a:t> </a:t>
            </a:r>
            <a:r>
              <a:rPr lang="en-US" sz="2200" b="1" u="sng" dirty="0" err="1">
                <a:solidFill>
                  <a:schemeClr val="tx1"/>
                </a:solidFill>
              </a:rPr>
              <a:t>memelihara</a:t>
            </a:r>
            <a:r>
              <a:rPr lang="en-US" sz="2200" b="1" u="sng" dirty="0">
                <a:solidFill>
                  <a:schemeClr val="tx1"/>
                </a:solidFill>
              </a:rPr>
              <a:t> </a:t>
            </a:r>
            <a:r>
              <a:rPr lang="en-US" sz="2200" b="1" u="sng" dirty="0" err="1">
                <a:solidFill>
                  <a:schemeClr val="tx1"/>
                </a:solidFill>
              </a:rPr>
              <a:t>kelangsungan</a:t>
            </a:r>
            <a:r>
              <a:rPr lang="en-US" sz="2200" b="1" u="sng" dirty="0">
                <a:solidFill>
                  <a:schemeClr val="tx1"/>
                </a:solidFill>
              </a:rPr>
              <a:t> </a:t>
            </a:r>
            <a:r>
              <a:rPr lang="en-US" sz="2200" b="1" u="sng" dirty="0" err="1">
                <a:solidFill>
                  <a:schemeClr val="tx1"/>
                </a:solidFill>
              </a:rPr>
              <a:t>hak</a:t>
            </a:r>
            <a:r>
              <a:rPr lang="en-US" sz="2200" b="1" u="sng" dirty="0">
                <a:solidFill>
                  <a:schemeClr val="tx1"/>
                </a:solidFill>
              </a:rPr>
              <a:t> </a:t>
            </a:r>
            <a:r>
              <a:rPr lang="en-US" sz="2200" b="1" u="sng" dirty="0" err="1">
                <a:solidFill>
                  <a:schemeClr val="tx1"/>
                </a:solidFill>
              </a:rPr>
              <a:t>hidup</a:t>
            </a:r>
            <a:r>
              <a:rPr lang="en-US" sz="2200" b="1" u="sng" dirty="0">
                <a:solidFill>
                  <a:schemeClr val="tx1"/>
                </a:solidFill>
              </a:rPr>
              <a:t> sang </a:t>
            </a:r>
            <a:r>
              <a:rPr lang="en-US" sz="2200" b="1" u="sng" dirty="0" err="1">
                <a:solidFill>
                  <a:schemeClr val="tx1"/>
                </a:solidFill>
              </a:rPr>
              <a:t>bayi</a:t>
            </a:r>
            <a:r>
              <a:rPr lang="en-US" sz="2200" dirty="0">
                <a:solidFill>
                  <a:schemeClr val="tx1"/>
                </a:solidFill>
              </a:rPr>
              <a:t>.</a:t>
            </a:r>
          </a:p>
          <a:p>
            <a:pPr algn="ctr"/>
            <a:endParaRPr lang="id-ID" sz="2200" dirty="0">
              <a:solidFill>
                <a:schemeClr val="tx1"/>
              </a:solidFill>
            </a:endParaRPr>
          </a:p>
        </p:txBody>
      </p:sp>
    </p:spTree>
    <p:extLst>
      <p:ext uri="{BB962C8B-B14F-4D97-AF65-F5344CB8AC3E}">
        <p14:creationId xmlns:p14="http://schemas.microsoft.com/office/powerpoint/2010/main" val="4186419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562074"/>
          </a:xfrm>
        </p:spPr>
        <p:txBody>
          <a:bodyPr>
            <a:normAutofit/>
          </a:bodyPr>
          <a:lstStyle/>
          <a:p>
            <a:pPr algn="l"/>
            <a:r>
              <a:rPr lang="id-ID" sz="2200" dirty="0"/>
              <a:t>l</a:t>
            </a:r>
            <a:r>
              <a:rPr lang="id-ID" sz="2200" dirty="0" smtClean="0"/>
              <a:t>anjutan...</a:t>
            </a:r>
            <a:endParaRPr lang="id-ID" sz="2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65657604"/>
              </p:ext>
            </p:extLst>
          </p:nvPr>
        </p:nvGraphicFramePr>
        <p:xfrm>
          <a:off x="0" y="476250"/>
          <a:ext cx="9144000" cy="6381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65608010"/>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504056"/>
          </a:xfrm>
          <a:solidFill>
            <a:srgbClr val="0099FF"/>
          </a:solidFill>
        </p:spPr>
        <p:txBody>
          <a:bodyPr>
            <a:normAutofit/>
          </a:bodyPr>
          <a:lstStyle/>
          <a:p>
            <a:r>
              <a:rPr lang="id-ID" sz="2400" b="1" dirty="0" smtClean="0"/>
              <a:t>C. Perlindungan Anak Setelah Dilahirkan</a:t>
            </a:r>
            <a:endParaRPr lang="id-ID" sz="2400" b="1" dirty="0"/>
          </a:p>
        </p:txBody>
      </p:sp>
      <p:sp>
        <p:nvSpPr>
          <p:cNvPr id="3" name="Content Placeholder 2"/>
          <p:cNvSpPr>
            <a:spLocks noGrp="1"/>
          </p:cNvSpPr>
          <p:nvPr>
            <p:ph idx="1"/>
          </p:nvPr>
        </p:nvSpPr>
        <p:spPr>
          <a:xfrm>
            <a:off x="140677" y="912767"/>
            <a:ext cx="9144000" cy="6093296"/>
          </a:xfrm>
        </p:spPr>
        <p:txBody>
          <a:bodyPr/>
          <a:lstStyle/>
          <a:p>
            <a:r>
              <a:rPr lang="id-ID" dirty="0" smtClean="0"/>
              <a:t>Pada fase ini, Islam memberikan hak-hak anak: </a:t>
            </a:r>
            <a:endParaRPr lang="id-ID" dirty="0"/>
          </a:p>
        </p:txBody>
      </p:sp>
      <p:sp>
        <p:nvSpPr>
          <p:cNvPr id="5" name="Pentagon 4"/>
          <p:cNvSpPr/>
          <p:nvPr/>
        </p:nvSpPr>
        <p:spPr>
          <a:xfrm>
            <a:off x="187859" y="2924944"/>
            <a:ext cx="3304166" cy="1584176"/>
          </a:xfrm>
          <a:prstGeom prst="homePlat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id-ID" sz="2200" dirty="0" smtClean="0"/>
              <a:t>1. Hak-hak yang bersifat immateril (</a:t>
            </a:r>
            <a:r>
              <a:rPr lang="id-ID" sz="2200" i="1" dirty="0" smtClean="0"/>
              <a:t>huquq ma’nawiyah</a:t>
            </a:r>
            <a:r>
              <a:rPr lang="id-ID" sz="2200" dirty="0" smtClean="0"/>
              <a:t>)</a:t>
            </a:r>
            <a:endParaRPr lang="id-ID" sz="2200" dirty="0"/>
          </a:p>
        </p:txBody>
      </p:sp>
      <p:sp>
        <p:nvSpPr>
          <p:cNvPr id="6" name="Rectangle 5"/>
          <p:cNvSpPr/>
          <p:nvPr/>
        </p:nvSpPr>
        <p:spPr>
          <a:xfrm>
            <a:off x="3491880" y="1844824"/>
            <a:ext cx="5472608" cy="6480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sz="2200" b="1" dirty="0" smtClean="0"/>
              <a:t>a. Hak untuk diberi nama yang baik</a:t>
            </a:r>
            <a:endParaRPr lang="id-ID" sz="2200" b="1" dirty="0"/>
          </a:p>
        </p:txBody>
      </p:sp>
      <p:sp>
        <p:nvSpPr>
          <p:cNvPr id="7" name="Rectangle 6"/>
          <p:cNvSpPr/>
          <p:nvPr/>
        </p:nvSpPr>
        <p:spPr>
          <a:xfrm>
            <a:off x="3491880" y="2708920"/>
            <a:ext cx="5472608" cy="108012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sz="2200" b="1" dirty="0" smtClean="0"/>
              <a:t>b. Hak keturunan</a:t>
            </a:r>
            <a:r>
              <a:rPr lang="id-ID" sz="2200" dirty="0" smtClean="0"/>
              <a:t>, yaitu meiliki kekerabatan, yaitu hak untuk memiliki ayah dan ibu yang jelas</a:t>
            </a:r>
            <a:endParaRPr lang="id-ID" sz="2200" dirty="0"/>
          </a:p>
        </p:txBody>
      </p:sp>
      <p:sp>
        <p:nvSpPr>
          <p:cNvPr id="8" name="Rectangle 7"/>
          <p:cNvSpPr/>
          <p:nvPr/>
        </p:nvSpPr>
        <p:spPr>
          <a:xfrm>
            <a:off x="3491880" y="4005064"/>
            <a:ext cx="5472608" cy="1872208"/>
          </a:xfrm>
          <a:prstGeom prst="rect">
            <a:avLst/>
          </a:prstGeom>
        </p:spPr>
        <p:style>
          <a:lnRef idx="1">
            <a:schemeClr val="dk1"/>
          </a:lnRef>
          <a:fillRef idx="2">
            <a:schemeClr val="dk1"/>
          </a:fillRef>
          <a:effectRef idx="1">
            <a:schemeClr val="dk1"/>
          </a:effectRef>
          <a:fontRef idx="minor">
            <a:schemeClr val="dk1"/>
          </a:fontRef>
        </p:style>
        <p:txBody>
          <a:bodyPr rtlCol="0" anchor="t"/>
          <a:lstStyle/>
          <a:p>
            <a:pPr algn="ctr"/>
            <a:r>
              <a:rPr lang="id-ID" sz="2200" b="1" dirty="0"/>
              <a:t>c</a:t>
            </a:r>
            <a:r>
              <a:rPr lang="id-ID" sz="2200" b="1" dirty="0" smtClean="0"/>
              <a:t>. </a:t>
            </a:r>
            <a:r>
              <a:rPr lang="en-US" sz="2200" b="1" dirty="0" err="1" smtClean="0"/>
              <a:t>Hak</a:t>
            </a:r>
            <a:r>
              <a:rPr lang="en-US" sz="2200" b="1" dirty="0" smtClean="0"/>
              <a:t> </a:t>
            </a:r>
            <a:r>
              <a:rPr lang="en-US" sz="2200" b="1" dirty="0" err="1"/>
              <a:t>untuk</a:t>
            </a:r>
            <a:r>
              <a:rPr lang="en-US" sz="2200" b="1" dirty="0"/>
              <a:t> </a:t>
            </a:r>
            <a:r>
              <a:rPr lang="en-US" sz="2200" b="1" dirty="0" err="1"/>
              <a:t>hidup</a:t>
            </a:r>
            <a:r>
              <a:rPr lang="en-US" sz="2200" dirty="0"/>
              <a:t>. Di </a:t>
            </a:r>
            <a:r>
              <a:rPr lang="en-US" sz="2200" dirty="0" err="1"/>
              <a:t>masa</a:t>
            </a:r>
            <a:r>
              <a:rPr lang="en-US" sz="2200" dirty="0"/>
              <a:t> </a:t>
            </a:r>
            <a:r>
              <a:rPr lang="en-US" sz="2200" dirty="0" err="1"/>
              <a:t>sebelum</a:t>
            </a:r>
            <a:r>
              <a:rPr lang="en-US" sz="2200" dirty="0"/>
              <a:t> Islam, di </a:t>
            </a:r>
            <a:r>
              <a:rPr lang="en-US" sz="2200" dirty="0" err="1"/>
              <a:t>Jazirah</a:t>
            </a:r>
            <a:r>
              <a:rPr lang="en-US" sz="2200" dirty="0"/>
              <a:t> Arab, </a:t>
            </a:r>
            <a:r>
              <a:rPr lang="en-US" sz="2200" dirty="0" err="1"/>
              <a:t>anak</a:t>
            </a:r>
            <a:r>
              <a:rPr lang="en-US" sz="2200" dirty="0"/>
              <a:t> </a:t>
            </a:r>
            <a:r>
              <a:rPr lang="en-US" sz="2200" dirty="0" err="1"/>
              <a:t>adalah</a:t>
            </a:r>
            <a:r>
              <a:rPr lang="en-US" sz="2200" dirty="0"/>
              <a:t> </a:t>
            </a:r>
            <a:r>
              <a:rPr lang="en-US" sz="2200" dirty="0" err="1"/>
              <a:t>hak</a:t>
            </a:r>
            <a:r>
              <a:rPr lang="en-US" sz="2200" dirty="0"/>
              <a:t> </a:t>
            </a:r>
            <a:r>
              <a:rPr lang="en-US" sz="2200" dirty="0" err="1"/>
              <a:t>milik</a:t>
            </a:r>
            <a:r>
              <a:rPr lang="en-US" sz="2200" dirty="0"/>
              <a:t> </a:t>
            </a:r>
            <a:r>
              <a:rPr lang="en-US" sz="2200" dirty="0" err="1"/>
              <a:t>penuh</a:t>
            </a:r>
            <a:r>
              <a:rPr lang="en-US" sz="2200" dirty="0"/>
              <a:t> orang </a:t>
            </a:r>
            <a:r>
              <a:rPr lang="en-US" sz="2200" dirty="0" err="1"/>
              <a:t>tuanya</a:t>
            </a:r>
            <a:r>
              <a:rPr lang="en-US" sz="2200" dirty="0"/>
              <a:t> yang </a:t>
            </a:r>
            <a:r>
              <a:rPr lang="en-US" sz="2200" dirty="0" err="1"/>
              <a:t>dapat</a:t>
            </a:r>
            <a:r>
              <a:rPr lang="en-US" sz="2200" dirty="0"/>
              <a:t> </a:t>
            </a:r>
            <a:r>
              <a:rPr lang="en-US" sz="2200" dirty="0" err="1"/>
              <a:t>membiarkannya</a:t>
            </a:r>
            <a:r>
              <a:rPr lang="en-US" sz="2200" dirty="0"/>
              <a:t> </a:t>
            </a:r>
            <a:r>
              <a:rPr lang="en-US" sz="2200" dirty="0" err="1"/>
              <a:t>hidup</a:t>
            </a:r>
            <a:r>
              <a:rPr lang="en-US" sz="2200" dirty="0"/>
              <a:t>, </a:t>
            </a:r>
            <a:r>
              <a:rPr lang="en-US" sz="2200" dirty="0" err="1"/>
              <a:t>atau</a:t>
            </a:r>
            <a:r>
              <a:rPr lang="en-US" sz="2200" dirty="0"/>
              <a:t> </a:t>
            </a:r>
            <a:r>
              <a:rPr lang="en-US" sz="2200" dirty="0" err="1"/>
              <a:t>membunuhnya</a:t>
            </a:r>
            <a:r>
              <a:rPr lang="en-US" sz="2200" dirty="0"/>
              <a:t>, </a:t>
            </a:r>
            <a:r>
              <a:rPr lang="en-US" sz="2200" dirty="0" err="1"/>
              <a:t>terutama</a:t>
            </a:r>
            <a:r>
              <a:rPr lang="en-US" sz="2200" dirty="0"/>
              <a:t> </a:t>
            </a:r>
            <a:r>
              <a:rPr lang="en-US" sz="2200" dirty="0" err="1"/>
              <a:t>karena</a:t>
            </a:r>
            <a:r>
              <a:rPr lang="en-US" sz="2200" dirty="0"/>
              <a:t> </a:t>
            </a:r>
            <a:r>
              <a:rPr lang="en-US" sz="2200" dirty="0" err="1"/>
              <a:t>miskin</a:t>
            </a:r>
            <a:r>
              <a:rPr lang="en-US" sz="2200" dirty="0"/>
              <a:t> </a:t>
            </a:r>
            <a:r>
              <a:rPr lang="en-US" sz="2200" dirty="0" err="1"/>
              <a:t>atau</a:t>
            </a:r>
            <a:r>
              <a:rPr lang="en-US" sz="2200" dirty="0"/>
              <a:t> </a:t>
            </a:r>
            <a:r>
              <a:rPr lang="en-US" sz="2200" dirty="0" err="1"/>
              <a:t>takut</a:t>
            </a:r>
            <a:r>
              <a:rPr lang="en-US" sz="2200" dirty="0"/>
              <a:t> </a:t>
            </a:r>
            <a:r>
              <a:rPr lang="en-US" sz="2200" dirty="0" err="1"/>
              <a:t>miskin</a:t>
            </a:r>
            <a:endParaRPr lang="id-ID" sz="2200" dirty="0"/>
          </a:p>
        </p:txBody>
      </p:sp>
    </p:spTree>
    <p:extLst>
      <p:ext uri="{BB962C8B-B14F-4D97-AF65-F5344CB8AC3E}">
        <p14:creationId xmlns:p14="http://schemas.microsoft.com/office/powerpoint/2010/main" val="2833127397"/>
      </p:ext>
    </p:extLst>
  </p:cSld>
  <p:clrMapOvr>
    <a:masterClrMapping/>
  </p:clrMapOvr>
  <p:transition spd="slow">
    <p:randomBar dir="ver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346050"/>
          </a:xfrm>
        </p:spPr>
        <p:txBody>
          <a:bodyPr>
            <a:normAutofit fontScale="90000"/>
          </a:bodyPr>
          <a:lstStyle/>
          <a:p>
            <a:pPr algn="l"/>
            <a:r>
              <a:rPr lang="id-ID" sz="2200" dirty="0"/>
              <a:t>l</a:t>
            </a:r>
            <a:r>
              <a:rPr lang="id-ID" sz="2200" dirty="0" smtClean="0"/>
              <a:t>anjutan...</a:t>
            </a:r>
            <a:endParaRPr lang="id-ID" sz="2200" dirty="0"/>
          </a:p>
        </p:txBody>
      </p:sp>
      <p:sp>
        <p:nvSpPr>
          <p:cNvPr id="3" name="Content Placeholder 2"/>
          <p:cNvSpPr>
            <a:spLocks noGrp="1"/>
          </p:cNvSpPr>
          <p:nvPr>
            <p:ph idx="1"/>
          </p:nvPr>
        </p:nvSpPr>
        <p:spPr>
          <a:xfrm>
            <a:off x="0" y="404664"/>
            <a:ext cx="9144000" cy="6453336"/>
          </a:xfrm>
        </p:spPr>
        <p:txBody>
          <a:bodyPr>
            <a:normAutofit/>
          </a:bodyPr>
          <a:lstStyle/>
          <a:p>
            <a:pPr marL="228600" lvl="3">
              <a:buNone/>
            </a:pPr>
            <a:r>
              <a:rPr lang="en-US" sz="2400" dirty="0" err="1"/>
              <a:t>Dijelaskan</a:t>
            </a:r>
            <a:r>
              <a:rPr lang="en-US" sz="2400" dirty="0"/>
              <a:t> </a:t>
            </a:r>
            <a:r>
              <a:rPr lang="en-US" sz="2400" dirty="0" err="1"/>
              <a:t>oleh</a:t>
            </a:r>
            <a:r>
              <a:rPr lang="en-US" sz="2400" dirty="0"/>
              <a:t> </a:t>
            </a:r>
            <a:r>
              <a:rPr lang="en-US" sz="2400" dirty="0" err="1"/>
              <a:t>Alquran</a:t>
            </a:r>
            <a:r>
              <a:rPr lang="en-US" sz="2400" dirty="0"/>
              <a:t>, </a:t>
            </a:r>
            <a:r>
              <a:rPr lang="en-US" sz="2400" dirty="0" err="1"/>
              <a:t>sbb</a:t>
            </a:r>
            <a:r>
              <a:rPr lang="en-US" sz="2400" dirty="0"/>
              <a:t>:</a:t>
            </a:r>
          </a:p>
          <a:p>
            <a:pPr marL="228600" lvl="3" algn="just">
              <a:buFont typeface="Wingdings" pitchFamily="2" charset="2"/>
              <a:buChar char="Ø"/>
            </a:pPr>
            <a:r>
              <a:rPr lang="en-US" sz="2400" dirty="0"/>
              <a:t>151. </a:t>
            </a:r>
            <a:r>
              <a:rPr lang="en-US" sz="2400" dirty="0" err="1"/>
              <a:t>dan</a:t>
            </a:r>
            <a:r>
              <a:rPr lang="en-US" sz="2400" dirty="0"/>
              <a:t> </a:t>
            </a:r>
            <a:r>
              <a:rPr lang="en-US" sz="2400" dirty="0" err="1"/>
              <a:t>janganlah</a:t>
            </a:r>
            <a:r>
              <a:rPr lang="en-US" sz="2400" dirty="0"/>
              <a:t> </a:t>
            </a:r>
            <a:r>
              <a:rPr lang="en-US" sz="2400" dirty="0" err="1"/>
              <a:t>kamu</a:t>
            </a:r>
            <a:r>
              <a:rPr lang="en-US" sz="2400" dirty="0"/>
              <a:t> </a:t>
            </a:r>
            <a:r>
              <a:rPr lang="en-US" sz="2400" dirty="0" err="1"/>
              <a:t>membunuh</a:t>
            </a:r>
            <a:r>
              <a:rPr lang="en-US" sz="2400" dirty="0"/>
              <a:t> </a:t>
            </a:r>
            <a:r>
              <a:rPr lang="en-US" sz="2400" dirty="0" err="1"/>
              <a:t>anak-anak</a:t>
            </a:r>
            <a:r>
              <a:rPr lang="en-US" sz="2400" dirty="0"/>
              <a:t> </a:t>
            </a:r>
            <a:r>
              <a:rPr lang="en-US" sz="2400" dirty="0" err="1"/>
              <a:t>kamu</a:t>
            </a:r>
            <a:r>
              <a:rPr lang="en-US" sz="2400" dirty="0"/>
              <a:t> </a:t>
            </a:r>
            <a:r>
              <a:rPr lang="en-US" sz="2400" dirty="0" err="1"/>
              <a:t>karena</a:t>
            </a:r>
            <a:r>
              <a:rPr lang="en-US" sz="2400" dirty="0"/>
              <a:t> </a:t>
            </a:r>
            <a:r>
              <a:rPr lang="en-US" sz="2400" dirty="0" err="1"/>
              <a:t>takut</a:t>
            </a:r>
            <a:r>
              <a:rPr lang="en-US" sz="2400" dirty="0"/>
              <a:t> </a:t>
            </a:r>
            <a:r>
              <a:rPr lang="en-US" sz="2400" dirty="0" err="1"/>
              <a:t>kemiskinan</a:t>
            </a:r>
            <a:r>
              <a:rPr lang="en-US" sz="2400" dirty="0"/>
              <a:t>, Kami </a:t>
            </a:r>
            <a:r>
              <a:rPr lang="en-US" sz="2400" dirty="0" err="1"/>
              <a:t>akan</a:t>
            </a:r>
            <a:r>
              <a:rPr lang="en-US" sz="2400" dirty="0"/>
              <a:t> </a:t>
            </a:r>
            <a:r>
              <a:rPr lang="en-US" sz="2400" dirty="0" err="1"/>
              <a:t>memberi</a:t>
            </a:r>
            <a:r>
              <a:rPr lang="en-US" sz="2400" dirty="0"/>
              <a:t> </a:t>
            </a:r>
            <a:r>
              <a:rPr lang="en-US" sz="2400" dirty="0" err="1"/>
              <a:t>rezki</a:t>
            </a:r>
            <a:r>
              <a:rPr lang="en-US" sz="2400" dirty="0"/>
              <a:t> </a:t>
            </a:r>
            <a:r>
              <a:rPr lang="en-US" sz="2400" dirty="0" err="1"/>
              <a:t>kepadamu</a:t>
            </a:r>
            <a:r>
              <a:rPr lang="en-US" sz="2400" dirty="0"/>
              <a:t> </a:t>
            </a:r>
            <a:r>
              <a:rPr lang="en-US" sz="2400" dirty="0" err="1"/>
              <a:t>dan</a:t>
            </a:r>
            <a:r>
              <a:rPr lang="en-US" sz="2400" dirty="0"/>
              <a:t> </a:t>
            </a:r>
            <a:r>
              <a:rPr lang="en-US" sz="2400" dirty="0" err="1"/>
              <a:t>kepada</a:t>
            </a:r>
            <a:r>
              <a:rPr lang="en-US" sz="2400" dirty="0"/>
              <a:t> </a:t>
            </a:r>
            <a:r>
              <a:rPr lang="en-US" sz="2400" dirty="0" err="1"/>
              <a:t>mereka</a:t>
            </a:r>
            <a:r>
              <a:rPr lang="en-US" sz="2400" dirty="0"/>
              <a:t>,  (Al-</a:t>
            </a:r>
            <a:r>
              <a:rPr lang="en-US" sz="2400" dirty="0" err="1"/>
              <a:t>An’am</a:t>
            </a:r>
            <a:r>
              <a:rPr lang="en-US" sz="2400" dirty="0"/>
              <a:t>: 151)</a:t>
            </a:r>
          </a:p>
          <a:p>
            <a:pPr marL="228600" lvl="3" algn="just">
              <a:buFont typeface="Wingdings" pitchFamily="2" charset="2"/>
              <a:buChar char="Ø"/>
            </a:pPr>
            <a:r>
              <a:rPr lang="en-US" sz="2400" dirty="0"/>
              <a:t>31. </a:t>
            </a:r>
            <a:r>
              <a:rPr lang="en-US" sz="2400" dirty="0" err="1"/>
              <a:t>dan</a:t>
            </a:r>
            <a:r>
              <a:rPr lang="en-US" sz="2400" dirty="0"/>
              <a:t> </a:t>
            </a:r>
            <a:r>
              <a:rPr lang="en-US" sz="2400" dirty="0" err="1"/>
              <a:t>janganlah</a:t>
            </a:r>
            <a:r>
              <a:rPr lang="en-US" sz="2400" dirty="0"/>
              <a:t> </a:t>
            </a:r>
            <a:r>
              <a:rPr lang="en-US" sz="2400" dirty="0" err="1"/>
              <a:t>kamu</a:t>
            </a:r>
            <a:r>
              <a:rPr lang="en-US" sz="2400" dirty="0"/>
              <a:t> </a:t>
            </a:r>
            <a:r>
              <a:rPr lang="en-US" sz="2400" dirty="0" err="1"/>
              <a:t>membunuh</a:t>
            </a:r>
            <a:r>
              <a:rPr lang="en-US" sz="2400" dirty="0"/>
              <a:t> </a:t>
            </a:r>
            <a:r>
              <a:rPr lang="en-US" sz="2400" dirty="0" err="1"/>
              <a:t>anak-anakmu</a:t>
            </a:r>
            <a:r>
              <a:rPr lang="en-US" sz="2400" dirty="0"/>
              <a:t> </a:t>
            </a:r>
            <a:r>
              <a:rPr lang="en-US" sz="2400" dirty="0" err="1"/>
              <a:t>karena</a:t>
            </a:r>
            <a:r>
              <a:rPr lang="en-US" sz="2400" dirty="0"/>
              <a:t> </a:t>
            </a:r>
            <a:r>
              <a:rPr lang="en-US" sz="2400" dirty="0" err="1"/>
              <a:t>takut</a:t>
            </a:r>
            <a:r>
              <a:rPr lang="en-US" sz="2400" dirty="0"/>
              <a:t> </a:t>
            </a:r>
            <a:r>
              <a:rPr lang="en-US" sz="2400" dirty="0" err="1"/>
              <a:t>kemiskinan</a:t>
            </a:r>
            <a:r>
              <a:rPr lang="en-US" sz="2400" dirty="0"/>
              <a:t>. </a:t>
            </a:r>
            <a:r>
              <a:rPr lang="en-US" sz="2400" dirty="0" err="1"/>
              <a:t>kamilah</a:t>
            </a:r>
            <a:r>
              <a:rPr lang="en-US" sz="2400" dirty="0"/>
              <a:t> yang </a:t>
            </a:r>
            <a:r>
              <a:rPr lang="en-US" sz="2400" dirty="0" err="1"/>
              <a:t>akan</a:t>
            </a:r>
            <a:r>
              <a:rPr lang="en-US" sz="2400" dirty="0"/>
              <a:t> </a:t>
            </a:r>
            <a:r>
              <a:rPr lang="en-US" sz="2400" dirty="0" err="1"/>
              <a:t>memberi</a:t>
            </a:r>
            <a:r>
              <a:rPr lang="en-US" sz="2400" dirty="0"/>
              <a:t> </a:t>
            </a:r>
            <a:r>
              <a:rPr lang="en-US" sz="2400" dirty="0" err="1"/>
              <a:t>rezki</a:t>
            </a:r>
            <a:r>
              <a:rPr lang="en-US" sz="2400" dirty="0"/>
              <a:t> </a:t>
            </a:r>
            <a:r>
              <a:rPr lang="en-US" sz="2400" dirty="0" err="1"/>
              <a:t>kepada</a:t>
            </a:r>
            <a:r>
              <a:rPr lang="en-US" sz="2400" dirty="0"/>
              <a:t> </a:t>
            </a:r>
            <a:r>
              <a:rPr lang="en-US" sz="2400" dirty="0" err="1"/>
              <a:t>mereka</a:t>
            </a:r>
            <a:r>
              <a:rPr lang="en-US" sz="2400" dirty="0"/>
              <a:t> </a:t>
            </a:r>
            <a:r>
              <a:rPr lang="en-US" sz="2400" dirty="0" err="1"/>
              <a:t>dan</a:t>
            </a:r>
            <a:r>
              <a:rPr lang="en-US" sz="2400" dirty="0"/>
              <a:t> </a:t>
            </a:r>
            <a:r>
              <a:rPr lang="en-US" sz="2400" dirty="0" err="1"/>
              <a:t>juga</a:t>
            </a:r>
            <a:r>
              <a:rPr lang="en-US" sz="2400" dirty="0"/>
              <a:t> </a:t>
            </a:r>
            <a:r>
              <a:rPr lang="en-US" sz="2400" dirty="0" err="1"/>
              <a:t>kepadamu</a:t>
            </a:r>
            <a:r>
              <a:rPr lang="en-US" sz="2400" dirty="0"/>
              <a:t>. </a:t>
            </a:r>
            <a:r>
              <a:rPr lang="en-US" sz="2400" dirty="0" err="1"/>
              <a:t>Sesungguhnya</a:t>
            </a:r>
            <a:r>
              <a:rPr lang="en-US" sz="2400" dirty="0"/>
              <a:t> </a:t>
            </a:r>
            <a:r>
              <a:rPr lang="en-US" sz="2400" dirty="0" err="1"/>
              <a:t>membunuh</a:t>
            </a:r>
            <a:r>
              <a:rPr lang="en-US" sz="2400" dirty="0"/>
              <a:t> </a:t>
            </a:r>
            <a:r>
              <a:rPr lang="en-US" sz="2400" dirty="0" err="1"/>
              <a:t>mereka</a:t>
            </a:r>
            <a:r>
              <a:rPr lang="en-US" sz="2400" dirty="0"/>
              <a:t> </a:t>
            </a:r>
            <a:r>
              <a:rPr lang="en-US" sz="2400" dirty="0" err="1"/>
              <a:t>adalah</a:t>
            </a:r>
            <a:r>
              <a:rPr lang="en-US" sz="2400" dirty="0"/>
              <a:t> </a:t>
            </a:r>
            <a:r>
              <a:rPr lang="en-US" sz="2400" dirty="0" err="1"/>
              <a:t>suatu</a:t>
            </a:r>
            <a:r>
              <a:rPr lang="en-US" sz="2400" dirty="0"/>
              <a:t> </a:t>
            </a:r>
            <a:r>
              <a:rPr lang="en-US" sz="2400" dirty="0" err="1"/>
              <a:t>dosa</a:t>
            </a:r>
            <a:r>
              <a:rPr lang="en-US" sz="2400" dirty="0"/>
              <a:t> yang </a:t>
            </a:r>
            <a:r>
              <a:rPr lang="en-US" sz="2400" dirty="0" err="1"/>
              <a:t>besar</a:t>
            </a:r>
            <a:r>
              <a:rPr lang="en-US" sz="2400" dirty="0"/>
              <a:t>. (Al-</a:t>
            </a:r>
            <a:r>
              <a:rPr lang="en-US" sz="2400" dirty="0" err="1"/>
              <a:t>Isra</a:t>
            </a:r>
            <a:r>
              <a:rPr lang="en-US" sz="2400" dirty="0"/>
              <a:t>: 31)</a:t>
            </a:r>
          </a:p>
          <a:p>
            <a:pPr marL="0" indent="0">
              <a:buNone/>
            </a:pPr>
            <a:endParaRPr lang="id-ID" sz="2400" dirty="0" smtClean="0"/>
          </a:p>
          <a:p>
            <a:pPr marL="0" indent="0">
              <a:buNone/>
            </a:pPr>
            <a:endParaRPr lang="id-ID" sz="2400" dirty="0"/>
          </a:p>
          <a:p>
            <a:pPr marL="0" indent="0">
              <a:buNone/>
            </a:pPr>
            <a:endParaRPr lang="id-ID" sz="2400" dirty="0" smtClean="0"/>
          </a:p>
          <a:p>
            <a:pPr marL="0" indent="0">
              <a:buNone/>
            </a:pPr>
            <a:endParaRPr lang="id-ID" sz="2400" dirty="0"/>
          </a:p>
          <a:p>
            <a:pPr marL="0" indent="0">
              <a:buNone/>
            </a:pPr>
            <a:endParaRPr lang="id-ID" sz="2400" dirty="0" smtClean="0"/>
          </a:p>
          <a:p>
            <a:pPr marL="0" indent="0">
              <a:buNone/>
            </a:pPr>
            <a:endParaRPr lang="id-ID" sz="2400" dirty="0"/>
          </a:p>
        </p:txBody>
      </p:sp>
      <p:sp>
        <p:nvSpPr>
          <p:cNvPr id="4" name="Rectangle 3"/>
          <p:cNvSpPr/>
          <p:nvPr/>
        </p:nvSpPr>
        <p:spPr>
          <a:xfrm>
            <a:off x="3851920" y="3429000"/>
            <a:ext cx="5040560" cy="1440160"/>
          </a:xfrm>
          <a:prstGeom prst="rect">
            <a:avLst/>
          </a:prstGeom>
        </p:spPr>
        <p:style>
          <a:lnRef idx="1">
            <a:schemeClr val="dk1"/>
          </a:lnRef>
          <a:fillRef idx="2">
            <a:schemeClr val="dk1"/>
          </a:fillRef>
          <a:effectRef idx="1">
            <a:schemeClr val="dk1"/>
          </a:effectRef>
          <a:fontRef idx="minor">
            <a:schemeClr val="dk1"/>
          </a:fontRef>
        </p:style>
        <p:txBody>
          <a:bodyPr rtlCol="0" anchor="t"/>
          <a:lstStyle/>
          <a:p>
            <a:pPr marL="93663" lvl="1"/>
            <a:r>
              <a:rPr lang="en-US" sz="2400" b="1" dirty="0"/>
              <a:t>d. </a:t>
            </a:r>
            <a:r>
              <a:rPr lang="en-US" sz="2400" b="1" dirty="0" err="1"/>
              <a:t>Hak</a:t>
            </a:r>
            <a:r>
              <a:rPr lang="en-US" sz="2400" b="1" dirty="0"/>
              <a:t> </a:t>
            </a:r>
            <a:r>
              <a:rPr lang="en-US" sz="2400" b="1" dirty="0" err="1"/>
              <a:t>Mendapat</a:t>
            </a:r>
            <a:r>
              <a:rPr lang="en-US" sz="2400" b="1" dirty="0"/>
              <a:t> </a:t>
            </a:r>
            <a:r>
              <a:rPr lang="en-US" sz="2400" b="1" dirty="0" err="1"/>
              <a:t>persamaan</a:t>
            </a:r>
            <a:r>
              <a:rPr lang="en-US" sz="2400" dirty="0"/>
              <a:t>. </a:t>
            </a:r>
          </a:p>
          <a:p>
            <a:pPr marL="93663" lvl="2">
              <a:buNone/>
            </a:pPr>
            <a:r>
              <a:rPr lang="en-US" sz="2400" dirty="0" err="1"/>
              <a:t>Tidak</a:t>
            </a:r>
            <a:r>
              <a:rPr lang="en-US" sz="2400" dirty="0"/>
              <a:t> </a:t>
            </a:r>
            <a:r>
              <a:rPr lang="en-US" sz="2400" dirty="0" err="1"/>
              <a:t>ada</a:t>
            </a:r>
            <a:r>
              <a:rPr lang="en-US" sz="2400" dirty="0"/>
              <a:t> </a:t>
            </a:r>
            <a:r>
              <a:rPr lang="en-US" sz="2400" dirty="0" err="1"/>
              <a:t>diskriminasi</a:t>
            </a:r>
            <a:r>
              <a:rPr lang="en-US" sz="2400" dirty="0"/>
              <a:t> </a:t>
            </a:r>
            <a:r>
              <a:rPr lang="en-US" sz="2400" dirty="0" err="1"/>
              <a:t>antara</a:t>
            </a:r>
            <a:r>
              <a:rPr lang="en-US" sz="2400" dirty="0"/>
              <a:t> </a:t>
            </a:r>
            <a:r>
              <a:rPr lang="en-US" sz="2400" dirty="0" err="1"/>
              <a:t>anak</a:t>
            </a:r>
            <a:r>
              <a:rPr lang="en-US" sz="2400" dirty="0"/>
              <a:t> </a:t>
            </a:r>
            <a:r>
              <a:rPr lang="en-US" sz="2400" dirty="0" err="1"/>
              <a:t>laki-laki</a:t>
            </a:r>
            <a:r>
              <a:rPr lang="en-US" sz="2400" dirty="0"/>
              <a:t> </a:t>
            </a:r>
            <a:r>
              <a:rPr lang="en-US" sz="2400" dirty="0" err="1"/>
              <a:t>dan</a:t>
            </a:r>
            <a:r>
              <a:rPr lang="en-US" sz="2400" dirty="0"/>
              <a:t> </a:t>
            </a:r>
            <a:r>
              <a:rPr lang="en-US" sz="2400" dirty="0" err="1"/>
              <a:t>anak</a:t>
            </a:r>
            <a:r>
              <a:rPr lang="en-US" sz="2400" dirty="0"/>
              <a:t> </a:t>
            </a:r>
            <a:r>
              <a:rPr lang="en-US" sz="2400" dirty="0" err="1"/>
              <a:t>perempuan</a:t>
            </a:r>
            <a:endParaRPr lang="en-US" sz="2400" dirty="0"/>
          </a:p>
          <a:p>
            <a:pPr marL="93663" algn="ctr"/>
            <a:endParaRPr lang="id-ID" sz="2400" dirty="0"/>
          </a:p>
        </p:txBody>
      </p:sp>
    </p:spTree>
    <p:extLst>
      <p:ext uri="{BB962C8B-B14F-4D97-AF65-F5344CB8AC3E}">
        <p14:creationId xmlns:p14="http://schemas.microsoft.com/office/powerpoint/2010/main" val="3134714443"/>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endParaRPr lang="id-ID" dirty="0"/>
          </a:p>
        </p:txBody>
      </p:sp>
      <p:sp>
        <p:nvSpPr>
          <p:cNvPr id="4" name="Plaque 3"/>
          <p:cNvSpPr/>
          <p:nvPr/>
        </p:nvSpPr>
        <p:spPr>
          <a:xfrm>
            <a:off x="323528" y="260648"/>
            <a:ext cx="5256584" cy="1656184"/>
          </a:xfrm>
          <a:prstGeom prst="plaqu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lvl="1" algn="ctr"/>
            <a:r>
              <a:rPr lang="en-US" sz="2200" dirty="0" err="1">
                <a:solidFill>
                  <a:schemeClr val="bg1"/>
                </a:solidFill>
              </a:rPr>
              <a:t>Sebelum</a:t>
            </a:r>
            <a:r>
              <a:rPr lang="en-US" sz="2200" dirty="0">
                <a:solidFill>
                  <a:schemeClr val="bg1"/>
                </a:solidFill>
              </a:rPr>
              <a:t> Islam, di </a:t>
            </a:r>
            <a:r>
              <a:rPr lang="en-US" sz="2200" dirty="0" err="1">
                <a:solidFill>
                  <a:schemeClr val="bg1"/>
                </a:solidFill>
              </a:rPr>
              <a:t>masa</a:t>
            </a:r>
            <a:r>
              <a:rPr lang="en-US" sz="2200" dirty="0">
                <a:solidFill>
                  <a:schemeClr val="bg1"/>
                </a:solidFill>
              </a:rPr>
              <a:t> </a:t>
            </a:r>
            <a:r>
              <a:rPr lang="en-US" sz="2200" dirty="0" err="1">
                <a:solidFill>
                  <a:schemeClr val="bg1"/>
                </a:solidFill>
              </a:rPr>
              <a:t>Jahiliyah</a:t>
            </a:r>
            <a:r>
              <a:rPr lang="en-US" sz="2200" dirty="0">
                <a:solidFill>
                  <a:schemeClr val="bg1"/>
                </a:solidFill>
              </a:rPr>
              <a:t>, </a:t>
            </a:r>
            <a:r>
              <a:rPr lang="en-US" sz="2200" dirty="0" err="1">
                <a:solidFill>
                  <a:schemeClr val="bg1"/>
                </a:solidFill>
              </a:rPr>
              <a:t>anak</a:t>
            </a:r>
            <a:r>
              <a:rPr lang="en-US" sz="2200" dirty="0">
                <a:solidFill>
                  <a:schemeClr val="bg1"/>
                </a:solidFill>
              </a:rPr>
              <a:t> </a:t>
            </a:r>
            <a:r>
              <a:rPr lang="en-US" sz="2200" dirty="0" err="1">
                <a:solidFill>
                  <a:schemeClr val="bg1"/>
                </a:solidFill>
              </a:rPr>
              <a:t>perempuan</a:t>
            </a:r>
            <a:r>
              <a:rPr lang="en-US" sz="2200" dirty="0">
                <a:solidFill>
                  <a:schemeClr val="bg1"/>
                </a:solidFill>
              </a:rPr>
              <a:t> </a:t>
            </a:r>
            <a:r>
              <a:rPr lang="en-US" sz="2200" dirty="0" err="1">
                <a:solidFill>
                  <a:schemeClr val="bg1"/>
                </a:solidFill>
              </a:rPr>
              <a:t>dipandang</a:t>
            </a:r>
            <a:r>
              <a:rPr lang="en-US" sz="2200" dirty="0">
                <a:solidFill>
                  <a:schemeClr val="bg1"/>
                </a:solidFill>
              </a:rPr>
              <a:t> </a:t>
            </a:r>
            <a:r>
              <a:rPr lang="en-US" sz="2200" dirty="0" err="1">
                <a:solidFill>
                  <a:schemeClr val="bg1"/>
                </a:solidFill>
              </a:rPr>
              <a:t>rendah</a:t>
            </a:r>
            <a:r>
              <a:rPr lang="en-US" sz="2200" dirty="0">
                <a:solidFill>
                  <a:schemeClr val="bg1"/>
                </a:solidFill>
              </a:rPr>
              <a:t> </a:t>
            </a:r>
            <a:r>
              <a:rPr lang="en-US" sz="2200" dirty="0" err="1">
                <a:solidFill>
                  <a:schemeClr val="bg1"/>
                </a:solidFill>
              </a:rPr>
              <a:t>dan</a:t>
            </a:r>
            <a:r>
              <a:rPr lang="en-US" sz="2200" dirty="0">
                <a:solidFill>
                  <a:schemeClr val="bg1"/>
                </a:solidFill>
              </a:rPr>
              <a:t> </a:t>
            </a:r>
            <a:r>
              <a:rPr lang="en-US" sz="2200" dirty="0" err="1">
                <a:solidFill>
                  <a:schemeClr val="bg1"/>
                </a:solidFill>
              </a:rPr>
              <a:t>sial</a:t>
            </a:r>
            <a:r>
              <a:rPr lang="en-US" sz="2200" dirty="0">
                <a:solidFill>
                  <a:schemeClr val="bg1"/>
                </a:solidFill>
              </a:rPr>
              <a:t>, </a:t>
            </a:r>
            <a:r>
              <a:rPr lang="en-US" sz="2200" dirty="0" err="1">
                <a:solidFill>
                  <a:schemeClr val="bg1"/>
                </a:solidFill>
              </a:rPr>
              <a:t>sehingga</a:t>
            </a:r>
            <a:r>
              <a:rPr lang="en-US" sz="2200" dirty="0">
                <a:solidFill>
                  <a:schemeClr val="bg1"/>
                </a:solidFill>
              </a:rPr>
              <a:t> </a:t>
            </a:r>
            <a:r>
              <a:rPr lang="en-US" sz="2200" dirty="0" err="1">
                <a:solidFill>
                  <a:schemeClr val="bg1"/>
                </a:solidFill>
              </a:rPr>
              <a:t>dikubur</a:t>
            </a:r>
            <a:r>
              <a:rPr lang="en-US" sz="2200" dirty="0">
                <a:solidFill>
                  <a:schemeClr val="bg1"/>
                </a:solidFill>
              </a:rPr>
              <a:t> </a:t>
            </a:r>
            <a:r>
              <a:rPr lang="en-US" sz="2200" dirty="0" err="1">
                <a:solidFill>
                  <a:schemeClr val="bg1"/>
                </a:solidFill>
              </a:rPr>
              <a:t>hidup-hidup</a:t>
            </a:r>
            <a:r>
              <a:rPr lang="en-US" sz="2200" dirty="0">
                <a:solidFill>
                  <a:schemeClr val="bg1"/>
                </a:solidFill>
              </a:rPr>
              <a:t>. Q. S. 16, Al-</a:t>
            </a:r>
            <a:r>
              <a:rPr lang="en-US" sz="2200" dirty="0" err="1">
                <a:solidFill>
                  <a:schemeClr val="bg1"/>
                </a:solidFill>
              </a:rPr>
              <a:t>Nahl</a:t>
            </a:r>
            <a:r>
              <a:rPr lang="en-US" sz="2200" dirty="0">
                <a:solidFill>
                  <a:schemeClr val="bg1"/>
                </a:solidFill>
              </a:rPr>
              <a:t>: 58-59,</a:t>
            </a:r>
          </a:p>
          <a:p>
            <a:pPr algn="ctr"/>
            <a:endParaRPr lang="id-ID" sz="2200" dirty="0">
              <a:solidFill>
                <a:schemeClr val="bg1"/>
              </a:solidFill>
            </a:endParaRPr>
          </a:p>
        </p:txBody>
      </p:sp>
      <p:sp>
        <p:nvSpPr>
          <p:cNvPr id="5" name="Rounded Rectangular Callout 4"/>
          <p:cNvSpPr/>
          <p:nvPr/>
        </p:nvSpPr>
        <p:spPr>
          <a:xfrm>
            <a:off x="323528" y="2132856"/>
            <a:ext cx="8496944" cy="4248472"/>
          </a:xfrm>
          <a:prstGeom prst="wedgeRoundRect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lvl="1" algn="ctr"/>
            <a:r>
              <a:rPr lang="ar-SA" sz="2350" dirty="0">
                <a:solidFill>
                  <a:schemeClr val="tx1"/>
                </a:solidFill>
                <a:latin typeface="Traditional Arabic" pitchFamily="18" charset="-78"/>
                <a:cs typeface="Traditional Arabic" pitchFamily="18" charset="-78"/>
              </a:rPr>
              <a:t>{ وَإِذَا بُشِّرَ أَحَدُهُمْ بِالْأُنْثَى ظَلَّ وَجْهُهُ مُسْوَدًّا وَهُوَ كَظِيمٌ (58) يَتَوَارَى مِنَ الْقَوْمِ مِنْ سُوءِ مَا بُشِّرَ </a:t>
            </a:r>
            <a:r>
              <a:rPr lang="ar-SA" sz="2200" dirty="0">
                <a:solidFill>
                  <a:schemeClr val="tx1"/>
                </a:solidFill>
                <a:latin typeface="Traditional Arabic" pitchFamily="18" charset="-78"/>
                <a:cs typeface="Traditional Arabic" pitchFamily="18" charset="-78"/>
              </a:rPr>
              <a:t>بِهِ أَيُمْسِكُهُ عَلَى هُونٍ أَمْ يَدُسُّهُ فِي التُّرَابِ أَلَا سَاءَ مَا يَحْكُمُونَ (59)} [النحل: 58، 59</a:t>
            </a:r>
            <a:r>
              <a:rPr lang="ar-SA" sz="2200" dirty="0" smtClean="0">
                <a:solidFill>
                  <a:schemeClr val="tx1"/>
                </a:solidFill>
                <a:latin typeface="Traditional Arabic" pitchFamily="18" charset="-78"/>
                <a:cs typeface="Traditional Arabic" pitchFamily="18" charset="-78"/>
              </a:rPr>
              <a:t>]</a:t>
            </a:r>
            <a:endParaRPr lang="id-ID" sz="2200" dirty="0" smtClean="0">
              <a:solidFill>
                <a:schemeClr val="tx1"/>
              </a:solidFill>
              <a:latin typeface="Traditional Arabic" pitchFamily="18" charset="-78"/>
              <a:cs typeface="Traditional Arabic" pitchFamily="18" charset="-78"/>
            </a:endParaRPr>
          </a:p>
          <a:p>
            <a:pPr marL="0" lvl="1" algn="ctr"/>
            <a:endParaRPr lang="ar-SA" sz="2200" dirty="0">
              <a:solidFill>
                <a:schemeClr val="tx1"/>
              </a:solidFill>
              <a:latin typeface="Traditional Arabic" pitchFamily="18" charset="-78"/>
              <a:cs typeface="Traditional Arabic" pitchFamily="18" charset="-78"/>
            </a:endParaRPr>
          </a:p>
          <a:p>
            <a:pPr algn="just"/>
            <a:r>
              <a:rPr lang="en-US" sz="2000" dirty="0" err="1">
                <a:solidFill>
                  <a:schemeClr val="tx1"/>
                </a:solidFill>
              </a:rPr>
              <a:t>Artinya</a:t>
            </a:r>
            <a:r>
              <a:rPr lang="en-US" sz="2000" dirty="0">
                <a:solidFill>
                  <a:schemeClr val="tx1"/>
                </a:solidFill>
              </a:rPr>
              <a:t>: 58. </a:t>
            </a:r>
            <a:r>
              <a:rPr lang="en-US" sz="2000" dirty="0" err="1">
                <a:solidFill>
                  <a:schemeClr val="tx1"/>
                </a:solidFill>
              </a:rPr>
              <a:t>dan</a:t>
            </a:r>
            <a:r>
              <a:rPr lang="en-US" sz="2000" dirty="0">
                <a:solidFill>
                  <a:schemeClr val="tx1"/>
                </a:solidFill>
              </a:rPr>
              <a:t> </a:t>
            </a:r>
            <a:r>
              <a:rPr lang="en-US" sz="2000" dirty="0" err="1">
                <a:solidFill>
                  <a:schemeClr val="tx1"/>
                </a:solidFill>
              </a:rPr>
              <a:t>apabila</a:t>
            </a:r>
            <a:r>
              <a:rPr lang="en-US" sz="2000" dirty="0">
                <a:solidFill>
                  <a:schemeClr val="tx1"/>
                </a:solidFill>
              </a:rPr>
              <a:t> </a:t>
            </a:r>
            <a:r>
              <a:rPr lang="en-US" sz="2000" dirty="0" err="1">
                <a:solidFill>
                  <a:schemeClr val="tx1"/>
                </a:solidFill>
              </a:rPr>
              <a:t>seseorang</a:t>
            </a:r>
            <a:r>
              <a:rPr lang="en-US" sz="2000" dirty="0">
                <a:solidFill>
                  <a:schemeClr val="tx1"/>
                </a:solidFill>
              </a:rPr>
              <a:t> </a:t>
            </a:r>
            <a:r>
              <a:rPr lang="en-US" sz="2000" dirty="0" err="1">
                <a:solidFill>
                  <a:schemeClr val="tx1"/>
                </a:solidFill>
              </a:rPr>
              <a:t>dari</a:t>
            </a:r>
            <a:r>
              <a:rPr lang="en-US" sz="2000" dirty="0">
                <a:solidFill>
                  <a:schemeClr val="tx1"/>
                </a:solidFill>
              </a:rPr>
              <a:t> </a:t>
            </a:r>
            <a:r>
              <a:rPr lang="en-US" sz="2000" dirty="0" err="1">
                <a:solidFill>
                  <a:schemeClr val="tx1"/>
                </a:solidFill>
              </a:rPr>
              <a:t>mereka</a:t>
            </a:r>
            <a:r>
              <a:rPr lang="en-US" sz="2000" dirty="0">
                <a:solidFill>
                  <a:schemeClr val="tx1"/>
                </a:solidFill>
              </a:rPr>
              <a:t> </a:t>
            </a:r>
            <a:r>
              <a:rPr lang="en-US" sz="2000" dirty="0" err="1">
                <a:solidFill>
                  <a:schemeClr val="tx1"/>
                </a:solidFill>
              </a:rPr>
              <a:t>diberi</a:t>
            </a:r>
            <a:r>
              <a:rPr lang="en-US" sz="2000" dirty="0">
                <a:solidFill>
                  <a:schemeClr val="tx1"/>
                </a:solidFill>
              </a:rPr>
              <a:t> </a:t>
            </a:r>
            <a:r>
              <a:rPr lang="en-US" sz="2000" dirty="0" err="1">
                <a:solidFill>
                  <a:schemeClr val="tx1"/>
                </a:solidFill>
              </a:rPr>
              <a:t>kabar</a:t>
            </a:r>
            <a:r>
              <a:rPr lang="en-US" sz="2000" dirty="0">
                <a:solidFill>
                  <a:schemeClr val="tx1"/>
                </a:solidFill>
              </a:rPr>
              <a:t> </a:t>
            </a:r>
            <a:r>
              <a:rPr lang="en-US" sz="2000" dirty="0" err="1">
                <a:solidFill>
                  <a:schemeClr val="tx1"/>
                </a:solidFill>
              </a:rPr>
              <a:t>dengan</a:t>
            </a:r>
            <a:r>
              <a:rPr lang="en-US" sz="2000" dirty="0">
                <a:solidFill>
                  <a:schemeClr val="tx1"/>
                </a:solidFill>
              </a:rPr>
              <a:t> (</a:t>
            </a:r>
            <a:r>
              <a:rPr lang="en-US" sz="2000" dirty="0" err="1">
                <a:solidFill>
                  <a:schemeClr val="tx1"/>
                </a:solidFill>
              </a:rPr>
              <a:t>kelahiran</a:t>
            </a:r>
            <a:r>
              <a:rPr lang="en-US" sz="2000" dirty="0">
                <a:solidFill>
                  <a:schemeClr val="tx1"/>
                </a:solidFill>
              </a:rPr>
              <a:t>) </a:t>
            </a:r>
            <a:r>
              <a:rPr lang="en-US" sz="2000" dirty="0" err="1">
                <a:solidFill>
                  <a:schemeClr val="tx1"/>
                </a:solidFill>
              </a:rPr>
              <a:t>anak</a:t>
            </a:r>
            <a:r>
              <a:rPr lang="en-US" sz="2000" dirty="0">
                <a:solidFill>
                  <a:schemeClr val="tx1"/>
                </a:solidFill>
              </a:rPr>
              <a:t> </a:t>
            </a:r>
            <a:r>
              <a:rPr lang="en-US" sz="2000" dirty="0" err="1">
                <a:solidFill>
                  <a:schemeClr val="tx1"/>
                </a:solidFill>
              </a:rPr>
              <a:t>perempuan</a:t>
            </a:r>
            <a:r>
              <a:rPr lang="en-US" sz="2000" dirty="0">
                <a:solidFill>
                  <a:schemeClr val="tx1"/>
                </a:solidFill>
              </a:rPr>
              <a:t>, </a:t>
            </a:r>
            <a:r>
              <a:rPr lang="en-US" sz="2000" dirty="0" err="1">
                <a:solidFill>
                  <a:schemeClr val="tx1"/>
                </a:solidFill>
              </a:rPr>
              <a:t>hitamlah</a:t>
            </a:r>
            <a:r>
              <a:rPr lang="en-US" sz="2000" dirty="0">
                <a:solidFill>
                  <a:schemeClr val="tx1"/>
                </a:solidFill>
              </a:rPr>
              <a:t> (</a:t>
            </a:r>
            <a:r>
              <a:rPr lang="en-US" sz="2000" dirty="0" err="1">
                <a:solidFill>
                  <a:schemeClr val="tx1"/>
                </a:solidFill>
              </a:rPr>
              <a:t>merah</a:t>
            </a:r>
            <a:r>
              <a:rPr lang="en-US" sz="2000" dirty="0">
                <a:solidFill>
                  <a:schemeClr val="tx1"/>
                </a:solidFill>
              </a:rPr>
              <a:t> </a:t>
            </a:r>
            <a:r>
              <a:rPr lang="en-US" sz="2000" dirty="0" err="1">
                <a:solidFill>
                  <a:schemeClr val="tx1"/>
                </a:solidFill>
              </a:rPr>
              <a:t>padamlah</a:t>
            </a:r>
            <a:r>
              <a:rPr lang="en-US" sz="2000" dirty="0">
                <a:solidFill>
                  <a:schemeClr val="tx1"/>
                </a:solidFill>
              </a:rPr>
              <a:t>) </a:t>
            </a:r>
            <a:r>
              <a:rPr lang="en-US" sz="2000" dirty="0" err="1">
                <a:solidFill>
                  <a:schemeClr val="tx1"/>
                </a:solidFill>
              </a:rPr>
              <a:t>mukanya</a:t>
            </a:r>
            <a:r>
              <a:rPr lang="en-US" sz="2000" dirty="0">
                <a:solidFill>
                  <a:schemeClr val="tx1"/>
                </a:solidFill>
              </a:rPr>
              <a:t>, </a:t>
            </a:r>
            <a:r>
              <a:rPr lang="en-US" sz="2000" dirty="0" err="1">
                <a:solidFill>
                  <a:schemeClr val="tx1"/>
                </a:solidFill>
              </a:rPr>
              <a:t>dan</a:t>
            </a:r>
            <a:r>
              <a:rPr lang="en-US" sz="2000" dirty="0">
                <a:solidFill>
                  <a:schemeClr val="tx1"/>
                </a:solidFill>
              </a:rPr>
              <a:t> </a:t>
            </a:r>
            <a:r>
              <a:rPr lang="en-US" sz="2000" dirty="0" err="1">
                <a:solidFill>
                  <a:schemeClr val="tx1"/>
                </a:solidFill>
              </a:rPr>
              <a:t>dia</a:t>
            </a:r>
            <a:r>
              <a:rPr lang="en-US" sz="2000" dirty="0">
                <a:solidFill>
                  <a:schemeClr val="tx1"/>
                </a:solidFill>
              </a:rPr>
              <a:t> </a:t>
            </a:r>
            <a:r>
              <a:rPr lang="en-US" sz="2000" dirty="0" err="1">
                <a:solidFill>
                  <a:schemeClr val="tx1"/>
                </a:solidFill>
              </a:rPr>
              <a:t>sangat</a:t>
            </a:r>
            <a:r>
              <a:rPr lang="en-US" sz="2000" dirty="0">
                <a:solidFill>
                  <a:schemeClr val="tx1"/>
                </a:solidFill>
              </a:rPr>
              <a:t> </a:t>
            </a:r>
            <a:r>
              <a:rPr lang="en-US" sz="2000" dirty="0" err="1">
                <a:solidFill>
                  <a:schemeClr val="tx1"/>
                </a:solidFill>
              </a:rPr>
              <a:t>marah</a:t>
            </a:r>
            <a:r>
              <a:rPr lang="en-US" sz="2000" dirty="0">
                <a:solidFill>
                  <a:schemeClr val="tx1"/>
                </a:solidFill>
              </a:rPr>
              <a:t>.</a:t>
            </a:r>
          </a:p>
          <a:p>
            <a:pPr algn="just"/>
            <a:r>
              <a:rPr lang="en-US" sz="2000" dirty="0">
                <a:solidFill>
                  <a:schemeClr val="tx1"/>
                </a:solidFill>
              </a:rPr>
              <a:t>59. </a:t>
            </a:r>
            <a:r>
              <a:rPr lang="en-US" sz="2000" dirty="0" err="1">
                <a:solidFill>
                  <a:schemeClr val="tx1"/>
                </a:solidFill>
              </a:rPr>
              <a:t>ia</a:t>
            </a:r>
            <a:r>
              <a:rPr lang="en-US" sz="2000" dirty="0">
                <a:solidFill>
                  <a:schemeClr val="tx1"/>
                </a:solidFill>
              </a:rPr>
              <a:t> </a:t>
            </a:r>
            <a:r>
              <a:rPr lang="en-US" sz="2000" dirty="0" err="1">
                <a:solidFill>
                  <a:schemeClr val="tx1"/>
                </a:solidFill>
              </a:rPr>
              <a:t>menyembunyikan</a:t>
            </a:r>
            <a:r>
              <a:rPr lang="en-US" sz="2000" dirty="0">
                <a:solidFill>
                  <a:schemeClr val="tx1"/>
                </a:solidFill>
              </a:rPr>
              <a:t> </a:t>
            </a:r>
            <a:r>
              <a:rPr lang="en-US" sz="2000" dirty="0" err="1">
                <a:solidFill>
                  <a:schemeClr val="tx1"/>
                </a:solidFill>
              </a:rPr>
              <a:t>dirinya</a:t>
            </a:r>
            <a:r>
              <a:rPr lang="en-US" sz="2000" dirty="0">
                <a:solidFill>
                  <a:schemeClr val="tx1"/>
                </a:solidFill>
              </a:rPr>
              <a:t> </a:t>
            </a:r>
            <a:r>
              <a:rPr lang="en-US" sz="2000" dirty="0" err="1">
                <a:solidFill>
                  <a:schemeClr val="tx1"/>
                </a:solidFill>
              </a:rPr>
              <a:t>dari</a:t>
            </a:r>
            <a:r>
              <a:rPr lang="en-US" sz="2000" dirty="0">
                <a:solidFill>
                  <a:schemeClr val="tx1"/>
                </a:solidFill>
              </a:rPr>
              <a:t> orang </a:t>
            </a:r>
            <a:r>
              <a:rPr lang="en-US" sz="2000" dirty="0" err="1">
                <a:solidFill>
                  <a:schemeClr val="tx1"/>
                </a:solidFill>
              </a:rPr>
              <a:t>banyak</a:t>
            </a:r>
            <a:r>
              <a:rPr lang="en-US" sz="2000" dirty="0">
                <a:solidFill>
                  <a:schemeClr val="tx1"/>
                </a:solidFill>
              </a:rPr>
              <a:t>, </a:t>
            </a:r>
            <a:r>
              <a:rPr lang="en-US" sz="2000" dirty="0" err="1">
                <a:solidFill>
                  <a:schemeClr val="tx1"/>
                </a:solidFill>
              </a:rPr>
              <a:t>disebabkan</a:t>
            </a:r>
            <a:r>
              <a:rPr lang="en-US" sz="2000" dirty="0">
                <a:solidFill>
                  <a:schemeClr val="tx1"/>
                </a:solidFill>
              </a:rPr>
              <a:t> </a:t>
            </a:r>
            <a:r>
              <a:rPr lang="en-US" sz="2000" dirty="0" err="1">
                <a:solidFill>
                  <a:schemeClr val="tx1"/>
                </a:solidFill>
              </a:rPr>
              <a:t>buruknya</a:t>
            </a:r>
            <a:r>
              <a:rPr lang="en-US" sz="2000" dirty="0">
                <a:solidFill>
                  <a:schemeClr val="tx1"/>
                </a:solidFill>
              </a:rPr>
              <a:t> </a:t>
            </a:r>
            <a:r>
              <a:rPr lang="en-US" sz="2000" dirty="0" err="1">
                <a:solidFill>
                  <a:schemeClr val="tx1"/>
                </a:solidFill>
              </a:rPr>
              <a:t>berita</a:t>
            </a:r>
            <a:r>
              <a:rPr lang="en-US" sz="2000" dirty="0">
                <a:solidFill>
                  <a:schemeClr val="tx1"/>
                </a:solidFill>
              </a:rPr>
              <a:t> yang </a:t>
            </a:r>
            <a:r>
              <a:rPr lang="en-US" sz="2000" dirty="0" err="1">
                <a:solidFill>
                  <a:schemeClr val="tx1"/>
                </a:solidFill>
              </a:rPr>
              <a:t>disampaikan</a:t>
            </a:r>
            <a:r>
              <a:rPr lang="en-US" sz="2000" dirty="0">
                <a:solidFill>
                  <a:schemeClr val="tx1"/>
                </a:solidFill>
              </a:rPr>
              <a:t> </a:t>
            </a:r>
            <a:r>
              <a:rPr lang="en-US" sz="2000" dirty="0" err="1">
                <a:solidFill>
                  <a:schemeClr val="tx1"/>
                </a:solidFill>
              </a:rPr>
              <a:t>kepadanya</a:t>
            </a:r>
            <a:r>
              <a:rPr lang="en-US" sz="2000" dirty="0">
                <a:solidFill>
                  <a:schemeClr val="tx1"/>
                </a:solidFill>
              </a:rPr>
              <a:t>. </a:t>
            </a:r>
            <a:r>
              <a:rPr lang="en-US" sz="2000" dirty="0" err="1">
                <a:solidFill>
                  <a:schemeClr val="tx1"/>
                </a:solidFill>
              </a:rPr>
              <a:t>Apakah</a:t>
            </a:r>
            <a:r>
              <a:rPr lang="en-US" sz="2000" dirty="0">
                <a:solidFill>
                  <a:schemeClr val="tx1"/>
                </a:solidFill>
              </a:rPr>
              <a:t> </a:t>
            </a:r>
            <a:r>
              <a:rPr lang="en-US" sz="2000" dirty="0" err="1">
                <a:solidFill>
                  <a:schemeClr val="tx1"/>
                </a:solidFill>
              </a:rPr>
              <a:t>dia</a:t>
            </a:r>
            <a:r>
              <a:rPr lang="en-US" sz="2000" dirty="0">
                <a:solidFill>
                  <a:schemeClr val="tx1"/>
                </a:solidFill>
              </a:rPr>
              <a:t> </a:t>
            </a:r>
            <a:r>
              <a:rPr lang="en-US" sz="2000" dirty="0" err="1">
                <a:solidFill>
                  <a:schemeClr val="tx1"/>
                </a:solidFill>
              </a:rPr>
              <a:t>akan</a:t>
            </a:r>
            <a:r>
              <a:rPr lang="en-US" sz="2000" dirty="0">
                <a:solidFill>
                  <a:schemeClr val="tx1"/>
                </a:solidFill>
              </a:rPr>
              <a:t> </a:t>
            </a:r>
            <a:r>
              <a:rPr lang="en-US" sz="2000" dirty="0" err="1">
                <a:solidFill>
                  <a:schemeClr val="tx1"/>
                </a:solidFill>
              </a:rPr>
              <a:t>memeliharanya</a:t>
            </a:r>
            <a:r>
              <a:rPr lang="en-US" sz="2000" dirty="0">
                <a:solidFill>
                  <a:schemeClr val="tx1"/>
                </a:solidFill>
              </a:rPr>
              <a:t> </a:t>
            </a:r>
            <a:r>
              <a:rPr lang="en-US" sz="2000" dirty="0" err="1">
                <a:solidFill>
                  <a:schemeClr val="tx1"/>
                </a:solidFill>
              </a:rPr>
              <a:t>dengan</a:t>
            </a:r>
            <a:r>
              <a:rPr lang="en-US" sz="2000" dirty="0">
                <a:solidFill>
                  <a:schemeClr val="tx1"/>
                </a:solidFill>
              </a:rPr>
              <a:t> </a:t>
            </a:r>
            <a:r>
              <a:rPr lang="en-US" sz="2000" dirty="0" err="1">
                <a:solidFill>
                  <a:schemeClr val="tx1"/>
                </a:solidFill>
              </a:rPr>
              <a:t>menanggung</a:t>
            </a:r>
            <a:r>
              <a:rPr lang="en-US" sz="2000" dirty="0">
                <a:solidFill>
                  <a:schemeClr val="tx1"/>
                </a:solidFill>
              </a:rPr>
              <a:t> </a:t>
            </a:r>
            <a:r>
              <a:rPr lang="en-US" sz="2000" dirty="0" err="1">
                <a:solidFill>
                  <a:schemeClr val="tx1"/>
                </a:solidFill>
              </a:rPr>
              <a:t>kehinaan</a:t>
            </a:r>
            <a:r>
              <a:rPr lang="en-US" sz="2000" dirty="0">
                <a:solidFill>
                  <a:schemeClr val="tx1"/>
                </a:solidFill>
              </a:rPr>
              <a:t> </a:t>
            </a:r>
            <a:r>
              <a:rPr lang="en-US" sz="2000" dirty="0" err="1">
                <a:solidFill>
                  <a:schemeClr val="tx1"/>
                </a:solidFill>
              </a:rPr>
              <a:t>ataukah</a:t>
            </a:r>
            <a:r>
              <a:rPr lang="en-US" sz="2000" dirty="0">
                <a:solidFill>
                  <a:schemeClr val="tx1"/>
                </a:solidFill>
              </a:rPr>
              <a:t> </a:t>
            </a:r>
            <a:r>
              <a:rPr lang="en-US" sz="2000" dirty="0" err="1">
                <a:solidFill>
                  <a:schemeClr val="tx1"/>
                </a:solidFill>
              </a:rPr>
              <a:t>akan</a:t>
            </a:r>
            <a:r>
              <a:rPr lang="en-US" sz="2000" dirty="0">
                <a:solidFill>
                  <a:schemeClr val="tx1"/>
                </a:solidFill>
              </a:rPr>
              <a:t> </a:t>
            </a:r>
            <a:r>
              <a:rPr lang="en-US" sz="2000" dirty="0" err="1">
                <a:solidFill>
                  <a:schemeClr val="tx1"/>
                </a:solidFill>
              </a:rPr>
              <a:t>menguburkannya</a:t>
            </a:r>
            <a:r>
              <a:rPr lang="en-US" sz="2000" dirty="0">
                <a:solidFill>
                  <a:schemeClr val="tx1"/>
                </a:solidFill>
              </a:rPr>
              <a:t> </a:t>
            </a:r>
            <a:r>
              <a:rPr lang="en-US" sz="2000" dirty="0" err="1">
                <a:solidFill>
                  <a:schemeClr val="tx1"/>
                </a:solidFill>
              </a:rPr>
              <a:t>ke</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tanah</a:t>
            </a:r>
            <a:r>
              <a:rPr lang="en-US" sz="2000" dirty="0">
                <a:solidFill>
                  <a:schemeClr val="tx1"/>
                </a:solidFill>
              </a:rPr>
              <a:t> (</a:t>
            </a:r>
            <a:r>
              <a:rPr lang="en-US" sz="2000" dirty="0" err="1">
                <a:solidFill>
                  <a:schemeClr val="tx1"/>
                </a:solidFill>
              </a:rPr>
              <a:t>hidup-hidup</a:t>
            </a:r>
            <a:r>
              <a:rPr lang="en-US" sz="2000" dirty="0">
                <a:solidFill>
                  <a:schemeClr val="tx1"/>
                </a:solidFill>
              </a:rPr>
              <a:t>) ?. </a:t>
            </a:r>
            <a:r>
              <a:rPr lang="en-US" sz="2000" dirty="0" err="1">
                <a:solidFill>
                  <a:schemeClr val="tx1"/>
                </a:solidFill>
              </a:rPr>
              <a:t>ketahuilah</a:t>
            </a:r>
            <a:r>
              <a:rPr lang="en-US" sz="2000" dirty="0">
                <a:solidFill>
                  <a:schemeClr val="tx1"/>
                </a:solidFill>
              </a:rPr>
              <a:t>, </a:t>
            </a:r>
            <a:r>
              <a:rPr lang="en-US" sz="2000" dirty="0" err="1">
                <a:solidFill>
                  <a:schemeClr val="tx1"/>
                </a:solidFill>
              </a:rPr>
              <a:t>alangkah</a:t>
            </a:r>
            <a:r>
              <a:rPr lang="en-US" sz="2000" dirty="0">
                <a:solidFill>
                  <a:schemeClr val="tx1"/>
                </a:solidFill>
              </a:rPr>
              <a:t> </a:t>
            </a:r>
            <a:r>
              <a:rPr lang="en-US" sz="2000" dirty="0" err="1">
                <a:solidFill>
                  <a:schemeClr val="tx1"/>
                </a:solidFill>
              </a:rPr>
              <a:t>buruknya</a:t>
            </a:r>
            <a:r>
              <a:rPr lang="en-US" sz="2000" dirty="0">
                <a:solidFill>
                  <a:schemeClr val="tx1"/>
                </a:solidFill>
              </a:rPr>
              <a:t> </a:t>
            </a:r>
            <a:r>
              <a:rPr lang="en-US" sz="2000" dirty="0" err="1">
                <a:solidFill>
                  <a:schemeClr val="tx1"/>
                </a:solidFill>
              </a:rPr>
              <a:t>apa</a:t>
            </a:r>
            <a:r>
              <a:rPr lang="en-US" sz="2000" dirty="0">
                <a:solidFill>
                  <a:schemeClr val="tx1"/>
                </a:solidFill>
              </a:rPr>
              <a:t> yang </a:t>
            </a:r>
            <a:r>
              <a:rPr lang="en-US" sz="2000" dirty="0" err="1">
                <a:solidFill>
                  <a:schemeClr val="tx1"/>
                </a:solidFill>
              </a:rPr>
              <a:t>mereka</a:t>
            </a:r>
            <a:r>
              <a:rPr lang="en-US" sz="2000" dirty="0">
                <a:solidFill>
                  <a:schemeClr val="tx1"/>
                </a:solidFill>
              </a:rPr>
              <a:t> </a:t>
            </a:r>
            <a:r>
              <a:rPr lang="en-US" sz="2000" dirty="0" err="1">
                <a:solidFill>
                  <a:schemeClr val="tx1"/>
                </a:solidFill>
              </a:rPr>
              <a:t>tetapkan</a:t>
            </a:r>
            <a:r>
              <a:rPr lang="en-US" sz="2000" dirty="0">
                <a:solidFill>
                  <a:schemeClr val="tx1"/>
                </a:solidFill>
              </a:rPr>
              <a:t> </a:t>
            </a:r>
            <a:r>
              <a:rPr lang="en-US" sz="2000" dirty="0" err="1">
                <a:solidFill>
                  <a:schemeClr val="tx1"/>
                </a:solidFill>
              </a:rPr>
              <a:t>itu</a:t>
            </a:r>
            <a:r>
              <a:rPr lang="en-US" sz="2000" dirty="0">
                <a:solidFill>
                  <a:schemeClr val="tx1"/>
                </a:solidFill>
              </a:rPr>
              <a:t>. (Q. S. 16, Al-</a:t>
            </a:r>
            <a:r>
              <a:rPr lang="en-US" sz="2000" dirty="0" err="1">
                <a:solidFill>
                  <a:schemeClr val="tx1"/>
                </a:solidFill>
              </a:rPr>
              <a:t>Nahl</a:t>
            </a:r>
            <a:r>
              <a:rPr lang="en-US" sz="2000" dirty="0">
                <a:solidFill>
                  <a:schemeClr val="tx1"/>
                </a:solidFill>
              </a:rPr>
              <a:t>: 58-59)</a:t>
            </a:r>
          </a:p>
          <a:p>
            <a:pPr algn="ctr"/>
            <a:endParaRPr lang="id-ID" sz="2200" dirty="0">
              <a:solidFill>
                <a:schemeClr val="tx1"/>
              </a:solidFill>
            </a:endParaRPr>
          </a:p>
        </p:txBody>
      </p:sp>
      <p:sp>
        <p:nvSpPr>
          <p:cNvPr id="6" name="Curved Down Arrow 5"/>
          <p:cNvSpPr/>
          <p:nvPr/>
        </p:nvSpPr>
        <p:spPr>
          <a:xfrm rot="3289985">
            <a:off x="5944132" y="899305"/>
            <a:ext cx="1296144" cy="858240"/>
          </a:xfrm>
          <a:prstGeom prst="curvedDownArrow">
            <a:avLst/>
          </a:prstGeom>
          <a:solidFill>
            <a:schemeClr val="tx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Tree>
    <p:extLst>
      <p:ext uri="{BB962C8B-B14F-4D97-AF65-F5344CB8AC3E}">
        <p14:creationId xmlns:p14="http://schemas.microsoft.com/office/powerpoint/2010/main" val="4034447684"/>
      </p:ext>
    </p:extLst>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endParaRPr lang="id-ID" dirty="0"/>
          </a:p>
        </p:txBody>
      </p:sp>
      <p:sp>
        <p:nvSpPr>
          <p:cNvPr id="4" name="Wave 3"/>
          <p:cNvSpPr/>
          <p:nvPr/>
        </p:nvSpPr>
        <p:spPr>
          <a:xfrm>
            <a:off x="179512" y="116632"/>
            <a:ext cx="5400600" cy="2520280"/>
          </a:xfrm>
          <a:prstGeom prst="wav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err="1" smtClean="0"/>
              <a:t>Alquran</a:t>
            </a:r>
            <a:r>
              <a:rPr lang="en-US" sz="2200" dirty="0" smtClean="0"/>
              <a:t> </a:t>
            </a:r>
            <a:r>
              <a:rPr lang="en-US" sz="2200" dirty="0" err="1" smtClean="0"/>
              <a:t>mengajarkan</a:t>
            </a:r>
            <a:r>
              <a:rPr lang="en-US" sz="2200" dirty="0" smtClean="0"/>
              <a:t> </a:t>
            </a:r>
            <a:r>
              <a:rPr lang="en-US" sz="2200" dirty="0" err="1" smtClean="0"/>
              <a:t>persamaan</a:t>
            </a:r>
            <a:r>
              <a:rPr lang="en-US" sz="2200" dirty="0" smtClean="0"/>
              <a:t> </a:t>
            </a:r>
            <a:r>
              <a:rPr lang="en-US" sz="2200" dirty="0" err="1" smtClean="0"/>
              <a:t>hak</a:t>
            </a:r>
            <a:r>
              <a:rPr lang="en-US" sz="2200" dirty="0" smtClean="0"/>
              <a:t> </a:t>
            </a:r>
            <a:r>
              <a:rPr lang="en-US" sz="2200" dirty="0" err="1" smtClean="0"/>
              <a:t>antara</a:t>
            </a:r>
            <a:r>
              <a:rPr lang="en-US" sz="2200" dirty="0" smtClean="0"/>
              <a:t> </a:t>
            </a:r>
            <a:r>
              <a:rPr lang="en-US" sz="2200" dirty="0" err="1" smtClean="0"/>
              <a:t>laki-laki</a:t>
            </a:r>
            <a:r>
              <a:rPr lang="en-US" sz="2200" dirty="0" smtClean="0"/>
              <a:t> </a:t>
            </a:r>
            <a:r>
              <a:rPr lang="en-US" sz="2200" dirty="0" err="1" smtClean="0"/>
              <a:t>dan</a:t>
            </a:r>
            <a:r>
              <a:rPr lang="en-US" sz="2200" dirty="0" smtClean="0"/>
              <a:t> </a:t>
            </a:r>
            <a:r>
              <a:rPr lang="en-US" sz="2200" dirty="0" err="1" smtClean="0"/>
              <a:t>perempuan</a:t>
            </a:r>
            <a:r>
              <a:rPr lang="en-US" sz="2200" dirty="0" smtClean="0"/>
              <a:t>, </a:t>
            </a:r>
            <a:r>
              <a:rPr lang="en-US" sz="2200" dirty="0" err="1" smtClean="0"/>
              <a:t>karena</a:t>
            </a:r>
            <a:r>
              <a:rPr lang="en-US" sz="2200" dirty="0" smtClean="0"/>
              <a:t> </a:t>
            </a:r>
            <a:r>
              <a:rPr lang="en-US" sz="2200" dirty="0" err="1" smtClean="0"/>
              <a:t>keduanya</a:t>
            </a:r>
            <a:r>
              <a:rPr lang="en-US" sz="2200" dirty="0" smtClean="0"/>
              <a:t> </a:t>
            </a:r>
            <a:r>
              <a:rPr lang="en-US" sz="2200" dirty="0" err="1" smtClean="0"/>
              <a:t>berasal</a:t>
            </a:r>
            <a:r>
              <a:rPr lang="en-US" sz="2200" dirty="0" smtClean="0"/>
              <a:t> </a:t>
            </a:r>
            <a:r>
              <a:rPr lang="en-US" sz="2200" dirty="0" err="1" smtClean="0"/>
              <a:t>dari</a:t>
            </a:r>
            <a:r>
              <a:rPr lang="en-US" sz="2200" dirty="0" smtClean="0"/>
              <a:t> </a:t>
            </a:r>
            <a:r>
              <a:rPr lang="en-US" sz="2200" dirty="0" err="1" smtClean="0"/>
              <a:t>asal</a:t>
            </a:r>
            <a:r>
              <a:rPr lang="en-US" sz="2200" dirty="0" smtClean="0"/>
              <a:t> yang </a:t>
            </a:r>
            <a:r>
              <a:rPr lang="en-US" sz="2200" dirty="0" err="1" smtClean="0"/>
              <a:t>sama</a:t>
            </a:r>
            <a:r>
              <a:rPr lang="en-US" sz="2200" dirty="0" smtClean="0"/>
              <a:t>. Q.S.4, al-Nisa’:1</a:t>
            </a:r>
            <a:endParaRPr lang="id-ID" sz="2200" dirty="0"/>
          </a:p>
        </p:txBody>
      </p:sp>
      <p:sp>
        <p:nvSpPr>
          <p:cNvPr id="5" name="Cloud Callout 4"/>
          <p:cNvSpPr/>
          <p:nvPr/>
        </p:nvSpPr>
        <p:spPr>
          <a:xfrm>
            <a:off x="179512" y="2636912"/>
            <a:ext cx="8964488" cy="3528392"/>
          </a:xfrm>
          <a:prstGeom prst="cloudCallou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ar-SA" sz="2400" dirty="0">
                <a:solidFill>
                  <a:schemeClr val="tx1"/>
                </a:solidFill>
                <a:latin typeface="Traditional Arabic" pitchFamily="18" charset="-78"/>
                <a:cs typeface="Traditional Arabic" pitchFamily="18" charset="-78"/>
              </a:rPr>
              <a:t>{يَاأَيُّهَا النَّاسُ اتَّقُوا رَبَّكُمُ الَّذِي خَلَقَكُمْ مِنْ نَفْسٍ وَاحِدَةٍ وَخَلَقَ مِنْهَا زَوْجَهَا وَبَثَّ مِنْهُمَا رِجَالًا كَثِيرًا وَنِسَاءً} [النساء: 1]</a:t>
            </a:r>
          </a:p>
          <a:p>
            <a:pPr algn="ctr"/>
            <a:r>
              <a:rPr lang="en-US" sz="2100" dirty="0" err="1">
                <a:solidFill>
                  <a:schemeClr val="tx1"/>
                </a:solidFill>
              </a:rPr>
              <a:t>Artinya</a:t>
            </a:r>
            <a:r>
              <a:rPr lang="en-US" sz="2100" dirty="0">
                <a:solidFill>
                  <a:schemeClr val="tx1"/>
                </a:solidFill>
              </a:rPr>
              <a:t>: </a:t>
            </a:r>
            <a:r>
              <a:rPr lang="en-US" sz="2100" dirty="0" err="1">
                <a:solidFill>
                  <a:schemeClr val="tx1"/>
                </a:solidFill>
              </a:rPr>
              <a:t>Hai</a:t>
            </a:r>
            <a:r>
              <a:rPr lang="en-US" sz="2100" dirty="0">
                <a:solidFill>
                  <a:schemeClr val="tx1"/>
                </a:solidFill>
              </a:rPr>
              <a:t> </a:t>
            </a:r>
            <a:r>
              <a:rPr lang="en-US" sz="2100" dirty="0" err="1">
                <a:solidFill>
                  <a:schemeClr val="tx1"/>
                </a:solidFill>
              </a:rPr>
              <a:t>sekalian</a:t>
            </a:r>
            <a:r>
              <a:rPr lang="en-US" sz="2100" dirty="0">
                <a:solidFill>
                  <a:schemeClr val="tx1"/>
                </a:solidFill>
              </a:rPr>
              <a:t> </a:t>
            </a:r>
            <a:r>
              <a:rPr lang="en-US" sz="2100" dirty="0" err="1">
                <a:solidFill>
                  <a:schemeClr val="tx1"/>
                </a:solidFill>
              </a:rPr>
              <a:t>manusia</a:t>
            </a:r>
            <a:r>
              <a:rPr lang="en-US" sz="2100" dirty="0">
                <a:solidFill>
                  <a:schemeClr val="tx1"/>
                </a:solidFill>
              </a:rPr>
              <a:t>, </a:t>
            </a:r>
            <a:r>
              <a:rPr lang="en-US" sz="2100" dirty="0" err="1">
                <a:solidFill>
                  <a:schemeClr val="tx1"/>
                </a:solidFill>
              </a:rPr>
              <a:t>bertakwalah</a:t>
            </a:r>
            <a:r>
              <a:rPr lang="en-US" sz="2100" dirty="0">
                <a:solidFill>
                  <a:schemeClr val="tx1"/>
                </a:solidFill>
              </a:rPr>
              <a:t> </a:t>
            </a:r>
            <a:r>
              <a:rPr lang="en-US" sz="2100" dirty="0" err="1">
                <a:solidFill>
                  <a:schemeClr val="tx1"/>
                </a:solidFill>
              </a:rPr>
              <a:t>kepada</a:t>
            </a:r>
            <a:r>
              <a:rPr lang="en-US" sz="2100" dirty="0">
                <a:solidFill>
                  <a:schemeClr val="tx1"/>
                </a:solidFill>
              </a:rPr>
              <a:t> </a:t>
            </a:r>
            <a:r>
              <a:rPr lang="en-US" sz="2100" dirty="0" err="1">
                <a:solidFill>
                  <a:schemeClr val="tx1"/>
                </a:solidFill>
              </a:rPr>
              <a:t>Tuhan</a:t>
            </a:r>
            <a:r>
              <a:rPr lang="en-US" sz="2100" dirty="0">
                <a:solidFill>
                  <a:schemeClr val="tx1"/>
                </a:solidFill>
              </a:rPr>
              <a:t>-mu yang </a:t>
            </a:r>
            <a:r>
              <a:rPr lang="en-US" sz="2100" dirty="0" err="1">
                <a:solidFill>
                  <a:schemeClr val="tx1"/>
                </a:solidFill>
              </a:rPr>
              <a:t>telah</a:t>
            </a:r>
            <a:r>
              <a:rPr lang="en-US" sz="2100" dirty="0">
                <a:solidFill>
                  <a:schemeClr val="tx1"/>
                </a:solidFill>
              </a:rPr>
              <a:t> </a:t>
            </a:r>
            <a:r>
              <a:rPr lang="en-US" sz="2100" dirty="0" err="1">
                <a:solidFill>
                  <a:schemeClr val="tx1"/>
                </a:solidFill>
              </a:rPr>
              <a:t>menciptakan</a:t>
            </a:r>
            <a:r>
              <a:rPr lang="en-US" sz="2100" dirty="0">
                <a:solidFill>
                  <a:schemeClr val="tx1"/>
                </a:solidFill>
              </a:rPr>
              <a:t> </a:t>
            </a:r>
            <a:r>
              <a:rPr lang="en-US" sz="2100" dirty="0" err="1">
                <a:solidFill>
                  <a:schemeClr val="tx1"/>
                </a:solidFill>
              </a:rPr>
              <a:t>kamu</a:t>
            </a:r>
            <a:r>
              <a:rPr lang="en-US" sz="2100" dirty="0">
                <a:solidFill>
                  <a:schemeClr val="tx1"/>
                </a:solidFill>
              </a:rPr>
              <a:t> </a:t>
            </a:r>
            <a:r>
              <a:rPr lang="en-US" sz="2100" dirty="0" err="1">
                <a:solidFill>
                  <a:schemeClr val="tx1"/>
                </a:solidFill>
              </a:rPr>
              <a:t>dari</a:t>
            </a:r>
            <a:r>
              <a:rPr lang="en-US" sz="2100" dirty="0">
                <a:solidFill>
                  <a:schemeClr val="tx1"/>
                </a:solidFill>
              </a:rPr>
              <a:t> </a:t>
            </a:r>
            <a:r>
              <a:rPr lang="en-US" sz="2100" dirty="0" err="1">
                <a:solidFill>
                  <a:schemeClr val="tx1"/>
                </a:solidFill>
              </a:rPr>
              <a:t>seorang</a:t>
            </a:r>
            <a:r>
              <a:rPr lang="en-US" sz="2100" dirty="0">
                <a:solidFill>
                  <a:schemeClr val="tx1"/>
                </a:solidFill>
              </a:rPr>
              <a:t> </a:t>
            </a:r>
            <a:r>
              <a:rPr lang="en-US" sz="2100" dirty="0" err="1">
                <a:solidFill>
                  <a:schemeClr val="tx1"/>
                </a:solidFill>
              </a:rPr>
              <a:t>diri</a:t>
            </a:r>
            <a:r>
              <a:rPr lang="en-US" sz="2100" dirty="0">
                <a:solidFill>
                  <a:schemeClr val="tx1"/>
                </a:solidFill>
              </a:rPr>
              <a:t>, </a:t>
            </a:r>
            <a:r>
              <a:rPr lang="en-US" sz="2100" dirty="0" err="1">
                <a:solidFill>
                  <a:schemeClr val="tx1"/>
                </a:solidFill>
              </a:rPr>
              <a:t>dan</a:t>
            </a:r>
            <a:r>
              <a:rPr lang="en-US" sz="2100" dirty="0">
                <a:solidFill>
                  <a:schemeClr val="tx1"/>
                </a:solidFill>
              </a:rPr>
              <a:t> </a:t>
            </a:r>
            <a:r>
              <a:rPr lang="en-US" sz="2100" dirty="0" err="1">
                <a:solidFill>
                  <a:schemeClr val="tx1"/>
                </a:solidFill>
              </a:rPr>
              <a:t>dari</a:t>
            </a:r>
            <a:r>
              <a:rPr lang="en-US" sz="2100" dirty="0">
                <a:solidFill>
                  <a:schemeClr val="tx1"/>
                </a:solidFill>
              </a:rPr>
              <a:t> </a:t>
            </a:r>
            <a:r>
              <a:rPr lang="en-US" sz="2100" dirty="0" err="1">
                <a:solidFill>
                  <a:schemeClr val="tx1"/>
                </a:solidFill>
              </a:rPr>
              <a:t>padanya</a:t>
            </a:r>
            <a:r>
              <a:rPr lang="en-US" sz="2100" dirty="0">
                <a:solidFill>
                  <a:schemeClr val="tx1"/>
                </a:solidFill>
              </a:rPr>
              <a:t> Allah </a:t>
            </a:r>
            <a:r>
              <a:rPr lang="en-US" sz="2100" dirty="0" err="1">
                <a:solidFill>
                  <a:schemeClr val="tx1"/>
                </a:solidFill>
              </a:rPr>
              <a:t>menciptakan</a:t>
            </a:r>
            <a:r>
              <a:rPr lang="en-US" sz="2100" dirty="0">
                <a:solidFill>
                  <a:schemeClr val="tx1"/>
                </a:solidFill>
              </a:rPr>
              <a:t> </a:t>
            </a:r>
            <a:r>
              <a:rPr lang="en-US" sz="2100" dirty="0" err="1">
                <a:solidFill>
                  <a:schemeClr val="tx1"/>
                </a:solidFill>
              </a:rPr>
              <a:t>isterinya</a:t>
            </a:r>
            <a:r>
              <a:rPr lang="en-US" sz="2100" dirty="0">
                <a:solidFill>
                  <a:schemeClr val="tx1"/>
                </a:solidFill>
              </a:rPr>
              <a:t>; </a:t>
            </a:r>
            <a:r>
              <a:rPr lang="en-US" sz="2100" dirty="0" err="1">
                <a:solidFill>
                  <a:schemeClr val="tx1"/>
                </a:solidFill>
              </a:rPr>
              <a:t>dan</a:t>
            </a:r>
            <a:r>
              <a:rPr lang="en-US" sz="2100" dirty="0">
                <a:solidFill>
                  <a:schemeClr val="tx1"/>
                </a:solidFill>
              </a:rPr>
              <a:t> </a:t>
            </a:r>
            <a:r>
              <a:rPr lang="en-US" sz="2100" dirty="0" err="1">
                <a:solidFill>
                  <a:schemeClr val="tx1"/>
                </a:solidFill>
              </a:rPr>
              <a:t>dari</a:t>
            </a:r>
            <a:r>
              <a:rPr lang="en-US" sz="2100" dirty="0">
                <a:solidFill>
                  <a:schemeClr val="tx1"/>
                </a:solidFill>
              </a:rPr>
              <a:t> </a:t>
            </a:r>
            <a:r>
              <a:rPr lang="en-US" sz="2100" dirty="0" err="1">
                <a:solidFill>
                  <a:schemeClr val="tx1"/>
                </a:solidFill>
              </a:rPr>
              <a:t>pada</a:t>
            </a:r>
            <a:r>
              <a:rPr lang="en-US" sz="2100" dirty="0">
                <a:solidFill>
                  <a:schemeClr val="tx1"/>
                </a:solidFill>
              </a:rPr>
              <a:t> </a:t>
            </a:r>
            <a:r>
              <a:rPr lang="en-US" sz="2100" dirty="0" err="1">
                <a:solidFill>
                  <a:schemeClr val="tx1"/>
                </a:solidFill>
              </a:rPr>
              <a:t>keduanya</a:t>
            </a:r>
            <a:r>
              <a:rPr lang="en-US" sz="2100" dirty="0">
                <a:solidFill>
                  <a:schemeClr val="tx1"/>
                </a:solidFill>
              </a:rPr>
              <a:t> Allah </a:t>
            </a:r>
            <a:r>
              <a:rPr lang="en-US" sz="2100" dirty="0" err="1">
                <a:solidFill>
                  <a:schemeClr val="tx1"/>
                </a:solidFill>
              </a:rPr>
              <a:t>memperkembang</a:t>
            </a:r>
            <a:r>
              <a:rPr lang="en-US" sz="2100" dirty="0">
                <a:solidFill>
                  <a:schemeClr val="tx1"/>
                </a:solidFill>
              </a:rPr>
              <a:t> </a:t>
            </a:r>
            <a:r>
              <a:rPr lang="en-US" sz="2100" dirty="0" err="1">
                <a:solidFill>
                  <a:schemeClr val="tx1"/>
                </a:solidFill>
              </a:rPr>
              <a:t>biakkan</a:t>
            </a:r>
            <a:r>
              <a:rPr lang="en-US" sz="2100" dirty="0">
                <a:solidFill>
                  <a:schemeClr val="tx1"/>
                </a:solidFill>
              </a:rPr>
              <a:t> </a:t>
            </a:r>
            <a:r>
              <a:rPr lang="en-US" sz="2100" dirty="0" err="1">
                <a:solidFill>
                  <a:schemeClr val="tx1"/>
                </a:solidFill>
              </a:rPr>
              <a:t>laki-laki</a:t>
            </a:r>
            <a:r>
              <a:rPr lang="en-US" sz="2100" dirty="0">
                <a:solidFill>
                  <a:schemeClr val="tx1"/>
                </a:solidFill>
              </a:rPr>
              <a:t> </a:t>
            </a:r>
            <a:r>
              <a:rPr lang="en-US" sz="2100" dirty="0" err="1">
                <a:solidFill>
                  <a:schemeClr val="tx1"/>
                </a:solidFill>
              </a:rPr>
              <a:t>dan</a:t>
            </a:r>
            <a:r>
              <a:rPr lang="en-US" sz="2100" dirty="0">
                <a:solidFill>
                  <a:schemeClr val="tx1"/>
                </a:solidFill>
              </a:rPr>
              <a:t> </a:t>
            </a:r>
            <a:r>
              <a:rPr lang="en-US" sz="2100" dirty="0" err="1">
                <a:solidFill>
                  <a:schemeClr val="tx1"/>
                </a:solidFill>
              </a:rPr>
              <a:t>perempuan</a:t>
            </a:r>
            <a:r>
              <a:rPr lang="en-US" sz="2100" dirty="0">
                <a:solidFill>
                  <a:schemeClr val="tx1"/>
                </a:solidFill>
              </a:rPr>
              <a:t> yang </a:t>
            </a:r>
            <a:r>
              <a:rPr lang="en-US" sz="2100" dirty="0" err="1">
                <a:solidFill>
                  <a:schemeClr val="tx1"/>
                </a:solidFill>
              </a:rPr>
              <a:t>banyak</a:t>
            </a:r>
            <a:r>
              <a:rPr lang="en-US" sz="2100" dirty="0">
                <a:solidFill>
                  <a:schemeClr val="tx1"/>
                </a:solidFill>
              </a:rPr>
              <a:t>.</a:t>
            </a:r>
            <a:endParaRPr lang="ar-SA" sz="2100" dirty="0">
              <a:solidFill>
                <a:schemeClr val="tx1"/>
              </a:solidFill>
              <a:latin typeface="Traditional Arabic" pitchFamily="18" charset="-78"/>
              <a:cs typeface="Traditional Arabic" pitchFamily="18" charset="-78"/>
            </a:endParaRPr>
          </a:p>
          <a:p>
            <a:pPr algn="ctr"/>
            <a:endParaRPr lang="id-ID" sz="2200" dirty="0">
              <a:solidFill>
                <a:schemeClr val="tx1"/>
              </a:solidFill>
            </a:endParaRPr>
          </a:p>
        </p:txBody>
      </p:sp>
      <p:sp>
        <p:nvSpPr>
          <p:cNvPr id="6" name="Curved Down Arrow 5"/>
          <p:cNvSpPr/>
          <p:nvPr/>
        </p:nvSpPr>
        <p:spPr>
          <a:xfrm rot="2920003">
            <a:off x="5907430" y="1224416"/>
            <a:ext cx="1598721" cy="827610"/>
          </a:xfrm>
          <a:prstGeom prst="curvedDownArrow">
            <a:avLst/>
          </a:prstGeom>
          <a:solidFill>
            <a:schemeClr val="tx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Tree>
    <p:extLst>
      <p:ext uri="{BB962C8B-B14F-4D97-AF65-F5344CB8AC3E}">
        <p14:creationId xmlns:p14="http://schemas.microsoft.com/office/powerpoint/2010/main" val="3553241816"/>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80728"/>
          </a:xfrm>
          <a:solidFill>
            <a:srgbClr val="0099FF"/>
          </a:solidFill>
        </p:spPr>
        <p:txBody>
          <a:bodyPr>
            <a:normAutofit/>
          </a:bodyPr>
          <a:lstStyle/>
          <a:p>
            <a:r>
              <a:rPr lang="id-ID" sz="2400" dirty="0" smtClean="0">
                <a:latin typeface="+mn-lt"/>
              </a:rPr>
              <a:t>A. Manusia Berpotensi untuk Melakukan Kekerasan Terhadap Anak</a:t>
            </a:r>
            <a:endParaRPr lang="id-ID" sz="2400" dirty="0">
              <a:latin typeface="+mn-lt"/>
            </a:endParaRPr>
          </a:p>
        </p:txBody>
      </p:sp>
      <p:sp>
        <p:nvSpPr>
          <p:cNvPr id="3" name="Content Placeholder 2"/>
          <p:cNvSpPr>
            <a:spLocks noGrp="1"/>
          </p:cNvSpPr>
          <p:nvPr>
            <p:ph idx="1"/>
          </p:nvPr>
        </p:nvSpPr>
        <p:spPr>
          <a:xfrm>
            <a:off x="0" y="836712"/>
            <a:ext cx="9144000" cy="6021288"/>
          </a:xfrm>
        </p:spPr>
        <p:txBody>
          <a:bodyPr>
            <a:normAutofit/>
          </a:bodyPr>
          <a:lstStyle/>
          <a:p>
            <a:pPr algn="just"/>
            <a:r>
              <a:rPr lang="en-US" sz="2400" dirty="0" smtClean="0">
                <a:solidFill>
                  <a:schemeClr val="tx1"/>
                </a:solidFill>
              </a:rPr>
              <a:t>Di </a:t>
            </a:r>
            <a:r>
              <a:rPr lang="en-US" sz="2400" dirty="0" err="1" smtClean="0">
                <a:solidFill>
                  <a:schemeClr val="tx1"/>
                </a:solidFill>
              </a:rPr>
              <a:t>dalam</a:t>
            </a:r>
            <a:r>
              <a:rPr lang="en-US" sz="2400" dirty="0" smtClean="0">
                <a:solidFill>
                  <a:schemeClr val="tx1"/>
                </a:solidFill>
              </a:rPr>
              <a:t> </a:t>
            </a:r>
            <a:r>
              <a:rPr lang="en-US" sz="2400" dirty="0" err="1" smtClean="0">
                <a:solidFill>
                  <a:schemeClr val="tx1"/>
                </a:solidFill>
              </a:rPr>
              <a:t>Alquran</a:t>
            </a:r>
            <a:r>
              <a:rPr lang="en-US" sz="2400" dirty="0" smtClean="0">
                <a:solidFill>
                  <a:schemeClr val="tx1"/>
                </a:solidFill>
              </a:rPr>
              <a:t> </a:t>
            </a:r>
            <a:r>
              <a:rPr lang="en-US" sz="2400" dirty="0" err="1" smtClean="0">
                <a:solidFill>
                  <a:schemeClr val="tx1"/>
                </a:solidFill>
              </a:rPr>
              <a:t>disebutkan</a:t>
            </a:r>
            <a:r>
              <a:rPr lang="en-US" sz="2400" dirty="0" smtClean="0">
                <a:solidFill>
                  <a:schemeClr val="tx1"/>
                </a:solidFill>
              </a:rPr>
              <a:t> </a:t>
            </a:r>
            <a:r>
              <a:rPr lang="en-US" sz="2400" dirty="0" err="1" smtClean="0">
                <a:solidFill>
                  <a:schemeClr val="tx1"/>
                </a:solidFill>
              </a:rPr>
              <a:t>bahwa</a:t>
            </a:r>
            <a:r>
              <a:rPr lang="en-US" sz="2400" dirty="0" smtClean="0">
                <a:solidFill>
                  <a:schemeClr val="tx1"/>
                </a:solidFill>
              </a:rPr>
              <a:t> </a:t>
            </a:r>
            <a:r>
              <a:rPr lang="en-US" sz="2400" dirty="0" err="1" smtClean="0">
                <a:solidFill>
                  <a:schemeClr val="tx1"/>
                </a:solidFill>
              </a:rPr>
              <a:t>manusia</a:t>
            </a:r>
            <a:r>
              <a:rPr lang="en-US" sz="2400" dirty="0" smtClean="0">
                <a:solidFill>
                  <a:schemeClr val="tx1"/>
                </a:solidFill>
              </a:rPr>
              <a:t> </a:t>
            </a:r>
            <a:r>
              <a:rPr lang="en-US" sz="2400" dirty="0" err="1" smtClean="0">
                <a:solidFill>
                  <a:schemeClr val="tx1"/>
                </a:solidFill>
              </a:rPr>
              <a:t>berpotensi</a:t>
            </a:r>
            <a:r>
              <a:rPr lang="en-US" sz="2400" dirty="0" smtClean="0">
                <a:solidFill>
                  <a:schemeClr val="tx1"/>
                </a:solidFill>
              </a:rPr>
              <a:t> </a:t>
            </a:r>
            <a:r>
              <a:rPr lang="en-US" sz="2400" dirty="0" err="1" smtClean="0">
                <a:solidFill>
                  <a:schemeClr val="tx1"/>
                </a:solidFill>
              </a:rPr>
              <a:t>untuk</a:t>
            </a:r>
            <a:r>
              <a:rPr lang="en-US" sz="2400" dirty="0" smtClean="0">
                <a:solidFill>
                  <a:schemeClr val="tx1"/>
                </a:solidFill>
              </a:rPr>
              <a:t> </a:t>
            </a:r>
            <a:r>
              <a:rPr lang="en-US" sz="2400" dirty="0" err="1" smtClean="0">
                <a:solidFill>
                  <a:schemeClr val="tx1"/>
                </a:solidFill>
              </a:rPr>
              <a:t>melakukan</a:t>
            </a:r>
            <a:r>
              <a:rPr lang="en-US" sz="2400" dirty="0" smtClean="0">
                <a:solidFill>
                  <a:schemeClr val="tx1"/>
                </a:solidFill>
              </a:rPr>
              <a:t> </a:t>
            </a:r>
            <a:r>
              <a:rPr lang="en-US" sz="2400" dirty="0" err="1" smtClean="0">
                <a:solidFill>
                  <a:schemeClr val="tx1"/>
                </a:solidFill>
              </a:rPr>
              <a:t>kekerasan</a:t>
            </a:r>
            <a:r>
              <a:rPr lang="en-US" sz="2400" dirty="0" smtClean="0">
                <a:solidFill>
                  <a:schemeClr val="tx1"/>
                </a:solidFill>
              </a:rPr>
              <a:t> </a:t>
            </a:r>
            <a:r>
              <a:rPr lang="en-US" sz="2400" dirty="0" err="1" smtClean="0">
                <a:solidFill>
                  <a:schemeClr val="tx1"/>
                </a:solidFill>
              </a:rPr>
              <a:t>terhadap</a:t>
            </a:r>
            <a:r>
              <a:rPr lang="en-US" sz="2400" dirty="0" smtClean="0">
                <a:solidFill>
                  <a:schemeClr val="tx1"/>
                </a:solidFill>
              </a:rPr>
              <a:t> </a:t>
            </a:r>
            <a:r>
              <a:rPr lang="en-US" sz="2400" dirty="0" err="1" smtClean="0">
                <a:solidFill>
                  <a:schemeClr val="tx1"/>
                </a:solidFill>
              </a:rPr>
              <a:t>sesama</a:t>
            </a:r>
            <a:r>
              <a:rPr lang="en-US" sz="2400" dirty="0" smtClean="0">
                <a:solidFill>
                  <a:schemeClr val="tx1"/>
                </a:solidFill>
              </a:rPr>
              <a:t> </a:t>
            </a:r>
            <a:r>
              <a:rPr lang="en-US" sz="2400" dirty="0" err="1" smtClean="0">
                <a:solidFill>
                  <a:schemeClr val="tx1"/>
                </a:solidFill>
              </a:rPr>
              <a:t>manusia</a:t>
            </a:r>
            <a:r>
              <a:rPr lang="en-US" sz="2400" dirty="0" smtClean="0">
                <a:solidFill>
                  <a:schemeClr val="tx1"/>
                </a:solidFill>
              </a:rPr>
              <a:t>, </a:t>
            </a:r>
            <a:r>
              <a:rPr lang="en-US" sz="2400" dirty="0" err="1" smtClean="0">
                <a:solidFill>
                  <a:schemeClr val="tx1"/>
                </a:solidFill>
              </a:rPr>
              <a:t>bahkan</a:t>
            </a:r>
            <a:r>
              <a:rPr lang="en-US" sz="2400" dirty="0" smtClean="0">
                <a:solidFill>
                  <a:schemeClr val="tx1"/>
                </a:solidFill>
              </a:rPr>
              <a:t> </a:t>
            </a:r>
            <a:r>
              <a:rPr lang="en-US" sz="2400" dirty="0" err="1" smtClean="0">
                <a:solidFill>
                  <a:schemeClr val="tx1"/>
                </a:solidFill>
              </a:rPr>
              <a:t>terhadap</a:t>
            </a:r>
            <a:r>
              <a:rPr lang="en-US" sz="2400" dirty="0" smtClean="0">
                <a:solidFill>
                  <a:schemeClr val="tx1"/>
                </a:solidFill>
              </a:rPr>
              <a:t> </a:t>
            </a:r>
            <a:r>
              <a:rPr lang="en-US" sz="2400" dirty="0" err="1" smtClean="0">
                <a:solidFill>
                  <a:schemeClr val="tx1"/>
                </a:solidFill>
              </a:rPr>
              <a:t>anak</a:t>
            </a:r>
            <a:r>
              <a:rPr lang="en-US" sz="2400" dirty="0" smtClean="0">
                <a:solidFill>
                  <a:schemeClr val="tx1"/>
                </a:solidFill>
              </a:rPr>
              <a:t> </a:t>
            </a:r>
            <a:r>
              <a:rPr lang="en-US" sz="2400" dirty="0" err="1" smtClean="0">
                <a:solidFill>
                  <a:schemeClr val="tx1"/>
                </a:solidFill>
              </a:rPr>
              <a:t>sendiri</a:t>
            </a:r>
            <a:r>
              <a:rPr lang="en-US" sz="2400" dirty="0" smtClean="0">
                <a:solidFill>
                  <a:schemeClr val="tx1"/>
                </a:solidFill>
              </a:rPr>
              <a:t>. </a:t>
            </a:r>
            <a:r>
              <a:rPr lang="en-US" sz="2400" dirty="0" err="1" smtClean="0">
                <a:solidFill>
                  <a:schemeClr val="tx1"/>
                </a:solidFill>
              </a:rPr>
              <a:t>Bahkan</a:t>
            </a:r>
            <a:r>
              <a:rPr lang="en-US" sz="2400" dirty="0" smtClean="0">
                <a:solidFill>
                  <a:schemeClr val="tx1"/>
                </a:solidFill>
              </a:rPr>
              <a:t> </a:t>
            </a:r>
            <a:r>
              <a:rPr lang="en-US" sz="2400" dirty="0" err="1" smtClean="0">
                <a:solidFill>
                  <a:schemeClr val="tx1"/>
                </a:solidFill>
              </a:rPr>
              <a:t>kekerasan</a:t>
            </a:r>
            <a:r>
              <a:rPr lang="en-US" sz="2400" dirty="0" smtClean="0">
                <a:solidFill>
                  <a:schemeClr val="tx1"/>
                </a:solidFill>
              </a:rPr>
              <a:t> </a:t>
            </a:r>
            <a:r>
              <a:rPr lang="en-US" sz="2400" dirty="0" err="1" smtClean="0">
                <a:solidFill>
                  <a:schemeClr val="tx1"/>
                </a:solidFill>
              </a:rPr>
              <a:t>tersebut</a:t>
            </a:r>
            <a:r>
              <a:rPr lang="en-US" sz="2400" dirty="0" smtClean="0">
                <a:solidFill>
                  <a:schemeClr val="tx1"/>
                </a:solidFill>
              </a:rPr>
              <a:t> </a:t>
            </a:r>
            <a:r>
              <a:rPr lang="en-US" sz="2400" dirty="0" err="1" smtClean="0">
                <a:solidFill>
                  <a:schemeClr val="tx1"/>
                </a:solidFill>
              </a:rPr>
              <a:t>bisa</a:t>
            </a:r>
            <a:r>
              <a:rPr lang="en-US" sz="2400" dirty="0" smtClean="0">
                <a:solidFill>
                  <a:schemeClr val="tx1"/>
                </a:solidFill>
              </a:rPr>
              <a:t> </a:t>
            </a:r>
            <a:r>
              <a:rPr lang="en-US" sz="2400" dirty="0" err="1" smtClean="0">
                <a:solidFill>
                  <a:schemeClr val="tx1"/>
                </a:solidFill>
              </a:rPr>
              <a:t>terjadi</a:t>
            </a:r>
            <a:r>
              <a:rPr lang="en-US" sz="2400" dirty="0" smtClean="0">
                <a:solidFill>
                  <a:schemeClr val="tx1"/>
                </a:solidFill>
              </a:rPr>
              <a:t> </a:t>
            </a:r>
            <a:r>
              <a:rPr lang="en-US" sz="2400" dirty="0" err="1" smtClean="0">
                <a:solidFill>
                  <a:schemeClr val="tx1"/>
                </a:solidFill>
              </a:rPr>
              <a:t>sampai</a:t>
            </a:r>
            <a:r>
              <a:rPr lang="en-US" sz="2400" dirty="0" smtClean="0">
                <a:solidFill>
                  <a:schemeClr val="tx1"/>
                </a:solidFill>
              </a:rPr>
              <a:t> </a:t>
            </a:r>
            <a:r>
              <a:rPr lang="en-US" sz="2400" dirty="0" err="1" smtClean="0">
                <a:solidFill>
                  <a:schemeClr val="tx1"/>
                </a:solidFill>
              </a:rPr>
              <a:t>ke</a:t>
            </a:r>
            <a:r>
              <a:rPr lang="en-US" sz="2400" dirty="0" smtClean="0">
                <a:solidFill>
                  <a:schemeClr val="tx1"/>
                </a:solidFill>
              </a:rPr>
              <a:t> </a:t>
            </a:r>
            <a:r>
              <a:rPr lang="en-US" sz="2400" dirty="0" err="1" smtClean="0">
                <a:solidFill>
                  <a:schemeClr val="tx1"/>
                </a:solidFill>
              </a:rPr>
              <a:t>tingkat</a:t>
            </a:r>
            <a:r>
              <a:rPr lang="en-US" sz="2400" dirty="0" smtClean="0">
                <a:solidFill>
                  <a:schemeClr val="tx1"/>
                </a:solidFill>
              </a:rPr>
              <a:t> </a:t>
            </a:r>
            <a:r>
              <a:rPr lang="en-US" sz="2400" dirty="0" err="1" smtClean="0">
                <a:solidFill>
                  <a:schemeClr val="tx1"/>
                </a:solidFill>
              </a:rPr>
              <a:t>pembunuhan</a:t>
            </a:r>
            <a:r>
              <a:rPr lang="en-US" sz="2400" dirty="0" smtClean="0">
                <a:solidFill>
                  <a:schemeClr val="tx1"/>
                </a:solidFill>
              </a:rPr>
              <a:t>. </a:t>
            </a:r>
          </a:p>
          <a:p>
            <a:pPr algn="just"/>
            <a:r>
              <a:rPr lang="en-US" sz="2400" dirty="0" err="1" smtClean="0">
                <a:solidFill>
                  <a:schemeClr val="tx1"/>
                </a:solidFill>
              </a:rPr>
              <a:t>Oleh</a:t>
            </a:r>
            <a:r>
              <a:rPr lang="en-US" sz="2400" dirty="0" smtClean="0">
                <a:solidFill>
                  <a:schemeClr val="tx1"/>
                </a:solidFill>
              </a:rPr>
              <a:t> </a:t>
            </a:r>
            <a:r>
              <a:rPr lang="en-US" sz="2400" dirty="0" err="1" smtClean="0">
                <a:solidFill>
                  <a:schemeClr val="tx1"/>
                </a:solidFill>
              </a:rPr>
              <a:t>karenanya</a:t>
            </a:r>
            <a:r>
              <a:rPr lang="en-US" sz="2400" dirty="0" smtClean="0">
                <a:solidFill>
                  <a:schemeClr val="tx1"/>
                </a:solidFill>
              </a:rPr>
              <a:t> </a:t>
            </a:r>
            <a:r>
              <a:rPr lang="en-US" sz="2400" dirty="0" err="1" smtClean="0">
                <a:solidFill>
                  <a:schemeClr val="tx1"/>
                </a:solidFill>
              </a:rPr>
              <a:t>Alquran</a:t>
            </a:r>
            <a:r>
              <a:rPr lang="en-US" sz="2400" dirty="0" smtClean="0">
                <a:solidFill>
                  <a:schemeClr val="tx1"/>
                </a:solidFill>
              </a:rPr>
              <a:t> </a:t>
            </a:r>
            <a:r>
              <a:rPr lang="en-US" sz="2400" dirty="0" err="1" smtClean="0">
                <a:solidFill>
                  <a:schemeClr val="tx1"/>
                </a:solidFill>
              </a:rPr>
              <a:t>mencegahnya</a:t>
            </a:r>
            <a:r>
              <a:rPr lang="en-US" sz="2400" dirty="0" smtClean="0">
                <a:solidFill>
                  <a:schemeClr val="tx1"/>
                </a:solidFill>
              </a:rPr>
              <a:t> agar </a:t>
            </a:r>
            <a:r>
              <a:rPr lang="en-US" sz="2400" dirty="0" err="1" smtClean="0">
                <a:solidFill>
                  <a:schemeClr val="tx1"/>
                </a:solidFill>
              </a:rPr>
              <a:t>jangan</a:t>
            </a:r>
            <a:r>
              <a:rPr lang="en-US" sz="2400" dirty="0" smtClean="0">
                <a:solidFill>
                  <a:schemeClr val="tx1"/>
                </a:solidFill>
              </a:rPr>
              <a:t> </a:t>
            </a:r>
            <a:r>
              <a:rPr lang="en-US" sz="2400" dirty="0" err="1" smtClean="0">
                <a:solidFill>
                  <a:schemeClr val="tx1"/>
                </a:solidFill>
              </a:rPr>
              <a:t>sampai</a:t>
            </a:r>
            <a:r>
              <a:rPr lang="en-US" sz="2400" dirty="0" smtClean="0">
                <a:solidFill>
                  <a:schemeClr val="tx1"/>
                </a:solidFill>
              </a:rPr>
              <a:t> </a:t>
            </a:r>
            <a:r>
              <a:rPr lang="en-US" sz="2400" dirty="0" err="1" smtClean="0">
                <a:solidFill>
                  <a:schemeClr val="tx1"/>
                </a:solidFill>
              </a:rPr>
              <a:t>terjadi</a:t>
            </a:r>
            <a:r>
              <a:rPr lang="en-US" sz="2400" dirty="0" smtClean="0">
                <a:solidFill>
                  <a:schemeClr val="tx1"/>
                </a:solidFill>
              </a:rPr>
              <a:t>.</a:t>
            </a:r>
          </a:p>
          <a:p>
            <a:pPr marL="0" indent="0">
              <a:buNone/>
            </a:pPr>
            <a:endParaRPr lang="id-ID" sz="2400" dirty="0"/>
          </a:p>
        </p:txBody>
      </p:sp>
      <p:graphicFrame>
        <p:nvGraphicFramePr>
          <p:cNvPr id="4" name="Diagram 3"/>
          <p:cNvGraphicFramePr/>
          <p:nvPr>
            <p:extLst>
              <p:ext uri="{D42A27DB-BD31-4B8C-83A1-F6EECF244321}">
                <p14:modId xmlns:p14="http://schemas.microsoft.com/office/powerpoint/2010/main" val="2401356291"/>
              </p:ext>
            </p:extLst>
          </p:nvPr>
        </p:nvGraphicFramePr>
        <p:xfrm>
          <a:off x="0" y="2792760"/>
          <a:ext cx="9144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8499916"/>
      </p:ext>
    </p:extLst>
  </p:cSld>
  <p:clrMapOvr>
    <a:masterClrMapping/>
  </p:clrMapOvr>
  <p:transition spd="slow">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418058"/>
          </a:xfrm>
        </p:spPr>
        <p:txBody>
          <a:bodyPr>
            <a:normAutofit fontScale="90000"/>
          </a:bodyPr>
          <a:lstStyle/>
          <a:p>
            <a:pPr algn="l"/>
            <a:r>
              <a:rPr lang="id-ID" sz="2200" dirty="0" smtClean="0"/>
              <a:t>lanjutan...</a:t>
            </a:r>
            <a:endParaRPr lang="id-ID" sz="2200" dirty="0"/>
          </a:p>
        </p:txBody>
      </p:sp>
      <p:sp>
        <p:nvSpPr>
          <p:cNvPr id="3" name="Content Placeholder 2"/>
          <p:cNvSpPr>
            <a:spLocks noGrp="1"/>
          </p:cNvSpPr>
          <p:nvPr>
            <p:ph idx="1"/>
          </p:nvPr>
        </p:nvSpPr>
        <p:spPr>
          <a:xfrm>
            <a:off x="0" y="476672"/>
            <a:ext cx="9144000" cy="6381328"/>
          </a:xfrm>
        </p:spPr>
        <p:txBody>
          <a:bodyPr>
            <a:normAutofit/>
          </a:bodyPr>
          <a:lstStyle/>
          <a:p>
            <a:endParaRPr lang="id-ID" sz="2600" dirty="0" smtClean="0"/>
          </a:p>
          <a:p>
            <a:pPr marL="0" indent="0" algn="just">
              <a:buNone/>
            </a:pPr>
            <a:endParaRPr lang="id-ID" sz="2600" dirty="0" smtClean="0"/>
          </a:p>
          <a:p>
            <a:pPr algn="just"/>
            <a:endParaRPr lang="id-ID" sz="2600" dirty="0"/>
          </a:p>
          <a:p>
            <a:pPr algn="just"/>
            <a:r>
              <a:rPr lang="en-US" sz="2600" dirty="0" err="1" smtClean="0"/>
              <a:t>Alquran</a:t>
            </a:r>
            <a:r>
              <a:rPr lang="en-US" sz="2600" dirty="0" smtClean="0"/>
              <a:t> </a:t>
            </a:r>
            <a:r>
              <a:rPr lang="en-US" sz="2600" dirty="0" err="1"/>
              <a:t>memerintahkan</a:t>
            </a:r>
            <a:r>
              <a:rPr lang="en-US" sz="2600" dirty="0"/>
              <a:t> </a:t>
            </a:r>
            <a:r>
              <a:rPr lang="en-US" sz="2600" dirty="0" err="1"/>
              <a:t>manusia</a:t>
            </a:r>
            <a:r>
              <a:rPr lang="en-US" sz="2600" dirty="0"/>
              <a:t> </a:t>
            </a:r>
            <a:r>
              <a:rPr lang="en-US" sz="2600" dirty="0" err="1"/>
              <a:t>untuk</a:t>
            </a:r>
            <a:r>
              <a:rPr lang="en-US" sz="2600" dirty="0"/>
              <a:t> </a:t>
            </a:r>
            <a:r>
              <a:rPr lang="en-US" sz="2600" dirty="0" err="1"/>
              <a:t>memiliki</a:t>
            </a:r>
            <a:r>
              <a:rPr lang="en-US" sz="2600" dirty="0"/>
              <a:t> </a:t>
            </a:r>
            <a:r>
              <a:rPr lang="en-US" sz="2600" dirty="0" err="1"/>
              <a:t>keterampilan</a:t>
            </a:r>
            <a:r>
              <a:rPr lang="en-US" sz="2600" dirty="0"/>
              <a:t> </a:t>
            </a:r>
            <a:r>
              <a:rPr lang="en-US" sz="2600" dirty="0" err="1"/>
              <a:t>baca-tulis</a:t>
            </a:r>
            <a:r>
              <a:rPr lang="en-US" sz="2600" dirty="0"/>
              <a:t> </a:t>
            </a:r>
            <a:r>
              <a:rPr lang="en-US" sz="2600" dirty="0" err="1"/>
              <a:t>dan</a:t>
            </a:r>
            <a:r>
              <a:rPr lang="en-US" sz="2600" dirty="0"/>
              <a:t> </a:t>
            </a:r>
            <a:r>
              <a:rPr lang="en-US" sz="2600" dirty="0" err="1"/>
              <a:t>berilmu</a:t>
            </a:r>
            <a:r>
              <a:rPr lang="en-US" sz="2600" dirty="0"/>
              <a:t> (Q.S.96, al-’Alaq:1-5; 17, al-Isra’:36) yang </a:t>
            </a:r>
            <a:r>
              <a:rPr lang="en-US" sz="2600" dirty="0" err="1"/>
              <a:t>diantaranya</a:t>
            </a:r>
            <a:r>
              <a:rPr lang="en-US" sz="2600" dirty="0"/>
              <a:t> </a:t>
            </a:r>
            <a:r>
              <a:rPr lang="en-US" sz="2600" dirty="0" err="1"/>
              <a:t>diperoleh</a:t>
            </a:r>
            <a:r>
              <a:rPr lang="en-US" sz="2600" dirty="0"/>
              <a:t> </a:t>
            </a:r>
            <a:r>
              <a:rPr lang="en-US" sz="2600" dirty="0" err="1"/>
              <a:t>melalui</a:t>
            </a:r>
            <a:r>
              <a:rPr lang="en-US" sz="2600" dirty="0"/>
              <a:t> </a:t>
            </a:r>
            <a:r>
              <a:rPr lang="en-US" sz="2600" dirty="0" err="1"/>
              <a:t>pendidikan</a:t>
            </a:r>
            <a:r>
              <a:rPr lang="en-US" sz="2600" dirty="0" smtClean="0"/>
              <a:t>.</a:t>
            </a:r>
            <a:endParaRPr lang="id-ID" sz="2600" dirty="0"/>
          </a:p>
          <a:p>
            <a:pPr marL="0" indent="0" algn="just">
              <a:buNone/>
            </a:pPr>
            <a:endParaRPr lang="en-US" sz="2600" dirty="0"/>
          </a:p>
          <a:p>
            <a:pPr algn="just"/>
            <a:r>
              <a:rPr lang="en-US" sz="2600" dirty="0" err="1"/>
              <a:t>Pendidikan</a:t>
            </a:r>
            <a:r>
              <a:rPr lang="en-US" sz="2600" dirty="0"/>
              <a:t> agama </a:t>
            </a:r>
            <a:r>
              <a:rPr lang="en-US" sz="2600" dirty="0" err="1"/>
              <a:t>menjadi</a:t>
            </a:r>
            <a:r>
              <a:rPr lang="en-US" sz="2600" dirty="0"/>
              <a:t> </a:t>
            </a:r>
            <a:r>
              <a:rPr lang="en-US" sz="2600" dirty="0" err="1"/>
              <a:t>penting</a:t>
            </a:r>
            <a:r>
              <a:rPr lang="en-US" sz="2600" dirty="0"/>
              <a:t> </a:t>
            </a:r>
            <a:r>
              <a:rPr lang="en-US" sz="2600" dirty="0" err="1"/>
              <a:t>untuk</a:t>
            </a:r>
            <a:r>
              <a:rPr lang="en-US" sz="2600" dirty="0"/>
              <a:t> </a:t>
            </a:r>
            <a:r>
              <a:rPr lang="en-US" sz="2600" dirty="0" err="1"/>
              <a:t>melindungi</a:t>
            </a:r>
            <a:r>
              <a:rPr lang="en-US" sz="2600" dirty="0"/>
              <a:t> </a:t>
            </a:r>
            <a:r>
              <a:rPr lang="en-US" sz="2600" dirty="0" err="1"/>
              <a:t>anak</a:t>
            </a:r>
            <a:r>
              <a:rPr lang="en-US" sz="2600" dirty="0"/>
              <a:t> </a:t>
            </a:r>
            <a:r>
              <a:rPr lang="en-US" sz="2600" dirty="0" err="1"/>
              <a:t>dari</a:t>
            </a:r>
            <a:r>
              <a:rPr lang="en-US" sz="2600" dirty="0"/>
              <a:t> </a:t>
            </a:r>
            <a:r>
              <a:rPr lang="en-US" sz="2600" dirty="0" err="1"/>
              <a:t>penyelewengan</a:t>
            </a:r>
            <a:r>
              <a:rPr lang="en-US" sz="2600" dirty="0"/>
              <a:t> </a:t>
            </a:r>
            <a:r>
              <a:rPr lang="en-US" sz="2600" dirty="0" err="1"/>
              <a:t>dan</a:t>
            </a:r>
            <a:r>
              <a:rPr lang="en-US" sz="2600" dirty="0"/>
              <a:t> </a:t>
            </a:r>
            <a:r>
              <a:rPr lang="en-US" sz="2600" dirty="0" err="1"/>
              <a:t>pelanggaran</a:t>
            </a:r>
            <a:r>
              <a:rPr lang="en-US" sz="2600" dirty="0"/>
              <a:t> </a:t>
            </a:r>
            <a:r>
              <a:rPr lang="en-US" sz="2600" dirty="0" err="1"/>
              <a:t>nilai-nilai</a:t>
            </a:r>
            <a:r>
              <a:rPr lang="en-US" sz="2600" dirty="0"/>
              <a:t> </a:t>
            </a:r>
            <a:r>
              <a:rPr lang="en-US" sz="2600" dirty="0" err="1"/>
              <a:t>akhlak</a:t>
            </a:r>
            <a:r>
              <a:rPr lang="en-US" sz="2600" dirty="0"/>
              <a:t>/</a:t>
            </a:r>
            <a:r>
              <a:rPr lang="en-US" sz="2600" dirty="0" err="1"/>
              <a:t>etika</a:t>
            </a:r>
            <a:r>
              <a:rPr lang="en-US" sz="2600" dirty="0"/>
              <a:t> </a:t>
            </a:r>
            <a:r>
              <a:rPr lang="en-US" sz="2600" dirty="0" err="1"/>
              <a:t>dan</a:t>
            </a:r>
            <a:r>
              <a:rPr lang="en-US" sz="2600" dirty="0"/>
              <a:t> agama. </a:t>
            </a:r>
            <a:r>
              <a:rPr lang="en-US" sz="2600" dirty="0" err="1"/>
              <a:t>Anak</a:t>
            </a:r>
            <a:r>
              <a:rPr lang="en-US" sz="2600" dirty="0"/>
              <a:t> </a:t>
            </a:r>
            <a:r>
              <a:rPr lang="en-US" sz="2600" dirty="0" err="1"/>
              <a:t>adalah</a:t>
            </a:r>
            <a:r>
              <a:rPr lang="en-US" sz="2600" dirty="0"/>
              <a:t> </a:t>
            </a:r>
            <a:r>
              <a:rPr lang="en-US" sz="2600" dirty="0" err="1"/>
              <a:t>amanah</a:t>
            </a:r>
            <a:r>
              <a:rPr lang="en-US" sz="2600" dirty="0"/>
              <a:t> </a:t>
            </a:r>
            <a:r>
              <a:rPr lang="en-US" sz="2600" dirty="0" err="1"/>
              <a:t>bagi</a:t>
            </a:r>
            <a:r>
              <a:rPr lang="en-US" sz="2600" dirty="0"/>
              <a:t> orang </a:t>
            </a:r>
            <a:r>
              <a:rPr lang="en-US" sz="2600" dirty="0" err="1"/>
              <a:t>tua</a:t>
            </a:r>
            <a:r>
              <a:rPr lang="en-US" sz="2600" dirty="0"/>
              <a:t> yang </a:t>
            </a:r>
            <a:r>
              <a:rPr lang="en-US" sz="2600" dirty="0" err="1"/>
              <a:t>akan</a:t>
            </a:r>
            <a:r>
              <a:rPr lang="en-US" sz="2600" dirty="0"/>
              <a:t> </a:t>
            </a:r>
            <a:r>
              <a:rPr lang="en-US" sz="2600" dirty="0" err="1"/>
              <a:t>dimintakan</a:t>
            </a:r>
            <a:r>
              <a:rPr lang="en-US" sz="2600" dirty="0"/>
              <a:t> </a:t>
            </a:r>
            <a:r>
              <a:rPr lang="en-US" sz="2600" dirty="0" err="1"/>
              <a:t>pertanggungjawaban</a:t>
            </a:r>
            <a:r>
              <a:rPr lang="en-US" sz="2600" dirty="0"/>
              <a:t> di </a:t>
            </a:r>
            <a:r>
              <a:rPr lang="en-US" sz="2600" dirty="0" err="1"/>
              <a:t>akhirat</a:t>
            </a:r>
            <a:r>
              <a:rPr lang="en-US" sz="2600" dirty="0"/>
              <a:t> </a:t>
            </a:r>
            <a:r>
              <a:rPr lang="en-US" sz="2600" dirty="0" err="1"/>
              <a:t>kelak</a:t>
            </a:r>
            <a:r>
              <a:rPr lang="en-US" sz="2600" dirty="0"/>
              <a:t>.</a:t>
            </a:r>
          </a:p>
          <a:p>
            <a:endParaRPr lang="id-ID" sz="2600" dirty="0"/>
          </a:p>
        </p:txBody>
      </p:sp>
      <p:sp>
        <p:nvSpPr>
          <p:cNvPr id="4" name="Rectangle 3"/>
          <p:cNvSpPr/>
          <p:nvPr/>
        </p:nvSpPr>
        <p:spPr>
          <a:xfrm>
            <a:off x="5220072" y="692696"/>
            <a:ext cx="3600400" cy="93610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sz="2400" dirty="0" smtClean="0"/>
              <a:t>e. Hak untuk mendapatkan pendidikan</a:t>
            </a:r>
            <a:endParaRPr lang="id-ID" sz="2400" dirty="0"/>
          </a:p>
        </p:txBody>
      </p:sp>
    </p:spTree>
    <p:extLst>
      <p:ext uri="{BB962C8B-B14F-4D97-AF65-F5344CB8AC3E}">
        <p14:creationId xmlns:p14="http://schemas.microsoft.com/office/powerpoint/2010/main" val="47381978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457200" y="-27384"/>
            <a:ext cx="8229600" cy="418058"/>
          </a:xfrm>
        </p:spPr>
        <p:txBody>
          <a:bodyPr>
            <a:normAutofit fontScale="90000"/>
          </a:bodyPr>
          <a:lstStyle/>
          <a:p>
            <a:pPr algn="l"/>
            <a:r>
              <a:rPr lang="id-ID" sz="2200" dirty="0"/>
              <a:t>l</a:t>
            </a:r>
            <a:r>
              <a:rPr lang="id-ID" sz="2200" dirty="0" smtClean="0"/>
              <a:t>anjutan...</a:t>
            </a:r>
            <a:endParaRPr lang="id-ID" sz="2200" dirty="0"/>
          </a:p>
        </p:txBody>
      </p:sp>
      <p:sp>
        <p:nvSpPr>
          <p:cNvPr id="8" name="Content Placeholder 7"/>
          <p:cNvSpPr>
            <a:spLocks noGrp="1"/>
          </p:cNvSpPr>
          <p:nvPr>
            <p:ph idx="1"/>
          </p:nvPr>
        </p:nvSpPr>
        <p:spPr>
          <a:xfrm>
            <a:off x="0" y="548680"/>
            <a:ext cx="9144000" cy="6309320"/>
          </a:xfrm>
        </p:spPr>
        <p:txBody>
          <a:bodyPr/>
          <a:lstStyle/>
          <a:p>
            <a:endParaRPr lang="id-ID" dirty="0"/>
          </a:p>
        </p:txBody>
      </p:sp>
      <p:sp>
        <p:nvSpPr>
          <p:cNvPr id="9" name="Rounded Rectangle 8"/>
          <p:cNvSpPr/>
          <p:nvPr/>
        </p:nvSpPr>
        <p:spPr>
          <a:xfrm>
            <a:off x="251520" y="764704"/>
            <a:ext cx="7056784" cy="1944216"/>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200" dirty="0" err="1"/>
              <a:t>Pendidikan</a:t>
            </a:r>
            <a:r>
              <a:rPr lang="en-US" sz="2200" dirty="0"/>
              <a:t> agama </a:t>
            </a:r>
            <a:r>
              <a:rPr lang="en-US" sz="2200" dirty="0" err="1"/>
              <a:t>dan</a:t>
            </a:r>
            <a:r>
              <a:rPr lang="en-US" sz="2200" dirty="0"/>
              <a:t> </a:t>
            </a:r>
            <a:r>
              <a:rPr lang="en-US" sz="2200" dirty="0" err="1"/>
              <a:t>akhlak</a:t>
            </a:r>
            <a:r>
              <a:rPr lang="en-US" sz="2200" dirty="0"/>
              <a:t> yang </a:t>
            </a:r>
            <a:r>
              <a:rPr lang="en-US" sz="2200" dirty="0" err="1"/>
              <a:t>baik</a:t>
            </a:r>
            <a:r>
              <a:rPr lang="en-US" sz="2200" dirty="0"/>
              <a:t> </a:t>
            </a:r>
            <a:r>
              <a:rPr lang="en-US" sz="2200" dirty="0" err="1"/>
              <a:t>bagi</a:t>
            </a:r>
            <a:r>
              <a:rPr lang="en-US" sz="2200" dirty="0"/>
              <a:t> </a:t>
            </a:r>
            <a:r>
              <a:rPr lang="en-US" sz="2200" dirty="0" err="1"/>
              <a:t>anak</a:t>
            </a:r>
            <a:r>
              <a:rPr lang="en-US" sz="2200" dirty="0"/>
              <a:t> </a:t>
            </a:r>
            <a:r>
              <a:rPr lang="en-US" sz="2200" dirty="0" err="1"/>
              <a:t>akan</a:t>
            </a:r>
            <a:r>
              <a:rPr lang="en-US" sz="2200" dirty="0"/>
              <a:t> </a:t>
            </a:r>
            <a:r>
              <a:rPr lang="en-US" sz="2200" dirty="0" err="1"/>
              <a:t>menjadikan</a:t>
            </a:r>
            <a:r>
              <a:rPr lang="en-US" sz="2200" dirty="0"/>
              <a:t> </a:t>
            </a:r>
            <a:r>
              <a:rPr lang="en-US" sz="2200" dirty="0" err="1"/>
              <a:t>anak</a:t>
            </a:r>
            <a:r>
              <a:rPr lang="en-US" sz="2200" dirty="0"/>
              <a:t> </a:t>
            </a:r>
            <a:r>
              <a:rPr lang="en-US" sz="2200" dirty="0" err="1"/>
              <a:t>sebagai</a:t>
            </a:r>
            <a:r>
              <a:rPr lang="en-US" sz="2200" dirty="0"/>
              <a:t> </a:t>
            </a:r>
            <a:r>
              <a:rPr lang="en-US" sz="2200" dirty="0" err="1"/>
              <a:t>qurratu</a:t>
            </a:r>
            <a:r>
              <a:rPr lang="en-US" sz="2200" dirty="0"/>
              <a:t> ‘</a:t>
            </a:r>
            <a:r>
              <a:rPr lang="en-US" sz="2200" dirty="0" err="1"/>
              <a:t>ain</a:t>
            </a:r>
            <a:r>
              <a:rPr lang="en-US" sz="2200" dirty="0"/>
              <a:t> (</a:t>
            </a:r>
            <a:r>
              <a:rPr lang="en-US" sz="2200" dirty="0" err="1"/>
              <a:t>penyejuk</a:t>
            </a:r>
            <a:r>
              <a:rPr lang="en-US" sz="2200" dirty="0"/>
              <a:t> </a:t>
            </a:r>
            <a:r>
              <a:rPr lang="en-US" sz="2200" dirty="0" err="1"/>
              <a:t>hati</a:t>
            </a:r>
            <a:r>
              <a:rPr lang="en-US" sz="2200" dirty="0"/>
              <a:t>) orang </a:t>
            </a:r>
            <a:r>
              <a:rPr lang="en-US" sz="2200" dirty="0" err="1"/>
              <a:t>tua</a:t>
            </a:r>
            <a:r>
              <a:rPr lang="en-US" sz="2200" dirty="0"/>
              <a:t> </a:t>
            </a:r>
            <a:r>
              <a:rPr lang="en-US" sz="2200" dirty="0" err="1"/>
              <a:t>dan</a:t>
            </a:r>
            <a:r>
              <a:rPr lang="en-US" sz="2200" dirty="0"/>
              <a:t> </a:t>
            </a:r>
            <a:r>
              <a:rPr lang="en-US" sz="2200" dirty="0" err="1"/>
              <a:t>menjaga</a:t>
            </a:r>
            <a:r>
              <a:rPr lang="en-US" sz="2200" dirty="0"/>
              <a:t> </a:t>
            </a:r>
            <a:r>
              <a:rPr lang="en-US" sz="2200" dirty="0" err="1"/>
              <a:t>kelangsungan</a:t>
            </a:r>
            <a:r>
              <a:rPr lang="en-US" sz="2200" dirty="0"/>
              <a:t> </a:t>
            </a:r>
            <a:r>
              <a:rPr lang="en-US" sz="2200" dirty="0" err="1"/>
              <a:t>hidup</a:t>
            </a:r>
            <a:r>
              <a:rPr lang="en-US" sz="2200" dirty="0"/>
              <a:t> di </a:t>
            </a:r>
            <a:r>
              <a:rPr lang="en-US" sz="2200" dirty="0" err="1"/>
              <a:t>dunia</a:t>
            </a:r>
            <a:r>
              <a:rPr lang="en-US" sz="2200" dirty="0"/>
              <a:t> </a:t>
            </a:r>
            <a:r>
              <a:rPr lang="en-US" sz="2200" dirty="0" err="1"/>
              <a:t>dan</a:t>
            </a:r>
            <a:r>
              <a:rPr lang="en-US" sz="2200" dirty="0"/>
              <a:t> di </a:t>
            </a:r>
            <a:r>
              <a:rPr lang="en-US" sz="2200" dirty="0" err="1"/>
              <a:t>akhirat</a:t>
            </a:r>
            <a:r>
              <a:rPr lang="en-US" sz="2200" dirty="0"/>
              <a:t> di </a:t>
            </a:r>
            <a:r>
              <a:rPr lang="en-US" sz="2200" dirty="0" err="1"/>
              <a:t>saat</a:t>
            </a:r>
            <a:r>
              <a:rPr lang="en-US" sz="2200" dirty="0"/>
              <a:t> </a:t>
            </a:r>
            <a:r>
              <a:rPr lang="en-US" sz="2200" dirty="0" err="1"/>
              <a:t>segala</a:t>
            </a:r>
            <a:r>
              <a:rPr lang="en-US" sz="2200" dirty="0"/>
              <a:t> </a:t>
            </a:r>
            <a:r>
              <a:rPr lang="en-US" sz="2200" dirty="0" err="1"/>
              <a:t>hubungan</a:t>
            </a:r>
            <a:r>
              <a:rPr lang="en-US" sz="2200" dirty="0"/>
              <a:t> </a:t>
            </a:r>
            <a:r>
              <a:rPr lang="en-US" sz="2200" dirty="0" err="1"/>
              <a:t>terputus</a:t>
            </a:r>
            <a:r>
              <a:rPr lang="en-US" sz="2200" dirty="0"/>
              <a:t>. Q.S.52, al-Tur:21,</a:t>
            </a:r>
          </a:p>
          <a:p>
            <a:pPr algn="ctr"/>
            <a:endParaRPr lang="id-ID" sz="2200" dirty="0"/>
          </a:p>
        </p:txBody>
      </p:sp>
      <p:sp>
        <p:nvSpPr>
          <p:cNvPr id="12" name="Folded Corner 11"/>
          <p:cNvSpPr/>
          <p:nvPr/>
        </p:nvSpPr>
        <p:spPr>
          <a:xfrm>
            <a:off x="1475656" y="2996952"/>
            <a:ext cx="7344816" cy="3312368"/>
          </a:xfrm>
          <a:prstGeom prst="foldedCorner">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id-ID" sz="2200" dirty="0" smtClean="0">
              <a:solidFill>
                <a:schemeClr val="tx1"/>
              </a:solidFill>
            </a:endParaRPr>
          </a:p>
          <a:p>
            <a:pPr algn="ctr"/>
            <a:r>
              <a:rPr lang="en-US" sz="2200" dirty="0" smtClean="0">
                <a:solidFill>
                  <a:schemeClr val="tx1"/>
                </a:solidFill>
              </a:rPr>
              <a:t>{</a:t>
            </a:r>
            <a:r>
              <a:rPr lang="ar-SA" sz="2400" dirty="0" smtClean="0">
                <a:solidFill>
                  <a:schemeClr val="tx1"/>
                </a:solidFill>
              </a:rPr>
              <a:t>وَالَّذِينَ </a:t>
            </a:r>
            <a:r>
              <a:rPr lang="ar-SA" sz="2400" dirty="0">
                <a:solidFill>
                  <a:schemeClr val="tx1"/>
                </a:solidFill>
              </a:rPr>
              <a:t>آمَنُوا وَاتَّبَعَتْهُمْ ذُرِّيَّتُهُمْ بِإِيمَانٍ أَلْحَقْنَا بِهِمْ ذُرِّيَّتَهُمْ وَمَا أَلَتْنَاهُمْ مِنْ عَمَلِهِمْ مِنْ شَيْءٍ كُلُّ امْرِئٍ بِمَا كَسَبَ رَهِينٌ (21)} [الطور: 21</a:t>
            </a:r>
            <a:r>
              <a:rPr lang="ar-SA" sz="2400" dirty="0" smtClean="0">
                <a:solidFill>
                  <a:schemeClr val="tx1"/>
                </a:solidFill>
              </a:rPr>
              <a:t>]</a:t>
            </a:r>
            <a:endParaRPr lang="id-ID" sz="2400" dirty="0" smtClean="0">
              <a:solidFill>
                <a:schemeClr val="tx1"/>
              </a:solidFill>
            </a:endParaRPr>
          </a:p>
          <a:p>
            <a:pPr algn="ctr"/>
            <a:endParaRPr lang="ar-SA" sz="2400" dirty="0">
              <a:solidFill>
                <a:schemeClr val="tx1"/>
              </a:solidFill>
            </a:endParaRPr>
          </a:p>
          <a:p>
            <a:pPr algn="ctr"/>
            <a:r>
              <a:rPr lang="en-US" sz="2000" dirty="0" err="1">
                <a:solidFill>
                  <a:schemeClr val="tx1"/>
                </a:solidFill>
              </a:rPr>
              <a:t>Artinya</a:t>
            </a:r>
            <a:r>
              <a:rPr lang="en-US" sz="2000" dirty="0">
                <a:solidFill>
                  <a:schemeClr val="tx1"/>
                </a:solidFill>
              </a:rPr>
              <a:t>: 21. </a:t>
            </a:r>
            <a:r>
              <a:rPr lang="en-US" sz="2000" dirty="0" err="1">
                <a:solidFill>
                  <a:schemeClr val="tx1"/>
                </a:solidFill>
              </a:rPr>
              <a:t>dan</a:t>
            </a:r>
            <a:r>
              <a:rPr lang="en-US" sz="2000" dirty="0">
                <a:solidFill>
                  <a:schemeClr val="tx1"/>
                </a:solidFill>
              </a:rPr>
              <a:t> orang-</a:t>
            </a:r>
            <a:r>
              <a:rPr lang="en-US" sz="2000" dirty="0" err="1">
                <a:solidFill>
                  <a:schemeClr val="tx1"/>
                </a:solidFill>
              </a:rPr>
              <a:t>oranng</a:t>
            </a:r>
            <a:r>
              <a:rPr lang="en-US" sz="2000" dirty="0">
                <a:solidFill>
                  <a:schemeClr val="tx1"/>
                </a:solidFill>
              </a:rPr>
              <a:t> yang </a:t>
            </a:r>
            <a:r>
              <a:rPr lang="en-US" sz="2000" dirty="0" err="1">
                <a:solidFill>
                  <a:schemeClr val="tx1"/>
                </a:solidFill>
              </a:rPr>
              <a:t>beriman</a:t>
            </a:r>
            <a:r>
              <a:rPr lang="en-US" sz="2000" dirty="0">
                <a:solidFill>
                  <a:schemeClr val="tx1"/>
                </a:solidFill>
              </a:rPr>
              <a:t>, </a:t>
            </a:r>
            <a:r>
              <a:rPr lang="en-US" sz="2000" dirty="0" err="1">
                <a:solidFill>
                  <a:schemeClr val="tx1"/>
                </a:solidFill>
              </a:rPr>
              <a:t>dan</a:t>
            </a:r>
            <a:r>
              <a:rPr lang="en-US" sz="2000" dirty="0">
                <a:solidFill>
                  <a:schemeClr val="tx1"/>
                </a:solidFill>
              </a:rPr>
              <a:t> yang </a:t>
            </a:r>
            <a:r>
              <a:rPr lang="en-US" sz="2000" dirty="0" err="1">
                <a:solidFill>
                  <a:schemeClr val="tx1"/>
                </a:solidFill>
              </a:rPr>
              <a:t>anak</a:t>
            </a:r>
            <a:r>
              <a:rPr lang="en-US" sz="2000" dirty="0">
                <a:solidFill>
                  <a:schemeClr val="tx1"/>
                </a:solidFill>
              </a:rPr>
              <a:t> </a:t>
            </a:r>
            <a:r>
              <a:rPr lang="en-US" sz="2000" dirty="0" err="1">
                <a:solidFill>
                  <a:schemeClr val="tx1"/>
                </a:solidFill>
              </a:rPr>
              <a:t>cucu</a:t>
            </a:r>
            <a:r>
              <a:rPr lang="en-US" sz="2000" dirty="0">
                <a:solidFill>
                  <a:schemeClr val="tx1"/>
                </a:solidFill>
              </a:rPr>
              <a:t> </a:t>
            </a:r>
            <a:r>
              <a:rPr lang="en-US" sz="2000" dirty="0" err="1">
                <a:solidFill>
                  <a:schemeClr val="tx1"/>
                </a:solidFill>
              </a:rPr>
              <a:t>mereka</a:t>
            </a:r>
            <a:r>
              <a:rPr lang="en-US" sz="2000" dirty="0">
                <a:solidFill>
                  <a:schemeClr val="tx1"/>
                </a:solidFill>
              </a:rPr>
              <a:t> </a:t>
            </a:r>
            <a:r>
              <a:rPr lang="en-US" sz="2000" dirty="0" err="1">
                <a:solidFill>
                  <a:schemeClr val="tx1"/>
                </a:solidFill>
              </a:rPr>
              <a:t>mengikuti</a:t>
            </a:r>
            <a:r>
              <a:rPr lang="en-US" sz="2000" dirty="0">
                <a:solidFill>
                  <a:schemeClr val="tx1"/>
                </a:solidFill>
              </a:rPr>
              <a:t> </a:t>
            </a:r>
            <a:r>
              <a:rPr lang="en-US" sz="2000" dirty="0" err="1">
                <a:solidFill>
                  <a:schemeClr val="tx1"/>
                </a:solidFill>
              </a:rPr>
              <a:t>mereka</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keimanan</a:t>
            </a:r>
            <a:r>
              <a:rPr lang="en-US" sz="2000" dirty="0">
                <a:solidFill>
                  <a:schemeClr val="tx1"/>
                </a:solidFill>
              </a:rPr>
              <a:t>, Kami </a:t>
            </a:r>
            <a:r>
              <a:rPr lang="en-US" sz="2000" dirty="0" err="1">
                <a:solidFill>
                  <a:schemeClr val="tx1"/>
                </a:solidFill>
              </a:rPr>
              <a:t>pertemukan</a:t>
            </a:r>
            <a:r>
              <a:rPr lang="en-US" sz="2000" dirty="0">
                <a:solidFill>
                  <a:schemeClr val="tx1"/>
                </a:solidFill>
              </a:rPr>
              <a:t> </a:t>
            </a:r>
            <a:r>
              <a:rPr lang="en-US" sz="2000" dirty="0" err="1">
                <a:solidFill>
                  <a:schemeClr val="tx1"/>
                </a:solidFill>
              </a:rPr>
              <a:t>anak</a:t>
            </a:r>
            <a:r>
              <a:rPr lang="en-US" sz="2000" dirty="0">
                <a:solidFill>
                  <a:schemeClr val="tx1"/>
                </a:solidFill>
              </a:rPr>
              <a:t> </a:t>
            </a:r>
            <a:r>
              <a:rPr lang="en-US" sz="2000" dirty="0" err="1">
                <a:solidFill>
                  <a:schemeClr val="tx1"/>
                </a:solidFill>
              </a:rPr>
              <a:t>cucu</a:t>
            </a:r>
            <a:r>
              <a:rPr lang="en-US" sz="2000" dirty="0">
                <a:solidFill>
                  <a:schemeClr val="tx1"/>
                </a:solidFill>
              </a:rPr>
              <a:t> </a:t>
            </a:r>
            <a:r>
              <a:rPr lang="en-US" sz="2000" dirty="0" err="1">
                <a:solidFill>
                  <a:schemeClr val="tx1"/>
                </a:solidFill>
              </a:rPr>
              <a:t>mereka</a:t>
            </a:r>
            <a:r>
              <a:rPr lang="en-US" sz="2000" dirty="0">
                <a:solidFill>
                  <a:schemeClr val="tx1"/>
                </a:solidFill>
              </a:rPr>
              <a:t> </a:t>
            </a:r>
            <a:r>
              <a:rPr lang="en-US" sz="2000" dirty="0" err="1">
                <a:solidFill>
                  <a:schemeClr val="tx1"/>
                </a:solidFill>
              </a:rPr>
              <a:t>dengan</a:t>
            </a:r>
            <a:r>
              <a:rPr lang="en-US" sz="2000" dirty="0">
                <a:solidFill>
                  <a:schemeClr val="tx1"/>
                </a:solidFill>
              </a:rPr>
              <a:t> </a:t>
            </a:r>
            <a:r>
              <a:rPr lang="en-US" sz="2000" dirty="0" err="1">
                <a:solidFill>
                  <a:schemeClr val="tx1"/>
                </a:solidFill>
              </a:rPr>
              <a:t>mereka</a:t>
            </a:r>
            <a:r>
              <a:rPr lang="en-US" sz="2000" dirty="0">
                <a:solidFill>
                  <a:schemeClr val="tx1"/>
                </a:solidFill>
              </a:rPr>
              <a:t> (di </a:t>
            </a:r>
            <a:r>
              <a:rPr lang="en-US" sz="2000" dirty="0" err="1">
                <a:solidFill>
                  <a:schemeClr val="tx1"/>
                </a:solidFill>
              </a:rPr>
              <a:t>surga</a:t>
            </a:r>
            <a:r>
              <a:rPr lang="en-US" sz="2000" dirty="0">
                <a:solidFill>
                  <a:schemeClr val="tx1"/>
                </a:solidFill>
              </a:rPr>
              <a:t>), </a:t>
            </a:r>
            <a:r>
              <a:rPr lang="en-US" sz="2000" dirty="0" err="1">
                <a:solidFill>
                  <a:schemeClr val="tx1"/>
                </a:solidFill>
              </a:rPr>
              <a:t>dan</a:t>
            </a:r>
            <a:r>
              <a:rPr lang="en-US" sz="2000" dirty="0">
                <a:solidFill>
                  <a:schemeClr val="tx1"/>
                </a:solidFill>
              </a:rPr>
              <a:t> Kami </a:t>
            </a:r>
            <a:r>
              <a:rPr lang="en-US" sz="2000" dirty="0" err="1">
                <a:solidFill>
                  <a:schemeClr val="tx1"/>
                </a:solidFill>
              </a:rPr>
              <a:t>tiada</a:t>
            </a:r>
            <a:r>
              <a:rPr lang="en-US" sz="2000" dirty="0">
                <a:solidFill>
                  <a:schemeClr val="tx1"/>
                </a:solidFill>
              </a:rPr>
              <a:t> </a:t>
            </a:r>
            <a:r>
              <a:rPr lang="en-US" sz="2000" dirty="0" err="1">
                <a:solidFill>
                  <a:schemeClr val="tx1"/>
                </a:solidFill>
              </a:rPr>
              <a:t>mengurangi</a:t>
            </a:r>
            <a:r>
              <a:rPr lang="en-US" sz="2000" dirty="0">
                <a:solidFill>
                  <a:schemeClr val="tx1"/>
                </a:solidFill>
              </a:rPr>
              <a:t> </a:t>
            </a:r>
            <a:r>
              <a:rPr lang="en-US" sz="2000" dirty="0" err="1">
                <a:solidFill>
                  <a:schemeClr val="tx1"/>
                </a:solidFill>
              </a:rPr>
              <a:t>sedikitpun</a:t>
            </a:r>
            <a:r>
              <a:rPr lang="en-US" sz="2000" dirty="0">
                <a:solidFill>
                  <a:schemeClr val="tx1"/>
                </a:solidFill>
              </a:rPr>
              <a:t> </a:t>
            </a:r>
            <a:r>
              <a:rPr lang="en-US" sz="2000" dirty="0" err="1">
                <a:solidFill>
                  <a:schemeClr val="tx1"/>
                </a:solidFill>
              </a:rPr>
              <a:t>dari</a:t>
            </a:r>
            <a:r>
              <a:rPr lang="en-US" sz="2000" dirty="0">
                <a:solidFill>
                  <a:schemeClr val="tx1"/>
                </a:solidFill>
              </a:rPr>
              <a:t> </a:t>
            </a:r>
            <a:r>
              <a:rPr lang="en-US" sz="2000" dirty="0" err="1">
                <a:solidFill>
                  <a:schemeClr val="tx1"/>
                </a:solidFill>
              </a:rPr>
              <a:t>pahala</a:t>
            </a:r>
            <a:r>
              <a:rPr lang="en-US" sz="2000" dirty="0">
                <a:solidFill>
                  <a:schemeClr val="tx1"/>
                </a:solidFill>
              </a:rPr>
              <a:t> </a:t>
            </a:r>
            <a:r>
              <a:rPr lang="en-US" sz="2000" dirty="0" err="1">
                <a:solidFill>
                  <a:schemeClr val="tx1"/>
                </a:solidFill>
              </a:rPr>
              <a:t>amal</a:t>
            </a:r>
            <a:r>
              <a:rPr lang="en-US" sz="2000" dirty="0">
                <a:solidFill>
                  <a:schemeClr val="tx1"/>
                </a:solidFill>
              </a:rPr>
              <a:t> </a:t>
            </a:r>
            <a:r>
              <a:rPr lang="en-US" sz="2000" dirty="0" err="1">
                <a:solidFill>
                  <a:schemeClr val="tx1"/>
                </a:solidFill>
              </a:rPr>
              <a:t>mereka</a:t>
            </a:r>
            <a:r>
              <a:rPr lang="en-US" sz="2000" dirty="0">
                <a:solidFill>
                  <a:schemeClr val="tx1"/>
                </a:solidFill>
              </a:rPr>
              <a:t>. </a:t>
            </a:r>
            <a:r>
              <a:rPr lang="en-US" sz="2000" dirty="0" err="1">
                <a:solidFill>
                  <a:schemeClr val="tx1"/>
                </a:solidFill>
              </a:rPr>
              <a:t>tiap-tiap</a:t>
            </a:r>
            <a:r>
              <a:rPr lang="en-US" sz="2000" dirty="0">
                <a:solidFill>
                  <a:schemeClr val="tx1"/>
                </a:solidFill>
              </a:rPr>
              <a:t> </a:t>
            </a:r>
            <a:r>
              <a:rPr lang="en-US" sz="2000" dirty="0" err="1">
                <a:solidFill>
                  <a:schemeClr val="tx1"/>
                </a:solidFill>
              </a:rPr>
              <a:t>manusia</a:t>
            </a:r>
            <a:r>
              <a:rPr lang="en-US" sz="2000" dirty="0">
                <a:solidFill>
                  <a:schemeClr val="tx1"/>
                </a:solidFill>
              </a:rPr>
              <a:t> </a:t>
            </a:r>
            <a:r>
              <a:rPr lang="en-US" sz="2000" dirty="0" err="1">
                <a:solidFill>
                  <a:schemeClr val="tx1"/>
                </a:solidFill>
              </a:rPr>
              <a:t>terikat</a:t>
            </a:r>
            <a:r>
              <a:rPr lang="en-US" sz="2000" dirty="0">
                <a:solidFill>
                  <a:schemeClr val="tx1"/>
                </a:solidFill>
              </a:rPr>
              <a:t> </a:t>
            </a:r>
            <a:r>
              <a:rPr lang="en-US" sz="2000" dirty="0" err="1">
                <a:solidFill>
                  <a:schemeClr val="tx1"/>
                </a:solidFill>
              </a:rPr>
              <a:t>dengan</a:t>
            </a:r>
            <a:r>
              <a:rPr lang="en-US" sz="2000" dirty="0">
                <a:solidFill>
                  <a:schemeClr val="tx1"/>
                </a:solidFill>
              </a:rPr>
              <a:t> </a:t>
            </a:r>
            <a:r>
              <a:rPr lang="en-US" sz="2000" dirty="0" err="1">
                <a:solidFill>
                  <a:schemeClr val="tx1"/>
                </a:solidFill>
              </a:rPr>
              <a:t>apa</a:t>
            </a:r>
            <a:r>
              <a:rPr lang="en-US" sz="2000" dirty="0">
                <a:solidFill>
                  <a:schemeClr val="tx1"/>
                </a:solidFill>
              </a:rPr>
              <a:t> yang </a:t>
            </a:r>
            <a:r>
              <a:rPr lang="en-US" sz="2000" dirty="0" err="1">
                <a:solidFill>
                  <a:schemeClr val="tx1"/>
                </a:solidFill>
              </a:rPr>
              <a:t>dikerjakannya</a:t>
            </a:r>
            <a:r>
              <a:rPr lang="en-US" sz="2000" dirty="0">
                <a:solidFill>
                  <a:schemeClr val="tx1"/>
                </a:solidFill>
              </a:rPr>
              <a:t>.</a:t>
            </a:r>
          </a:p>
          <a:p>
            <a:pPr algn="ctr"/>
            <a:endParaRPr lang="id-ID" sz="2200" dirty="0">
              <a:solidFill>
                <a:schemeClr val="tx1"/>
              </a:solidFill>
            </a:endParaRPr>
          </a:p>
          <a:p>
            <a:pPr algn="ctr"/>
            <a:endParaRPr lang="id-ID" sz="2200" dirty="0">
              <a:solidFill>
                <a:schemeClr val="tx1"/>
              </a:solidFill>
            </a:endParaRPr>
          </a:p>
        </p:txBody>
      </p:sp>
      <p:sp>
        <p:nvSpPr>
          <p:cNvPr id="13" name="Curved Down Arrow 12"/>
          <p:cNvSpPr/>
          <p:nvPr/>
        </p:nvSpPr>
        <p:spPr>
          <a:xfrm rot="3303826">
            <a:off x="7574355" y="1638019"/>
            <a:ext cx="1594454" cy="897044"/>
          </a:xfrm>
          <a:prstGeom prst="curved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Tree>
    <p:extLst>
      <p:ext uri="{BB962C8B-B14F-4D97-AF65-F5344CB8AC3E}">
        <p14:creationId xmlns:p14="http://schemas.microsoft.com/office/powerpoint/2010/main" val="78922466"/>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endParaRPr lang="id-ID" dirty="0"/>
          </a:p>
        </p:txBody>
      </p:sp>
      <p:sp>
        <p:nvSpPr>
          <p:cNvPr id="5" name="Down Arrow Callout 4"/>
          <p:cNvSpPr/>
          <p:nvPr/>
        </p:nvSpPr>
        <p:spPr>
          <a:xfrm>
            <a:off x="1115616" y="260648"/>
            <a:ext cx="5832648" cy="2520280"/>
          </a:xfrm>
          <a:prstGeom prst="downArrowCallout">
            <a:avLst/>
          </a:prstGeom>
        </p:spPr>
        <p:style>
          <a:lnRef idx="0">
            <a:schemeClr val="accent5"/>
          </a:lnRef>
          <a:fillRef idx="3">
            <a:schemeClr val="accent5"/>
          </a:fillRef>
          <a:effectRef idx="3">
            <a:schemeClr val="accent5"/>
          </a:effectRef>
          <a:fontRef idx="minor">
            <a:schemeClr val="lt1"/>
          </a:fontRef>
        </p:style>
        <p:txBody>
          <a:bodyPr rtlCol="0" anchor="t"/>
          <a:lstStyle/>
          <a:p>
            <a:pPr algn="ctr"/>
            <a:r>
              <a:rPr lang="en-US" sz="2200" dirty="0" err="1" smtClean="0">
                <a:solidFill>
                  <a:schemeClr val="tx1"/>
                </a:solidFill>
              </a:rPr>
              <a:t>Pola</a:t>
            </a:r>
            <a:r>
              <a:rPr lang="en-US" sz="2200" dirty="0" smtClean="0">
                <a:solidFill>
                  <a:schemeClr val="tx1"/>
                </a:solidFill>
              </a:rPr>
              <a:t> </a:t>
            </a:r>
            <a:r>
              <a:rPr lang="en-US" sz="2200" dirty="0" err="1">
                <a:solidFill>
                  <a:schemeClr val="tx1"/>
                </a:solidFill>
              </a:rPr>
              <a:t>pendidikan</a:t>
            </a:r>
            <a:r>
              <a:rPr lang="en-US" sz="2200" dirty="0">
                <a:solidFill>
                  <a:schemeClr val="tx1"/>
                </a:solidFill>
              </a:rPr>
              <a:t> </a:t>
            </a:r>
            <a:r>
              <a:rPr lang="en-US" sz="2200" dirty="0" err="1">
                <a:solidFill>
                  <a:schemeClr val="tx1"/>
                </a:solidFill>
              </a:rPr>
              <a:t>anak</a:t>
            </a:r>
            <a:r>
              <a:rPr lang="en-US" sz="2200" dirty="0">
                <a:solidFill>
                  <a:schemeClr val="tx1"/>
                </a:solidFill>
              </a:rPr>
              <a:t> </a:t>
            </a:r>
            <a:r>
              <a:rPr lang="en-US" sz="2200" dirty="0" err="1">
                <a:solidFill>
                  <a:schemeClr val="tx1"/>
                </a:solidFill>
              </a:rPr>
              <a:t>dalam</a:t>
            </a:r>
            <a:r>
              <a:rPr lang="en-US" sz="2200" dirty="0">
                <a:solidFill>
                  <a:schemeClr val="tx1"/>
                </a:solidFill>
              </a:rPr>
              <a:t> Islam di </a:t>
            </a:r>
            <a:r>
              <a:rPr lang="en-US" sz="2200" dirty="0" err="1">
                <a:solidFill>
                  <a:schemeClr val="tx1"/>
                </a:solidFill>
              </a:rPr>
              <a:t>antaranya</a:t>
            </a:r>
            <a:r>
              <a:rPr lang="en-US" sz="2200" dirty="0">
                <a:solidFill>
                  <a:schemeClr val="tx1"/>
                </a:solidFill>
              </a:rPr>
              <a:t> </a:t>
            </a:r>
            <a:r>
              <a:rPr lang="en-US" sz="2200" dirty="0" err="1">
                <a:solidFill>
                  <a:schemeClr val="tx1"/>
                </a:solidFill>
              </a:rPr>
              <a:t>termuat</a:t>
            </a:r>
            <a:r>
              <a:rPr lang="en-US" sz="2200" dirty="0">
                <a:solidFill>
                  <a:schemeClr val="tx1"/>
                </a:solidFill>
              </a:rPr>
              <a:t> </a:t>
            </a:r>
            <a:r>
              <a:rPr lang="en-US" sz="2200" dirty="0" err="1">
                <a:solidFill>
                  <a:schemeClr val="tx1"/>
                </a:solidFill>
              </a:rPr>
              <a:t>dalam</a:t>
            </a:r>
            <a:r>
              <a:rPr lang="en-US" sz="2200" dirty="0">
                <a:solidFill>
                  <a:schemeClr val="tx1"/>
                </a:solidFill>
              </a:rPr>
              <a:t> Q.S.31, Luqman:13-19, yang </a:t>
            </a:r>
            <a:r>
              <a:rPr lang="en-US" sz="2200" dirty="0" err="1">
                <a:solidFill>
                  <a:schemeClr val="tx1"/>
                </a:solidFill>
              </a:rPr>
              <a:t>memuat</a:t>
            </a:r>
            <a:r>
              <a:rPr lang="en-US" sz="2200" dirty="0">
                <a:solidFill>
                  <a:schemeClr val="tx1"/>
                </a:solidFill>
              </a:rPr>
              <a:t> 3 (</a:t>
            </a:r>
            <a:r>
              <a:rPr lang="en-US" sz="2200" dirty="0" err="1">
                <a:solidFill>
                  <a:schemeClr val="tx1"/>
                </a:solidFill>
              </a:rPr>
              <a:t>tiga</a:t>
            </a:r>
            <a:r>
              <a:rPr lang="en-US" sz="2200" dirty="0">
                <a:solidFill>
                  <a:schemeClr val="tx1"/>
                </a:solidFill>
              </a:rPr>
              <a:t>) </a:t>
            </a:r>
            <a:r>
              <a:rPr lang="en-US" sz="2200" dirty="0" err="1">
                <a:solidFill>
                  <a:schemeClr val="tx1"/>
                </a:solidFill>
              </a:rPr>
              <a:t>dasar</a:t>
            </a:r>
            <a:r>
              <a:rPr lang="en-US" sz="2200" dirty="0">
                <a:solidFill>
                  <a:schemeClr val="tx1"/>
                </a:solidFill>
              </a:rPr>
              <a:t> </a:t>
            </a:r>
            <a:r>
              <a:rPr lang="en-US" sz="2200" dirty="0" err="1">
                <a:solidFill>
                  <a:schemeClr val="tx1"/>
                </a:solidFill>
              </a:rPr>
              <a:t>pokok</a:t>
            </a:r>
            <a:r>
              <a:rPr lang="en-US" sz="2200" dirty="0">
                <a:solidFill>
                  <a:schemeClr val="tx1"/>
                </a:solidFill>
              </a:rPr>
              <a:t> </a:t>
            </a:r>
            <a:r>
              <a:rPr lang="en-US" sz="2200" dirty="0" err="1">
                <a:solidFill>
                  <a:schemeClr val="tx1"/>
                </a:solidFill>
              </a:rPr>
              <a:t>pendidikan</a:t>
            </a:r>
            <a:r>
              <a:rPr lang="en-US" sz="2200" dirty="0">
                <a:solidFill>
                  <a:schemeClr val="tx1"/>
                </a:solidFill>
              </a:rPr>
              <a:t> </a:t>
            </a:r>
            <a:r>
              <a:rPr lang="en-US" sz="2200" dirty="0" err="1">
                <a:solidFill>
                  <a:schemeClr val="tx1"/>
                </a:solidFill>
              </a:rPr>
              <a:t>anak</a:t>
            </a:r>
            <a:r>
              <a:rPr lang="en-US" sz="2200" dirty="0">
                <a:solidFill>
                  <a:schemeClr val="tx1"/>
                </a:solidFill>
              </a:rPr>
              <a:t>, </a:t>
            </a:r>
            <a:r>
              <a:rPr lang="en-US" sz="2200" dirty="0" err="1">
                <a:solidFill>
                  <a:schemeClr val="tx1"/>
                </a:solidFill>
              </a:rPr>
              <a:t>yaitu</a:t>
            </a:r>
            <a:r>
              <a:rPr lang="en-US" sz="2200" dirty="0">
                <a:solidFill>
                  <a:schemeClr val="tx1"/>
                </a:solidFill>
              </a:rPr>
              <a:t>:</a:t>
            </a:r>
          </a:p>
          <a:p>
            <a:pPr algn="ctr"/>
            <a:endParaRPr lang="id-ID" sz="2200" dirty="0">
              <a:solidFill>
                <a:schemeClr val="tx1"/>
              </a:solidFill>
            </a:endParaRPr>
          </a:p>
        </p:txBody>
      </p:sp>
      <p:sp>
        <p:nvSpPr>
          <p:cNvPr id="6" name="Flowchart: Alternate Process 5"/>
          <p:cNvSpPr/>
          <p:nvPr/>
        </p:nvSpPr>
        <p:spPr>
          <a:xfrm>
            <a:off x="395536" y="2852936"/>
            <a:ext cx="4608512" cy="576064"/>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d-ID" sz="2200" dirty="0" smtClean="0"/>
              <a:t>1. Akidah (Q.S.31, Luqman: 16)</a:t>
            </a:r>
            <a:endParaRPr lang="id-ID" sz="2200" dirty="0"/>
          </a:p>
        </p:txBody>
      </p:sp>
      <p:sp>
        <p:nvSpPr>
          <p:cNvPr id="7" name="Flowchart: Alternate Process 6"/>
          <p:cNvSpPr/>
          <p:nvPr/>
        </p:nvSpPr>
        <p:spPr>
          <a:xfrm>
            <a:off x="1619672" y="3573016"/>
            <a:ext cx="4464496" cy="576064"/>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d-ID" sz="2200" dirty="0" smtClean="0"/>
              <a:t>2. Ibadah (Q.S. 31, Luqman: 17)</a:t>
            </a:r>
            <a:endParaRPr lang="id-ID" sz="2200" dirty="0"/>
          </a:p>
        </p:txBody>
      </p:sp>
      <p:sp>
        <p:nvSpPr>
          <p:cNvPr id="8" name="Flowchart: Alternate Process 7"/>
          <p:cNvSpPr/>
          <p:nvPr/>
        </p:nvSpPr>
        <p:spPr>
          <a:xfrm>
            <a:off x="2483768" y="4293096"/>
            <a:ext cx="6660232" cy="2420888"/>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t"/>
          <a:lstStyle/>
          <a:p>
            <a:r>
              <a:rPr lang="en-US" sz="2200" dirty="0"/>
              <a:t>3. </a:t>
            </a:r>
            <a:r>
              <a:rPr lang="en-US" sz="2200" dirty="0" err="1"/>
              <a:t>Akhlak</a:t>
            </a:r>
            <a:r>
              <a:rPr lang="en-US" sz="2200" dirty="0"/>
              <a:t>, </a:t>
            </a:r>
            <a:r>
              <a:rPr lang="en-US" sz="2200" dirty="0" err="1"/>
              <a:t>yaitu</a:t>
            </a:r>
            <a:r>
              <a:rPr lang="en-US" sz="2200" dirty="0"/>
              <a:t> </a:t>
            </a:r>
            <a:r>
              <a:rPr lang="en-US" sz="2200" dirty="0" err="1"/>
              <a:t>berupa</a:t>
            </a:r>
            <a:r>
              <a:rPr lang="en-US" sz="2200" dirty="0"/>
              <a:t> </a:t>
            </a:r>
            <a:r>
              <a:rPr lang="en-US" sz="2200" dirty="0" err="1"/>
              <a:t>perintah</a:t>
            </a:r>
            <a:r>
              <a:rPr lang="en-US" sz="2200" dirty="0"/>
              <a:t> agar:</a:t>
            </a:r>
          </a:p>
          <a:p>
            <a:pPr marL="971550" lvl="1" indent="-514350" algn="just">
              <a:buFont typeface="+mj-lt"/>
              <a:buAutoNum type="alphaLcPeriod"/>
            </a:pPr>
            <a:r>
              <a:rPr lang="en-US" sz="2200" dirty="0" err="1"/>
              <a:t>Berbuat</a:t>
            </a:r>
            <a:r>
              <a:rPr lang="en-US" sz="2200" dirty="0"/>
              <a:t> </a:t>
            </a:r>
            <a:r>
              <a:rPr lang="en-US" sz="2200" dirty="0" err="1"/>
              <a:t>baik</a:t>
            </a:r>
            <a:r>
              <a:rPr lang="en-US" sz="2200" dirty="0"/>
              <a:t> </a:t>
            </a:r>
            <a:r>
              <a:rPr lang="en-US" sz="2200" dirty="0" err="1"/>
              <a:t>dan</a:t>
            </a:r>
            <a:r>
              <a:rPr lang="en-US" sz="2200" dirty="0"/>
              <a:t> </a:t>
            </a:r>
            <a:r>
              <a:rPr lang="en-US" sz="2200" dirty="0" err="1"/>
              <a:t>berbakti</a:t>
            </a:r>
            <a:r>
              <a:rPr lang="en-US" sz="2200" dirty="0"/>
              <a:t> </a:t>
            </a:r>
            <a:r>
              <a:rPr lang="en-US" sz="2200" dirty="0" err="1"/>
              <a:t>kepada</a:t>
            </a:r>
            <a:r>
              <a:rPr lang="en-US" sz="2200" dirty="0"/>
              <a:t> orang </a:t>
            </a:r>
            <a:r>
              <a:rPr lang="en-US" sz="2200" dirty="0" err="1"/>
              <a:t>tua</a:t>
            </a:r>
            <a:r>
              <a:rPr lang="en-US" sz="2200" dirty="0"/>
              <a:t> (Q.S.31, </a:t>
            </a:r>
            <a:r>
              <a:rPr lang="en-US" sz="2200" dirty="0" err="1"/>
              <a:t>Luqman</a:t>
            </a:r>
            <a:r>
              <a:rPr lang="en-US" sz="2200" dirty="0"/>
              <a:t>: 14)</a:t>
            </a:r>
          </a:p>
          <a:p>
            <a:pPr marL="971550" lvl="1" indent="-514350" algn="just">
              <a:buFont typeface="+mj-lt"/>
              <a:buAutoNum type="alphaLcPeriod"/>
            </a:pPr>
            <a:r>
              <a:rPr lang="en-US" sz="2200" dirty="0" err="1"/>
              <a:t>Kewajiban</a:t>
            </a:r>
            <a:r>
              <a:rPr lang="en-US" sz="2200" dirty="0"/>
              <a:t> </a:t>
            </a:r>
            <a:r>
              <a:rPr lang="en-US" sz="2200" dirty="0" err="1"/>
              <a:t>bersikap</a:t>
            </a:r>
            <a:r>
              <a:rPr lang="en-US" sz="2200" dirty="0"/>
              <a:t> </a:t>
            </a:r>
            <a:r>
              <a:rPr lang="en-US" sz="2200" dirty="0" err="1"/>
              <a:t>lemah</a:t>
            </a:r>
            <a:r>
              <a:rPr lang="en-US" sz="2200" dirty="0"/>
              <a:t> </a:t>
            </a:r>
            <a:r>
              <a:rPr lang="en-US" sz="2200" dirty="0" err="1"/>
              <a:t>lembut</a:t>
            </a:r>
            <a:r>
              <a:rPr lang="en-US" sz="2200" dirty="0"/>
              <a:t> </a:t>
            </a:r>
            <a:r>
              <a:rPr lang="en-US" sz="2200" dirty="0" err="1"/>
              <a:t>terhadap</a:t>
            </a:r>
            <a:r>
              <a:rPr lang="en-US" sz="2200" dirty="0"/>
              <a:t> orang lain, </a:t>
            </a:r>
            <a:r>
              <a:rPr lang="en-US" sz="2200" dirty="0" err="1"/>
              <a:t>dan</a:t>
            </a:r>
            <a:r>
              <a:rPr lang="en-US" sz="2200" dirty="0"/>
              <a:t> </a:t>
            </a:r>
            <a:r>
              <a:rPr lang="en-US" sz="2200" dirty="0" err="1"/>
              <a:t>sopan</a:t>
            </a:r>
            <a:r>
              <a:rPr lang="en-US" sz="2200" dirty="0"/>
              <a:t> </a:t>
            </a:r>
            <a:r>
              <a:rPr lang="en-US" sz="2200" dirty="0" err="1"/>
              <a:t>dalam</a:t>
            </a:r>
            <a:r>
              <a:rPr lang="en-US" sz="2200" dirty="0"/>
              <a:t> </a:t>
            </a:r>
            <a:r>
              <a:rPr lang="en-US" sz="2200" dirty="0" err="1"/>
              <a:t>berjalan</a:t>
            </a:r>
            <a:r>
              <a:rPr lang="en-US" sz="2200" dirty="0"/>
              <a:t> </a:t>
            </a:r>
            <a:r>
              <a:rPr lang="en-US" sz="2200" dirty="0" err="1"/>
              <a:t>dan</a:t>
            </a:r>
            <a:r>
              <a:rPr lang="en-US" sz="2200" dirty="0"/>
              <a:t> </a:t>
            </a:r>
            <a:r>
              <a:rPr lang="en-US" sz="2200" dirty="0" err="1"/>
              <a:t>berbicara</a:t>
            </a:r>
            <a:r>
              <a:rPr lang="en-US" sz="2200" dirty="0"/>
              <a:t> (Q.S.31, </a:t>
            </a:r>
            <a:r>
              <a:rPr lang="en-US" sz="2200" dirty="0" err="1"/>
              <a:t>Luqman</a:t>
            </a:r>
            <a:r>
              <a:rPr lang="en-US" sz="2200" dirty="0"/>
              <a:t>: 19)</a:t>
            </a:r>
          </a:p>
          <a:p>
            <a:pPr algn="ctr"/>
            <a:endParaRPr lang="id-ID" sz="2200" dirty="0"/>
          </a:p>
        </p:txBody>
      </p:sp>
    </p:spTree>
    <p:extLst>
      <p:ext uri="{BB962C8B-B14F-4D97-AF65-F5344CB8AC3E}">
        <p14:creationId xmlns:p14="http://schemas.microsoft.com/office/powerpoint/2010/main" val="4190290542"/>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out)">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500" fill="hold"/>
                                        <p:tgtEl>
                                          <p:spTgt spid="8"/>
                                        </p:tgtEl>
                                        <p:attrNameLst>
                                          <p:attrName>ppt_w</p:attrName>
                                        </p:attrNameLst>
                                      </p:cBhvr>
                                      <p:tavLst>
                                        <p:tav tm="0">
                                          <p:val>
                                            <p:fltVal val="0"/>
                                          </p:val>
                                        </p:tav>
                                        <p:tav tm="100000">
                                          <p:val>
                                            <p:strVal val="#ppt_w"/>
                                          </p:val>
                                        </p:tav>
                                      </p:tavLst>
                                    </p:anim>
                                    <p:anim calcmode="lin" valueType="num">
                                      <p:cBhvr>
                                        <p:cTn id="18" dur="500" fill="hold"/>
                                        <p:tgtEl>
                                          <p:spTgt spid="8"/>
                                        </p:tgtEl>
                                        <p:attrNameLst>
                                          <p:attrName>ppt_h</p:attrName>
                                        </p:attrNameLst>
                                      </p:cBhvr>
                                      <p:tavLst>
                                        <p:tav tm="0">
                                          <p:val>
                                            <p:fltVal val="0"/>
                                          </p:val>
                                        </p:tav>
                                        <p:tav tm="100000">
                                          <p:val>
                                            <p:strVal val="#ppt_h"/>
                                          </p:val>
                                        </p:tav>
                                      </p:tavLst>
                                    </p:anim>
                                    <p:animEffect transition="in" filter="fade">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endParaRPr lang="id-ID" dirty="0"/>
          </a:p>
        </p:txBody>
      </p:sp>
      <p:sp>
        <p:nvSpPr>
          <p:cNvPr id="4" name="Pentagon 3"/>
          <p:cNvSpPr/>
          <p:nvPr/>
        </p:nvSpPr>
        <p:spPr>
          <a:xfrm>
            <a:off x="0" y="2852936"/>
            <a:ext cx="3491880" cy="1656184"/>
          </a:xfrm>
          <a:prstGeom prst="homePlat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id-ID" sz="2200" dirty="0" smtClean="0"/>
              <a:t>2. Hak-hak yang bersifat materil (Huquq Maddiyyah)</a:t>
            </a:r>
            <a:endParaRPr lang="id-ID" sz="2200" dirty="0"/>
          </a:p>
        </p:txBody>
      </p:sp>
      <p:sp>
        <p:nvSpPr>
          <p:cNvPr id="5" name="Rectangle 4"/>
          <p:cNvSpPr/>
          <p:nvPr/>
        </p:nvSpPr>
        <p:spPr>
          <a:xfrm>
            <a:off x="3707904" y="1196752"/>
            <a:ext cx="5436096" cy="496855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r>
              <a:rPr lang="en-US" sz="2200" dirty="0"/>
              <a:t>Islam </a:t>
            </a:r>
            <a:r>
              <a:rPr lang="en-US" sz="2200" dirty="0" err="1"/>
              <a:t>menjamin</a:t>
            </a:r>
            <a:r>
              <a:rPr lang="en-US" sz="2200" dirty="0"/>
              <a:t> </a:t>
            </a:r>
            <a:r>
              <a:rPr lang="en-US" sz="2200" dirty="0" err="1"/>
              <a:t>sepenuhnya</a:t>
            </a:r>
            <a:r>
              <a:rPr lang="en-US" sz="2200" dirty="0"/>
              <a:t> </a:t>
            </a:r>
            <a:r>
              <a:rPr lang="en-US" sz="2200" dirty="0" err="1"/>
              <a:t>hak-hak</a:t>
            </a:r>
            <a:r>
              <a:rPr lang="en-US" sz="2200" dirty="0"/>
              <a:t> </a:t>
            </a:r>
            <a:r>
              <a:rPr lang="en-US" sz="2200" dirty="0" err="1"/>
              <a:t>anak</a:t>
            </a:r>
            <a:r>
              <a:rPr lang="en-US" sz="2200" dirty="0"/>
              <a:t> yang </a:t>
            </a:r>
            <a:r>
              <a:rPr lang="en-US" sz="2200" dirty="0" err="1"/>
              <a:t>bersifat</a:t>
            </a:r>
            <a:r>
              <a:rPr lang="en-US" sz="2200" dirty="0"/>
              <a:t> </a:t>
            </a:r>
            <a:r>
              <a:rPr lang="en-US" sz="2200" dirty="0" err="1"/>
              <a:t>materil</a:t>
            </a:r>
            <a:r>
              <a:rPr lang="en-US" sz="2200" dirty="0"/>
              <a:t> </a:t>
            </a:r>
            <a:r>
              <a:rPr lang="en-US" sz="2200" dirty="0" err="1"/>
              <a:t>dan</a:t>
            </a:r>
            <a:r>
              <a:rPr lang="en-US" sz="2200" dirty="0"/>
              <a:t> </a:t>
            </a:r>
            <a:r>
              <a:rPr lang="en-US" sz="2200" dirty="0" err="1"/>
              <a:t>mewajibkan</a:t>
            </a:r>
            <a:r>
              <a:rPr lang="en-US" sz="2200" dirty="0"/>
              <a:t> </a:t>
            </a:r>
            <a:r>
              <a:rPr lang="en-US" sz="2200" dirty="0" err="1"/>
              <a:t>pihak-pihak</a:t>
            </a:r>
            <a:r>
              <a:rPr lang="en-US" sz="2200" dirty="0"/>
              <a:t> </a:t>
            </a:r>
            <a:r>
              <a:rPr lang="en-US" sz="2200" dirty="0" err="1"/>
              <a:t>terkait</a:t>
            </a:r>
            <a:r>
              <a:rPr lang="en-US" sz="2200" dirty="0"/>
              <a:t> </a:t>
            </a:r>
            <a:r>
              <a:rPr lang="en-US" sz="2200" dirty="0" err="1"/>
              <a:t>untuk</a:t>
            </a:r>
            <a:r>
              <a:rPr lang="en-US" sz="2200" dirty="0"/>
              <a:t> </a:t>
            </a:r>
            <a:r>
              <a:rPr lang="en-US" sz="2200" dirty="0" err="1"/>
              <a:t>memenuhinya</a:t>
            </a:r>
            <a:r>
              <a:rPr lang="en-US" sz="2200" dirty="0"/>
              <a:t> </a:t>
            </a:r>
            <a:r>
              <a:rPr lang="en-US" sz="2200" dirty="0" err="1"/>
              <a:t>ketika</a:t>
            </a:r>
            <a:r>
              <a:rPr lang="en-US" sz="2200" dirty="0"/>
              <a:t> </a:t>
            </a:r>
            <a:r>
              <a:rPr lang="en-US" sz="2200" dirty="0" err="1"/>
              <a:t>anak</a:t>
            </a:r>
            <a:r>
              <a:rPr lang="en-US" sz="2200" dirty="0"/>
              <a:t> </a:t>
            </a:r>
            <a:r>
              <a:rPr lang="en-US" sz="2200" dirty="0" err="1"/>
              <a:t>belum</a:t>
            </a:r>
            <a:r>
              <a:rPr lang="en-US" sz="2200" dirty="0"/>
              <a:t> </a:t>
            </a:r>
            <a:r>
              <a:rPr lang="en-US" sz="2200" dirty="0" err="1"/>
              <a:t>dapat</a:t>
            </a:r>
            <a:r>
              <a:rPr lang="en-US" sz="2200" dirty="0"/>
              <a:t> </a:t>
            </a:r>
            <a:r>
              <a:rPr lang="en-US" sz="2200" dirty="0" err="1"/>
              <a:t>berusaha</a:t>
            </a:r>
            <a:r>
              <a:rPr lang="en-US" sz="2200" dirty="0"/>
              <a:t> </a:t>
            </a:r>
            <a:r>
              <a:rPr lang="en-US" sz="2200" dirty="0" err="1"/>
              <a:t>dan</a:t>
            </a:r>
            <a:r>
              <a:rPr lang="en-US" sz="2200" dirty="0"/>
              <a:t> </a:t>
            </a:r>
            <a:r>
              <a:rPr lang="en-US" sz="2200" dirty="0" err="1"/>
              <a:t>bekerja</a:t>
            </a:r>
            <a:r>
              <a:rPr lang="en-US" sz="2200" dirty="0"/>
              <a:t> </a:t>
            </a:r>
            <a:r>
              <a:rPr lang="en-US" sz="2200" dirty="0" err="1"/>
              <a:t>sendiri</a:t>
            </a:r>
            <a:r>
              <a:rPr lang="en-US" sz="2200" dirty="0"/>
              <a:t>. Di </a:t>
            </a:r>
            <a:r>
              <a:rPr lang="en-US" sz="2200" dirty="0" err="1"/>
              <a:t>antara</a:t>
            </a:r>
            <a:r>
              <a:rPr lang="en-US" sz="2200" dirty="0"/>
              <a:t> </a:t>
            </a:r>
            <a:r>
              <a:rPr lang="en-US" sz="2200" dirty="0" err="1"/>
              <a:t>hak-hak</a:t>
            </a:r>
            <a:r>
              <a:rPr lang="en-US" sz="2200" dirty="0"/>
              <a:t> </a:t>
            </a:r>
            <a:r>
              <a:rPr lang="en-US" sz="2200" dirty="0" err="1"/>
              <a:t>tersebut</a:t>
            </a:r>
            <a:r>
              <a:rPr lang="en-US" sz="2200" dirty="0"/>
              <a:t> </a:t>
            </a:r>
            <a:r>
              <a:rPr lang="en-US" sz="2200" dirty="0" err="1"/>
              <a:t>adalah</a:t>
            </a:r>
            <a:r>
              <a:rPr lang="en-US" sz="2200" dirty="0"/>
              <a:t>:</a:t>
            </a:r>
          </a:p>
          <a:p>
            <a:pPr marL="971550" lvl="1" indent="-514350">
              <a:buFont typeface="+mj-lt"/>
              <a:buAutoNum type="alphaLcPeriod"/>
            </a:pPr>
            <a:r>
              <a:rPr lang="en-US" sz="2200" dirty="0" err="1"/>
              <a:t>Hak</a:t>
            </a:r>
            <a:r>
              <a:rPr lang="en-US" sz="2200" dirty="0"/>
              <a:t> </a:t>
            </a:r>
            <a:r>
              <a:rPr lang="en-US" sz="2200" dirty="0" err="1"/>
              <a:t>Penyusuan</a:t>
            </a:r>
            <a:r>
              <a:rPr lang="en-US" sz="2200" dirty="0"/>
              <a:t> (Q.S.2, Al-</a:t>
            </a:r>
            <a:r>
              <a:rPr lang="en-US" sz="2200" dirty="0" err="1"/>
              <a:t>Baqarah</a:t>
            </a:r>
            <a:r>
              <a:rPr lang="en-US" sz="2200" dirty="0"/>
              <a:t> 233)</a:t>
            </a:r>
          </a:p>
          <a:p>
            <a:pPr marL="971550" lvl="1" indent="-514350">
              <a:buFont typeface="+mj-lt"/>
              <a:buAutoNum type="alphaLcPeriod"/>
            </a:pPr>
            <a:r>
              <a:rPr lang="en-US" sz="2200" dirty="0" err="1"/>
              <a:t>Hak</a:t>
            </a:r>
            <a:r>
              <a:rPr lang="en-US" sz="2200" dirty="0"/>
              <a:t> </a:t>
            </a:r>
            <a:r>
              <a:rPr lang="en-US" sz="2200" dirty="0" err="1"/>
              <a:t>untuk</a:t>
            </a:r>
            <a:r>
              <a:rPr lang="en-US" sz="2200" dirty="0"/>
              <a:t> </a:t>
            </a:r>
            <a:r>
              <a:rPr lang="en-US" sz="2200" dirty="0" err="1"/>
              <a:t>mendapatkan</a:t>
            </a:r>
            <a:r>
              <a:rPr lang="en-US" sz="2200" dirty="0"/>
              <a:t> </a:t>
            </a:r>
            <a:r>
              <a:rPr lang="en-US" sz="2200" dirty="0" err="1"/>
              <a:t>nafkah</a:t>
            </a:r>
            <a:r>
              <a:rPr lang="en-US" sz="2200" dirty="0"/>
              <a:t> (Q.S.65,Al-Talaq:7)</a:t>
            </a:r>
          </a:p>
          <a:p>
            <a:pPr marL="971550" lvl="1" indent="-514350">
              <a:buFont typeface="+mj-lt"/>
              <a:buAutoNum type="alphaLcPeriod"/>
            </a:pPr>
            <a:r>
              <a:rPr lang="en-US" sz="2200" dirty="0" err="1"/>
              <a:t>Hak</a:t>
            </a:r>
            <a:r>
              <a:rPr lang="en-US" sz="2200" dirty="0"/>
              <a:t> </a:t>
            </a:r>
            <a:r>
              <a:rPr lang="en-US" sz="2200" dirty="0" err="1"/>
              <a:t>Waris</a:t>
            </a:r>
            <a:r>
              <a:rPr lang="en-US" sz="2200" dirty="0"/>
              <a:t> (Q.S.4,Al-Nisa’:7)</a:t>
            </a:r>
          </a:p>
          <a:p>
            <a:pPr algn="ctr"/>
            <a:endParaRPr lang="id-ID" sz="2200" dirty="0"/>
          </a:p>
        </p:txBody>
      </p:sp>
    </p:spTree>
    <p:extLst>
      <p:ext uri="{BB962C8B-B14F-4D97-AF65-F5344CB8AC3E}">
        <p14:creationId xmlns:p14="http://schemas.microsoft.com/office/powerpoint/2010/main" val="2054026878"/>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562074"/>
          </a:xfrm>
          <a:solidFill>
            <a:srgbClr val="00B0F0"/>
          </a:solidFill>
        </p:spPr>
        <p:txBody>
          <a:bodyPr>
            <a:normAutofit/>
          </a:bodyPr>
          <a:lstStyle/>
          <a:p>
            <a:r>
              <a:rPr lang="id-ID" sz="2400" b="1" dirty="0" smtClean="0"/>
              <a:t>Perlindungan Anak Dalam Kondisi Khusus</a:t>
            </a:r>
            <a:endParaRPr lang="id-ID" sz="2400" b="1" dirty="0"/>
          </a:p>
        </p:txBody>
      </p:sp>
      <p:sp>
        <p:nvSpPr>
          <p:cNvPr id="3" name="Content Placeholder 2"/>
          <p:cNvSpPr>
            <a:spLocks noGrp="1"/>
          </p:cNvSpPr>
          <p:nvPr>
            <p:ph idx="1"/>
          </p:nvPr>
        </p:nvSpPr>
        <p:spPr>
          <a:xfrm>
            <a:off x="0" y="836712"/>
            <a:ext cx="9144000" cy="6021288"/>
          </a:xfrm>
        </p:spPr>
        <p:txBody>
          <a:bodyPr>
            <a:normAutofit fontScale="92500" lnSpcReduction="10000"/>
          </a:bodyPr>
          <a:lstStyle/>
          <a:p>
            <a:endParaRPr lang="id-ID" dirty="0" smtClean="0"/>
          </a:p>
          <a:p>
            <a:endParaRPr lang="id-ID" dirty="0"/>
          </a:p>
          <a:p>
            <a:endParaRPr lang="id-ID" dirty="0" smtClean="0"/>
          </a:p>
          <a:p>
            <a:endParaRPr lang="id-ID" dirty="0"/>
          </a:p>
          <a:p>
            <a:endParaRPr lang="id-ID" dirty="0" smtClean="0"/>
          </a:p>
          <a:p>
            <a:endParaRPr lang="id-ID" dirty="0"/>
          </a:p>
          <a:p>
            <a:endParaRPr lang="id-ID" dirty="0" smtClean="0"/>
          </a:p>
          <a:p>
            <a:endParaRPr lang="id-ID" dirty="0"/>
          </a:p>
          <a:p>
            <a:endParaRPr lang="id-ID" dirty="0" smtClean="0"/>
          </a:p>
          <a:p>
            <a:r>
              <a:rPr lang="en-US" dirty="0" err="1" smtClean="0"/>
              <a:t>Dalam</a:t>
            </a:r>
            <a:r>
              <a:rPr lang="en-US" dirty="0" smtClean="0"/>
              <a:t> </a:t>
            </a:r>
            <a:r>
              <a:rPr lang="en-US" dirty="0"/>
              <a:t>Islam </a:t>
            </a:r>
            <a:r>
              <a:rPr lang="en-US" dirty="0" err="1"/>
              <a:t>diatur</a:t>
            </a:r>
            <a:r>
              <a:rPr lang="en-US" dirty="0"/>
              <a:t> </a:t>
            </a:r>
            <a:r>
              <a:rPr lang="en-US" dirty="0" err="1"/>
              <a:t>beberapa</a:t>
            </a:r>
            <a:r>
              <a:rPr lang="en-US" dirty="0"/>
              <a:t> </a:t>
            </a:r>
            <a:r>
              <a:rPr lang="en-US" dirty="0" err="1"/>
              <a:t>ketentuan</a:t>
            </a:r>
            <a:r>
              <a:rPr lang="en-US" dirty="0"/>
              <a:t> </a:t>
            </a:r>
            <a:r>
              <a:rPr lang="en-US" dirty="0" err="1"/>
              <a:t>perlindungan</a:t>
            </a:r>
            <a:r>
              <a:rPr lang="en-US" dirty="0"/>
              <a:t> </a:t>
            </a:r>
            <a:r>
              <a:rPr lang="en-US" dirty="0" err="1"/>
              <a:t>khusus</a:t>
            </a:r>
            <a:r>
              <a:rPr lang="en-US" dirty="0"/>
              <a:t> </a:t>
            </a:r>
            <a:r>
              <a:rPr lang="en-US" dirty="0" err="1"/>
              <a:t>bagi</a:t>
            </a:r>
            <a:r>
              <a:rPr lang="en-US" dirty="0"/>
              <a:t> </a:t>
            </a:r>
            <a:r>
              <a:rPr lang="en-US" dirty="0" err="1"/>
              <a:t>anak</a:t>
            </a:r>
            <a:r>
              <a:rPr lang="en-US" dirty="0"/>
              <a:t> </a:t>
            </a:r>
            <a:r>
              <a:rPr lang="en-US" dirty="0" err="1"/>
              <a:t>yatim</a:t>
            </a:r>
            <a:r>
              <a:rPr lang="en-US" dirty="0"/>
              <a:t>, </a:t>
            </a:r>
            <a:r>
              <a:rPr lang="en-US" dirty="0" err="1"/>
              <a:t>anak</a:t>
            </a:r>
            <a:r>
              <a:rPr lang="en-US" dirty="0"/>
              <a:t> </a:t>
            </a:r>
            <a:r>
              <a:rPr lang="en-US" dirty="0" err="1"/>
              <a:t>pungut</a:t>
            </a:r>
            <a:r>
              <a:rPr lang="en-US" dirty="0"/>
              <a:t>, </a:t>
            </a:r>
            <a:r>
              <a:rPr lang="en-US" dirty="0" err="1"/>
              <a:t>anak</a:t>
            </a:r>
            <a:r>
              <a:rPr lang="en-US" dirty="0"/>
              <a:t> </a:t>
            </a:r>
            <a:r>
              <a:rPr lang="en-US" dirty="0" err="1"/>
              <a:t>penyandang</a:t>
            </a:r>
            <a:r>
              <a:rPr lang="en-US" dirty="0"/>
              <a:t> </a:t>
            </a:r>
            <a:r>
              <a:rPr lang="en-US" dirty="0" err="1"/>
              <a:t>cacat</a:t>
            </a:r>
            <a:r>
              <a:rPr lang="en-US" dirty="0"/>
              <a:t>.</a:t>
            </a:r>
          </a:p>
          <a:p>
            <a:endParaRPr lang="id-ID" dirty="0"/>
          </a:p>
        </p:txBody>
      </p:sp>
      <p:sp>
        <p:nvSpPr>
          <p:cNvPr id="4" name="Rounded Rectangular Callout 3"/>
          <p:cNvSpPr/>
          <p:nvPr/>
        </p:nvSpPr>
        <p:spPr>
          <a:xfrm>
            <a:off x="2987824" y="836712"/>
            <a:ext cx="5256584" cy="936104"/>
          </a:xfrm>
          <a:prstGeom prst="wedgeRoundRectCallout">
            <a:avLst/>
          </a:prstGeom>
        </p:spPr>
        <p:style>
          <a:lnRef idx="0">
            <a:schemeClr val="dk1"/>
          </a:lnRef>
          <a:fillRef idx="3">
            <a:schemeClr val="dk1"/>
          </a:fillRef>
          <a:effectRef idx="3">
            <a:schemeClr val="dk1"/>
          </a:effectRef>
          <a:fontRef idx="minor">
            <a:schemeClr val="lt1"/>
          </a:fontRef>
        </p:style>
        <p:txBody>
          <a:bodyPr rtlCol="0" anchor="t"/>
          <a:lstStyle/>
          <a:p>
            <a:pPr marL="0" lvl="1" algn="ctr"/>
            <a:r>
              <a:rPr lang="en-US" sz="2200" dirty="0" err="1"/>
              <a:t>Dalam</a:t>
            </a:r>
            <a:r>
              <a:rPr lang="en-US" sz="2200" dirty="0"/>
              <a:t> UU PA No. 23/2002 </a:t>
            </a:r>
            <a:r>
              <a:rPr lang="en-US" sz="2200" dirty="0" err="1"/>
              <a:t>pasal</a:t>
            </a:r>
            <a:r>
              <a:rPr lang="en-US" sz="2200" dirty="0"/>
              <a:t> 1;15 </a:t>
            </a:r>
            <a:r>
              <a:rPr lang="en-US" sz="2200" dirty="0" err="1"/>
              <a:t>disebutkan</a:t>
            </a:r>
            <a:r>
              <a:rPr lang="en-US" sz="2200" dirty="0"/>
              <a:t>:</a:t>
            </a:r>
          </a:p>
          <a:p>
            <a:pPr algn="ctr"/>
            <a:endParaRPr lang="id-ID" sz="2200" dirty="0"/>
          </a:p>
        </p:txBody>
      </p:sp>
      <p:sp>
        <p:nvSpPr>
          <p:cNvPr id="5" name="Rectangle 4"/>
          <p:cNvSpPr/>
          <p:nvPr/>
        </p:nvSpPr>
        <p:spPr>
          <a:xfrm>
            <a:off x="179512" y="2132856"/>
            <a:ext cx="8568952" cy="3240360"/>
          </a:xfrm>
          <a:prstGeom prst="rect">
            <a:avLst/>
          </a:prstGeom>
        </p:spPr>
        <p:style>
          <a:lnRef idx="0">
            <a:schemeClr val="accent2"/>
          </a:lnRef>
          <a:fillRef idx="3">
            <a:schemeClr val="accent2"/>
          </a:fillRef>
          <a:effectRef idx="3">
            <a:schemeClr val="accent2"/>
          </a:effectRef>
          <a:fontRef idx="minor">
            <a:schemeClr val="lt1"/>
          </a:fontRef>
        </p:style>
        <p:txBody>
          <a:bodyPr rtlCol="0" anchor="b"/>
          <a:lstStyle/>
          <a:p>
            <a:pPr marL="0" lvl="2" algn="just"/>
            <a:r>
              <a:rPr lang="sv-SE" sz="2200" dirty="0"/>
              <a:t>15. Perlindungan khusus adalah perlindungan yang diberikan kepada anak dalam situasi darurat, </a:t>
            </a:r>
            <a:r>
              <a:rPr lang="en-US" sz="2200" dirty="0" err="1"/>
              <a:t>anak</a:t>
            </a:r>
            <a:r>
              <a:rPr lang="en-US" sz="2200" dirty="0"/>
              <a:t> yang </a:t>
            </a:r>
            <a:r>
              <a:rPr lang="en-US" sz="2200" dirty="0" err="1"/>
              <a:t>berhadapan</a:t>
            </a:r>
            <a:r>
              <a:rPr lang="en-US" sz="2200" dirty="0"/>
              <a:t> </a:t>
            </a:r>
            <a:r>
              <a:rPr lang="en-US" sz="2200" dirty="0" err="1"/>
              <a:t>dengan</a:t>
            </a:r>
            <a:r>
              <a:rPr lang="en-US" sz="2200" dirty="0"/>
              <a:t> </a:t>
            </a:r>
            <a:r>
              <a:rPr lang="en-US" sz="2200" dirty="0" err="1"/>
              <a:t>hukum</a:t>
            </a:r>
            <a:r>
              <a:rPr lang="en-US" sz="2200" dirty="0"/>
              <a:t>, </a:t>
            </a:r>
            <a:r>
              <a:rPr lang="en-US" sz="2200" dirty="0" err="1"/>
              <a:t>anak</a:t>
            </a:r>
            <a:r>
              <a:rPr lang="en-US" sz="2200" dirty="0"/>
              <a:t> </a:t>
            </a:r>
            <a:r>
              <a:rPr lang="en-US" sz="2200" dirty="0" err="1"/>
              <a:t>dari</a:t>
            </a:r>
            <a:r>
              <a:rPr lang="en-US" sz="2200" dirty="0"/>
              <a:t> </a:t>
            </a:r>
            <a:r>
              <a:rPr lang="en-US" sz="2200" dirty="0" err="1"/>
              <a:t>kelompok</a:t>
            </a:r>
            <a:r>
              <a:rPr lang="en-US" sz="2200" dirty="0"/>
              <a:t> </a:t>
            </a:r>
            <a:r>
              <a:rPr lang="en-US" sz="2200" dirty="0" err="1"/>
              <a:t>minoritas</a:t>
            </a:r>
            <a:r>
              <a:rPr lang="en-US" sz="2200" dirty="0"/>
              <a:t> </a:t>
            </a:r>
            <a:r>
              <a:rPr lang="en-US" sz="2200" dirty="0" err="1"/>
              <a:t>dan</a:t>
            </a:r>
            <a:r>
              <a:rPr lang="en-US" sz="2200" dirty="0"/>
              <a:t> </a:t>
            </a:r>
            <a:r>
              <a:rPr lang="en-US" sz="2200" dirty="0" err="1"/>
              <a:t>terisolasi</a:t>
            </a:r>
            <a:r>
              <a:rPr lang="en-US" sz="2200" dirty="0"/>
              <a:t>, </a:t>
            </a:r>
            <a:r>
              <a:rPr lang="en-US" sz="2200" dirty="0" err="1"/>
              <a:t>anak</a:t>
            </a:r>
            <a:r>
              <a:rPr lang="en-US" sz="2200" dirty="0"/>
              <a:t> yang </a:t>
            </a:r>
            <a:r>
              <a:rPr lang="en-US" sz="2200" dirty="0" err="1"/>
              <a:t>dieksploitasi</a:t>
            </a:r>
            <a:r>
              <a:rPr lang="en-US" sz="2200" dirty="0"/>
              <a:t> </a:t>
            </a:r>
            <a:r>
              <a:rPr lang="en-US" sz="2200" dirty="0" err="1"/>
              <a:t>secara</a:t>
            </a:r>
            <a:r>
              <a:rPr lang="en-US" sz="2200" dirty="0"/>
              <a:t> </a:t>
            </a:r>
            <a:r>
              <a:rPr lang="en-US" sz="2200" dirty="0" err="1"/>
              <a:t>ekonomi</a:t>
            </a:r>
            <a:r>
              <a:rPr lang="en-US" sz="2200" dirty="0"/>
              <a:t> </a:t>
            </a:r>
            <a:r>
              <a:rPr lang="en-US" sz="2200" dirty="0" err="1"/>
              <a:t>dan</a:t>
            </a:r>
            <a:r>
              <a:rPr lang="en-US" sz="2200" dirty="0"/>
              <a:t>/</a:t>
            </a:r>
            <a:r>
              <a:rPr lang="en-US" sz="2200" dirty="0" err="1"/>
              <a:t>atau</a:t>
            </a:r>
            <a:r>
              <a:rPr lang="en-US" sz="2200" dirty="0"/>
              <a:t> </a:t>
            </a:r>
            <a:r>
              <a:rPr lang="en-US" sz="2200" dirty="0" err="1"/>
              <a:t>seksual</a:t>
            </a:r>
            <a:r>
              <a:rPr lang="en-US" sz="2200" dirty="0"/>
              <a:t>, </a:t>
            </a:r>
            <a:r>
              <a:rPr lang="en-US" sz="2200" dirty="0" err="1"/>
              <a:t>anak</a:t>
            </a:r>
            <a:r>
              <a:rPr lang="en-US" sz="2200" dirty="0"/>
              <a:t> yang </a:t>
            </a:r>
            <a:r>
              <a:rPr lang="en-US" sz="2200" dirty="0" err="1"/>
              <a:t>diperdagangkan</a:t>
            </a:r>
            <a:r>
              <a:rPr lang="en-US" sz="2200" dirty="0"/>
              <a:t>, </a:t>
            </a:r>
            <a:r>
              <a:rPr lang="en-US" sz="2200" dirty="0" err="1"/>
              <a:t>anak</a:t>
            </a:r>
            <a:r>
              <a:rPr lang="en-US" sz="2200" dirty="0"/>
              <a:t> yang </a:t>
            </a:r>
            <a:r>
              <a:rPr lang="en-US" sz="2200" dirty="0" err="1"/>
              <a:t>menjadi</a:t>
            </a:r>
            <a:r>
              <a:rPr lang="en-US" sz="2200" dirty="0"/>
              <a:t> </a:t>
            </a:r>
            <a:r>
              <a:rPr lang="en-US" sz="2200" dirty="0" err="1"/>
              <a:t>korban</a:t>
            </a:r>
            <a:r>
              <a:rPr lang="en-US" sz="2200" dirty="0"/>
              <a:t> </a:t>
            </a:r>
            <a:r>
              <a:rPr lang="en-US" sz="2200" dirty="0" err="1"/>
              <a:t>penyalahgunaan</a:t>
            </a:r>
            <a:r>
              <a:rPr lang="en-US" sz="2200" dirty="0"/>
              <a:t> </a:t>
            </a:r>
            <a:r>
              <a:rPr lang="en-US" sz="2200" dirty="0" err="1"/>
              <a:t>narkotika</a:t>
            </a:r>
            <a:r>
              <a:rPr lang="en-US" sz="2200" dirty="0"/>
              <a:t>, </a:t>
            </a:r>
            <a:r>
              <a:rPr lang="en-US" sz="2200" dirty="0" err="1"/>
              <a:t>alkohol</a:t>
            </a:r>
            <a:r>
              <a:rPr lang="en-US" sz="2200" dirty="0"/>
              <a:t>, </a:t>
            </a:r>
            <a:r>
              <a:rPr lang="en-US" sz="2200" dirty="0" err="1"/>
              <a:t>psikotropika</a:t>
            </a:r>
            <a:r>
              <a:rPr lang="en-US" sz="2200" dirty="0"/>
              <a:t>, </a:t>
            </a:r>
            <a:r>
              <a:rPr lang="en-US" sz="2200" dirty="0" err="1"/>
              <a:t>dan</a:t>
            </a:r>
            <a:r>
              <a:rPr lang="en-US" sz="2200" dirty="0"/>
              <a:t> </a:t>
            </a:r>
            <a:r>
              <a:rPr lang="en-US" sz="2200" dirty="0" err="1"/>
              <a:t>zat</a:t>
            </a:r>
            <a:r>
              <a:rPr lang="en-US" sz="2200" dirty="0"/>
              <a:t> </a:t>
            </a:r>
            <a:r>
              <a:rPr lang="en-US" sz="2200" dirty="0" err="1"/>
              <a:t>adiktif</a:t>
            </a:r>
            <a:r>
              <a:rPr lang="en-US" sz="2200" dirty="0"/>
              <a:t> </a:t>
            </a:r>
            <a:r>
              <a:rPr lang="en-US" sz="2200" dirty="0" err="1"/>
              <a:t>lainnya</a:t>
            </a:r>
            <a:r>
              <a:rPr lang="en-US" sz="2200" dirty="0"/>
              <a:t> (</a:t>
            </a:r>
            <a:r>
              <a:rPr lang="en-US" sz="2200" dirty="0" err="1"/>
              <a:t>napza</a:t>
            </a:r>
            <a:r>
              <a:rPr lang="en-US" sz="2200" dirty="0"/>
              <a:t>), </a:t>
            </a:r>
            <a:r>
              <a:rPr lang="en-US" sz="2200" dirty="0" err="1"/>
              <a:t>anak</a:t>
            </a:r>
            <a:r>
              <a:rPr lang="en-US" sz="2200" dirty="0"/>
              <a:t> </a:t>
            </a:r>
            <a:r>
              <a:rPr lang="en-US" sz="2200" dirty="0" err="1"/>
              <a:t>korban</a:t>
            </a:r>
            <a:r>
              <a:rPr lang="en-US" sz="2200" dirty="0"/>
              <a:t> </a:t>
            </a:r>
            <a:r>
              <a:rPr lang="en-US" sz="2200" dirty="0" err="1"/>
              <a:t>penculikan</a:t>
            </a:r>
            <a:r>
              <a:rPr lang="en-US" sz="2200" dirty="0"/>
              <a:t>, </a:t>
            </a:r>
            <a:r>
              <a:rPr lang="en-US" sz="2200" dirty="0" err="1"/>
              <a:t>penjualan</a:t>
            </a:r>
            <a:r>
              <a:rPr lang="en-US" sz="2200" dirty="0"/>
              <a:t>, </a:t>
            </a:r>
            <a:r>
              <a:rPr lang="en-US" sz="2200" dirty="0" err="1"/>
              <a:t>perdagangan</a:t>
            </a:r>
            <a:r>
              <a:rPr lang="en-US" sz="2200" dirty="0"/>
              <a:t>, </a:t>
            </a:r>
            <a:r>
              <a:rPr lang="en-US" sz="2200" dirty="0" err="1"/>
              <a:t>anak</a:t>
            </a:r>
            <a:r>
              <a:rPr lang="en-US" sz="2200" dirty="0"/>
              <a:t> </a:t>
            </a:r>
            <a:r>
              <a:rPr lang="en-US" sz="2200" dirty="0" err="1"/>
              <a:t>korban</a:t>
            </a:r>
            <a:r>
              <a:rPr lang="en-US" sz="2200" dirty="0"/>
              <a:t> </a:t>
            </a:r>
            <a:r>
              <a:rPr lang="en-US" sz="2200" dirty="0" err="1"/>
              <a:t>kekerasan</a:t>
            </a:r>
            <a:r>
              <a:rPr lang="en-US" sz="2200" dirty="0"/>
              <a:t> </a:t>
            </a:r>
            <a:r>
              <a:rPr lang="en-US" sz="2200" dirty="0" err="1"/>
              <a:t>baik</a:t>
            </a:r>
            <a:r>
              <a:rPr lang="en-US" sz="2200" dirty="0"/>
              <a:t> </a:t>
            </a:r>
            <a:r>
              <a:rPr lang="en-US" sz="2200" dirty="0" err="1"/>
              <a:t>fisik</a:t>
            </a:r>
            <a:r>
              <a:rPr lang="en-US" sz="2200" dirty="0"/>
              <a:t> </a:t>
            </a:r>
            <a:r>
              <a:rPr lang="en-US" sz="2200" dirty="0" err="1"/>
              <a:t>dan</a:t>
            </a:r>
            <a:r>
              <a:rPr lang="en-US" sz="2200" dirty="0"/>
              <a:t>/</a:t>
            </a:r>
            <a:r>
              <a:rPr lang="en-US" sz="2200" dirty="0" err="1"/>
              <a:t>atau</a:t>
            </a:r>
            <a:r>
              <a:rPr lang="en-US" sz="2200" dirty="0"/>
              <a:t> mental, </a:t>
            </a:r>
            <a:r>
              <a:rPr lang="en-US" sz="2200" dirty="0" err="1"/>
              <a:t>anak</a:t>
            </a:r>
            <a:r>
              <a:rPr lang="en-US" sz="2200" dirty="0"/>
              <a:t> yang </a:t>
            </a:r>
            <a:r>
              <a:rPr lang="en-US" sz="2200" dirty="0" err="1"/>
              <a:t>menyandang</a:t>
            </a:r>
            <a:r>
              <a:rPr lang="en-US" sz="2200" dirty="0"/>
              <a:t> </a:t>
            </a:r>
            <a:r>
              <a:rPr lang="en-US" sz="2200" dirty="0" err="1"/>
              <a:t>cacat</a:t>
            </a:r>
            <a:r>
              <a:rPr lang="en-US" sz="2200" dirty="0"/>
              <a:t>, </a:t>
            </a:r>
            <a:r>
              <a:rPr lang="en-US" sz="2200" dirty="0" err="1"/>
              <a:t>dan</a:t>
            </a:r>
            <a:r>
              <a:rPr lang="en-US" sz="2200" dirty="0"/>
              <a:t> </a:t>
            </a:r>
            <a:r>
              <a:rPr lang="en-US" sz="2200" dirty="0" err="1"/>
              <a:t>anak</a:t>
            </a:r>
            <a:r>
              <a:rPr lang="en-US" sz="2200" dirty="0"/>
              <a:t> </a:t>
            </a:r>
            <a:r>
              <a:rPr lang="en-US" sz="2200" dirty="0" err="1"/>
              <a:t>korban</a:t>
            </a:r>
            <a:r>
              <a:rPr lang="en-US" sz="2200" dirty="0"/>
              <a:t> </a:t>
            </a:r>
            <a:r>
              <a:rPr lang="en-US" sz="2200" dirty="0" err="1"/>
              <a:t>perlakuan</a:t>
            </a:r>
            <a:r>
              <a:rPr lang="en-US" sz="2200" dirty="0"/>
              <a:t> </a:t>
            </a:r>
            <a:r>
              <a:rPr lang="en-US" sz="2200" dirty="0" err="1"/>
              <a:t>salah</a:t>
            </a:r>
            <a:r>
              <a:rPr lang="en-US" sz="2200" dirty="0"/>
              <a:t> </a:t>
            </a:r>
            <a:r>
              <a:rPr lang="en-US" sz="2200" dirty="0" err="1"/>
              <a:t>dan</a:t>
            </a:r>
            <a:r>
              <a:rPr lang="en-US" sz="2200" dirty="0"/>
              <a:t> </a:t>
            </a:r>
            <a:r>
              <a:rPr lang="en-US" sz="2200" dirty="0" err="1"/>
              <a:t>penelantaran</a:t>
            </a:r>
            <a:r>
              <a:rPr lang="en-US" sz="2200" dirty="0"/>
              <a:t>.</a:t>
            </a:r>
          </a:p>
          <a:p>
            <a:pPr algn="just"/>
            <a:endParaRPr lang="id-ID" sz="2200" dirty="0"/>
          </a:p>
        </p:txBody>
      </p:sp>
      <p:sp>
        <p:nvSpPr>
          <p:cNvPr id="6" name="Bent-Up Arrow 5"/>
          <p:cNvSpPr/>
          <p:nvPr/>
        </p:nvSpPr>
        <p:spPr>
          <a:xfrm rot="10800000">
            <a:off x="2195733" y="1214754"/>
            <a:ext cx="504058" cy="846094"/>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3452654122"/>
      </p:ext>
    </p:extLst>
  </p:cSld>
  <p:clrMapOvr>
    <a:masterClrMapping/>
  </p:clrMapOvr>
  <p:transition spd="slow">
    <p:wheel spokes="1"/>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13" name="Content Placeholder 12"/>
          <p:cNvSpPr>
            <a:spLocks noGrp="1"/>
          </p:cNvSpPr>
          <p:nvPr>
            <p:ph sz="half" idx="1"/>
          </p:nvPr>
        </p:nvSpPr>
        <p:spPr>
          <a:xfrm>
            <a:off x="457200" y="0"/>
            <a:ext cx="4038600" cy="6858000"/>
          </a:xfrm>
        </p:spPr>
        <p:txBody>
          <a:bodyPr>
            <a:normAutofit lnSpcReduction="10000"/>
          </a:bodyPr>
          <a:lstStyle/>
          <a:p>
            <a:pPr marL="514350" indent="-514350">
              <a:buAutoNum type="arabicPeriod"/>
            </a:pPr>
            <a:r>
              <a:rPr lang="id-ID" sz="2200" b="1" u="sng" dirty="0" smtClean="0"/>
              <a:t>Anak Yatim</a:t>
            </a:r>
          </a:p>
          <a:p>
            <a:pPr>
              <a:spcBef>
                <a:spcPts val="1200"/>
              </a:spcBef>
            </a:pPr>
            <a:r>
              <a:rPr lang="en-US" sz="2200" dirty="0" err="1"/>
              <a:t>Yatim</a:t>
            </a:r>
            <a:r>
              <a:rPr lang="en-US" sz="2200" dirty="0"/>
              <a:t> </a:t>
            </a:r>
            <a:r>
              <a:rPr lang="en-US" sz="2200" dirty="0" err="1"/>
              <a:t>adalah</a:t>
            </a:r>
            <a:r>
              <a:rPr lang="en-US" sz="2200" dirty="0"/>
              <a:t> </a:t>
            </a:r>
            <a:r>
              <a:rPr lang="en-US" sz="2200" dirty="0" err="1"/>
              <a:t>anak</a:t>
            </a:r>
            <a:r>
              <a:rPr lang="en-US" sz="2200" dirty="0"/>
              <a:t> yang </a:t>
            </a:r>
            <a:r>
              <a:rPr lang="en-US" sz="2200" dirty="0" err="1"/>
              <a:t>kehilangan</a:t>
            </a:r>
            <a:r>
              <a:rPr lang="en-US" sz="2200" dirty="0"/>
              <a:t> ayah </a:t>
            </a:r>
            <a:r>
              <a:rPr lang="en-US" sz="2200" dirty="0" err="1"/>
              <a:t>saat</a:t>
            </a:r>
            <a:r>
              <a:rPr lang="en-US" sz="2200" dirty="0"/>
              <a:t> </a:t>
            </a:r>
            <a:r>
              <a:rPr lang="en-US" sz="2200" dirty="0" err="1"/>
              <a:t>belum</a:t>
            </a:r>
            <a:r>
              <a:rPr lang="en-US" sz="2200" dirty="0"/>
              <a:t> </a:t>
            </a:r>
            <a:r>
              <a:rPr lang="en-US" sz="2200" dirty="0" err="1"/>
              <a:t>mencapai</a:t>
            </a:r>
            <a:r>
              <a:rPr lang="en-US" sz="2200" dirty="0"/>
              <a:t> </a:t>
            </a:r>
            <a:r>
              <a:rPr lang="en-US" sz="2200" dirty="0" err="1"/>
              <a:t>usia</a:t>
            </a:r>
            <a:r>
              <a:rPr lang="en-US" sz="2200" dirty="0"/>
              <a:t> </a:t>
            </a:r>
            <a:r>
              <a:rPr lang="en-US" sz="2200" dirty="0" err="1"/>
              <a:t>balig</a:t>
            </a:r>
            <a:r>
              <a:rPr lang="en-US" sz="2200" dirty="0"/>
              <a:t> yang </a:t>
            </a:r>
            <a:r>
              <a:rPr lang="en-US" sz="2200" dirty="0" err="1"/>
              <a:t>ditandai</a:t>
            </a:r>
            <a:r>
              <a:rPr lang="en-US" sz="2200" dirty="0"/>
              <a:t> </a:t>
            </a:r>
            <a:r>
              <a:rPr lang="en-US" sz="2200" dirty="0" err="1"/>
              <a:t>dengan</a:t>
            </a:r>
            <a:r>
              <a:rPr lang="en-US" sz="2200" dirty="0"/>
              <a:t> “</a:t>
            </a:r>
            <a:r>
              <a:rPr lang="en-US" sz="2200" dirty="0" err="1"/>
              <a:t>mimpi</a:t>
            </a:r>
            <a:r>
              <a:rPr lang="en-US" sz="2200" dirty="0"/>
              <a:t> </a:t>
            </a:r>
            <a:r>
              <a:rPr lang="en-US" sz="2200" dirty="0" err="1"/>
              <a:t>basah</a:t>
            </a:r>
            <a:r>
              <a:rPr lang="en-US" sz="2200" dirty="0"/>
              <a:t>” </a:t>
            </a:r>
            <a:r>
              <a:rPr lang="en-US" sz="2200" dirty="0" err="1"/>
              <a:t>bagi</a:t>
            </a:r>
            <a:r>
              <a:rPr lang="en-US" sz="2200" dirty="0"/>
              <a:t> </a:t>
            </a:r>
            <a:r>
              <a:rPr lang="en-US" sz="2200" dirty="0" err="1"/>
              <a:t>laki-laki</a:t>
            </a:r>
            <a:r>
              <a:rPr lang="en-US" sz="2200" dirty="0"/>
              <a:t> </a:t>
            </a:r>
            <a:r>
              <a:rPr lang="en-US" sz="2200" dirty="0" err="1"/>
              <a:t>dan</a:t>
            </a:r>
            <a:r>
              <a:rPr lang="en-US" sz="2200" dirty="0"/>
              <a:t> </a:t>
            </a:r>
            <a:r>
              <a:rPr lang="en-US" sz="2200" dirty="0" err="1"/>
              <a:t>haid</a:t>
            </a:r>
            <a:r>
              <a:rPr lang="en-US" sz="2200" dirty="0"/>
              <a:t> </a:t>
            </a:r>
            <a:r>
              <a:rPr lang="en-US" sz="2200" dirty="0" err="1"/>
              <a:t>bagi</a:t>
            </a:r>
            <a:r>
              <a:rPr lang="en-US" sz="2200" dirty="0"/>
              <a:t> </a:t>
            </a:r>
            <a:r>
              <a:rPr lang="en-US" sz="2200" dirty="0" err="1"/>
              <a:t>perempuan</a:t>
            </a:r>
            <a:r>
              <a:rPr lang="en-US" sz="2200" dirty="0"/>
              <a:t>.</a:t>
            </a:r>
          </a:p>
          <a:p>
            <a:r>
              <a:rPr lang="en-US" sz="2200" dirty="0" err="1"/>
              <a:t>Anak</a:t>
            </a:r>
            <a:r>
              <a:rPr lang="en-US" sz="2200" dirty="0"/>
              <a:t> </a:t>
            </a:r>
            <a:r>
              <a:rPr lang="en-US" sz="2200" dirty="0" err="1"/>
              <a:t>yatim</a:t>
            </a:r>
            <a:r>
              <a:rPr lang="en-US" sz="2200" dirty="0"/>
              <a:t> </a:t>
            </a:r>
            <a:r>
              <a:rPr lang="en-US" sz="2200" dirty="0" err="1"/>
              <a:t>membutuhkan</a:t>
            </a:r>
            <a:r>
              <a:rPr lang="en-US" sz="2200" dirty="0"/>
              <a:t> </a:t>
            </a:r>
            <a:r>
              <a:rPr lang="en-US" sz="2200" dirty="0" err="1"/>
              <a:t>perhatian</a:t>
            </a:r>
            <a:r>
              <a:rPr lang="en-US" sz="2200" dirty="0"/>
              <a:t>, </a:t>
            </a:r>
            <a:r>
              <a:rPr lang="en-US" sz="2200" dirty="0" err="1"/>
              <a:t>oleh</a:t>
            </a:r>
            <a:r>
              <a:rPr lang="en-US" sz="2200" dirty="0"/>
              <a:t> </a:t>
            </a:r>
            <a:r>
              <a:rPr lang="en-US" sz="2200" dirty="0" err="1"/>
              <a:t>karenanya</a:t>
            </a:r>
            <a:r>
              <a:rPr lang="en-US" sz="2200" dirty="0"/>
              <a:t>, Islam </a:t>
            </a:r>
            <a:r>
              <a:rPr lang="en-US" sz="2200" dirty="0" err="1"/>
              <a:t>memberi</a:t>
            </a:r>
            <a:r>
              <a:rPr lang="en-US" sz="2200" dirty="0"/>
              <a:t> </a:t>
            </a:r>
            <a:r>
              <a:rPr lang="en-US" sz="2200" dirty="0" err="1"/>
              <a:t>perlindungan</a:t>
            </a:r>
            <a:r>
              <a:rPr lang="en-US" sz="2200" dirty="0"/>
              <a:t> </a:t>
            </a:r>
            <a:r>
              <a:rPr lang="en-US" sz="2200" dirty="0" err="1"/>
              <a:t>dalam</a:t>
            </a:r>
            <a:r>
              <a:rPr lang="en-US" sz="2200" dirty="0"/>
              <a:t> </a:t>
            </a:r>
            <a:r>
              <a:rPr lang="en-US" sz="2200" dirty="0" err="1"/>
              <a:t>bentuk</a:t>
            </a:r>
            <a:r>
              <a:rPr lang="en-US" sz="2200" dirty="0" smtClean="0"/>
              <a:t>:</a:t>
            </a:r>
            <a:endParaRPr lang="id-ID" sz="2200" dirty="0" smtClean="0"/>
          </a:p>
          <a:p>
            <a:endParaRPr lang="id-ID" sz="2200" dirty="0" smtClean="0"/>
          </a:p>
          <a:p>
            <a:pPr marL="457200" indent="-457200">
              <a:buAutoNum type="alphaLcPeriod"/>
            </a:pPr>
            <a:r>
              <a:rPr lang="id-ID" sz="2200" b="1" u="sng" dirty="0" smtClean="0"/>
              <a:t>Memelihara harta anak yatim</a:t>
            </a:r>
          </a:p>
          <a:p>
            <a:pPr marL="0" indent="0">
              <a:buNone/>
            </a:pPr>
            <a:endParaRPr lang="en-US" sz="2200" dirty="0"/>
          </a:p>
          <a:p>
            <a:pPr marL="0" indent="0">
              <a:buNone/>
            </a:pPr>
            <a:endParaRPr lang="id-ID" sz="2200" dirty="0"/>
          </a:p>
        </p:txBody>
      </p:sp>
      <p:sp>
        <p:nvSpPr>
          <p:cNvPr id="14" name="Content Placeholder 13"/>
          <p:cNvSpPr>
            <a:spLocks noGrp="1"/>
          </p:cNvSpPr>
          <p:nvPr>
            <p:ph sz="half" idx="2"/>
          </p:nvPr>
        </p:nvSpPr>
        <p:spPr>
          <a:xfrm>
            <a:off x="4648200" y="0"/>
            <a:ext cx="4038600" cy="6858000"/>
          </a:xfrm>
        </p:spPr>
        <p:txBody>
          <a:bodyPr>
            <a:normAutofit lnSpcReduction="10000"/>
          </a:bodyPr>
          <a:lstStyle/>
          <a:p>
            <a:endParaRPr lang="id-ID" dirty="0" smtClean="0"/>
          </a:p>
          <a:p>
            <a:endParaRPr lang="id-ID" dirty="0"/>
          </a:p>
          <a:p>
            <a:endParaRPr lang="id-ID" dirty="0" smtClean="0"/>
          </a:p>
          <a:p>
            <a:endParaRPr lang="id-ID" dirty="0"/>
          </a:p>
          <a:p>
            <a:endParaRPr lang="id-ID" dirty="0" smtClean="0"/>
          </a:p>
          <a:p>
            <a:endParaRPr lang="id-ID" dirty="0"/>
          </a:p>
          <a:p>
            <a:endParaRPr lang="id-ID" dirty="0" smtClean="0"/>
          </a:p>
          <a:p>
            <a:endParaRPr lang="id-ID" dirty="0"/>
          </a:p>
          <a:p>
            <a:endParaRPr lang="id-ID" dirty="0" smtClean="0"/>
          </a:p>
          <a:p>
            <a:endParaRPr lang="id-ID" sz="2400" dirty="0" smtClean="0"/>
          </a:p>
          <a:p>
            <a:r>
              <a:rPr lang="en-US" sz="2400" dirty="0" err="1" smtClean="0"/>
              <a:t>Ayat</a:t>
            </a:r>
            <a:r>
              <a:rPr lang="en-US" sz="2400" dirty="0" smtClean="0"/>
              <a:t> </a:t>
            </a:r>
            <a:r>
              <a:rPr lang="en-US" sz="2400" dirty="0"/>
              <a:t>di </a:t>
            </a:r>
            <a:r>
              <a:rPr lang="en-US" sz="2400" dirty="0" err="1"/>
              <a:t>atas</a:t>
            </a:r>
            <a:r>
              <a:rPr lang="en-US" sz="2400" dirty="0"/>
              <a:t> </a:t>
            </a:r>
            <a:r>
              <a:rPr lang="en-US" sz="2400" dirty="0" err="1"/>
              <a:t>memerintahkan</a:t>
            </a:r>
            <a:r>
              <a:rPr lang="en-US" sz="2400" dirty="0"/>
              <a:t> agar </a:t>
            </a:r>
            <a:r>
              <a:rPr lang="en-US" sz="2400" dirty="0" err="1"/>
              <a:t>para</a:t>
            </a:r>
            <a:r>
              <a:rPr lang="en-US" sz="2400" dirty="0"/>
              <a:t> </a:t>
            </a:r>
            <a:r>
              <a:rPr lang="en-US" sz="2400" dirty="0" err="1"/>
              <a:t>wali</a:t>
            </a:r>
            <a:r>
              <a:rPr lang="en-US" sz="2400" dirty="0"/>
              <a:t> </a:t>
            </a:r>
            <a:r>
              <a:rPr lang="en-US" sz="2400" dirty="0" err="1"/>
              <a:t>mengurus</a:t>
            </a:r>
            <a:r>
              <a:rPr lang="en-US" sz="2400" dirty="0"/>
              <a:t> </a:t>
            </a:r>
            <a:r>
              <a:rPr lang="en-US" sz="2400" dirty="0" err="1"/>
              <a:t>harta</a:t>
            </a:r>
            <a:r>
              <a:rPr lang="en-US" sz="2400" dirty="0"/>
              <a:t> </a:t>
            </a:r>
            <a:r>
              <a:rPr lang="en-US" sz="2400" dirty="0" err="1"/>
              <a:t>anak</a:t>
            </a:r>
            <a:r>
              <a:rPr lang="en-US" sz="2400" dirty="0"/>
              <a:t> </a:t>
            </a:r>
            <a:r>
              <a:rPr lang="en-US" sz="2400" dirty="0" err="1"/>
              <a:t>yatim</a:t>
            </a:r>
            <a:r>
              <a:rPr lang="en-US" sz="2400" dirty="0"/>
              <a:t> </a:t>
            </a:r>
            <a:r>
              <a:rPr lang="en-US" sz="2400" dirty="0" err="1"/>
              <a:t>secara</a:t>
            </a:r>
            <a:r>
              <a:rPr lang="en-US" sz="2400" dirty="0"/>
              <a:t> </a:t>
            </a:r>
            <a:r>
              <a:rPr lang="en-US" sz="2400" dirty="0" err="1"/>
              <a:t>baik</a:t>
            </a:r>
            <a:r>
              <a:rPr lang="en-US" sz="2400" dirty="0"/>
              <a:t> </a:t>
            </a:r>
            <a:r>
              <a:rPr lang="en-US" sz="2400" dirty="0" err="1"/>
              <a:t>dan</a:t>
            </a:r>
            <a:r>
              <a:rPr lang="en-US" sz="2400" dirty="0"/>
              <a:t> </a:t>
            </a:r>
            <a:r>
              <a:rPr lang="en-US" sz="2400" dirty="0" err="1"/>
              <a:t>benar</a:t>
            </a:r>
            <a:r>
              <a:rPr lang="en-US" sz="2400" dirty="0"/>
              <a:t>, </a:t>
            </a:r>
            <a:r>
              <a:rPr lang="en-US" sz="2400" dirty="0" err="1"/>
              <a:t>serta</a:t>
            </a:r>
            <a:r>
              <a:rPr lang="en-US" sz="2400" dirty="0"/>
              <a:t> </a:t>
            </a:r>
            <a:r>
              <a:rPr lang="en-US" sz="2400" dirty="0" err="1"/>
              <a:t>tidak</a:t>
            </a:r>
            <a:r>
              <a:rPr lang="en-US" sz="2400" dirty="0"/>
              <a:t> </a:t>
            </a:r>
            <a:r>
              <a:rPr lang="en-US" sz="2400" dirty="0" err="1"/>
              <a:t>mengambilnya</a:t>
            </a:r>
            <a:r>
              <a:rPr lang="en-US" sz="2400" dirty="0"/>
              <a:t> </a:t>
            </a:r>
            <a:r>
              <a:rPr lang="en-US" sz="2400" dirty="0" err="1"/>
              <a:t>secara</a:t>
            </a:r>
            <a:r>
              <a:rPr lang="en-US" sz="2400" dirty="0"/>
              <a:t> </a:t>
            </a:r>
            <a:r>
              <a:rPr lang="en-US" sz="2400" dirty="0" err="1"/>
              <a:t>tidak</a:t>
            </a:r>
            <a:r>
              <a:rPr lang="en-US" sz="2400" dirty="0"/>
              <a:t> </a:t>
            </a:r>
            <a:r>
              <a:rPr lang="en-US" sz="2400" dirty="0" err="1"/>
              <a:t>sah</a:t>
            </a:r>
            <a:r>
              <a:rPr lang="en-US" sz="2400" dirty="0"/>
              <a:t>. </a:t>
            </a:r>
          </a:p>
          <a:p>
            <a:endParaRPr lang="id-ID" dirty="0"/>
          </a:p>
        </p:txBody>
      </p:sp>
      <p:sp>
        <p:nvSpPr>
          <p:cNvPr id="15" name="Plaque 14"/>
          <p:cNvSpPr/>
          <p:nvPr/>
        </p:nvSpPr>
        <p:spPr>
          <a:xfrm>
            <a:off x="539552" y="4725144"/>
            <a:ext cx="3888432" cy="1728192"/>
          </a:xfrm>
          <a:prstGeom prst="plaque">
            <a:avLst/>
          </a:prstGeom>
        </p:spPr>
        <p:style>
          <a:lnRef idx="0">
            <a:schemeClr val="dk1"/>
          </a:lnRef>
          <a:fillRef idx="3">
            <a:schemeClr val="dk1"/>
          </a:fillRef>
          <a:effectRef idx="3">
            <a:schemeClr val="dk1"/>
          </a:effectRef>
          <a:fontRef idx="minor">
            <a:schemeClr val="lt1"/>
          </a:fontRef>
        </p:style>
        <p:txBody>
          <a:bodyPr rtlCol="0" anchor="t"/>
          <a:lstStyle/>
          <a:p>
            <a:pPr algn="ctr"/>
            <a:r>
              <a:rPr lang="en-US" sz="2200" dirty="0"/>
              <a:t>Islam </a:t>
            </a:r>
            <a:r>
              <a:rPr lang="en-US" sz="2200" dirty="0" err="1"/>
              <a:t>melarang</a:t>
            </a:r>
            <a:r>
              <a:rPr lang="en-US" sz="2200" dirty="0"/>
              <a:t> </a:t>
            </a:r>
            <a:r>
              <a:rPr lang="en-US" sz="2200" dirty="0" err="1"/>
              <a:t>memakan</a:t>
            </a:r>
            <a:r>
              <a:rPr lang="en-US" sz="2200" dirty="0"/>
              <a:t> </a:t>
            </a:r>
            <a:r>
              <a:rPr lang="en-US" sz="2200" dirty="0" err="1"/>
              <a:t>dan</a:t>
            </a:r>
            <a:r>
              <a:rPr lang="en-US" sz="2200" dirty="0"/>
              <a:t> </a:t>
            </a:r>
            <a:r>
              <a:rPr lang="en-US" sz="2200" dirty="0" err="1"/>
              <a:t>menyalahgunakan</a:t>
            </a:r>
            <a:r>
              <a:rPr lang="en-US" sz="2200" dirty="0"/>
              <a:t> </a:t>
            </a:r>
            <a:r>
              <a:rPr lang="en-US" sz="2200" dirty="0" err="1"/>
              <a:t>harta</a:t>
            </a:r>
            <a:r>
              <a:rPr lang="en-US" sz="2200" dirty="0"/>
              <a:t> </a:t>
            </a:r>
            <a:r>
              <a:rPr lang="en-US" sz="2200" dirty="0" err="1"/>
              <a:t>anak</a:t>
            </a:r>
            <a:r>
              <a:rPr lang="en-US" sz="2200" dirty="0"/>
              <a:t> </a:t>
            </a:r>
            <a:r>
              <a:rPr lang="en-US" sz="2200" dirty="0" err="1"/>
              <a:t>yatim</a:t>
            </a:r>
            <a:r>
              <a:rPr lang="en-US" sz="2200" dirty="0"/>
              <a:t>. Q.S.6, Al-An’am:152,</a:t>
            </a:r>
          </a:p>
          <a:p>
            <a:pPr algn="ctr"/>
            <a:endParaRPr lang="id-ID" sz="2200" dirty="0"/>
          </a:p>
        </p:txBody>
      </p:sp>
      <p:sp>
        <p:nvSpPr>
          <p:cNvPr id="17" name="Rounded Rectangular Callout 16"/>
          <p:cNvSpPr/>
          <p:nvPr/>
        </p:nvSpPr>
        <p:spPr>
          <a:xfrm>
            <a:off x="4788024" y="404664"/>
            <a:ext cx="3744416" cy="3456384"/>
          </a:xfrm>
          <a:prstGeom prst="wedgeRoundRectCallout">
            <a:avLst/>
          </a:prstGeom>
        </p:spPr>
        <p:style>
          <a:lnRef idx="1">
            <a:schemeClr val="accent3"/>
          </a:lnRef>
          <a:fillRef idx="3">
            <a:schemeClr val="accent3"/>
          </a:fillRef>
          <a:effectRef idx="2">
            <a:schemeClr val="accent3"/>
          </a:effectRef>
          <a:fontRef idx="minor">
            <a:schemeClr val="lt1"/>
          </a:fontRef>
        </p:style>
        <p:txBody>
          <a:bodyPr rtlCol="0" anchor="t"/>
          <a:lstStyle/>
          <a:p>
            <a:pPr algn="ctr"/>
            <a:r>
              <a:rPr lang="ar-SA" sz="2400" dirty="0">
                <a:solidFill>
                  <a:schemeClr val="tx1"/>
                </a:solidFill>
                <a:latin typeface="Traditional Arabic" pitchFamily="18" charset="-78"/>
                <a:cs typeface="Traditional Arabic" pitchFamily="18" charset="-78"/>
              </a:rPr>
              <a:t>{وَلَا تَقْرَبُوا مَالَ الْيَتِيمِ إِلَّا بِالَّتِي هِيَ أَحْسَنُ حَتَّى يَبْلُغَ أَشُدَّهُ} [الأنعام: </a:t>
            </a:r>
            <a:r>
              <a:rPr lang="ar-SA" sz="2200" dirty="0">
                <a:solidFill>
                  <a:schemeClr val="tx1"/>
                </a:solidFill>
                <a:latin typeface="Traditional Arabic" pitchFamily="18" charset="-78"/>
                <a:cs typeface="Traditional Arabic" pitchFamily="18" charset="-78"/>
              </a:rPr>
              <a:t>152</a:t>
            </a:r>
            <a:r>
              <a:rPr lang="ar-SA" sz="2200" dirty="0" smtClean="0">
                <a:solidFill>
                  <a:schemeClr val="tx1"/>
                </a:solidFill>
                <a:latin typeface="Traditional Arabic" pitchFamily="18" charset="-78"/>
                <a:cs typeface="Traditional Arabic" pitchFamily="18" charset="-78"/>
              </a:rPr>
              <a:t>]</a:t>
            </a:r>
            <a:endParaRPr lang="id-ID" sz="2200" dirty="0" smtClean="0">
              <a:solidFill>
                <a:schemeClr val="tx1"/>
              </a:solidFill>
              <a:latin typeface="Traditional Arabic" pitchFamily="18" charset="-78"/>
              <a:cs typeface="Traditional Arabic" pitchFamily="18" charset="-78"/>
            </a:endParaRPr>
          </a:p>
          <a:p>
            <a:pPr algn="ctr"/>
            <a:endParaRPr lang="ar-SA" sz="2200" dirty="0">
              <a:solidFill>
                <a:schemeClr val="tx1"/>
              </a:solidFill>
              <a:latin typeface="Traditional Arabic" pitchFamily="18" charset="-78"/>
              <a:cs typeface="Traditional Arabic" pitchFamily="18" charset="-78"/>
            </a:endParaRPr>
          </a:p>
          <a:p>
            <a:pPr marL="0" lvl="1" algn="ctr"/>
            <a:r>
              <a:rPr lang="en-US" sz="2000" dirty="0">
                <a:solidFill>
                  <a:schemeClr val="tx1"/>
                </a:solidFill>
              </a:rPr>
              <a:t>152. </a:t>
            </a:r>
            <a:r>
              <a:rPr lang="en-US" sz="2000" dirty="0" err="1">
                <a:solidFill>
                  <a:schemeClr val="tx1"/>
                </a:solidFill>
              </a:rPr>
              <a:t>dan</a:t>
            </a:r>
            <a:r>
              <a:rPr lang="en-US" sz="2000" dirty="0">
                <a:solidFill>
                  <a:schemeClr val="tx1"/>
                </a:solidFill>
              </a:rPr>
              <a:t> </a:t>
            </a:r>
            <a:r>
              <a:rPr lang="en-US" sz="2000" dirty="0" err="1">
                <a:solidFill>
                  <a:schemeClr val="tx1"/>
                </a:solidFill>
              </a:rPr>
              <a:t>janganlah</a:t>
            </a:r>
            <a:r>
              <a:rPr lang="en-US" sz="2000" dirty="0">
                <a:solidFill>
                  <a:schemeClr val="tx1"/>
                </a:solidFill>
              </a:rPr>
              <a:t> </a:t>
            </a:r>
            <a:r>
              <a:rPr lang="en-US" sz="2000" dirty="0" err="1">
                <a:solidFill>
                  <a:schemeClr val="tx1"/>
                </a:solidFill>
              </a:rPr>
              <a:t>kamu</a:t>
            </a:r>
            <a:r>
              <a:rPr lang="en-US" sz="2000" dirty="0">
                <a:solidFill>
                  <a:schemeClr val="tx1"/>
                </a:solidFill>
              </a:rPr>
              <a:t> </a:t>
            </a:r>
            <a:r>
              <a:rPr lang="en-US" sz="2000" dirty="0" err="1">
                <a:solidFill>
                  <a:schemeClr val="tx1"/>
                </a:solidFill>
              </a:rPr>
              <a:t>dekati</a:t>
            </a:r>
            <a:r>
              <a:rPr lang="en-US" sz="2000" dirty="0">
                <a:solidFill>
                  <a:schemeClr val="tx1"/>
                </a:solidFill>
              </a:rPr>
              <a:t> </a:t>
            </a:r>
            <a:r>
              <a:rPr lang="en-US" sz="2000" dirty="0" err="1">
                <a:solidFill>
                  <a:schemeClr val="tx1"/>
                </a:solidFill>
              </a:rPr>
              <a:t>harta</a:t>
            </a:r>
            <a:r>
              <a:rPr lang="en-US" sz="2000" dirty="0">
                <a:solidFill>
                  <a:schemeClr val="tx1"/>
                </a:solidFill>
              </a:rPr>
              <a:t> </a:t>
            </a:r>
            <a:r>
              <a:rPr lang="en-US" sz="2000" dirty="0" err="1">
                <a:solidFill>
                  <a:schemeClr val="tx1"/>
                </a:solidFill>
              </a:rPr>
              <a:t>anak</a:t>
            </a:r>
            <a:r>
              <a:rPr lang="en-US" sz="2000" dirty="0">
                <a:solidFill>
                  <a:schemeClr val="tx1"/>
                </a:solidFill>
              </a:rPr>
              <a:t> </a:t>
            </a:r>
            <a:r>
              <a:rPr lang="en-US" sz="2000" dirty="0" err="1">
                <a:solidFill>
                  <a:schemeClr val="tx1"/>
                </a:solidFill>
              </a:rPr>
              <a:t>yatim</a:t>
            </a:r>
            <a:r>
              <a:rPr lang="en-US" sz="2000" dirty="0">
                <a:solidFill>
                  <a:schemeClr val="tx1"/>
                </a:solidFill>
              </a:rPr>
              <a:t>, </a:t>
            </a:r>
            <a:r>
              <a:rPr lang="en-US" sz="2000" dirty="0" err="1">
                <a:solidFill>
                  <a:schemeClr val="tx1"/>
                </a:solidFill>
              </a:rPr>
              <a:t>kecuali</a:t>
            </a:r>
            <a:r>
              <a:rPr lang="en-US" sz="2000" dirty="0">
                <a:solidFill>
                  <a:schemeClr val="tx1"/>
                </a:solidFill>
              </a:rPr>
              <a:t> </a:t>
            </a:r>
            <a:r>
              <a:rPr lang="en-US" sz="2000" dirty="0" err="1">
                <a:solidFill>
                  <a:schemeClr val="tx1"/>
                </a:solidFill>
              </a:rPr>
              <a:t>dengan</a:t>
            </a:r>
            <a:r>
              <a:rPr lang="en-US" sz="2000" dirty="0">
                <a:solidFill>
                  <a:schemeClr val="tx1"/>
                </a:solidFill>
              </a:rPr>
              <a:t> </a:t>
            </a:r>
            <a:r>
              <a:rPr lang="en-US" sz="2000" dirty="0" err="1">
                <a:solidFill>
                  <a:schemeClr val="tx1"/>
                </a:solidFill>
              </a:rPr>
              <a:t>cara</a:t>
            </a:r>
            <a:r>
              <a:rPr lang="en-US" sz="2000" dirty="0">
                <a:solidFill>
                  <a:schemeClr val="tx1"/>
                </a:solidFill>
              </a:rPr>
              <a:t> yang </a:t>
            </a:r>
            <a:r>
              <a:rPr lang="en-US" sz="2000" dirty="0" err="1">
                <a:solidFill>
                  <a:schemeClr val="tx1"/>
                </a:solidFill>
              </a:rPr>
              <a:t>lebih</a:t>
            </a:r>
            <a:r>
              <a:rPr lang="en-US" sz="2000" dirty="0">
                <a:solidFill>
                  <a:schemeClr val="tx1"/>
                </a:solidFill>
              </a:rPr>
              <a:t> </a:t>
            </a:r>
            <a:r>
              <a:rPr lang="en-US" sz="2000" dirty="0" err="1">
                <a:solidFill>
                  <a:schemeClr val="tx1"/>
                </a:solidFill>
              </a:rPr>
              <a:t>bermanfaat</a:t>
            </a:r>
            <a:r>
              <a:rPr lang="en-US" sz="2000" dirty="0">
                <a:solidFill>
                  <a:schemeClr val="tx1"/>
                </a:solidFill>
              </a:rPr>
              <a:t>, </a:t>
            </a:r>
            <a:r>
              <a:rPr lang="en-US" sz="2000" dirty="0" err="1">
                <a:solidFill>
                  <a:schemeClr val="tx1"/>
                </a:solidFill>
              </a:rPr>
              <a:t>hingga</a:t>
            </a:r>
            <a:r>
              <a:rPr lang="en-US" sz="2000" dirty="0">
                <a:solidFill>
                  <a:schemeClr val="tx1"/>
                </a:solidFill>
              </a:rPr>
              <a:t> </a:t>
            </a:r>
            <a:r>
              <a:rPr lang="en-US" sz="2000" dirty="0" err="1">
                <a:solidFill>
                  <a:schemeClr val="tx1"/>
                </a:solidFill>
              </a:rPr>
              <a:t>sampai</a:t>
            </a:r>
            <a:r>
              <a:rPr lang="en-US" sz="2000" dirty="0">
                <a:solidFill>
                  <a:schemeClr val="tx1"/>
                </a:solidFill>
              </a:rPr>
              <a:t> </a:t>
            </a:r>
            <a:r>
              <a:rPr lang="en-US" sz="2000" dirty="0" err="1">
                <a:solidFill>
                  <a:schemeClr val="tx1"/>
                </a:solidFill>
              </a:rPr>
              <a:t>ia</a:t>
            </a:r>
            <a:r>
              <a:rPr lang="en-US" sz="2000" dirty="0">
                <a:solidFill>
                  <a:schemeClr val="tx1"/>
                </a:solidFill>
              </a:rPr>
              <a:t> </a:t>
            </a:r>
            <a:r>
              <a:rPr lang="en-US" sz="2000" dirty="0" err="1">
                <a:solidFill>
                  <a:schemeClr val="tx1"/>
                </a:solidFill>
              </a:rPr>
              <a:t>dewasa</a:t>
            </a:r>
            <a:r>
              <a:rPr lang="en-US" sz="2000" dirty="0">
                <a:solidFill>
                  <a:schemeClr val="tx1"/>
                </a:solidFill>
              </a:rPr>
              <a:t>.</a:t>
            </a:r>
            <a:endParaRPr lang="ar-SA" sz="2000" dirty="0">
              <a:solidFill>
                <a:schemeClr val="tx1"/>
              </a:solidFill>
            </a:endParaRPr>
          </a:p>
          <a:p>
            <a:pPr algn="ctr"/>
            <a:endParaRPr lang="id-ID" sz="2200" dirty="0">
              <a:solidFill>
                <a:schemeClr val="tx1"/>
              </a:solidFill>
            </a:endParaRPr>
          </a:p>
          <a:p>
            <a:pPr algn="ctr"/>
            <a:endParaRPr lang="id-ID" sz="2200" dirty="0">
              <a:solidFill>
                <a:schemeClr val="tx1"/>
              </a:solidFill>
            </a:endParaRPr>
          </a:p>
        </p:txBody>
      </p:sp>
    </p:spTree>
    <p:extLst>
      <p:ext uri="{BB962C8B-B14F-4D97-AF65-F5344CB8AC3E}">
        <p14:creationId xmlns:p14="http://schemas.microsoft.com/office/powerpoint/2010/main" val="2343108799"/>
      </p:ext>
    </p:extLst>
  </p:cSld>
  <p:clrMapOvr>
    <a:masterClrMapping/>
  </p:clrMapOvr>
  <mc:AlternateContent xmlns:mc="http://schemas.openxmlformats.org/markup-compatibility/2006">
    <mc:Choice xmlns:p14="http://schemas.microsoft.com/office/powerpoint/2010/main" Requires="p14">
      <p:transition spd="slow" p14:dur="2000">
        <p14:prism dir="u" isContent="1"/>
      </p:transition>
    </mc:Choice>
    <mc:Fallback>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0" y="0"/>
            <a:ext cx="4495800" cy="6858000"/>
          </a:xfrm>
        </p:spPr>
        <p:txBody>
          <a:bodyPr>
            <a:normAutofit/>
          </a:bodyPr>
          <a:lstStyle/>
          <a:p>
            <a:pPr marL="0" indent="0">
              <a:buNone/>
            </a:pPr>
            <a:r>
              <a:rPr lang="id-ID" sz="2200" b="1" u="sng" dirty="0" smtClean="0"/>
              <a:t>b. Memperlakukan anak yatim secara baik</a:t>
            </a:r>
          </a:p>
          <a:p>
            <a:pPr marL="93663" lvl="1" algn="just">
              <a:buFont typeface="Arial" pitchFamily="34" charset="0"/>
              <a:buChar char="•"/>
            </a:pPr>
            <a:r>
              <a:rPr lang="en-US" sz="2200" dirty="0"/>
              <a:t>Islam </a:t>
            </a:r>
            <a:r>
              <a:rPr lang="en-US" sz="2200" dirty="0" err="1"/>
              <a:t>mendorong</a:t>
            </a:r>
            <a:r>
              <a:rPr lang="en-US" sz="2200" dirty="0"/>
              <a:t> </a:t>
            </a:r>
            <a:r>
              <a:rPr lang="en-US" sz="2200" dirty="0" err="1"/>
              <a:t>umat</a:t>
            </a:r>
            <a:r>
              <a:rPr lang="en-US" sz="2200" dirty="0"/>
              <a:t> Islam </a:t>
            </a:r>
            <a:r>
              <a:rPr lang="en-US" sz="2200" dirty="0" err="1"/>
              <a:t>berperan</a:t>
            </a:r>
            <a:r>
              <a:rPr lang="en-US" sz="2200" dirty="0"/>
              <a:t> </a:t>
            </a:r>
            <a:r>
              <a:rPr lang="en-US" sz="2200" dirty="0" err="1"/>
              <a:t>sebagai</a:t>
            </a:r>
            <a:r>
              <a:rPr lang="en-US" sz="2200" dirty="0"/>
              <a:t> orang </a:t>
            </a:r>
            <a:r>
              <a:rPr lang="en-US" sz="2200" dirty="0" err="1"/>
              <a:t>tua</a:t>
            </a:r>
            <a:r>
              <a:rPr lang="en-US" sz="2200" dirty="0"/>
              <a:t> </a:t>
            </a:r>
            <a:r>
              <a:rPr lang="en-US" sz="2200" dirty="0" err="1"/>
              <a:t>mengasuh</a:t>
            </a:r>
            <a:r>
              <a:rPr lang="en-US" sz="2200" dirty="0"/>
              <a:t>, </a:t>
            </a:r>
            <a:r>
              <a:rPr lang="en-US" sz="2200" dirty="0" err="1"/>
              <a:t>mengasihi</a:t>
            </a:r>
            <a:r>
              <a:rPr lang="en-US" sz="2200" dirty="0"/>
              <a:t> </a:t>
            </a:r>
            <a:r>
              <a:rPr lang="en-US" sz="2200" dirty="0" err="1"/>
              <a:t>dan</a:t>
            </a:r>
            <a:r>
              <a:rPr lang="en-US" sz="2200" dirty="0"/>
              <a:t> </a:t>
            </a:r>
            <a:r>
              <a:rPr lang="en-US" sz="2200" dirty="0" err="1"/>
              <a:t>melindungi</a:t>
            </a:r>
            <a:r>
              <a:rPr lang="en-US" sz="2200" dirty="0"/>
              <a:t> </a:t>
            </a:r>
            <a:r>
              <a:rPr lang="en-US" sz="2200" dirty="0" err="1"/>
              <a:t>anak</a:t>
            </a:r>
            <a:r>
              <a:rPr lang="en-US" sz="2200" dirty="0"/>
              <a:t> </a:t>
            </a:r>
            <a:r>
              <a:rPr lang="en-US" sz="2200" dirty="0" err="1"/>
              <a:t>yatim</a:t>
            </a:r>
            <a:r>
              <a:rPr lang="en-US" sz="2200" dirty="0"/>
              <a:t> </a:t>
            </a:r>
            <a:r>
              <a:rPr lang="en-US" sz="2200" dirty="0" err="1"/>
              <a:t>dengan</a:t>
            </a:r>
            <a:r>
              <a:rPr lang="en-US" sz="2200" dirty="0"/>
              <a:t> </a:t>
            </a:r>
            <a:r>
              <a:rPr lang="en-US" sz="2200" dirty="0" err="1"/>
              <a:t>melakukan</a:t>
            </a:r>
            <a:r>
              <a:rPr lang="en-US" sz="2200" dirty="0"/>
              <a:t> </a:t>
            </a:r>
            <a:r>
              <a:rPr lang="en-US" sz="2200" i="1" dirty="0" err="1"/>
              <a:t>islah</a:t>
            </a:r>
            <a:r>
              <a:rPr lang="en-US" sz="2200" i="1" dirty="0"/>
              <a:t>, </a:t>
            </a:r>
            <a:r>
              <a:rPr lang="en-US" sz="2200" dirty="0" err="1"/>
              <a:t>kebaikan</a:t>
            </a:r>
            <a:r>
              <a:rPr lang="en-US" sz="2200" dirty="0"/>
              <a:t> </a:t>
            </a:r>
            <a:r>
              <a:rPr lang="en-US" sz="2200" dirty="0" err="1"/>
              <a:t>dan</a:t>
            </a:r>
            <a:r>
              <a:rPr lang="en-US" sz="2200" dirty="0"/>
              <a:t> </a:t>
            </a:r>
            <a:r>
              <a:rPr lang="en-US" sz="2200" dirty="0" err="1"/>
              <a:t>perbaikan</a:t>
            </a:r>
            <a:r>
              <a:rPr lang="en-US" sz="2200" dirty="0"/>
              <a:t>, </a:t>
            </a:r>
            <a:r>
              <a:rPr lang="en-US" sz="2200" dirty="0" err="1"/>
              <a:t>untuk</a:t>
            </a:r>
            <a:r>
              <a:rPr lang="en-US" sz="2200" dirty="0"/>
              <a:t> </a:t>
            </a:r>
            <a:r>
              <a:rPr lang="en-US" sz="2200" dirty="0" err="1"/>
              <a:t>mereka</a:t>
            </a:r>
            <a:r>
              <a:rPr lang="en-US" sz="2200" dirty="0"/>
              <a:t>.</a:t>
            </a:r>
          </a:p>
          <a:p>
            <a:pPr marL="268288" lvl="1" algn="just"/>
            <a:r>
              <a:rPr lang="ar-SA" sz="2200" dirty="0"/>
              <a:t>   </a:t>
            </a:r>
            <a:r>
              <a:rPr lang="en-US" sz="2200" i="1" dirty="0"/>
              <a:t>Q.S.2, Al-</a:t>
            </a:r>
            <a:r>
              <a:rPr lang="en-US" sz="2200" i="1" dirty="0" err="1"/>
              <a:t>Baqarah</a:t>
            </a:r>
            <a:r>
              <a:rPr lang="en-US" sz="2200" i="1" dirty="0"/>
              <a:t>: 220,</a:t>
            </a:r>
          </a:p>
          <a:p>
            <a:pPr algn="just"/>
            <a:endParaRPr lang="id-ID" sz="2200" dirty="0"/>
          </a:p>
          <a:p>
            <a:pPr algn="just"/>
            <a:endParaRPr lang="id-ID" sz="2200" dirty="0"/>
          </a:p>
          <a:p>
            <a:pPr marL="0" indent="0">
              <a:buNone/>
            </a:pPr>
            <a:endParaRPr lang="id-ID" sz="2200" dirty="0" smtClean="0"/>
          </a:p>
          <a:p>
            <a:pPr marL="0" indent="0">
              <a:buNone/>
            </a:pPr>
            <a:endParaRPr lang="id-ID" sz="2200" dirty="0"/>
          </a:p>
        </p:txBody>
      </p:sp>
      <p:sp>
        <p:nvSpPr>
          <p:cNvPr id="4" name="Content Placeholder 3"/>
          <p:cNvSpPr>
            <a:spLocks noGrp="1"/>
          </p:cNvSpPr>
          <p:nvPr>
            <p:ph sz="half" idx="2"/>
          </p:nvPr>
        </p:nvSpPr>
        <p:spPr>
          <a:xfrm>
            <a:off x="4648200" y="0"/>
            <a:ext cx="4495800" cy="6858000"/>
          </a:xfrm>
        </p:spPr>
        <p:txBody>
          <a:bodyPr>
            <a:normAutofit/>
          </a:bodyPr>
          <a:lstStyle/>
          <a:p>
            <a:pPr marL="342900" lvl="1" indent="-342900" algn="just">
              <a:buFont typeface="Arial" pitchFamily="34" charset="0"/>
              <a:buChar char="•"/>
            </a:pPr>
            <a:r>
              <a:rPr lang="en-US" dirty="0">
                <a:cs typeface="Traditional Arabic" pitchFamily="18" charset="-78"/>
              </a:rPr>
              <a:t>Islam </a:t>
            </a:r>
            <a:r>
              <a:rPr lang="en-US" dirty="0" err="1">
                <a:cs typeface="Traditional Arabic" pitchFamily="18" charset="-78"/>
              </a:rPr>
              <a:t>melarang</a:t>
            </a:r>
            <a:r>
              <a:rPr lang="en-US" dirty="0">
                <a:cs typeface="Traditional Arabic" pitchFamily="18" charset="-78"/>
              </a:rPr>
              <a:t> </a:t>
            </a:r>
            <a:r>
              <a:rPr lang="en-US" dirty="0" err="1">
                <a:cs typeface="Traditional Arabic" pitchFamily="18" charset="-78"/>
              </a:rPr>
              <a:t>tindakan</a:t>
            </a:r>
            <a:r>
              <a:rPr lang="en-US" dirty="0">
                <a:cs typeface="Traditional Arabic" pitchFamily="18" charset="-78"/>
              </a:rPr>
              <a:t> </a:t>
            </a:r>
            <a:r>
              <a:rPr lang="en-US" dirty="0" err="1">
                <a:cs typeface="Traditional Arabic" pitchFamily="18" charset="-78"/>
              </a:rPr>
              <a:t>merendahkan</a:t>
            </a:r>
            <a:r>
              <a:rPr lang="en-US" dirty="0">
                <a:cs typeface="Traditional Arabic" pitchFamily="18" charset="-78"/>
              </a:rPr>
              <a:t> </a:t>
            </a:r>
            <a:r>
              <a:rPr lang="en-US" dirty="0" err="1">
                <a:cs typeface="Traditional Arabic" pitchFamily="18" charset="-78"/>
              </a:rPr>
              <a:t>dan</a:t>
            </a:r>
            <a:r>
              <a:rPr lang="en-US" dirty="0">
                <a:cs typeface="Traditional Arabic" pitchFamily="18" charset="-78"/>
              </a:rPr>
              <a:t> </a:t>
            </a:r>
            <a:r>
              <a:rPr lang="en-US" dirty="0" err="1">
                <a:cs typeface="Traditional Arabic" pitchFamily="18" charset="-78"/>
              </a:rPr>
              <a:t>menghardik</a:t>
            </a:r>
            <a:r>
              <a:rPr lang="en-US" dirty="0">
                <a:cs typeface="Traditional Arabic" pitchFamily="18" charset="-78"/>
              </a:rPr>
              <a:t> (</a:t>
            </a:r>
            <a:r>
              <a:rPr lang="en-US" dirty="0" err="1">
                <a:cs typeface="Traditional Arabic" pitchFamily="18" charset="-78"/>
              </a:rPr>
              <a:t>kekerasan</a:t>
            </a:r>
            <a:r>
              <a:rPr lang="en-US" dirty="0">
                <a:cs typeface="Traditional Arabic" pitchFamily="18" charset="-78"/>
              </a:rPr>
              <a:t>) </a:t>
            </a:r>
            <a:r>
              <a:rPr lang="en-US" dirty="0" err="1">
                <a:cs typeface="Traditional Arabic" pitchFamily="18" charset="-78"/>
              </a:rPr>
              <a:t>terhadap</a:t>
            </a:r>
            <a:r>
              <a:rPr lang="en-US" dirty="0">
                <a:cs typeface="Traditional Arabic" pitchFamily="18" charset="-78"/>
              </a:rPr>
              <a:t> </a:t>
            </a:r>
            <a:r>
              <a:rPr lang="en-US" dirty="0" err="1">
                <a:cs typeface="Traditional Arabic" pitchFamily="18" charset="-78"/>
              </a:rPr>
              <a:t>anak</a:t>
            </a:r>
            <a:r>
              <a:rPr lang="en-US" dirty="0">
                <a:cs typeface="Traditional Arabic" pitchFamily="18" charset="-78"/>
              </a:rPr>
              <a:t> </a:t>
            </a:r>
            <a:r>
              <a:rPr lang="en-US" dirty="0" err="1">
                <a:cs typeface="Traditional Arabic" pitchFamily="18" charset="-78"/>
              </a:rPr>
              <a:t>yatim</a:t>
            </a:r>
            <a:r>
              <a:rPr lang="en-US" dirty="0">
                <a:cs typeface="Traditional Arabic" pitchFamily="18" charset="-78"/>
              </a:rPr>
              <a:t>. </a:t>
            </a:r>
            <a:r>
              <a:rPr lang="en-US" i="1" dirty="0">
                <a:cs typeface="Traditional Arabic" pitchFamily="18" charset="-78"/>
              </a:rPr>
              <a:t>Q.S.93, al-Dhuha:9,</a:t>
            </a:r>
          </a:p>
          <a:p>
            <a:pPr marL="0" indent="0">
              <a:buNone/>
            </a:pPr>
            <a:endParaRPr lang="id-ID" dirty="0" smtClean="0"/>
          </a:p>
          <a:p>
            <a:pPr marL="0" indent="0">
              <a:buNone/>
            </a:pPr>
            <a:endParaRPr lang="id-ID" dirty="0"/>
          </a:p>
          <a:p>
            <a:pPr marL="0" indent="0">
              <a:buNone/>
            </a:pPr>
            <a:endParaRPr lang="id-ID" dirty="0" smtClean="0"/>
          </a:p>
          <a:p>
            <a:pPr marL="0" lvl="2" indent="0" algn="just">
              <a:buNone/>
            </a:pPr>
            <a:endParaRPr lang="id-ID" dirty="0" smtClean="0"/>
          </a:p>
          <a:p>
            <a:pPr marL="0" lvl="2" indent="0" algn="just">
              <a:buNone/>
            </a:pPr>
            <a:endParaRPr lang="id-ID" sz="2200" i="1" dirty="0">
              <a:cs typeface="Traditional Arabic" pitchFamily="18" charset="-78"/>
            </a:endParaRPr>
          </a:p>
          <a:p>
            <a:pPr marL="0" lvl="2" indent="0" algn="just">
              <a:buNone/>
            </a:pPr>
            <a:r>
              <a:rPr lang="en-US" sz="2200" i="1" dirty="0" smtClean="0">
                <a:cs typeface="Traditional Arabic" pitchFamily="18" charset="-78"/>
              </a:rPr>
              <a:t>Q.S.107</a:t>
            </a:r>
            <a:r>
              <a:rPr lang="en-US" sz="2200" i="1" dirty="0">
                <a:cs typeface="Traditional Arabic" pitchFamily="18" charset="-78"/>
              </a:rPr>
              <a:t>, al-</a:t>
            </a:r>
            <a:r>
              <a:rPr lang="en-US" sz="2200" i="1" dirty="0" err="1">
                <a:cs typeface="Traditional Arabic" pitchFamily="18" charset="-78"/>
              </a:rPr>
              <a:t>Ma’un</a:t>
            </a:r>
            <a:r>
              <a:rPr lang="en-US" sz="2200" i="1" dirty="0">
                <a:cs typeface="Traditional Arabic" pitchFamily="18" charset="-78"/>
              </a:rPr>
              <a:t>: </a:t>
            </a:r>
            <a:r>
              <a:rPr lang="en-US" sz="2200" i="1" dirty="0" smtClean="0">
                <a:cs typeface="Traditional Arabic" pitchFamily="18" charset="-78"/>
              </a:rPr>
              <a:t>1-2</a:t>
            </a:r>
            <a:endParaRPr lang="id-ID" sz="2200" i="1" dirty="0" smtClean="0">
              <a:cs typeface="Traditional Arabic" pitchFamily="18" charset="-78"/>
            </a:endParaRPr>
          </a:p>
          <a:p>
            <a:pPr marL="0" indent="0">
              <a:buNone/>
            </a:pPr>
            <a:endParaRPr lang="id-ID" dirty="0"/>
          </a:p>
        </p:txBody>
      </p:sp>
      <p:sp>
        <p:nvSpPr>
          <p:cNvPr id="8" name="Rectangular Callout 7"/>
          <p:cNvSpPr/>
          <p:nvPr/>
        </p:nvSpPr>
        <p:spPr>
          <a:xfrm>
            <a:off x="179512" y="3645024"/>
            <a:ext cx="4320480" cy="2880320"/>
          </a:xfrm>
          <a:prstGeom prst="wedgeRectCallout">
            <a:avLst/>
          </a:prstGeom>
        </p:spPr>
        <p:style>
          <a:lnRef idx="0">
            <a:schemeClr val="accent3"/>
          </a:lnRef>
          <a:fillRef idx="3">
            <a:schemeClr val="accent3"/>
          </a:fillRef>
          <a:effectRef idx="3">
            <a:schemeClr val="accent3"/>
          </a:effectRef>
          <a:fontRef idx="minor">
            <a:schemeClr val="lt1"/>
          </a:fontRef>
        </p:style>
        <p:txBody>
          <a:bodyPr rtlCol="0" anchor="ctr"/>
          <a:lstStyle/>
          <a:p>
            <a:pPr marL="0" lvl="1" algn="ctr"/>
            <a:endParaRPr lang="id-ID" sz="2400" dirty="0" smtClean="0">
              <a:solidFill>
                <a:schemeClr val="tx1"/>
              </a:solidFill>
              <a:latin typeface="Traditional Arabic" pitchFamily="18" charset="-78"/>
              <a:cs typeface="Traditional Arabic" pitchFamily="18" charset="-78"/>
            </a:endParaRPr>
          </a:p>
          <a:p>
            <a:pPr marL="0" lvl="1" algn="ctr"/>
            <a:r>
              <a:rPr lang="ar-SA" sz="2400" dirty="0" smtClean="0">
                <a:solidFill>
                  <a:schemeClr val="tx1"/>
                </a:solidFill>
                <a:latin typeface="Traditional Arabic" pitchFamily="18" charset="-78"/>
                <a:cs typeface="Traditional Arabic" pitchFamily="18" charset="-78"/>
              </a:rPr>
              <a:t>{</a:t>
            </a:r>
            <a:r>
              <a:rPr lang="ar-SA" sz="2400" dirty="0">
                <a:solidFill>
                  <a:schemeClr val="tx1"/>
                </a:solidFill>
                <a:latin typeface="Traditional Arabic" pitchFamily="18" charset="-78"/>
                <a:cs typeface="Traditional Arabic" pitchFamily="18" charset="-78"/>
              </a:rPr>
              <a:t>وَيَسْأَلُونَكَ عَنِ الْيَتَامَى قُلْ إِصْلَاحٌ لَهُمْ خَيْرٌ} [البقرة: 220]</a:t>
            </a:r>
          </a:p>
          <a:p>
            <a:pPr algn="ctr"/>
            <a:endParaRPr lang="id-ID" sz="2200" dirty="0">
              <a:solidFill>
                <a:schemeClr val="tx1"/>
              </a:solidFill>
            </a:endParaRPr>
          </a:p>
          <a:p>
            <a:pPr marL="0" lvl="1" algn="ctr"/>
            <a:r>
              <a:rPr lang="en-US" sz="2000" dirty="0" err="1">
                <a:solidFill>
                  <a:schemeClr val="tx1"/>
                </a:solidFill>
              </a:rPr>
              <a:t>dan</a:t>
            </a:r>
            <a:r>
              <a:rPr lang="en-US" sz="2000" dirty="0">
                <a:solidFill>
                  <a:schemeClr val="tx1"/>
                </a:solidFill>
              </a:rPr>
              <a:t> </a:t>
            </a:r>
            <a:r>
              <a:rPr lang="en-US" sz="2000" dirty="0" err="1">
                <a:solidFill>
                  <a:schemeClr val="tx1"/>
                </a:solidFill>
              </a:rPr>
              <a:t>mereka</a:t>
            </a:r>
            <a:r>
              <a:rPr lang="en-US" sz="2000" dirty="0">
                <a:solidFill>
                  <a:schemeClr val="tx1"/>
                </a:solidFill>
              </a:rPr>
              <a:t> </a:t>
            </a:r>
            <a:r>
              <a:rPr lang="en-US" sz="2000" dirty="0" err="1">
                <a:solidFill>
                  <a:schemeClr val="tx1"/>
                </a:solidFill>
              </a:rPr>
              <a:t>bertanya</a:t>
            </a:r>
            <a:r>
              <a:rPr lang="en-US" sz="2000" dirty="0">
                <a:solidFill>
                  <a:schemeClr val="tx1"/>
                </a:solidFill>
              </a:rPr>
              <a:t> </a:t>
            </a:r>
            <a:r>
              <a:rPr lang="en-US" sz="2000" dirty="0" err="1">
                <a:solidFill>
                  <a:schemeClr val="tx1"/>
                </a:solidFill>
              </a:rPr>
              <a:t>kepadamu</a:t>
            </a:r>
            <a:r>
              <a:rPr lang="en-US" sz="2000" dirty="0">
                <a:solidFill>
                  <a:schemeClr val="tx1"/>
                </a:solidFill>
              </a:rPr>
              <a:t> </a:t>
            </a:r>
            <a:r>
              <a:rPr lang="en-US" sz="2000" dirty="0" err="1">
                <a:solidFill>
                  <a:schemeClr val="tx1"/>
                </a:solidFill>
              </a:rPr>
              <a:t>tentang</a:t>
            </a:r>
            <a:r>
              <a:rPr lang="en-US" sz="2000" dirty="0">
                <a:solidFill>
                  <a:schemeClr val="tx1"/>
                </a:solidFill>
              </a:rPr>
              <a:t> </a:t>
            </a:r>
            <a:r>
              <a:rPr lang="en-US" sz="2000" dirty="0" err="1">
                <a:solidFill>
                  <a:schemeClr val="tx1"/>
                </a:solidFill>
              </a:rPr>
              <a:t>anak</a:t>
            </a:r>
            <a:r>
              <a:rPr lang="en-US" sz="2000" dirty="0">
                <a:solidFill>
                  <a:schemeClr val="tx1"/>
                </a:solidFill>
              </a:rPr>
              <a:t> </a:t>
            </a:r>
            <a:r>
              <a:rPr lang="en-US" sz="2000" dirty="0" err="1">
                <a:solidFill>
                  <a:schemeClr val="tx1"/>
                </a:solidFill>
              </a:rPr>
              <a:t>yatim</a:t>
            </a:r>
            <a:r>
              <a:rPr lang="en-US" sz="2000" dirty="0">
                <a:solidFill>
                  <a:schemeClr val="tx1"/>
                </a:solidFill>
              </a:rPr>
              <a:t>, </a:t>
            </a:r>
            <a:r>
              <a:rPr lang="en-US" sz="2000" dirty="0" err="1">
                <a:solidFill>
                  <a:schemeClr val="tx1"/>
                </a:solidFill>
              </a:rPr>
              <a:t>katakalah</a:t>
            </a:r>
            <a:r>
              <a:rPr lang="en-US" sz="2000" dirty="0">
                <a:solidFill>
                  <a:schemeClr val="tx1"/>
                </a:solidFill>
              </a:rPr>
              <a:t>: </a:t>
            </a:r>
            <a:r>
              <a:rPr lang="ar-SA" sz="2000" dirty="0">
                <a:solidFill>
                  <a:schemeClr val="tx1"/>
                </a:solidFill>
              </a:rPr>
              <a:t>	</a:t>
            </a:r>
            <a:r>
              <a:rPr lang="en-US" sz="2000" dirty="0">
                <a:solidFill>
                  <a:schemeClr val="tx1"/>
                </a:solidFill>
              </a:rPr>
              <a:t>"</a:t>
            </a:r>
            <a:r>
              <a:rPr lang="en-US" sz="2000" dirty="0" err="1">
                <a:solidFill>
                  <a:schemeClr val="tx1"/>
                </a:solidFill>
              </a:rPr>
              <a:t>Mengurus</a:t>
            </a:r>
            <a:r>
              <a:rPr lang="en-US" sz="2000" dirty="0">
                <a:solidFill>
                  <a:schemeClr val="tx1"/>
                </a:solidFill>
              </a:rPr>
              <a:t> </a:t>
            </a:r>
            <a:r>
              <a:rPr lang="en-US" sz="2000" dirty="0" err="1">
                <a:solidFill>
                  <a:schemeClr val="tx1"/>
                </a:solidFill>
              </a:rPr>
              <a:t>urusan</a:t>
            </a:r>
            <a:r>
              <a:rPr lang="en-US" sz="2000" dirty="0">
                <a:solidFill>
                  <a:schemeClr val="tx1"/>
                </a:solidFill>
              </a:rPr>
              <a:t> </a:t>
            </a:r>
            <a:r>
              <a:rPr lang="en-US" sz="2000" dirty="0" err="1">
                <a:solidFill>
                  <a:schemeClr val="tx1"/>
                </a:solidFill>
              </a:rPr>
              <a:t>mereka</a:t>
            </a:r>
            <a:r>
              <a:rPr lang="en-US" sz="2000" dirty="0">
                <a:solidFill>
                  <a:schemeClr val="tx1"/>
                </a:solidFill>
              </a:rPr>
              <a:t> </a:t>
            </a:r>
            <a:r>
              <a:rPr lang="en-US" sz="2000" dirty="0" err="1">
                <a:solidFill>
                  <a:schemeClr val="tx1"/>
                </a:solidFill>
              </a:rPr>
              <a:t>secara</a:t>
            </a:r>
            <a:r>
              <a:rPr lang="en-US" sz="2000" dirty="0">
                <a:solidFill>
                  <a:schemeClr val="tx1"/>
                </a:solidFill>
              </a:rPr>
              <a:t> </a:t>
            </a:r>
            <a:r>
              <a:rPr lang="en-US" sz="2000" dirty="0" err="1">
                <a:solidFill>
                  <a:schemeClr val="tx1"/>
                </a:solidFill>
              </a:rPr>
              <a:t>patut</a:t>
            </a:r>
            <a:r>
              <a:rPr lang="en-US" sz="2000" dirty="0">
                <a:solidFill>
                  <a:schemeClr val="tx1"/>
                </a:solidFill>
              </a:rPr>
              <a:t> </a:t>
            </a:r>
            <a:r>
              <a:rPr lang="en-US" sz="2000" dirty="0" err="1">
                <a:solidFill>
                  <a:schemeClr val="tx1"/>
                </a:solidFill>
              </a:rPr>
              <a:t>adalah</a:t>
            </a:r>
            <a:r>
              <a:rPr lang="en-US" sz="2000" dirty="0">
                <a:solidFill>
                  <a:schemeClr val="tx1"/>
                </a:solidFill>
              </a:rPr>
              <a:t> </a:t>
            </a:r>
            <a:r>
              <a:rPr lang="en-US" sz="2000" dirty="0" err="1">
                <a:solidFill>
                  <a:schemeClr val="tx1"/>
                </a:solidFill>
              </a:rPr>
              <a:t>baik</a:t>
            </a:r>
            <a:r>
              <a:rPr lang="en-US" sz="2000" dirty="0">
                <a:solidFill>
                  <a:schemeClr val="tx1"/>
                </a:solidFill>
              </a:rPr>
              <a:t>,</a:t>
            </a:r>
            <a:endParaRPr lang="ar-SA" sz="2000" dirty="0">
              <a:solidFill>
                <a:schemeClr val="tx1"/>
              </a:solidFill>
            </a:endParaRPr>
          </a:p>
          <a:p>
            <a:pPr algn="ctr"/>
            <a:endParaRPr lang="id-ID" sz="2200" dirty="0">
              <a:solidFill>
                <a:schemeClr val="tx1"/>
              </a:solidFill>
            </a:endParaRPr>
          </a:p>
          <a:p>
            <a:pPr algn="ctr"/>
            <a:endParaRPr lang="id-ID" sz="2200" dirty="0">
              <a:solidFill>
                <a:schemeClr val="tx1"/>
              </a:solidFill>
            </a:endParaRPr>
          </a:p>
        </p:txBody>
      </p:sp>
      <p:sp>
        <p:nvSpPr>
          <p:cNvPr id="9" name="Curved Left Arrow 8"/>
          <p:cNvSpPr/>
          <p:nvPr/>
        </p:nvSpPr>
        <p:spPr>
          <a:xfrm>
            <a:off x="3419872" y="2924944"/>
            <a:ext cx="216024" cy="504056"/>
          </a:xfrm>
          <a:prstGeom prst="curvedLef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
        <p:nvSpPr>
          <p:cNvPr id="10" name="Rounded Rectangle 9"/>
          <p:cNvSpPr/>
          <p:nvPr/>
        </p:nvSpPr>
        <p:spPr>
          <a:xfrm>
            <a:off x="4788024" y="1556792"/>
            <a:ext cx="4355976" cy="1944216"/>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marL="0" lvl="1" algn="ctr"/>
            <a:r>
              <a:rPr lang="ar-SA" sz="2200" dirty="0">
                <a:solidFill>
                  <a:schemeClr val="tx1"/>
                </a:solidFill>
                <a:cs typeface="Traditional Arabic" pitchFamily="18" charset="-78"/>
              </a:rPr>
              <a:t>{</a:t>
            </a:r>
            <a:r>
              <a:rPr lang="ar-SA" sz="2400" dirty="0">
                <a:solidFill>
                  <a:schemeClr val="tx1"/>
                </a:solidFill>
                <a:cs typeface="Traditional Arabic" pitchFamily="18" charset="-78"/>
              </a:rPr>
              <a:t>فَأَمَّا الْيَتِيمَ فَلَا تَقْهَرْ (9)} [الضحى: 9]</a:t>
            </a:r>
          </a:p>
          <a:p>
            <a:pPr algn="ctr"/>
            <a:endParaRPr lang="id-ID" sz="2200" dirty="0" smtClean="0">
              <a:solidFill>
                <a:schemeClr val="tx1"/>
              </a:solidFill>
            </a:endParaRPr>
          </a:p>
          <a:p>
            <a:pPr algn="ctr"/>
            <a:r>
              <a:rPr lang="en-US" sz="2000" dirty="0">
                <a:solidFill>
                  <a:schemeClr val="tx1"/>
                </a:solidFill>
              </a:rPr>
              <a:t>… </a:t>
            </a:r>
            <a:r>
              <a:rPr lang="en-US" sz="2000" dirty="0" err="1">
                <a:solidFill>
                  <a:schemeClr val="tx1"/>
                </a:solidFill>
              </a:rPr>
              <a:t>sebab</a:t>
            </a:r>
            <a:r>
              <a:rPr lang="en-US" sz="2000" dirty="0">
                <a:solidFill>
                  <a:schemeClr val="tx1"/>
                </a:solidFill>
              </a:rPr>
              <a:t> </a:t>
            </a:r>
            <a:r>
              <a:rPr lang="en-US" sz="2000" dirty="0" err="1">
                <a:solidFill>
                  <a:schemeClr val="tx1"/>
                </a:solidFill>
              </a:rPr>
              <a:t>itu</a:t>
            </a:r>
            <a:r>
              <a:rPr lang="en-US" sz="2000" dirty="0">
                <a:solidFill>
                  <a:schemeClr val="tx1"/>
                </a:solidFill>
              </a:rPr>
              <a:t>, </a:t>
            </a:r>
            <a:r>
              <a:rPr lang="en-US" sz="2000" dirty="0" err="1">
                <a:solidFill>
                  <a:schemeClr val="tx1"/>
                </a:solidFill>
              </a:rPr>
              <a:t>terhadap</a:t>
            </a:r>
            <a:r>
              <a:rPr lang="en-US" sz="2000" dirty="0">
                <a:solidFill>
                  <a:schemeClr val="tx1"/>
                </a:solidFill>
              </a:rPr>
              <a:t> </a:t>
            </a:r>
            <a:r>
              <a:rPr lang="en-US" sz="2000" dirty="0" err="1">
                <a:solidFill>
                  <a:schemeClr val="tx1"/>
                </a:solidFill>
              </a:rPr>
              <a:t>anak</a:t>
            </a:r>
            <a:r>
              <a:rPr lang="en-US" sz="2000" dirty="0">
                <a:solidFill>
                  <a:schemeClr val="tx1"/>
                </a:solidFill>
              </a:rPr>
              <a:t> </a:t>
            </a:r>
            <a:r>
              <a:rPr lang="en-US" sz="2000" dirty="0" err="1">
                <a:solidFill>
                  <a:schemeClr val="tx1"/>
                </a:solidFill>
              </a:rPr>
              <a:t>yatim</a:t>
            </a:r>
            <a:r>
              <a:rPr lang="en-US" sz="2000" dirty="0">
                <a:solidFill>
                  <a:schemeClr val="tx1"/>
                </a:solidFill>
              </a:rPr>
              <a:t> </a:t>
            </a:r>
            <a:r>
              <a:rPr lang="en-US" sz="2000" dirty="0" err="1">
                <a:solidFill>
                  <a:schemeClr val="tx1"/>
                </a:solidFill>
              </a:rPr>
              <a:t>janganlah</a:t>
            </a:r>
            <a:r>
              <a:rPr lang="en-US" sz="2000" dirty="0">
                <a:solidFill>
                  <a:schemeClr val="tx1"/>
                </a:solidFill>
              </a:rPr>
              <a:t> </a:t>
            </a:r>
            <a:r>
              <a:rPr lang="en-US" sz="2000" dirty="0" err="1">
                <a:solidFill>
                  <a:schemeClr val="tx1"/>
                </a:solidFill>
              </a:rPr>
              <a:t>kamu</a:t>
            </a:r>
            <a:r>
              <a:rPr lang="en-US" sz="2000" dirty="0">
                <a:solidFill>
                  <a:schemeClr val="tx1"/>
                </a:solidFill>
              </a:rPr>
              <a:t> </a:t>
            </a:r>
            <a:r>
              <a:rPr lang="en-US" sz="2000" dirty="0" err="1">
                <a:solidFill>
                  <a:schemeClr val="tx1"/>
                </a:solidFill>
              </a:rPr>
              <a:t>berlaku</a:t>
            </a:r>
            <a:r>
              <a:rPr lang="en-US" sz="2000" dirty="0">
                <a:solidFill>
                  <a:schemeClr val="tx1"/>
                </a:solidFill>
              </a:rPr>
              <a:t> </a:t>
            </a:r>
            <a:r>
              <a:rPr lang="en-US" sz="2000" dirty="0" err="1">
                <a:solidFill>
                  <a:schemeClr val="tx1"/>
                </a:solidFill>
              </a:rPr>
              <a:t>sewenang-wenang</a:t>
            </a:r>
            <a:r>
              <a:rPr lang="en-US" sz="2000" dirty="0">
                <a:solidFill>
                  <a:schemeClr val="tx1"/>
                </a:solidFill>
              </a:rPr>
              <a:t>/</a:t>
            </a:r>
            <a:r>
              <a:rPr lang="en-US" sz="2000" dirty="0" err="1">
                <a:solidFill>
                  <a:schemeClr val="tx1"/>
                </a:solidFill>
              </a:rPr>
              <a:t>menghardik</a:t>
            </a:r>
            <a:r>
              <a:rPr lang="en-US" sz="2200" dirty="0">
                <a:solidFill>
                  <a:schemeClr val="tx1"/>
                </a:solidFill>
              </a:rPr>
              <a:t>.</a:t>
            </a:r>
            <a:endParaRPr lang="id-ID" sz="2200" dirty="0">
              <a:solidFill>
                <a:schemeClr val="tx1"/>
              </a:solidFill>
            </a:endParaRPr>
          </a:p>
        </p:txBody>
      </p:sp>
      <p:sp>
        <p:nvSpPr>
          <p:cNvPr id="11" name="Rectangle 10"/>
          <p:cNvSpPr/>
          <p:nvPr/>
        </p:nvSpPr>
        <p:spPr>
          <a:xfrm>
            <a:off x="4788024" y="4365104"/>
            <a:ext cx="4176464" cy="234888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marL="0" lvl="2" indent="0" algn="just">
              <a:buNone/>
            </a:pPr>
            <a:endParaRPr lang="en-US" sz="2000" i="1" dirty="0">
              <a:solidFill>
                <a:schemeClr val="tx1"/>
              </a:solidFill>
              <a:cs typeface="Traditional Arabic" pitchFamily="18" charset="-78"/>
            </a:endParaRPr>
          </a:p>
          <a:p>
            <a:pPr marL="857250" lvl="2" indent="0" algn="just" defTabSz="141288" rtl="1">
              <a:buNone/>
            </a:pPr>
            <a:r>
              <a:rPr lang="ar-SA" sz="2000" dirty="0">
                <a:solidFill>
                  <a:schemeClr val="tx1"/>
                </a:solidFill>
                <a:cs typeface="Traditional Arabic" pitchFamily="18" charset="-78"/>
              </a:rPr>
              <a:t>{أَرَأَيْتَ الَّذِي يُكَذِّبُ بِالدِّينِ (1) فَذَلِكَ الَّذِي يَدُعُّ الْيَتِيمَ (2)} [الماعون: 1، 2]</a:t>
            </a:r>
            <a:endParaRPr lang="id-ID" sz="2000" dirty="0">
              <a:solidFill>
                <a:schemeClr val="tx1"/>
              </a:solidFill>
              <a:cs typeface="Traditional Arabic" pitchFamily="18" charset="-78"/>
            </a:endParaRPr>
          </a:p>
          <a:p>
            <a:pPr marL="857250" lvl="2" indent="0" algn="just" rtl="1">
              <a:buNone/>
            </a:pPr>
            <a:endParaRPr lang="ar-SA" sz="2000" dirty="0">
              <a:solidFill>
                <a:schemeClr val="tx1"/>
              </a:solidFill>
              <a:cs typeface="Traditional Arabic" pitchFamily="18" charset="-78"/>
            </a:endParaRPr>
          </a:p>
          <a:p>
            <a:pPr marL="857250" lvl="2" indent="0">
              <a:buNone/>
            </a:pPr>
            <a:r>
              <a:rPr lang="en-US" sz="2000" dirty="0">
                <a:solidFill>
                  <a:schemeClr val="tx1"/>
                </a:solidFill>
              </a:rPr>
              <a:t>1. </a:t>
            </a:r>
            <a:r>
              <a:rPr lang="en-US" sz="2000" dirty="0" err="1">
                <a:solidFill>
                  <a:schemeClr val="tx1"/>
                </a:solidFill>
              </a:rPr>
              <a:t>tahukah</a:t>
            </a:r>
            <a:r>
              <a:rPr lang="en-US" sz="2000" dirty="0">
                <a:solidFill>
                  <a:schemeClr val="tx1"/>
                </a:solidFill>
              </a:rPr>
              <a:t> </a:t>
            </a:r>
            <a:r>
              <a:rPr lang="en-US" sz="2000" dirty="0" err="1">
                <a:solidFill>
                  <a:schemeClr val="tx1"/>
                </a:solidFill>
              </a:rPr>
              <a:t>kamu</a:t>
            </a:r>
            <a:r>
              <a:rPr lang="en-US" sz="2000" dirty="0">
                <a:solidFill>
                  <a:schemeClr val="tx1"/>
                </a:solidFill>
              </a:rPr>
              <a:t> (orang) yang </a:t>
            </a:r>
            <a:r>
              <a:rPr lang="en-US" sz="2000" dirty="0" err="1">
                <a:solidFill>
                  <a:schemeClr val="tx1"/>
                </a:solidFill>
              </a:rPr>
              <a:t>mendustakan</a:t>
            </a:r>
            <a:r>
              <a:rPr lang="en-US" sz="2000" dirty="0">
                <a:solidFill>
                  <a:schemeClr val="tx1"/>
                </a:solidFill>
              </a:rPr>
              <a:t> agama?</a:t>
            </a:r>
          </a:p>
          <a:p>
            <a:pPr marL="857250" lvl="2" indent="0">
              <a:buNone/>
            </a:pPr>
            <a:r>
              <a:rPr lang="en-US" sz="2000" dirty="0">
                <a:solidFill>
                  <a:schemeClr val="tx1"/>
                </a:solidFill>
              </a:rPr>
              <a:t>2. </a:t>
            </a:r>
            <a:r>
              <a:rPr lang="en-US" sz="2000" dirty="0" err="1">
                <a:solidFill>
                  <a:schemeClr val="tx1"/>
                </a:solidFill>
              </a:rPr>
              <a:t>Itulah</a:t>
            </a:r>
            <a:r>
              <a:rPr lang="en-US" sz="2000" dirty="0">
                <a:solidFill>
                  <a:schemeClr val="tx1"/>
                </a:solidFill>
              </a:rPr>
              <a:t> orang yang </a:t>
            </a:r>
            <a:r>
              <a:rPr lang="en-US" sz="2000" dirty="0" err="1">
                <a:solidFill>
                  <a:schemeClr val="tx1"/>
                </a:solidFill>
              </a:rPr>
              <a:t>menghardik</a:t>
            </a:r>
            <a:r>
              <a:rPr lang="en-US" sz="2000" dirty="0">
                <a:solidFill>
                  <a:schemeClr val="tx1"/>
                </a:solidFill>
              </a:rPr>
              <a:t> </a:t>
            </a:r>
            <a:r>
              <a:rPr lang="en-US" sz="2000" dirty="0" err="1">
                <a:solidFill>
                  <a:schemeClr val="tx1"/>
                </a:solidFill>
              </a:rPr>
              <a:t>anak</a:t>
            </a:r>
            <a:r>
              <a:rPr lang="en-US" sz="2000" dirty="0">
                <a:solidFill>
                  <a:schemeClr val="tx1"/>
                </a:solidFill>
              </a:rPr>
              <a:t> </a:t>
            </a:r>
            <a:r>
              <a:rPr lang="en-US" sz="2000" dirty="0" err="1">
                <a:solidFill>
                  <a:schemeClr val="tx1"/>
                </a:solidFill>
              </a:rPr>
              <a:t>yatim</a:t>
            </a:r>
            <a:endParaRPr lang="en-US" sz="2000" dirty="0">
              <a:solidFill>
                <a:schemeClr val="tx1"/>
              </a:solidFill>
              <a:cs typeface="Traditional Arabic" pitchFamily="18" charset="-78"/>
            </a:endParaRPr>
          </a:p>
          <a:p>
            <a:pPr algn="ctr"/>
            <a:endParaRPr lang="id-ID" sz="2000" dirty="0">
              <a:solidFill>
                <a:schemeClr val="tx1"/>
              </a:solidFill>
            </a:endParaRPr>
          </a:p>
        </p:txBody>
      </p:sp>
    </p:spTree>
    <p:extLst>
      <p:ext uri="{BB962C8B-B14F-4D97-AF65-F5344CB8AC3E}">
        <p14:creationId xmlns:p14="http://schemas.microsoft.com/office/powerpoint/2010/main" val="1558982141"/>
      </p:ext>
    </p:extLst>
  </p:cSld>
  <p:clrMapOvr>
    <a:masterClrMapping/>
  </p:clrMapOvr>
  <mc:AlternateContent xmlns:mc="http://schemas.openxmlformats.org/markup-compatibility/2006">
    <mc:Choice xmlns:p14="http://schemas.microsoft.com/office/powerpoint/2010/main" Requires="p14">
      <p:transition spd="slow" p14:dur="1500">
        <p14:ferris dir="r"/>
      </p:transition>
    </mc:Choice>
    <mc:Fallback>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0" y="0"/>
            <a:ext cx="4495800" cy="6858000"/>
          </a:xfrm>
        </p:spPr>
        <p:txBody>
          <a:bodyPr>
            <a:noAutofit/>
          </a:bodyPr>
          <a:lstStyle/>
          <a:p>
            <a:pPr marL="0" indent="0">
              <a:buNone/>
            </a:pPr>
            <a:r>
              <a:rPr lang="id-ID" sz="2000" b="1" u="sng" dirty="0" smtClean="0"/>
              <a:t>c. Kewajiban memberi nafkah</a:t>
            </a:r>
          </a:p>
          <a:p>
            <a:pPr marL="0" indent="0">
              <a:buNone/>
            </a:pPr>
            <a:r>
              <a:rPr lang="en-US" sz="2000" dirty="0"/>
              <a:t>Islam </a:t>
            </a:r>
            <a:r>
              <a:rPr lang="en-US" sz="2000" dirty="0" err="1"/>
              <a:t>mewajibkan</a:t>
            </a:r>
            <a:r>
              <a:rPr lang="en-US" sz="2000" dirty="0"/>
              <a:t> </a:t>
            </a:r>
            <a:r>
              <a:rPr lang="en-US" sz="2000" dirty="0" err="1"/>
              <a:t>Kerabat</a:t>
            </a:r>
            <a:r>
              <a:rPr lang="en-US" sz="2000" dirty="0"/>
              <a:t> </a:t>
            </a:r>
            <a:r>
              <a:rPr lang="en-US" sz="2000" dirty="0" err="1"/>
              <a:t>anak</a:t>
            </a:r>
            <a:r>
              <a:rPr lang="en-US" sz="2000" dirty="0"/>
              <a:t> </a:t>
            </a:r>
            <a:r>
              <a:rPr lang="en-US" sz="2000" dirty="0" err="1"/>
              <a:t>yatim</a:t>
            </a:r>
            <a:r>
              <a:rPr lang="en-US" sz="2000" dirty="0"/>
              <a:t> </a:t>
            </a:r>
            <a:r>
              <a:rPr lang="en-US" sz="2000" dirty="0" err="1"/>
              <a:t>dan</a:t>
            </a:r>
            <a:r>
              <a:rPr lang="en-US" sz="2000" dirty="0"/>
              <a:t> </a:t>
            </a:r>
            <a:r>
              <a:rPr lang="en-US" sz="2000" dirty="0" err="1"/>
              <a:t>selanjutnya</a:t>
            </a:r>
            <a:r>
              <a:rPr lang="en-US" sz="2000" dirty="0"/>
              <a:t> </a:t>
            </a:r>
            <a:r>
              <a:rPr lang="en-US" sz="2000" dirty="0" err="1"/>
              <a:t>Umat</a:t>
            </a:r>
            <a:r>
              <a:rPr lang="en-US" sz="2000" dirty="0"/>
              <a:t> Islam </a:t>
            </a:r>
            <a:r>
              <a:rPr lang="en-US" sz="2000" dirty="0" err="1"/>
              <a:t>dan</a:t>
            </a:r>
            <a:r>
              <a:rPr lang="en-US" sz="2000" dirty="0"/>
              <a:t> </a:t>
            </a:r>
            <a:r>
              <a:rPr lang="en-US" sz="2000" dirty="0" err="1"/>
              <a:t>masyarakat</a:t>
            </a:r>
            <a:r>
              <a:rPr lang="en-US" sz="2000" dirty="0"/>
              <a:t> </a:t>
            </a:r>
            <a:r>
              <a:rPr lang="en-US" sz="2000" dirty="0" err="1"/>
              <a:t>umum</a:t>
            </a:r>
            <a:r>
              <a:rPr lang="en-US" sz="2000" dirty="0"/>
              <a:t> </a:t>
            </a:r>
            <a:r>
              <a:rPr lang="en-US" sz="2000" dirty="0" err="1"/>
              <a:t>untuk</a:t>
            </a:r>
            <a:r>
              <a:rPr lang="en-US" sz="2000" dirty="0"/>
              <a:t> </a:t>
            </a:r>
            <a:r>
              <a:rPr lang="en-US" sz="2000" dirty="0" err="1"/>
              <a:t>memberi</a:t>
            </a:r>
            <a:r>
              <a:rPr lang="en-US" sz="2000" dirty="0"/>
              <a:t> </a:t>
            </a:r>
            <a:r>
              <a:rPr lang="en-US" sz="2000" dirty="0" err="1"/>
              <a:t>nafkah</a:t>
            </a:r>
            <a:r>
              <a:rPr lang="en-US" sz="2000" dirty="0"/>
              <a:t> </a:t>
            </a:r>
            <a:r>
              <a:rPr lang="en-US" sz="2000" dirty="0" err="1"/>
              <a:t>anak</a:t>
            </a:r>
            <a:r>
              <a:rPr lang="en-US" sz="2000" dirty="0"/>
              <a:t> </a:t>
            </a:r>
            <a:r>
              <a:rPr lang="en-US" sz="2000" dirty="0" err="1"/>
              <a:t>yatim</a:t>
            </a:r>
            <a:r>
              <a:rPr lang="en-US" sz="2000" dirty="0"/>
              <a:t>. </a:t>
            </a:r>
            <a:r>
              <a:rPr lang="en-US" sz="2000" i="1" dirty="0"/>
              <a:t>Q.S.2, Al-</a:t>
            </a:r>
            <a:r>
              <a:rPr lang="en-US" sz="2000" i="1" dirty="0" err="1"/>
              <a:t>Baqarah</a:t>
            </a:r>
            <a:r>
              <a:rPr lang="en-US" sz="2000" i="1" dirty="0"/>
              <a:t>: 215</a:t>
            </a:r>
            <a:r>
              <a:rPr lang="en-US" sz="2000" i="1" dirty="0" smtClean="0"/>
              <a:t>,</a:t>
            </a:r>
            <a:endParaRPr lang="id-ID" sz="2000" i="1" dirty="0" smtClean="0"/>
          </a:p>
          <a:p>
            <a:pPr marL="0" indent="0">
              <a:buNone/>
            </a:pPr>
            <a:endParaRPr lang="id-ID" sz="2000" i="1" dirty="0" smtClean="0"/>
          </a:p>
          <a:p>
            <a:pPr marL="0" indent="0" algn="just" rtl="1"/>
            <a:r>
              <a:rPr lang="ar-SA" sz="2200" dirty="0">
                <a:latin typeface="Traditional Arabic" pitchFamily="18" charset="-78"/>
                <a:cs typeface="Traditional Arabic" pitchFamily="18" charset="-78"/>
              </a:rPr>
              <a:t>يَسْأَلُونَكَ مَاذَا يُنْفِقُونَ قُلْ مَا أَنْفَقْتُمْ مِنْ خَيْرٍ فَلِلْوَالِدَيْنِ وَالْأَقْرَبِينَ وَالْيَتَامَى وَالْمَسَاكِينِ وَابْنِ السَّبِيلِ وَمَا تَفْعَلُوا مِنْ خَيْرٍ فَإِنَّ اللَّهَ بِهِ عَلِيمٌ (215)} [البقرة: 215]</a:t>
            </a:r>
          </a:p>
          <a:p>
            <a:pPr marL="0" lvl="1" indent="0" algn="just">
              <a:buFont typeface="Arial" pitchFamily="34" charset="0"/>
              <a:buChar char="•"/>
            </a:pPr>
            <a:r>
              <a:rPr lang="en-US" sz="1900" dirty="0"/>
              <a:t>215. </a:t>
            </a:r>
            <a:r>
              <a:rPr lang="en-US" sz="1900" dirty="0" err="1"/>
              <a:t>mereka</a:t>
            </a:r>
            <a:r>
              <a:rPr lang="en-US" sz="1900" dirty="0"/>
              <a:t> </a:t>
            </a:r>
            <a:r>
              <a:rPr lang="en-US" sz="1900" dirty="0" err="1"/>
              <a:t>bertanya</a:t>
            </a:r>
            <a:r>
              <a:rPr lang="en-US" sz="1900" dirty="0"/>
              <a:t> </a:t>
            </a:r>
            <a:r>
              <a:rPr lang="en-US" sz="1900" dirty="0" err="1"/>
              <a:t>tentang</a:t>
            </a:r>
            <a:r>
              <a:rPr lang="en-US" sz="1900" dirty="0"/>
              <a:t> </a:t>
            </a:r>
            <a:r>
              <a:rPr lang="en-US" sz="1900" dirty="0" err="1"/>
              <a:t>apa</a:t>
            </a:r>
            <a:r>
              <a:rPr lang="en-US" sz="1900" dirty="0"/>
              <a:t> yang </a:t>
            </a:r>
            <a:r>
              <a:rPr lang="en-US" sz="1900" dirty="0" err="1"/>
              <a:t>mereka</a:t>
            </a:r>
            <a:r>
              <a:rPr lang="en-US" sz="1900" dirty="0"/>
              <a:t> </a:t>
            </a:r>
            <a:r>
              <a:rPr lang="en-US" sz="1900" dirty="0" err="1"/>
              <a:t>nafkahkan</a:t>
            </a:r>
            <a:r>
              <a:rPr lang="en-US" sz="1900" dirty="0"/>
              <a:t>. </a:t>
            </a:r>
            <a:r>
              <a:rPr lang="en-US" sz="1900" dirty="0" err="1"/>
              <a:t>Jawablah</a:t>
            </a:r>
            <a:r>
              <a:rPr lang="en-US" sz="1900" dirty="0"/>
              <a:t>: "</a:t>
            </a:r>
            <a:r>
              <a:rPr lang="en-US" sz="1900" dirty="0" err="1"/>
              <a:t>Apa</a:t>
            </a:r>
            <a:r>
              <a:rPr lang="en-US" sz="1900" dirty="0"/>
              <a:t> </a:t>
            </a:r>
            <a:r>
              <a:rPr lang="en-US" sz="1900" dirty="0" err="1"/>
              <a:t>saja</a:t>
            </a:r>
            <a:r>
              <a:rPr lang="en-US" sz="1900" dirty="0"/>
              <a:t> </a:t>
            </a:r>
            <a:r>
              <a:rPr lang="en-US" sz="1900" dirty="0" err="1"/>
              <a:t>harta</a:t>
            </a:r>
            <a:r>
              <a:rPr lang="en-US" sz="1900" dirty="0"/>
              <a:t> yang </a:t>
            </a:r>
            <a:r>
              <a:rPr lang="en-US" sz="1900" dirty="0" err="1"/>
              <a:t>kamu</a:t>
            </a:r>
            <a:r>
              <a:rPr lang="en-US" sz="1900" dirty="0"/>
              <a:t> </a:t>
            </a:r>
            <a:r>
              <a:rPr lang="en-US" sz="1900" dirty="0" err="1"/>
              <a:t>nafkahkan</a:t>
            </a:r>
            <a:r>
              <a:rPr lang="en-US" sz="1900" dirty="0"/>
              <a:t> </a:t>
            </a:r>
            <a:r>
              <a:rPr lang="en-US" sz="1900" dirty="0" err="1"/>
              <a:t>hendaklah</a:t>
            </a:r>
            <a:r>
              <a:rPr lang="en-US" sz="1900" dirty="0"/>
              <a:t> </a:t>
            </a:r>
            <a:r>
              <a:rPr lang="en-US" sz="1900" dirty="0" err="1"/>
              <a:t>diberikan</a:t>
            </a:r>
            <a:r>
              <a:rPr lang="en-US" sz="1900" dirty="0"/>
              <a:t> </a:t>
            </a:r>
            <a:r>
              <a:rPr lang="en-US" sz="1900" dirty="0" err="1"/>
              <a:t>kepada</a:t>
            </a:r>
            <a:r>
              <a:rPr lang="en-US" sz="1900" dirty="0"/>
              <a:t> </a:t>
            </a:r>
            <a:r>
              <a:rPr lang="en-US" sz="1900" dirty="0" err="1"/>
              <a:t>ibu-bapak</a:t>
            </a:r>
            <a:r>
              <a:rPr lang="en-US" sz="1900" dirty="0"/>
              <a:t>, </a:t>
            </a:r>
            <a:r>
              <a:rPr lang="en-US" sz="1900" dirty="0" err="1"/>
              <a:t>kaum</a:t>
            </a:r>
            <a:r>
              <a:rPr lang="en-US" sz="1900" dirty="0"/>
              <a:t> </a:t>
            </a:r>
            <a:r>
              <a:rPr lang="en-US" sz="1900" dirty="0" err="1"/>
              <a:t>kerabat</a:t>
            </a:r>
            <a:r>
              <a:rPr lang="en-US" sz="1900" dirty="0"/>
              <a:t>, </a:t>
            </a:r>
            <a:r>
              <a:rPr lang="en-US" sz="1900" dirty="0" err="1"/>
              <a:t>anak-anak</a:t>
            </a:r>
            <a:r>
              <a:rPr lang="en-US" sz="1900" dirty="0"/>
              <a:t> </a:t>
            </a:r>
            <a:r>
              <a:rPr lang="en-US" sz="1900" dirty="0" err="1"/>
              <a:t>yatim</a:t>
            </a:r>
            <a:r>
              <a:rPr lang="en-US" sz="1900" dirty="0"/>
              <a:t>, orang-orang </a:t>
            </a:r>
            <a:r>
              <a:rPr lang="en-US" sz="1900" dirty="0" err="1"/>
              <a:t>miskin</a:t>
            </a:r>
            <a:r>
              <a:rPr lang="en-US" sz="1900" dirty="0"/>
              <a:t> </a:t>
            </a:r>
            <a:r>
              <a:rPr lang="en-US" sz="1900" dirty="0" err="1"/>
              <a:t>dan</a:t>
            </a:r>
            <a:r>
              <a:rPr lang="en-US" sz="1900" dirty="0"/>
              <a:t> orang-orang yang </a:t>
            </a:r>
            <a:r>
              <a:rPr lang="en-US" sz="1900" dirty="0" err="1"/>
              <a:t>sedang</a:t>
            </a:r>
            <a:r>
              <a:rPr lang="en-US" sz="1900" dirty="0"/>
              <a:t> </a:t>
            </a:r>
            <a:r>
              <a:rPr lang="en-US" sz="1900" dirty="0" err="1"/>
              <a:t>dalam</a:t>
            </a:r>
            <a:r>
              <a:rPr lang="en-US" sz="1900" dirty="0"/>
              <a:t> </a:t>
            </a:r>
            <a:r>
              <a:rPr lang="en-US" sz="1900" dirty="0" err="1"/>
              <a:t>perjalanan</a:t>
            </a:r>
            <a:r>
              <a:rPr lang="en-US" sz="1900" dirty="0"/>
              <a:t>." </a:t>
            </a:r>
            <a:r>
              <a:rPr lang="en-US" sz="1900" dirty="0" err="1"/>
              <a:t>dan</a:t>
            </a:r>
            <a:r>
              <a:rPr lang="en-US" sz="1900" dirty="0"/>
              <a:t> </a:t>
            </a:r>
            <a:r>
              <a:rPr lang="en-US" sz="1900" dirty="0" err="1"/>
              <a:t>apa</a:t>
            </a:r>
            <a:r>
              <a:rPr lang="en-US" sz="1900" dirty="0"/>
              <a:t> </a:t>
            </a:r>
            <a:r>
              <a:rPr lang="en-US" sz="1900" dirty="0" err="1"/>
              <a:t>saja</a:t>
            </a:r>
            <a:r>
              <a:rPr lang="en-US" sz="1900" dirty="0"/>
              <a:t> </a:t>
            </a:r>
            <a:r>
              <a:rPr lang="en-US" sz="1900" dirty="0" err="1"/>
              <a:t>kebaikan</a:t>
            </a:r>
            <a:r>
              <a:rPr lang="en-US" sz="1900" dirty="0"/>
              <a:t> yang </a:t>
            </a:r>
            <a:r>
              <a:rPr lang="en-US" sz="1900" dirty="0" err="1"/>
              <a:t>kamu</a:t>
            </a:r>
            <a:r>
              <a:rPr lang="en-US" sz="1900" dirty="0"/>
              <a:t> </a:t>
            </a:r>
            <a:r>
              <a:rPr lang="en-US" sz="1900" dirty="0" err="1"/>
              <a:t>buat</a:t>
            </a:r>
            <a:r>
              <a:rPr lang="en-US" sz="1900" dirty="0"/>
              <a:t>, </a:t>
            </a:r>
            <a:r>
              <a:rPr lang="en-US" sz="1900" dirty="0" err="1"/>
              <a:t>maka</a:t>
            </a:r>
            <a:r>
              <a:rPr lang="en-US" sz="1900" dirty="0"/>
              <a:t> </a:t>
            </a:r>
            <a:r>
              <a:rPr lang="en-US" sz="1900" dirty="0" err="1"/>
              <a:t>sesungguhnya</a:t>
            </a:r>
            <a:r>
              <a:rPr lang="en-US" sz="1900" dirty="0"/>
              <a:t> Allah </a:t>
            </a:r>
            <a:r>
              <a:rPr lang="en-US" sz="1900" dirty="0" err="1"/>
              <a:t>Maha</a:t>
            </a:r>
            <a:r>
              <a:rPr lang="en-US" sz="1900" dirty="0"/>
              <a:t> </a:t>
            </a:r>
            <a:r>
              <a:rPr lang="en-US" sz="1900" dirty="0" err="1"/>
              <a:t>mengetahuinya</a:t>
            </a:r>
            <a:r>
              <a:rPr lang="en-US" sz="1900" dirty="0"/>
              <a:t>.</a:t>
            </a:r>
          </a:p>
          <a:p>
            <a:pPr marL="0" indent="0">
              <a:buNone/>
            </a:pPr>
            <a:endParaRPr lang="en-US" sz="2000" dirty="0"/>
          </a:p>
          <a:p>
            <a:pPr marL="0" indent="0">
              <a:buNone/>
            </a:pPr>
            <a:endParaRPr lang="id-ID" sz="2000" dirty="0"/>
          </a:p>
        </p:txBody>
      </p:sp>
      <p:sp>
        <p:nvSpPr>
          <p:cNvPr id="4" name="Content Placeholder 3"/>
          <p:cNvSpPr>
            <a:spLocks noGrp="1"/>
          </p:cNvSpPr>
          <p:nvPr>
            <p:ph sz="half" idx="2"/>
          </p:nvPr>
        </p:nvSpPr>
        <p:spPr>
          <a:xfrm>
            <a:off x="4648200" y="0"/>
            <a:ext cx="4495800" cy="6858000"/>
          </a:xfrm>
        </p:spPr>
        <p:txBody>
          <a:bodyPr>
            <a:normAutofit/>
          </a:bodyPr>
          <a:lstStyle/>
          <a:p>
            <a:pPr algn="just"/>
            <a:r>
              <a:rPr lang="en-US" sz="2400" dirty="0" err="1">
                <a:cs typeface="Traditional Arabic" pitchFamily="18" charset="-78"/>
              </a:rPr>
              <a:t>Pemberian</a:t>
            </a:r>
            <a:r>
              <a:rPr lang="en-US" sz="2400" dirty="0">
                <a:cs typeface="Traditional Arabic" pitchFamily="18" charset="-78"/>
              </a:rPr>
              <a:t> </a:t>
            </a:r>
            <a:r>
              <a:rPr lang="en-US" sz="2400" dirty="0" err="1">
                <a:cs typeface="Traditional Arabic" pitchFamily="18" charset="-78"/>
              </a:rPr>
              <a:t>nafkah</a:t>
            </a:r>
            <a:r>
              <a:rPr lang="en-US" sz="2400" dirty="0">
                <a:cs typeface="Traditional Arabic" pitchFamily="18" charset="-78"/>
              </a:rPr>
              <a:t> </a:t>
            </a:r>
            <a:r>
              <a:rPr lang="en-US" sz="2400" dirty="0" err="1">
                <a:cs typeface="Traditional Arabic" pitchFamily="18" charset="-78"/>
              </a:rPr>
              <a:t>tersebut</a:t>
            </a:r>
            <a:r>
              <a:rPr lang="en-US" sz="2400" dirty="0">
                <a:cs typeface="Traditional Arabic" pitchFamily="18" charset="-78"/>
              </a:rPr>
              <a:t> </a:t>
            </a:r>
            <a:r>
              <a:rPr lang="en-US" sz="2400" dirty="0" err="1">
                <a:cs typeface="Traditional Arabic" pitchFamily="18" charset="-78"/>
              </a:rPr>
              <a:t>dianjurkan</a:t>
            </a:r>
            <a:r>
              <a:rPr lang="en-US" sz="2400" dirty="0">
                <a:cs typeface="Traditional Arabic" pitchFamily="18" charset="-78"/>
              </a:rPr>
              <a:t> </a:t>
            </a:r>
            <a:r>
              <a:rPr lang="en-US" sz="2400" dirty="0" err="1">
                <a:cs typeface="Traditional Arabic" pitchFamily="18" charset="-78"/>
              </a:rPr>
              <a:t>dengan</a:t>
            </a:r>
            <a:r>
              <a:rPr lang="en-US" sz="2400" dirty="0">
                <a:cs typeface="Traditional Arabic" pitchFamily="18" charset="-78"/>
              </a:rPr>
              <a:t> </a:t>
            </a:r>
            <a:r>
              <a:rPr lang="en-US" sz="2400" dirty="0" err="1">
                <a:cs typeface="Traditional Arabic" pitchFamily="18" charset="-78"/>
              </a:rPr>
              <a:t>kasih</a:t>
            </a:r>
            <a:r>
              <a:rPr lang="en-US" sz="2400" dirty="0">
                <a:cs typeface="Traditional Arabic" pitchFamily="18" charset="-78"/>
              </a:rPr>
              <a:t> </a:t>
            </a:r>
            <a:r>
              <a:rPr lang="en-US" sz="2400" dirty="0" err="1">
                <a:cs typeface="Traditional Arabic" pitchFamily="18" charset="-78"/>
              </a:rPr>
              <a:t>sayang</a:t>
            </a:r>
            <a:r>
              <a:rPr lang="en-US" sz="2400" dirty="0">
                <a:cs typeface="Traditional Arabic" pitchFamily="18" charset="-78"/>
              </a:rPr>
              <a:t> </a:t>
            </a:r>
            <a:r>
              <a:rPr lang="en-US" sz="2400" dirty="0" err="1">
                <a:cs typeface="Traditional Arabic" pitchFamily="18" charset="-78"/>
              </a:rPr>
              <a:t>dan</a:t>
            </a:r>
            <a:r>
              <a:rPr lang="en-US" sz="2400" dirty="0">
                <a:cs typeface="Traditional Arabic" pitchFamily="18" charset="-78"/>
              </a:rPr>
              <a:t> rasa </a:t>
            </a:r>
            <a:r>
              <a:rPr lang="en-US" sz="2400" dirty="0" err="1">
                <a:cs typeface="Traditional Arabic" pitchFamily="18" charset="-78"/>
              </a:rPr>
              <a:t>cinta</a:t>
            </a:r>
            <a:r>
              <a:rPr lang="en-US" sz="2400" dirty="0">
                <a:cs typeface="Traditional Arabic" pitchFamily="18" charset="-78"/>
              </a:rPr>
              <a:t>. </a:t>
            </a:r>
            <a:r>
              <a:rPr lang="en-US" sz="2400" i="1" dirty="0">
                <a:cs typeface="Traditional Arabic" pitchFamily="18" charset="-78"/>
              </a:rPr>
              <a:t>Q.S.76, al-Insan:8</a:t>
            </a:r>
            <a:r>
              <a:rPr lang="en-US" sz="2400" dirty="0">
                <a:cs typeface="Traditional Arabic" pitchFamily="18" charset="-78"/>
              </a:rPr>
              <a:t>,</a:t>
            </a:r>
          </a:p>
          <a:p>
            <a:pPr marL="0" indent="0">
              <a:buNone/>
            </a:pPr>
            <a:endParaRPr lang="id-ID" dirty="0"/>
          </a:p>
        </p:txBody>
      </p:sp>
      <p:sp>
        <p:nvSpPr>
          <p:cNvPr id="7" name="Rectangle 6"/>
          <p:cNvSpPr/>
          <p:nvPr/>
        </p:nvSpPr>
        <p:spPr>
          <a:xfrm>
            <a:off x="4644008" y="1988840"/>
            <a:ext cx="4320480" cy="3384376"/>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just" rtl="1"/>
            <a:endParaRPr lang="id-ID" sz="2200" dirty="0" smtClean="0">
              <a:solidFill>
                <a:schemeClr val="tx1"/>
              </a:solidFill>
              <a:latin typeface="Traditional Arabic" pitchFamily="18" charset="-78"/>
              <a:cs typeface="Traditional Arabic" pitchFamily="18" charset="-78"/>
            </a:endParaRPr>
          </a:p>
          <a:p>
            <a:pPr algn="just" rtl="1"/>
            <a:endParaRPr lang="id-ID" sz="2200" dirty="0">
              <a:solidFill>
                <a:schemeClr val="tx1"/>
              </a:solidFill>
              <a:latin typeface="Traditional Arabic" pitchFamily="18" charset="-78"/>
              <a:cs typeface="Traditional Arabic" pitchFamily="18" charset="-78"/>
            </a:endParaRPr>
          </a:p>
          <a:p>
            <a:pPr algn="just" rtl="1"/>
            <a:endParaRPr lang="id-ID" sz="2200" dirty="0" smtClean="0">
              <a:solidFill>
                <a:schemeClr val="tx1"/>
              </a:solidFill>
              <a:latin typeface="Traditional Arabic" pitchFamily="18" charset="-78"/>
              <a:cs typeface="Traditional Arabic" pitchFamily="18" charset="-78"/>
            </a:endParaRPr>
          </a:p>
          <a:p>
            <a:pPr algn="just" rtl="1"/>
            <a:r>
              <a:rPr lang="ar-SA" sz="2200" dirty="0" smtClean="0">
                <a:solidFill>
                  <a:schemeClr val="tx1"/>
                </a:solidFill>
                <a:latin typeface="Traditional Arabic" pitchFamily="18" charset="-78"/>
                <a:cs typeface="Traditional Arabic" pitchFamily="18" charset="-78"/>
              </a:rPr>
              <a:t>{ </a:t>
            </a:r>
            <a:r>
              <a:rPr lang="ar-SA" sz="2200" dirty="0">
                <a:solidFill>
                  <a:schemeClr val="tx1"/>
                </a:solidFill>
                <a:latin typeface="Traditional Arabic" pitchFamily="18" charset="-78"/>
                <a:cs typeface="Traditional Arabic" pitchFamily="18" charset="-78"/>
              </a:rPr>
              <a:t>وَيُطْعِمُونَ الطَّعَامَ عَلَى حُبِّهِ مِسْكِينًا وَيَتِيمًا وَأَسِيرًا (8)} [الإنسان: 8</a:t>
            </a:r>
            <a:r>
              <a:rPr lang="ar-SA" sz="2200" dirty="0" smtClean="0">
                <a:solidFill>
                  <a:schemeClr val="tx1"/>
                </a:solidFill>
                <a:latin typeface="Traditional Arabic" pitchFamily="18" charset="-78"/>
                <a:cs typeface="Traditional Arabic" pitchFamily="18" charset="-78"/>
              </a:rPr>
              <a:t>]</a:t>
            </a:r>
            <a:endParaRPr lang="id-ID" sz="2200" dirty="0" smtClean="0">
              <a:solidFill>
                <a:schemeClr val="tx1"/>
              </a:solidFill>
              <a:latin typeface="Traditional Arabic" pitchFamily="18" charset="-78"/>
              <a:cs typeface="Traditional Arabic" pitchFamily="18" charset="-78"/>
            </a:endParaRPr>
          </a:p>
          <a:p>
            <a:pPr algn="just" rtl="1"/>
            <a:endParaRPr lang="en-US" sz="2200" dirty="0">
              <a:solidFill>
                <a:schemeClr val="tx1"/>
              </a:solidFill>
              <a:latin typeface="Traditional Arabic" pitchFamily="18" charset="-78"/>
              <a:cs typeface="Traditional Arabic" pitchFamily="18" charset="-78"/>
            </a:endParaRPr>
          </a:p>
          <a:p>
            <a:pPr lvl="1" algn="just">
              <a:buFont typeface="Arial" pitchFamily="34" charset="0"/>
              <a:buChar char="•"/>
            </a:pPr>
            <a:r>
              <a:rPr lang="en-US" sz="2200" dirty="0">
                <a:solidFill>
                  <a:schemeClr val="tx1"/>
                </a:solidFill>
              </a:rPr>
              <a:t>8. </a:t>
            </a:r>
            <a:r>
              <a:rPr lang="en-US" sz="2200" dirty="0" err="1">
                <a:solidFill>
                  <a:schemeClr val="tx1"/>
                </a:solidFill>
              </a:rPr>
              <a:t>dan</a:t>
            </a:r>
            <a:r>
              <a:rPr lang="en-US" sz="2200" dirty="0">
                <a:solidFill>
                  <a:schemeClr val="tx1"/>
                </a:solidFill>
              </a:rPr>
              <a:t> </a:t>
            </a:r>
            <a:r>
              <a:rPr lang="en-US" sz="2200" dirty="0" err="1">
                <a:solidFill>
                  <a:schemeClr val="tx1"/>
                </a:solidFill>
              </a:rPr>
              <a:t>mereka</a:t>
            </a:r>
            <a:r>
              <a:rPr lang="en-US" sz="2200" dirty="0">
                <a:solidFill>
                  <a:schemeClr val="tx1"/>
                </a:solidFill>
              </a:rPr>
              <a:t> </a:t>
            </a:r>
            <a:r>
              <a:rPr lang="en-US" sz="2200" dirty="0" err="1">
                <a:solidFill>
                  <a:schemeClr val="tx1"/>
                </a:solidFill>
              </a:rPr>
              <a:t>memberikan</a:t>
            </a:r>
            <a:r>
              <a:rPr lang="en-US" sz="2200" dirty="0">
                <a:solidFill>
                  <a:schemeClr val="tx1"/>
                </a:solidFill>
              </a:rPr>
              <a:t> </a:t>
            </a:r>
            <a:r>
              <a:rPr lang="en-US" sz="2200" dirty="0" err="1">
                <a:solidFill>
                  <a:schemeClr val="tx1"/>
                </a:solidFill>
              </a:rPr>
              <a:t>makanan</a:t>
            </a:r>
            <a:r>
              <a:rPr lang="en-US" sz="2200" dirty="0">
                <a:solidFill>
                  <a:schemeClr val="tx1"/>
                </a:solidFill>
              </a:rPr>
              <a:t> </a:t>
            </a:r>
            <a:r>
              <a:rPr lang="en-US" sz="2200" dirty="0" err="1">
                <a:solidFill>
                  <a:schemeClr val="tx1"/>
                </a:solidFill>
              </a:rPr>
              <a:t>dengan</a:t>
            </a:r>
            <a:r>
              <a:rPr lang="en-US" sz="2200" dirty="0">
                <a:solidFill>
                  <a:schemeClr val="tx1"/>
                </a:solidFill>
              </a:rPr>
              <a:t> rasa </a:t>
            </a:r>
            <a:r>
              <a:rPr lang="en-US" sz="2200" dirty="0" err="1">
                <a:solidFill>
                  <a:schemeClr val="tx1"/>
                </a:solidFill>
              </a:rPr>
              <a:t>cinta</a:t>
            </a:r>
            <a:r>
              <a:rPr lang="en-US" sz="2200" dirty="0">
                <a:solidFill>
                  <a:schemeClr val="tx1"/>
                </a:solidFill>
              </a:rPr>
              <a:t> </a:t>
            </a:r>
            <a:r>
              <a:rPr lang="en-US" sz="2200" dirty="0" err="1">
                <a:solidFill>
                  <a:schemeClr val="tx1"/>
                </a:solidFill>
              </a:rPr>
              <a:t>dan</a:t>
            </a:r>
            <a:r>
              <a:rPr lang="en-US" sz="2200" dirty="0">
                <a:solidFill>
                  <a:schemeClr val="tx1"/>
                </a:solidFill>
              </a:rPr>
              <a:t> </a:t>
            </a:r>
            <a:r>
              <a:rPr lang="en-US" sz="2200" dirty="0" err="1">
                <a:solidFill>
                  <a:schemeClr val="tx1"/>
                </a:solidFill>
              </a:rPr>
              <a:t>kasih</a:t>
            </a:r>
            <a:r>
              <a:rPr lang="en-US" sz="2200" dirty="0">
                <a:solidFill>
                  <a:schemeClr val="tx1"/>
                </a:solidFill>
              </a:rPr>
              <a:t> </a:t>
            </a:r>
            <a:r>
              <a:rPr lang="en-US" sz="2200" dirty="0" err="1">
                <a:solidFill>
                  <a:schemeClr val="tx1"/>
                </a:solidFill>
              </a:rPr>
              <a:t>sayang</a:t>
            </a:r>
            <a:r>
              <a:rPr lang="en-US" sz="2200" dirty="0">
                <a:solidFill>
                  <a:schemeClr val="tx1"/>
                </a:solidFill>
              </a:rPr>
              <a:t> </a:t>
            </a:r>
            <a:r>
              <a:rPr lang="en-US" sz="2200" dirty="0" err="1">
                <a:solidFill>
                  <a:schemeClr val="tx1"/>
                </a:solidFill>
              </a:rPr>
              <a:t>kepada</a:t>
            </a:r>
            <a:r>
              <a:rPr lang="en-US" sz="2200" dirty="0">
                <a:solidFill>
                  <a:schemeClr val="tx1"/>
                </a:solidFill>
              </a:rPr>
              <a:t> orang </a:t>
            </a:r>
            <a:r>
              <a:rPr lang="en-US" sz="2200" dirty="0" err="1">
                <a:solidFill>
                  <a:schemeClr val="tx1"/>
                </a:solidFill>
              </a:rPr>
              <a:t>miskin</a:t>
            </a:r>
            <a:r>
              <a:rPr lang="en-US" sz="2200" dirty="0">
                <a:solidFill>
                  <a:schemeClr val="tx1"/>
                </a:solidFill>
              </a:rPr>
              <a:t>, </a:t>
            </a:r>
            <a:r>
              <a:rPr lang="en-US" sz="2200" dirty="0" err="1">
                <a:solidFill>
                  <a:schemeClr val="tx1"/>
                </a:solidFill>
              </a:rPr>
              <a:t>anak</a:t>
            </a:r>
            <a:r>
              <a:rPr lang="en-US" sz="2200" dirty="0">
                <a:solidFill>
                  <a:schemeClr val="tx1"/>
                </a:solidFill>
              </a:rPr>
              <a:t> </a:t>
            </a:r>
            <a:r>
              <a:rPr lang="en-US" sz="2200" dirty="0" err="1">
                <a:solidFill>
                  <a:schemeClr val="tx1"/>
                </a:solidFill>
              </a:rPr>
              <a:t>yatim</a:t>
            </a:r>
            <a:r>
              <a:rPr lang="en-US" sz="2200" dirty="0">
                <a:solidFill>
                  <a:schemeClr val="tx1"/>
                </a:solidFill>
              </a:rPr>
              <a:t> </a:t>
            </a:r>
            <a:r>
              <a:rPr lang="en-US" sz="2200" dirty="0" err="1">
                <a:solidFill>
                  <a:schemeClr val="tx1"/>
                </a:solidFill>
              </a:rPr>
              <a:t>dan</a:t>
            </a:r>
            <a:r>
              <a:rPr lang="en-US" sz="2200" dirty="0">
                <a:solidFill>
                  <a:schemeClr val="tx1"/>
                </a:solidFill>
              </a:rPr>
              <a:t> orang yang </a:t>
            </a:r>
            <a:r>
              <a:rPr lang="en-US" sz="2200" dirty="0" err="1">
                <a:solidFill>
                  <a:schemeClr val="tx1"/>
                </a:solidFill>
              </a:rPr>
              <a:t>ditawan</a:t>
            </a:r>
            <a:endParaRPr lang="en-US" sz="2200" dirty="0">
              <a:solidFill>
                <a:schemeClr val="tx1"/>
              </a:solidFill>
              <a:latin typeface="Traditional Arabic" pitchFamily="18" charset="-78"/>
              <a:cs typeface="Traditional Arabic" pitchFamily="18" charset="-78"/>
            </a:endParaRPr>
          </a:p>
          <a:p>
            <a:pPr algn="ctr"/>
            <a:endParaRPr lang="id-ID" sz="2200" dirty="0">
              <a:solidFill>
                <a:schemeClr val="tx1"/>
              </a:solidFill>
            </a:endParaRPr>
          </a:p>
          <a:p>
            <a:pPr algn="ctr"/>
            <a:endParaRPr lang="id-ID" dirty="0">
              <a:solidFill>
                <a:schemeClr val="tx1"/>
              </a:solidFill>
            </a:endParaRPr>
          </a:p>
        </p:txBody>
      </p:sp>
    </p:spTree>
    <p:extLst>
      <p:ext uri="{BB962C8B-B14F-4D97-AF65-F5344CB8AC3E}">
        <p14:creationId xmlns:p14="http://schemas.microsoft.com/office/powerpoint/2010/main" val="630359966"/>
      </p:ext>
    </p:extLst>
  </p:cSld>
  <p:clrMapOvr>
    <a:masterClrMapping/>
  </p:clrMapOvr>
  <mc:AlternateContent xmlns:mc="http://schemas.openxmlformats.org/markup-compatibility/2006">
    <mc:Choice xmlns:p14="http://schemas.microsoft.com/office/powerpoint/2010/main" Requires="p14">
      <p:transition spd="slow" p14:dur="2000">
        <p:checker/>
      </p:transition>
    </mc:Choice>
    <mc:Fallback>
      <p:transition spd="slow">
        <p:checker/>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0" y="0"/>
            <a:ext cx="4495800" cy="6858000"/>
          </a:xfrm>
        </p:spPr>
        <p:txBody>
          <a:bodyPr>
            <a:noAutofit/>
          </a:bodyPr>
          <a:lstStyle/>
          <a:p>
            <a:pPr marL="0" indent="0" algn="just">
              <a:buNone/>
            </a:pPr>
            <a:r>
              <a:rPr lang="id-ID" sz="2200" b="1" u="sng" dirty="0" smtClean="0"/>
              <a:t>2. Anak Pungut</a:t>
            </a:r>
          </a:p>
          <a:p>
            <a:pPr algn="just"/>
            <a:r>
              <a:rPr lang="en-US" sz="2000" dirty="0"/>
              <a:t>Di </a:t>
            </a:r>
            <a:r>
              <a:rPr lang="en-US" sz="2000" dirty="0" err="1"/>
              <a:t>dalam</a:t>
            </a:r>
            <a:r>
              <a:rPr lang="en-US" sz="2000" dirty="0"/>
              <a:t> </a:t>
            </a:r>
            <a:r>
              <a:rPr lang="en-US" sz="2000" dirty="0" err="1"/>
              <a:t>kitab</a:t>
            </a:r>
            <a:r>
              <a:rPr lang="en-US" sz="2000" dirty="0"/>
              <a:t> </a:t>
            </a:r>
            <a:r>
              <a:rPr lang="en-US" sz="2000" i="1" dirty="0" err="1"/>
              <a:t>Mughni</a:t>
            </a:r>
            <a:r>
              <a:rPr lang="en-US" sz="2000" i="1" dirty="0"/>
              <a:t> al-</a:t>
            </a:r>
            <a:r>
              <a:rPr lang="en-US" sz="2000" i="1" dirty="0" err="1"/>
              <a:t>Muhtaj</a:t>
            </a:r>
            <a:r>
              <a:rPr lang="en-US" sz="2000" i="1" dirty="0"/>
              <a:t> </a:t>
            </a:r>
            <a:r>
              <a:rPr lang="en-US" sz="2000" dirty="0" err="1"/>
              <a:t>oleh</a:t>
            </a:r>
            <a:r>
              <a:rPr lang="en-US" sz="2000" dirty="0"/>
              <a:t> Al-</a:t>
            </a:r>
            <a:r>
              <a:rPr lang="en-US" sz="2000" dirty="0" err="1"/>
              <a:t>Khatib</a:t>
            </a:r>
            <a:r>
              <a:rPr lang="en-US" sz="2000" dirty="0"/>
              <a:t> al-</a:t>
            </a:r>
            <a:r>
              <a:rPr lang="en-US" sz="2000" dirty="0" err="1"/>
              <a:t>Syarbini</a:t>
            </a:r>
            <a:r>
              <a:rPr lang="en-US" sz="2000" dirty="0"/>
              <a:t> (</a:t>
            </a:r>
            <a:r>
              <a:rPr lang="en-US" sz="2000" dirty="0" err="1"/>
              <a:t>Ulama</a:t>
            </a:r>
            <a:r>
              <a:rPr lang="en-US" sz="2000" dirty="0"/>
              <a:t> </a:t>
            </a:r>
            <a:r>
              <a:rPr lang="en-US" sz="2000" dirty="0" err="1"/>
              <a:t>Mazhab</a:t>
            </a:r>
            <a:r>
              <a:rPr lang="en-US" sz="2000" dirty="0"/>
              <a:t> </a:t>
            </a:r>
            <a:r>
              <a:rPr lang="en-US" sz="2000" dirty="0" err="1"/>
              <a:t>Syafii</a:t>
            </a:r>
            <a:r>
              <a:rPr lang="en-US" sz="2000" dirty="0"/>
              <a:t>) </a:t>
            </a:r>
            <a:r>
              <a:rPr lang="en-US" sz="2000" dirty="0" err="1"/>
              <a:t>dijelaskan</a:t>
            </a:r>
            <a:r>
              <a:rPr lang="en-US" sz="2000" dirty="0"/>
              <a:t>: ‘</a:t>
            </a:r>
            <a:r>
              <a:rPr lang="en-US" sz="2000" dirty="0" err="1"/>
              <a:t>Anak</a:t>
            </a:r>
            <a:r>
              <a:rPr lang="en-US" sz="2000" dirty="0"/>
              <a:t> </a:t>
            </a:r>
            <a:r>
              <a:rPr lang="en-US" sz="2000" dirty="0" err="1"/>
              <a:t>pungut</a:t>
            </a:r>
            <a:r>
              <a:rPr lang="en-US" sz="2000" dirty="0"/>
              <a:t> </a:t>
            </a:r>
            <a:r>
              <a:rPr lang="en-US" sz="2000" i="1" dirty="0"/>
              <a:t>(al-</a:t>
            </a:r>
            <a:r>
              <a:rPr lang="en-US" sz="2000" i="1" dirty="0" err="1"/>
              <a:t>laqit</a:t>
            </a:r>
            <a:r>
              <a:rPr lang="en-US" sz="2000" i="1" dirty="0"/>
              <a:t>) </a:t>
            </a:r>
            <a:r>
              <a:rPr lang="en-US" sz="2000" dirty="0" err="1"/>
              <a:t>adalah</a:t>
            </a:r>
            <a:r>
              <a:rPr lang="en-US" sz="2000" dirty="0"/>
              <a:t> </a:t>
            </a:r>
            <a:r>
              <a:rPr lang="en-US" sz="2000" dirty="0" err="1"/>
              <a:t>anak</a:t>
            </a:r>
            <a:r>
              <a:rPr lang="en-US" sz="2000" dirty="0"/>
              <a:t> </a:t>
            </a:r>
            <a:r>
              <a:rPr lang="en-US" sz="2000" dirty="0" err="1"/>
              <a:t>kecil</a:t>
            </a:r>
            <a:r>
              <a:rPr lang="en-US" sz="2000" dirty="0"/>
              <a:t> (</a:t>
            </a:r>
            <a:r>
              <a:rPr lang="en-US" sz="2000" dirty="0" err="1"/>
              <a:t>belum</a:t>
            </a:r>
            <a:r>
              <a:rPr lang="en-US" sz="2000" dirty="0"/>
              <a:t> </a:t>
            </a:r>
            <a:r>
              <a:rPr lang="en-US" sz="2000" dirty="0" err="1"/>
              <a:t>baligh</a:t>
            </a:r>
            <a:r>
              <a:rPr lang="en-US" sz="2000" dirty="0"/>
              <a:t>) yang </a:t>
            </a:r>
            <a:r>
              <a:rPr lang="en-US" sz="2000" dirty="0" err="1"/>
              <a:t>dicampakkan</a:t>
            </a:r>
            <a:r>
              <a:rPr lang="en-US" sz="2000" dirty="0"/>
              <a:t>/</a:t>
            </a:r>
            <a:r>
              <a:rPr lang="en-US" sz="2000" dirty="0" err="1"/>
              <a:t>ditinggalkan</a:t>
            </a:r>
            <a:r>
              <a:rPr lang="en-US" sz="2000" dirty="0"/>
              <a:t> di </a:t>
            </a:r>
            <a:r>
              <a:rPr lang="en-US" sz="2000" dirty="0" err="1"/>
              <a:t>jalan</a:t>
            </a:r>
            <a:r>
              <a:rPr lang="en-US" sz="2000" dirty="0"/>
              <a:t>, masjid, </a:t>
            </a:r>
            <a:r>
              <a:rPr lang="en-US" sz="2000" dirty="0" err="1"/>
              <a:t>atau</a:t>
            </a:r>
            <a:r>
              <a:rPr lang="en-US" sz="2000" dirty="0"/>
              <a:t> </a:t>
            </a:r>
            <a:r>
              <a:rPr lang="en-US" sz="2000" dirty="0" err="1"/>
              <a:t>tempat-tempat</a:t>
            </a:r>
            <a:r>
              <a:rPr lang="en-US" sz="2000" dirty="0"/>
              <a:t> </a:t>
            </a:r>
            <a:r>
              <a:rPr lang="en-US" sz="2000" dirty="0" err="1"/>
              <a:t>lainnya</a:t>
            </a:r>
            <a:r>
              <a:rPr lang="en-US" sz="2000" dirty="0"/>
              <a:t>, yang </a:t>
            </a:r>
            <a:r>
              <a:rPr lang="en-US" sz="2000" dirty="0" err="1"/>
              <a:t>tidak</a:t>
            </a:r>
            <a:r>
              <a:rPr lang="en-US" sz="2000" dirty="0"/>
              <a:t> </a:t>
            </a:r>
            <a:r>
              <a:rPr lang="en-US" sz="2000" dirty="0" err="1"/>
              <a:t>diketahui</a:t>
            </a:r>
            <a:r>
              <a:rPr lang="en-US" sz="2000" dirty="0"/>
              <a:t> </a:t>
            </a:r>
            <a:r>
              <a:rPr lang="en-US" sz="2000" dirty="0" err="1"/>
              <a:t>siapa</a:t>
            </a:r>
            <a:r>
              <a:rPr lang="en-US" sz="2000" dirty="0"/>
              <a:t> </a:t>
            </a:r>
            <a:r>
              <a:rPr lang="en-US" sz="2000" dirty="0" err="1"/>
              <a:t>keluarganya</a:t>
            </a:r>
            <a:r>
              <a:rPr lang="en-US" sz="2000" dirty="0"/>
              <a:t>.</a:t>
            </a:r>
          </a:p>
          <a:p>
            <a:pPr algn="just"/>
            <a:r>
              <a:rPr lang="en-US" sz="2000" dirty="0" err="1"/>
              <a:t>Biasanya</a:t>
            </a:r>
            <a:r>
              <a:rPr lang="en-US" sz="2000" dirty="0"/>
              <a:t> </a:t>
            </a:r>
            <a:r>
              <a:rPr lang="en-US" sz="2000" dirty="0" err="1"/>
              <a:t>terjadi</a:t>
            </a:r>
            <a:r>
              <a:rPr lang="en-US" sz="2000" dirty="0"/>
              <a:t> </a:t>
            </a:r>
            <a:r>
              <a:rPr lang="en-US" sz="2000" dirty="0" err="1"/>
              <a:t>karena</a:t>
            </a:r>
            <a:r>
              <a:rPr lang="en-US" sz="2000" dirty="0"/>
              <a:t> orang </a:t>
            </a:r>
            <a:r>
              <a:rPr lang="en-US" sz="2000" dirty="0" err="1"/>
              <a:t>tuanya</a:t>
            </a:r>
            <a:r>
              <a:rPr lang="en-US" sz="2000" dirty="0"/>
              <a:t> </a:t>
            </a:r>
            <a:r>
              <a:rPr lang="en-US" sz="2000" dirty="0" err="1"/>
              <a:t>tidak</a:t>
            </a:r>
            <a:r>
              <a:rPr lang="en-US" sz="2000" dirty="0"/>
              <a:t> </a:t>
            </a:r>
            <a:r>
              <a:rPr lang="en-US" sz="2000" dirty="0" err="1"/>
              <a:t>mau</a:t>
            </a:r>
            <a:r>
              <a:rPr lang="en-US" sz="2000" dirty="0"/>
              <a:t> </a:t>
            </a:r>
            <a:r>
              <a:rPr lang="en-US" sz="2000" dirty="0" err="1"/>
              <a:t>menanggung</a:t>
            </a:r>
            <a:r>
              <a:rPr lang="en-US" sz="2000" dirty="0"/>
              <a:t> </a:t>
            </a:r>
            <a:r>
              <a:rPr lang="en-US" sz="2000" dirty="0" err="1"/>
              <a:t>malu</a:t>
            </a:r>
            <a:r>
              <a:rPr lang="en-US" sz="2000" dirty="0"/>
              <a:t> </a:t>
            </a:r>
            <a:r>
              <a:rPr lang="en-US" sz="2000" dirty="0" err="1"/>
              <a:t>karena</a:t>
            </a:r>
            <a:r>
              <a:rPr lang="en-US" sz="2000" dirty="0"/>
              <a:t> </a:t>
            </a:r>
            <a:r>
              <a:rPr lang="en-US" sz="2000" dirty="0" err="1"/>
              <a:t>anak</a:t>
            </a:r>
            <a:r>
              <a:rPr lang="en-US" sz="2000" dirty="0"/>
              <a:t> </a:t>
            </a:r>
            <a:r>
              <a:rPr lang="en-US" sz="2000" dirty="0" err="1"/>
              <a:t>tersebut</a:t>
            </a:r>
            <a:r>
              <a:rPr lang="en-US" sz="2000" dirty="0"/>
              <a:t> </a:t>
            </a:r>
            <a:r>
              <a:rPr lang="en-US" sz="2000" dirty="0" err="1"/>
              <a:t>terlahir</a:t>
            </a:r>
            <a:r>
              <a:rPr lang="en-US" sz="2000" dirty="0"/>
              <a:t> </a:t>
            </a:r>
            <a:r>
              <a:rPr lang="en-US" sz="2000" dirty="0" err="1"/>
              <a:t>dari</a:t>
            </a:r>
            <a:r>
              <a:rPr lang="en-US" sz="2000" dirty="0"/>
              <a:t> </a:t>
            </a:r>
            <a:r>
              <a:rPr lang="en-US" sz="2000" dirty="0" err="1"/>
              <a:t>hasil</a:t>
            </a:r>
            <a:r>
              <a:rPr lang="en-US" sz="2000" dirty="0"/>
              <a:t> </a:t>
            </a:r>
            <a:r>
              <a:rPr lang="en-US" sz="2000" dirty="0" err="1"/>
              <a:t>hubungan</a:t>
            </a:r>
            <a:r>
              <a:rPr lang="en-US" sz="2000" dirty="0"/>
              <a:t> </a:t>
            </a:r>
            <a:r>
              <a:rPr lang="en-US" sz="2000" dirty="0" err="1"/>
              <a:t>gelap</a:t>
            </a:r>
            <a:r>
              <a:rPr lang="en-US" sz="2000" dirty="0"/>
              <a:t> </a:t>
            </a:r>
            <a:r>
              <a:rPr lang="en-US" sz="2000" dirty="0" err="1"/>
              <a:t>atau</a:t>
            </a:r>
            <a:r>
              <a:rPr lang="en-US" sz="2000" dirty="0"/>
              <a:t> </a:t>
            </a:r>
            <a:r>
              <a:rPr lang="en-US" sz="2000" dirty="0" err="1"/>
              <a:t>karena</a:t>
            </a:r>
            <a:r>
              <a:rPr lang="en-US" sz="2000" dirty="0"/>
              <a:t> </a:t>
            </a:r>
            <a:r>
              <a:rPr lang="en-US" sz="2000" dirty="0" err="1"/>
              <a:t>tidak</a:t>
            </a:r>
            <a:r>
              <a:rPr lang="en-US" sz="2000" dirty="0"/>
              <a:t> </a:t>
            </a:r>
            <a:r>
              <a:rPr lang="en-US" sz="2000" dirty="0" err="1"/>
              <a:t>mampu</a:t>
            </a:r>
            <a:r>
              <a:rPr lang="en-US" sz="2000" dirty="0"/>
              <a:t> </a:t>
            </a:r>
            <a:r>
              <a:rPr lang="en-US" sz="2000" dirty="0" err="1"/>
              <a:t>menafkahinya</a:t>
            </a:r>
            <a:r>
              <a:rPr lang="en-US" sz="2000" dirty="0"/>
              <a:t>.</a:t>
            </a:r>
          </a:p>
          <a:p>
            <a:pPr algn="just"/>
            <a:r>
              <a:rPr lang="en-US" sz="2000" dirty="0" err="1"/>
              <a:t>Jika</a:t>
            </a:r>
            <a:r>
              <a:rPr lang="en-US" sz="2000" dirty="0"/>
              <a:t> </a:t>
            </a:r>
            <a:r>
              <a:rPr lang="en-US" sz="2000" dirty="0" err="1"/>
              <a:t>anak</a:t>
            </a:r>
            <a:r>
              <a:rPr lang="en-US" sz="2000" dirty="0"/>
              <a:t> </a:t>
            </a:r>
            <a:r>
              <a:rPr lang="en-US" sz="2000" dirty="0" err="1"/>
              <a:t>tersebut</a:t>
            </a:r>
            <a:r>
              <a:rPr lang="en-US" sz="2000" dirty="0"/>
              <a:t> </a:t>
            </a:r>
            <a:r>
              <a:rPr lang="en-US" sz="2000" dirty="0" err="1"/>
              <a:t>ditemukan</a:t>
            </a:r>
            <a:r>
              <a:rPr lang="en-US" sz="2000" dirty="0"/>
              <a:t> </a:t>
            </a:r>
            <a:r>
              <a:rPr lang="en-US" sz="2000" dirty="0" err="1"/>
              <a:t>dalam</a:t>
            </a:r>
            <a:r>
              <a:rPr lang="en-US" sz="2000" dirty="0"/>
              <a:t> </a:t>
            </a:r>
            <a:r>
              <a:rPr lang="en-US" sz="2000" dirty="0" err="1"/>
              <a:t>kondisi</a:t>
            </a:r>
            <a:r>
              <a:rPr lang="en-US" sz="2000" dirty="0"/>
              <a:t> yang </a:t>
            </a:r>
            <a:r>
              <a:rPr lang="en-US" sz="2000" dirty="0" err="1"/>
              <a:t>menurut</a:t>
            </a:r>
            <a:r>
              <a:rPr lang="en-US" sz="2000" dirty="0"/>
              <a:t> </a:t>
            </a:r>
            <a:r>
              <a:rPr lang="en-US" sz="2000" dirty="0" err="1"/>
              <a:t>dugaan</a:t>
            </a:r>
            <a:r>
              <a:rPr lang="en-US" sz="2000" dirty="0"/>
              <a:t> </a:t>
            </a:r>
            <a:r>
              <a:rPr lang="en-US" sz="2000" dirty="0" err="1"/>
              <a:t>keras</a:t>
            </a:r>
            <a:r>
              <a:rPr lang="en-US" sz="2000" dirty="0"/>
              <a:t> </a:t>
            </a:r>
            <a:r>
              <a:rPr lang="en-US" sz="2000" dirty="0" err="1"/>
              <a:t>akan</a:t>
            </a:r>
            <a:r>
              <a:rPr lang="en-US" sz="2000" dirty="0"/>
              <a:t> </a:t>
            </a:r>
            <a:r>
              <a:rPr lang="en-US" sz="2000" dirty="0" err="1"/>
              <a:t>mengancam</a:t>
            </a:r>
            <a:r>
              <a:rPr lang="en-US" sz="2000" dirty="0"/>
              <a:t> </a:t>
            </a:r>
            <a:r>
              <a:rPr lang="en-US" sz="2000" dirty="0" err="1"/>
              <a:t>keselamatan</a:t>
            </a:r>
            <a:r>
              <a:rPr lang="en-US" sz="2000" dirty="0"/>
              <a:t> </a:t>
            </a:r>
            <a:r>
              <a:rPr lang="en-US" sz="2000" dirty="0" err="1"/>
              <a:t>jiwanya</a:t>
            </a:r>
            <a:r>
              <a:rPr lang="en-US" sz="2000" dirty="0"/>
              <a:t>, </a:t>
            </a:r>
            <a:r>
              <a:rPr lang="en-US" sz="2000" dirty="0" err="1"/>
              <a:t>maka</a:t>
            </a:r>
            <a:r>
              <a:rPr lang="en-US" sz="2000" dirty="0"/>
              <a:t> </a:t>
            </a:r>
            <a:r>
              <a:rPr lang="en-US" sz="2000" dirty="0" err="1"/>
              <a:t>hukumnya</a:t>
            </a:r>
            <a:r>
              <a:rPr lang="en-US" sz="2000" dirty="0"/>
              <a:t> </a:t>
            </a:r>
            <a:r>
              <a:rPr lang="en-US" sz="2000" dirty="0" err="1"/>
              <a:t>wajib</a:t>
            </a:r>
            <a:r>
              <a:rPr lang="en-US" sz="2000" dirty="0"/>
              <a:t> </a:t>
            </a:r>
            <a:r>
              <a:rPr lang="en-US" sz="2000" dirty="0" err="1"/>
              <a:t>memungut</a:t>
            </a:r>
            <a:r>
              <a:rPr lang="en-US" sz="2000" dirty="0"/>
              <a:t> </a:t>
            </a:r>
            <a:r>
              <a:rPr lang="en-US" sz="2000" dirty="0" err="1"/>
              <a:t>bagi</a:t>
            </a:r>
            <a:r>
              <a:rPr lang="en-US" sz="2000" dirty="0"/>
              <a:t> yang </a:t>
            </a:r>
            <a:r>
              <a:rPr lang="en-US" sz="2000" dirty="0" err="1"/>
              <a:t>menemukannya</a:t>
            </a:r>
            <a:r>
              <a:rPr lang="en-US" sz="2000" dirty="0"/>
              <a:t>. </a:t>
            </a:r>
            <a:r>
              <a:rPr lang="en-US" sz="2000" i="1" dirty="0"/>
              <a:t>Q.S.5, Al-Maidah:32</a:t>
            </a:r>
            <a:r>
              <a:rPr lang="en-US" sz="2000" dirty="0"/>
              <a:t>, </a:t>
            </a:r>
            <a:r>
              <a:rPr lang="en-US" sz="2000" dirty="0" err="1"/>
              <a:t>menyatakan</a:t>
            </a:r>
            <a:r>
              <a:rPr lang="en-US" sz="2000" dirty="0"/>
              <a:t>:</a:t>
            </a:r>
          </a:p>
          <a:p>
            <a:pPr marL="0" indent="0" algn="just">
              <a:buNone/>
            </a:pPr>
            <a:endParaRPr lang="id-ID" sz="2000" dirty="0"/>
          </a:p>
        </p:txBody>
      </p:sp>
      <p:sp>
        <p:nvSpPr>
          <p:cNvPr id="4" name="Content Placeholder 3"/>
          <p:cNvSpPr>
            <a:spLocks noGrp="1"/>
          </p:cNvSpPr>
          <p:nvPr>
            <p:ph sz="half" idx="2"/>
          </p:nvPr>
        </p:nvSpPr>
        <p:spPr>
          <a:xfrm>
            <a:off x="4648200" y="0"/>
            <a:ext cx="4495800" cy="6858000"/>
          </a:xfrm>
        </p:spPr>
        <p:txBody>
          <a:bodyPr>
            <a:normAutofit/>
          </a:bodyPr>
          <a:lstStyle/>
          <a:p>
            <a:pPr marL="0" indent="0">
              <a:buNone/>
            </a:pPr>
            <a:endParaRPr lang="id-ID" dirty="0"/>
          </a:p>
        </p:txBody>
      </p:sp>
      <p:sp>
        <p:nvSpPr>
          <p:cNvPr id="2" name="Flowchart: Alternate Process 1"/>
          <p:cNvSpPr/>
          <p:nvPr/>
        </p:nvSpPr>
        <p:spPr>
          <a:xfrm>
            <a:off x="4716016" y="216024"/>
            <a:ext cx="4248472" cy="1844824"/>
          </a:xfrm>
          <a:prstGeom prst="flowChartAlternateProcess">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Traditional Arabic" pitchFamily="18" charset="-78"/>
                <a:cs typeface="Traditional Arabic" pitchFamily="18" charset="-78"/>
              </a:rPr>
              <a:t> </a:t>
            </a:r>
            <a:endParaRPr lang="id-ID" sz="2400" dirty="0" smtClean="0">
              <a:solidFill>
                <a:schemeClr val="tx1"/>
              </a:solidFill>
              <a:latin typeface="Traditional Arabic" pitchFamily="18" charset="-78"/>
              <a:cs typeface="Traditional Arabic" pitchFamily="18" charset="-78"/>
            </a:endParaRPr>
          </a:p>
          <a:p>
            <a:pPr algn="ctr"/>
            <a:r>
              <a:rPr lang="ar-SA" sz="2400" dirty="0" smtClean="0">
                <a:solidFill>
                  <a:schemeClr val="tx1"/>
                </a:solidFill>
                <a:latin typeface="Traditional Arabic" pitchFamily="18" charset="-78"/>
                <a:cs typeface="Traditional Arabic" pitchFamily="18" charset="-78"/>
              </a:rPr>
              <a:t>{ </a:t>
            </a:r>
            <a:r>
              <a:rPr lang="ar-SA" sz="2400" dirty="0">
                <a:solidFill>
                  <a:schemeClr val="tx1"/>
                </a:solidFill>
                <a:latin typeface="Traditional Arabic" pitchFamily="18" charset="-78"/>
                <a:cs typeface="Traditional Arabic" pitchFamily="18" charset="-78"/>
              </a:rPr>
              <a:t>أَنَّهُ مَنْ قَتَلَ نَفْسًا بِغَيْرِ نَفْسٍ أَوْ فَسَادٍ فِي الْأَرْضِ فَكَأَنَّمَا قَتَلَ النَّاسَ جَمِيعًا وَمَنْ أَحْيَاهَا فَكَأَنَّمَا أَحْيَا النَّاسَ جَمِيعًا} [المائدة: 32]</a:t>
            </a:r>
            <a:endParaRPr lang="en-US" sz="2400" dirty="0">
              <a:solidFill>
                <a:schemeClr val="tx1"/>
              </a:solidFill>
              <a:latin typeface="Traditional Arabic" pitchFamily="18" charset="-78"/>
              <a:cs typeface="Traditional Arabic" pitchFamily="18" charset="-78"/>
            </a:endParaRPr>
          </a:p>
          <a:p>
            <a:pPr algn="ctr"/>
            <a:endParaRPr lang="id-ID" sz="2400" dirty="0">
              <a:solidFill>
                <a:schemeClr val="tx1"/>
              </a:solidFill>
            </a:endParaRPr>
          </a:p>
        </p:txBody>
      </p:sp>
      <p:sp>
        <p:nvSpPr>
          <p:cNvPr id="5" name="Rectangle 4"/>
          <p:cNvSpPr/>
          <p:nvPr/>
        </p:nvSpPr>
        <p:spPr>
          <a:xfrm>
            <a:off x="5220072" y="1916832"/>
            <a:ext cx="3744416" cy="494116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marL="0" lvl="2" algn="ctr"/>
            <a:endParaRPr lang="id-ID" sz="2200" dirty="0" smtClean="0"/>
          </a:p>
          <a:p>
            <a:pPr marL="0" lvl="2" algn="ctr"/>
            <a:r>
              <a:rPr lang="en-US" sz="2200" dirty="0" err="1" smtClean="0"/>
              <a:t>Barangsiapa</a:t>
            </a:r>
            <a:r>
              <a:rPr lang="en-US" sz="2200" dirty="0" smtClean="0"/>
              <a:t> </a:t>
            </a:r>
            <a:r>
              <a:rPr lang="en-US" sz="2200" dirty="0"/>
              <a:t>yang </a:t>
            </a:r>
            <a:r>
              <a:rPr lang="en-US" sz="2200" dirty="0" err="1"/>
              <a:t>membunuh</a:t>
            </a:r>
            <a:r>
              <a:rPr lang="en-US" sz="2200" dirty="0"/>
              <a:t> </a:t>
            </a:r>
            <a:r>
              <a:rPr lang="en-US" sz="2200" dirty="0" err="1"/>
              <a:t>seorang</a:t>
            </a:r>
            <a:r>
              <a:rPr lang="en-US" sz="2200" dirty="0"/>
              <a:t> </a:t>
            </a:r>
            <a:r>
              <a:rPr lang="en-US" sz="2200" dirty="0" err="1"/>
              <a:t>manusia</a:t>
            </a:r>
            <a:r>
              <a:rPr lang="en-US" sz="2200" dirty="0"/>
              <a:t>, </a:t>
            </a:r>
            <a:r>
              <a:rPr lang="en-US" sz="2200" dirty="0" err="1"/>
              <a:t>bukan</a:t>
            </a:r>
            <a:r>
              <a:rPr lang="en-US" sz="2200" dirty="0"/>
              <a:t> </a:t>
            </a:r>
            <a:r>
              <a:rPr lang="en-US" sz="2200" dirty="0" err="1"/>
              <a:t>karena</a:t>
            </a:r>
            <a:r>
              <a:rPr lang="en-US" sz="2200" dirty="0"/>
              <a:t> orang </a:t>
            </a:r>
            <a:r>
              <a:rPr lang="en-US" sz="2200" dirty="0" err="1"/>
              <a:t>itu</a:t>
            </a:r>
            <a:r>
              <a:rPr lang="en-US" sz="2200" dirty="0"/>
              <a:t> (</a:t>
            </a:r>
            <a:r>
              <a:rPr lang="en-US" sz="2200" dirty="0" err="1"/>
              <a:t>membunuh</a:t>
            </a:r>
            <a:r>
              <a:rPr lang="en-US" sz="2200" dirty="0"/>
              <a:t>) orang lain, </a:t>
            </a:r>
            <a:r>
              <a:rPr lang="en-US" sz="2200" dirty="0" err="1"/>
              <a:t>atau</a:t>
            </a:r>
            <a:r>
              <a:rPr lang="en-US" sz="2200" dirty="0"/>
              <a:t> </a:t>
            </a:r>
            <a:r>
              <a:rPr lang="en-US" sz="2200" dirty="0" err="1"/>
              <a:t>bukan</a:t>
            </a:r>
            <a:r>
              <a:rPr lang="en-US" sz="2200" dirty="0"/>
              <a:t> </a:t>
            </a:r>
            <a:r>
              <a:rPr lang="en-US" sz="2200" dirty="0" err="1"/>
              <a:t>karena</a:t>
            </a:r>
            <a:r>
              <a:rPr lang="en-US" sz="2200" dirty="0"/>
              <a:t> </a:t>
            </a:r>
            <a:r>
              <a:rPr lang="en-US" sz="2200" dirty="0" err="1"/>
              <a:t>membuat</a:t>
            </a:r>
            <a:r>
              <a:rPr lang="en-US" sz="2200" dirty="0"/>
              <a:t> </a:t>
            </a:r>
            <a:r>
              <a:rPr lang="en-US" sz="2200" dirty="0" err="1"/>
              <a:t>kerusakan</a:t>
            </a:r>
            <a:r>
              <a:rPr lang="en-US" sz="2200" dirty="0"/>
              <a:t> </a:t>
            </a:r>
            <a:r>
              <a:rPr lang="en-US" sz="2200" dirty="0" err="1"/>
              <a:t>dimuka</a:t>
            </a:r>
            <a:r>
              <a:rPr lang="en-US" sz="2200" dirty="0"/>
              <a:t> </a:t>
            </a:r>
            <a:r>
              <a:rPr lang="en-US" sz="2200" dirty="0" err="1"/>
              <a:t>bumi</a:t>
            </a:r>
            <a:r>
              <a:rPr lang="en-US" sz="2200" dirty="0"/>
              <a:t>, </a:t>
            </a:r>
            <a:r>
              <a:rPr lang="en-US" sz="2200" dirty="0" err="1"/>
              <a:t>Maka</a:t>
            </a:r>
            <a:r>
              <a:rPr lang="en-US" sz="2200" dirty="0"/>
              <a:t> </a:t>
            </a:r>
            <a:r>
              <a:rPr lang="en-US" sz="2200" dirty="0" err="1"/>
              <a:t>seakan-akan</a:t>
            </a:r>
            <a:r>
              <a:rPr lang="en-US" sz="2200" dirty="0"/>
              <a:t> </a:t>
            </a:r>
            <a:r>
              <a:rPr lang="en-US" sz="2200" dirty="0" err="1"/>
              <a:t>Dia</a:t>
            </a:r>
            <a:r>
              <a:rPr lang="en-US" sz="2200" dirty="0"/>
              <a:t> </a:t>
            </a:r>
            <a:r>
              <a:rPr lang="en-US" sz="2200" dirty="0" err="1"/>
              <a:t>telah</a:t>
            </a:r>
            <a:r>
              <a:rPr lang="en-US" sz="2200" dirty="0"/>
              <a:t> </a:t>
            </a:r>
            <a:r>
              <a:rPr lang="en-US" sz="2200" dirty="0" err="1"/>
              <a:t>membunuh</a:t>
            </a:r>
            <a:r>
              <a:rPr lang="en-US" sz="2200" dirty="0"/>
              <a:t> </a:t>
            </a:r>
            <a:r>
              <a:rPr lang="en-US" sz="2200" dirty="0" err="1"/>
              <a:t>manusia</a:t>
            </a:r>
            <a:r>
              <a:rPr lang="en-US" sz="2200" dirty="0"/>
              <a:t> </a:t>
            </a:r>
            <a:r>
              <a:rPr lang="en-US" sz="2200" dirty="0" err="1"/>
              <a:t>seluruhnya</a:t>
            </a:r>
            <a:r>
              <a:rPr lang="en-US" sz="2200" dirty="0"/>
              <a:t>. </a:t>
            </a:r>
            <a:r>
              <a:rPr lang="en-US" sz="2200" dirty="0" err="1"/>
              <a:t>dan</a:t>
            </a:r>
            <a:r>
              <a:rPr lang="en-US" sz="2200" dirty="0"/>
              <a:t> </a:t>
            </a:r>
            <a:r>
              <a:rPr lang="en-US" sz="2200" dirty="0" err="1"/>
              <a:t>Barangsiapa</a:t>
            </a:r>
            <a:r>
              <a:rPr lang="en-US" sz="2200" dirty="0"/>
              <a:t> yang </a:t>
            </a:r>
            <a:r>
              <a:rPr lang="en-US" sz="2200" dirty="0" err="1"/>
              <a:t>memelihara</a:t>
            </a:r>
            <a:r>
              <a:rPr lang="en-US" sz="2200" dirty="0"/>
              <a:t> </a:t>
            </a:r>
            <a:r>
              <a:rPr lang="en-US" sz="2200" dirty="0" err="1"/>
              <a:t>kehidupan</a:t>
            </a:r>
            <a:r>
              <a:rPr lang="en-US" sz="2200" dirty="0"/>
              <a:t> </a:t>
            </a:r>
            <a:r>
              <a:rPr lang="en-US" sz="2200" dirty="0" err="1"/>
              <a:t>seorang</a:t>
            </a:r>
            <a:r>
              <a:rPr lang="en-US" sz="2200" dirty="0"/>
              <a:t> </a:t>
            </a:r>
            <a:r>
              <a:rPr lang="en-US" sz="2200" dirty="0" err="1"/>
              <a:t>manusia</a:t>
            </a:r>
            <a:r>
              <a:rPr lang="en-US" sz="2200" dirty="0"/>
              <a:t>, </a:t>
            </a:r>
            <a:r>
              <a:rPr lang="en-US" sz="2200" dirty="0" err="1"/>
              <a:t>Maka</a:t>
            </a:r>
            <a:r>
              <a:rPr lang="en-US" sz="2200" dirty="0"/>
              <a:t> </a:t>
            </a:r>
            <a:r>
              <a:rPr lang="en-US" sz="2200" dirty="0" err="1"/>
              <a:t>seolah-olah</a:t>
            </a:r>
            <a:r>
              <a:rPr lang="en-US" sz="2200" dirty="0"/>
              <a:t> </a:t>
            </a:r>
            <a:r>
              <a:rPr lang="en-US" sz="2200" dirty="0" err="1"/>
              <a:t>Dia</a:t>
            </a:r>
            <a:r>
              <a:rPr lang="en-US" sz="2200" dirty="0"/>
              <a:t> </a:t>
            </a:r>
            <a:r>
              <a:rPr lang="en-US" sz="2200" dirty="0" err="1"/>
              <a:t>telah</a:t>
            </a:r>
            <a:r>
              <a:rPr lang="en-US" sz="2200" dirty="0"/>
              <a:t> </a:t>
            </a:r>
            <a:r>
              <a:rPr lang="en-US" sz="2200" dirty="0" err="1"/>
              <a:t>memelihara</a:t>
            </a:r>
            <a:r>
              <a:rPr lang="en-US" sz="2200" dirty="0"/>
              <a:t> </a:t>
            </a:r>
            <a:r>
              <a:rPr lang="en-US" sz="2200" dirty="0" err="1"/>
              <a:t>kehidupan</a:t>
            </a:r>
            <a:r>
              <a:rPr lang="en-US" sz="2200" dirty="0"/>
              <a:t> </a:t>
            </a:r>
            <a:r>
              <a:rPr lang="en-US" sz="2200" dirty="0" err="1"/>
              <a:t>manusia</a:t>
            </a:r>
            <a:r>
              <a:rPr lang="en-US" sz="2200" dirty="0"/>
              <a:t> </a:t>
            </a:r>
            <a:r>
              <a:rPr lang="en-US" sz="2200" dirty="0" err="1"/>
              <a:t>semuanya</a:t>
            </a:r>
            <a:endParaRPr lang="en-US" sz="2200" dirty="0"/>
          </a:p>
          <a:p>
            <a:pPr algn="ctr"/>
            <a:endParaRPr lang="id-ID" sz="2200" dirty="0"/>
          </a:p>
        </p:txBody>
      </p:sp>
      <p:sp>
        <p:nvSpPr>
          <p:cNvPr id="6" name="Curved Right Arrow 5"/>
          <p:cNvSpPr/>
          <p:nvPr/>
        </p:nvSpPr>
        <p:spPr>
          <a:xfrm>
            <a:off x="4788024" y="1772816"/>
            <a:ext cx="360040" cy="1224136"/>
          </a:xfrm>
          <a:prstGeom prst="curvedRightArrow">
            <a:avLst/>
          </a:prstGeom>
          <a:solidFill>
            <a:schemeClr val="tx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Tree>
    <p:extLst>
      <p:ext uri="{BB962C8B-B14F-4D97-AF65-F5344CB8AC3E}">
        <p14:creationId xmlns:p14="http://schemas.microsoft.com/office/powerpoint/2010/main" val="17320871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0" y="0"/>
            <a:ext cx="4495800" cy="6858000"/>
          </a:xfrm>
        </p:spPr>
        <p:txBody>
          <a:bodyPr>
            <a:normAutofit fontScale="92500" lnSpcReduction="10000"/>
          </a:bodyPr>
          <a:lstStyle/>
          <a:p>
            <a:pPr algn="just"/>
            <a:r>
              <a:rPr lang="en-US" dirty="0" err="1"/>
              <a:t>Jika</a:t>
            </a:r>
            <a:r>
              <a:rPr lang="en-US" dirty="0"/>
              <a:t> </a:t>
            </a:r>
            <a:r>
              <a:rPr lang="en-US" dirty="0" err="1"/>
              <a:t>anak</a:t>
            </a:r>
            <a:r>
              <a:rPr lang="en-US" dirty="0"/>
              <a:t> yang </a:t>
            </a:r>
            <a:r>
              <a:rPr lang="en-US" dirty="0" err="1"/>
              <a:t>didapat</a:t>
            </a:r>
            <a:r>
              <a:rPr lang="en-US" dirty="0"/>
              <a:t> </a:t>
            </a:r>
            <a:r>
              <a:rPr lang="en-US" dirty="0" err="1"/>
              <a:t>itu</a:t>
            </a:r>
            <a:r>
              <a:rPr lang="en-US" dirty="0"/>
              <a:t> </a:t>
            </a:r>
            <a:r>
              <a:rPr lang="en-US" dirty="0" err="1"/>
              <a:t>dalam</a:t>
            </a:r>
            <a:r>
              <a:rPr lang="en-US" dirty="0"/>
              <a:t> </a:t>
            </a:r>
            <a:r>
              <a:rPr lang="en-US" dirty="0" err="1"/>
              <a:t>kondisi</a:t>
            </a:r>
            <a:r>
              <a:rPr lang="en-US" dirty="0"/>
              <a:t> </a:t>
            </a:r>
            <a:r>
              <a:rPr lang="en-US" dirty="0" err="1"/>
              <a:t>biasa</a:t>
            </a:r>
            <a:r>
              <a:rPr lang="en-US" dirty="0"/>
              <a:t>, </a:t>
            </a:r>
            <a:r>
              <a:rPr lang="en-US" dirty="0" err="1"/>
              <a:t>tidak</a:t>
            </a:r>
            <a:r>
              <a:rPr lang="en-US" dirty="0"/>
              <a:t> </a:t>
            </a:r>
            <a:r>
              <a:rPr lang="en-US" dirty="0" err="1"/>
              <a:t>kritis</a:t>
            </a:r>
            <a:r>
              <a:rPr lang="en-US" dirty="0"/>
              <a:t> </a:t>
            </a:r>
            <a:r>
              <a:rPr lang="en-US" dirty="0" err="1"/>
              <a:t>mengkhawatirkan</a:t>
            </a:r>
            <a:r>
              <a:rPr lang="en-US" dirty="0"/>
              <a:t>, </a:t>
            </a:r>
            <a:r>
              <a:rPr lang="en-US" dirty="0" err="1"/>
              <a:t>maka</a:t>
            </a:r>
            <a:r>
              <a:rPr lang="en-US" dirty="0"/>
              <a:t> </a:t>
            </a:r>
            <a:r>
              <a:rPr lang="en-US" dirty="0" err="1"/>
              <a:t>menjadi</a:t>
            </a:r>
            <a:r>
              <a:rPr lang="en-US" dirty="0"/>
              <a:t> </a:t>
            </a:r>
            <a:r>
              <a:rPr lang="en-US" dirty="0" err="1"/>
              <a:t>tanggung</a:t>
            </a:r>
            <a:r>
              <a:rPr lang="en-US" dirty="0"/>
              <a:t> </a:t>
            </a:r>
            <a:r>
              <a:rPr lang="en-US" dirty="0" err="1"/>
              <a:t>jawab</a:t>
            </a:r>
            <a:r>
              <a:rPr lang="en-US" dirty="0"/>
              <a:t> </a:t>
            </a:r>
            <a:r>
              <a:rPr lang="en-US" dirty="0" err="1"/>
              <a:t>masyarakat</a:t>
            </a:r>
            <a:r>
              <a:rPr lang="en-US" dirty="0"/>
              <a:t> </a:t>
            </a:r>
            <a:r>
              <a:rPr lang="en-US" dirty="0" err="1"/>
              <a:t>setempat</a:t>
            </a:r>
            <a:r>
              <a:rPr lang="en-US" dirty="0"/>
              <a:t> </a:t>
            </a:r>
            <a:r>
              <a:rPr lang="en-US" dirty="0" err="1"/>
              <a:t>secara</a:t>
            </a:r>
            <a:r>
              <a:rPr lang="en-US" dirty="0"/>
              <a:t> </a:t>
            </a:r>
            <a:r>
              <a:rPr lang="en-US" dirty="0" err="1"/>
              <a:t>fardhu</a:t>
            </a:r>
            <a:r>
              <a:rPr lang="en-US" dirty="0"/>
              <a:t> </a:t>
            </a:r>
            <a:r>
              <a:rPr lang="en-US" dirty="0" err="1"/>
              <a:t>kifayah</a:t>
            </a:r>
            <a:r>
              <a:rPr lang="en-US" dirty="0"/>
              <a:t> </a:t>
            </a:r>
            <a:r>
              <a:rPr lang="en-US" dirty="0" err="1"/>
              <a:t>untuk</a:t>
            </a:r>
            <a:r>
              <a:rPr lang="en-US" dirty="0"/>
              <a:t> </a:t>
            </a:r>
            <a:r>
              <a:rPr lang="en-US" dirty="0" err="1"/>
              <a:t>memeliharanya</a:t>
            </a:r>
            <a:r>
              <a:rPr lang="en-US" dirty="0"/>
              <a:t>.</a:t>
            </a:r>
          </a:p>
          <a:p>
            <a:pPr algn="just"/>
            <a:r>
              <a:rPr lang="en-US" b="1" dirty="0" err="1"/>
              <a:t>Dalam</a:t>
            </a:r>
            <a:r>
              <a:rPr lang="en-US" b="1" dirty="0"/>
              <a:t> </a:t>
            </a:r>
            <a:r>
              <a:rPr lang="en-US" b="1" dirty="0" err="1"/>
              <a:t>hal</a:t>
            </a:r>
            <a:r>
              <a:rPr lang="en-US" b="1" dirty="0"/>
              <a:t> </a:t>
            </a:r>
            <a:r>
              <a:rPr lang="en-US" b="1" dirty="0" err="1"/>
              <a:t>kepemilikan</a:t>
            </a:r>
            <a:r>
              <a:rPr lang="en-US" dirty="0"/>
              <a:t>, Islam </a:t>
            </a:r>
            <a:r>
              <a:rPr lang="en-US" dirty="0" err="1"/>
              <a:t>mengatur</a:t>
            </a:r>
            <a:r>
              <a:rPr lang="en-US" dirty="0"/>
              <a:t> </a:t>
            </a:r>
            <a:r>
              <a:rPr lang="en-US" dirty="0" err="1"/>
              <a:t>jika</a:t>
            </a:r>
            <a:r>
              <a:rPr lang="en-US" dirty="0"/>
              <a:t> </a:t>
            </a:r>
            <a:r>
              <a:rPr lang="en-US" dirty="0" err="1"/>
              <a:t>anak</a:t>
            </a:r>
            <a:r>
              <a:rPr lang="en-US" dirty="0"/>
              <a:t> </a:t>
            </a:r>
            <a:r>
              <a:rPr lang="en-US" dirty="0" err="1"/>
              <a:t>pungut</a:t>
            </a:r>
            <a:r>
              <a:rPr lang="en-US" dirty="0"/>
              <a:t> </a:t>
            </a:r>
            <a:r>
              <a:rPr lang="en-US" dirty="0" err="1"/>
              <a:t>tersebut</a:t>
            </a:r>
            <a:r>
              <a:rPr lang="en-US" dirty="0"/>
              <a:t> </a:t>
            </a:r>
            <a:r>
              <a:rPr lang="en-US" dirty="0" err="1"/>
              <a:t>memiliki</a:t>
            </a:r>
            <a:r>
              <a:rPr lang="en-US" dirty="0"/>
              <a:t> </a:t>
            </a:r>
            <a:r>
              <a:rPr lang="en-US" dirty="0" err="1"/>
              <a:t>harta</a:t>
            </a:r>
            <a:r>
              <a:rPr lang="en-US" dirty="0"/>
              <a:t>, </a:t>
            </a:r>
            <a:r>
              <a:rPr lang="en-US" dirty="0" err="1"/>
              <a:t>maka</a:t>
            </a:r>
            <a:r>
              <a:rPr lang="en-US" dirty="0"/>
              <a:t> </a:t>
            </a:r>
            <a:r>
              <a:rPr lang="en-US" dirty="0" err="1"/>
              <a:t>itu</a:t>
            </a:r>
            <a:r>
              <a:rPr lang="en-US" dirty="0"/>
              <a:t> </a:t>
            </a:r>
            <a:r>
              <a:rPr lang="en-US" dirty="0" err="1"/>
              <a:t>menjadi</a:t>
            </a:r>
            <a:r>
              <a:rPr lang="en-US" dirty="0"/>
              <a:t> </a:t>
            </a:r>
            <a:r>
              <a:rPr lang="en-US" dirty="0" err="1"/>
              <a:t>hak</a:t>
            </a:r>
            <a:r>
              <a:rPr lang="en-US" dirty="0"/>
              <a:t> </a:t>
            </a:r>
            <a:r>
              <a:rPr lang="en-US" dirty="0" err="1"/>
              <a:t>milik</a:t>
            </a:r>
            <a:r>
              <a:rPr lang="en-US" dirty="0"/>
              <a:t> </a:t>
            </a:r>
            <a:r>
              <a:rPr lang="en-US" dirty="0" err="1"/>
              <a:t>penuhnya</a:t>
            </a:r>
            <a:r>
              <a:rPr lang="en-US" dirty="0"/>
              <a:t>. </a:t>
            </a:r>
            <a:r>
              <a:rPr lang="en-US" dirty="0" err="1"/>
              <a:t>Jika</a:t>
            </a:r>
            <a:r>
              <a:rPr lang="en-US" dirty="0"/>
              <a:t> </a:t>
            </a:r>
            <a:r>
              <a:rPr lang="en-US" dirty="0" err="1"/>
              <a:t>anak</a:t>
            </a:r>
            <a:r>
              <a:rPr lang="en-US" dirty="0"/>
              <a:t> </a:t>
            </a:r>
            <a:r>
              <a:rPr lang="en-US" dirty="0" err="1"/>
              <a:t>tersebut</a:t>
            </a:r>
            <a:r>
              <a:rPr lang="en-US" dirty="0"/>
              <a:t> </a:t>
            </a:r>
            <a:r>
              <a:rPr lang="en-US" dirty="0" err="1"/>
              <a:t>tidak</a:t>
            </a:r>
            <a:r>
              <a:rPr lang="en-US" dirty="0"/>
              <a:t> </a:t>
            </a:r>
            <a:r>
              <a:rPr lang="en-US" dirty="0" err="1"/>
              <a:t>memiliki</a:t>
            </a:r>
            <a:r>
              <a:rPr lang="en-US" dirty="0"/>
              <a:t> </a:t>
            </a:r>
            <a:r>
              <a:rPr lang="en-US" dirty="0" err="1"/>
              <a:t>harta</a:t>
            </a:r>
            <a:r>
              <a:rPr lang="en-US" dirty="0"/>
              <a:t> </a:t>
            </a:r>
            <a:r>
              <a:rPr lang="en-US" dirty="0" err="1"/>
              <a:t>dan</a:t>
            </a:r>
            <a:r>
              <a:rPr lang="en-US" dirty="0"/>
              <a:t> </a:t>
            </a:r>
            <a:r>
              <a:rPr lang="en-US" dirty="0" err="1"/>
              <a:t>tidak</a:t>
            </a:r>
            <a:r>
              <a:rPr lang="en-US" dirty="0"/>
              <a:t> </a:t>
            </a:r>
            <a:r>
              <a:rPr lang="en-US" dirty="0" err="1"/>
              <a:t>seorang</a:t>
            </a:r>
            <a:r>
              <a:rPr lang="en-US" dirty="0"/>
              <a:t> pun yang </a:t>
            </a:r>
            <a:r>
              <a:rPr lang="en-US" dirty="0" err="1"/>
              <a:t>mau</a:t>
            </a:r>
            <a:r>
              <a:rPr lang="en-US" dirty="0"/>
              <a:t> </a:t>
            </a:r>
            <a:r>
              <a:rPr lang="en-US" dirty="0" err="1"/>
              <a:t>membantu</a:t>
            </a:r>
            <a:r>
              <a:rPr lang="en-US" dirty="0"/>
              <a:t> </a:t>
            </a:r>
            <a:r>
              <a:rPr lang="en-US" dirty="0" err="1"/>
              <a:t>dengan</a:t>
            </a:r>
            <a:r>
              <a:rPr lang="en-US" dirty="0"/>
              <a:t> </a:t>
            </a:r>
            <a:r>
              <a:rPr lang="en-US" dirty="0" err="1"/>
              <a:t>sukarela</a:t>
            </a:r>
            <a:r>
              <a:rPr lang="en-US" dirty="0"/>
              <a:t>, </a:t>
            </a:r>
            <a:r>
              <a:rPr lang="en-US" dirty="0" err="1"/>
              <a:t>maka</a:t>
            </a:r>
            <a:r>
              <a:rPr lang="en-US" dirty="0"/>
              <a:t> </a:t>
            </a:r>
            <a:r>
              <a:rPr lang="en-US" dirty="0" err="1"/>
              <a:t>kewajiban</a:t>
            </a:r>
            <a:r>
              <a:rPr lang="en-US" dirty="0"/>
              <a:t> </a:t>
            </a:r>
            <a:r>
              <a:rPr lang="en-US" dirty="0" err="1"/>
              <a:t>jatuh</a:t>
            </a:r>
            <a:r>
              <a:rPr lang="en-US" dirty="0"/>
              <a:t> </a:t>
            </a:r>
            <a:r>
              <a:rPr lang="en-US" dirty="0" err="1"/>
              <a:t>kepada</a:t>
            </a:r>
            <a:r>
              <a:rPr lang="en-US" dirty="0"/>
              <a:t> </a:t>
            </a:r>
            <a:r>
              <a:rPr lang="en-US" dirty="0" err="1"/>
              <a:t>pemerintah</a:t>
            </a:r>
            <a:r>
              <a:rPr lang="en-US" dirty="0"/>
              <a:t> </a:t>
            </a:r>
            <a:r>
              <a:rPr lang="en-US" dirty="0" err="1"/>
              <a:t>sesuai</a:t>
            </a:r>
            <a:r>
              <a:rPr lang="en-US" dirty="0"/>
              <a:t> </a:t>
            </a:r>
            <a:r>
              <a:rPr lang="en-US" dirty="0" err="1"/>
              <a:t>hadis</a:t>
            </a:r>
            <a:r>
              <a:rPr lang="en-US" dirty="0"/>
              <a:t> </a:t>
            </a:r>
            <a:r>
              <a:rPr lang="en-US" dirty="0" err="1"/>
              <a:t>Rasul</a:t>
            </a:r>
            <a:r>
              <a:rPr lang="en-US" dirty="0"/>
              <a:t> saw:</a:t>
            </a:r>
          </a:p>
          <a:p>
            <a:endParaRPr lang="id-ID" dirty="0"/>
          </a:p>
        </p:txBody>
      </p:sp>
      <p:sp>
        <p:nvSpPr>
          <p:cNvPr id="4" name="Content Placeholder 3"/>
          <p:cNvSpPr>
            <a:spLocks noGrp="1"/>
          </p:cNvSpPr>
          <p:nvPr>
            <p:ph sz="half" idx="2"/>
          </p:nvPr>
        </p:nvSpPr>
        <p:spPr>
          <a:xfrm>
            <a:off x="4648200" y="0"/>
            <a:ext cx="4495800" cy="6858000"/>
          </a:xfrm>
        </p:spPr>
        <p:txBody>
          <a:bodyPr>
            <a:normAutofit fontScale="92500" lnSpcReduction="10000"/>
          </a:bodyPr>
          <a:lstStyle/>
          <a:p>
            <a:pPr algn="just"/>
            <a:r>
              <a:rPr lang="en-US" dirty="0"/>
              <a:t>“</a:t>
            </a:r>
            <a:r>
              <a:rPr lang="en-US" dirty="0" err="1"/>
              <a:t>Barang</a:t>
            </a:r>
            <a:r>
              <a:rPr lang="en-US" dirty="0"/>
              <a:t> </a:t>
            </a:r>
            <a:r>
              <a:rPr lang="en-US" dirty="0" err="1"/>
              <a:t>siapa</a:t>
            </a:r>
            <a:r>
              <a:rPr lang="en-US" dirty="0"/>
              <a:t> </a:t>
            </a:r>
            <a:r>
              <a:rPr lang="en-US" dirty="0" err="1"/>
              <a:t>meninggal</a:t>
            </a:r>
            <a:r>
              <a:rPr lang="en-US" dirty="0"/>
              <a:t> </a:t>
            </a:r>
            <a:r>
              <a:rPr lang="en-US" dirty="0" err="1"/>
              <a:t>dunia</a:t>
            </a:r>
            <a:r>
              <a:rPr lang="en-US" dirty="0"/>
              <a:t> </a:t>
            </a:r>
            <a:r>
              <a:rPr lang="en-US" dirty="0" err="1"/>
              <a:t>dan</a:t>
            </a:r>
            <a:r>
              <a:rPr lang="en-US" dirty="0"/>
              <a:t> </a:t>
            </a:r>
            <a:r>
              <a:rPr lang="en-US" dirty="0" err="1"/>
              <a:t>meninggalkan</a:t>
            </a:r>
            <a:r>
              <a:rPr lang="en-US" dirty="0"/>
              <a:t> </a:t>
            </a:r>
            <a:r>
              <a:rPr lang="en-US" dirty="0" err="1"/>
              <a:t>harta</a:t>
            </a:r>
            <a:r>
              <a:rPr lang="en-US" dirty="0"/>
              <a:t>, </a:t>
            </a:r>
            <a:r>
              <a:rPr lang="en-US" dirty="0" err="1"/>
              <a:t>maka</a:t>
            </a:r>
            <a:r>
              <a:rPr lang="en-US" dirty="0"/>
              <a:t> </a:t>
            </a:r>
            <a:r>
              <a:rPr lang="en-US" dirty="0" err="1"/>
              <a:t>hartanya</a:t>
            </a:r>
            <a:r>
              <a:rPr lang="en-US" dirty="0"/>
              <a:t> </a:t>
            </a:r>
            <a:r>
              <a:rPr lang="en-US" dirty="0" err="1"/>
              <a:t>untuk</a:t>
            </a:r>
            <a:r>
              <a:rPr lang="en-US" dirty="0"/>
              <a:t> </a:t>
            </a:r>
            <a:r>
              <a:rPr lang="en-US" dirty="0" err="1"/>
              <a:t>para</a:t>
            </a:r>
            <a:r>
              <a:rPr lang="en-US" dirty="0"/>
              <a:t> </a:t>
            </a:r>
            <a:r>
              <a:rPr lang="en-US" dirty="0" err="1"/>
              <a:t>ahli</a:t>
            </a:r>
            <a:r>
              <a:rPr lang="en-US" dirty="0"/>
              <a:t> </a:t>
            </a:r>
            <a:r>
              <a:rPr lang="en-US" dirty="0" err="1"/>
              <a:t>waris</a:t>
            </a:r>
            <a:r>
              <a:rPr lang="en-US" dirty="0"/>
              <a:t>. Dan </a:t>
            </a:r>
            <a:r>
              <a:rPr lang="en-US" dirty="0" err="1"/>
              <a:t>barang</a:t>
            </a:r>
            <a:r>
              <a:rPr lang="en-US" dirty="0"/>
              <a:t> </a:t>
            </a:r>
            <a:r>
              <a:rPr lang="en-US" dirty="0" err="1"/>
              <a:t>siapa</a:t>
            </a:r>
            <a:r>
              <a:rPr lang="en-US" dirty="0"/>
              <a:t> </a:t>
            </a:r>
            <a:r>
              <a:rPr lang="en-US" dirty="0" err="1"/>
              <a:t>meninggalkan</a:t>
            </a:r>
            <a:r>
              <a:rPr lang="en-US" dirty="0"/>
              <a:t> </a:t>
            </a:r>
            <a:r>
              <a:rPr lang="en-US" dirty="0" err="1"/>
              <a:t>anak</a:t>
            </a:r>
            <a:r>
              <a:rPr lang="en-US" dirty="0"/>
              <a:t> </a:t>
            </a:r>
            <a:r>
              <a:rPr lang="en-US" dirty="0" err="1"/>
              <a:t>dan</a:t>
            </a:r>
            <a:r>
              <a:rPr lang="en-US" dirty="0"/>
              <a:t> </a:t>
            </a:r>
            <a:r>
              <a:rPr lang="en-US" dirty="0" err="1"/>
              <a:t>tanggungan</a:t>
            </a:r>
            <a:r>
              <a:rPr lang="en-US" dirty="0"/>
              <a:t> </a:t>
            </a:r>
            <a:r>
              <a:rPr lang="en-US" dirty="0" err="1"/>
              <a:t>lainnya</a:t>
            </a:r>
            <a:r>
              <a:rPr lang="en-US" dirty="0"/>
              <a:t>, </a:t>
            </a:r>
            <a:r>
              <a:rPr lang="en-US" dirty="0" err="1"/>
              <a:t>maka</a:t>
            </a:r>
            <a:r>
              <a:rPr lang="en-US" dirty="0"/>
              <a:t> </a:t>
            </a:r>
            <a:r>
              <a:rPr lang="en-US" dirty="0" err="1"/>
              <a:t>itu</a:t>
            </a:r>
            <a:r>
              <a:rPr lang="en-US" dirty="0"/>
              <a:t> </a:t>
            </a:r>
            <a:r>
              <a:rPr lang="en-US" dirty="0" err="1"/>
              <a:t>menjadi</a:t>
            </a:r>
            <a:r>
              <a:rPr lang="en-US" dirty="0"/>
              <a:t> </a:t>
            </a:r>
            <a:r>
              <a:rPr lang="en-US" dirty="0" err="1"/>
              <a:t>tanggung</a:t>
            </a:r>
            <a:r>
              <a:rPr lang="en-US" dirty="0"/>
              <a:t> </a:t>
            </a:r>
            <a:r>
              <a:rPr lang="en-US" dirty="0" err="1"/>
              <a:t>jawabku</a:t>
            </a:r>
            <a:r>
              <a:rPr lang="en-US" dirty="0" smtClean="0"/>
              <a:t>.”</a:t>
            </a:r>
            <a:endParaRPr lang="id-ID" dirty="0" smtClean="0"/>
          </a:p>
          <a:p>
            <a:pPr algn="just"/>
            <a:endParaRPr lang="id-ID" dirty="0"/>
          </a:p>
          <a:p>
            <a:pPr algn="just"/>
            <a:r>
              <a:rPr lang="id-ID" b="1" u="sng" dirty="0" smtClean="0"/>
              <a:t>3. Anak Penyandang Cacat</a:t>
            </a:r>
          </a:p>
          <a:p>
            <a:pPr marL="0" indent="0" algn="just">
              <a:buNone/>
            </a:pPr>
            <a:r>
              <a:rPr lang="en-US" dirty="0" err="1"/>
              <a:t>Alquran</a:t>
            </a:r>
            <a:r>
              <a:rPr lang="en-US" dirty="0"/>
              <a:t> </a:t>
            </a:r>
            <a:r>
              <a:rPr lang="en-US" dirty="0" err="1"/>
              <a:t>dan</a:t>
            </a:r>
            <a:r>
              <a:rPr lang="en-US" dirty="0"/>
              <a:t> </a:t>
            </a:r>
            <a:r>
              <a:rPr lang="en-US" dirty="0" err="1"/>
              <a:t>Hadis</a:t>
            </a:r>
            <a:r>
              <a:rPr lang="en-US" dirty="0"/>
              <a:t> </a:t>
            </a:r>
            <a:r>
              <a:rPr lang="en-US" dirty="0" err="1"/>
              <a:t>sebagai</a:t>
            </a:r>
            <a:r>
              <a:rPr lang="en-US" dirty="0"/>
              <a:t> </a:t>
            </a:r>
            <a:r>
              <a:rPr lang="en-US" dirty="0" err="1"/>
              <a:t>sumber</a:t>
            </a:r>
            <a:r>
              <a:rPr lang="en-US" dirty="0"/>
              <a:t> </a:t>
            </a:r>
            <a:r>
              <a:rPr lang="en-US" dirty="0" err="1"/>
              <a:t>ajaran</a:t>
            </a:r>
            <a:r>
              <a:rPr lang="en-US" dirty="0"/>
              <a:t> Islam </a:t>
            </a:r>
            <a:r>
              <a:rPr lang="en-US" dirty="0" err="1"/>
              <a:t>mengisyaratkan</a:t>
            </a:r>
            <a:r>
              <a:rPr lang="en-US" dirty="0"/>
              <a:t> </a:t>
            </a:r>
            <a:r>
              <a:rPr lang="en-US" dirty="0" err="1"/>
              <a:t>bahwa</a:t>
            </a:r>
            <a:r>
              <a:rPr lang="en-US" dirty="0"/>
              <a:t> Islam </a:t>
            </a:r>
            <a:r>
              <a:rPr lang="en-US" dirty="0" err="1"/>
              <a:t>sangat</a:t>
            </a:r>
            <a:r>
              <a:rPr lang="en-US" dirty="0"/>
              <a:t> </a:t>
            </a:r>
            <a:r>
              <a:rPr lang="en-US" dirty="0" err="1"/>
              <a:t>memerhatikan</a:t>
            </a:r>
            <a:r>
              <a:rPr lang="en-US" dirty="0"/>
              <a:t> </a:t>
            </a:r>
            <a:r>
              <a:rPr lang="en-US" dirty="0" err="1"/>
              <a:t>dan</a:t>
            </a:r>
            <a:r>
              <a:rPr lang="en-US" dirty="0"/>
              <a:t> </a:t>
            </a:r>
            <a:r>
              <a:rPr lang="en-US" dirty="0" err="1"/>
              <a:t>memberi</a:t>
            </a:r>
            <a:r>
              <a:rPr lang="en-US" dirty="0"/>
              <a:t> </a:t>
            </a:r>
            <a:r>
              <a:rPr lang="en-US" dirty="0" err="1"/>
              <a:t>perlindungan</a:t>
            </a:r>
            <a:r>
              <a:rPr lang="en-US" dirty="0"/>
              <a:t> </a:t>
            </a:r>
            <a:r>
              <a:rPr lang="en-US" dirty="0" err="1"/>
              <a:t>terhadap</a:t>
            </a:r>
            <a:r>
              <a:rPr lang="en-US" dirty="0"/>
              <a:t> </a:t>
            </a:r>
            <a:r>
              <a:rPr lang="en-US" dirty="0" err="1"/>
              <a:t>anak-anak</a:t>
            </a:r>
            <a:r>
              <a:rPr lang="en-US" dirty="0"/>
              <a:t> </a:t>
            </a:r>
            <a:r>
              <a:rPr lang="en-US" dirty="0" err="1"/>
              <a:t>cacat</a:t>
            </a:r>
            <a:r>
              <a:rPr lang="en-US" dirty="0"/>
              <a:t>, </a:t>
            </a:r>
            <a:r>
              <a:rPr lang="en-US" dirty="0" err="1"/>
              <a:t>baik</a:t>
            </a:r>
            <a:r>
              <a:rPr lang="en-US" dirty="0"/>
              <a:t> </a:t>
            </a:r>
            <a:r>
              <a:rPr lang="en-US" dirty="0" err="1"/>
              <a:t>fisik</a:t>
            </a:r>
            <a:r>
              <a:rPr lang="en-US" dirty="0"/>
              <a:t> </a:t>
            </a:r>
            <a:r>
              <a:rPr lang="en-US" dirty="0" err="1"/>
              <a:t>maupun</a:t>
            </a:r>
            <a:r>
              <a:rPr lang="en-US" dirty="0"/>
              <a:t> mental. </a:t>
            </a:r>
            <a:r>
              <a:rPr lang="en-US" i="1" dirty="0"/>
              <a:t>Q.S.4, al-</a:t>
            </a:r>
            <a:r>
              <a:rPr lang="en-US" i="1" dirty="0" err="1"/>
              <a:t>Nisa</a:t>
            </a:r>
            <a:r>
              <a:rPr lang="en-US" i="1" dirty="0"/>
              <a:t>’: 5,</a:t>
            </a:r>
          </a:p>
          <a:p>
            <a:pPr marL="0" indent="0" algn="just">
              <a:buNone/>
            </a:pPr>
            <a:endParaRPr lang="en-US" dirty="0"/>
          </a:p>
          <a:p>
            <a:pPr algn="just"/>
            <a:endParaRPr lang="id-ID" dirty="0"/>
          </a:p>
        </p:txBody>
      </p:sp>
    </p:spTree>
    <p:extLst>
      <p:ext uri="{BB962C8B-B14F-4D97-AF65-F5344CB8AC3E}">
        <p14:creationId xmlns:p14="http://schemas.microsoft.com/office/powerpoint/2010/main" val="1432612790"/>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8640"/>
            <a:ext cx="9144000" cy="6669360"/>
          </a:xfrm>
        </p:spPr>
        <p:txBody>
          <a:bodyPr>
            <a:normAutofit/>
          </a:bodyPr>
          <a:lstStyle/>
          <a:p>
            <a:r>
              <a:rPr lang="en-US" sz="2400" dirty="0" err="1" smtClean="0"/>
              <a:t>Kedua</a:t>
            </a:r>
            <a:r>
              <a:rPr lang="en-US" sz="2400" dirty="0" smtClean="0"/>
              <a:t> </a:t>
            </a:r>
            <a:r>
              <a:rPr lang="en-US" sz="2400" dirty="0" err="1" smtClean="0"/>
              <a:t>ayat</a:t>
            </a:r>
            <a:r>
              <a:rPr lang="en-US" sz="2400" dirty="0" smtClean="0"/>
              <a:t> di </a:t>
            </a:r>
            <a:r>
              <a:rPr lang="en-US" sz="2400" dirty="0" err="1" smtClean="0"/>
              <a:t>atas</a:t>
            </a:r>
            <a:r>
              <a:rPr lang="en-US" sz="2400" dirty="0" smtClean="0"/>
              <a:t> </a:t>
            </a:r>
            <a:r>
              <a:rPr lang="en-US" sz="2400" dirty="0" err="1" smtClean="0"/>
              <a:t>menginformasikan</a:t>
            </a:r>
            <a:r>
              <a:rPr lang="en-US" sz="2400" dirty="0" smtClean="0"/>
              <a:t> </a:t>
            </a:r>
            <a:r>
              <a:rPr lang="en-US" sz="2400" dirty="0" err="1" smtClean="0"/>
              <a:t>bahwa</a:t>
            </a:r>
            <a:r>
              <a:rPr lang="en-US" sz="2400" dirty="0" smtClean="0"/>
              <a:t> </a:t>
            </a:r>
            <a:r>
              <a:rPr lang="en-US" sz="2400" dirty="0" err="1" smtClean="0"/>
              <a:t>adanya</a:t>
            </a:r>
            <a:r>
              <a:rPr lang="en-US" sz="2400" dirty="0" smtClean="0"/>
              <a:t> </a:t>
            </a:r>
            <a:r>
              <a:rPr lang="en-US" sz="2400" dirty="0" err="1" smtClean="0"/>
              <a:t>potensi</a:t>
            </a:r>
            <a:r>
              <a:rPr lang="en-US" sz="2400" dirty="0" smtClean="0"/>
              <a:t> </a:t>
            </a:r>
            <a:r>
              <a:rPr lang="en-US" sz="2400" dirty="0" err="1" smtClean="0"/>
              <a:t>terjadinya</a:t>
            </a:r>
            <a:r>
              <a:rPr lang="en-US" sz="2400" dirty="0" smtClean="0"/>
              <a:t> </a:t>
            </a:r>
            <a:r>
              <a:rPr lang="en-US" sz="2400" dirty="0" err="1" smtClean="0"/>
              <a:t>tindakan</a:t>
            </a:r>
            <a:r>
              <a:rPr lang="en-US" sz="2400" dirty="0" smtClean="0"/>
              <a:t> </a:t>
            </a:r>
            <a:r>
              <a:rPr lang="en-US" sz="2400" dirty="0" err="1" smtClean="0"/>
              <a:t>kekerasan</a:t>
            </a:r>
            <a:r>
              <a:rPr lang="en-US" sz="2400" dirty="0" smtClean="0"/>
              <a:t> </a:t>
            </a:r>
            <a:r>
              <a:rPr lang="en-US" sz="2400" dirty="0" err="1" smtClean="0"/>
              <a:t>terhadap</a:t>
            </a:r>
            <a:r>
              <a:rPr lang="en-US" sz="2400" dirty="0" smtClean="0"/>
              <a:t> </a:t>
            </a:r>
            <a:r>
              <a:rPr lang="en-US" sz="2400" dirty="0" err="1" smtClean="0"/>
              <a:t>anak</a:t>
            </a:r>
            <a:r>
              <a:rPr lang="en-US" sz="2400" dirty="0" smtClean="0"/>
              <a:t>, </a:t>
            </a:r>
            <a:r>
              <a:rPr lang="en-US" sz="2400" dirty="0" err="1" smtClean="0"/>
              <a:t>bahkan</a:t>
            </a:r>
            <a:r>
              <a:rPr lang="en-US" sz="2400" dirty="0" smtClean="0"/>
              <a:t> </a:t>
            </a:r>
            <a:r>
              <a:rPr lang="en-US" sz="2400" dirty="0" err="1" smtClean="0"/>
              <a:t>anak</a:t>
            </a:r>
            <a:r>
              <a:rPr lang="en-US" sz="2400" dirty="0" smtClean="0"/>
              <a:t> </a:t>
            </a:r>
            <a:r>
              <a:rPr lang="en-US" sz="2400" dirty="0" err="1" smtClean="0"/>
              <a:t>sendiri</a:t>
            </a:r>
            <a:r>
              <a:rPr lang="en-US" sz="2400" dirty="0" smtClean="0"/>
              <a:t>.</a:t>
            </a:r>
          </a:p>
          <a:p>
            <a:pPr marL="0" indent="0">
              <a:buNone/>
            </a:pPr>
            <a:endParaRPr lang="id-ID" sz="2400" dirty="0"/>
          </a:p>
        </p:txBody>
      </p:sp>
      <p:graphicFrame>
        <p:nvGraphicFramePr>
          <p:cNvPr id="4" name="Diagram 3"/>
          <p:cNvGraphicFramePr/>
          <p:nvPr>
            <p:extLst>
              <p:ext uri="{D42A27DB-BD31-4B8C-83A1-F6EECF244321}">
                <p14:modId xmlns:p14="http://schemas.microsoft.com/office/powerpoint/2010/main" val="3716504031"/>
              </p:ext>
            </p:extLst>
          </p:nvPr>
        </p:nvGraphicFramePr>
        <p:xfrm>
          <a:off x="29592" y="781720"/>
          <a:ext cx="9144000" cy="3151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Diagram 10"/>
          <p:cNvGraphicFramePr/>
          <p:nvPr>
            <p:extLst>
              <p:ext uri="{D42A27DB-BD31-4B8C-83A1-F6EECF244321}">
                <p14:modId xmlns:p14="http://schemas.microsoft.com/office/powerpoint/2010/main" val="1600188276"/>
              </p:ext>
            </p:extLst>
          </p:nvPr>
        </p:nvGraphicFramePr>
        <p:xfrm>
          <a:off x="683568" y="3068960"/>
          <a:ext cx="7848872" cy="378904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9373202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11">
                                            <p:graphicEl>
                                              <a:dgm id="{79BE4BD1-9246-4A75-A091-DB398CC6FE33}"/>
                                            </p:graphicEl>
                                          </p:spTgt>
                                        </p:tgtEl>
                                        <p:attrNameLst>
                                          <p:attrName>style.visibility</p:attrName>
                                        </p:attrNameLst>
                                      </p:cBhvr>
                                      <p:to>
                                        <p:strVal val="visible"/>
                                      </p:to>
                                    </p:set>
                                    <p:animEffect transition="in" filter="circle(out)">
                                      <p:cBhvr>
                                        <p:cTn id="7" dur="500"/>
                                        <p:tgtEl>
                                          <p:spTgt spid="11">
                                            <p:graphicEl>
                                              <a:dgm id="{79BE4BD1-9246-4A75-A091-DB398CC6FE33}"/>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11">
                                            <p:graphicEl>
                                              <a:dgm id="{0C40CCE2-1B56-484E-B4A8-0F05A7F792E7}"/>
                                            </p:graphicEl>
                                          </p:spTgt>
                                        </p:tgtEl>
                                        <p:attrNameLst>
                                          <p:attrName>style.visibility</p:attrName>
                                        </p:attrNameLst>
                                      </p:cBhvr>
                                      <p:to>
                                        <p:strVal val="visible"/>
                                      </p:to>
                                    </p:set>
                                    <p:animEffect transition="in" filter="circle(out)">
                                      <p:cBhvr>
                                        <p:cTn id="12" dur="500"/>
                                        <p:tgtEl>
                                          <p:spTgt spid="11">
                                            <p:graphicEl>
                                              <a:dgm id="{0C40CCE2-1B56-484E-B4A8-0F05A7F792E7}"/>
                                            </p:graphicEl>
                                          </p:spTgt>
                                        </p:tgtEl>
                                      </p:cBhvr>
                                    </p:animEffect>
                                  </p:childTnLst>
                                </p:cTn>
                              </p:par>
                              <p:par>
                                <p:cTn id="13" presetID="6" presetClass="entr" presetSubtype="32" fill="hold" grpId="0" nodeType="withEffect">
                                  <p:stCondLst>
                                    <p:cond delay="0"/>
                                  </p:stCondLst>
                                  <p:childTnLst>
                                    <p:set>
                                      <p:cBhvr>
                                        <p:cTn id="14" dur="1" fill="hold">
                                          <p:stCondLst>
                                            <p:cond delay="0"/>
                                          </p:stCondLst>
                                        </p:cTn>
                                        <p:tgtEl>
                                          <p:spTgt spid="11">
                                            <p:graphicEl>
                                              <a:dgm id="{0FDCB849-C63D-48AA-9749-7481BE88A624}"/>
                                            </p:graphicEl>
                                          </p:spTgt>
                                        </p:tgtEl>
                                        <p:attrNameLst>
                                          <p:attrName>style.visibility</p:attrName>
                                        </p:attrNameLst>
                                      </p:cBhvr>
                                      <p:to>
                                        <p:strVal val="visible"/>
                                      </p:to>
                                    </p:set>
                                    <p:animEffect transition="in" filter="circle(out)">
                                      <p:cBhvr>
                                        <p:cTn id="15" dur="500"/>
                                        <p:tgtEl>
                                          <p:spTgt spid="11">
                                            <p:graphicEl>
                                              <a:dgm id="{0FDCB849-C63D-48AA-9749-7481BE88A624}"/>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32" fill="hold" grpId="0" nodeType="clickEffect">
                                  <p:stCondLst>
                                    <p:cond delay="0"/>
                                  </p:stCondLst>
                                  <p:childTnLst>
                                    <p:set>
                                      <p:cBhvr>
                                        <p:cTn id="19" dur="1" fill="hold">
                                          <p:stCondLst>
                                            <p:cond delay="0"/>
                                          </p:stCondLst>
                                        </p:cTn>
                                        <p:tgtEl>
                                          <p:spTgt spid="11">
                                            <p:graphicEl>
                                              <a:dgm id="{8C753791-359A-4775-A8EF-98AC4AFCAB6D}"/>
                                            </p:graphicEl>
                                          </p:spTgt>
                                        </p:tgtEl>
                                        <p:attrNameLst>
                                          <p:attrName>style.visibility</p:attrName>
                                        </p:attrNameLst>
                                      </p:cBhvr>
                                      <p:to>
                                        <p:strVal val="visible"/>
                                      </p:to>
                                    </p:set>
                                    <p:animEffect transition="in" filter="circle(out)">
                                      <p:cBhvr>
                                        <p:cTn id="20" dur="500"/>
                                        <p:tgtEl>
                                          <p:spTgt spid="11">
                                            <p:graphicEl>
                                              <a:dgm id="{8C753791-359A-4775-A8EF-98AC4AFCAB6D}"/>
                                            </p:graphicEl>
                                          </p:spTgt>
                                        </p:tgtEl>
                                      </p:cBhvr>
                                    </p:animEffect>
                                  </p:childTnLst>
                                </p:cTn>
                              </p:par>
                              <p:par>
                                <p:cTn id="21" presetID="6" presetClass="entr" presetSubtype="32" fill="hold" grpId="0" nodeType="withEffect">
                                  <p:stCondLst>
                                    <p:cond delay="0"/>
                                  </p:stCondLst>
                                  <p:childTnLst>
                                    <p:set>
                                      <p:cBhvr>
                                        <p:cTn id="22" dur="1" fill="hold">
                                          <p:stCondLst>
                                            <p:cond delay="0"/>
                                          </p:stCondLst>
                                        </p:cTn>
                                        <p:tgtEl>
                                          <p:spTgt spid="11">
                                            <p:graphicEl>
                                              <a:dgm id="{B7D61631-02F9-4C7B-929A-BB6F04A38A30}"/>
                                            </p:graphicEl>
                                          </p:spTgt>
                                        </p:tgtEl>
                                        <p:attrNameLst>
                                          <p:attrName>style.visibility</p:attrName>
                                        </p:attrNameLst>
                                      </p:cBhvr>
                                      <p:to>
                                        <p:strVal val="visible"/>
                                      </p:to>
                                    </p:set>
                                    <p:animEffect transition="in" filter="circle(out)">
                                      <p:cBhvr>
                                        <p:cTn id="23" dur="500"/>
                                        <p:tgtEl>
                                          <p:spTgt spid="11">
                                            <p:graphicEl>
                                              <a:dgm id="{B7D61631-02F9-4C7B-929A-BB6F04A38A30}"/>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32" fill="hold" grpId="0" nodeType="clickEffect">
                                  <p:stCondLst>
                                    <p:cond delay="0"/>
                                  </p:stCondLst>
                                  <p:childTnLst>
                                    <p:set>
                                      <p:cBhvr>
                                        <p:cTn id="27" dur="1" fill="hold">
                                          <p:stCondLst>
                                            <p:cond delay="0"/>
                                          </p:stCondLst>
                                        </p:cTn>
                                        <p:tgtEl>
                                          <p:spTgt spid="11">
                                            <p:graphicEl>
                                              <a:dgm id="{0F5CAB0C-1F5B-44BD-87C6-9EBD01E09C8D}"/>
                                            </p:graphicEl>
                                          </p:spTgt>
                                        </p:tgtEl>
                                        <p:attrNameLst>
                                          <p:attrName>style.visibility</p:attrName>
                                        </p:attrNameLst>
                                      </p:cBhvr>
                                      <p:to>
                                        <p:strVal val="visible"/>
                                      </p:to>
                                    </p:set>
                                    <p:animEffect transition="in" filter="circle(out)">
                                      <p:cBhvr>
                                        <p:cTn id="28" dur="500"/>
                                        <p:tgtEl>
                                          <p:spTgt spid="11">
                                            <p:graphicEl>
                                              <a:dgm id="{0F5CAB0C-1F5B-44BD-87C6-9EBD01E09C8D}"/>
                                            </p:graphicEl>
                                          </p:spTgt>
                                        </p:tgtEl>
                                      </p:cBhvr>
                                    </p:animEffect>
                                  </p:childTnLst>
                                </p:cTn>
                              </p:par>
                              <p:par>
                                <p:cTn id="29" presetID="6" presetClass="entr" presetSubtype="32" fill="hold" grpId="0" nodeType="withEffect">
                                  <p:stCondLst>
                                    <p:cond delay="0"/>
                                  </p:stCondLst>
                                  <p:childTnLst>
                                    <p:set>
                                      <p:cBhvr>
                                        <p:cTn id="30" dur="1" fill="hold">
                                          <p:stCondLst>
                                            <p:cond delay="0"/>
                                          </p:stCondLst>
                                        </p:cTn>
                                        <p:tgtEl>
                                          <p:spTgt spid="11">
                                            <p:graphicEl>
                                              <a:dgm id="{0645412A-5F27-44A0-8DC8-D63E269E420E}"/>
                                            </p:graphicEl>
                                          </p:spTgt>
                                        </p:tgtEl>
                                        <p:attrNameLst>
                                          <p:attrName>style.visibility</p:attrName>
                                        </p:attrNameLst>
                                      </p:cBhvr>
                                      <p:to>
                                        <p:strVal val="visible"/>
                                      </p:to>
                                    </p:set>
                                    <p:animEffect transition="in" filter="circle(out)">
                                      <p:cBhvr>
                                        <p:cTn id="31" dur="500"/>
                                        <p:tgtEl>
                                          <p:spTgt spid="11">
                                            <p:graphicEl>
                                              <a:dgm id="{0645412A-5F27-44A0-8DC8-D63E269E420E}"/>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32" fill="hold" grpId="0" nodeType="clickEffect">
                                  <p:stCondLst>
                                    <p:cond delay="0"/>
                                  </p:stCondLst>
                                  <p:childTnLst>
                                    <p:set>
                                      <p:cBhvr>
                                        <p:cTn id="35" dur="1" fill="hold">
                                          <p:stCondLst>
                                            <p:cond delay="0"/>
                                          </p:stCondLst>
                                        </p:cTn>
                                        <p:tgtEl>
                                          <p:spTgt spid="11">
                                            <p:graphicEl>
                                              <a:dgm id="{0F4186CA-DDB7-47EF-9C53-3C9FE88D9379}"/>
                                            </p:graphicEl>
                                          </p:spTgt>
                                        </p:tgtEl>
                                        <p:attrNameLst>
                                          <p:attrName>style.visibility</p:attrName>
                                        </p:attrNameLst>
                                      </p:cBhvr>
                                      <p:to>
                                        <p:strVal val="visible"/>
                                      </p:to>
                                    </p:set>
                                    <p:animEffect transition="in" filter="circle(out)">
                                      <p:cBhvr>
                                        <p:cTn id="36" dur="500"/>
                                        <p:tgtEl>
                                          <p:spTgt spid="11">
                                            <p:graphicEl>
                                              <a:dgm id="{0F4186CA-DDB7-47EF-9C53-3C9FE88D9379}"/>
                                            </p:graphicEl>
                                          </p:spTgt>
                                        </p:tgtEl>
                                      </p:cBhvr>
                                    </p:animEffect>
                                  </p:childTnLst>
                                </p:cTn>
                              </p:par>
                              <p:par>
                                <p:cTn id="37" presetID="6" presetClass="entr" presetSubtype="32" fill="hold" grpId="0" nodeType="withEffect">
                                  <p:stCondLst>
                                    <p:cond delay="0"/>
                                  </p:stCondLst>
                                  <p:childTnLst>
                                    <p:set>
                                      <p:cBhvr>
                                        <p:cTn id="38" dur="1" fill="hold">
                                          <p:stCondLst>
                                            <p:cond delay="0"/>
                                          </p:stCondLst>
                                        </p:cTn>
                                        <p:tgtEl>
                                          <p:spTgt spid="11">
                                            <p:graphicEl>
                                              <a:dgm id="{1B3C810F-C352-4495-926E-0BEE2F599DDA}"/>
                                            </p:graphicEl>
                                          </p:spTgt>
                                        </p:tgtEl>
                                        <p:attrNameLst>
                                          <p:attrName>style.visibility</p:attrName>
                                        </p:attrNameLst>
                                      </p:cBhvr>
                                      <p:to>
                                        <p:strVal val="visible"/>
                                      </p:to>
                                    </p:set>
                                    <p:animEffect transition="in" filter="circle(out)">
                                      <p:cBhvr>
                                        <p:cTn id="39" dur="500"/>
                                        <p:tgtEl>
                                          <p:spTgt spid="11">
                                            <p:graphicEl>
                                              <a:dgm id="{1B3C810F-C352-4495-926E-0BEE2F599DD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uiExpand="1">
        <p:bldSub>
          <a:bldDgm bld="one"/>
        </p:bldSub>
      </p:bldGraphic>
    </p:bld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346050"/>
          </a:xfrm>
        </p:spPr>
        <p:txBody>
          <a:bodyPr>
            <a:normAutofit fontScale="90000"/>
          </a:bodyPr>
          <a:lstStyle/>
          <a:p>
            <a:pPr algn="l"/>
            <a:r>
              <a:rPr lang="id-ID" sz="2200" dirty="0"/>
              <a:t>l</a:t>
            </a:r>
            <a:r>
              <a:rPr lang="id-ID" sz="2200" dirty="0" smtClean="0"/>
              <a:t>anjutan...</a:t>
            </a:r>
            <a:endParaRPr lang="id-ID" sz="2200" dirty="0"/>
          </a:p>
        </p:txBody>
      </p:sp>
      <p:sp>
        <p:nvSpPr>
          <p:cNvPr id="5" name="Content Placeholder 4"/>
          <p:cNvSpPr>
            <a:spLocks noGrp="1"/>
          </p:cNvSpPr>
          <p:nvPr>
            <p:ph idx="1"/>
          </p:nvPr>
        </p:nvSpPr>
        <p:spPr>
          <a:xfrm>
            <a:off x="0" y="476672"/>
            <a:ext cx="9144000" cy="6381328"/>
          </a:xfrm>
        </p:spPr>
        <p:txBody>
          <a:bodyPr>
            <a:normAutofit lnSpcReduction="10000"/>
          </a:bodyPr>
          <a:lstStyle/>
          <a:p>
            <a:endParaRPr lang="id-ID" sz="2200" dirty="0" smtClean="0"/>
          </a:p>
          <a:p>
            <a:endParaRPr lang="id-ID" sz="2200" dirty="0"/>
          </a:p>
          <a:p>
            <a:endParaRPr lang="id-ID" sz="2200" dirty="0" smtClean="0"/>
          </a:p>
          <a:p>
            <a:endParaRPr lang="id-ID" sz="2200" dirty="0"/>
          </a:p>
          <a:p>
            <a:endParaRPr lang="id-ID" sz="2200" dirty="0" smtClean="0"/>
          </a:p>
          <a:p>
            <a:endParaRPr lang="id-ID" sz="2200" dirty="0"/>
          </a:p>
          <a:p>
            <a:pPr algn="just">
              <a:spcBef>
                <a:spcPts val="1200"/>
              </a:spcBef>
            </a:pPr>
            <a:endParaRPr lang="id-ID" sz="2200" dirty="0" smtClean="0">
              <a:cs typeface="Traditional Arabic" pitchFamily="18" charset="-78"/>
            </a:endParaRPr>
          </a:p>
          <a:p>
            <a:pPr algn="just">
              <a:spcBef>
                <a:spcPts val="1200"/>
              </a:spcBef>
            </a:pPr>
            <a:endParaRPr lang="id-ID" sz="2200" dirty="0">
              <a:cs typeface="Traditional Arabic" pitchFamily="18" charset="-78"/>
            </a:endParaRPr>
          </a:p>
          <a:p>
            <a:pPr algn="just">
              <a:spcBef>
                <a:spcPts val="1200"/>
              </a:spcBef>
            </a:pPr>
            <a:r>
              <a:rPr lang="en-US" sz="2200" dirty="0" smtClean="0">
                <a:cs typeface="Traditional Arabic" pitchFamily="18" charset="-78"/>
              </a:rPr>
              <a:t>Kata </a:t>
            </a:r>
            <a:r>
              <a:rPr lang="en-US" sz="2200" i="1" dirty="0">
                <a:cs typeface="Traditional Arabic" pitchFamily="18" charset="-78"/>
              </a:rPr>
              <a:t>al-</a:t>
            </a:r>
            <a:r>
              <a:rPr lang="en-US" sz="2200" i="1" dirty="0" err="1">
                <a:cs typeface="Traditional Arabic" pitchFamily="18" charset="-78"/>
              </a:rPr>
              <a:t>sufaha</a:t>
            </a:r>
            <a:r>
              <a:rPr lang="en-US" sz="2200" i="1" dirty="0">
                <a:cs typeface="Traditional Arabic" pitchFamily="18" charset="-78"/>
              </a:rPr>
              <a:t>’ </a:t>
            </a:r>
            <a:r>
              <a:rPr lang="en-US" sz="2200" dirty="0">
                <a:cs typeface="Traditional Arabic" pitchFamily="18" charset="-78"/>
              </a:rPr>
              <a:t> di </a:t>
            </a:r>
            <a:r>
              <a:rPr lang="en-US" sz="2200" dirty="0" err="1">
                <a:cs typeface="Traditional Arabic" pitchFamily="18" charset="-78"/>
              </a:rPr>
              <a:t>dalam</a:t>
            </a:r>
            <a:r>
              <a:rPr lang="en-US" sz="2200" dirty="0">
                <a:cs typeface="Traditional Arabic" pitchFamily="18" charset="-78"/>
              </a:rPr>
              <a:t> </a:t>
            </a:r>
            <a:r>
              <a:rPr lang="en-US" sz="2200" dirty="0" err="1">
                <a:cs typeface="Traditional Arabic" pitchFamily="18" charset="-78"/>
              </a:rPr>
              <a:t>ayat</a:t>
            </a:r>
            <a:r>
              <a:rPr lang="en-US" sz="2200" dirty="0">
                <a:cs typeface="Traditional Arabic" pitchFamily="18" charset="-78"/>
              </a:rPr>
              <a:t> di </a:t>
            </a:r>
            <a:r>
              <a:rPr lang="en-US" sz="2200" dirty="0" err="1">
                <a:cs typeface="Traditional Arabic" pitchFamily="18" charset="-78"/>
              </a:rPr>
              <a:t>atas</a:t>
            </a:r>
            <a:r>
              <a:rPr lang="en-US" sz="2200" dirty="0">
                <a:cs typeface="Traditional Arabic" pitchFamily="18" charset="-78"/>
              </a:rPr>
              <a:t> </a:t>
            </a:r>
            <a:r>
              <a:rPr lang="en-US" sz="2200" dirty="0" err="1">
                <a:cs typeface="Traditional Arabic" pitchFamily="18" charset="-78"/>
              </a:rPr>
              <a:t>maknanya</a:t>
            </a:r>
            <a:r>
              <a:rPr lang="en-US" sz="2200" dirty="0">
                <a:cs typeface="Traditional Arabic" pitchFamily="18" charset="-78"/>
              </a:rPr>
              <a:t> </a:t>
            </a:r>
            <a:r>
              <a:rPr lang="en-US" sz="2200" dirty="0" err="1">
                <a:cs typeface="Traditional Arabic" pitchFamily="18" charset="-78"/>
              </a:rPr>
              <a:t>tidak</a:t>
            </a:r>
            <a:r>
              <a:rPr lang="en-US" sz="2200" dirty="0">
                <a:cs typeface="Traditional Arabic" pitchFamily="18" charset="-78"/>
              </a:rPr>
              <a:t> </a:t>
            </a:r>
            <a:r>
              <a:rPr lang="en-US" sz="2200" dirty="0" err="1">
                <a:cs typeface="Traditional Arabic" pitchFamily="18" charset="-78"/>
              </a:rPr>
              <a:t>hanya</a:t>
            </a:r>
            <a:r>
              <a:rPr lang="en-US" sz="2200" dirty="0">
                <a:cs typeface="Traditional Arabic" pitchFamily="18" charset="-78"/>
              </a:rPr>
              <a:t> “orang-orang yang </a:t>
            </a:r>
            <a:r>
              <a:rPr lang="en-US" sz="2200" dirty="0" err="1">
                <a:cs typeface="Traditional Arabic" pitchFamily="18" charset="-78"/>
              </a:rPr>
              <a:t>belum</a:t>
            </a:r>
            <a:r>
              <a:rPr lang="en-US" sz="2200" dirty="0">
                <a:cs typeface="Traditional Arabic" pitchFamily="18" charset="-78"/>
              </a:rPr>
              <a:t> </a:t>
            </a:r>
            <a:r>
              <a:rPr lang="en-US" sz="2200" dirty="0" err="1">
                <a:cs typeface="Traditional Arabic" pitchFamily="18" charset="-78"/>
              </a:rPr>
              <a:t>sempurna</a:t>
            </a:r>
            <a:r>
              <a:rPr lang="en-US" sz="2200" dirty="0">
                <a:cs typeface="Traditional Arabic" pitchFamily="18" charset="-78"/>
              </a:rPr>
              <a:t> </a:t>
            </a:r>
            <a:r>
              <a:rPr lang="en-US" sz="2200" dirty="0" err="1">
                <a:cs typeface="Traditional Arabic" pitchFamily="18" charset="-78"/>
              </a:rPr>
              <a:t>akalnya</a:t>
            </a:r>
            <a:r>
              <a:rPr lang="en-US" sz="2200" dirty="0">
                <a:cs typeface="Traditional Arabic" pitchFamily="18" charset="-78"/>
              </a:rPr>
              <a:t>” </a:t>
            </a:r>
            <a:r>
              <a:rPr lang="en-US" sz="2200" dirty="0" err="1">
                <a:cs typeface="Traditional Arabic" pitchFamily="18" charset="-78"/>
              </a:rPr>
              <a:t>saja</a:t>
            </a:r>
            <a:r>
              <a:rPr lang="en-US" sz="2200" dirty="0">
                <a:cs typeface="Traditional Arabic" pitchFamily="18" charset="-78"/>
              </a:rPr>
              <a:t> </a:t>
            </a:r>
            <a:r>
              <a:rPr lang="en-US" sz="2200" dirty="0" err="1">
                <a:cs typeface="Traditional Arabic" pitchFamily="18" charset="-78"/>
              </a:rPr>
              <a:t>tetapi</a:t>
            </a:r>
            <a:r>
              <a:rPr lang="en-US" sz="2200" dirty="0">
                <a:cs typeface="Traditional Arabic" pitchFamily="18" charset="-78"/>
              </a:rPr>
              <a:t> </a:t>
            </a:r>
            <a:r>
              <a:rPr lang="en-US" sz="2200" dirty="0" err="1">
                <a:cs typeface="Traditional Arabic" pitchFamily="18" charset="-78"/>
              </a:rPr>
              <a:t>juga</a:t>
            </a:r>
            <a:r>
              <a:rPr lang="en-US" sz="2200" dirty="0">
                <a:cs typeface="Traditional Arabic" pitchFamily="18" charset="-78"/>
              </a:rPr>
              <a:t> </a:t>
            </a:r>
            <a:r>
              <a:rPr lang="en-US" sz="2200" dirty="0" err="1">
                <a:cs typeface="Traditional Arabic" pitchFamily="18" charset="-78"/>
              </a:rPr>
              <a:t>mencakup</a:t>
            </a:r>
            <a:r>
              <a:rPr lang="en-US" sz="2200" dirty="0">
                <a:cs typeface="Traditional Arabic" pitchFamily="18" charset="-78"/>
              </a:rPr>
              <a:t> </a:t>
            </a:r>
            <a:r>
              <a:rPr lang="en-US" sz="2200" dirty="0" err="1">
                <a:cs typeface="Traditional Arabic" pitchFamily="18" charset="-78"/>
              </a:rPr>
              <a:t>semua</a:t>
            </a:r>
            <a:r>
              <a:rPr lang="en-US" sz="2200" dirty="0">
                <a:cs typeface="Traditional Arabic" pitchFamily="18" charset="-78"/>
              </a:rPr>
              <a:t> orang yang </a:t>
            </a:r>
            <a:r>
              <a:rPr lang="en-US" sz="2200" dirty="0" err="1">
                <a:cs typeface="Traditional Arabic" pitchFamily="18" charset="-78"/>
              </a:rPr>
              <a:t>akalnya</a:t>
            </a:r>
            <a:r>
              <a:rPr lang="en-US" sz="2200" dirty="0">
                <a:cs typeface="Traditional Arabic" pitchFamily="18" charset="-78"/>
              </a:rPr>
              <a:t> </a:t>
            </a:r>
            <a:r>
              <a:rPr lang="en-US" sz="2200" dirty="0" err="1">
                <a:cs typeface="Traditional Arabic" pitchFamily="18" charset="-78"/>
              </a:rPr>
              <a:t>belum</a:t>
            </a:r>
            <a:r>
              <a:rPr lang="en-US" sz="2200" dirty="0">
                <a:cs typeface="Traditional Arabic" pitchFamily="18" charset="-78"/>
              </a:rPr>
              <a:t> </a:t>
            </a:r>
            <a:r>
              <a:rPr lang="en-US" sz="2200" dirty="0" err="1">
                <a:cs typeface="Traditional Arabic" pitchFamily="18" charset="-78"/>
              </a:rPr>
              <a:t>sempurna</a:t>
            </a:r>
            <a:r>
              <a:rPr lang="en-US" sz="2200" dirty="0">
                <a:cs typeface="Traditional Arabic" pitchFamily="18" charset="-78"/>
              </a:rPr>
              <a:t>, </a:t>
            </a:r>
            <a:r>
              <a:rPr lang="en-US" sz="2200" dirty="0" err="1">
                <a:cs typeface="Traditional Arabic" pitchFamily="18" charset="-78"/>
              </a:rPr>
              <a:t>kacau</a:t>
            </a:r>
            <a:r>
              <a:rPr lang="en-US" sz="2200" dirty="0">
                <a:cs typeface="Traditional Arabic" pitchFamily="18" charset="-78"/>
              </a:rPr>
              <a:t> </a:t>
            </a:r>
            <a:r>
              <a:rPr lang="en-US" sz="2200" dirty="0" err="1">
                <a:cs typeface="Traditional Arabic" pitchFamily="18" charset="-78"/>
              </a:rPr>
              <a:t>akal</a:t>
            </a:r>
            <a:r>
              <a:rPr lang="en-US" sz="2200" dirty="0">
                <a:cs typeface="Traditional Arabic" pitchFamily="18" charset="-78"/>
              </a:rPr>
              <a:t> </a:t>
            </a:r>
            <a:r>
              <a:rPr lang="en-US" sz="2200" dirty="0" err="1">
                <a:cs typeface="Traditional Arabic" pitchFamily="18" charset="-78"/>
              </a:rPr>
              <a:t>fikirannya</a:t>
            </a:r>
            <a:r>
              <a:rPr lang="en-US" sz="2200" dirty="0">
                <a:cs typeface="Traditional Arabic" pitchFamily="18" charset="-78"/>
              </a:rPr>
              <a:t>, </a:t>
            </a:r>
            <a:r>
              <a:rPr lang="en-US" sz="2200" dirty="0" err="1">
                <a:cs typeface="Traditional Arabic" pitchFamily="18" charset="-78"/>
              </a:rPr>
              <a:t>dan</a:t>
            </a:r>
            <a:r>
              <a:rPr lang="en-US" sz="2200" dirty="0">
                <a:cs typeface="Traditional Arabic" pitchFamily="18" charset="-78"/>
              </a:rPr>
              <a:t> </a:t>
            </a:r>
            <a:r>
              <a:rPr lang="en-US" sz="2200" dirty="0" err="1">
                <a:cs typeface="Traditional Arabic" pitchFamily="18" charset="-78"/>
              </a:rPr>
              <a:t>bertindak</a:t>
            </a:r>
            <a:r>
              <a:rPr lang="en-US" sz="2200" dirty="0">
                <a:cs typeface="Traditional Arabic" pitchFamily="18" charset="-78"/>
              </a:rPr>
              <a:t> </a:t>
            </a:r>
            <a:r>
              <a:rPr lang="en-US" sz="2200" dirty="0" err="1">
                <a:cs typeface="Traditional Arabic" pitchFamily="18" charset="-78"/>
              </a:rPr>
              <a:t>secara</a:t>
            </a:r>
            <a:r>
              <a:rPr lang="en-US" sz="2200" dirty="0">
                <a:cs typeface="Traditional Arabic" pitchFamily="18" charset="-78"/>
              </a:rPr>
              <a:t> </a:t>
            </a:r>
            <a:r>
              <a:rPr lang="en-US" sz="2200" dirty="0" err="1">
                <a:cs typeface="Traditional Arabic" pitchFamily="18" charset="-78"/>
              </a:rPr>
              <a:t>tidak</a:t>
            </a:r>
            <a:r>
              <a:rPr lang="en-US" sz="2200" dirty="0">
                <a:cs typeface="Traditional Arabic" pitchFamily="18" charset="-78"/>
              </a:rPr>
              <a:t> </a:t>
            </a:r>
            <a:r>
              <a:rPr lang="en-US" sz="2200" dirty="0" err="1">
                <a:cs typeface="Traditional Arabic" pitchFamily="18" charset="-78"/>
              </a:rPr>
              <a:t>wajar</a:t>
            </a:r>
            <a:r>
              <a:rPr lang="en-US" sz="2200" dirty="0">
                <a:cs typeface="Traditional Arabic" pitchFamily="18" charset="-78"/>
              </a:rPr>
              <a:t> </a:t>
            </a:r>
            <a:r>
              <a:rPr lang="en-US" sz="2200" dirty="0" err="1">
                <a:cs typeface="Traditional Arabic" pitchFamily="18" charset="-78"/>
              </a:rPr>
              <a:t>menurut</a:t>
            </a:r>
            <a:r>
              <a:rPr lang="en-US" sz="2200" dirty="0">
                <a:cs typeface="Traditional Arabic" pitchFamily="18" charset="-78"/>
              </a:rPr>
              <a:t> </a:t>
            </a:r>
            <a:r>
              <a:rPr lang="en-US" sz="2200" dirty="0" err="1">
                <a:cs typeface="Traditional Arabic" pitchFamily="18" charset="-78"/>
              </a:rPr>
              <a:t>ukuran</a:t>
            </a:r>
            <a:r>
              <a:rPr lang="en-US" sz="2200" dirty="0">
                <a:cs typeface="Traditional Arabic" pitchFamily="18" charset="-78"/>
              </a:rPr>
              <a:t> </a:t>
            </a:r>
            <a:r>
              <a:rPr lang="en-US" sz="2200" dirty="0" err="1">
                <a:cs typeface="Traditional Arabic" pitchFamily="18" charset="-78"/>
              </a:rPr>
              <a:t>akal</a:t>
            </a:r>
            <a:r>
              <a:rPr lang="en-US" sz="2200" dirty="0">
                <a:cs typeface="Traditional Arabic" pitchFamily="18" charset="-78"/>
              </a:rPr>
              <a:t> </a:t>
            </a:r>
            <a:r>
              <a:rPr lang="en-US" sz="2200" dirty="0" err="1">
                <a:cs typeface="Traditional Arabic" pitchFamily="18" charset="-78"/>
              </a:rPr>
              <a:t>sehat</a:t>
            </a:r>
            <a:r>
              <a:rPr lang="en-US" sz="2200" dirty="0">
                <a:cs typeface="Traditional Arabic" pitchFamily="18" charset="-78"/>
              </a:rPr>
              <a:t>.</a:t>
            </a:r>
          </a:p>
          <a:p>
            <a:pPr algn="just">
              <a:spcBef>
                <a:spcPts val="1200"/>
              </a:spcBef>
            </a:pPr>
            <a:r>
              <a:rPr lang="en-US" sz="2200" dirty="0" err="1">
                <a:cs typeface="Traditional Arabic" pitchFamily="18" charset="-78"/>
              </a:rPr>
              <a:t>Seseorang</a:t>
            </a:r>
            <a:r>
              <a:rPr lang="en-US" sz="2200" dirty="0">
                <a:cs typeface="Traditional Arabic" pitchFamily="18" charset="-78"/>
              </a:rPr>
              <a:t> yang </a:t>
            </a:r>
            <a:r>
              <a:rPr lang="en-US" sz="2200" dirty="0" err="1">
                <a:cs typeface="Traditional Arabic" pitchFamily="18" charset="-78"/>
              </a:rPr>
              <a:t>cacat</a:t>
            </a:r>
            <a:r>
              <a:rPr lang="en-US" sz="2200" dirty="0">
                <a:cs typeface="Traditional Arabic" pitchFamily="18" charset="-78"/>
              </a:rPr>
              <a:t> </a:t>
            </a:r>
            <a:r>
              <a:rPr lang="en-US" sz="2200" dirty="0" err="1">
                <a:cs typeface="Traditional Arabic" pitchFamily="18" charset="-78"/>
              </a:rPr>
              <a:t>tidak</a:t>
            </a:r>
            <a:r>
              <a:rPr lang="en-US" sz="2200" dirty="0">
                <a:cs typeface="Traditional Arabic" pitchFamily="18" charset="-78"/>
              </a:rPr>
              <a:t> </a:t>
            </a:r>
            <a:r>
              <a:rPr lang="en-US" sz="2200" dirty="0" err="1">
                <a:cs typeface="Traditional Arabic" pitchFamily="18" charset="-78"/>
              </a:rPr>
              <a:t>boleh</a:t>
            </a:r>
            <a:r>
              <a:rPr lang="en-US" sz="2200" dirty="0">
                <a:cs typeface="Traditional Arabic" pitchFamily="18" charset="-78"/>
              </a:rPr>
              <a:t> </a:t>
            </a:r>
            <a:r>
              <a:rPr lang="en-US" sz="2200" dirty="0" err="1">
                <a:cs typeface="Traditional Arabic" pitchFamily="18" charset="-78"/>
              </a:rPr>
              <a:t>tidak</a:t>
            </a:r>
            <a:r>
              <a:rPr lang="en-US" sz="2200" dirty="0">
                <a:cs typeface="Traditional Arabic" pitchFamily="18" charset="-78"/>
              </a:rPr>
              <a:t> </a:t>
            </a:r>
            <a:r>
              <a:rPr lang="en-US" sz="2200" dirty="0" err="1">
                <a:cs typeface="Traditional Arabic" pitchFamily="18" charset="-78"/>
              </a:rPr>
              <a:t>dihargai</a:t>
            </a:r>
            <a:r>
              <a:rPr lang="en-US" sz="2200" dirty="0">
                <a:cs typeface="Traditional Arabic" pitchFamily="18" charset="-78"/>
              </a:rPr>
              <a:t> </a:t>
            </a:r>
            <a:r>
              <a:rPr lang="en-US" sz="2200" dirty="0" err="1">
                <a:cs typeface="Traditional Arabic" pitchFamily="18" charset="-78"/>
              </a:rPr>
              <a:t>atau</a:t>
            </a:r>
            <a:r>
              <a:rPr lang="en-US" sz="2200" dirty="0">
                <a:cs typeface="Traditional Arabic" pitchFamily="18" charset="-78"/>
              </a:rPr>
              <a:t> </a:t>
            </a:r>
            <a:r>
              <a:rPr lang="en-US" sz="2200" dirty="0" err="1">
                <a:cs typeface="Traditional Arabic" pitchFamily="18" charset="-78"/>
              </a:rPr>
              <a:t>disepelekan</a:t>
            </a:r>
            <a:r>
              <a:rPr lang="en-US" sz="2200" dirty="0">
                <a:cs typeface="Traditional Arabic" pitchFamily="18" charset="-78"/>
              </a:rPr>
              <a:t>, </a:t>
            </a:r>
            <a:r>
              <a:rPr lang="en-US" sz="2200" dirty="0" err="1">
                <a:cs typeface="Traditional Arabic" pitchFamily="18" charset="-78"/>
              </a:rPr>
              <a:t>karena</a:t>
            </a:r>
            <a:r>
              <a:rPr lang="en-US" sz="2200" dirty="0">
                <a:cs typeface="Traditional Arabic" pitchFamily="18" charset="-78"/>
              </a:rPr>
              <a:t> Allah </a:t>
            </a:r>
            <a:r>
              <a:rPr lang="en-US" sz="2200" dirty="0" err="1">
                <a:cs typeface="Traditional Arabic" pitchFamily="18" charset="-78"/>
              </a:rPr>
              <a:t>menegur</a:t>
            </a:r>
            <a:r>
              <a:rPr lang="en-US" sz="2200" dirty="0">
                <a:cs typeface="Traditional Arabic" pitchFamily="18" charset="-78"/>
              </a:rPr>
              <a:t> </a:t>
            </a:r>
            <a:r>
              <a:rPr lang="en-US" sz="2200" dirty="0" err="1">
                <a:cs typeface="Traditional Arabic" pitchFamily="18" charset="-78"/>
              </a:rPr>
              <a:t>Rasulullah</a:t>
            </a:r>
            <a:r>
              <a:rPr lang="en-US" sz="2200" dirty="0">
                <a:cs typeface="Traditional Arabic" pitchFamily="18" charset="-78"/>
              </a:rPr>
              <a:t> saw </a:t>
            </a:r>
            <a:r>
              <a:rPr lang="en-US" sz="2200" dirty="0" err="1">
                <a:cs typeface="Traditional Arabic" pitchFamily="18" charset="-78"/>
              </a:rPr>
              <a:t>ketika</a:t>
            </a:r>
            <a:r>
              <a:rPr lang="en-US" sz="2200" dirty="0">
                <a:cs typeface="Traditional Arabic" pitchFamily="18" charset="-78"/>
              </a:rPr>
              <a:t> </a:t>
            </a:r>
            <a:r>
              <a:rPr lang="en-US" sz="2200" dirty="0" err="1">
                <a:cs typeface="Traditional Arabic" pitchFamily="18" charset="-78"/>
              </a:rPr>
              <a:t>beliau</a:t>
            </a:r>
            <a:r>
              <a:rPr lang="en-US" sz="2200" dirty="0">
                <a:cs typeface="Traditional Arabic" pitchFamily="18" charset="-78"/>
              </a:rPr>
              <a:t> </a:t>
            </a:r>
            <a:r>
              <a:rPr lang="en-US" sz="2200" dirty="0" err="1">
                <a:cs typeface="Traditional Arabic" pitchFamily="18" charset="-78"/>
              </a:rPr>
              <a:t>kurang</a:t>
            </a:r>
            <a:r>
              <a:rPr lang="en-US" sz="2200" dirty="0">
                <a:cs typeface="Traditional Arabic" pitchFamily="18" charset="-78"/>
              </a:rPr>
              <a:t> </a:t>
            </a:r>
            <a:r>
              <a:rPr lang="en-US" sz="2200" dirty="0" err="1">
                <a:cs typeface="Traditional Arabic" pitchFamily="18" charset="-78"/>
              </a:rPr>
              <a:t>menghargai</a:t>
            </a:r>
            <a:r>
              <a:rPr lang="en-US" sz="2200" dirty="0">
                <a:cs typeface="Traditional Arabic" pitchFamily="18" charset="-78"/>
              </a:rPr>
              <a:t> </a:t>
            </a:r>
            <a:r>
              <a:rPr lang="en-US" sz="2200" dirty="0" err="1">
                <a:cs typeface="Traditional Arabic" pitchFamily="18" charset="-78"/>
              </a:rPr>
              <a:t>seorang</a:t>
            </a:r>
            <a:r>
              <a:rPr lang="en-US" sz="2200" dirty="0">
                <a:cs typeface="Traditional Arabic" pitchFamily="18" charset="-78"/>
              </a:rPr>
              <a:t> </a:t>
            </a:r>
            <a:r>
              <a:rPr lang="en-US" sz="2200" dirty="0" err="1">
                <a:cs typeface="Traditional Arabic" pitchFamily="18" charset="-78"/>
              </a:rPr>
              <a:t>buta</a:t>
            </a:r>
            <a:r>
              <a:rPr lang="en-US" sz="2200" dirty="0">
                <a:cs typeface="Traditional Arabic" pitchFamily="18" charset="-78"/>
              </a:rPr>
              <a:t> </a:t>
            </a:r>
            <a:r>
              <a:rPr lang="en-US" sz="2200" dirty="0" err="1">
                <a:cs typeface="Traditional Arabic" pitchFamily="18" charset="-78"/>
              </a:rPr>
              <a:t>dari</a:t>
            </a:r>
            <a:r>
              <a:rPr lang="en-US" sz="2200" dirty="0">
                <a:cs typeface="Traditional Arabic" pitchFamily="18" charset="-78"/>
              </a:rPr>
              <a:t> </a:t>
            </a:r>
            <a:r>
              <a:rPr lang="en-US" sz="2200" dirty="0" err="1">
                <a:cs typeface="Traditional Arabic" pitchFamily="18" charset="-78"/>
              </a:rPr>
              <a:t>kalangan</a:t>
            </a:r>
            <a:r>
              <a:rPr lang="en-US" sz="2200" dirty="0">
                <a:cs typeface="Traditional Arabic" pitchFamily="18" charset="-78"/>
              </a:rPr>
              <a:t> </a:t>
            </a:r>
            <a:r>
              <a:rPr lang="en-US" sz="2200" dirty="0" err="1">
                <a:cs typeface="Traditional Arabic" pitchFamily="18" charset="-78"/>
              </a:rPr>
              <a:t>Sahabat</a:t>
            </a:r>
            <a:r>
              <a:rPr lang="en-US" sz="2200" dirty="0">
                <a:cs typeface="Traditional Arabic" pitchFamily="18" charset="-78"/>
              </a:rPr>
              <a:t>, </a:t>
            </a:r>
            <a:r>
              <a:rPr lang="en-US" sz="2200" dirty="0" err="1">
                <a:cs typeface="Traditional Arabic" pitchFamily="18" charset="-78"/>
              </a:rPr>
              <a:t>karena</a:t>
            </a:r>
            <a:r>
              <a:rPr lang="en-US" sz="2200" dirty="0">
                <a:cs typeface="Traditional Arabic" pitchFamily="18" charset="-78"/>
              </a:rPr>
              <a:t> </a:t>
            </a:r>
            <a:r>
              <a:rPr lang="en-US" sz="2200" dirty="0" err="1">
                <a:cs typeface="Traditional Arabic" pitchFamily="18" charset="-78"/>
              </a:rPr>
              <a:t>saat</a:t>
            </a:r>
            <a:r>
              <a:rPr lang="en-US" sz="2200" dirty="0">
                <a:cs typeface="Traditional Arabic" pitchFamily="18" charset="-78"/>
              </a:rPr>
              <a:t> </a:t>
            </a:r>
            <a:r>
              <a:rPr lang="en-US" sz="2200" dirty="0" err="1">
                <a:cs typeface="Traditional Arabic" pitchFamily="18" charset="-78"/>
              </a:rPr>
              <a:t>itu</a:t>
            </a:r>
            <a:r>
              <a:rPr lang="en-US" sz="2200" dirty="0">
                <a:cs typeface="Traditional Arabic" pitchFamily="18" charset="-78"/>
              </a:rPr>
              <a:t> </a:t>
            </a:r>
            <a:r>
              <a:rPr lang="en-US" sz="2200" dirty="0" err="1">
                <a:cs typeface="Traditional Arabic" pitchFamily="18" charset="-78"/>
              </a:rPr>
              <a:t>beliau</a:t>
            </a:r>
            <a:r>
              <a:rPr lang="en-US" sz="2200" dirty="0">
                <a:cs typeface="Traditional Arabic" pitchFamily="18" charset="-78"/>
              </a:rPr>
              <a:t> </a:t>
            </a:r>
            <a:r>
              <a:rPr lang="en-US" sz="2200" dirty="0" err="1">
                <a:cs typeface="Traditional Arabic" pitchFamily="18" charset="-78"/>
              </a:rPr>
              <a:t>sedang</a:t>
            </a:r>
            <a:r>
              <a:rPr lang="en-US" sz="2200" dirty="0">
                <a:cs typeface="Traditional Arabic" pitchFamily="18" charset="-78"/>
              </a:rPr>
              <a:t> </a:t>
            </a:r>
            <a:r>
              <a:rPr lang="en-US" sz="2200" dirty="0" err="1">
                <a:cs typeface="Traditional Arabic" pitchFamily="18" charset="-78"/>
              </a:rPr>
              <a:t>melayani</a:t>
            </a:r>
            <a:r>
              <a:rPr lang="en-US" sz="2200" dirty="0">
                <a:cs typeface="Traditional Arabic" pitchFamily="18" charset="-78"/>
              </a:rPr>
              <a:t> </a:t>
            </a:r>
            <a:r>
              <a:rPr lang="en-US" sz="2200" dirty="0" err="1">
                <a:cs typeface="Traditional Arabic" pitchFamily="18" charset="-78"/>
              </a:rPr>
              <a:t>para</a:t>
            </a:r>
            <a:r>
              <a:rPr lang="en-US" sz="2200" dirty="0">
                <a:cs typeface="Traditional Arabic" pitchFamily="18" charset="-78"/>
              </a:rPr>
              <a:t> </a:t>
            </a:r>
            <a:r>
              <a:rPr lang="en-US" sz="2200" dirty="0" err="1">
                <a:cs typeface="Traditional Arabic" pitchFamily="18" charset="-78"/>
              </a:rPr>
              <a:t>tokoh</a:t>
            </a:r>
            <a:r>
              <a:rPr lang="en-US" sz="2200" dirty="0">
                <a:cs typeface="Traditional Arabic" pitchFamily="18" charset="-78"/>
              </a:rPr>
              <a:t> </a:t>
            </a:r>
            <a:r>
              <a:rPr lang="en-US" sz="2200" dirty="0" err="1">
                <a:cs typeface="Traditional Arabic" pitchFamily="18" charset="-78"/>
              </a:rPr>
              <a:t>kafir</a:t>
            </a:r>
            <a:r>
              <a:rPr lang="en-US" sz="2200" dirty="0">
                <a:cs typeface="Traditional Arabic" pitchFamily="18" charset="-78"/>
              </a:rPr>
              <a:t> </a:t>
            </a:r>
            <a:r>
              <a:rPr lang="en-US" sz="2200" dirty="0" err="1">
                <a:cs typeface="Traditional Arabic" pitchFamily="18" charset="-78"/>
              </a:rPr>
              <a:t>Mekah</a:t>
            </a:r>
            <a:r>
              <a:rPr lang="en-US" sz="2200" dirty="0">
                <a:cs typeface="Traditional Arabic" pitchFamily="18" charset="-78"/>
              </a:rPr>
              <a:t> yang </a:t>
            </a:r>
            <a:r>
              <a:rPr lang="en-US" sz="2200" dirty="0" err="1">
                <a:cs typeface="Traditional Arabic" pitchFamily="18" charset="-78"/>
              </a:rPr>
              <a:t>sagat</a:t>
            </a:r>
            <a:r>
              <a:rPr lang="en-US" sz="2200" dirty="0">
                <a:cs typeface="Traditional Arabic" pitchFamily="18" charset="-78"/>
              </a:rPr>
              <a:t> </a:t>
            </a:r>
            <a:r>
              <a:rPr lang="en-US" sz="2200" dirty="0" err="1">
                <a:cs typeface="Traditional Arabic" pitchFamily="18" charset="-78"/>
              </a:rPr>
              <a:t>diharapkan</a:t>
            </a:r>
            <a:r>
              <a:rPr lang="en-US" sz="2200" dirty="0">
                <a:cs typeface="Traditional Arabic" pitchFamily="18" charset="-78"/>
              </a:rPr>
              <a:t> </a:t>
            </a:r>
            <a:r>
              <a:rPr lang="en-US" sz="2200" dirty="0" err="1">
                <a:cs typeface="Traditional Arabic" pitchFamily="18" charset="-78"/>
              </a:rPr>
              <a:t>bisa</a:t>
            </a:r>
            <a:r>
              <a:rPr lang="en-US" sz="2200" dirty="0">
                <a:cs typeface="Traditional Arabic" pitchFamily="18" charset="-78"/>
              </a:rPr>
              <a:t> </a:t>
            </a:r>
            <a:r>
              <a:rPr lang="en-US" sz="2200" dirty="0" err="1">
                <a:cs typeface="Traditional Arabic" pitchFamily="18" charset="-78"/>
              </a:rPr>
              <a:t>masuk</a:t>
            </a:r>
            <a:r>
              <a:rPr lang="en-US" sz="2200" dirty="0">
                <a:cs typeface="Traditional Arabic" pitchFamily="18" charset="-78"/>
              </a:rPr>
              <a:t> Islam.</a:t>
            </a:r>
          </a:p>
          <a:p>
            <a:endParaRPr lang="id-ID" sz="2200" dirty="0"/>
          </a:p>
        </p:txBody>
      </p:sp>
      <p:sp>
        <p:nvSpPr>
          <p:cNvPr id="6" name="Rectangular Callout 5"/>
          <p:cNvSpPr/>
          <p:nvPr/>
        </p:nvSpPr>
        <p:spPr>
          <a:xfrm>
            <a:off x="395536" y="476672"/>
            <a:ext cx="8424936" cy="2808312"/>
          </a:xfrm>
          <a:prstGeom prst="wedgeRectCallout">
            <a:avLst/>
          </a:prstGeom>
        </p:spPr>
        <p:style>
          <a:lnRef idx="0">
            <a:schemeClr val="accent3"/>
          </a:lnRef>
          <a:fillRef idx="3">
            <a:schemeClr val="accent3"/>
          </a:fillRef>
          <a:effectRef idx="3">
            <a:schemeClr val="accent3"/>
          </a:effectRef>
          <a:fontRef idx="minor">
            <a:schemeClr val="lt1"/>
          </a:fontRef>
        </p:style>
        <p:txBody>
          <a:bodyPr rtlCol="0" anchor="ctr"/>
          <a:lstStyle/>
          <a:p>
            <a:pPr algn="r" rtl="1"/>
            <a:endParaRPr lang="id-ID" sz="2300" dirty="0" smtClean="0">
              <a:solidFill>
                <a:schemeClr val="tx1"/>
              </a:solidFill>
              <a:latin typeface="Traditional Arabic" pitchFamily="18" charset="-78"/>
              <a:cs typeface="Traditional Arabic" pitchFamily="18" charset="-78"/>
            </a:endParaRPr>
          </a:p>
          <a:p>
            <a:pPr algn="r" rtl="1"/>
            <a:r>
              <a:rPr lang="ar-SA" sz="2300" dirty="0" smtClean="0">
                <a:solidFill>
                  <a:schemeClr val="tx1"/>
                </a:solidFill>
                <a:latin typeface="Traditional Arabic" pitchFamily="18" charset="-78"/>
                <a:cs typeface="Traditional Arabic" pitchFamily="18" charset="-78"/>
              </a:rPr>
              <a:t>{</a:t>
            </a:r>
            <a:r>
              <a:rPr lang="ar-SA" sz="2300" dirty="0">
                <a:solidFill>
                  <a:schemeClr val="tx1"/>
                </a:solidFill>
                <a:latin typeface="Traditional Arabic" pitchFamily="18" charset="-78"/>
                <a:cs typeface="Traditional Arabic" pitchFamily="18" charset="-78"/>
              </a:rPr>
              <a:t>وَلَا تُؤْتُوا السُّفَهَاءَ أَمْوَالَكُمُ الَّتِي جَعَلَ اللَّهُ لَكُمْ قِيَامًا وَارْزُقُوهُمْ فِيهَا وَاكْسُوهُمْ وَقُولُوا لَهُمْ قَوْلًا مَعْرُوفًا (5)} [النساء: 5</a:t>
            </a:r>
            <a:r>
              <a:rPr lang="ar-SA" sz="2300" dirty="0" smtClean="0">
                <a:solidFill>
                  <a:schemeClr val="tx1"/>
                </a:solidFill>
                <a:latin typeface="Traditional Arabic" pitchFamily="18" charset="-78"/>
                <a:cs typeface="Traditional Arabic" pitchFamily="18" charset="-78"/>
              </a:rPr>
              <a:t>]</a:t>
            </a:r>
            <a:endParaRPr lang="id-ID" sz="2300" dirty="0" smtClean="0">
              <a:solidFill>
                <a:schemeClr val="tx1"/>
              </a:solidFill>
              <a:latin typeface="Traditional Arabic" pitchFamily="18" charset="-78"/>
              <a:cs typeface="Traditional Arabic" pitchFamily="18" charset="-78"/>
            </a:endParaRPr>
          </a:p>
          <a:p>
            <a:pPr algn="r" rtl="1"/>
            <a:endParaRPr lang="ar-SA" sz="2200" dirty="0">
              <a:solidFill>
                <a:schemeClr val="tx1"/>
              </a:solidFill>
              <a:latin typeface="Traditional Arabic" pitchFamily="18" charset="-78"/>
              <a:cs typeface="Traditional Arabic" pitchFamily="18" charset="-78"/>
            </a:endParaRPr>
          </a:p>
          <a:p>
            <a:pPr marL="0" lvl="2" indent="633413" algn="just"/>
            <a:r>
              <a:rPr lang="en-US" sz="2000" dirty="0" err="1">
                <a:solidFill>
                  <a:schemeClr val="tx1"/>
                </a:solidFill>
              </a:rPr>
              <a:t>dan</a:t>
            </a:r>
            <a:r>
              <a:rPr lang="en-US" sz="2000" dirty="0">
                <a:solidFill>
                  <a:schemeClr val="tx1"/>
                </a:solidFill>
              </a:rPr>
              <a:t> </a:t>
            </a:r>
            <a:r>
              <a:rPr lang="en-US" sz="2000" dirty="0" err="1">
                <a:solidFill>
                  <a:schemeClr val="tx1"/>
                </a:solidFill>
              </a:rPr>
              <a:t>janganlah</a:t>
            </a:r>
            <a:r>
              <a:rPr lang="en-US" sz="2000" dirty="0">
                <a:solidFill>
                  <a:schemeClr val="tx1"/>
                </a:solidFill>
              </a:rPr>
              <a:t> </a:t>
            </a:r>
            <a:r>
              <a:rPr lang="en-US" sz="2000" dirty="0" err="1">
                <a:solidFill>
                  <a:schemeClr val="tx1"/>
                </a:solidFill>
              </a:rPr>
              <a:t>kamu</a:t>
            </a:r>
            <a:r>
              <a:rPr lang="en-US" sz="2000" dirty="0">
                <a:solidFill>
                  <a:schemeClr val="tx1"/>
                </a:solidFill>
              </a:rPr>
              <a:t> </a:t>
            </a:r>
            <a:r>
              <a:rPr lang="en-US" sz="2000" dirty="0" err="1">
                <a:solidFill>
                  <a:schemeClr val="tx1"/>
                </a:solidFill>
              </a:rPr>
              <a:t>serahkan</a:t>
            </a:r>
            <a:r>
              <a:rPr lang="en-US" sz="2000" dirty="0">
                <a:solidFill>
                  <a:schemeClr val="tx1"/>
                </a:solidFill>
              </a:rPr>
              <a:t> </a:t>
            </a:r>
            <a:r>
              <a:rPr lang="en-US" sz="2000" dirty="0" err="1">
                <a:solidFill>
                  <a:schemeClr val="tx1"/>
                </a:solidFill>
              </a:rPr>
              <a:t>kepada</a:t>
            </a:r>
            <a:r>
              <a:rPr lang="en-US" sz="2000" dirty="0">
                <a:solidFill>
                  <a:schemeClr val="tx1"/>
                </a:solidFill>
              </a:rPr>
              <a:t> orang-orang yang </a:t>
            </a:r>
            <a:r>
              <a:rPr lang="en-US" sz="2000" dirty="0" err="1">
                <a:solidFill>
                  <a:schemeClr val="tx1"/>
                </a:solidFill>
              </a:rPr>
              <a:t>belum</a:t>
            </a:r>
            <a:r>
              <a:rPr lang="en-US" sz="2000" dirty="0">
                <a:solidFill>
                  <a:schemeClr val="tx1"/>
                </a:solidFill>
              </a:rPr>
              <a:t> </a:t>
            </a:r>
            <a:r>
              <a:rPr lang="en-US" sz="2000" dirty="0" err="1">
                <a:solidFill>
                  <a:schemeClr val="tx1"/>
                </a:solidFill>
              </a:rPr>
              <a:t>sempurna</a:t>
            </a:r>
            <a:r>
              <a:rPr lang="en-US" sz="2000" dirty="0">
                <a:solidFill>
                  <a:schemeClr val="tx1"/>
                </a:solidFill>
              </a:rPr>
              <a:t> </a:t>
            </a:r>
            <a:r>
              <a:rPr lang="en-US" sz="2000" dirty="0" err="1">
                <a:solidFill>
                  <a:schemeClr val="tx1"/>
                </a:solidFill>
              </a:rPr>
              <a:t>akalnya</a:t>
            </a:r>
            <a:r>
              <a:rPr lang="en-US" sz="2000" dirty="0">
                <a:solidFill>
                  <a:schemeClr val="tx1"/>
                </a:solidFill>
              </a:rPr>
              <a:t>, </a:t>
            </a:r>
            <a:r>
              <a:rPr lang="en-US" sz="2000" dirty="0" err="1">
                <a:solidFill>
                  <a:schemeClr val="tx1"/>
                </a:solidFill>
              </a:rPr>
              <a:t>harta</a:t>
            </a:r>
            <a:r>
              <a:rPr lang="en-US" sz="2000" dirty="0">
                <a:solidFill>
                  <a:schemeClr val="tx1"/>
                </a:solidFill>
              </a:rPr>
              <a:t> (</a:t>
            </a:r>
            <a:r>
              <a:rPr lang="en-US" sz="2000" dirty="0" err="1">
                <a:solidFill>
                  <a:schemeClr val="tx1"/>
                </a:solidFill>
              </a:rPr>
              <a:t>mereka</a:t>
            </a:r>
            <a:r>
              <a:rPr lang="en-US" sz="2000" dirty="0">
                <a:solidFill>
                  <a:schemeClr val="tx1"/>
                </a:solidFill>
              </a:rPr>
              <a:t> yang </a:t>
            </a:r>
            <a:r>
              <a:rPr lang="en-US" sz="2000" dirty="0" err="1">
                <a:solidFill>
                  <a:schemeClr val="tx1"/>
                </a:solidFill>
              </a:rPr>
              <a:t>ada</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kekuasaanmu</a:t>
            </a:r>
            <a:r>
              <a:rPr lang="en-US" sz="2000" dirty="0">
                <a:solidFill>
                  <a:schemeClr val="tx1"/>
                </a:solidFill>
              </a:rPr>
              <a:t>) yang </a:t>
            </a:r>
            <a:r>
              <a:rPr lang="en-US" sz="2000" dirty="0" err="1">
                <a:solidFill>
                  <a:schemeClr val="tx1"/>
                </a:solidFill>
              </a:rPr>
              <a:t>dijadikan</a:t>
            </a:r>
            <a:r>
              <a:rPr lang="en-US" sz="2000" dirty="0">
                <a:solidFill>
                  <a:schemeClr val="tx1"/>
                </a:solidFill>
              </a:rPr>
              <a:t> Allah </a:t>
            </a:r>
            <a:r>
              <a:rPr lang="en-US" sz="2000" dirty="0" err="1">
                <a:solidFill>
                  <a:schemeClr val="tx1"/>
                </a:solidFill>
              </a:rPr>
              <a:t>sebagai</a:t>
            </a:r>
            <a:r>
              <a:rPr lang="en-US" sz="2000" dirty="0">
                <a:solidFill>
                  <a:schemeClr val="tx1"/>
                </a:solidFill>
              </a:rPr>
              <a:t> </a:t>
            </a:r>
            <a:r>
              <a:rPr lang="en-US" sz="2000" dirty="0" err="1">
                <a:solidFill>
                  <a:schemeClr val="tx1"/>
                </a:solidFill>
              </a:rPr>
              <a:t>pokok</a:t>
            </a:r>
            <a:r>
              <a:rPr lang="en-US" sz="2000" dirty="0">
                <a:solidFill>
                  <a:schemeClr val="tx1"/>
                </a:solidFill>
              </a:rPr>
              <a:t> </a:t>
            </a:r>
            <a:r>
              <a:rPr lang="en-US" sz="2000" dirty="0" err="1">
                <a:solidFill>
                  <a:schemeClr val="tx1"/>
                </a:solidFill>
              </a:rPr>
              <a:t>kehidupan</a:t>
            </a:r>
            <a:r>
              <a:rPr lang="en-US" sz="2000" dirty="0">
                <a:solidFill>
                  <a:schemeClr val="tx1"/>
                </a:solidFill>
              </a:rPr>
              <a:t>. </a:t>
            </a:r>
            <a:r>
              <a:rPr lang="en-US" sz="2000" dirty="0" err="1">
                <a:solidFill>
                  <a:schemeClr val="tx1"/>
                </a:solidFill>
              </a:rPr>
              <a:t>berilah</a:t>
            </a:r>
            <a:r>
              <a:rPr lang="en-US" sz="2000" dirty="0">
                <a:solidFill>
                  <a:schemeClr val="tx1"/>
                </a:solidFill>
              </a:rPr>
              <a:t> </a:t>
            </a:r>
            <a:r>
              <a:rPr lang="en-US" sz="2000" dirty="0" err="1">
                <a:solidFill>
                  <a:schemeClr val="tx1"/>
                </a:solidFill>
              </a:rPr>
              <a:t>mereka</a:t>
            </a:r>
            <a:r>
              <a:rPr lang="en-US" sz="2000" dirty="0">
                <a:solidFill>
                  <a:schemeClr val="tx1"/>
                </a:solidFill>
              </a:rPr>
              <a:t> </a:t>
            </a:r>
            <a:r>
              <a:rPr lang="en-US" sz="2000" dirty="0" err="1">
                <a:solidFill>
                  <a:schemeClr val="tx1"/>
                </a:solidFill>
              </a:rPr>
              <a:t>belanja</a:t>
            </a:r>
            <a:r>
              <a:rPr lang="en-US" sz="2000" dirty="0">
                <a:solidFill>
                  <a:schemeClr val="tx1"/>
                </a:solidFill>
              </a:rPr>
              <a:t> </a:t>
            </a:r>
            <a:r>
              <a:rPr lang="en-US" sz="2000" dirty="0" err="1">
                <a:solidFill>
                  <a:schemeClr val="tx1"/>
                </a:solidFill>
              </a:rPr>
              <a:t>dan</a:t>
            </a:r>
            <a:r>
              <a:rPr lang="en-US" sz="2000" dirty="0">
                <a:solidFill>
                  <a:schemeClr val="tx1"/>
                </a:solidFill>
              </a:rPr>
              <a:t> </a:t>
            </a:r>
            <a:r>
              <a:rPr lang="en-US" sz="2000" dirty="0" err="1">
                <a:solidFill>
                  <a:schemeClr val="tx1"/>
                </a:solidFill>
              </a:rPr>
              <a:t>pakaian</a:t>
            </a:r>
            <a:r>
              <a:rPr lang="en-US" sz="2000" dirty="0">
                <a:solidFill>
                  <a:schemeClr val="tx1"/>
                </a:solidFill>
              </a:rPr>
              <a:t> (</a:t>
            </a:r>
            <a:r>
              <a:rPr lang="en-US" sz="2000" dirty="0" err="1">
                <a:solidFill>
                  <a:schemeClr val="tx1"/>
                </a:solidFill>
              </a:rPr>
              <a:t>dari</a:t>
            </a:r>
            <a:r>
              <a:rPr lang="en-US" sz="2000" dirty="0">
                <a:solidFill>
                  <a:schemeClr val="tx1"/>
                </a:solidFill>
              </a:rPr>
              <a:t> </a:t>
            </a:r>
            <a:r>
              <a:rPr lang="en-US" sz="2000" dirty="0" err="1">
                <a:solidFill>
                  <a:schemeClr val="tx1"/>
                </a:solidFill>
              </a:rPr>
              <a:t>hasil</a:t>
            </a:r>
            <a:r>
              <a:rPr lang="en-US" sz="2000" dirty="0">
                <a:solidFill>
                  <a:schemeClr val="tx1"/>
                </a:solidFill>
              </a:rPr>
              <a:t> </a:t>
            </a:r>
            <a:r>
              <a:rPr lang="en-US" sz="2000" dirty="0" err="1">
                <a:solidFill>
                  <a:schemeClr val="tx1"/>
                </a:solidFill>
              </a:rPr>
              <a:t>harta</a:t>
            </a:r>
            <a:r>
              <a:rPr lang="en-US" sz="2000" dirty="0">
                <a:solidFill>
                  <a:schemeClr val="tx1"/>
                </a:solidFill>
              </a:rPr>
              <a:t> </a:t>
            </a:r>
            <a:r>
              <a:rPr lang="en-US" sz="2000" dirty="0" err="1">
                <a:solidFill>
                  <a:schemeClr val="tx1"/>
                </a:solidFill>
              </a:rPr>
              <a:t>itu</a:t>
            </a:r>
            <a:r>
              <a:rPr lang="en-US" sz="2000" dirty="0">
                <a:solidFill>
                  <a:schemeClr val="tx1"/>
                </a:solidFill>
              </a:rPr>
              <a:t>) </a:t>
            </a:r>
            <a:r>
              <a:rPr lang="en-US" sz="2000" dirty="0" err="1">
                <a:solidFill>
                  <a:schemeClr val="tx1"/>
                </a:solidFill>
              </a:rPr>
              <a:t>dan</a:t>
            </a:r>
            <a:r>
              <a:rPr lang="en-US" sz="2000" dirty="0">
                <a:solidFill>
                  <a:schemeClr val="tx1"/>
                </a:solidFill>
              </a:rPr>
              <a:t> </a:t>
            </a:r>
            <a:r>
              <a:rPr lang="en-US" sz="2000" dirty="0" err="1">
                <a:solidFill>
                  <a:schemeClr val="tx1"/>
                </a:solidFill>
              </a:rPr>
              <a:t>ucapkanlah</a:t>
            </a:r>
            <a:r>
              <a:rPr lang="en-US" sz="2000" dirty="0">
                <a:solidFill>
                  <a:schemeClr val="tx1"/>
                </a:solidFill>
              </a:rPr>
              <a:t> </a:t>
            </a:r>
            <a:r>
              <a:rPr lang="en-US" sz="2000" dirty="0" err="1">
                <a:solidFill>
                  <a:schemeClr val="tx1"/>
                </a:solidFill>
              </a:rPr>
              <a:t>kepada</a:t>
            </a:r>
            <a:r>
              <a:rPr lang="en-US" sz="2000" dirty="0">
                <a:solidFill>
                  <a:schemeClr val="tx1"/>
                </a:solidFill>
              </a:rPr>
              <a:t> </a:t>
            </a:r>
            <a:r>
              <a:rPr lang="en-US" sz="2000" dirty="0" err="1">
                <a:solidFill>
                  <a:schemeClr val="tx1"/>
                </a:solidFill>
              </a:rPr>
              <a:t>mereka</a:t>
            </a:r>
            <a:r>
              <a:rPr lang="en-US" sz="2000" dirty="0">
                <a:solidFill>
                  <a:schemeClr val="tx1"/>
                </a:solidFill>
              </a:rPr>
              <a:t> kata-kata yang </a:t>
            </a:r>
            <a:r>
              <a:rPr lang="en-US" sz="2000" dirty="0" err="1">
                <a:solidFill>
                  <a:schemeClr val="tx1"/>
                </a:solidFill>
              </a:rPr>
              <a:t>baik</a:t>
            </a:r>
            <a:endParaRPr lang="ar-SA" sz="2000" dirty="0">
              <a:solidFill>
                <a:schemeClr val="tx1"/>
              </a:solidFill>
            </a:endParaRPr>
          </a:p>
          <a:p>
            <a:pPr algn="just">
              <a:spcBef>
                <a:spcPts val="1200"/>
              </a:spcBef>
            </a:pPr>
            <a:endParaRPr lang="id-ID" sz="2200" dirty="0">
              <a:solidFill>
                <a:schemeClr val="tx1"/>
              </a:solidFill>
            </a:endParaRPr>
          </a:p>
        </p:txBody>
      </p:sp>
    </p:spTree>
    <p:extLst>
      <p:ext uri="{BB962C8B-B14F-4D97-AF65-F5344CB8AC3E}">
        <p14:creationId xmlns:p14="http://schemas.microsoft.com/office/powerpoint/2010/main" val="3708294379"/>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60648"/>
            <a:ext cx="9144000" cy="6597352"/>
          </a:xfrm>
        </p:spPr>
        <p:txBody>
          <a:bodyPr>
            <a:normAutofit fontScale="92500" lnSpcReduction="20000"/>
          </a:bodyPr>
          <a:lstStyle/>
          <a:p>
            <a:endParaRPr lang="id-ID" dirty="0" smtClean="0"/>
          </a:p>
          <a:p>
            <a:endParaRPr lang="id-ID" dirty="0"/>
          </a:p>
          <a:p>
            <a:endParaRPr lang="id-ID" dirty="0" smtClean="0"/>
          </a:p>
          <a:p>
            <a:endParaRPr lang="id-ID" dirty="0"/>
          </a:p>
          <a:p>
            <a:endParaRPr lang="id-ID" dirty="0" smtClean="0"/>
          </a:p>
          <a:p>
            <a:endParaRPr lang="id-ID" dirty="0"/>
          </a:p>
          <a:p>
            <a:endParaRPr lang="id-ID" dirty="0" smtClean="0"/>
          </a:p>
          <a:p>
            <a:pPr marL="342900" lvl="2" indent="-342900"/>
            <a:endParaRPr lang="id-ID" dirty="0" smtClean="0"/>
          </a:p>
          <a:p>
            <a:pPr marL="342900" lvl="2" indent="-342900" algn="just"/>
            <a:r>
              <a:rPr lang="en-US" dirty="0" smtClean="0"/>
              <a:t>1</a:t>
            </a:r>
            <a:r>
              <a:rPr lang="en-US" dirty="0"/>
              <a:t>. </a:t>
            </a:r>
            <a:r>
              <a:rPr lang="en-US" dirty="0" err="1"/>
              <a:t>Dia</a:t>
            </a:r>
            <a:r>
              <a:rPr lang="en-US" dirty="0"/>
              <a:t> (Muhammad) </a:t>
            </a:r>
            <a:r>
              <a:rPr lang="en-US" dirty="0" err="1"/>
              <a:t>bermuka</a:t>
            </a:r>
            <a:r>
              <a:rPr lang="en-US" dirty="0"/>
              <a:t> </a:t>
            </a:r>
            <a:r>
              <a:rPr lang="en-US" dirty="0" err="1"/>
              <a:t>masam</a:t>
            </a:r>
            <a:r>
              <a:rPr lang="en-US" dirty="0"/>
              <a:t> </a:t>
            </a:r>
            <a:r>
              <a:rPr lang="en-US" dirty="0" err="1"/>
              <a:t>dan</a:t>
            </a:r>
            <a:r>
              <a:rPr lang="en-US" dirty="0"/>
              <a:t> </a:t>
            </a:r>
            <a:r>
              <a:rPr lang="en-US" dirty="0" err="1"/>
              <a:t>berpaling</a:t>
            </a:r>
            <a:r>
              <a:rPr lang="en-US" dirty="0"/>
              <a:t>,</a:t>
            </a:r>
            <a:r>
              <a:rPr lang="ar-SA" dirty="0"/>
              <a:t> </a:t>
            </a:r>
            <a:r>
              <a:rPr lang="en-US" dirty="0"/>
              <a:t>2. </a:t>
            </a:r>
            <a:r>
              <a:rPr lang="en-US" dirty="0" err="1"/>
              <a:t>karena</a:t>
            </a:r>
            <a:r>
              <a:rPr lang="en-US" dirty="0"/>
              <a:t> </a:t>
            </a:r>
            <a:r>
              <a:rPr lang="en-US" dirty="0" err="1"/>
              <a:t>telah</a:t>
            </a:r>
            <a:r>
              <a:rPr lang="en-US" dirty="0"/>
              <a:t> </a:t>
            </a:r>
            <a:r>
              <a:rPr lang="en-US" dirty="0" err="1"/>
              <a:t>datang</a:t>
            </a:r>
            <a:r>
              <a:rPr lang="en-US" dirty="0"/>
              <a:t> </a:t>
            </a:r>
            <a:r>
              <a:rPr lang="en-US" dirty="0" err="1"/>
              <a:t>seorang</a:t>
            </a:r>
            <a:r>
              <a:rPr lang="en-US" dirty="0"/>
              <a:t> </a:t>
            </a:r>
            <a:r>
              <a:rPr lang="en-US" dirty="0" err="1"/>
              <a:t>buta</a:t>
            </a:r>
            <a:r>
              <a:rPr lang="en-US" dirty="0"/>
              <a:t> </a:t>
            </a:r>
            <a:r>
              <a:rPr lang="en-US" dirty="0" err="1"/>
              <a:t>kepadanya</a:t>
            </a:r>
            <a:r>
              <a:rPr lang="en-US" dirty="0"/>
              <a:t>. 3. </a:t>
            </a:r>
            <a:r>
              <a:rPr lang="en-US" dirty="0" err="1"/>
              <a:t>tahukah</a:t>
            </a:r>
            <a:r>
              <a:rPr lang="en-US" dirty="0"/>
              <a:t> </a:t>
            </a:r>
            <a:r>
              <a:rPr lang="en-US" dirty="0" err="1"/>
              <a:t>kamu</a:t>
            </a:r>
            <a:r>
              <a:rPr lang="en-US" dirty="0"/>
              <a:t> </a:t>
            </a:r>
            <a:r>
              <a:rPr lang="en-US" dirty="0" err="1"/>
              <a:t>barangkali</a:t>
            </a:r>
            <a:r>
              <a:rPr lang="en-US" dirty="0"/>
              <a:t> </a:t>
            </a:r>
            <a:r>
              <a:rPr lang="en-US" dirty="0" err="1"/>
              <a:t>ia</a:t>
            </a:r>
            <a:r>
              <a:rPr lang="en-US" dirty="0"/>
              <a:t> </a:t>
            </a:r>
            <a:r>
              <a:rPr lang="en-US" dirty="0" err="1"/>
              <a:t>ingin</a:t>
            </a:r>
            <a:r>
              <a:rPr lang="en-US" dirty="0"/>
              <a:t> </a:t>
            </a:r>
            <a:r>
              <a:rPr lang="en-US" dirty="0" err="1"/>
              <a:t>membersihkan</a:t>
            </a:r>
            <a:r>
              <a:rPr lang="en-US" dirty="0"/>
              <a:t> </a:t>
            </a:r>
            <a:r>
              <a:rPr lang="en-US" dirty="0" err="1"/>
              <a:t>dirinya</a:t>
            </a:r>
            <a:r>
              <a:rPr lang="en-US" dirty="0"/>
              <a:t> (</a:t>
            </a:r>
            <a:r>
              <a:rPr lang="en-US" dirty="0" err="1"/>
              <a:t>dari</a:t>
            </a:r>
            <a:r>
              <a:rPr lang="en-US" dirty="0"/>
              <a:t> </a:t>
            </a:r>
            <a:r>
              <a:rPr lang="en-US" dirty="0" err="1"/>
              <a:t>dosa</a:t>
            </a:r>
            <a:r>
              <a:rPr lang="en-US" dirty="0"/>
              <a:t>), 4. </a:t>
            </a:r>
            <a:r>
              <a:rPr lang="en-US" dirty="0" err="1"/>
              <a:t>atau</a:t>
            </a:r>
            <a:r>
              <a:rPr lang="en-US" dirty="0"/>
              <a:t> </a:t>
            </a:r>
            <a:r>
              <a:rPr lang="en-US" dirty="0" err="1"/>
              <a:t>Dia</a:t>
            </a:r>
            <a:r>
              <a:rPr lang="en-US" dirty="0"/>
              <a:t> (</a:t>
            </a:r>
            <a:r>
              <a:rPr lang="en-US" dirty="0" err="1"/>
              <a:t>ingin</a:t>
            </a:r>
            <a:r>
              <a:rPr lang="en-US" dirty="0"/>
              <a:t>) </a:t>
            </a:r>
            <a:r>
              <a:rPr lang="en-US" dirty="0" err="1"/>
              <a:t>mendapatkan</a:t>
            </a:r>
            <a:r>
              <a:rPr lang="en-US" dirty="0"/>
              <a:t> </a:t>
            </a:r>
            <a:r>
              <a:rPr lang="en-US" dirty="0" err="1"/>
              <a:t>pengajaran</a:t>
            </a:r>
            <a:r>
              <a:rPr lang="en-US" dirty="0"/>
              <a:t>, </a:t>
            </a:r>
            <a:r>
              <a:rPr lang="en-US" dirty="0" err="1"/>
              <a:t>lalu</a:t>
            </a:r>
            <a:r>
              <a:rPr lang="en-US" dirty="0"/>
              <a:t> </a:t>
            </a:r>
            <a:r>
              <a:rPr lang="en-US" dirty="0" err="1"/>
              <a:t>pengajaran</a:t>
            </a:r>
            <a:r>
              <a:rPr lang="en-US" dirty="0"/>
              <a:t> </a:t>
            </a:r>
            <a:r>
              <a:rPr lang="en-US" dirty="0" err="1"/>
              <a:t>itu</a:t>
            </a:r>
            <a:r>
              <a:rPr lang="en-US" dirty="0"/>
              <a:t> </a:t>
            </a:r>
            <a:r>
              <a:rPr lang="en-US" dirty="0" err="1"/>
              <a:t>memberi</a:t>
            </a:r>
            <a:r>
              <a:rPr lang="en-US" dirty="0"/>
              <a:t> </a:t>
            </a:r>
            <a:r>
              <a:rPr lang="en-US" dirty="0" err="1"/>
              <a:t>manfaat</a:t>
            </a:r>
            <a:r>
              <a:rPr lang="en-US" dirty="0"/>
              <a:t> </a:t>
            </a:r>
            <a:r>
              <a:rPr lang="en-US" dirty="0" err="1"/>
              <a:t>kepadanya</a:t>
            </a:r>
            <a:r>
              <a:rPr lang="en-US" dirty="0"/>
              <a:t>? 5. </a:t>
            </a:r>
            <a:r>
              <a:rPr lang="en-US" dirty="0" err="1"/>
              <a:t>Adapun</a:t>
            </a:r>
            <a:r>
              <a:rPr lang="en-US" dirty="0"/>
              <a:t> orang yang </a:t>
            </a:r>
            <a:r>
              <a:rPr lang="en-US" dirty="0" err="1"/>
              <a:t>merasa</a:t>
            </a:r>
            <a:r>
              <a:rPr lang="en-US" dirty="0"/>
              <a:t> </a:t>
            </a:r>
            <a:r>
              <a:rPr lang="en-US" dirty="0" err="1"/>
              <a:t>dirinya</a:t>
            </a:r>
            <a:r>
              <a:rPr lang="en-US" dirty="0"/>
              <a:t> </a:t>
            </a:r>
            <a:r>
              <a:rPr lang="en-US" dirty="0" err="1"/>
              <a:t>serba</a:t>
            </a:r>
            <a:r>
              <a:rPr lang="en-US" dirty="0"/>
              <a:t> </a:t>
            </a:r>
            <a:r>
              <a:rPr lang="en-US" dirty="0" err="1"/>
              <a:t>cukup</a:t>
            </a:r>
            <a:r>
              <a:rPr lang="en-US" dirty="0"/>
              <a:t>. 6. </a:t>
            </a:r>
            <a:r>
              <a:rPr lang="en-US" dirty="0" err="1"/>
              <a:t>Maka</a:t>
            </a:r>
            <a:r>
              <a:rPr lang="en-US" dirty="0"/>
              <a:t> </a:t>
            </a:r>
            <a:r>
              <a:rPr lang="en-US" dirty="0" err="1"/>
              <a:t>kamu</a:t>
            </a:r>
            <a:r>
              <a:rPr lang="en-US" dirty="0"/>
              <a:t> </a:t>
            </a:r>
            <a:r>
              <a:rPr lang="en-US" dirty="0" err="1"/>
              <a:t>melayaninya</a:t>
            </a:r>
            <a:r>
              <a:rPr lang="en-US" dirty="0"/>
              <a:t>. 7. </a:t>
            </a:r>
            <a:r>
              <a:rPr lang="en-US" dirty="0" err="1"/>
              <a:t>Padahal</a:t>
            </a:r>
            <a:r>
              <a:rPr lang="en-US" dirty="0"/>
              <a:t> </a:t>
            </a:r>
            <a:r>
              <a:rPr lang="en-US" dirty="0" err="1"/>
              <a:t>tidak</a:t>
            </a:r>
            <a:r>
              <a:rPr lang="en-US" dirty="0"/>
              <a:t> </a:t>
            </a:r>
            <a:r>
              <a:rPr lang="en-US" dirty="0" err="1"/>
              <a:t>ada</a:t>
            </a:r>
            <a:r>
              <a:rPr lang="en-US" dirty="0"/>
              <a:t> (</a:t>
            </a:r>
            <a:r>
              <a:rPr lang="en-US" dirty="0" err="1"/>
              <a:t>celaan</a:t>
            </a:r>
            <a:r>
              <a:rPr lang="en-US" dirty="0"/>
              <a:t>) </a:t>
            </a:r>
            <a:r>
              <a:rPr lang="en-US" dirty="0" err="1"/>
              <a:t>atasmu</a:t>
            </a:r>
            <a:r>
              <a:rPr lang="en-US" dirty="0"/>
              <a:t> </a:t>
            </a:r>
            <a:r>
              <a:rPr lang="en-US" dirty="0" err="1"/>
              <a:t>kalau</a:t>
            </a:r>
            <a:r>
              <a:rPr lang="en-US" dirty="0"/>
              <a:t> </a:t>
            </a:r>
            <a:r>
              <a:rPr lang="en-US" dirty="0" err="1"/>
              <a:t>Dia</a:t>
            </a:r>
            <a:r>
              <a:rPr lang="en-US" dirty="0"/>
              <a:t> </a:t>
            </a:r>
            <a:r>
              <a:rPr lang="en-US" dirty="0" err="1"/>
              <a:t>tidak</a:t>
            </a:r>
            <a:r>
              <a:rPr lang="en-US" dirty="0"/>
              <a:t> </a:t>
            </a:r>
            <a:r>
              <a:rPr lang="en-US" dirty="0" err="1"/>
              <a:t>membersihkan</a:t>
            </a:r>
            <a:r>
              <a:rPr lang="en-US" dirty="0"/>
              <a:t> </a:t>
            </a:r>
            <a:r>
              <a:rPr lang="en-US" dirty="0" err="1"/>
              <a:t>diri</a:t>
            </a:r>
            <a:r>
              <a:rPr lang="en-US" dirty="0"/>
              <a:t> (</a:t>
            </a:r>
            <a:r>
              <a:rPr lang="en-US" dirty="0" err="1"/>
              <a:t>beriman</a:t>
            </a:r>
            <a:r>
              <a:rPr lang="en-US" dirty="0"/>
              <a:t>). 8. </a:t>
            </a:r>
            <a:r>
              <a:rPr lang="en-US" dirty="0" err="1"/>
              <a:t>dan</a:t>
            </a:r>
            <a:r>
              <a:rPr lang="en-US" dirty="0"/>
              <a:t> </a:t>
            </a:r>
            <a:r>
              <a:rPr lang="en-US" dirty="0" err="1"/>
              <a:t>Adapun</a:t>
            </a:r>
            <a:r>
              <a:rPr lang="en-US" dirty="0"/>
              <a:t> orang yang </a:t>
            </a:r>
            <a:r>
              <a:rPr lang="en-US" dirty="0" err="1"/>
              <a:t>datang</a:t>
            </a:r>
            <a:r>
              <a:rPr lang="en-US" dirty="0"/>
              <a:t> </a:t>
            </a:r>
            <a:r>
              <a:rPr lang="en-US" dirty="0" err="1"/>
              <a:t>kepadamu</a:t>
            </a:r>
            <a:r>
              <a:rPr lang="en-US" dirty="0"/>
              <a:t> </a:t>
            </a:r>
            <a:r>
              <a:rPr lang="en-US" dirty="0" err="1"/>
              <a:t>dengan</a:t>
            </a:r>
            <a:r>
              <a:rPr lang="en-US" dirty="0"/>
              <a:t> </a:t>
            </a:r>
            <a:r>
              <a:rPr lang="en-US" dirty="0" err="1"/>
              <a:t>bersegera</a:t>
            </a:r>
            <a:r>
              <a:rPr lang="en-US" dirty="0"/>
              <a:t> (</a:t>
            </a:r>
            <a:r>
              <a:rPr lang="en-US" dirty="0" err="1"/>
              <a:t>untuk</a:t>
            </a:r>
            <a:r>
              <a:rPr lang="en-US" dirty="0"/>
              <a:t> </a:t>
            </a:r>
            <a:r>
              <a:rPr lang="en-US" dirty="0" err="1"/>
              <a:t>mendapatkan</a:t>
            </a:r>
            <a:r>
              <a:rPr lang="en-US" dirty="0"/>
              <a:t> </a:t>
            </a:r>
            <a:r>
              <a:rPr lang="en-US" dirty="0" err="1"/>
              <a:t>pengajaran</a:t>
            </a:r>
            <a:r>
              <a:rPr lang="en-US" dirty="0"/>
              <a:t>), 9. </a:t>
            </a:r>
            <a:r>
              <a:rPr lang="en-US" dirty="0" err="1"/>
              <a:t>sedang</a:t>
            </a:r>
            <a:r>
              <a:rPr lang="en-US" dirty="0"/>
              <a:t> </a:t>
            </a:r>
            <a:r>
              <a:rPr lang="en-US" dirty="0" err="1"/>
              <a:t>ia</a:t>
            </a:r>
            <a:r>
              <a:rPr lang="en-US" dirty="0"/>
              <a:t> </a:t>
            </a:r>
            <a:r>
              <a:rPr lang="en-US" dirty="0" err="1"/>
              <a:t>takut</a:t>
            </a:r>
            <a:r>
              <a:rPr lang="en-US" dirty="0"/>
              <a:t> </a:t>
            </a:r>
            <a:r>
              <a:rPr lang="en-US" dirty="0" err="1"/>
              <a:t>kepada</a:t>
            </a:r>
            <a:r>
              <a:rPr lang="en-US" dirty="0"/>
              <a:t> (Allah), 10. </a:t>
            </a:r>
            <a:r>
              <a:rPr lang="en-US" dirty="0" err="1"/>
              <a:t>Maka</a:t>
            </a:r>
            <a:r>
              <a:rPr lang="en-US" dirty="0"/>
              <a:t> </a:t>
            </a:r>
            <a:r>
              <a:rPr lang="en-US" dirty="0" err="1"/>
              <a:t>kamu</a:t>
            </a:r>
            <a:r>
              <a:rPr lang="en-US" dirty="0"/>
              <a:t> </a:t>
            </a:r>
            <a:r>
              <a:rPr lang="en-US" dirty="0" err="1"/>
              <a:t>mengabaikannya</a:t>
            </a:r>
            <a:r>
              <a:rPr lang="en-US" dirty="0"/>
              <a:t>.</a:t>
            </a:r>
          </a:p>
          <a:p>
            <a:endParaRPr lang="id-ID" dirty="0"/>
          </a:p>
        </p:txBody>
      </p:sp>
      <p:sp>
        <p:nvSpPr>
          <p:cNvPr id="4" name="Cloud Callout 3"/>
          <p:cNvSpPr/>
          <p:nvPr/>
        </p:nvSpPr>
        <p:spPr>
          <a:xfrm>
            <a:off x="323528" y="44624"/>
            <a:ext cx="8568952" cy="3096344"/>
          </a:xfrm>
          <a:prstGeom prst="cloudCallou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200" dirty="0">
                <a:solidFill>
                  <a:schemeClr val="tx1"/>
                </a:solidFill>
              </a:rPr>
              <a:t>Q.S.80. ‘</a:t>
            </a:r>
            <a:r>
              <a:rPr lang="en-US" sz="2200" dirty="0" err="1">
                <a:solidFill>
                  <a:schemeClr val="tx1"/>
                </a:solidFill>
              </a:rPr>
              <a:t>Abasa</a:t>
            </a:r>
            <a:r>
              <a:rPr lang="en-US" sz="2200" dirty="0">
                <a:solidFill>
                  <a:schemeClr val="tx1"/>
                </a:solidFill>
              </a:rPr>
              <a:t>: 1-10,</a:t>
            </a:r>
          </a:p>
          <a:p>
            <a:pPr algn="just" rtl="1"/>
            <a:r>
              <a:rPr lang="ar-SA" sz="2200" dirty="0">
                <a:solidFill>
                  <a:schemeClr val="tx1"/>
                </a:solidFill>
                <a:latin typeface="Traditional Arabic" pitchFamily="18" charset="-78"/>
                <a:cs typeface="Traditional Arabic" pitchFamily="18" charset="-78"/>
              </a:rPr>
              <a:t>{عَبَسَ وَتَوَلَّى (1) أَنْ جَاءَهُ الْأَعْمَى (2) وَمَا يُدْرِيكَ لَعَلَّهُ يَزَّكَّى (3) أَوْ يَذَّكَّرُ فَتَنْفَعَهُ الذِّكْرَى (4) أَمَّا مَنِ اسْتَغْنَى (5) فَأَنْتَ لَهُ تَصَدَّى (6) وَمَا عَلَيْكَ أَلَّا يَزَّكَّى (7) وَأَمَّا مَنْ جَاءَكَ يَسْعَى (8) وَهُوَ يَخْشَى (9) فَأَنْتَ عَنْهُ تَلَهَّى (10)} [عبس: 1 - 10]</a:t>
            </a:r>
          </a:p>
          <a:p>
            <a:pPr algn="just"/>
            <a:endParaRPr lang="id-ID" sz="2200" dirty="0">
              <a:solidFill>
                <a:schemeClr val="tx1"/>
              </a:solidFill>
            </a:endParaRPr>
          </a:p>
        </p:txBody>
      </p:sp>
      <p:sp>
        <p:nvSpPr>
          <p:cNvPr id="5" name="Curved Left Arrow 4"/>
          <p:cNvSpPr/>
          <p:nvPr/>
        </p:nvSpPr>
        <p:spPr>
          <a:xfrm rot="20595546">
            <a:off x="7956376" y="2204864"/>
            <a:ext cx="936104" cy="1440160"/>
          </a:xfrm>
          <a:prstGeom prst="curvedLeftArrow">
            <a:avLst/>
          </a:prstGeom>
          <a:solidFill>
            <a:schemeClr val="tx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Tree>
    <p:extLst>
      <p:ext uri="{BB962C8B-B14F-4D97-AF65-F5344CB8AC3E}">
        <p14:creationId xmlns:p14="http://schemas.microsoft.com/office/powerpoint/2010/main" val="3440475626"/>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634082"/>
          </a:xfrm>
          <a:solidFill>
            <a:srgbClr val="0099FF"/>
          </a:solidFill>
        </p:spPr>
        <p:txBody>
          <a:bodyPr>
            <a:normAutofit/>
          </a:bodyPr>
          <a:lstStyle/>
          <a:p>
            <a:r>
              <a:rPr lang="id-ID" sz="2400" b="1" dirty="0" smtClean="0"/>
              <a:t>SOLUSI ISLAM ATAS KEKERASAN TERHADAP ANAK</a:t>
            </a:r>
            <a:endParaRPr lang="id-ID" sz="2400" b="1" dirty="0"/>
          </a:p>
        </p:txBody>
      </p:sp>
      <p:sp>
        <p:nvSpPr>
          <p:cNvPr id="7" name="Rounded Rectangle 6"/>
          <p:cNvSpPr/>
          <p:nvPr/>
        </p:nvSpPr>
        <p:spPr>
          <a:xfrm>
            <a:off x="-36512" y="908720"/>
            <a:ext cx="3672408" cy="4536504"/>
          </a:xfrm>
          <a:prstGeom prst="roundRect">
            <a:avLst/>
          </a:prstGeom>
        </p:spPr>
        <p:style>
          <a:lnRef idx="1">
            <a:schemeClr val="dk1"/>
          </a:lnRef>
          <a:fillRef idx="2">
            <a:schemeClr val="dk1"/>
          </a:fillRef>
          <a:effectRef idx="1">
            <a:schemeClr val="dk1"/>
          </a:effectRef>
          <a:fontRef idx="minor">
            <a:schemeClr val="dk1"/>
          </a:fontRef>
        </p:style>
        <p:txBody>
          <a:bodyPr rtlCol="0" anchor="t"/>
          <a:lstStyle/>
          <a:p>
            <a:pPr algn="ctr"/>
            <a:r>
              <a:rPr lang="en-US" sz="2200" dirty="0" err="1"/>
              <a:t>Selain</a:t>
            </a:r>
            <a:r>
              <a:rPr lang="en-US" sz="2200" dirty="0"/>
              <a:t> </a:t>
            </a:r>
            <a:r>
              <a:rPr lang="en-US" sz="2200" dirty="0" err="1"/>
              <a:t>tuntunan</a:t>
            </a:r>
            <a:r>
              <a:rPr lang="en-US" sz="2200" dirty="0"/>
              <a:t> Islam </a:t>
            </a:r>
            <a:r>
              <a:rPr lang="en-US" sz="2200" dirty="0" err="1"/>
              <a:t>Tentang</a:t>
            </a:r>
            <a:r>
              <a:rPr lang="en-US" sz="2200" dirty="0"/>
              <a:t> </a:t>
            </a:r>
            <a:r>
              <a:rPr lang="en-US" sz="2200" dirty="0" err="1"/>
              <a:t>Perlindungan</a:t>
            </a:r>
            <a:r>
              <a:rPr lang="en-US" sz="2200" dirty="0"/>
              <a:t> </a:t>
            </a:r>
            <a:r>
              <a:rPr lang="en-US" sz="2200" dirty="0" err="1"/>
              <a:t>Anak</a:t>
            </a:r>
            <a:r>
              <a:rPr lang="en-US" sz="2200" dirty="0"/>
              <a:t> di </a:t>
            </a:r>
            <a:r>
              <a:rPr lang="en-US" sz="2200" dirty="0" err="1"/>
              <a:t>atas</a:t>
            </a:r>
            <a:r>
              <a:rPr lang="en-US" sz="2200" dirty="0"/>
              <a:t>, yang </a:t>
            </a:r>
            <a:r>
              <a:rPr lang="en-US" sz="2200" dirty="0" err="1"/>
              <a:t>harus</a:t>
            </a:r>
            <a:r>
              <a:rPr lang="en-US" sz="2200" dirty="0"/>
              <a:t> </a:t>
            </a:r>
            <a:r>
              <a:rPr lang="en-US" sz="2200" dirty="0" err="1"/>
              <a:t>diketahui</a:t>
            </a:r>
            <a:r>
              <a:rPr lang="en-US" sz="2200" dirty="0"/>
              <a:t> </a:t>
            </a:r>
            <a:r>
              <a:rPr lang="en-US" sz="2200" dirty="0" err="1"/>
              <a:t>dan</a:t>
            </a:r>
            <a:r>
              <a:rPr lang="en-US" sz="2200" dirty="0"/>
              <a:t> </a:t>
            </a:r>
            <a:r>
              <a:rPr lang="en-US" sz="2200" dirty="0" err="1"/>
              <a:t>diterapkan</a:t>
            </a:r>
            <a:r>
              <a:rPr lang="en-US" sz="2200" dirty="0"/>
              <a:t> </a:t>
            </a:r>
            <a:r>
              <a:rPr lang="en-US" sz="2200" dirty="0" err="1"/>
              <a:t>dalam</a:t>
            </a:r>
            <a:r>
              <a:rPr lang="en-US" sz="2200" dirty="0"/>
              <a:t> </a:t>
            </a:r>
            <a:r>
              <a:rPr lang="en-US" sz="2200" dirty="0" err="1"/>
              <a:t>kehidupan</a:t>
            </a:r>
            <a:r>
              <a:rPr lang="en-US" sz="2200" dirty="0"/>
              <a:t> </a:t>
            </a:r>
            <a:r>
              <a:rPr lang="en-US" sz="2200" dirty="0" err="1"/>
              <a:t>setiap</a:t>
            </a:r>
            <a:r>
              <a:rPr lang="en-US" sz="2200" dirty="0"/>
              <a:t> Muslim/</a:t>
            </a:r>
            <a:r>
              <a:rPr lang="en-US" sz="2200" dirty="0" err="1"/>
              <a:t>keluarga</a:t>
            </a:r>
            <a:r>
              <a:rPr lang="en-US" sz="2200" dirty="0"/>
              <a:t> Muslim, </a:t>
            </a:r>
            <a:r>
              <a:rPr lang="en-US" sz="2200" dirty="0" err="1"/>
              <a:t>maka</a:t>
            </a:r>
            <a:r>
              <a:rPr lang="en-US" sz="2200" dirty="0"/>
              <a:t> </a:t>
            </a:r>
            <a:r>
              <a:rPr lang="en-US" sz="2200" dirty="0" err="1"/>
              <a:t>beberapa</a:t>
            </a:r>
            <a:r>
              <a:rPr lang="en-US" sz="2200" dirty="0"/>
              <a:t> </a:t>
            </a:r>
            <a:r>
              <a:rPr lang="en-US" sz="2200" dirty="0" err="1"/>
              <a:t>tawaran</a:t>
            </a:r>
            <a:r>
              <a:rPr lang="en-US" sz="2200" dirty="0"/>
              <a:t> </a:t>
            </a:r>
            <a:r>
              <a:rPr lang="en-US" sz="2200" dirty="0" err="1"/>
              <a:t>solusi</a:t>
            </a:r>
            <a:r>
              <a:rPr lang="en-US" sz="2200" dirty="0"/>
              <a:t> </a:t>
            </a:r>
            <a:r>
              <a:rPr lang="en-US" sz="2200" dirty="0" err="1"/>
              <a:t>atas</a:t>
            </a:r>
            <a:r>
              <a:rPr lang="en-US" sz="2200" dirty="0"/>
              <a:t> </a:t>
            </a:r>
            <a:r>
              <a:rPr lang="en-US" sz="2200" dirty="0" err="1"/>
              <a:t>berbagai</a:t>
            </a:r>
            <a:r>
              <a:rPr lang="en-US" sz="2200" dirty="0"/>
              <a:t> </a:t>
            </a:r>
            <a:r>
              <a:rPr lang="en-US" sz="2200" dirty="0" err="1"/>
              <a:t>peristiwa</a:t>
            </a:r>
            <a:r>
              <a:rPr lang="en-US" sz="2200" dirty="0"/>
              <a:t> </a:t>
            </a:r>
            <a:r>
              <a:rPr lang="en-US" sz="2200" dirty="0" err="1"/>
              <a:t>kekerasan</a:t>
            </a:r>
            <a:r>
              <a:rPr lang="en-US" sz="2200" dirty="0"/>
              <a:t> yang </a:t>
            </a:r>
            <a:r>
              <a:rPr lang="en-US" sz="2200" dirty="0" err="1"/>
              <a:t>terjadi</a:t>
            </a:r>
            <a:r>
              <a:rPr lang="en-US" sz="2200" dirty="0"/>
              <a:t> </a:t>
            </a:r>
            <a:r>
              <a:rPr lang="en-US" sz="2200" dirty="0" err="1"/>
              <a:t>pada</a:t>
            </a:r>
            <a:r>
              <a:rPr lang="en-US" sz="2200" dirty="0"/>
              <a:t> </a:t>
            </a:r>
            <a:r>
              <a:rPr lang="en-US" sz="2200" dirty="0" err="1"/>
              <a:t>Masa</a:t>
            </a:r>
            <a:r>
              <a:rPr lang="en-US" sz="2200" dirty="0"/>
              <a:t> </a:t>
            </a:r>
            <a:r>
              <a:rPr lang="en-US" sz="2200" dirty="0" err="1"/>
              <a:t>Pandemi</a:t>
            </a:r>
            <a:r>
              <a:rPr lang="en-US" sz="2200" dirty="0"/>
              <a:t> </a:t>
            </a:r>
            <a:r>
              <a:rPr lang="en-US" sz="2200" dirty="0" err="1"/>
              <a:t>Covid</a:t>
            </a:r>
            <a:r>
              <a:rPr lang="en-US" sz="2200" dirty="0"/>
              <a:t> 19 </a:t>
            </a:r>
            <a:r>
              <a:rPr lang="en-US" sz="2200" dirty="0" err="1"/>
              <a:t>dapat</a:t>
            </a:r>
            <a:r>
              <a:rPr lang="en-US" sz="2200" dirty="0"/>
              <a:t> </a:t>
            </a:r>
            <a:r>
              <a:rPr lang="en-US" sz="2200" dirty="0" err="1"/>
              <a:t>diringkas</a:t>
            </a:r>
            <a:r>
              <a:rPr lang="en-US" sz="2200" dirty="0"/>
              <a:t> </a:t>
            </a:r>
            <a:r>
              <a:rPr lang="en-US" sz="2200" dirty="0" err="1"/>
              <a:t>sebagai</a:t>
            </a:r>
            <a:r>
              <a:rPr lang="en-US" sz="2200" dirty="0"/>
              <a:t> </a:t>
            </a:r>
            <a:r>
              <a:rPr lang="en-US" sz="2200" dirty="0" err="1"/>
              <a:t>berikut</a:t>
            </a:r>
            <a:r>
              <a:rPr lang="en-US" sz="2200" dirty="0"/>
              <a:t>:</a:t>
            </a:r>
          </a:p>
          <a:p>
            <a:pPr algn="ctr"/>
            <a:endParaRPr lang="id-ID" sz="2200" dirty="0"/>
          </a:p>
          <a:p>
            <a:pPr algn="ctr"/>
            <a:endParaRPr lang="id-ID" sz="2200" dirty="0"/>
          </a:p>
        </p:txBody>
      </p:sp>
      <p:sp>
        <p:nvSpPr>
          <p:cNvPr id="13" name="Rectangle 12"/>
          <p:cNvSpPr/>
          <p:nvPr/>
        </p:nvSpPr>
        <p:spPr>
          <a:xfrm>
            <a:off x="3851920" y="1268760"/>
            <a:ext cx="5292080" cy="54006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marL="0" lvl="2" algn="ctr"/>
            <a:endParaRPr lang="id-ID" sz="1900" dirty="0" smtClean="0"/>
          </a:p>
          <a:p>
            <a:pPr marL="0" lvl="2" algn="ctr"/>
            <a:endParaRPr lang="id-ID" sz="1900" dirty="0"/>
          </a:p>
          <a:p>
            <a:pPr marL="0" lvl="2" algn="ctr"/>
            <a:r>
              <a:rPr lang="en-US" sz="1900" dirty="0" err="1" smtClean="0"/>
              <a:t>Menerapkan</a:t>
            </a:r>
            <a:r>
              <a:rPr lang="en-US" sz="1900" dirty="0" smtClean="0"/>
              <a:t> </a:t>
            </a:r>
            <a:r>
              <a:rPr lang="en-US" sz="1900" dirty="0" err="1"/>
              <a:t>sistem</a:t>
            </a:r>
            <a:r>
              <a:rPr lang="en-US" sz="1900" dirty="0"/>
              <a:t> </a:t>
            </a:r>
            <a:r>
              <a:rPr lang="en-US" sz="1900" dirty="0" err="1"/>
              <a:t>ekonomi</a:t>
            </a:r>
            <a:r>
              <a:rPr lang="en-US" sz="1900" dirty="0"/>
              <a:t> Islam yang </a:t>
            </a:r>
            <a:r>
              <a:rPr lang="en-US" sz="1900" dirty="0" err="1"/>
              <a:t>mencakup</a:t>
            </a:r>
            <a:r>
              <a:rPr lang="en-US" sz="1900" dirty="0"/>
              <a:t> </a:t>
            </a:r>
            <a:r>
              <a:rPr lang="en-US" sz="1900" dirty="0" err="1"/>
              <a:t>adanya</a:t>
            </a:r>
            <a:r>
              <a:rPr lang="en-US" sz="1900" dirty="0"/>
              <a:t> </a:t>
            </a:r>
            <a:r>
              <a:rPr lang="en-US" sz="1900" dirty="0" err="1"/>
              <a:t>distribusi</a:t>
            </a:r>
            <a:r>
              <a:rPr lang="en-US" sz="1900" dirty="0"/>
              <a:t> </a:t>
            </a:r>
            <a:r>
              <a:rPr lang="en-US" sz="1900" dirty="0" err="1"/>
              <a:t>terhadap</a:t>
            </a:r>
            <a:r>
              <a:rPr lang="en-US" sz="1900" dirty="0"/>
              <a:t> </a:t>
            </a:r>
            <a:r>
              <a:rPr lang="en-US" sz="1900" dirty="0" err="1"/>
              <a:t>kepemilikan</a:t>
            </a:r>
            <a:r>
              <a:rPr lang="en-US" sz="1900" dirty="0"/>
              <a:t> </a:t>
            </a:r>
            <a:r>
              <a:rPr lang="en-US" sz="1900" dirty="0" err="1"/>
              <a:t>harta</a:t>
            </a:r>
            <a:r>
              <a:rPr lang="en-US" sz="1900" dirty="0"/>
              <a:t> yang </a:t>
            </a:r>
            <a:r>
              <a:rPr lang="en-US" sz="1900" dirty="0" err="1"/>
              <a:t>menjadi</a:t>
            </a:r>
            <a:r>
              <a:rPr lang="en-US" sz="1900" dirty="0"/>
              <a:t> </a:t>
            </a:r>
            <a:r>
              <a:rPr lang="en-US" sz="1900" dirty="0" err="1"/>
              <a:t>milik</a:t>
            </a:r>
            <a:r>
              <a:rPr lang="en-US" sz="1900" dirty="0"/>
              <a:t> </a:t>
            </a:r>
            <a:r>
              <a:rPr lang="en-US" sz="1900" dirty="0" err="1"/>
              <a:t>individu</a:t>
            </a:r>
            <a:r>
              <a:rPr lang="en-US" sz="1900" dirty="0"/>
              <a:t>, </a:t>
            </a:r>
            <a:r>
              <a:rPr lang="en-US" sz="1900" dirty="0" err="1"/>
              <a:t>milik</a:t>
            </a:r>
            <a:r>
              <a:rPr lang="en-US" sz="1900" dirty="0"/>
              <a:t> </a:t>
            </a:r>
            <a:r>
              <a:rPr lang="en-US" sz="1900" dirty="0" err="1"/>
              <a:t>umum</a:t>
            </a:r>
            <a:r>
              <a:rPr lang="en-US" sz="1900" dirty="0"/>
              <a:t> </a:t>
            </a:r>
            <a:r>
              <a:rPr lang="en-US" sz="1900" dirty="0" err="1"/>
              <a:t>dan</a:t>
            </a:r>
            <a:r>
              <a:rPr lang="en-US" sz="1900" dirty="0"/>
              <a:t> </a:t>
            </a:r>
            <a:r>
              <a:rPr lang="en-US" sz="1900" dirty="0" err="1"/>
              <a:t>milik</a:t>
            </a:r>
            <a:r>
              <a:rPr lang="en-US" sz="1900" dirty="0"/>
              <a:t> </a:t>
            </a:r>
            <a:r>
              <a:rPr lang="en-US" sz="1900" dirty="0" err="1"/>
              <a:t>negara</a:t>
            </a:r>
            <a:r>
              <a:rPr lang="en-US" sz="1900" dirty="0"/>
              <a:t>. </a:t>
            </a:r>
            <a:r>
              <a:rPr lang="en-US" sz="1900" dirty="0" err="1"/>
              <a:t>Sistem</a:t>
            </a:r>
            <a:r>
              <a:rPr lang="en-US" sz="1900" dirty="0"/>
              <a:t> </a:t>
            </a:r>
            <a:r>
              <a:rPr lang="en-US" sz="1900" dirty="0" err="1"/>
              <a:t>ekonomi</a:t>
            </a:r>
            <a:r>
              <a:rPr lang="en-US" sz="1900" dirty="0"/>
              <a:t> Islam </a:t>
            </a:r>
            <a:r>
              <a:rPr lang="en-US" sz="1900" dirty="0" err="1"/>
              <a:t>juga</a:t>
            </a:r>
            <a:r>
              <a:rPr lang="en-US" sz="1900" dirty="0"/>
              <a:t> </a:t>
            </a:r>
            <a:r>
              <a:rPr lang="en-US" sz="1900" dirty="0" err="1"/>
              <a:t>mencakup</a:t>
            </a:r>
            <a:r>
              <a:rPr lang="en-US" sz="1900" dirty="0"/>
              <a:t> </a:t>
            </a:r>
            <a:r>
              <a:rPr lang="en-US" sz="1900" dirty="0" err="1"/>
              <a:t>adanya</a:t>
            </a:r>
            <a:r>
              <a:rPr lang="en-US" sz="1900" dirty="0"/>
              <a:t> </a:t>
            </a:r>
            <a:r>
              <a:rPr lang="en-US" sz="1900" dirty="0" err="1"/>
              <a:t>jaminan</a:t>
            </a:r>
            <a:r>
              <a:rPr lang="en-US" sz="1900" dirty="0"/>
              <a:t> </a:t>
            </a:r>
            <a:r>
              <a:rPr lang="en-US" sz="1900" dirty="0" err="1"/>
              <a:t>terhadap</a:t>
            </a:r>
            <a:r>
              <a:rPr lang="en-US" sz="1900" dirty="0"/>
              <a:t> </a:t>
            </a:r>
            <a:r>
              <a:rPr lang="en-US" sz="1900" dirty="0" err="1"/>
              <a:t>distribusi</a:t>
            </a:r>
            <a:r>
              <a:rPr lang="en-US" sz="1900" dirty="0"/>
              <a:t> </a:t>
            </a:r>
            <a:r>
              <a:rPr lang="en-US" sz="1900" dirty="0" err="1"/>
              <a:t>kebutuhan</a:t>
            </a:r>
            <a:r>
              <a:rPr lang="en-US" sz="1900" dirty="0"/>
              <a:t> </a:t>
            </a:r>
            <a:r>
              <a:rPr lang="en-US" sz="1900" dirty="0" err="1"/>
              <a:t>pokok</a:t>
            </a:r>
            <a:r>
              <a:rPr lang="en-US" sz="1900" dirty="0"/>
              <a:t> </a:t>
            </a:r>
            <a:r>
              <a:rPr lang="en-US" sz="1900" dirty="0" err="1"/>
              <a:t>rakyat</a:t>
            </a:r>
            <a:r>
              <a:rPr lang="en-US" sz="1900" dirty="0"/>
              <a:t> </a:t>
            </a:r>
            <a:r>
              <a:rPr lang="en-US" sz="1900" dirty="0" err="1"/>
              <a:t>secara</a:t>
            </a:r>
            <a:r>
              <a:rPr lang="en-US" sz="1900" dirty="0"/>
              <a:t> </a:t>
            </a:r>
            <a:r>
              <a:rPr lang="en-US" sz="1900" dirty="0" err="1"/>
              <a:t>merata</a:t>
            </a:r>
            <a:r>
              <a:rPr lang="en-US" sz="1900" dirty="0"/>
              <a:t> orang </a:t>
            </a:r>
            <a:r>
              <a:rPr lang="en-US" sz="1900" dirty="0" err="1"/>
              <a:t>perorang</a:t>
            </a:r>
            <a:r>
              <a:rPr lang="en-US" sz="1900" dirty="0"/>
              <a:t> </a:t>
            </a:r>
            <a:r>
              <a:rPr lang="en-US" sz="1900" dirty="0" err="1"/>
              <a:t>dan</a:t>
            </a:r>
            <a:r>
              <a:rPr lang="en-US" sz="1900" dirty="0"/>
              <a:t> </a:t>
            </a:r>
            <a:r>
              <a:rPr lang="en-US" sz="1900" dirty="0" err="1"/>
              <a:t>memastikan</a:t>
            </a:r>
            <a:r>
              <a:rPr lang="en-US" sz="1900" dirty="0"/>
              <a:t> </a:t>
            </a:r>
            <a:r>
              <a:rPr lang="en-US" sz="1900" dirty="0" err="1"/>
              <a:t>bahwa</a:t>
            </a:r>
            <a:r>
              <a:rPr lang="en-US" sz="1900" dirty="0"/>
              <a:t> </a:t>
            </a:r>
            <a:r>
              <a:rPr lang="en-US" sz="1900" dirty="0" err="1"/>
              <a:t>seluruh</a:t>
            </a:r>
            <a:r>
              <a:rPr lang="en-US" sz="1900" dirty="0"/>
              <a:t> </a:t>
            </a:r>
            <a:r>
              <a:rPr lang="en-US" sz="1900" dirty="0" err="1"/>
              <a:t>kebutuhan</a:t>
            </a:r>
            <a:r>
              <a:rPr lang="en-US" sz="1900" dirty="0"/>
              <a:t> </a:t>
            </a:r>
            <a:r>
              <a:rPr lang="en-US" sz="1900" dirty="0" err="1"/>
              <a:t>pokok</a:t>
            </a:r>
            <a:r>
              <a:rPr lang="en-US" sz="1900" dirty="0"/>
              <a:t> </a:t>
            </a:r>
            <a:r>
              <a:rPr lang="en-US" sz="1900" dirty="0" err="1"/>
              <a:t>tersebut</a:t>
            </a:r>
            <a:r>
              <a:rPr lang="en-US" sz="1900" dirty="0"/>
              <a:t> </a:t>
            </a:r>
            <a:r>
              <a:rPr lang="en-US" sz="1900" dirty="0" err="1"/>
              <a:t>mampu</a:t>
            </a:r>
            <a:r>
              <a:rPr lang="en-US" sz="1900" dirty="0"/>
              <a:t> </a:t>
            </a:r>
            <a:r>
              <a:rPr lang="en-US" sz="1900" dirty="0" err="1"/>
              <a:t>dijangkau</a:t>
            </a:r>
            <a:r>
              <a:rPr lang="en-US" sz="1900" dirty="0"/>
              <a:t> </a:t>
            </a:r>
            <a:r>
              <a:rPr lang="en-US" sz="1900" dirty="0" err="1"/>
              <a:t>oleh</a:t>
            </a:r>
            <a:r>
              <a:rPr lang="en-US" sz="1900" dirty="0"/>
              <a:t> </a:t>
            </a:r>
            <a:r>
              <a:rPr lang="en-US" sz="1900" dirty="0" err="1"/>
              <a:t>daya</a:t>
            </a:r>
            <a:r>
              <a:rPr lang="en-US" sz="1900" dirty="0"/>
              <a:t> </a:t>
            </a:r>
            <a:r>
              <a:rPr lang="en-US" sz="1900" dirty="0" err="1"/>
              <a:t>beli</a:t>
            </a:r>
            <a:r>
              <a:rPr lang="en-US" sz="1900" dirty="0"/>
              <a:t> </a:t>
            </a:r>
            <a:r>
              <a:rPr lang="en-US" sz="1900" dirty="0" err="1"/>
              <a:t>seluruh</a:t>
            </a:r>
            <a:r>
              <a:rPr lang="en-US" sz="1900" dirty="0"/>
              <a:t> </a:t>
            </a:r>
            <a:r>
              <a:rPr lang="en-US" sz="1900" dirty="0" err="1"/>
              <a:t>masyarakat</a:t>
            </a:r>
            <a:r>
              <a:rPr lang="en-US" sz="1900" dirty="0"/>
              <a:t>, </a:t>
            </a:r>
            <a:r>
              <a:rPr lang="en-US" sz="1900" dirty="0" err="1"/>
              <a:t>disamping</a:t>
            </a:r>
            <a:r>
              <a:rPr lang="en-US" sz="1900" dirty="0"/>
              <a:t> </a:t>
            </a:r>
            <a:r>
              <a:rPr lang="en-US" sz="1900" dirty="0" err="1"/>
              <a:t>menggalakan</a:t>
            </a:r>
            <a:r>
              <a:rPr lang="en-US" sz="1900" dirty="0"/>
              <a:t> </a:t>
            </a:r>
            <a:r>
              <a:rPr lang="en-US" sz="1900" b="1" u="sng" dirty="0" err="1"/>
              <a:t>Filantropi</a:t>
            </a:r>
            <a:r>
              <a:rPr lang="en-US" sz="1900" b="1" dirty="0"/>
              <a:t> </a:t>
            </a:r>
            <a:r>
              <a:rPr lang="en-US" sz="1900" b="1" u="sng" dirty="0"/>
              <a:t>Islam</a:t>
            </a:r>
            <a:r>
              <a:rPr lang="en-US" sz="1900" dirty="0"/>
              <a:t> </a:t>
            </a:r>
            <a:r>
              <a:rPr lang="en-US" sz="1900" dirty="0" err="1"/>
              <a:t>melalui</a:t>
            </a:r>
            <a:r>
              <a:rPr lang="en-US" sz="1900" dirty="0"/>
              <a:t> zakat, </a:t>
            </a:r>
            <a:r>
              <a:rPr lang="en-US" sz="1900" dirty="0" err="1"/>
              <a:t>infak</a:t>
            </a:r>
            <a:r>
              <a:rPr lang="en-US" sz="1900" dirty="0"/>
              <a:t>, </a:t>
            </a:r>
            <a:r>
              <a:rPr lang="en-US" sz="1900" dirty="0" err="1"/>
              <a:t>sedekah</a:t>
            </a:r>
            <a:r>
              <a:rPr lang="en-US" sz="1900" dirty="0"/>
              <a:t>, </a:t>
            </a:r>
            <a:r>
              <a:rPr lang="en-US" sz="1900" dirty="0" err="1"/>
              <a:t>dan</a:t>
            </a:r>
            <a:r>
              <a:rPr lang="en-US" sz="1900" dirty="0"/>
              <a:t> </a:t>
            </a:r>
            <a:r>
              <a:rPr lang="en-US" sz="1900" dirty="0" err="1"/>
              <a:t>wakaf</a:t>
            </a:r>
            <a:r>
              <a:rPr lang="en-US" sz="1900" dirty="0"/>
              <a:t> (ZISWAF). </a:t>
            </a:r>
            <a:r>
              <a:rPr lang="en-US" sz="1900" dirty="0" err="1"/>
              <a:t>Sehingga</a:t>
            </a:r>
            <a:r>
              <a:rPr lang="en-US" sz="1900" dirty="0"/>
              <a:t> orang </a:t>
            </a:r>
            <a:r>
              <a:rPr lang="en-US" sz="1900" dirty="0" err="1"/>
              <a:t>tua</a:t>
            </a:r>
            <a:r>
              <a:rPr lang="en-US" sz="1900" dirty="0"/>
              <a:t> </a:t>
            </a:r>
            <a:r>
              <a:rPr lang="en-US" sz="1900" dirty="0" err="1"/>
              <a:t>bisa</a:t>
            </a:r>
            <a:r>
              <a:rPr lang="en-US" sz="1900" dirty="0"/>
              <a:t> </a:t>
            </a:r>
            <a:r>
              <a:rPr lang="en-US" sz="1900" dirty="0" err="1"/>
              <a:t>sepenuhnya</a:t>
            </a:r>
            <a:r>
              <a:rPr lang="en-US" sz="1900" dirty="0"/>
              <a:t> </a:t>
            </a:r>
            <a:r>
              <a:rPr lang="en-US" sz="1900" dirty="0" err="1"/>
              <a:t>memastikan</a:t>
            </a:r>
            <a:r>
              <a:rPr lang="en-US" sz="1900" dirty="0"/>
              <a:t> </a:t>
            </a:r>
            <a:r>
              <a:rPr lang="en-US" sz="1900" dirty="0" err="1"/>
              <a:t>terpenuhi</a:t>
            </a:r>
            <a:r>
              <a:rPr lang="en-US" sz="1900" dirty="0"/>
              <a:t> </a:t>
            </a:r>
            <a:r>
              <a:rPr lang="en-US" sz="1900" dirty="0" err="1"/>
              <a:t>kebutuhan</a:t>
            </a:r>
            <a:r>
              <a:rPr lang="en-US" sz="1900" dirty="0"/>
              <a:t> </a:t>
            </a:r>
            <a:r>
              <a:rPr lang="en-US" sz="1900" dirty="0" err="1"/>
              <a:t>makan</a:t>
            </a:r>
            <a:r>
              <a:rPr lang="en-US" sz="1900" dirty="0"/>
              <a:t> </a:t>
            </a:r>
            <a:r>
              <a:rPr lang="en-US" sz="1900" dirty="0" err="1"/>
              <a:t>keluarganya</a:t>
            </a:r>
            <a:r>
              <a:rPr lang="en-US" sz="1900" dirty="0"/>
              <a:t> </a:t>
            </a:r>
            <a:r>
              <a:rPr lang="en-US" sz="1900" dirty="0" err="1"/>
              <a:t>dan</a:t>
            </a:r>
            <a:r>
              <a:rPr lang="en-US" sz="1900" dirty="0"/>
              <a:t> </a:t>
            </a:r>
            <a:r>
              <a:rPr lang="en-US" sz="1900" dirty="0" err="1"/>
              <a:t>tidak</a:t>
            </a:r>
            <a:r>
              <a:rPr lang="en-US" sz="1900" dirty="0"/>
              <a:t> </a:t>
            </a:r>
            <a:r>
              <a:rPr lang="en-US" sz="1900" dirty="0" err="1"/>
              <a:t>terbebani</a:t>
            </a:r>
            <a:r>
              <a:rPr lang="en-US" sz="1900" dirty="0"/>
              <a:t> </a:t>
            </a:r>
            <a:r>
              <a:rPr lang="en-US" sz="1900" dirty="0" err="1"/>
              <a:t>dengan</a:t>
            </a:r>
            <a:r>
              <a:rPr lang="en-US" sz="1900" dirty="0"/>
              <a:t> </a:t>
            </a:r>
            <a:r>
              <a:rPr lang="en-US" sz="1900" dirty="0" err="1"/>
              <a:t>kehidupannya</a:t>
            </a:r>
            <a:r>
              <a:rPr lang="en-US" sz="1900" dirty="0"/>
              <a:t>. </a:t>
            </a:r>
            <a:r>
              <a:rPr lang="en-US" sz="1900" dirty="0" err="1"/>
              <a:t>Mereka</a:t>
            </a:r>
            <a:r>
              <a:rPr lang="en-US" sz="1900" dirty="0"/>
              <a:t> </a:t>
            </a:r>
            <a:r>
              <a:rPr lang="en-US" sz="1900" dirty="0" err="1"/>
              <a:t>bisa</a:t>
            </a:r>
            <a:r>
              <a:rPr lang="en-US" sz="1900" dirty="0"/>
              <a:t> </a:t>
            </a:r>
            <a:r>
              <a:rPr lang="en-US" sz="1900" dirty="0" err="1"/>
              <a:t>fokus</a:t>
            </a:r>
            <a:r>
              <a:rPr lang="en-US" sz="1900" dirty="0"/>
              <a:t> </a:t>
            </a:r>
            <a:r>
              <a:rPr lang="en-US" sz="1900" dirty="0" err="1"/>
              <a:t>untuk</a:t>
            </a:r>
            <a:r>
              <a:rPr lang="en-US" sz="1900" dirty="0"/>
              <a:t> </a:t>
            </a:r>
            <a:r>
              <a:rPr lang="en-US" sz="1900" dirty="0" err="1"/>
              <a:t>mendidik</a:t>
            </a:r>
            <a:r>
              <a:rPr lang="en-US" sz="1900" dirty="0"/>
              <a:t> </a:t>
            </a:r>
            <a:r>
              <a:rPr lang="en-US" sz="1900" dirty="0" err="1"/>
              <a:t>anak-anaknya</a:t>
            </a:r>
            <a:r>
              <a:rPr lang="en-US" sz="1900" dirty="0"/>
              <a:t>. </a:t>
            </a:r>
            <a:r>
              <a:rPr lang="en-US" sz="1900" dirty="0" err="1"/>
              <a:t>Tidak</a:t>
            </a:r>
            <a:r>
              <a:rPr lang="en-US" sz="1900" dirty="0"/>
              <a:t> </a:t>
            </a:r>
            <a:r>
              <a:rPr lang="en-US" sz="1900" dirty="0" err="1"/>
              <a:t>akan</a:t>
            </a:r>
            <a:r>
              <a:rPr lang="en-US" sz="1900" dirty="0"/>
              <a:t> </a:t>
            </a:r>
            <a:r>
              <a:rPr lang="en-US" sz="1900" dirty="0" err="1"/>
              <a:t>terjadi</a:t>
            </a:r>
            <a:r>
              <a:rPr lang="en-US" sz="1900" dirty="0"/>
              <a:t> </a:t>
            </a:r>
            <a:r>
              <a:rPr lang="en-US" sz="1900" dirty="0" err="1"/>
              <a:t>kekerasan</a:t>
            </a:r>
            <a:r>
              <a:rPr lang="en-US" sz="1900" dirty="0"/>
              <a:t> </a:t>
            </a:r>
            <a:r>
              <a:rPr lang="en-US" sz="1900" dirty="0" err="1"/>
              <a:t>terhadap</a:t>
            </a:r>
            <a:r>
              <a:rPr lang="en-US" sz="1900" dirty="0"/>
              <a:t> </a:t>
            </a:r>
            <a:r>
              <a:rPr lang="en-US" sz="1900" dirty="0" err="1"/>
              <a:t>anak</a:t>
            </a:r>
            <a:r>
              <a:rPr lang="en-US" sz="1900" dirty="0"/>
              <a:t> yang </a:t>
            </a:r>
            <a:r>
              <a:rPr lang="en-US" sz="1900" dirty="0" err="1"/>
              <a:t>dipicu</a:t>
            </a:r>
            <a:r>
              <a:rPr lang="en-US" sz="1900" dirty="0"/>
              <a:t> </a:t>
            </a:r>
            <a:r>
              <a:rPr lang="en-US" sz="1900" dirty="0" err="1"/>
              <a:t>oleh</a:t>
            </a:r>
            <a:r>
              <a:rPr lang="en-US" sz="1900" dirty="0"/>
              <a:t> stress orang </a:t>
            </a:r>
            <a:r>
              <a:rPr lang="en-US" sz="1900" dirty="0" err="1"/>
              <a:t>tua</a:t>
            </a:r>
            <a:r>
              <a:rPr lang="en-US" sz="1900" dirty="0"/>
              <a:t> </a:t>
            </a:r>
            <a:r>
              <a:rPr lang="en-US" sz="1900" dirty="0" err="1"/>
              <a:t>karena</a:t>
            </a:r>
            <a:r>
              <a:rPr lang="en-US" sz="1900" dirty="0"/>
              <a:t> </a:t>
            </a:r>
            <a:r>
              <a:rPr lang="en-US" sz="1900" dirty="0" err="1"/>
              <a:t>beban</a:t>
            </a:r>
            <a:r>
              <a:rPr lang="en-US" sz="1900" dirty="0"/>
              <a:t> </a:t>
            </a:r>
            <a:r>
              <a:rPr lang="en-US" sz="1900" dirty="0" err="1"/>
              <a:t>ekonomi</a:t>
            </a:r>
            <a:r>
              <a:rPr lang="en-US" sz="1900" dirty="0"/>
              <a:t> </a:t>
            </a:r>
            <a:r>
              <a:rPr lang="en-US" sz="1900" dirty="0" err="1"/>
              <a:t>seperti</a:t>
            </a:r>
            <a:r>
              <a:rPr lang="en-US" sz="1900" dirty="0"/>
              <a:t> </a:t>
            </a:r>
            <a:r>
              <a:rPr lang="en-US" sz="1900" dirty="0" err="1"/>
              <a:t>sekarang</a:t>
            </a:r>
            <a:r>
              <a:rPr lang="en-US" sz="1900" dirty="0"/>
              <a:t> </a:t>
            </a:r>
            <a:r>
              <a:rPr lang="en-US" sz="1900" dirty="0" err="1"/>
              <a:t>ini</a:t>
            </a:r>
            <a:r>
              <a:rPr lang="en-US" sz="1900" dirty="0"/>
              <a:t>.</a:t>
            </a:r>
          </a:p>
          <a:p>
            <a:pPr algn="ctr"/>
            <a:endParaRPr lang="id-ID" sz="1900" dirty="0"/>
          </a:p>
          <a:p>
            <a:pPr algn="ctr"/>
            <a:endParaRPr lang="id-ID" dirty="0"/>
          </a:p>
        </p:txBody>
      </p:sp>
      <p:sp>
        <p:nvSpPr>
          <p:cNvPr id="14" name="Curved Up Arrow 13"/>
          <p:cNvSpPr/>
          <p:nvPr/>
        </p:nvSpPr>
        <p:spPr>
          <a:xfrm rot="1344999">
            <a:off x="2392082" y="5462732"/>
            <a:ext cx="1296144" cy="360040"/>
          </a:xfrm>
          <a:prstGeom prst="curvedUpArrow">
            <a:avLst/>
          </a:prstGeom>
          <a:solidFill>
            <a:schemeClr val="tx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
        <p:nvSpPr>
          <p:cNvPr id="15" name="Dodecagon 14"/>
          <p:cNvSpPr/>
          <p:nvPr/>
        </p:nvSpPr>
        <p:spPr>
          <a:xfrm>
            <a:off x="3491880" y="6056304"/>
            <a:ext cx="720080" cy="613056"/>
          </a:xfrm>
          <a:prstGeom prst="dodecagon">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dirty="0" smtClean="0"/>
              <a:t>1</a:t>
            </a:r>
            <a:endParaRPr lang="id-ID" dirty="0"/>
          </a:p>
        </p:txBody>
      </p:sp>
    </p:spTree>
    <p:extLst>
      <p:ext uri="{BB962C8B-B14F-4D97-AF65-F5344CB8AC3E}">
        <p14:creationId xmlns:p14="http://schemas.microsoft.com/office/powerpoint/2010/main" val="597970715"/>
      </p:ext>
    </p:extLst>
  </p:cSld>
  <p:clrMapOvr>
    <a:masterClrMapping/>
  </p:clrMapOvr>
  <p:transition spd="slow">
    <p:cove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30622"/>
            <a:ext cx="8229600" cy="274042"/>
          </a:xfrm>
        </p:spPr>
        <p:txBody>
          <a:bodyPr>
            <a:normAutofit fontScale="90000"/>
          </a:bodyPr>
          <a:lstStyle/>
          <a:p>
            <a:pPr algn="l"/>
            <a:r>
              <a:rPr lang="id-ID" sz="2200" dirty="0"/>
              <a:t>l</a:t>
            </a:r>
            <a:r>
              <a:rPr lang="id-ID" sz="2200" dirty="0" smtClean="0"/>
              <a:t>anjutan...</a:t>
            </a:r>
            <a:endParaRPr lang="id-ID" sz="2200" dirty="0"/>
          </a:p>
        </p:txBody>
      </p:sp>
      <p:sp>
        <p:nvSpPr>
          <p:cNvPr id="3" name="Content Placeholder 2"/>
          <p:cNvSpPr>
            <a:spLocks noGrp="1"/>
          </p:cNvSpPr>
          <p:nvPr>
            <p:ph idx="1"/>
          </p:nvPr>
        </p:nvSpPr>
        <p:spPr>
          <a:xfrm>
            <a:off x="0" y="548680"/>
            <a:ext cx="9144000" cy="6309320"/>
          </a:xfrm>
        </p:spPr>
        <p:txBody>
          <a:bodyPr/>
          <a:lstStyle/>
          <a:p>
            <a:endParaRPr lang="id-ID" dirty="0"/>
          </a:p>
        </p:txBody>
      </p:sp>
      <p:sp>
        <p:nvSpPr>
          <p:cNvPr id="5" name="Snip Diagonal Corner Rectangle 4"/>
          <p:cNvSpPr/>
          <p:nvPr/>
        </p:nvSpPr>
        <p:spPr>
          <a:xfrm>
            <a:off x="0" y="908720"/>
            <a:ext cx="4788024" cy="5949280"/>
          </a:xfrm>
          <a:prstGeom prst="snip2DiagRect">
            <a:avLst/>
          </a:prstGeom>
        </p:spPr>
        <p:style>
          <a:lnRef idx="1">
            <a:schemeClr val="accent2"/>
          </a:lnRef>
          <a:fillRef idx="2">
            <a:schemeClr val="accent2"/>
          </a:fillRef>
          <a:effectRef idx="1">
            <a:schemeClr val="accent2"/>
          </a:effectRef>
          <a:fontRef idx="minor">
            <a:schemeClr val="dk1"/>
          </a:fontRef>
        </p:style>
        <p:txBody>
          <a:bodyPr rtlCol="0" anchor="ctr"/>
          <a:lstStyle/>
          <a:p>
            <a:pPr marL="0" lvl="2" algn="ctr"/>
            <a:r>
              <a:rPr lang="en-US" sz="2000" dirty="0" err="1"/>
              <a:t>Menerapkan</a:t>
            </a:r>
            <a:r>
              <a:rPr lang="en-US" sz="2000" dirty="0"/>
              <a:t> </a:t>
            </a:r>
            <a:r>
              <a:rPr lang="en-US" sz="2000" dirty="0" err="1"/>
              <a:t>sistem</a:t>
            </a:r>
            <a:r>
              <a:rPr lang="en-US" sz="2000" dirty="0"/>
              <a:t> </a:t>
            </a:r>
            <a:r>
              <a:rPr lang="en-US" sz="2000" dirty="0" err="1"/>
              <a:t>sosial</a:t>
            </a:r>
            <a:r>
              <a:rPr lang="en-US" sz="2000" dirty="0"/>
              <a:t> yang </a:t>
            </a:r>
            <a:r>
              <a:rPr lang="en-US" sz="2000" dirty="0" err="1"/>
              <a:t>mampu</a:t>
            </a:r>
            <a:r>
              <a:rPr lang="en-US" sz="2000" dirty="0"/>
              <a:t> </a:t>
            </a:r>
            <a:r>
              <a:rPr lang="en-US" sz="2000" dirty="0" err="1"/>
              <a:t>melindungi</a:t>
            </a:r>
            <a:r>
              <a:rPr lang="en-US" sz="2000" dirty="0"/>
              <a:t> </a:t>
            </a:r>
            <a:r>
              <a:rPr lang="en-US" sz="2000" dirty="0" err="1"/>
              <a:t>remaja</a:t>
            </a:r>
            <a:r>
              <a:rPr lang="en-US" sz="2000" dirty="0"/>
              <a:t> </a:t>
            </a:r>
            <a:r>
              <a:rPr lang="en-US" sz="2000" dirty="0" err="1"/>
              <a:t>dan</a:t>
            </a:r>
            <a:r>
              <a:rPr lang="en-US" sz="2000" dirty="0"/>
              <a:t> </a:t>
            </a:r>
            <a:r>
              <a:rPr lang="en-US" sz="2000" dirty="0" err="1"/>
              <a:t>anak-anak</a:t>
            </a:r>
            <a:r>
              <a:rPr lang="en-US" sz="2000" dirty="0"/>
              <a:t> </a:t>
            </a:r>
            <a:r>
              <a:rPr lang="en-US" sz="2000" dirty="0" err="1"/>
              <a:t>dari</a:t>
            </a:r>
            <a:r>
              <a:rPr lang="en-US" sz="2000" dirty="0"/>
              <a:t> </a:t>
            </a:r>
            <a:r>
              <a:rPr lang="en-US" sz="2000" dirty="0" err="1"/>
              <a:t>pergaulan</a:t>
            </a:r>
            <a:r>
              <a:rPr lang="en-US" sz="2000" dirty="0"/>
              <a:t> </a:t>
            </a:r>
            <a:r>
              <a:rPr lang="en-US" sz="2000" dirty="0" err="1"/>
              <a:t>bebas</a:t>
            </a:r>
            <a:r>
              <a:rPr lang="en-US" sz="2000" dirty="0"/>
              <a:t>. </a:t>
            </a:r>
            <a:r>
              <a:rPr lang="en-US" sz="2000" dirty="0" err="1"/>
              <a:t>Sistem</a:t>
            </a:r>
            <a:r>
              <a:rPr lang="en-US" sz="2000" dirty="0"/>
              <a:t> </a:t>
            </a:r>
            <a:r>
              <a:rPr lang="en-US" sz="2000" dirty="0" err="1"/>
              <a:t>sosial</a:t>
            </a:r>
            <a:r>
              <a:rPr lang="en-US" sz="2000" dirty="0"/>
              <a:t> yang </a:t>
            </a:r>
            <a:r>
              <a:rPr lang="en-US" sz="2000" dirty="0" err="1"/>
              <a:t>diterapkan</a:t>
            </a:r>
            <a:r>
              <a:rPr lang="en-US" sz="2000" dirty="0"/>
              <a:t> </a:t>
            </a:r>
            <a:r>
              <a:rPr lang="en-US" sz="2000" dirty="0" err="1"/>
              <a:t>adalah</a:t>
            </a:r>
            <a:r>
              <a:rPr lang="en-US" sz="2000" dirty="0"/>
              <a:t> yang </a:t>
            </a:r>
            <a:r>
              <a:rPr lang="en-US" sz="2000" dirty="0" err="1"/>
              <a:t>mengatur</a:t>
            </a:r>
            <a:r>
              <a:rPr lang="en-US" sz="2000" dirty="0"/>
              <a:t> </a:t>
            </a:r>
            <a:r>
              <a:rPr lang="en-US" sz="2000" dirty="0" err="1"/>
              <a:t>interaksi</a:t>
            </a:r>
            <a:r>
              <a:rPr lang="en-US" sz="2000" dirty="0"/>
              <a:t> </a:t>
            </a:r>
            <a:r>
              <a:rPr lang="en-US" sz="2000" dirty="0" err="1"/>
              <a:t>laki-laki</a:t>
            </a:r>
            <a:r>
              <a:rPr lang="en-US" sz="2000" dirty="0"/>
              <a:t> </a:t>
            </a:r>
            <a:r>
              <a:rPr lang="en-US" sz="2000" dirty="0" err="1"/>
              <a:t>dan</a:t>
            </a:r>
            <a:r>
              <a:rPr lang="en-US" sz="2000" dirty="0"/>
              <a:t> </a:t>
            </a:r>
            <a:r>
              <a:rPr lang="en-US" sz="2000" dirty="0" err="1"/>
              <a:t>perempuan</a:t>
            </a:r>
            <a:r>
              <a:rPr lang="en-US" sz="2000" dirty="0"/>
              <a:t>, </a:t>
            </a:r>
            <a:r>
              <a:rPr lang="en-US" sz="2000" dirty="0" err="1"/>
              <a:t>juga</a:t>
            </a:r>
            <a:r>
              <a:rPr lang="en-US" sz="2000" dirty="0"/>
              <a:t> </a:t>
            </a:r>
            <a:r>
              <a:rPr lang="en-US" sz="2000" dirty="0" err="1"/>
              <a:t>segala</a:t>
            </a:r>
            <a:r>
              <a:rPr lang="en-US" sz="2000" dirty="0"/>
              <a:t> </a:t>
            </a:r>
            <a:r>
              <a:rPr lang="en-US" sz="2000" dirty="0" err="1"/>
              <a:t>hal</a:t>
            </a:r>
            <a:r>
              <a:rPr lang="en-US" sz="2000" dirty="0"/>
              <a:t> yang </a:t>
            </a:r>
            <a:r>
              <a:rPr lang="en-US" sz="2000" dirty="0" err="1"/>
              <a:t>diakibatkan</a:t>
            </a:r>
            <a:r>
              <a:rPr lang="en-US" sz="2000" dirty="0"/>
              <a:t> </a:t>
            </a:r>
            <a:r>
              <a:rPr lang="en-US" sz="2000" dirty="0" err="1"/>
              <a:t>oleh</a:t>
            </a:r>
            <a:r>
              <a:rPr lang="en-US" sz="2000" dirty="0"/>
              <a:t> </a:t>
            </a:r>
            <a:r>
              <a:rPr lang="en-US" sz="2000" dirty="0" err="1"/>
              <a:t>interaksi</a:t>
            </a:r>
            <a:r>
              <a:rPr lang="en-US" sz="2000" dirty="0"/>
              <a:t> </a:t>
            </a:r>
            <a:r>
              <a:rPr lang="en-US" sz="2000" dirty="0" err="1"/>
              <a:t>tersebut</a:t>
            </a:r>
            <a:r>
              <a:rPr lang="en-US" sz="2000" dirty="0"/>
              <a:t>. </a:t>
            </a:r>
            <a:r>
              <a:rPr lang="en-US" sz="2000" dirty="0" err="1"/>
              <a:t>Sehingga</a:t>
            </a:r>
            <a:r>
              <a:rPr lang="en-US" sz="2000" dirty="0"/>
              <a:t> </a:t>
            </a:r>
            <a:r>
              <a:rPr lang="en-US" sz="2000" dirty="0" err="1"/>
              <a:t>tidak</a:t>
            </a:r>
            <a:r>
              <a:rPr lang="en-US" sz="2000" dirty="0"/>
              <a:t> </a:t>
            </a:r>
            <a:r>
              <a:rPr lang="en-US" sz="2000" dirty="0" err="1"/>
              <a:t>akan</a:t>
            </a:r>
            <a:r>
              <a:rPr lang="en-US" sz="2000" dirty="0"/>
              <a:t> </a:t>
            </a:r>
            <a:r>
              <a:rPr lang="en-US" sz="2000" dirty="0" err="1"/>
              <a:t>terjadi</a:t>
            </a:r>
            <a:r>
              <a:rPr lang="en-US" sz="2000" dirty="0"/>
              <a:t> </a:t>
            </a:r>
            <a:r>
              <a:rPr lang="en-US" sz="2000" dirty="0" err="1"/>
              <a:t>fenomena</a:t>
            </a:r>
            <a:r>
              <a:rPr lang="en-US" sz="2000" dirty="0"/>
              <a:t> single parent </a:t>
            </a:r>
            <a:r>
              <a:rPr lang="en-US" sz="2000" dirty="0" err="1"/>
              <a:t>akibat</a:t>
            </a:r>
            <a:r>
              <a:rPr lang="en-US" sz="2000" dirty="0"/>
              <a:t> </a:t>
            </a:r>
            <a:r>
              <a:rPr lang="en-US" sz="2000" dirty="0" err="1"/>
              <a:t>dari</a:t>
            </a:r>
            <a:r>
              <a:rPr lang="en-US" sz="2000" dirty="0"/>
              <a:t> </a:t>
            </a:r>
            <a:r>
              <a:rPr lang="en-US" sz="2000" dirty="0" err="1"/>
              <a:t>pergaulan</a:t>
            </a:r>
            <a:r>
              <a:rPr lang="en-US" sz="2000" dirty="0"/>
              <a:t> </a:t>
            </a:r>
            <a:r>
              <a:rPr lang="en-US" sz="2000" dirty="0" err="1"/>
              <a:t>bebas</a:t>
            </a:r>
            <a:r>
              <a:rPr lang="en-US" sz="2000" dirty="0"/>
              <a:t>. </a:t>
            </a:r>
            <a:r>
              <a:rPr lang="en-US" sz="2000" dirty="0" err="1"/>
              <a:t>Semua</a:t>
            </a:r>
            <a:r>
              <a:rPr lang="en-US" sz="2000" dirty="0"/>
              <a:t> </a:t>
            </a:r>
            <a:r>
              <a:rPr lang="en-US" sz="2000" dirty="0" err="1"/>
              <a:t>anak</a:t>
            </a:r>
            <a:r>
              <a:rPr lang="en-US" sz="2000" dirty="0"/>
              <a:t> </a:t>
            </a:r>
            <a:r>
              <a:rPr lang="en-US" sz="2000" dirty="0" err="1"/>
              <a:t>lahir</a:t>
            </a:r>
            <a:r>
              <a:rPr lang="en-US" sz="2000" dirty="0"/>
              <a:t> </a:t>
            </a:r>
            <a:r>
              <a:rPr lang="en-US" sz="2000" dirty="0" err="1"/>
              <a:t>pada</a:t>
            </a:r>
            <a:r>
              <a:rPr lang="en-US" sz="2000" dirty="0"/>
              <a:t> </a:t>
            </a:r>
            <a:r>
              <a:rPr lang="en-US" sz="2000" dirty="0" err="1"/>
              <a:t>kondisi</a:t>
            </a:r>
            <a:r>
              <a:rPr lang="en-US" sz="2000" dirty="0"/>
              <a:t> yang </a:t>
            </a:r>
            <a:r>
              <a:rPr lang="en-US" sz="2000" dirty="0" err="1"/>
              <a:t>diharapkan</a:t>
            </a:r>
            <a:r>
              <a:rPr lang="en-US" sz="2000" dirty="0"/>
              <a:t> </a:t>
            </a:r>
            <a:r>
              <a:rPr lang="en-US" sz="2000" dirty="0" err="1"/>
              <a:t>dan</a:t>
            </a:r>
            <a:r>
              <a:rPr lang="en-US" sz="2000" dirty="0"/>
              <a:t> </a:t>
            </a:r>
            <a:r>
              <a:rPr lang="en-US" sz="2000" dirty="0" err="1"/>
              <a:t>ditunggu</a:t>
            </a:r>
            <a:r>
              <a:rPr lang="en-US" sz="2000" dirty="0"/>
              <a:t> </a:t>
            </a:r>
            <a:r>
              <a:rPr lang="en-US" sz="2000" dirty="0" err="1"/>
              <a:t>kelahirannya</a:t>
            </a:r>
            <a:r>
              <a:rPr lang="en-US" sz="2000" dirty="0"/>
              <a:t> </a:t>
            </a:r>
            <a:r>
              <a:rPr lang="en-US" sz="2000" dirty="0" err="1"/>
              <a:t>oleh</a:t>
            </a:r>
            <a:r>
              <a:rPr lang="en-US" sz="2000" dirty="0"/>
              <a:t> orang </a:t>
            </a:r>
            <a:r>
              <a:rPr lang="en-US" sz="2000" dirty="0" err="1"/>
              <a:t>tuanya</a:t>
            </a:r>
            <a:r>
              <a:rPr lang="en-US" sz="2000" dirty="0"/>
              <a:t> </a:t>
            </a:r>
            <a:r>
              <a:rPr lang="en-US" sz="2000" dirty="0" err="1"/>
              <a:t>dengan</a:t>
            </a:r>
            <a:r>
              <a:rPr lang="en-US" sz="2000" dirty="0"/>
              <a:t> </a:t>
            </a:r>
            <a:r>
              <a:rPr lang="en-US" sz="2000" dirty="0" err="1"/>
              <a:t>cinta</a:t>
            </a:r>
            <a:r>
              <a:rPr lang="en-US" sz="2000" dirty="0"/>
              <a:t> </a:t>
            </a:r>
            <a:r>
              <a:rPr lang="en-US" sz="2000" dirty="0" err="1"/>
              <a:t>dan</a:t>
            </a:r>
            <a:r>
              <a:rPr lang="en-US" sz="2000" dirty="0"/>
              <a:t> </a:t>
            </a:r>
            <a:r>
              <a:rPr lang="en-US" sz="2000" dirty="0" err="1"/>
              <a:t>kasih</a:t>
            </a:r>
            <a:r>
              <a:rPr lang="en-US" sz="2000" dirty="0"/>
              <a:t> </a:t>
            </a:r>
            <a:r>
              <a:rPr lang="en-US" sz="2000" dirty="0" err="1"/>
              <a:t>sayang</a:t>
            </a:r>
            <a:r>
              <a:rPr lang="en-US" sz="2000" dirty="0"/>
              <a:t>. </a:t>
            </a:r>
            <a:r>
              <a:rPr lang="en-US" sz="2000" dirty="0" err="1"/>
              <a:t>Tidak</a:t>
            </a:r>
            <a:r>
              <a:rPr lang="en-US" sz="2000" dirty="0"/>
              <a:t> </a:t>
            </a:r>
            <a:r>
              <a:rPr lang="en-US" sz="2000" dirty="0" err="1"/>
              <a:t>akan</a:t>
            </a:r>
            <a:r>
              <a:rPr lang="en-US" sz="2000" dirty="0"/>
              <a:t> </a:t>
            </a:r>
            <a:r>
              <a:rPr lang="en-US" sz="2000" dirty="0" err="1"/>
              <a:t>muncul</a:t>
            </a:r>
            <a:r>
              <a:rPr lang="en-US" sz="2000" dirty="0"/>
              <a:t> </a:t>
            </a:r>
            <a:r>
              <a:rPr lang="en-US" sz="2000" dirty="0" err="1"/>
              <a:t>istilah</a:t>
            </a:r>
            <a:r>
              <a:rPr lang="en-US" sz="2000" dirty="0"/>
              <a:t> “</a:t>
            </a:r>
            <a:r>
              <a:rPr lang="en-US" sz="2000" dirty="0" err="1"/>
              <a:t>anak</a:t>
            </a:r>
            <a:r>
              <a:rPr lang="en-US" sz="2000" dirty="0"/>
              <a:t> yang </a:t>
            </a:r>
            <a:r>
              <a:rPr lang="en-US" sz="2000" dirty="0" err="1"/>
              <a:t>tidak</a:t>
            </a:r>
            <a:r>
              <a:rPr lang="en-US" sz="2000" dirty="0"/>
              <a:t> </a:t>
            </a:r>
            <a:r>
              <a:rPr lang="en-US" sz="2000" dirty="0" err="1"/>
              <a:t>diinginkan</a:t>
            </a:r>
            <a:r>
              <a:rPr lang="en-US" sz="2000" dirty="0"/>
              <a:t>” yang </a:t>
            </a:r>
            <a:r>
              <a:rPr lang="en-US" sz="2000" dirty="0" err="1"/>
              <a:t>mempunyai</a:t>
            </a:r>
            <a:r>
              <a:rPr lang="en-US" sz="2000" dirty="0"/>
              <a:t> </a:t>
            </a:r>
            <a:r>
              <a:rPr lang="en-US" sz="2000" dirty="0" err="1"/>
              <a:t>pengaruh</a:t>
            </a:r>
            <a:r>
              <a:rPr lang="en-US" sz="2000" dirty="0"/>
              <a:t> </a:t>
            </a:r>
            <a:r>
              <a:rPr lang="en-US" sz="2000" dirty="0" err="1"/>
              <a:t>besar</a:t>
            </a:r>
            <a:r>
              <a:rPr lang="en-US" sz="2000" dirty="0"/>
              <a:t> </a:t>
            </a:r>
            <a:r>
              <a:rPr lang="en-US" sz="2000" dirty="0" err="1"/>
              <a:t>terhadap</a:t>
            </a:r>
            <a:r>
              <a:rPr lang="en-US" sz="2000" dirty="0"/>
              <a:t> </a:t>
            </a:r>
            <a:r>
              <a:rPr lang="en-US" sz="2000" dirty="0" err="1"/>
              <a:t>psikologis</a:t>
            </a:r>
            <a:r>
              <a:rPr lang="en-US" sz="2000" dirty="0"/>
              <a:t> </a:t>
            </a:r>
            <a:r>
              <a:rPr lang="en-US" sz="2000" dirty="0" err="1"/>
              <a:t>anak</a:t>
            </a:r>
            <a:r>
              <a:rPr lang="en-US" sz="2000" dirty="0"/>
              <a:t> </a:t>
            </a:r>
            <a:r>
              <a:rPr lang="en-US" sz="2000" dirty="0" err="1"/>
              <a:t>maupun</a:t>
            </a:r>
            <a:r>
              <a:rPr lang="en-US" sz="2000" dirty="0"/>
              <a:t> </a:t>
            </a:r>
            <a:r>
              <a:rPr lang="en-US" sz="2000" dirty="0" err="1"/>
              <a:t>keluarganya</a:t>
            </a:r>
            <a:r>
              <a:rPr lang="en-US" sz="2000" dirty="0"/>
              <a:t>.</a:t>
            </a:r>
          </a:p>
          <a:p>
            <a:pPr algn="ctr"/>
            <a:endParaRPr lang="id-ID" sz="2000" dirty="0"/>
          </a:p>
        </p:txBody>
      </p:sp>
      <p:sp>
        <p:nvSpPr>
          <p:cNvPr id="6" name="Dodecagon 5"/>
          <p:cNvSpPr/>
          <p:nvPr/>
        </p:nvSpPr>
        <p:spPr>
          <a:xfrm>
            <a:off x="4139952" y="836712"/>
            <a:ext cx="792088" cy="792088"/>
          </a:xfrm>
          <a:prstGeom prst="dodecagon">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000" dirty="0" smtClean="0"/>
              <a:t>2</a:t>
            </a:r>
            <a:endParaRPr lang="id-ID" sz="2000" dirty="0"/>
          </a:p>
        </p:txBody>
      </p:sp>
      <p:sp>
        <p:nvSpPr>
          <p:cNvPr id="7" name="Rectangle 6"/>
          <p:cNvSpPr/>
          <p:nvPr/>
        </p:nvSpPr>
        <p:spPr>
          <a:xfrm>
            <a:off x="5220072" y="548680"/>
            <a:ext cx="3923928" cy="597666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marL="0" lvl="2" algn="ctr"/>
            <a:r>
              <a:rPr lang="en-US" sz="2000" dirty="0" err="1"/>
              <a:t>Menerapkan</a:t>
            </a:r>
            <a:r>
              <a:rPr lang="en-US" sz="2000" dirty="0"/>
              <a:t> </a:t>
            </a:r>
            <a:r>
              <a:rPr lang="en-US" sz="2000" dirty="0" err="1"/>
              <a:t>sistem</a:t>
            </a:r>
            <a:r>
              <a:rPr lang="en-US" sz="2000" dirty="0"/>
              <a:t> </a:t>
            </a:r>
            <a:r>
              <a:rPr lang="en-US" sz="2000" dirty="0" err="1"/>
              <a:t>sanksi</a:t>
            </a:r>
            <a:r>
              <a:rPr lang="en-US" sz="2000" dirty="0"/>
              <a:t> Islam </a:t>
            </a:r>
            <a:r>
              <a:rPr lang="en-US" sz="2000" dirty="0" err="1"/>
              <a:t>bagi</a:t>
            </a:r>
            <a:r>
              <a:rPr lang="en-US" sz="2000" dirty="0"/>
              <a:t> </a:t>
            </a:r>
            <a:r>
              <a:rPr lang="en-US" sz="2000" dirty="0" err="1"/>
              <a:t>pelanggar</a:t>
            </a:r>
            <a:r>
              <a:rPr lang="en-US" sz="2000" dirty="0"/>
              <a:t> </a:t>
            </a:r>
            <a:r>
              <a:rPr lang="en-US" sz="2000" dirty="0" err="1"/>
              <a:t>segala</a:t>
            </a:r>
            <a:r>
              <a:rPr lang="en-US" sz="2000" dirty="0"/>
              <a:t> </a:t>
            </a:r>
            <a:r>
              <a:rPr lang="en-US" sz="2000" dirty="0" err="1"/>
              <a:t>tindak</a:t>
            </a:r>
            <a:r>
              <a:rPr lang="en-US" sz="2000" dirty="0"/>
              <a:t> </a:t>
            </a:r>
            <a:r>
              <a:rPr lang="en-US" sz="2000" dirty="0" err="1"/>
              <a:t>kemaksiatan</a:t>
            </a:r>
            <a:r>
              <a:rPr lang="en-US" sz="2000" dirty="0"/>
              <a:t>, </a:t>
            </a:r>
            <a:r>
              <a:rPr lang="en-US" sz="2000" dirty="0" err="1"/>
              <a:t>baik</a:t>
            </a:r>
            <a:r>
              <a:rPr lang="en-US" sz="2000" dirty="0"/>
              <a:t> yang </a:t>
            </a:r>
            <a:r>
              <a:rPr lang="en-US" sz="2000" dirty="0" err="1"/>
              <a:t>terkategori</a:t>
            </a:r>
            <a:r>
              <a:rPr lang="en-US" sz="2000" dirty="0"/>
              <a:t> </a:t>
            </a:r>
            <a:r>
              <a:rPr lang="en-US" sz="2000" b="1" u="sng" dirty="0" err="1"/>
              <a:t>hudud</a:t>
            </a:r>
            <a:r>
              <a:rPr lang="en-US" sz="2000" dirty="0"/>
              <a:t> (</a:t>
            </a:r>
            <a:r>
              <a:rPr lang="en-US" sz="2000" dirty="0" err="1"/>
              <a:t>pelanggar</a:t>
            </a:r>
            <a:r>
              <a:rPr lang="en-US" sz="2000" dirty="0"/>
              <a:t> </a:t>
            </a:r>
            <a:r>
              <a:rPr lang="en-US" sz="2000" dirty="0" err="1"/>
              <a:t>hak</a:t>
            </a:r>
            <a:r>
              <a:rPr lang="en-US" sz="2000" dirty="0"/>
              <a:t> Allah, </a:t>
            </a:r>
            <a:r>
              <a:rPr lang="en-US" sz="2000" dirty="0" err="1"/>
              <a:t>seperti</a:t>
            </a:r>
            <a:r>
              <a:rPr lang="en-US" sz="2000" dirty="0"/>
              <a:t>: </a:t>
            </a:r>
            <a:r>
              <a:rPr lang="en-US" sz="2000" dirty="0" err="1"/>
              <a:t>zina</a:t>
            </a:r>
            <a:r>
              <a:rPr lang="en-US" sz="2000" dirty="0"/>
              <a:t>, </a:t>
            </a:r>
            <a:r>
              <a:rPr lang="en-US" sz="2000" dirty="0" err="1"/>
              <a:t>liwath</a:t>
            </a:r>
            <a:r>
              <a:rPr lang="en-US" sz="2000" dirty="0"/>
              <a:t>, </a:t>
            </a:r>
            <a:r>
              <a:rPr lang="en-US" sz="2000" dirty="0" err="1"/>
              <a:t>qodzaf</a:t>
            </a:r>
            <a:r>
              <a:rPr lang="en-US" sz="2000" dirty="0"/>
              <a:t>, </a:t>
            </a:r>
            <a:r>
              <a:rPr lang="en-US" sz="2000" dirty="0" err="1"/>
              <a:t>mencuri</a:t>
            </a:r>
            <a:r>
              <a:rPr lang="en-US" sz="2000" dirty="0"/>
              <a:t>, </a:t>
            </a:r>
            <a:r>
              <a:rPr lang="en-US" sz="2000" dirty="0" err="1"/>
              <a:t>murtad</a:t>
            </a:r>
            <a:r>
              <a:rPr lang="en-US" sz="2000" dirty="0"/>
              <a:t>, </a:t>
            </a:r>
            <a:r>
              <a:rPr lang="en-US" sz="2000" dirty="0" err="1"/>
              <a:t>pembegal</a:t>
            </a:r>
            <a:r>
              <a:rPr lang="en-US" sz="2000" dirty="0"/>
              <a:t> </a:t>
            </a:r>
            <a:r>
              <a:rPr lang="en-US" sz="2000" dirty="0" err="1"/>
              <a:t>dan</a:t>
            </a:r>
            <a:r>
              <a:rPr lang="en-US" sz="2000" dirty="0"/>
              <a:t> </a:t>
            </a:r>
            <a:r>
              <a:rPr lang="en-US" sz="2000" dirty="0" err="1"/>
              <a:t>pemberontak</a:t>
            </a:r>
            <a:r>
              <a:rPr lang="en-US" sz="2000" dirty="0"/>
              <a:t>) </a:t>
            </a:r>
            <a:r>
              <a:rPr lang="en-US" sz="2000" dirty="0" err="1"/>
              <a:t>atau</a:t>
            </a:r>
            <a:r>
              <a:rPr lang="en-US" sz="2000" dirty="0"/>
              <a:t> </a:t>
            </a:r>
            <a:r>
              <a:rPr lang="en-US" sz="2000" b="1" u="sng" dirty="0" err="1"/>
              <a:t>qisas</a:t>
            </a:r>
            <a:r>
              <a:rPr lang="en-US" sz="2000" b="1" dirty="0"/>
              <a:t> </a:t>
            </a:r>
            <a:r>
              <a:rPr lang="en-US" sz="2000" dirty="0"/>
              <a:t>(</a:t>
            </a:r>
            <a:r>
              <a:rPr lang="en-US" sz="2000" dirty="0" err="1"/>
              <a:t>pelanggar</a:t>
            </a:r>
            <a:r>
              <a:rPr lang="en-US" sz="2000" dirty="0"/>
              <a:t> </a:t>
            </a:r>
            <a:r>
              <a:rPr lang="en-US" sz="2000" dirty="0" err="1"/>
              <a:t>hak</a:t>
            </a:r>
            <a:r>
              <a:rPr lang="en-US" sz="2000" dirty="0"/>
              <a:t> </a:t>
            </a:r>
            <a:r>
              <a:rPr lang="en-US" sz="2000" dirty="0" err="1"/>
              <a:t>manusia</a:t>
            </a:r>
            <a:r>
              <a:rPr lang="en-US" sz="2000" dirty="0"/>
              <a:t>: </a:t>
            </a:r>
            <a:r>
              <a:rPr lang="en-US" sz="2000" dirty="0" err="1"/>
              <a:t>pembunuhan</a:t>
            </a:r>
            <a:r>
              <a:rPr lang="en-US" sz="2000" dirty="0"/>
              <a:t>, </a:t>
            </a:r>
            <a:r>
              <a:rPr lang="en-US" sz="2000" dirty="0" err="1"/>
              <a:t>tindak</a:t>
            </a:r>
            <a:r>
              <a:rPr lang="en-US" sz="2000" dirty="0"/>
              <a:t> </a:t>
            </a:r>
            <a:r>
              <a:rPr lang="en-US" sz="2000" dirty="0" err="1"/>
              <a:t>kekerasan</a:t>
            </a:r>
            <a:r>
              <a:rPr lang="en-US" sz="2000" dirty="0"/>
              <a:t>) </a:t>
            </a:r>
            <a:r>
              <a:rPr lang="en-US" sz="2000" dirty="0" err="1"/>
              <a:t>demikian</a:t>
            </a:r>
            <a:r>
              <a:rPr lang="en-US" sz="2000" dirty="0"/>
              <a:t> pula </a:t>
            </a:r>
            <a:r>
              <a:rPr lang="en-US" sz="2000" dirty="0" err="1"/>
              <a:t>pelanggar</a:t>
            </a:r>
            <a:r>
              <a:rPr lang="en-US" sz="2000" dirty="0"/>
              <a:t> </a:t>
            </a:r>
            <a:r>
              <a:rPr lang="en-US" sz="2000" dirty="0" err="1"/>
              <a:t>sistem</a:t>
            </a:r>
            <a:r>
              <a:rPr lang="en-US" sz="2000" dirty="0"/>
              <a:t> </a:t>
            </a:r>
            <a:r>
              <a:rPr lang="en-US" sz="2000" dirty="0" err="1"/>
              <a:t>sosial</a:t>
            </a:r>
            <a:r>
              <a:rPr lang="en-US" sz="2000" dirty="0"/>
              <a:t> </a:t>
            </a:r>
            <a:r>
              <a:rPr lang="en-US" sz="2000" dirty="0" err="1"/>
              <a:t>seperti</a:t>
            </a:r>
            <a:r>
              <a:rPr lang="en-US" sz="2000" dirty="0"/>
              <a:t> </a:t>
            </a:r>
            <a:r>
              <a:rPr lang="en-US" sz="2000" dirty="0" err="1"/>
              <a:t>tidak</a:t>
            </a:r>
            <a:r>
              <a:rPr lang="en-US" sz="2000" dirty="0"/>
              <a:t> </a:t>
            </a:r>
            <a:r>
              <a:rPr lang="en-US" sz="2000" dirty="0" err="1"/>
              <a:t>menutup</a:t>
            </a:r>
            <a:r>
              <a:rPr lang="en-US" sz="2000" dirty="0"/>
              <a:t> </a:t>
            </a:r>
            <a:r>
              <a:rPr lang="en-US" sz="2000" dirty="0" err="1"/>
              <a:t>aurat</a:t>
            </a:r>
            <a:r>
              <a:rPr lang="en-US" sz="2000" dirty="0"/>
              <a:t>, </a:t>
            </a:r>
            <a:r>
              <a:rPr lang="en-US" sz="2000" dirty="0" err="1"/>
              <a:t>berkhalwat</a:t>
            </a:r>
            <a:r>
              <a:rPr lang="en-US" sz="2000" dirty="0"/>
              <a:t>, </a:t>
            </a:r>
            <a:r>
              <a:rPr lang="en-US" sz="2000" dirty="0" err="1"/>
              <a:t>suami</a:t>
            </a:r>
            <a:r>
              <a:rPr lang="en-US" sz="2000" dirty="0"/>
              <a:t> yang </a:t>
            </a:r>
            <a:r>
              <a:rPr lang="en-US" sz="2000" dirty="0" err="1"/>
              <a:t>tidak</a:t>
            </a:r>
            <a:r>
              <a:rPr lang="en-US" sz="2000" dirty="0"/>
              <a:t> </a:t>
            </a:r>
            <a:r>
              <a:rPr lang="en-US" sz="2000" dirty="0" err="1"/>
              <a:t>memberi</a:t>
            </a:r>
            <a:r>
              <a:rPr lang="en-US" sz="2000" dirty="0"/>
              <a:t> </a:t>
            </a:r>
            <a:r>
              <a:rPr lang="en-US" sz="2000" dirty="0" err="1"/>
              <a:t>nafkah</a:t>
            </a:r>
            <a:r>
              <a:rPr lang="en-US" sz="2000" dirty="0"/>
              <a:t> </a:t>
            </a:r>
            <a:r>
              <a:rPr lang="en-US" sz="2000" dirty="0" err="1"/>
              <a:t>isteri</a:t>
            </a:r>
            <a:r>
              <a:rPr lang="en-US" sz="2000" dirty="0"/>
              <a:t>, </a:t>
            </a:r>
            <a:r>
              <a:rPr lang="en-US" sz="2000" dirty="0" err="1"/>
              <a:t>tindak</a:t>
            </a:r>
            <a:r>
              <a:rPr lang="en-US" sz="2000" dirty="0"/>
              <a:t> </a:t>
            </a:r>
            <a:r>
              <a:rPr lang="en-US" sz="2000" dirty="0" err="1"/>
              <a:t>pelecehan</a:t>
            </a:r>
            <a:r>
              <a:rPr lang="en-US" sz="2000" dirty="0"/>
              <a:t>, </a:t>
            </a:r>
            <a:r>
              <a:rPr lang="en-US" sz="2000" dirty="0" err="1"/>
              <a:t>termasuk</a:t>
            </a:r>
            <a:r>
              <a:rPr lang="en-US" sz="2000" dirty="0"/>
              <a:t> </a:t>
            </a:r>
            <a:r>
              <a:rPr lang="en-US" sz="2000" dirty="0" err="1"/>
              <a:t>seluruh</a:t>
            </a:r>
            <a:r>
              <a:rPr lang="en-US" sz="2000" dirty="0"/>
              <a:t> </a:t>
            </a:r>
            <a:r>
              <a:rPr lang="en-US" sz="2000" dirty="0" err="1"/>
              <a:t>tayangan</a:t>
            </a:r>
            <a:r>
              <a:rPr lang="en-US" sz="2000" dirty="0"/>
              <a:t> yang </a:t>
            </a:r>
            <a:r>
              <a:rPr lang="en-US" sz="2000" dirty="0" err="1"/>
              <a:t>menggambarkan</a:t>
            </a:r>
            <a:r>
              <a:rPr lang="en-US" sz="2000" dirty="0"/>
              <a:t> </a:t>
            </a:r>
            <a:r>
              <a:rPr lang="en-US" sz="2000" dirty="0" err="1"/>
              <a:t>kekerasan</a:t>
            </a:r>
            <a:r>
              <a:rPr lang="en-US" sz="2000" dirty="0"/>
              <a:t> </a:t>
            </a:r>
            <a:r>
              <a:rPr lang="en-US" sz="2000" dirty="0" err="1"/>
              <a:t>dan</a:t>
            </a:r>
            <a:r>
              <a:rPr lang="en-US" sz="2000" dirty="0"/>
              <a:t> </a:t>
            </a:r>
            <a:r>
              <a:rPr lang="en-US" sz="2000" dirty="0" err="1"/>
              <a:t>dinilai</a:t>
            </a:r>
            <a:r>
              <a:rPr lang="en-US" sz="2000" dirty="0"/>
              <a:t> </a:t>
            </a:r>
            <a:r>
              <a:rPr lang="en-US" sz="2000" dirty="0" err="1"/>
              <a:t>mengganggu</a:t>
            </a:r>
            <a:r>
              <a:rPr lang="en-US" sz="2000" dirty="0"/>
              <a:t> </a:t>
            </a:r>
            <a:r>
              <a:rPr lang="en-US" sz="2000" dirty="0" err="1"/>
              <a:t>dan</a:t>
            </a:r>
            <a:r>
              <a:rPr lang="en-US" sz="2000" dirty="0"/>
              <a:t> </a:t>
            </a:r>
            <a:r>
              <a:rPr lang="en-US" sz="2000" dirty="0" err="1"/>
              <a:t>meresahkan</a:t>
            </a:r>
            <a:r>
              <a:rPr lang="en-US" sz="2000" dirty="0"/>
              <a:t> </a:t>
            </a:r>
            <a:r>
              <a:rPr lang="en-US" sz="2000" dirty="0" err="1"/>
              <a:t>masyarakat</a:t>
            </a:r>
            <a:r>
              <a:rPr lang="en-US" sz="2000" dirty="0"/>
              <a:t> </a:t>
            </a:r>
            <a:r>
              <a:rPr lang="en-US" sz="2000" dirty="0" err="1"/>
              <a:t>dalam</a:t>
            </a:r>
            <a:r>
              <a:rPr lang="en-US" sz="2000" dirty="0"/>
              <a:t> </a:t>
            </a:r>
            <a:r>
              <a:rPr lang="en-US" sz="2000" dirty="0" err="1"/>
              <a:t>hal</a:t>
            </a:r>
            <a:r>
              <a:rPr lang="en-US" sz="2000" dirty="0"/>
              <a:t> </a:t>
            </a:r>
            <a:r>
              <a:rPr lang="en-US" sz="2000" dirty="0" err="1"/>
              <a:t>ini</a:t>
            </a:r>
            <a:r>
              <a:rPr lang="en-US" sz="2000" dirty="0"/>
              <a:t> </a:t>
            </a:r>
            <a:r>
              <a:rPr lang="en-US" sz="2000" dirty="0" err="1"/>
              <a:t>akan</a:t>
            </a:r>
            <a:r>
              <a:rPr lang="en-US" sz="2000" dirty="0"/>
              <a:t> </a:t>
            </a:r>
            <a:r>
              <a:rPr lang="en-US" sz="2000" dirty="0" err="1"/>
              <a:t>dikenai</a:t>
            </a:r>
            <a:r>
              <a:rPr lang="en-US" sz="2000" dirty="0"/>
              <a:t> </a:t>
            </a:r>
            <a:r>
              <a:rPr lang="en-US" sz="2000" dirty="0" err="1"/>
              <a:t>takzir</a:t>
            </a:r>
            <a:r>
              <a:rPr lang="en-US" sz="2000" dirty="0"/>
              <a:t>.</a:t>
            </a:r>
          </a:p>
          <a:p>
            <a:pPr algn="ctr"/>
            <a:endParaRPr lang="id-ID" sz="2000" dirty="0"/>
          </a:p>
        </p:txBody>
      </p:sp>
      <p:sp>
        <p:nvSpPr>
          <p:cNvPr id="8" name="Dodecagon 7"/>
          <p:cNvSpPr/>
          <p:nvPr/>
        </p:nvSpPr>
        <p:spPr>
          <a:xfrm>
            <a:off x="5004048" y="5805264"/>
            <a:ext cx="864096" cy="764704"/>
          </a:xfrm>
          <a:prstGeom prst="dodecagon">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000" dirty="0" smtClean="0"/>
              <a:t>3</a:t>
            </a:r>
            <a:endParaRPr lang="id-ID" sz="2000" dirty="0"/>
          </a:p>
        </p:txBody>
      </p:sp>
    </p:spTree>
    <p:extLst>
      <p:ext uri="{BB962C8B-B14F-4D97-AF65-F5344CB8AC3E}">
        <p14:creationId xmlns:p14="http://schemas.microsoft.com/office/powerpoint/2010/main" val="1389386739"/>
      </p:ext>
    </p:extLst>
  </p:cSld>
  <p:clrMapOvr>
    <a:masterClrMapping/>
  </p:clrMapOvr>
  <p:transition spd="slow">
    <p:pull/>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0"/>
            <a:lum/>
          </a:blip>
          <a:srcRec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904656"/>
          </a:xfrm>
        </p:spPr>
        <p:txBody>
          <a:bodyPr/>
          <a:lstStyle/>
          <a:p>
            <a:endParaRPr lang="id-ID" dirty="0"/>
          </a:p>
        </p:txBody>
      </p:sp>
      <p:sp>
        <p:nvSpPr>
          <p:cNvPr id="4" name="Flowchart: Alternate Process 3"/>
          <p:cNvSpPr/>
          <p:nvPr/>
        </p:nvSpPr>
        <p:spPr>
          <a:xfrm>
            <a:off x="1979712" y="980728"/>
            <a:ext cx="5040560" cy="4752528"/>
          </a:xfrm>
          <a:prstGeom prst="flowChartAlternateProcess">
            <a:avLst/>
          </a:prstGeom>
        </p:spPr>
        <p:style>
          <a:lnRef idx="1">
            <a:schemeClr val="accent2"/>
          </a:lnRef>
          <a:fillRef idx="2">
            <a:schemeClr val="accent2"/>
          </a:fillRef>
          <a:effectRef idx="1">
            <a:schemeClr val="accent2"/>
          </a:effectRef>
          <a:fontRef idx="minor">
            <a:schemeClr val="dk1"/>
          </a:fontRef>
        </p:style>
        <p:txBody>
          <a:bodyPr rtlCol="0" anchor="ctr"/>
          <a:lstStyle/>
          <a:p>
            <a:pPr marL="0" lvl="3" algn="ctr"/>
            <a:r>
              <a:rPr lang="en-US" sz="2200" dirty="0" err="1"/>
              <a:t>Menyelenggarakan</a:t>
            </a:r>
            <a:r>
              <a:rPr lang="en-US" sz="2200" dirty="0"/>
              <a:t> </a:t>
            </a:r>
            <a:r>
              <a:rPr lang="en-US" sz="2200" dirty="0" err="1"/>
              <a:t>pendidikan</a:t>
            </a:r>
            <a:r>
              <a:rPr lang="en-US" sz="2200" dirty="0"/>
              <a:t> </a:t>
            </a:r>
            <a:r>
              <a:rPr lang="en-US" sz="2200" dirty="0" err="1"/>
              <a:t>dan</a:t>
            </a:r>
            <a:r>
              <a:rPr lang="en-US" sz="2200" dirty="0"/>
              <a:t> </a:t>
            </a:r>
            <a:r>
              <a:rPr lang="en-US" sz="2200" dirty="0" err="1"/>
              <a:t>kesehatan</a:t>
            </a:r>
            <a:r>
              <a:rPr lang="en-US" sz="2200" dirty="0"/>
              <a:t> </a:t>
            </a:r>
            <a:r>
              <a:rPr lang="en-US" sz="2200" dirty="0" err="1"/>
              <a:t>dengan</a:t>
            </a:r>
            <a:r>
              <a:rPr lang="en-US" sz="2200" dirty="0"/>
              <a:t> </a:t>
            </a:r>
            <a:r>
              <a:rPr lang="en-US" sz="2200" dirty="0" err="1"/>
              <a:t>biaya</a:t>
            </a:r>
            <a:r>
              <a:rPr lang="en-US" sz="2200" dirty="0"/>
              <a:t> </a:t>
            </a:r>
            <a:r>
              <a:rPr lang="en-US" sz="2200" dirty="0" err="1"/>
              <a:t>negara</a:t>
            </a:r>
            <a:r>
              <a:rPr lang="en-US" sz="2200" dirty="0"/>
              <a:t> (gratis) </a:t>
            </a:r>
            <a:r>
              <a:rPr lang="en-US" sz="2200" dirty="0" err="1"/>
              <a:t>dan</a:t>
            </a:r>
            <a:r>
              <a:rPr lang="en-US" sz="2200" dirty="0"/>
              <a:t> </a:t>
            </a:r>
            <a:r>
              <a:rPr lang="en-US" sz="2200" dirty="0" err="1"/>
              <a:t>berkualitas</a:t>
            </a:r>
            <a:r>
              <a:rPr lang="en-US" sz="2200" dirty="0"/>
              <a:t> </a:t>
            </a:r>
            <a:r>
              <a:rPr lang="en-US" sz="2200" dirty="0" err="1"/>
              <a:t>bagi</a:t>
            </a:r>
            <a:r>
              <a:rPr lang="en-US" sz="2200" dirty="0"/>
              <a:t> </a:t>
            </a:r>
            <a:r>
              <a:rPr lang="en-US" sz="2200" dirty="0" err="1"/>
              <a:t>seluruh</a:t>
            </a:r>
            <a:r>
              <a:rPr lang="en-US" sz="2200" dirty="0"/>
              <a:t> </a:t>
            </a:r>
            <a:r>
              <a:rPr lang="en-US" sz="2200" dirty="0" err="1"/>
              <a:t>rakyat</a:t>
            </a:r>
            <a:r>
              <a:rPr lang="en-US" sz="2200" dirty="0"/>
              <a:t> </a:t>
            </a:r>
            <a:r>
              <a:rPr lang="en-US" sz="2200" dirty="0" err="1"/>
              <a:t>tanpa</a:t>
            </a:r>
            <a:r>
              <a:rPr lang="en-US" sz="2200" dirty="0"/>
              <a:t> </a:t>
            </a:r>
            <a:r>
              <a:rPr lang="en-US" sz="2200" dirty="0" err="1"/>
              <a:t>terkecuali</a:t>
            </a:r>
            <a:r>
              <a:rPr lang="en-US" sz="2200" dirty="0"/>
              <a:t>. </a:t>
            </a:r>
            <a:r>
              <a:rPr lang="en-US" sz="2200" dirty="0" err="1"/>
              <a:t>Berikut</a:t>
            </a:r>
            <a:r>
              <a:rPr lang="en-US" sz="2200" dirty="0"/>
              <a:t> </a:t>
            </a:r>
            <a:r>
              <a:rPr lang="en-US" sz="2200" dirty="0" err="1"/>
              <a:t>penyediaan</a:t>
            </a:r>
            <a:r>
              <a:rPr lang="en-US" sz="2200" dirty="0"/>
              <a:t> </a:t>
            </a:r>
            <a:r>
              <a:rPr lang="en-US" sz="2200" dirty="0" err="1"/>
              <a:t>sarana</a:t>
            </a:r>
            <a:r>
              <a:rPr lang="en-US" sz="2200" dirty="0"/>
              <a:t> </a:t>
            </a:r>
            <a:r>
              <a:rPr lang="en-US" sz="2200" dirty="0" err="1"/>
              <a:t>dan</a:t>
            </a:r>
            <a:r>
              <a:rPr lang="en-US" sz="2200" dirty="0"/>
              <a:t> </a:t>
            </a:r>
            <a:r>
              <a:rPr lang="en-US" sz="2200" dirty="0" err="1"/>
              <a:t>prasarana</a:t>
            </a:r>
            <a:r>
              <a:rPr lang="en-US" sz="2200" dirty="0"/>
              <a:t> yang </a:t>
            </a:r>
            <a:r>
              <a:rPr lang="en-US" sz="2200" dirty="0" err="1"/>
              <a:t>memadai</a:t>
            </a:r>
            <a:r>
              <a:rPr lang="en-US" sz="2200" dirty="0"/>
              <a:t>. </a:t>
            </a:r>
            <a:r>
              <a:rPr lang="en-US" sz="2200" dirty="0" err="1"/>
              <a:t>Sekolah</a:t>
            </a:r>
            <a:r>
              <a:rPr lang="en-US" sz="2200" dirty="0"/>
              <a:t> </a:t>
            </a:r>
            <a:r>
              <a:rPr lang="en-US" sz="2200" dirty="0" err="1"/>
              <a:t>harus</a:t>
            </a:r>
            <a:r>
              <a:rPr lang="en-US" sz="2200" dirty="0"/>
              <a:t> </a:t>
            </a:r>
            <a:r>
              <a:rPr lang="en-US" sz="2200" dirty="0" err="1"/>
              <a:t>berkualitas</a:t>
            </a:r>
            <a:r>
              <a:rPr lang="en-US" sz="2200" dirty="0"/>
              <a:t> </a:t>
            </a:r>
            <a:r>
              <a:rPr lang="en-US" sz="2200" dirty="0" err="1"/>
              <a:t>untuk</a:t>
            </a:r>
            <a:r>
              <a:rPr lang="en-US" sz="2200" dirty="0"/>
              <a:t> </a:t>
            </a:r>
            <a:r>
              <a:rPr lang="en-US" sz="2200" dirty="0" err="1"/>
              <a:t>mencetak</a:t>
            </a:r>
            <a:r>
              <a:rPr lang="en-US" sz="2200" dirty="0"/>
              <a:t> </a:t>
            </a:r>
            <a:r>
              <a:rPr lang="en-US" sz="2200" dirty="0" err="1"/>
              <a:t>generasi</a:t>
            </a:r>
            <a:r>
              <a:rPr lang="en-US" sz="2200" dirty="0"/>
              <a:t> yang </a:t>
            </a:r>
            <a:r>
              <a:rPr lang="en-US" sz="2200" dirty="0" err="1"/>
              <a:t>mempunyai</a:t>
            </a:r>
            <a:r>
              <a:rPr lang="en-US" sz="2200" dirty="0"/>
              <a:t> </a:t>
            </a:r>
            <a:r>
              <a:rPr lang="en-US" sz="2200" dirty="0" err="1"/>
              <a:t>kepribadian</a:t>
            </a:r>
            <a:r>
              <a:rPr lang="en-US" sz="2200" dirty="0"/>
              <a:t> Islam, </a:t>
            </a:r>
            <a:r>
              <a:rPr lang="en-US" sz="2200" dirty="0" err="1"/>
              <a:t>penguasaan</a:t>
            </a:r>
            <a:r>
              <a:rPr lang="en-US" sz="2200" dirty="0"/>
              <a:t> </a:t>
            </a:r>
            <a:r>
              <a:rPr lang="en-US" sz="2200" dirty="0" err="1"/>
              <a:t>sains</a:t>
            </a:r>
            <a:r>
              <a:rPr lang="en-US" sz="2200" dirty="0"/>
              <a:t> </a:t>
            </a:r>
            <a:r>
              <a:rPr lang="en-US" sz="2200" dirty="0" err="1"/>
              <a:t>dan</a:t>
            </a:r>
            <a:r>
              <a:rPr lang="en-US" sz="2200" dirty="0"/>
              <a:t> </a:t>
            </a:r>
            <a:r>
              <a:rPr lang="en-US" sz="2200" dirty="0" err="1"/>
              <a:t>teknologi</a:t>
            </a:r>
            <a:r>
              <a:rPr lang="en-US" sz="2200" dirty="0"/>
              <a:t>, </a:t>
            </a:r>
            <a:r>
              <a:rPr lang="en-US" sz="2200" dirty="0" err="1"/>
              <a:t>serta</a:t>
            </a:r>
            <a:r>
              <a:rPr lang="en-US" sz="2200" dirty="0"/>
              <a:t> </a:t>
            </a:r>
            <a:r>
              <a:rPr lang="en-US" sz="2200" dirty="0" err="1"/>
              <a:t>ketrampilan</a:t>
            </a:r>
            <a:r>
              <a:rPr lang="en-US" sz="2200" dirty="0"/>
              <a:t> </a:t>
            </a:r>
            <a:r>
              <a:rPr lang="en-US" sz="2200" dirty="0" err="1"/>
              <a:t>hidup</a:t>
            </a:r>
            <a:r>
              <a:rPr lang="en-US" sz="2200" dirty="0"/>
              <a:t> </a:t>
            </a:r>
            <a:r>
              <a:rPr lang="en-US" sz="2200" dirty="0" err="1"/>
              <a:t>bagi</a:t>
            </a:r>
            <a:r>
              <a:rPr lang="en-US" sz="2200" dirty="0"/>
              <a:t> </a:t>
            </a:r>
            <a:r>
              <a:rPr lang="en-US" sz="2200" dirty="0" err="1"/>
              <a:t>anak</a:t>
            </a:r>
            <a:r>
              <a:rPr lang="en-US" sz="2200" dirty="0"/>
              <a:t> </a:t>
            </a:r>
            <a:r>
              <a:rPr lang="en-US" sz="2200" dirty="0" err="1"/>
              <a:t>didik</a:t>
            </a:r>
            <a:r>
              <a:rPr lang="en-US" sz="2200" dirty="0"/>
              <a:t>.</a:t>
            </a:r>
          </a:p>
          <a:p>
            <a:pPr algn="ctr"/>
            <a:endParaRPr lang="id-ID" sz="2200" dirty="0"/>
          </a:p>
        </p:txBody>
      </p:sp>
      <p:sp>
        <p:nvSpPr>
          <p:cNvPr id="5" name="Dodecagon 4"/>
          <p:cNvSpPr/>
          <p:nvPr/>
        </p:nvSpPr>
        <p:spPr>
          <a:xfrm>
            <a:off x="1835696" y="908720"/>
            <a:ext cx="720080" cy="504056"/>
          </a:xfrm>
          <a:prstGeom prst="dodecagon">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200" dirty="0"/>
              <a:t>4</a:t>
            </a:r>
          </a:p>
        </p:txBody>
      </p:sp>
    </p:spTree>
    <p:extLst>
      <p:ext uri="{BB962C8B-B14F-4D97-AF65-F5344CB8AC3E}">
        <p14:creationId xmlns:p14="http://schemas.microsoft.com/office/powerpoint/2010/main" val="362798230"/>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0"/>
            <a:lum/>
          </a:blip>
          <a:srcRec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476672"/>
            <a:ext cx="8712968" cy="6120680"/>
          </a:xfrm>
        </p:spPr>
        <p:txBody>
          <a:bodyPr/>
          <a:lstStyle/>
          <a:p>
            <a:endParaRPr lang="id-ID" dirty="0"/>
          </a:p>
        </p:txBody>
      </p:sp>
      <p:sp>
        <p:nvSpPr>
          <p:cNvPr id="6" name="Rectangle 5"/>
          <p:cNvSpPr/>
          <p:nvPr/>
        </p:nvSpPr>
        <p:spPr>
          <a:xfrm>
            <a:off x="-81026" y="1131709"/>
            <a:ext cx="9225026" cy="2585323"/>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id-ID"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SEKIAN</a:t>
            </a:r>
          </a:p>
          <a:p>
            <a:pPr algn="ctr"/>
            <a:r>
              <a:rPr lang="id-ID"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TERIMA KASIH</a:t>
            </a:r>
          </a:p>
          <a:p>
            <a:pPr algn="ctr"/>
            <a:r>
              <a:rPr lang="id-ID"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WASSALAMU’ALAIKUM WR.WB</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7" name="Horizontal Scroll 6"/>
          <p:cNvSpPr/>
          <p:nvPr/>
        </p:nvSpPr>
        <p:spPr>
          <a:xfrm>
            <a:off x="17910" y="4509120"/>
            <a:ext cx="9124742" cy="1728192"/>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id-ID"/>
          </a:p>
        </p:txBody>
      </p:sp>
      <p:sp>
        <p:nvSpPr>
          <p:cNvPr id="8" name="Rectangle 7"/>
          <p:cNvSpPr/>
          <p:nvPr/>
        </p:nvSpPr>
        <p:spPr>
          <a:xfrm>
            <a:off x="17910" y="4911551"/>
            <a:ext cx="9124742" cy="923330"/>
          </a:xfrm>
          <a:prstGeom prst="rect">
            <a:avLst/>
          </a:prstGeom>
          <a:noFill/>
        </p:spPr>
        <p:txBody>
          <a:bodyPr wrap="none" lIns="91440" tIns="45720" rIns="91440" bIns="45720">
            <a:prstTxWarp prst="textPlain">
              <a:avLst/>
            </a:prstTxWarp>
            <a:spAutoFit/>
          </a:bodyPr>
          <a:lstStyle/>
          <a:p>
            <a:pPr algn="ctr"/>
            <a:r>
              <a:rPr lang="id-ID" sz="5400" b="1" dirty="0" smtClean="0">
                <a:ln w="1905"/>
                <a:effectLst>
                  <a:glow rad="228600">
                    <a:schemeClr val="accent2">
                      <a:satMod val="175000"/>
                      <a:alpha val="40000"/>
                    </a:schemeClr>
                  </a:glow>
                  <a:innerShdw blurRad="69850" dist="43180" dir="5400000">
                    <a:srgbClr val="000000">
                      <a:alpha val="65000"/>
                    </a:srgbClr>
                  </a:innerShdw>
                </a:effectLst>
              </a:rPr>
              <a:t>PROF. DR. NAWIR YUSLEM, MA</a:t>
            </a:r>
            <a:endParaRPr lang="en-US" sz="5400" b="1" dirty="0">
              <a:ln w="1905"/>
              <a:effectLst>
                <a:glow rad="228600">
                  <a:schemeClr val="accent2">
                    <a:satMod val="175000"/>
                    <a:alpha val="40000"/>
                  </a:schemeClr>
                </a:glow>
                <a:innerShdw blurRad="69850" dist="43180" dir="5400000">
                  <a:srgbClr val="000000">
                    <a:alpha val="65000"/>
                  </a:srgbClr>
                </a:innerShdw>
              </a:effectLst>
            </a:endParaRPr>
          </a:p>
        </p:txBody>
      </p:sp>
    </p:spTree>
    <p:extLst>
      <p:ext uri="{BB962C8B-B14F-4D97-AF65-F5344CB8AC3E}">
        <p14:creationId xmlns:p14="http://schemas.microsoft.com/office/powerpoint/2010/main" val="2360635283"/>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2478271302"/>
              </p:ext>
            </p:extLst>
          </p:nvPr>
        </p:nvGraphicFramePr>
        <p:xfrm>
          <a:off x="0" y="404664"/>
          <a:ext cx="9144000"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ound Diagonal Corner Rectangle 7"/>
          <p:cNvSpPr/>
          <p:nvPr/>
        </p:nvSpPr>
        <p:spPr>
          <a:xfrm>
            <a:off x="323528" y="5445224"/>
            <a:ext cx="7704856" cy="1268760"/>
          </a:xfrm>
          <a:prstGeom prst="round2DiagRect">
            <a:avLst/>
          </a:prstGeom>
        </p:spPr>
        <p:style>
          <a:lnRef idx="0">
            <a:schemeClr val="accent5"/>
          </a:lnRef>
          <a:fillRef idx="3">
            <a:schemeClr val="accent5"/>
          </a:fillRef>
          <a:effectRef idx="3">
            <a:schemeClr val="accent5"/>
          </a:effectRef>
          <a:fontRef idx="minor">
            <a:schemeClr val="lt1"/>
          </a:fontRef>
        </p:style>
        <p:txBody>
          <a:bodyPr rtlCol="0" anchor="t"/>
          <a:lstStyle/>
          <a:p>
            <a:pPr algn="ctr"/>
            <a:r>
              <a:rPr lang="en-US" sz="2200" dirty="0" err="1" smtClean="0">
                <a:solidFill>
                  <a:schemeClr val="tx1"/>
                </a:solidFill>
              </a:rPr>
              <a:t>Secara</a:t>
            </a:r>
            <a:r>
              <a:rPr lang="en-US" sz="2200" dirty="0" smtClean="0">
                <a:solidFill>
                  <a:schemeClr val="tx1"/>
                </a:solidFill>
              </a:rPr>
              <a:t> </a:t>
            </a:r>
            <a:r>
              <a:rPr lang="en-US" sz="2200" dirty="0" err="1" smtClean="0">
                <a:solidFill>
                  <a:schemeClr val="tx1"/>
                </a:solidFill>
              </a:rPr>
              <a:t>ringkas</a:t>
            </a:r>
            <a:r>
              <a:rPr lang="en-US" sz="2200" dirty="0" smtClean="0">
                <a:solidFill>
                  <a:schemeClr val="tx1"/>
                </a:solidFill>
              </a:rPr>
              <a:t>, </a:t>
            </a:r>
            <a:r>
              <a:rPr lang="en-US" sz="2200" dirty="0" err="1" smtClean="0">
                <a:solidFill>
                  <a:schemeClr val="tx1"/>
                </a:solidFill>
              </a:rPr>
              <a:t>kekerasan</a:t>
            </a:r>
            <a:r>
              <a:rPr lang="en-US" sz="2200" dirty="0" smtClean="0">
                <a:solidFill>
                  <a:schemeClr val="tx1"/>
                </a:solidFill>
              </a:rPr>
              <a:t> </a:t>
            </a:r>
            <a:r>
              <a:rPr lang="en-US" sz="2200" dirty="0" err="1" smtClean="0">
                <a:solidFill>
                  <a:schemeClr val="tx1"/>
                </a:solidFill>
              </a:rPr>
              <a:t>terhadap</a:t>
            </a:r>
            <a:r>
              <a:rPr lang="en-US" sz="2200" dirty="0" smtClean="0">
                <a:solidFill>
                  <a:schemeClr val="tx1"/>
                </a:solidFill>
              </a:rPr>
              <a:t> </a:t>
            </a:r>
            <a:r>
              <a:rPr lang="en-US" sz="2200" dirty="0" err="1" smtClean="0">
                <a:solidFill>
                  <a:schemeClr val="tx1"/>
                </a:solidFill>
              </a:rPr>
              <a:t>anak</a:t>
            </a:r>
            <a:r>
              <a:rPr lang="en-US" sz="2200" dirty="0" smtClean="0">
                <a:solidFill>
                  <a:schemeClr val="tx1"/>
                </a:solidFill>
              </a:rPr>
              <a:t> </a:t>
            </a:r>
            <a:r>
              <a:rPr lang="en-US" sz="2200" dirty="0" err="1" smtClean="0">
                <a:solidFill>
                  <a:schemeClr val="tx1"/>
                </a:solidFill>
              </a:rPr>
              <a:t>adalah</a:t>
            </a:r>
            <a:r>
              <a:rPr lang="en-US" sz="2200" dirty="0" smtClean="0">
                <a:solidFill>
                  <a:schemeClr val="tx1"/>
                </a:solidFill>
              </a:rPr>
              <a:t> “</a:t>
            </a:r>
            <a:r>
              <a:rPr lang="en-US" sz="2200" dirty="0" err="1" smtClean="0">
                <a:solidFill>
                  <a:schemeClr val="tx1"/>
                </a:solidFill>
              </a:rPr>
              <a:t>berbagai</a:t>
            </a:r>
            <a:r>
              <a:rPr lang="en-US" sz="2200" dirty="0" smtClean="0">
                <a:solidFill>
                  <a:schemeClr val="tx1"/>
                </a:solidFill>
              </a:rPr>
              <a:t> </a:t>
            </a:r>
            <a:r>
              <a:rPr lang="en-US" sz="2200" dirty="0" err="1" smtClean="0">
                <a:solidFill>
                  <a:schemeClr val="tx1"/>
                </a:solidFill>
              </a:rPr>
              <a:t>tindakan</a:t>
            </a:r>
            <a:r>
              <a:rPr lang="en-US" sz="2200" dirty="0" smtClean="0">
                <a:solidFill>
                  <a:schemeClr val="tx1"/>
                </a:solidFill>
              </a:rPr>
              <a:t> </a:t>
            </a:r>
            <a:r>
              <a:rPr lang="en-US" sz="2200" dirty="0" err="1" smtClean="0">
                <a:solidFill>
                  <a:schemeClr val="tx1"/>
                </a:solidFill>
              </a:rPr>
              <a:t>baik</a:t>
            </a:r>
            <a:r>
              <a:rPr lang="en-US" sz="2200" dirty="0" smtClean="0">
                <a:solidFill>
                  <a:schemeClr val="tx1"/>
                </a:solidFill>
              </a:rPr>
              <a:t> </a:t>
            </a:r>
            <a:r>
              <a:rPr lang="en-US" sz="2200" dirty="0" err="1" smtClean="0">
                <a:solidFill>
                  <a:schemeClr val="tx1"/>
                </a:solidFill>
              </a:rPr>
              <a:t>secara</a:t>
            </a:r>
            <a:r>
              <a:rPr lang="en-US" sz="2200" dirty="0" smtClean="0">
                <a:solidFill>
                  <a:schemeClr val="tx1"/>
                </a:solidFill>
              </a:rPr>
              <a:t> </a:t>
            </a:r>
            <a:r>
              <a:rPr lang="en-US" sz="2200" dirty="0" err="1" smtClean="0">
                <a:solidFill>
                  <a:schemeClr val="tx1"/>
                </a:solidFill>
              </a:rPr>
              <a:t>fisik</a:t>
            </a:r>
            <a:r>
              <a:rPr lang="en-US" sz="2200" dirty="0" smtClean="0">
                <a:solidFill>
                  <a:schemeClr val="tx1"/>
                </a:solidFill>
              </a:rPr>
              <a:t> </a:t>
            </a:r>
            <a:r>
              <a:rPr lang="en-US" sz="2200" dirty="0" err="1" smtClean="0">
                <a:solidFill>
                  <a:schemeClr val="tx1"/>
                </a:solidFill>
              </a:rPr>
              <a:t>atau</a:t>
            </a:r>
            <a:r>
              <a:rPr lang="en-US" sz="2200" dirty="0" smtClean="0">
                <a:solidFill>
                  <a:schemeClr val="tx1"/>
                </a:solidFill>
              </a:rPr>
              <a:t> pun  </a:t>
            </a:r>
            <a:r>
              <a:rPr lang="en-US" sz="2200" dirty="0" err="1" smtClean="0">
                <a:solidFill>
                  <a:schemeClr val="tx1"/>
                </a:solidFill>
              </a:rPr>
              <a:t>psikis</a:t>
            </a:r>
            <a:r>
              <a:rPr lang="en-US" sz="2200" dirty="0" smtClean="0">
                <a:solidFill>
                  <a:schemeClr val="tx1"/>
                </a:solidFill>
              </a:rPr>
              <a:t> yang </a:t>
            </a:r>
            <a:r>
              <a:rPr lang="en-US" sz="2200" dirty="0" err="1" smtClean="0">
                <a:solidFill>
                  <a:schemeClr val="tx1"/>
                </a:solidFill>
              </a:rPr>
              <a:t>melahirkan</a:t>
            </a:r>
            <a:r>
              <a:rPr lang="en-US" sz="2200" dirty="0" smtClean="0">
                <a:solidFill>
                  <a:schemeClr val="tx1"/>
                </a:solidFill>
              </a:rPr>
              <a:t> </a:t>
            </a:r>
            <a:r>
              <a:rPr lang="en-US" sz="2200" dirty="0" err="1" smtClean="0">
                <a:solidFill>
                  <a:schemeClr val="tx1"/>
                </a:solidFill>
              </a:rPr>
              <a:t>penderitaan</a:t>
            </a:r>
            <a:r>
              <a:rPr lang="en-US" sz="2200" dirty="0" smtClean="0">
                <a:solidFill>
                  <a:schemeClr val="tx1"/>
                </a:solidFill>
              </a:rPr>
              <a:t> </a:t>
            </a:r>
            <a:r>
              <a:rPr lang="en-US" sz="2200" dirty="0" err="1" smtClean="0">
                <a:solidFill>
                  <a:schemeClr val="tx1"/>
                </a:solidFill>
              </a:rPr>
              <a:t>bagi</a:t>
            </a:r>
            <a:r>
              <a:rPr lang="en-US" sz="2200" dirty="0" smtClean="0">
                <a:solidFill>
                  <a:schemeClr val="tx1"/>
                </a:solidFill>
              </a:rPr>
              <a:t> </a:t>
            </a:r>
            <a:r>
              <a:rPr lang="en-US" sz="2200" dirty="0" err="1" smtClean="0">
                <a:solidFill>
                  <a:schemeClr val="tx1"/>
                </a:solidFill>
              </a:rPr>
              <a:t>si</a:t>
            </a:r>
            <a:r>
              <a:rPr lang="en-US" sz="2200" dirty="0" smtClean="0">
                <a:solidFill>
                  <a:schemeClr val="tx1"/>
                </a:solidFill>
              </a:rPr>
              <a:t> </a:t>
            </a:r>
            <a:r>
              <a:rPr lang="en-US" sz="2200" dirty="0" err="1" smtClean="0">
                <a:solidFill>
                  <a:schemeClr val="tx1"/>
                </a:solidFill>
              </a:rPr>
              <a:t>anak</a:t>
            </a:r>
            <a:r>
              <a:rPr lang="en-US" sz="2200" dirty="0" smtClean="0">
                <a:solidFill>
                  <a:schemeClr val="tx1"/>
                </a:solidFill>
              </a:rPr>
              <a:t>.” </a:t>
            </a:r>
          </a:p>
          <a:p>
            <a:pPr algn="ctr"/>
            <a:endParaRPr lang="id-ID" sz="2200" dirty="0">
              <a:solidFill>
                <a:schemeClr val="tx1"/>
              </a:solidFill>
            </a:endParaRPr>
          </a:p>
        </p:txBody>
      </p:sp>
    </p:spTree>
    <p:extLst>
      <p:ext uri="{BB962C8B-B14F-4D97-AF65-F5344CB8AC3E}">
        <p14:creationId xmlns:p14="http://schemas.microsoft.com/office/powerpoint/2010/main" val="866265855"/>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graphicEl>
                                              <a:dgm id="{0AAF861A-4EC2-4966-92BB-30B3B12B026B}"/>
                                            </p:graphicEl>
                                          </p:spTgt>
                                        </p:tgtEl>
                                        <p:attrNameLst>
                                          <p:attrName>style.visibility</p:attrName>
                                        </p:attrNameLst>
                                      </p:cBhvr>
                                      <p:to>
                                        <p:strVal val="visible"/>
                                      </p:to>
                                    </p:set>
                                    <p:animEffect transition="in" filter="wipe(up)">
                                      <p:cBhvr>
                                        <p:cTn id="7" dur="500"/>
                                        <p:tgtEl>
                                          <p:spTgt spid="7">
                                            <p:graphicEl>
                                              <a:dgm id="{0AAF861A-4EC2-4966-92BB-30B3B12B026B}"/>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
                                            <p:graphicEl>
                                              <a:dgm id="{D40293A1-DDDD-456B-9CB6-129CDA6860A6}"/>
                                            </p:graphicEl>
                                          </p:spTgt>
                                        </p:tgtEl>
                                        <p:attrNameLst>
                                          <p:attrName>style.visibility</p:attrName>
                                        </p:attrNameLst>
                                      </p:cBhvr>
                                      <p:to>
                                        <p:strVal val="visible"/>
                                      </p:to>
                                    </p:set>
                                    <p:animEffect transition="in" filter="wipe(up)">
                                      <p:cBhvr>
                                        <p:cTn id="12" dur="500"/>
                                        <p:tgtEl>
                                          <p:spTgt spid="7">
                                            <p:graphicEl>
                                              <a:dgm id="{D40293A1-DDDD-456B-9CB6-129CDA6860A6}"/>
                                            </p:graphicEl>
                                          </p:spTgt>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7">
                                            <p:graphicEl>
                                              <a:dgm id="{CEED8E9E-F353-41D0-9903-E8E4E2FCB61E}"/>
                                            </p:graphicEl>
                                          </p:spTgt>
                                        </p:tgtEl>
                                        <p:attrNameLst>
                                          <p:attrName>style.visibility</p:attrName>
                                        </p:attrNameLst>
                                      </p:cBhvr>
                                      <p:to>
                                        <p:strVal val="visible"/>
                                      </p:to>
                                    </p:set>
                                    <p:animEffect transition="in" filter="wipe(up)">
                                      <p:cBhvr>
                                        <p:cTn id="15" dur="500"/>
                                        <p:tgtEl>
                                          <p:spTgt spid="7">
                                            <p:graphicEl>
                                              <a:dgm id="{CEED8E9E-F353-41D0-9903-E8E4E2FCB61E}"/>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7">
                                            <p:graphicEl>
                                              <a:dgm id="{E1C95626-95FA-478C-80C4-60F330C70B73}"/>
                                            </p:graphicEl>
                                          </p:spTgt>
                                        </p:tgtEl>
                                        <p:attrNameLst>
                                          <p:attrName>style.visibility</p:attrName>
                                        </p:attrNameLst>
                                      </p:cBhvr>
                                      <p:to>
                                        <p:strVal val="visible"/>
                                      </p:to>
                                    </p:set>
                                    <p:animEffect transition="in" filter="wipe(up)">
                                      <p:cBhvr>
                                        <p:cTn id="20" dur="500"/>
                                        <p:tgtEl>
                                          <p:spTgt spid="7">
                                            <p:graphicEl>
                                              <a:dgm id="{E1C95626-95FA-478C-80C4-60F330C70B73}"/>
                                            </p:graphicEl>
                                          </p:spTgt>
                                        </p:tgtEl>
                                      </p:cBhvr>
                                    </p:animEffect>
                                  </p:childTnLst>
                                </p:cTn>
                              </p:par>
                              <p:par>
                                <p:cTn id="21" presetID="22" presetClass="entr" presetSubtype="1" fill="hold" grpId="0" nodeType="withEffect">
                                  <p:stCondLst>
                                    <p:cond delay="0"/>
                                  </p:stCondLst>
                                  <p:childTnLst>
                                    <p:set>
                                      <p:cBhvr>
                                        <p:cTn id="22" dur="1" fill="hold">
                                          <p:stCondLst>
                                            <p:cond delay="0"/>
                                          </p:stCondLst>
                                        </p:cTn>
                                        <p:tgtEl>
                                          <p:spTgt spid="7">
                                            <p:graphicEl>
                                              <a:dgm id="{077EB0C1-5CB4-49B6-9B65-9C90827B8079}"/>
                                            </p:graphicEl>
                                          </p:spTgt>
                                        </p:tgtEl>
                                        <p:attrNameLst>
                                          <p:attrName>style.visibility</p:attrName>
                                        </p:attrNameLst>
                                      </p:cBhvr>
                                      <p:to>
                                        <p:strVal val="visible"/>
                                      </p:to>
                                    </p:set>
                                    <p:animEffect transition="in" filter="wipe(up)">
                                      <p:cBhvr>
                                        <p:cTn id="23" dur="500"/>
                                        <p:tgtEl>
                                          <p:spTgt spid="7">
                                            <p:graphicEl>
                                              <a:dgm id="{077EB0C1-5CB4-49B6-9B65-9C90827B8079}"/>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1" fill="hold" grpId="0" nodeType="clickEffect">
                                  <p:stCondLst>
                                    <p:cond delay="0"/>
                                  </p:stCondLst>
                                  <p:childTnLst>
                                    <p:set>
                                      <p:cBhvr>
                                        <p:cTn id="27" dur="1" fill="hold">
                                          <p:stCondLst>
                                            <p:cond delay="0"/>
                                          </p:stCondLst>
                                        </p:cTn>
                                        <p:tgtEl>
                                          <p:spTgt spid="7">
                                            <p:graphicEl>
                                              <a:dgm id="{DCB66AA5-E11C-4578-9A77-0C4D9B95EE6F}"/>
                                            </p:graphicEl>
                                          </p:spTgt>
                                        </p:tgtEl>
                                        <p:attrNameLst>
                                          <p:attrName>style.visibility</p:attrName>
                                        </p:attrNameLst>
                                      </p:cBhvr>
                                      <p:to>
                                        <p:strVal val="visible"/>
                                      </p:to>
                                    </p:set>
                                    <p:animEffect transition="in" filter="wipe(up)">
                                      <p:cBhvr>
                                        <p:cTn id="28" dur="500"/>
                                        <p:tgtEl>
                                          <p:spTgt spid="7">
                                            <p:graphicEl>
                                              <a:dgm id="{DCB66AA5-E11C-4578-9A77-0C4D9B95EE6F}"/>
                                            </p:graphicEl>
                                          </p:spTgt>
                                        </p:tgtEl>
                                      </p:cBhvr>
                                    </p:animEffect>
                                  </p:childTnLst>
                                </p:cTn>
                              </p:par>
                              <p:par>
                                <p:cTn id="29" presetID="22" presetClass="entr" presetSubtype="1" fill="hold" grpId="0" nodeType="withEffect">
                                  <p:stCondLst>
                                    <p:cond delay="0"/>
                                  </p:stCondLst>
                                  <p:childTnLst>
                                    <p:set>
                                      <p:cBhvr>
                                        <p:cTn id="30" dur="1" fill="hold">
                                          <p:stCondLst>
                                            <p:cond delay="0"/>
                                          </p:stCondLst>
                                        </p:cTn>
                                        <p:tgtEl>
                                          <p:spTgt spid="7">
                                            <p:graphicEl>
                                              <a:dgm id="{4E9BD59B-86A8-4857-8371-0CB3CF4CC6A4}"/>
                                            </p:graphicEl>
                                          </p:spTgt>
                                        </p:tgtEl>
                                        <p:attrNameLst>
                                          <p:attrName>style.visibility</p:attrName>
                                        </p:attrNameLst>
                                      </p:cBhvr>
                                      <p:to>
                                        <p:strVal val="visible"/>
                                      </p:to>
                                    </p:set>
                                    <p:animEffect transition="in" filter="wipe(up)">
                                      <p:cBhvr>
                                        <p:cTn id="31" dur="500"/>
                                        <p:tgtEl>
                                          <p:spTgt spid="7">
                                            <p:graphicEl>
                                              <a:dgm id="{4E9BD59B-86A8-4857-8371-0CB3CF4CC6A4}"/>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grpId="0" nodeType="clickEffect">
                                  <p:stCondLst>
                                    <p:cond delay="0"/>
                                  </p:stCondLst>
                                  <p:childTnLst>
                                    <p:set>
                                      <p:cBhvr>
                                        <p:cTn id="35" dur="1" fill="hold">
                                          <p:stCondLst>
                                            <p:cond delay="0"/>
                                          </p:stCondLst>
                                        </p:cTn>
                                        <p:tgtEl>
                                          <p:spTgt spid="7">
                                            <p:graphicEl>
                                              <a:dgm id="{A6CF1168-9BF7-4960-9AE0-9F87D71FF057}"/>
                                            </p:graphicEl>
                                          </p:spTgt>
                                        </p:tgtEl>
                                        <p:attrNameLst>
                                          <p:attrName>style.visibility</p:attrName>
                                        </p:attrNameLst>
                                      </p:cBhvr>
                                      <p:to>
                                        <p:strVal val="visible"/>
                                      </p:to>
                                    </p:set>
                                    <p:animEffect transition="in" filter="wipe(up)">
                                      <p:cBhvr>
                                        <p:cTn id="36" dur="500"/>
                                        <p:tgtEl>
                                          <p:spTgt spid="7">
                                            <p:graphicEl>
                                              <a:dgm id="{A6CF1168-9BF7-4960-9AE0-9F87D71FF057}"/>
                                            </p:graphicEl>
                                          </p:spTgt>
                                        </p:tgtEl>
                                      </p:cBhvr>
                                    </p:animEffect>
                                  </p:childTnLst>
                                </p:cTn>
                              </p:par>
                              <p:par>
                                <p:cTn id="37" presetID="22" presetClass="entr" presetSubtype="1" fill="hold" grpId="0" nodeType="withEffect">
                                  <p:stCondLst>
                                    <p:cond delay="0"/>
                                  </p:stCondLst>
                                  <p:childTnLst>
                                    <p:set>
                                      <p:cBhvr>
                                        <p:cTn id="38" dur="1" fill="hold">
                                          <p:stCondLst>
                                            <p:cond delay="0"/>
                                          </p:stCondLst>
                                        </p:cTn>
                                        <p:tgtEl>
                                          <p:spTgt spid="7">
                                            <p:graphicEl>
                                              <a:dgm id="{9DC48EA4-093E-4F8C-B20D-4013742E7B91}"/>
                                            </p:graphicEl>
                                          </p:spTgt>
                                        </p:tgtEl>
                                        <p:attrNameLst>
                                          <p:attrName>style.visibility</p:attrName>
                                        </p:attrNameLst>
                                      </p:cBhvr>
                                      <p:to>
                                        <p:strVal val="visible"/>
                                      </p:to>
                                    </p:set>
                                    <p:animEffect transition="in" filter="wipe(up)">
                                      <p:cBhvr>
                                        <p:cTn id="39" dur="500"/>
                                        <p:tgtEl>
                                          <p:spTgt spid="7">
                                            <p:graphicEl>
                                              <a:dgm id="{9DC48EA4-093E-4F8C-B20D-4013742E7B91}"/>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1" fill="hold" grpId="0" nodeType="clickEffect">
                                  <p:stCondLst>
                                    <p:cond delay="0"/>
                                  </p:stCondLst>
                                  <p:childTnLst>
                                    <p:set>
                                      <p:cBhvr>
                                        <p:cTn id="43" dur="1" fill="hold">
                                          <p:stCondLst>
                                            <p:cond delay="0"/>
                                          </p:stCondLst>
                                        </p:cTn>
                                        <p:tgtEl>
                                          <p:spTgt spid="7">
                                            <p:graphicEl>
                                              <a:dgm id="{744F9D04-9F54-4368-92D9-0F591BF2F88F}"/>
                                            </p:graphicEl>
                                          </p:spTgt>
                                        </p:tgtEl>
                                        <p:attrNameLst>
                                          <p:attrName>style.visibility</p:attrName>
                                        </p:attrNameLst>
                                      </p:cBhvr>
                                      <p:to>
                                        <p:strVal val="visible"/>
                                      </p:to>
                                    </p:set>
                                    <p:animEffect transition="in" filter="wipe(up)">
                                      <p:cBhvr>
                                        <p:cTn id="44" dur="500"/>
                                        <p:tgtEl>
                                          <p:spTgt spid="7">
                                            <p:graphicEl>
                                              <a:dgm id="{744F9D04-9F54-4368-92D9-0F591BF2F88F}"/>
                                            </p:graphicEl>
                                          </p:spTgt>
                                        </p:tgtEl>
                                      </p:cBhvr>
                                    </p:animEffect>
                                  </p:childTnLst>
                                </p:cTn>
                              </p:par>
                              <p:par>
                                <p:cTn id="45" presetID="22" presetClass="entr" presetSubtype="1" fill="hold" grpId="0" nodeType="withEffect">
                                  <p:stCondLst>
                                    <p:cond delay="0"/>
                                  </p:stCondLst>
                                  <p:childTnLst>
                                    <p:set>
                                      <p:cBhvr>
                                        <p:cTn id="46" dur="1" fill="hold">
                                          <p:stCondLst>
                                            <p:cond delay="0"/>
                                          </p:stCondLst>
                                        </p:cTn>
                                        <p:tgtEl>
                                          <p:spTgt spid="7">
                                            <p:graphicEl>
                                              <a:dgm id="{74239515-D0A5-423E-BAB0-38D38926EF0B}"/>
                                            </p:graphicEl>
                                          </p:spTgt>
                                        </p:tgtEl>
                                        <p:attrNameLst>
                                          <p:attrName>style.visibility</p:attrName>
                                        </p:attrNameLst>
                                      </p:cBhvr>
                                      <p:to>
                                        <p:strVal val="visible"/>
                                      </p:to>
                                    </p:set>
                                    <p:animEffect transition="in" filter="wipe(up)">
                                      <p:cBhvr>
                                        <p:cTn id="47" dur="500"/>
                                        <p:tgtEl>
                                          <p:spTgt spid="7">
                                            <p:graphicEl>
                                              <a:dgm id="{74239515-D0A5-423E-BAB0-38D38926EF0B}"/>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grpId="0" nodeType="clickEffect">
                                  <p:stCondLst>
                                    <p:cond delay="0"/>
                                  </p:stCondLst>
                                  <p:childTnLst>
                                    <p:set>
                                      <p:cBhvr>
                                        <p:cTn id="51" dur="1" fill="hold">
                                          <p:stCondLst>
                                            <p:cond delay="0"/>
                                          </p:stCondLst>
                                        </p:cTn>
                                        <p:tgtEl>
                                          <p:spTgt spid="7">
                                            <p:graphicEl>
                                              <a:dgm id="{B951D957-5211-44F8-85B9-37ACA5AA6A65}"/>
                                            </p:graphicEl>
                                          </p:spTgt>
                                        </p:tgtEl>
                                        <p:attrNameLst>
                                          <p:attrName>style.visibility</p:attrName>
                                        </p:attrNameLst>
                                      </p:cBhvr>
                                      <p:to>
                                        <p:strVal val="visible"/>
                                      </p:to>
                                    </p:set>
                                    <p:animEffect transition="in" filter="wipe(up)">
                                      <p:cBhvr>
                                        <p:cTn id="52" dur="500"/>
                                        <p:tgtEl>
                                          <p:spTgt spid="7">
                                            <p:graphicEl>
                                              <a:dgm id="{B951D957-5211-44F8-85B9-37ACA5AA6A65}"/>
                                            </p:graphicEl>
                                          </p:spTgt>
                                        </p:tgtEl>
                                      </p:cBhvr>
                                    </p:animEffect>
                                  </p:childTnLst>
                                </p:cTn>
                              </p:par>
                              <p:par>
                                <p:cTn id="53" presetID="22" presetClass="entr" presetSubtype="1" fill="hold" grpId="0" nodeType="withEffect">
                                  <p:stCondLst>
                                    <p:cond delay="0"/>
                                  </p:stCondLst>
                                  <p:childTnLst>
                                    <p:set>
                                      <p:cBhvr>
                                        <p:cTn id="54" dur="1" fill="hold">
                                          <p:stCondLst>
                                            <p:cond delay="0"/>
                                          </p:stCondLst>
                                        </p:cTn>
                                        <p:tgtEl>
                                          <p:spTgt spid="7">
                                            <p:graphicEl>
                                              <a:dgm id="{BC42F8AC-65DC-411E-95EF-8A75FC647BB1}"/>
                                            </p:graphicEl>
                                          </p:spTgt>
                                        </p:tgtEl>
                                        <p:attrNameLst>
                                          <p:attrName>style.visibility</p:attrName>
                                        </p:attrNameLst>
                                      </p:cBhvr>
                                      <p:to>
                                        <p:strVal val="visible"/>
                                      </p:to>
                                    </p:set>
                                    <p:animEffect transition="in" filter="wipe(up)">
                                      <p:cBhvr>
                                        <p:cTn id="55" dur="500"/>
                                        <p:tgtEl>
                                          <p:spTgt spid="7">
                                            <p:graphicEl>
                                              <a:dgm id="{BC42F8AC-65DC-411E-95EF-8A75FC647BB1}"/>
                                            </p:graphic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1" fill="hold" grpId="0" nodeType="clickEffect">
                                  <p:stCondLst>
                                    <p:cond delay="0"/>
                                  </p:stCondLst>
                                  <p:childTnLst>
                                    <p:set>
                                      <p:cBhvr>
                                        <p:cTn id="59" dur="1" fill="hold">
                                          <p:stCondLst>
                                            <p:cond delay="0"/>
                                          </p:stCondLst>
                                        </p:cTn>
                                        <p:tgtEl>
                                          <p:spTgt spid="7">
                                            <p:graphicEl>
                                              <a:dgm id="{AF2E45DD-D409-4EB6-A975-430A0E51C3B4}"/>
                                            </p:graphicEl>
                                          </p:spTgt>
                                        </p:tgtEl>
                                        <p:attrNameLst>
                                          <p:attrName>style.visibility</p:attrName>
                                        </p:attrNameLst>
                                      </p:cBhvr>
                                      <p:to>
                                        <p:strVal val="visible"/>
                                      </p:to>
                                    </p:set>
                                    <p:animEffect transition="in" filter="wipe(up)">
                                      <p:cBhvr>
                                        <p:cTn id="60" dur="500"/>
                                        <p:tgtEl>
                                          <p:spTgt spid="7">
                                            <p:graphicEl>
                                              <a:dgm id="{AF2E45DD-D409-4EB6-A975-430A0E51C3B4}"/>
                                            </p:graphicEl>
                                          </p:spTgt>
                                        </p:tgtEl>
                                      </p:cBhvr>
                                    </p:animEffect>
                                  </p:childTnLst>
                                </p:cTn>
                              </p:par>
                              <p:par>
                                <p:cTn id="61" presetID="22" presetClass="entr" presetSubtype="1" fill="hold" grpId="0" nodeType="withEffect">
                                  <p:stCondLst>
                                    <p:cond delay="0"/>
                                  </p:stCondLst>
                                  <p:childTnLst>
                                    <p:set>
                                      <p:cBhvr>
                                        <p:cTn id="62" dur="1" fill="hold">
                                          <p:stCondLst>
                                            <p:cond delay="0"/>
                                          </p:stCondLst>
                                        </p:cTn>
                                        <p:tgtEl>
                                          <p:spTgt spid="7">
                                            <p:graphicEl>
                                              <a:dgm id="{1A17E501-EFBC-41DE-91F9-752DBD6A457D}"/>
                                            </p:graphicEl>
                                          </p:spTgt>
                                        </p:tgtEl>
                                        <p:attrNameLst>
                                          <p:attrName>style.visibility</p:attrName>
                                        </p:attrNameLst>
                                      </p:cBhvr>
                                      <p:to>
                                        <p:strVal val="visible"/>
                                      </p:to>
                                    </p:set>
                                    <p:animEffect transition="in" filter="wipe(up)">
                                      <p:cBhvr>
                                        <p:cTn id="63" dur="500"/>
                                        <p:tgtEl>
                                          <p:spTgt spid="7">
                                            <p:graphicEl>
                                              <a:dgm id="{1A17E501-EFBC-41DE-91F9-752DBD6A457D}"/>
                                            </p:graphicEl>
                                          </p:spTgt>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1" fill="hold" grpId="0" nodeType="clickEffect">
                                  <p:stCondLst>
                                    <p:cond delay="0"/>
                                  </p:stCondLst>
                                  <p:childTnLst>
                                    <p:set>
                                      <p:cBhvr>
                                        <p:cTn id="67" dur="1" fill="hold">
                                          <p:stCondLst>
                                            <p:cond delay="0"/>
                                          </p:stCondLst>
                                        </p:cTn>
                                        <p:tgtEl>
                                          <p:spTgt spid="7">
                                            <p:graphicEl>
                                              <a:dgm id="{006E2D54-037B-4B2C-8808-AE3BD6142BB6}"/>
                                            </p:graphicEl>
                                          </p:spTgt>
                                        </p:tgtEl>
                                        <p:attrNameLst>
                                          <p:attrName>style.visibility</p:attrName>
                                        </p:attrNameLst>
                                      </p:cBhvr>
                                      <p:to>
                                        <p:strVal val="visible"/>
                                      </p:to>
                                    </p:set>
                                    <p:animEffect transition="in" filter="wipe(up)">
                                      <p:cBhvr>
                                        <p:cTn id="68" dur="500"/>
                                        <p:tgtEl>
                                          <p:spTgt spid="7">
                                            <p:graphicEl>
                                              <a:dgm id="{006E2D54-037B-4B2C-8808-AE3BD6142BB6}"/>
                                            </p:graphicEl>
                                          </p:spTgt>
                                        </p:tgtEl>
                                      </p:cBhvr>
                                    </p:animEffect>
                                  </p:childTnLst>
                                </p:cTn>
                              </p:par>
                              <p:par>
                                <p:cTn id="69" presetID="22" presetClass="entr" presetSubtype="1" fill="hold" grpId="0" nodeType="withEffect">
                                  <p:stCondLst>
                                    <p:cond delay="0"/>
                                  </p:stCondLst>
                                  <p:childTnLst>
                                    <p:set>
                                      <p:cBhvr>
                                        <p:cTn id="70" dur="1" fill="hold">
                                          <p:stCondLst>
                                            <p:cond delay="0"/>
                                          </p:stCondLst>
                                        </p:cTn>
                                        <p:tgtEl>
                                          <p:spTgt spid="7">
                                            <p:graphicEl>
                                              <a:dgm id="{6637EFF7-27D8-4FA2-987B-B7774F6804C7}"/>
                                            </p:graphicEl>
                                          </p:spTgt>
                                        </p:tgtEl>
                                        <p:attrNameLst>
                                          <p:attrName>style.visibility</p:attrName>
                                        </p:attrNameLst>
                                      </p:cBhvr>
                                      <p:to>
                                        <p:strVal val="visible"/>
                                      </p:to>
                                    </p:set>
                                    <p:animEffect transition="in" filter="wipe(up)">
                                      <p:cBhvr>
                                        <p:cTn id="71" dur="500"/>
                                        <p:tgtEl>
                                          <p:spTgt spid="7">
                                            <p:graphicEl>
                                              <a:dgm id="{6637EFF7-27D8-4FA2-987B-B7774F6804C7}"/>
                                            </p:graphicEl>
                                          </p:spTgt>
                                        </p:tgtEl>
                                      </p:cBhvr>
                                    </p:animEffect>
                                  </p:childTnLst>
                                </p:cTn>
                              </p:par>
                            </p:childTnLst>
                          </p:cTn>
                        </p:par>
                      </p:childTnLst>
                    </p:cTn>
                  </p:par>
                  <p:par>
                    <p:cTn id="72" fill="hold">
                      <p:stCondLst>
                        <p:cond delay="indefinite"/>
                      </p:stCondLst>
                      <p:childTnLst>
                        <p:par>
                          <p:cTn id="73" fill="hold">
                            <p:stCondLst>
                              <p:cond delay="0"/>
                            </p:stCondLst>
                            <p:childTnLst>
                              <p:par>
                                <p:cTn id="74" presetID="6" presetClass="entr" presetSubtype="16" fill="hold" grpId="0" nodeType="clickEffect">
                                  <p:stCondLst>
                                    <p:cond delay="0"/>
                                  </p:stCondLst>
                                  <p:childTnLst>
                                    <p:set>
                                      <p:cBhvr>
                                        <p:cTn id="75" dur="1" fill="hold">
                                          <p:stCondLst>
                                            <p:cond delay="0"/>
                                          </p:stCondLst>
                                        </p:cTn>
                                        <p:tgtEl>
                                          <p:spTgt spid="8"/>
                                        </p:tgtEl>
                                        <p:attrNameLst>
                                          <p:attrName>style.visibility</p:attrName>
                                        </p:attrNameLst>
                                      </p:cBhvr>
                                      <p:to>
                                        <p:strVal val="visible"/>
                                      </p:to>
                                    </p:set>
                                    <p:animEffect transition="in" filter="circle(in)">
                                      <p:cBhvr>
                                        <p:cTn id="76"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one"/>
        </p:bldSub>
      </p:bldGraphic>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10" name="Title 9"/>
          <p:cNvSpPr>
            <a:spLocks noGrp="1"/>
          </p:cNvSpPr>
          <p:nvPr>
            <p:ph type="title"/>
          </p:nvPr>
        </p:nvSpPr>
        <p:spPr>
          <a:xfrm>
            <a:off x="467544" y="6648"/>
            <a:ext cx="8229600" cy="562074"/>
          </a:xfrm>
          <a:solidFill>
            <a:srgbClr val="0099FF"/>
          </a:solidFill>
        </p:spPr>
        <p:style>
          <a:lnRef idx="0">
            <a:schemeClr val="accent2"/>
          </a:lnRef>
          <a:fillRef idx="3">
            <a:schemeClr val="accent2"/>
          </a:fillRef>
          <a:effectRef idx="3">
            <a:schemeClr val="accent2"/>
          </a:effectRef>
          <a:fontRef idx="minor">
            <a:schemeClr val="lt1"/>
          </a:fontRef>
        </p:style>
        <p:txBody>
          <a:bodyPr>
            <a:normAutofit/>
          </a:bodyPr>
          <a:lstStyle/>
          <a:p>
            <a:r>
              <a:rPr lang="id-ID" sz="2400" dirty="0" smtClean="0">
                <a:solidFill>
                  <a:schemeClr val="tx1"/>
                </a:solidFill>
              </a:rPr>
              <a:t>Penyebab Kekerasan Terhadap Anak</a:t>
            </a:r>
            <a:endParaRPr lang="id-ID" sz="2400" dirty="0">
              <a:solidFill>
                <a:schemeClr val="tx1"/>
              </a:solidFill>
            </a:endParaRPr>
          </a:p>
        </p:txBody>
      </p:sp>
      <p:sp>
        <p:nvSpPr>
          <p:cNvPr id="11" name="Content Placeholder 10"/>
          <p:cNvSpPr>
            <a:spLocks noGrp="1"/>
          </p:cNvSpPr>
          <p:nvPr>
            <p:ph sz="half" idx="1"/>
          </p:nvPr>
        </p:nvSpPr>
        <p:spPr>
          <a:xfrm>
            <a:off x="0" y="692696"/>
            <a:ext cx="4290120" cy="6165304"/>
          </a:xfrm>
        </p:spPr>
        <p:txBody>
          <a:bodyPr>
            <a:noAutofit/>
          </a:bodyPr>
          <a:lstStyle/>
          <a:p>
            <a:pPr marL="514350" indent="-514350">
              <a:buAutoNum type="alphaLcPeriod"/>
            </a:pPr>
            <a:r>
              <a:rPr lang="id-ID" sz="2200" b="1" u="sng" dirty="0" smtClean="0"/>
              <a:t>Kekerasan dalam rumah tangga</a:t>
            </a:r>
            <a:r>
              <a:rPr lang="id-ID" sz="2200" dirty="0" smtClean="0"/>
              <a:t>. Ketika terjadi tindakan kekerasan dalam rumah tangga, maka sangat mungkin seorang anak tidak luput dari kekerasan tersebut. </a:t>
            </a:r>
          </a:p>
          <a:p>
            <a:pPr marL="514350" indent="-514350">
              <a:buAutoNum type="alphaLcPeriod"/>
            </a:pPr>
            <a:r>
              <a:rPr lang="id-ID" sz="2200" b="1" u="sng" dirty="0" smtClean="0"/>
              <a:t>Disfungsi keluarga</a:t>
            </a:r>
            <a:r>
              <a:rPr lang="id-ID" sz="2200" dirty="0" smtClean="0"/>
              <a:t>. Disfungsi sebagai ayah yang tidak mampu menjadi pemimpin keluarga dan disfungsi seorang ibu yang tidak bisa berperan sebagai sosok yang memimbing dan menyayangi, dapat membawa anak berada dalam kondisi keluarga yang kacau, sehingga anak menjadi sasaran kemarahan dan kekerasan dari keluarganya.</a:t>
            </a:r>
          </a:p>
          <a:p>
            <a:pPr marL="0" indent="0">
              <a:buNone/>
            </a:pPr>
            <a:r>
              <a:rPr lang="id-ID" sz="2200" dirty="0" smtClean="0"/>
              <a:t> </a:t>
            </a:r>
            <a:endParaRPr lang="id-ID" sz="2200" dirty="0"/>
          </a:p>
        </p:txBody>
      </p:sp>
      <p:sp>
        <p:nvSpPr>
          <p:cNvPr id="12" name="Content Placeholder 11"/>
          <p:cNvSpPr>
            <a:spLocks noGrp="1"/>
          </p:cNvSpPr>
          <p:nvPr>
            <p:ph sz="half" idx="2"/>
          </p:nvPr>
        </p:nvSpPr>
        <p:spPr>
          <a:xfrm>
            <a:off x="4283968" y="764704"/>
            <a:ext cx="4860032" cy="5904656"/>
          </a:xfrm>
        </p:spPr>
        <p:txBody>
          <a:bodyPr>
            <a:noAutofit/>
          </a:bodyPr>
          <a:lstStyle/>
          <a:p>
            <a:r>
              <a:rPr lang="id-ID" sz="2200" b="1" u="sng" dirty="0" smtClean="0"/>
              <a:t>c. Faktor Ekonomi. </a:t>
            </a:r>
            <a:r>
              <a:rPr lang="id-ID" sz="2200" dirty="0" smtClean="0"/>
              <a:t>Tekanan ekonomi yang begitu keras menjadikan orang tua stres dan melam piaskannya kepada anaknya</a:t>
            </a:r>
          </a:p>
          <a:p>
            <a:r>
              <a:rPr lang="id-ID" sz="2200" b="1" u="sng" dirty="0"/>
              <a:t>d</a:t>
            </a:r>
            <a:r>
              <a:rPr lang="id-ID" sz="2200" b="1" u="sng" dirty="0" smtClean="0"/>
              <a:t>. Persepsi yang salah tentang cara mendidik anak.</a:t>
            </a:r>
            <a:r>
              <a:rPr lang="id-ID" sz="2200" dirty="0" smtClean="0"/>
              <a:t> Ada sebagian orang tua yang mengira bahwa mencubit, bahkan menampar pipi anak adalah hal yang boleh bahkan perlu dilakukan dalam mendidik anak. </a:t>
            </a:r>
          </a:p>
          <a:p>
            <a:r>
              <a:rPr lang="id-ID" sz="2200" b="1" u="sng" dirty="0"/>
              <a:t>e</a:t>
            </a:r>
            <a:r>
              <a:rPr lang="id-ID" sz="2200" b="1" u="sng" dirty="0" smtClean="0"/>
              <a:t>. Regenerasi kekerasan anak</a:t>
            </a:r>
            <a:r>
              <a:rPr lang="id-ID" sz="2200" dirty="0" smtClean="0"/>
              <a:t>. Anak yang di masa kecilnya sering kali mendapat tindak kekerasan dari orang tuanya, ketika ia telah tumbuh dewasa, ia berpotensi menjadi calon orang tua yang melazimkan tindakan kekerasan</a:t>
            </a:r>
            <a:endParaRPr lang="id-ID" sz="2200" dirty="0"/>
          </a:p>
        </p:txBody>
      </p:sp>
    </p:spTree>
    <p:extLst>
      <p:ext uri="{BB962C8B-B14F-4D97-AF65-F5344CB8AC3E}">
        <p14:creationId xmlns:p14="http://schemas.microsoft.com/office/powerpoint/2010/main" val="412210086"/>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0"/>
            <a:ext cx="8229600" cy="620688"/>
          </a:xfrm>
          <a:solidFill>
            <a:srgbClr val="0099FF"/>
          </a:solidFill>
        </p:spPr>
        <p:style>
          <a:lnRef idx="0">
            <a:schemeClr val="accent2"/>
          </a:lnRef>
          <a:fillRef idx="3">
            <a:schemeClr val="accent2"/>
          </a:fillRef>
          <a:effectRef idx="3">
            <a:schemeClr val="accent2"/>
          </a:effectRef>
          <a:fontRef idx="minor">
            <a:schemeClr val="lt1"/>
          </a:fontRef>
        </p:style>
        <p:txBody>
          <a:bodyPr>
            <a:noAutofit/>
          </a:bodyPr>
          <a:lstStyle/>
          <a:p>
            <a:r>
              <a:rPr lang="id-ID" sz="2400" b="1" dirty="0" smtClean="0">
                <a:solidFill>
                  <a:schemeClr val="tx1"/>
                </a:solidFill>
              </a:rPr>
              <a:t>Pemicu Kekerasan pada Anak</a:t>
            </a:r>
            <a:endParaRPr lang="id-ID" sz="2400" b="1" dirty="0">
              <a:solidFill>
                <a:schemeClr val="tx1"/>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57436614"/>
              </p:ext>
            </p:extLst>
          </p:nvPr>
        </p:nvGraphicFramePr>
        <p:xfrm>
          <a:off x="0" y="692696"/>
          <a:ext cx="9144000" cy="6165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6310942"/>
      </p:ext>
    </p:extLst>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856"/>
            <a:ext cx="8229600" cy="562074"/>
          </a:xfrm>
        </p:spPr>
        <p:txBody>
          <a:bodyPr>
            <a:normAutofit/>
          </a:bodyPr>
          <a:lstStyle/>
          <a:p>
            <a:pPr algn="l"/>
            <a:r>
              <a:rPr lang="id-ID" sz="2200" dirty="0" smtClean="0">
                <a:latin typeface="+mn-lt"/>
              </a:rPr>
              <a:t>Pemicu...</a:t>
            </a:r>
            <a:endParaRPr lang="id-ID" sz="2200" dirty="0">
              <a:latin typeface="+mn-lt"/>
            </a:endParaRPr>
          </a:p>
        </p:txBody>
      </p:sp>
      <p:sp>
        <p:nvSpPr>
          <p:cNvPr id="3" name="Content Placeholder 2"/>
          <p:cNvSpPr>
            <a:spLocks noGrp="1"/>
          </p:cNvSpPr>
          <p:nvPr>
            <p:ph idx="1"/>
          </p:nvPr>
        </p:nvSpPr>
        <p:spPr>
          <a:xfrm>
            <a:off x="0" y="548680"/>
            <a:ext cx="9144000" cy="6309320"/>
          </a:xfrm>
        </p:spPr>
        <p:txBody>
          <a:bodyPr/>
          <a:lstStyle/>
          <a:p>
            <a:endParaRPr lang="id-ID" dirty="0"/>
          </a:p>
        </p:txBody>
      </p:sp>
      <p:sp>
        <p:nvSpPr>
          <p:cNvPr id="5" name="Rounded Rectangle 4"/>
          <p:cNvSpPr/>
          <p:nvPr/>
        </p:nvSpPr>
        <p:spPr>
          <a:xfrm>
            <a:off x="0" y="620688"/>
            <a:ext cx="2987824" cy="1008112"/>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200" dirty="0" smtClean="0"/>
              <a:t>3</a:t>
            </a:r>
            <a:r>
              <a:rPr lang="id-ID" sz="2200" b="1" u="sng" dirty="0" smtClean="0"/>
              <a:t>. Pengetahuan orang tua yang kurang</a:t>
            </a:r>
            <a:r>
              <a:rPr lang="id-ID" sz="2200" dirty="0" smtClean="0"/>
              <a:t>, seperti:</a:t>
            </a:r>
            <a:endParaRPr lang="id-ID" sz="2200" dirty="0"/>
          </a:p>
        </p:txBody>
      </p:sp>
      <p:sp>
        <p:nvSpPr>
          <p:cNvPr id="6" name="Rectangle 5"/>
          <p:cNvSpPr/>
          <p:nvPr/>
        </p:nvSpPr>
        <p:spPr>
          <a:xfrm>
            <a:off x="-1524" y="2276871"/>
            <a:ext cx="2987824" cy="4575375"/>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marL="342900" indent="-342900" algn="ctr">
              <a:buAutoNum type="alphaLcPeriod"/>
            </a:pPr>
            <a:r>
              <a:rPr lang="id-ID" sz="2200" dirty="0" smtClean="0"/>
              <a:t>Tidak mengetahui cara pengasuhan yang baik</a:t>
            </a:r>
          </a:p>
          <a:p>
            <a:pPr marL="342900" indent="-342900" algn="ctr">
              <a:buAutoNum type="alphaLcPeriod"/>
            </a:pPr>
            <a:r>
              <a:rPr lang="id-ID" sz="2200" dirty="0" smtClean="0"/>
              <a:t>Menganggap bahwa hukuman fisik ataupun psikis yang kelewatan sebagai biasa-biasa saja</a:t>
            </a:r>
          </a:p>
          <a:p>
            <a:pPr marL="342900" indent="-342900" algn="ctr">
              <a:buAutoNum type="alphaLcPeriod"/>
            </a:pPr>
            <a:r>
              <a:rPr lang="id-ID" sz="2200" dirty="0" smtClean="0"/>
              <a:t>Tidak mengetahui batas-batas kekerasan yang bisa ditolerir</a:t>
            </a:r>
            <a:endParaRPr lang="id-ID" sz="2200" dirty="0"/>
          </a:p>
        </p:txBody>
      </p:sp>
      <p:cxnSp>
        <p:nvCxnSpPr>
          <p:cNvPr id="8" name="Straight Arrow Connector 7"/>
          <p:cNvCxnSpPr/>
          <p:nvPr/>
        </p:nvCxnSpPr>
        <p:spPr>
          <a:xfrm>
            <a:off x="1492388" y="1628800"/>
            <a:ext cx="0" cy="648071"/>
          </a:xfrm>
          <a:prstGeom prst="straightConnector1">
            <a:avLst/>
          </a:prstGeom>
          <a:ln w="57150">
            <a:solidFill>
              <a:schemeClr val="tx1"/>
            </a:solidFill>
            <a:tailEnd type="arrow"/>
          </a:ln>
        </p:spPr>
        <p:style>
          <a:lnRef idx="1">
            <a:schemeClr val="dk1"/>
          </a:lnRef>
          <a:fillRef idx="0">
            <a:schemeClr val="dk1"/>
          </a:fillRef>
          <a:effectRef idx="0">
            <a:schemeClr val="dk1"/>
          </a:effectRef>
          <a:fontRef idx="minor">
            <a:schemeClr val="tx1"/>
          </a:fontRef>
        </p:style>
      </p:cxnSp>
      <p:sp>
        <p:nvSpPr>
          <p:cNvPr id="10" name="Rounded Rectangle 9"/>
          <p:cNvSpPr/>
          <p:nvPr/>
        </p:nvSpPr>
        <p:spPr>
          <a:xfrm>
            <a:off x="3203848" y="620687"/>
            <a:ext cx="3168352" cy="1656184"/>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200" dirty="0" smtClean="0"/>
              <a:t>4</a:t>
            </a:r>
            <a:r>
              <a:rPr lang="id-ID" sz="2200" b="1" u="sng" dirty="0" smtClean="0"/>
              <a:t>. Dorongan seksual yang tidak terkendali</a:t>
            </a:r>
            <a:r>
              <a:rPr lang="id-ID" sz="2200" dirty="0" smtClean="0"/>
              <a:t>, seperti yang dilakukan oleh orang-orang terdekatnya:</a:t>
            </a:r>
            <a:endParaRPr lang="id-ID" sz="2200" dirty="0"/>
          </a:p>
        </p:txBody>
      </p:sp>
      <p:cxnSp>
        <p:nvCxnSpPr>
          <p:cNvPr id="12" name="Straight Arrow Connector 11"/>
          <p:cNvCxnSpPr/>
          <p:nvPr/>
        </p:nvCxnSpPr>
        <p:spPr>
          <a:xfrm>
            <a:off x="4788024" y="2276871"/>
            <a:ext cx="0" cy="504057"/>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203848" y="2780928"/>
            <a:ext cx="3168352" cy="4071318"/>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marL="342900" indent="-342900" algn="ctr">
              <a:buAutoNum type="alphaLcPeriod"/>
            </a:pPr>
            <a:r>
              <a:rPr lang="id-ID" sz="2200" dirty="0" smtClean="0"/>
              <a:t>Orang tua kepada anak kandungnya</a:t>
            </a:r>
          </a:p>
          <a:p>
            <a:pPr marL="342900" indent="-342900" algn="ctr">
              <a:buAutoNum type="alphaLcPeriod"/>
            </a:pPr>
            <a:r>
              <a:rPr lang="id-ID" sz="2200" dirty="0" smtClean="0"/>
              <a:t>Orang tua tiri kepada anak tiri</a:t>
            </a:r>
          </a:p>
          <a:p>
            <a:pPr marL="342900" indent="-342900" algn="ctr">
              <a:buAutoNum type="alphaLcPeriod"/>
            </a:pPr>
            <a:r>
              <a:rPr lang="id-ID" sz="2200" dirty="0" smtClean="0"/>
              <a:t>Paman kepada kemanakan</a:t>
            </a:r>
          </a:p>
          <a:p>
            <a:pPr marL="342900" indent="-342900" algn="ctr">
              <a:buAutoNum type="alphaLcPeriod"/>
            </a:pPr>
            <a:r>
              <a:rPr lang="id-ID" sz="2200" dirty="0" smtClean="0"/>
              <a:t>Kakek kepada cucu</a:t>
            </a:r>
          </a:p>
          <a:p>
            <a:pPr marL="342900" indent="-342900" algn="ctr">
              <a:buAutoNum type="alphaLcPeriod"/>
            </a:pPr>
            <a:r>
              <a:rPr lang="id-ID" sz="2200" dirty="0" smtClean="0"/>
              <a:t>Kakak kepada adik</a:t>
            </a:r>
            <a:endParaRPr lang="id-ID" sz="2200" dirty="0"/>
          </a:p>
        </p:txBody>
      </p:sp>
      <p:sp>
        <p:nvSpPr>
          <p:cNvPr id="14" name="Rounded Rectangle 13"/>
          <p:cNvSpPr/>
          <p:nvPr/>
        </p:nvSpPr>
        <p:spPr>
          <a:xfrm>
            <a:off x="6660232" y="548680"/>
            <a:ext cx="2483768" cy="1908211"/>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sz="2200" dirty="0" smtClean="0"/>
              <a:t>5. </a:t>
            </a:r>
            <a:r>
              <a:rPr lang="id-ID" sz="2200" b="1" u="sng" dirty="0" smtClean="0"/>
              <a:t>Keberadaan anak yang tidak diinginkan</a:t>
            </a:r>
            <a:r>
              <a:rPr lang="id-ID" sz="2200" dirty="0" smtClean="0"/>
              <a:t>, seperti</a:t>
            </a:r>
            <a:endParaRPr lang="id-ID" sz="2200" dirty="0"/>
          </a:p>
        </p:txBody>
      </p:sp>
      <p:cxnSp>
        <p:nvCxnSpPr>
          <p:cNvPr id="16" name="Straight Arrow Connector 15"/>
          <p:cNvCxnSpPr/>
          <p:nvPr/>
        </p:nvCxnSpPr>
        <p:spPr>
          <a:xfrm>
            <a:off x="7902116" y="2456891"/>
            <a:ext cx="0" cy="324037"/>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6660232" y="2780928"/>
            <a:ext cx="2483768" cy="273630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d-ID" sz="2200" dirty="0" smtClean="0"/>
              <a:t>Orang tua yang tidak mengharapkan kehamilannya</a:t>
            </a:r>
            <a:endParaRPr lang="id-ID" sz="2200" dirty="0"/>
          </a:p>
        </p:txBody>
      </p:sp>
    </p:spTree>
    <p:extLst>
      <p:ext uri="{BB962C8B-B14F-4D97-AF65-F5344CB8AC3E}">
        <p14:creationId xmlns:p14="http://schemas.microsoft.com/office/powerpoint/2010/main" val="2366124254"/>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648072"/>
          </a:xfrm>
          <a:solidFill>
            <a:srgbClr val="0099FF"/>
          </a:solidFill>
        </p:spPr>
        <p:txBody>
          <a:bodyPr>
            <a:normAutofit/>
          </a:bodyPr>
          <a:lstStyle/>
          <a:p>
            <a:r>
              <a:rPr lang="id-ID" sz="2400" b="1" dirty="0" smtClean="0"/>
              <a:t>Bentuk-Bentuk Kekerasan Terhadap Anak</a:t>
            </a:r>
            <a:endParaRPr lang="id-ID" sz="2400" b="1" dirty="0"/>
          </a:p>
        </p:txBody>
      </p:sp>
      <p:sp>
        <p:nvSpPr>
          <p:cNvPr id="5" name="Content Placeholder 4"/>
          <p:cNvSpPr>
            <a:spLocks noGrp="1"/>
          </p:cNvSpPr>
          <p:nvPr>
            <p:ph idx="1"/>
          </p:nvPr>
        </p:nvSpPr>
        <p:spPr>
          <a:xfrm>
            <a:off x="0" y="764704"/>
            <a:ext cx="9144000" cy="6093296"/>
          </a:xfrm>
        </p:spPr>
        <p:txBody>
          <a:bodyPr>
            <a:normAutofit/>
          </a:bodyPr>
          <a:lstStyle/>
          <a:p>
            <a:r>
              <a:rPr lang="id-ID" sz="2200" dirty="0" smtClean="0"/>
              <a:t>Ada 4 bentuk kekerasan terhadap anak, yaitu:</a:t>
            </a:r>
          </a:p>
          <a:p>
            <a:pPr marL="0" indent="0">
              <a:buNone/>
            </a:pPr>
            <a:endParaRPr lang="id-ID" sz="2200" dirty="0"/>
          </a:p>
        </p:txBody>
      </p:sp>
      <p:graphicFrame>
        <p:nvGraphicFramePr>
          <p:cNvPr id="6" name="Diagram 5"/>
          <p:cNvGraphicFramePr/>
          <p:nvPr>
            <p:extLst>
              <p:ext uri="{D42A27DB-BD31-4B8C-83A1-F6EECF244321}">
                <p14:modId xmlns:p14="http://schemas.microsoft.com/office/powerpoint/2010/main" val="2792373991"/>
              </p:ext>
            </p:extLst>
          </p:nvPr>
        </p:nvGraphicFramePr>
        <p:xfrm>
          <a:off x="0" y="1340768"/>
          <a:ext cx="9144000" cy="5517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009549"/>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632</TotalTime>
  <Words>4971</Words>
  <Application>Microsoft Office PowerPoint</Application>
  <PresentationFormat>On-screen Show (4:3)</PresentationFormat>
  <Paragraphs>404</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Office Theme</vt:lpstr>
      <vt:lpstr>PowerPoint Presentation</vt:lpstr>
      <vt:lpstr>PowerPoint Presentation</vt:lpstr>
      <vt:lpstr>A. Manusia Berpotensi untuk Melakukan Kekerasan Terhadap Anak</vt:lpstr>
      <vt:lpstr>PowerPoint Presentation</vt:lpstr>
      <vt:lpstr>PowerPoint Presentation</vt:lpstr>
      <vt:lpstr>Penyebab Kekerasan Terhadap Anak</vt:lpstr>
      <vt:lpstr>Pemicu Kekerasan pada Anak</vt:lpstr>
      <vt:lpstr>Pemicu...</vt:lpstr>
      <vt:lpstr>Bentuk-Bentuk Kekerasan Terhadap Anak</vt:lpstr>
      <vt:lpstr>bentuk...</vt:lpstr>
      <vt:lpstr>PowerPoint Presentation</vt:lpstr>
      <vt:lpstr>PowerPoint Presentation</vt:lpstr>
      <vt:lpstr>Faktor Pendorong Terjadinya kekerasan</vt:lpstr>
      <vt:lpstr>ANAK DALAM PERSPEKTIF ISLAM</vt:lpstr>
      <vt:lpstr>lanjutan...</vt:lpstr>
      <vt:lpstr>Kedudukan Anak</vt:lpstr>
      <vt:lpstr>Perlindungan Anak</vt:lpstr>
      <vt:lpstr>Perlindungan Anak Menurut Islam</vt:lpstr>
      <vt:lpstr>lanjutan...</vt:lpstr>
      <vt:lpstr>PowerPoint Presentation</vt:lpstr>
      <vt:lpstr>PowerPoint Presentation</vt:lpstr>
      <vt:lpstr>2. Melarang Zina</vt:lpstr>
      <vt:lpstr>B. Perlindungan Anak Sebelum Lahir (Janin)</vt:lpstr>
      <vt:lpstr>Lanjutan...</vt:lpstr>
      <vt:lpstr>lanjutan...</vt:lpstr>
      <vt:lpstr>C. Perlindungan Anak Setelah Dilahirkan</vt:lpstr>
      <vt:lpstr>lanjutan...</vt:lpstr>
      <vt:lpstr>PowerPoint Presentation</vt:lpstr>
      <vt:lpstr>PowerPoint Presentation</vt:lpstr>
      <vt:lpstr>lanjutan...</vt:lpstr>
      <vt:lpstr>lanjutan...</vt:lpstr>
      <vt:lpstr>PowerPoint Presentation</vt:lpstr>
      <vt:lpstr>PowerPoint Presentation</vt:lpstr>
      <vt:lpstr>Perlindungan Anak Dalam Kondisi Khusus</vt:lpstr>
      <vt:lpstr>PowerPoint Presentation</vt:lpstr>
      <vt:lpstr>PowerPoint Presentation</vt:lpstr>
      <vt:lpstr>PowerPoint Presentation</vt:lpstr>
      <vt:lpstr>PowerPoint Presentation</vt:lpstr>
      <vt:lpstr>PowerPoint Presentation</vt:lpstr>
      <vt:lpstr>lanjutan...</vt:lpstr>
      <vt:lpstr>PowerPoint Presentation</vt:lpstr>
      <vt:lpstr>SOLUSI ISLAM ATAS KEKERASAN TERHADAP ANAK</vt:lpstr>
      <vt:lpstr>lanjutan...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 DAN SOLUSI ATAS KEKERASAN TERHADAP ANAK</dc:title>
  <dc:creator>user</dc:creator>
  <cp:lastModifiedBy>user</cp:lastModifiedBy>
  <cp:revision>106</cp:revision>
  <dcterms:created xsi:type="dcterms:W3CDTF">2020-07-20T06:48:11Z</dcterms:created>
  <dcterms:modified xsi:type="dcterms:W3CDTF">2020-07-22T11:53:33Z</dcterms:modified>
</cp:coreProperties>
</file>