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58" r:id="rId6"/>
    <p:sldId id="259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0D0289A-3309-4013-BEAB-CF9320BDE8F7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FC6CD-8A98-44E1-9A15-148DEE13A5F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KEBUDAYAAN&amp; UNSUR-UNSUR KEBUDAYAAN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77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Indonesiaa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(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)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yang </a:t>
            </a:r>
            <a:r>
              <a:rPr lang="en-US" dirty="0" err="1" smtClean="0"/>
              <a:t>diwariskan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 </a:t>
            </a:r>
            <a:r>
              <a:rPr lang="en-US" dirty="0" err="1" smtClean="0"/>
              <a:t>generasi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81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PERADABAN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Peradaban</a:t>
            </a:r>
            <a:r>
              <a:rPr lang="en-US" dirty="0" smtClean="0"/>
              <a:t> = civilization (</a:t>
            </a:r>
            <a:r>
              <a:rPr lang="en-US" dirty="0" err="1" smtClean="0"/>
              <a:t>inggris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ditunjukkan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halus</a:t>
            </a:r>
            <a:r>
              <a:rPr lang="en-US" dirty="0" smtClean="0"/>
              <a:t>,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indah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sopan</a:t>
            </a:r>
            <a:r>
              <a:rPr lang="en-US" dirty="0" smtClean="0"/>
              <a:t> </a:t>
            </a:r>
            <a:r>
              <a:rPr lang="en-US" dirty="0" err="1" smtClean="0"/>
              <a:t>santun</a:t>
            </a:r>
            <a:r>
              <a:rPr lang="en-US" dirty="0" smtClean="0"/>
              <a:t>, 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, </a:t>
            </a:r>
            <a:r>
              <a:rPr lang="en-US" dirty="0" err="1" smtClean="0"/>
              <a:t>penataan</a:t>
            </a:r>
            <a:r>
              <a:rPr lang="en-US" dirty="0" smtClean="0"/>
              <a:t>, </a:t>
            </a:r>
            <a:r>
              <a:rPr lang="en-US" dirty="0" err="1" smtClean="0"/>
              <a:t>pengelaan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, 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teknogi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8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95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Ciptaan</a:t>
            </a:r>
            <a:r>
              <a:rPr lang="en-US" dirty="0" smtClean="0"/>
              <a:t> Akal Budi</a:t>
            </a:r>
            <a:br>
              <a:rPr lang="en-US" dirty="0" smtClean="0"/>
            </a:br>
            <a:r>
              <a:rPr lang="en-US" dirty="0" smtClean="0"/>
              <a:t>Di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Ada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Universal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3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UNSUR-UNSUR KEBUDAYAAN UNIVERSAL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pastinya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:</a:t>
            </a:r>
            <a:endParaRPr lang="en-US" dirty="0" smtClean="0"/>
          </a:p>
          <a:p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r>
              <a:rPr lang="en-US" dirty="0" err="1"/>
              <a:t>Keluarga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Poilitik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norma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3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Norma</a:t>
            </a:r>
          </a:p>
          <a:p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Kekeluargaan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Universal</a:t>
            </a:r>
            <a:br>
              <a:rPr lang="en-US" dirty="0" smtClean="0"/>
            </a:b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Koentjaningrat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1. Sistem </a:t>
            </a:r>
            <a:r>
              <a:rPr lang="sv-SE" dirty="0"/>
              <a:t>Religi </a:t>
            </a:r>
            <a:r>
              <a:rPr lang="sv-SE" dirty="0" smtClean="0"/>
              <a:t>spt Kepercayaan, ritual, ilmu gaib, dsb</a:t>
            </a:r>
            <a:endParaRPr lang="sv-SE" dirty="0"/>
          </a:p>
          <a:p>
            <a:r>
              <a:rPr lang="sv-SE" dirty="0" smtClean="0"/>
              <a:t>2. Sistem </a:t>
            </a:r>
            <a:r>
              <a:rPr lang="sv-SE" dirty="0" smtClean="0"/>
              <a:t>Pengetahuan spt ilmu alam, bumi, flora dan fauna.</a:t>
            </a:r>
            <a:endParaRPr lang="sv-SE" dirty="0"/>
          </a:p>
          <a:p>
            <a:r>
              <a:rPr lang="sv-SE" dirty="0" smtClean="0"/>
              <a:t>3. Sistem </a:t>
            </a:r>
            <a:r>
              <a:rPr lang="sv-SE" dirty="0"/>
              <a:t>Teknologi (sistem peralatan dan perlengkapan hidup manusia</a:t>
            </a:r>
            <a:r>
              <a:rPr lang="sv-SE" dirty="0" smtClean="0"/>
              <a:t>) seperti pakaian, perumahan, alat rumah tangga, senjata, dsb</a:t>
            </a:r>
            <a:endParaRPr lang="sv-SE" dirty="0"/>
          </a:p>
          <a:p>
            <a:r>
              <a:rPr lang="sv-SE" dirty="0" smtClean="0"/>
              <a:t>4. Sistem </a:t>
            </a:r>
            <a:r>
              <a:rPr lang="sv-SE" dirty="0"/>
              <a:t>Kemasyarakatan (sistem </a:t>
            </a:r>
            <a:r>
              <a:rPr lang="sv-SE" dirty="0" smtClean="0"/>
              <a:t>perkawinan ,kekerabatan, sistem warisan)</a:t>
            </a:r>
            <a:endParaRPr lang="sv-SE" dirty="0"/>
          </a:p>
          <a:p>
            <a:r>
              <a:rPr lang="sv-SE" dirty="0" smtClean="0"/>
              <a:t>5. Sistem </a:t>
            </a:r>
            <a:r>
              <a:rPr lang="sv-SE" dirty="0"/>
              <a:t>Ekonomi (Pencaharian Hidup</a:t>
            </a:r>
            <a:r>
              <a:rPr lang="sv-SE" dirty="0" smtClean="0"/>
              <a:t>) spt pertanian, peternakan dan sistem produksi.</a:t>
            </a:r>
            <a:endParaRPr lang="sv-SE" dirty="0"/>
          </a:p>
          <a:p>
            <a:r>
              <a:rPr lang="sv-SE" dirty="0" smtClean="0"/>
              <a:t>6. </a:t>
            </a:r>
            <a:r>
              <a:rPr lang="sv-SE" dirty="0" smtClean="0"/>
              <a:t>Bahasa spt media komunikasi, lisan dan tulisan, kinesika</a:t>
            </a:r>
            <a:endParaRPr lang="sv-SE" dirty="0"/>
          </a:p>
          <a:p>
            <a:r>
              <a:rPr lang="sv-SE" dirty="0" smtClean="0"/>
              <a:t>7. </a:t>
            </a:r>
            <a:r>
              <a:rPr lang="sv-SE" dirty="0" smtClean="0"/>
              <a:t>Kesenian spt seni suara dan seni rupa, seni tari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7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Kluckhohn</a:t>
            </a:r>
            <a:r>
              <a:rPr lang="en-US" dirty="0" smtClean="0"/>
              <a:t> (1996)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Bahasa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r>
              <a:rPr lang="en-US" dirty="0" smtClean="0"/>
              <a:t>6.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religi</a:t>
            </a:r>
            <a:endParaRPr lang="en-US" dirty="0" smtClean="0"/>
          </a:p>
          <a:p>
            <a:r>
              <a:rPr lang="en-US" dirty="0" smtClean="0"/>
              <a:t>7. </a:t>
            </a:r>
            <a:r>
              <a:rPr lang="en-US" dirty="0" err="1" smtClean="0"/>
              <a:t>kesenian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68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smtClean="0"/>
              <a:t> 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universal sera </a:t>
            </a:r>
            <a:r>
              <a:rPr lang="en-US" dirty="0" err="1" smtClean="0"/>
              <a:t>keterkaitannya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orang, </a:t>
            </a:r>
            <a:r>
              <a:rPr lang="en-US" dirty="0" err="1" smtClean="0"/>
              <a:t>silakan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endParaRPr lang="en-US" dirty="0" smtClean="0"/>
          </a:p>
          <a:p>
            <a:r>
              <a:rPr lang="en-US" dirty="0" err="1" smtClean="0"/>
              <a:t>Laporkan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endParaRPr lang="en-US" dirty="0" smtClean="0"/>
          </a:p>
          <a:p>
            <a:r>
              <a:rPr lang="en-US" dirty="0" err="1" smtClean="0"/>
              <a:t>Ketik</a:t>
            </a:r>
            <a:r>
              <a:rPr lang="en-US" dirty="0" smtClean="0"/>
              <a:t> 2 </a:t>
            </a:r>
            <a:r>
              <a:rPr lang="en-US" dirty="0" err="1" smtClean="0"/>
              <a:t>spasi</a:t>
            </a:r>
            <a:r>
              <a:rPr lang="en-US" dirty="0" smtClean="0"/>
              <a:t>, </a:t>
            </a:r>
            <a:r>
              <a:rPr lang="en-US" dirty="0" err="1" smtClean="0"/>
              <a:t>kuarto</a:t>
            </a:r>
            <a:endParaRPr lang="en-US" dirty="0" smtClean="0"/>
          </a:p>
          <a:p>
            <a:r>
              <a:rPr lang="en-US" dirty="0" err="1" smtClean="0"/>
              <a:t>Persiapkan</a:t>
            </a:r>
            <a:r>
              <a:rPr lang="en-US" dirty="0" smtClean="0"/>
              <a:t> power point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dipresentasikan</a:t>
            </a:r>
            <a:endParaRPr lang="en-US" dirty="0" smtClean="0"/>
          </a:p>
          <a:p>
            <a:r>
              <a:rPr lang="en-US" dirty="0" smtClean="0"/>
              <a:t>Min. 5 </a:t>
            </a:r>
            <a:r>
              <a:rPr lang="en-US" dirty="0" err="1" smtClean="0"/>
              <a:t>hal</a:t>
            </a:r>
            <a:endParaRPr lang="en-US" dirty="0" smtClean="0"/>
          </a:p>
          <a:p>
            <a:r>
              <a:rPr lang="en-US" dirty="0" err="1" smtClean="0"/>
              <a:t>Lbr</a:t>
            </a:r>
            <a:r>
              <a:rPr lang="en-US" dirty="0" smtClean="0"/>
              <a:t> 1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nama-nama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endParaRPr lang="en-US" dirty="0" smtClean="0"/>
          </a:p>
          <a:p>
            <a:r>
              <a:rPr lang="en-US" dirty="0" smtClean="0"/>
              <a:t>Isi </a:t>
            </a:r>
            <a:r>
              <a:rPr lang="en-US" dirty="0" err="1" smtClean="0"/>
              <a:t>psikogram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pemakalah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poin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685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125</TotalTime>
  <Words>363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KEBUDAYAAN&amp; UNSUR-UNSUR KEBUDAYAAN</vt:lpstr>
      <vt:lpstr>Kamus Indonesiaa</vt:lpstr>
      <vt:lpstr>PERADABAN</vt:lpstr>
      <vt:lpstr>Beberapa Hasil Ciptaan Akal Budi Di Kebudayaan Yg  Ada </vt:lpstr>
      <vt:lpstr>UNSUR-UNSUR KEBUDAYAAN UNIVERSAL</vt:lpstr>
      <vt:lpstr>Unsur Budaya lainnya ?</vt:lpstr>
      <vt:lpstr>7 Unsur Budaya Universal menurut Koentjaningrat</vt:lpstr>
      <vt:lpstr>Kluckhohn (1996)</vt:lpstr>
      <vt:lpstr>Bentuk Tugas Kelompok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KEBUDAYAAN&amp; UNSUR-UNSUR KEBUDAYAAN</dc:title>
  <dc:creator>USER</dc:creator>
  <cp:lastModifiedBy>USER</cp:lastModifiedBy>
  <cp:revision>13</cp:revision>
  <dcterms:created xsi:type="dcterms:W3CDTF">2019-09-08T15:02:13Z</dcterms:created>
  <dcterms:modified xsi:type="dcterms:W3CDTF">2019-09-18T15:15:19Z</dcterms:modified>
</cp:coreProperties>
</file>