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648A-8611-48FB-B152-15087CB3B09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DF7-9C52-45B7-9F42-E2F7491C5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648A-8611-48FB-B152-15087CB3B09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DF7-9C52-45B7-9F42-E2F7491C5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648A-8611-48FB-B152-15087CB3B09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DF7-9C52-45B7-9F42-E2F7491C5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648A-8611-48FB-B152-15087CB3B09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DF7-9C52-45B7-9F42-E2F7491C5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648A-8611-48FB-B152-15087CB3B09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DF7-9C52-45B7-9F42-E2F7491C5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648A-8611-48FB-B152-15087CB3B09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DF7-9C52-45B7-9F42-E2F7491C5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648A-8611-48FB-B152-15087CB3B09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DF7-9C52-45B7-9F42-E2F7491C5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648A-8611-48FB-B152-15087CB3B09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DF7-9C52-45B7-9F42-E2F7491C5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648A-8611-48FB-B152-15087CB3B09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DF7-9C52-45B7-9F42-E2F7491C57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648A-8611-48FB-B152-15087CB3B09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C5DF7-9C52-45B7-9F42-E2F7491C57C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44648A-8611-48FB-B152-15087CB3B097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EC5DF7-9C52-45B7-9F42-E2F7491C57C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5EC5DF7-9C52-45B7-9F42-E2F7491C57C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344648A-8611-48FB-B152-15087CB3B097}" type="datetimeFigureOut">
              <a:rPr lang="en-US" smtClean="0"/>
              <a:t>7/23/2020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543800" cy="2438400"/>
          </a:xfrm>
        </p:spPr>
        <p:txBody>
          <a:bodyPr/>
          <a:lstStyle/>
          <a:p>
            <a:r>
              <a:rPr lang="en-US" dirty="0" err="1" smtClean="0"/>
              <a:t>Pengkuran</a:t>
            </a:r>
            <a:r>
              <a:rPr lang="en-US" dirty="0" smtClean="0"/>
              <a:t> </a:t>
            </a:r>
            <a:r>
              <a:rPr lang="en-US" dirty="0" err="1" smtClean="0"/>
              <a:t>Gejala</a:t>
            </a:r>
            <a:r>
              <a:rPr lang="en-US" dirty="0" smtClean="0"/>
              <a:t> </a:t>
            </a:r>
            <a:r>
              <a:rPr lang="en-US" dirty="0" err="1" smtClean="0"/>
              <a:t>Pemusatan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2564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/>
              <a:t>Ukuran gejala pemusatan atau juga dikenal </a:t>
            </a:r>
            <a:r>
              <a:rPr lang="id-ID" b="1" i="1" dirty="0"/>
              <a:t>measure of central tendency</a:t>
            </a:r>
            <a:r>
              <a:rPr lang="id-ID" b="1" dirty="0"/>
              <a:t> adalah dimaksudkan sebagai parameter atau keterpusatan data. Ukuran keterpusatan data ini digunakan untuk mendapatkan gambaran yang lebih jelas dari suatu persoalan yang terhimpun dalam sekumpulan data. Pengamatan sehari-hari menunjukkan bahwa tiap orang tidak menunjukkan kesamaan dalam  sesuatu hal. Kecerdasan, tinggi badan, berat badan, penghasilan, dan sebagainya, bagi tiap orang kebanyakan tidaklah sama.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15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eaLnBrk="0">
              <a:buNone/>
            </a:pPr>
            <a:r>
              <a:rPr lang="id-ID" dirty="0"/>
              <a:t>Salah satu tugas da</a:t>
            </a:r>
            <a:r>
              <a:rPr lang="en-US" dirty="0" err="1"/>
              <a:t>ri</a:t>
            </a:r>
            <a:r>
              <a:rPr lang="id-ID" dirty="0"/>
              <a:t> statistik adalah mencari suatu angka di sekitar mana nilai-nilai dalam suatu distribusi memusat. Angka yang menjadi pusat sesuatu distribusi disebut "</a:t>
            </a:r>
            <a:r>
              <a:rPr lang="id-ID" i="1" dirty="0"/>
              <a:t>tendensi sentral</a:t>
            </a:r>
            <a:r>
              <a:rPr lang="id-ID" dirty="0"/>
              <a:t>."</a:t>
            </a:r>
            <a:endParaRPr lang="en-US" b="1" dirty="0"/>
          </a:p>
          <a:p>
            <a:pPr marL="114300" indent="0">
              <a:buNone/>
            </a:pPr>
            <a:r>
              <a:rPr lang="en-US" dirty="0"/>
              <a:t>	</a:t>
            </a:r>
            <a:r>
              <a:rPr lang="id-ID" dirty="0"/>
              <a:t>Ada tiga macam cara yang biasa digunakan untuk menentukan besarnya gejala pemusatan (tendensi sentral) itu. Ketiga gejala pemusatan tersebut adalah </a:t>
            </a:r>
            <a:r>
              <a:rPr lang="en-US" dirty="0" smtClean="0"/>
              <a:t>:</a:t>
            </a:r>
          </a:p>
          <a:p>
            <a:r>
              <a:rPr lang="en-US" dirty="0" smtClean="0"/>
              <a:t> 1. </a:t>
            </a:r>
            <a:r>
              <a:rPr lang="id-ID" dirty="0" smtClean="0"/>
              <a:t>Mean</a:t>
            </a:r>
            <a:r>
              <a:rPr lang="id-ID" dirty="0"/>
              <a:t>, 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id-ID" dirty="0" smtClean="0"/>
              <a:t>Median,</a:t>
            </a:r>
            <a:r>
              <a:rPr lang="en-US" dirty="0" smtClean="0"/>
              <a:t> </a:t>
            </a:r>
          </a:p>
          <a:p>
            <a:r>
              <a:rPr lang="en-US" dirty="0" smtClean="0"/>
              <a:t>3.</a:t>
            </a:r>
            <a:r>
              <a:rPr lang="id-ID" dirty="0" smtClean="0"/>
              <a:t> </a:t>
            </a:r>
            <a:r>
              <a:rPr lang="id-ID" dirty="0"/>
              <a:t>Mode.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691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Rumus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sz="24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endParaRPr lang="en-US" sz="2400" dirty="0">
              <a:solidFill>
                <a:srgbClr val="000000"/>
              </a:solidFill>
              <a:latin typeface="Times New Roman"/>
            </a:endParaRPr>
          </a:p>
          <a:p>
            <a:r>
              <a:rPr lang="en-US" smtClean="0"/>
              <a:t>          </a:t>
            </a:r>
            <a:r>
              <a:rPr lang="id-ID" dirty="0" smtClean="0"/>
              <a:t>Modus  </a:t>
            </a:r>
            <a:r>
              <a:rPr lang="id-ID" dirty="0"/>
              <a:t>= </a:t>
            </a:r>
            <a:r>
              <a:rPr lang="en-US" dirty="0"/>
              <a:t>  </a:t>
            </a:r>
            <a:r>
              <a:rPr lang="id-ID" dirty="0"/>
              <a:t>3 Median — 2 Mean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895" y="2638425"/>
            <a:ext cx="7871761" cy="926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990600"/>
            <a:ext cx="15971290" cy="164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266577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8409"/>
            <a:ext cx="7620000" cy="4364182"/>
          </a:xfrm>
        </p:spPr>
        <p:txBody>
          <a:bodyPr>
            <a:normAutofit/>
          </a:bodyPr>
          <a:lstStyle/>
          <a:p>
            <a:r>
              <a:rPr lang="en-US" dirty="0" smtClean="0"/>
              <a:t>     F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eaLnBrk="0"/>
            <a:endParaRPr lang="en-US" dirty="0" smtClean="0"/>
          </a:p>
          <a:p>
            <a:pPr marL="114300" indent="0" eaLnBrk="0">
              <a:buNone/>
            </a:pPr>
            <a:endParaRPr lang="en-US" dirty="0"/>
          </a:p>
          <a:p>
            <a:pPr eaLnBrk="0"/>
            <a:endParaRPr lang="en-US" dirty="0" smtClean="0"/>
          </a:p>
          <a:p>
            <a:pPr marL="114300" indent="0" eaLnBrk="0">
              <a:buNone/>
            </a:pPr>
            <a:r>
              <a:rPr lang="en-US" dirty="0" smtClean="0"/>
              <a:t>                                                                                                  x</a:t>
            </a:r>
            <a:endParaRPr lang="en-US" dirty="0"/>
          </a:p>
          <a:p>
            <a:pPr marL="2103120" lvl="8" indent="0" eaLnBrk="0">
              <a:buNone/>
            </a:pPr>
            <a:r>
              <a:rPr lang="en-US" smtClean="0"/>
              <a:t>                       </a:t>
            </a:r>
            <a:r>
              <a:rPr lang="en-US" dirty="0" err="1" smtClean="0"/>
              <a:t>Nilai</a:t>
            </a:r>
            <a:endParaRPr lang="en-US" b="1" dirty="0"/>
          </a:p>
          <a:p>
            <a:pPr marL="2103120" lvl="8" indent="0" eaLnBrk="0">
              <a:buNone/>
            </a:pPr>
            <a:r>
              <a:rPr lang="en-US" dirty="0" smtClean="0"/>
              <a:t>                       Mean</a:t>
            </a:r>
            <a:endParaRPr lang="en-US" b="1" dirty="0"/>
          </a:p>
          <a:p>
            <a:pPr marL="2103120" lvl="8" indent="0" eaLnBrk="0">
              <a:buNone/>
            </a:pPr>
            <a:r>
              <a:rPr lang="en-US" dirty="0" smtClean="0"/>
              <a:t>	       Median</a:t>
            </a:r>
            <a:endParaRPr lang="en-US" b="1" dirty="0"/>
          </a:p>
          <a:p>
            <a:pPr marL="2103120" lvl="8" indent="0" eaLnBrk="0">
              <a:buNone/>
            </a:pPr>
            <a:r>
              <a:rPr lang="en-US" dirty="0" smtClean="0"/>
              <a:t>	       Mod</a:t>
            </a:r>
            <a:r>
              <a:rPr lang="id-ID" dirty="0"/>
              <a:t>us</a:t>
            </a:r>
            <a:endParaRPr lang="en-US" b="1" dirty="0"/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19200" y="2133600"/>
            <a:ext cx="0" cy="2438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19200" y="4572000"/>
            <a:ext cx="563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eform 7"/>
          <p:cNvSpPr/>
          <p:nvPr/>
        </p:nvSpPr>
        <p:spPr>
          <a:xfrm>
            <a:off x="1397726" y="2638677"/>
            <a:ext cx="5185045" cy="1933323"/>
          </a:xfrm>
          <a:custGeom>
            <a:avLst/>
            <a:gdLst>
              <a:gd name="connsiteX0" fmla="*/ 0 w 5185045"/>
              <a:gd name="connsiteY0" fmla="*/ 1894134 h 2042182"/>
              <a:gd name="connsiteX1" fmla="*/ 2351314 w 5185045"/>
              <a:gd name="connsiteY1" fmla="*/ 20 h 2042182"/>
              <a:gd name="connsiteX2" fmla="*/ 4911634 w 5185045"/>
              <a:gd name="connsiteY2" fmla="*/ 1854946 h 2042182"/>
              <a:gd name="connsiteX3" fmla="*/ 4990011 w 5185045"/>
              <a:gd name="connsiteY3" fmla="*/ 1881072 h 2042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85045" h="2042182">
                <a:moveTo>
                  <a:pt x="0" y="1894134"/>
                </a:moveTo>
                <a:cubicBezTo>
                  <a:pt x="766354" y="950342"/>
                  <a:pt x="1532708" y="6551"/>
                  <a:pt x="2351314" y="20"/>
                </a:cubicBezTo>
                <a:cubicBezTo>
                  <a:pt x="3169920" y="-6511"/>
                  <a:pt x="4471851" y="1541437"/>
                  <a:pt x="4911634" y="1854946"/>
                </a:cubicBezTo>
                <a:cubicBezTo>
                  <a:pt x="5351417" y="2168455"/>
                  <a:pt x="5170714" y="2024763"/>
                  <a:pt x="4990011" y="188107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>
            <a:stCxn id="8" idx="1"/>
          </p:cNvCxnSpPr>
          <p:nvPr/>
        </p:nvCxnSpPr>
        <p:spPr>
          <a:xfrm flipH="1">
            <a:off x="3733800" y="2638696"/>
            <a:ext cx="15240" cy="1933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44283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37</TotalTime>
  <Words>125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Adjacency</vt:lpstr>
      <vt:lpstr>Pengkuran Gejala Pemusatan</vt:lpstr>
      <vt:lpstr>Pengertian</vt:lpstr>
      <vt:lpstr>PowerPoint Presentation</vt:lpstr>
      <vt:lpstr>Rumus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Pengkuran Gejala Pemusatan</dc:title>
  <dc:creator>USER</dc:creator>
  <cp:lastModifiedBy>USER</cp:lastModifiedBy>
  <cp:revision>5</cp:revision>
  <dcterms:created xsi:type="dcterms:W3CDTF">2020-07-23T03:59:31Z</dcterms:created>
  <dcterms:modified xsi:type="dcterms:W3CDTF">2020-07-23T08:27:47Z</dcterms:modified>
</cp:coreProperties>
</file>