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034" y="14096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984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4999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468744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5999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84276" y="449580"/>
            <a:ext cx="3826764" cy="1159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982211" y="449580"/>
            <a:ext cx="2610612" cy="1159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913120" y="449580"/>
            <a:ext cx="2130552" cy="1159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74496" y="766572"/>
            <a:ext cx="3115614" cy="413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345812" y="776986"/>
            <a:ext cx="1738630" cy="400050"/>
          </a:xfrm>
          <a:custGeom>
            <a:avLst/>
            <a:gdLst/>
            <a:ahLst/>
            <a:cxnLst/>
            <a:rect l="l" t="t" r="r" b="b"/>
            <a:pathLst>
              <a:path w="1738629" h="400050">
                <a:moveTo>
                  <a:pt x="1442720" y="102108"/>
                </a:moveTo>
                <a:lnTo>
                  <a:pt x="1391475" y="112585"/>
                </a:lnTo>
                <a:lnTo>
                  <a:pt x="1348613" y="144017"/>
                </a:lnTo>
                <a:lnTo>
                  <a:pt x="1319466" y="191849"/>
                </a:lnTo>
                <a:lnTo>
                  <a:pt x="1309751" y="251587"/>
                </a:lnTo>
                <a:lnTo>
                  <a:pt x="1312271" y="281922"/>
                </a:lnTo>
                <a:lnTo>
                  <a:pt x="1332360" y="334829"/>
                </a:lnTo>
                <a:lnTo>
                  <a:pt x="1370816" y="376047"/>
                </a:lnTo>
                <a:lnTo>
                  <a:pt x="1418302" y="397383"/>
                </a:lnTo>
                <a:lnTo>
                  <a:pt x="1444878" y="400050"/>
                </a:lnTo>
                <a:lnTo>
                  <a:pt x="1456856" y="399502"/>
                </a:lnTo>
                <a:lnTo>
                  <a:pt x="1500693" y="386214"/>
                </a:lnTo>
                <a:lnTo>
                  <a:pt x="1532001" y="362712"/>
                </a:lnTo>
                <a:lnTo>
                  <a:pt x="1603121" y="362712"/>
                </a:lnTo>
                <a:lnTo>
                  <a:pt x="1603121" y="334899"/>
                </a:lnTo>
                <a:lnTo>
                  <a:pt x="1457452" y="334899"/>
                </a:lnTo>
                <a:lnTo>
                  <a:pt x="1441900" y="333420"/>
                </a:lnTo>
                <a:lnTo>
                  <a:pt x="1402841" y="311150"/>
                </a:lnTo>
                <a:lnTo>
                  <a:pt x="1382017" y="268323"/>
                </a:lnTo>
                <a:lnTo>
                  <a:pt x="1380637" y="250571"/>
                </a:lnTo>
                <a:lnTo>
                  <a:pt x="1381994" y="233370"/>
                </a:lnTo>
                <a:lnTo>
                  <a:pt x="1402461" y="191008"/>
                </a:lnTo>
                <a:lnTo>
                  <a:pt x="1441412" y="169112"/>
                </a:lnTo>
                <a:lnTo>
                  <a:pt x="1457198" y="167639"/>
                </a:lnTo>
                <a:lnTo>
                  <a:pt x="1603121" y="167639"/>
                </a:lnTo>
                <a:lnTo>
                  <a:pt x="1603121" y="140588"/>
                </a:lnTo>
                <a:lnTo>
                  <a:pt x="1532001" y="140588"/>
                </a:lnTo>
                <a:lnTo>
                  <a:pt x="1522281" y="131564"/>
                </a:lnTo>
                <a:lnTo>
                  <a:pt x="1512157" y="123729"/>
                </a:lnTo>
                <a:lnTo>
                  <a:pt x="1467469" y="104489"/>
                </a:lnTo>
                <a:lnTo>
                  <a:pt x="1455291" y="102703"/>
                </a:lnTo>
                <a:lnTo>
                  <a:pt x="1442720" y="102108"/>
                </a:lnTo>
                <a:close/>
              </a:path>
              <a:path w="1738629" h="400050">
                <a:moveTo>
                  <a:pt x="1603121" y="362712"/>
                </a:moveTo>
                <a:lnTo>
                  <a:pt x="1532001" y="362712"/>
                </a:lnTo>
                <a:lnTo>
                  <a:pt x="1532001" y="392684"/>
                </a:lnTo>
                <a:lnTo>
                  <a:pt x="1603121" y="392684"/>
                </a:lnTo>
                <a:lnTo>
                  <a:pt x="1603121" y="362712"/>
                </a:lnTo>
                <a:close/>
              </a:path>
              <a:path w="1738629" h="400050">
                <a:moveTo>
                  <a:pt x="1603121" y="167639"/>
                </a:moveTo>
                <a:lnTo>
                  <a:pt x="1457198" y="167639"/>
                </a:lnTo>
                <a:lnTo>
                  <a:pt x="1473340" y="169088"/>
                </a:lnTo>
                <a:lnTo>
                  <a:pt x="1488043" y="173418"/>
                </a:lnTo>
                <a:lnTo>
                  <a:pt x="1522672" y="202940"/>
                </a:lnTo>
                <a:lnTo>
                  <a:pt x="1535049" y="250571"/>
                </a:lnTo>
                <a:lnTo>
                  <a:pt x="1533669" y="268525"/>
                </a:lnTo>
                <a:lnTo>
                  <a:pt x="1513077" y="311530"/>
                </a:lnTo>
                <a:lnTo>
                  <a:pt x="1473501" y="333444"/>
                </a:lnTo>
                <a:lnTo>
                  <a:pt x="1457452" y="334899"/>
                </a:lnTo>
                <a:lnTo>
                  <a:pt x="1603121" y="334899"/>
                </a:lnTo>
                <a:lnTo>
                  <a:pt x="1603121" y="167639"/>
                </a:lnTo>
                <a:close/>
              </a:path>
              <a:path w="1738629" h="400050">
                <a:moveTo>
                  <a:pt x="1603121" y="109347"/>
                </a:moveTo>
                <a:lnTo>
                  <a:pt x="1532001" y="109347"/>
                </a:lnTo>
                <a:lnTo>
                  <a:pt x="1532001" y="140588"/>
                </a:lnTo>
                <a:lnTo>
                  <a:pt x="1603121" y="140588"/>
                </a:lnTo>
                <a:lnTo>
                  <a:pt x="1603121" y="109347"/>
                </a:lnTo>
                <a:close/>
              </a:path>
              <a:path w="1738629" h="400050">
                <a:moveTo>
                  <a:pt x="634746" y="102108"/>
                </a:moveTo>
                <a:lnTo>
                  <a:pt x="577024" y="112791"/>
                </a:lnTo>
                <a:lnTo>
                  <a:pt x="529971" y="144906"/>
                </a:lnTo>
                <a:lnTo>
                  <a:pt x="498534" y="193293"/>
                </a:lnTo>
                <a:lnTo>
                  <a:pt x="488061" y="252602"/>
                </a:lnTo>
                <a:lnTo>
                  <a:pt x="490682" y="282912"/>
                </a:lnTo>
                <a:lnTo>
                  <a:pt x="511688" y="335577"/>
                </a:lnTo>
                <a:lnTo>
                  <a:pt x="552600" y="376314"/>
                </a:lnTo>
                <a:lnTo>
                  <a:pt x="606893" y="397408"/>
                </a:lnTo>
                <a:lnTo>
                  <a:pt x="638683" y="400050"/>
                </a:lnTo>
                <a:lnTo>
                  <a:pt x="659397" y="399097"/>
                </a:lnTo>
                <a:lnTo>
                  <a:pt x="712851" y="384810"/>
                </a:lnTo>
                <a:lnTo>
                  <a:pt x="754784" y="352627"/>
                </a:lnTo>
                <a:lnTo>
                  <a:pt x="766572" y="337819"/>
                </a:lnTo>
                <a:lnTo>
                  <a:pt x="765761" y="337438"/>
                </a:lnTo>
                <a:lnTo>
                  <a:pt x="638175" y="337438"/>
                </a:lnTo>
                <a:lnTo>
                  <a:pt x="622244" y="336339"/>
                </a:lnTo>
                <a:lnTo>
                  <a:pt x="583311" y="319659"/>
                </a:lnTo>
                <a:lnTo>
                  <a:pt x="560397" y="285940"/>
                </a:lnTo>
                <a:lnTo>
                  <a:pt x="556895" y="271652"/>
                </a:lnTo>
                <a:lnTo>
                  <a:pt x="785240" y="271652"/>
                </a:lnTo>
                <a:lnTo>
                  <a:pt x="785495" y="258063"/>
                </a:lnTo>
                <a:lnTo>
                  <a:pt x="782875" y="224631"/>
                </a:lnTo>
                <a:lnTo>
                  <a:pt x="780522" y="215646"/>
                </a:lnTo>
                <a:lnTo>
                  <a:pt x="559942" y="215646"/>
                </a:lnTo>
                <a:lnTo>
                  <a:pt x="566084" y="203481"/>
                </a:lnTo>
                <a:lnTo>
                  <a:pt x="597796" y="171608"/>
                </a:lnTo>
                <a:lnTo>
                  <a:pt x="638301" y="162178"/>
                </a:lnTo>
                <a:lnTo>
                  <a:pt x="757267" y="162178"/>
                </a:lnTo>
                <a:lnTo>
                  <a:pt x="743585" y="144906"/>
                </a:lnTo>
                <a:lnTo>
                  <a:pt x="721060" y="126164"/>
                </a:lnTo>
                <a:lnTo>
                  <a:pt x="695404" y="112791"/>
                </a:lnTo>
                <a:lnTo>
                  <a:pt x="666628" y="104776"/>
                </a:lnTo>
                <a:lnTo>
                  <a:pt x="634746" y="102108"/>
                </a:lnTo>
                <a:close/>
              </a:path>
              <a:path w="1738629" h="400050">
                <a:moveTo>
                  <a:pt x="706627" y="309625"/>
                </a:moveTo>
                <a:lnTo>
                  <a:pt x="691628" y="321794"/>
                </a:lnTo>
                <a:lnTo>
                  <a:pt x="675211" y="330485"/>
                </a:lnTo>
                <a:lnTo>
                  <a:pt x="657389" y="335700"/>
                </a:lnTo>
                <a:lnTo>
                  <a:pt x="638175" y="337438"/>
                </a:lnTo>
                <a:lnTo>
                  <a:pt x="765761" y="337438"/>
                </a:lnTo>
                <a:lnTo>
                  <a:pt x="706627" y="309625"/>
                </a:lnTo>
                <a:close/>
              </a:path>
              <a:path w="1738629" h="400050">
                <a:moveTo>
                  <a:pt x="757267" y="162178"/>
                </a:moveTo>
                <a:lnTo>
                  <a:pt x="638301" y="162178"/>
                </a:lnTo>
                <a:lnTo>
                  <a:pt x="651591" y="163107"/>
                </a:lnTo>
                <a:lnTo>
                  <a:pt x="664035" y="165893"/>
                </a:lnTo>
                <a:lnTo>
                  <a:pt x="703754" y="194103"/>
                </a:lnTo>
                <a:lnTo>
                  <a:pt x="714121" y="215646"/>
                </a:lnTo>
                <a:lnTo>
                  <a:pt x="780522" y="215646"/>
                </a:lnTo>
                <a:lnTo>
                  <a:pt x="775017" y="194627"/>
                </a:lnTo>
                <a:lnTo>
                  <a:pt x="761920" y="168052"/>
                </a:lnTo>
                <a:lnTo>
                  <a:pt x="757267" y="162178"/>
                </a:lnTo>
                <a:close/>
              </a:path>
              <a:path w="1738629" h="400050">
                <a:moveTo>
                  <a:pt x="913891" y="109347"/>
                </a:moveTo>
                <a:lnTo>
                  <a:pt x="842772" y="109347"/>
                </a:lnTo>
                <a:lnTo>
                  <a:pt x="842772" y="392684"/>
                </a:lnTo>
                <a:lnTo>
                  <a:pt x="913891" y="392684"/>
                </a:lnTo>
                <a:lnTo>
                  <a:pt x="913990" y="268604"/>
                </a:lnTo>
                <a:lnTo>
                  <a:pt x="914082" y="258849"/>
                </a:lnTo>
                <a:lnTo>
                  <a:pt x="920561" y="209488"/>
                </a:lnTo>
                <a:lnTo>
                  <a:pt x="946519" y="175275"/>
                </a:lnTo>
                <a:lnTo>
                  <a:pt x="975487" y="167131"/>
                </a:lnTo>
                <a:lnTo>
                  <a:pt x="1088986" y="167131"/>
                </a:lnTo>
                <a:lnTo>
                  <a:pt x="1087913" y="162512"/>
                </a:lnTo>
                <a:lnTo>
                  <a:pt x="1080174" y="145496"/>
                </a:lnTo>
                <a:lnTo>
                  <a:pt x="1074725" y="138429"/>
                </a:lnTo>
                <a:lnTo>
                  <a:pt x="913891" y="138429"/>
                </a:lnTo>
                <a:lnTo>
                  <a:pt x="913891" y="109347"/>
                </a:lnTo>
                <a:close/>
              </a:path>
              <a:path w="1738629" h="400050">
                <a:moveTo>
                  <a:pt x="1088986" y="167131"/>
                </a:moveTo>
                <a:lnTo>
                  <a:pt x="975487" y="167131"/>
                </a:lnTo>
                <a:lnTo>
                  <a:pt x="983442" y="167679"/>
                </a:lnTo>
                <a:lnTo>
                  <a:pt x="990742" y="169322"/>
                </a:lnTo>
                <a:lnTo>
                  <a:pt x="1019175" y="201294"/>
                </a:lnTo>
                <a:lnTo>
                  <a:pt x="1023461" y="245389"/>
                </a:lnTo>
                <a:lnTo>
                  <a:pt x="1023747" y="392684"/>
                </a:lnTo>
                <a:lnTo>
                  <a:pt x="1094104" y="392684"/>
                </a:lnTo>
                <a:lnTo>
                  <a:pt x="1094104" y="205486"/>
                </a:lnTo>
                <a:lnTo>
                  <a:pt x="1092557" y="182504"/>
                </a:lnTo>
                <a:lnTo>
                  <a:pt x="1088986" y="167131"/>
                </a:lnTo>
                <a:close/>
              </a:path>
              <a:path w="1738629" h="400050">
                <a:moveTo>
                  <a:pt x="997838" y="102108"/>
                </a:moveTo>
                <a:lnTo>
                  <a:pt x="957707" y="109981"/>
                </a:lnTo>
                <a:lnTo>
                  <a:pt x="913891" y="138429"/>
                </a:lnTo>
                <a:lnTo>
                  <a:pt x="1074725" y="138429"/>
                </a:lnTo>
                <a:lnTo>
                  <a:pt x="1036780" y="109442"/>
                </a:lnTo>
                <a:lnTo>
                  <a:pt x="997838" y="102108"/>
                </a:lnTo>
                <a:close/>
              </a:path>
              <a:path w="1738629" h="400050">
                <a:moveTo>
                  <a:pt x="137413" y="9651"/>
                </a:moveTo>
                <a:lnTo>
                  <a:pt x="66294" y="9651"/>
                </a:lnTo>
                <a:lnTo>
                  <a:pt x="0" y="392684"/>
                </a:lnTo>
                <a:lnTo>
                  <a:pt x="71120" y="392684"/>
                </a:lnTo>
                <a:lnTo>
                  <a:pt x="113157" y="150749"/>
                </a:lnTo>
                <a:lnTo>
                  <a:pt x="184289" y="150749"/>
                </a:lnTo>
                <a:lnTo>
                  <a:pt x="137413" y="9651"/>
                </a:lnTo>
                <a:close/>
              </a:path>
              <a:path w="1738629" h="400050">
                <a:moveTo>
                  <a:pt x="184289" y="150749"/>
                </a:moveTo>
                <a:lnTo>
                  <a:pt x="113157" y="150749"/>
                </a:lnTo>
                <a:lnTo>
                  <a:pt x="193801" y="392684"/>
                </a:lnTo>
                <a:lnTo>
                  <a:pt x="258063" y="392684"/>
                </a:lnTo>
                <a:lnTo>
                  <a:pt x="297036" y="276860"/>
                </a:lnTo>
                <a:lnTo>
                  <a:pt x="226187" y="276860"/>
                </a:lnTo>
                <a:lnTo>
                  <a:pt x="184289" y="150749"/>
                </a:lnTo>
                <a:close/>
              </a:path>
              <a:path w="1738629" h="400050">
                <a:moveTo>
                  <a:pt x="410514" y="150749"/>
                </a:moveTo>
                <a:lnTo>
                  <a:pt x="339471" y="150749"/>
                </a:lnTo>
                <a:lnTo>
                  <a:pt x="380619" y="392684"/>
                </a:lnTo>
                <a:lnTo>
                  <a:pt x="451103" y="392684"/>
                </a:lnTo>
                <a:lnTo>
                  <a:pt x="410514" y="150749"/>
                </a:lnTo>
                <a:close/>
              </a:path>
              <a:path w="1738629" h="400050">
                <a:moveTo>
                  <a:pt x="386841" y="9651"/>
                </a:moveTo>
                <a:lnTo>
                  <a:pt x="315849" y="9651"/>
                </a:lnTo>
                <a:lnTo>
                  <a:pt x="226187" y="276860"/>
                </a:lnTo>
                <a:lnTo>
                  <a:pt x="297036" y="276860"/>
                </a:lnTo>
                <a:lnTo>
                  <a:pt x="339471" y="150749"/>
                </a:lnTo>
                <a:lnTo>
                  <a:pt x="410514" y="150749"/>
                </a:lnTo>
                <a:lnTo>
                  <a:pt x="386841" y="9651"/>
                </a:lnTo>
                <a:close/>
              </a:path>
              <a:path w="1738629" h="400050">
                <a:moveTo>
                  <a:pt x="1242567" y="170561"/>
                </a:moveTo>
                <a:lnTo>
                  <a:pt x="1171448" y="170561"/>
                </a:lnTo>
                <a:lnTo>
                  <a:pt x="1171448" y="392684"/>
                </a:lnTo>
                <a:lnTo>
                  <a:pt x="1242567" y="392684"/>
                </a:lnTo>
                <a:lnTo>
                  <a:pt x="1242567" y="170561"/>
                </a:lnTo>
                <a:close/>
              </a:path>
              <a:path w="1738629" h="400050">
                <a:moveTo>
                  <a:pt x="1284732" y="109347"/>
                </a:moveTo>
                <a:lnTo>
                  <a:pt x="1134999" y="109347"/>
                </a:lnTo>
                <a:lnTo>
                  <a:pt x="1134999" y="170561"/>
                </a:lnTo>
                <a:lnTo>
                  <a:pt x="1284732" y="170561"/>
                </a:lnTo>
                <a:lnTo>
                  <a:pt x="1284732" y="109347"/>
                </a:lnTo>
                <a:close/>
              </a:path>
              <a:path w="1738629" h="400050">
                <a:moveTo>
                  <a:pt x="1242567" y="4952"/>
                </a:moveTo>
                <a:lnTo>
                  <a:pt x="1171448" y="4952"/>
                </a:lnTo>
                <a:lnTo>
                  <a:pt x="1171448" y="109347"/>
                </a:lnTo>
                <a:lnTo>
                  <a:pt x="1242567" y="109347"/>
                </a:lnTo>
                <a:lnTo>
                  <a:pt x="1242567" y="4952"/>
                </a:lnTo>
                <a:close/>
              </a:path>
              <a:path w="1738629" h="400050">
                <a:moveTo>
                  <a:pt x="1738122" y="0"/>
                </a:moveTo>
                <a:lnTo>
                  <a:pt x="1667002" y="0"/>
                </a:lnTo>
                <a:lnTo>
                  <a:pt x="1667002" y="392684"/>
                </a:lnTo>
                <a:lnTo>
                  <a:pt x="1738122" y="392684"/>
                </a:lnTo>
                <a:lnTo>
                  <a:pt x="1738122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5723381" y="941578"/>
            <a:ext cx="160528" cy="173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4345812" y="776986"/>
            <a:ext cx="1738630" cy="400050"/>
          </a:xfrm>
          <a:custGeom>
            <a:avLst/>
            <a:gdLst/>
            <a:ahLst/>
            <a:cxnLst/>
            <a:rect l="l" t="t" r="r" b="b"/>
            <a:pathLst>
              <a:path w="1738629" h="400050">
                <a:moveTo>
                  <a:pt x="638301" y="162178"/>
                </a:moveTo>
                <a:lnTo>
                  <a:pt x="597796" y="171608"/>
                </a:lnTo>
                <a:lnTo>
                  <a:pt x="566084" y="203481"/>
                </a:lnTo>
                <a:lnTo>
                  <a:pt x="559942" y="215646"/>
                </a:lnTo>
                <a:lnTo>
                  <a:pt x="714121" y="215646"/>
                </a:lnTo>
                <a:lnTo>
                  <a:pt x="686435" y="177037"/>
                </a:lnTo>
                <a:lnTo>
                  <a:pt x="638301" y="162178"/>
                </a:lnTo>
                <a:close/>
              </a:path>
              <a:path w="1738629" h="400050">
                <a:moveTo>
                  <a:pt x="1442720" y="102108"/>
                </a:moveTo>
                <a:lnTo>
                  <a:pt x="1490599" y="111633"/>
                </a:lnTo>
                <a:lnTo>
                  <a:pt x="1532001" y="140588"/>
                </a:lnTo>
                <a:lnTo>
                  <a:pt x="1532001" y="109347"/>
                </a:lnTo>
                <a:lnTo>
                  <a:pt x="1603121" y="109347"/>
                </a:lnTo>
                <a:lnTo>
                  <a:pt x="1603121" y="392684"/>
                </a:lnTo>
                <a:lnTo>
                  <a:pt x="1532001" y="392684"/>
                </a:lnTo>
                <a:lnTo>
                  <a:pt x="1532001" y="362712"/>
                </a:lnTo>
                <a:lnTo>
                  <a:pt x="1521596" y="371927"/>
                </a:lnTo>
                <a:lnTo>
                  <a:pt x="1479526" y="395120"/>
                </a:lnTo>
                <a:lnTo>
                  <a:pt x="1444878" y="400050"/>
                </a:lnTo>
                <a:lnTo>
                  <a:pt x="1418302" y="397383"/>
                </a:lnTo>
                <a:lnTo>
                  <a:pt x="1370816" y="376047"/>
                </a:lnTo>
                <a:lnTo>
                  <a:pt x="1332360" y="334829"/>
                </a:lnTo>
                <a:lnTo>
                  <a:pt x="1312271" y="281922"/>
                </a:lnTo>
                <a:lnTo>
                  <a:pt x="1309751" y="251587"/>
                </a:lnTo>
                <a:lnTo>
                  <a:pt x="1312179" y="220223"/>
                </a:lnTo>
                <a:lnTo>
                  <a:pt x="1331610" y="166451"/>
                </a:lnTo>
                <a:lnTo>
                  <a:pt x="1368996" y="125682"/>
                </a:lnTo>
                <a:lnTo>
                  <a:pt x="1416050" y="104727"/>
                </a:lnTo>
                <a:lnTo>
                  <a:pt x="1442720" y="102108"/>
                </a:lnTo>
                <a:close/>
              </a:path>
              <a:path w="1738629" h="400050">
                <a:moveTo>
                  <a:pt x="997838" y="102108"/>
                </a:moveTo>
                <a:lnTo>
                  <a:pt x="1036780" y="109442"/>
                </a:lnTo>
                <a:lnTo>
                  <a:pt x="1069339" y="131444"/>
                </a:lnTo>
                <a:lnTo>
                  <a:pt x="1092557" y="182504"/>
                </a:lnTo>
                <a:lnTo>
                  <a:pt x="1094104" y="205486"/>
                </a:lnTo>
                <a:lnTo>
                  <a:pt x="1094104" y="392684"/>
                </a:lnTo>
                <a:lnTo>
                  <a:pt x="1023747" y="392684"/>
                </a:lnTo>
                <a:lnTo>
                  <a:pt x="1023747" y="268604"/>
                </a:lnTo>
                <a:lnTo>
                  <a:pt x="1023461" y="245389"/>
                </a:lnTo>
                <a:lnTo>
                  <a:pt x="1019175" y="201294"/>
                </a:lnTo>
                <a:lnTo>
                  <a:pt x="990742" y="169322"/>
                </a:lnTo>
                <a:lnTo>
                  <a:pt x="975487" y="167131"/>
                </a:lnTo>
                <a:lnTo>
                  <a:pt x="965084" y="168036"/>
                </a:lnTo>
                <a:lnTo>
                  <a:pt x="931281" y="189537"/>
                </a:lnTo>
                <a:lnTo>
                  <a:pt x="915606" y="230084"/>
                </a:lnTo>
                <a:lnTo>
                  <a:pt x="913891" y="279018"/>
                </a:lnTo>
                <a:lnTo>
                  <a:pt x="913891" y="392684"/>
                </a:lnTo>
                <a:lnTo>
                  <a:pt x="842772" y="392684"/>
                </a:lnTo>
                <a:lnTo>
                  <a:pt x="842772" y="109347"/>
                </a:lnTo>
                <a:lnTo>
                  <a:pt x="913891" y="109347"/>
                </a:lnTo>
                <a:lnTo>
                  <a:pt x="913891" y="138429"/>
                </a:lnTo>
                <a:lnTo>
                  <a:pt x="925702" y="129002"/>
                </a:lnTo>
                <a:lnTo>
                  <a:pt x="967567" y="106554"/>
                </a:lnTo>
                <a:lnTo>
                  <a:pt x="987621" y="102606"/>
                </a:lnTo>
                <a:lnTo>
                  <a:pt x="997838" y="102108"/>
                </a:lnTo>
                <a:close/>
              </a:path>
              <a:path w="1738629" h="400050">
                <a:moveTo>
                  <a:pt x="634746" y="102108"/>
                </a:moveTo>
                <a:lnTo>
                  <a:pt x="695404" y="112791"/>
                </a:lnTo>
                <a:lnTo>
                  <a:pt x="743585" y="144906"/>
                </a:lnTo>
                <a:lnTo>
                  <a:pt x="775017" y="194627"/>
                </a:lnTo>
                <a:lnTo>
                  <a:pt x="785495" y="258063"/>
                </a:lnTo>
                <a:lnTo>
                  <a:pt x="785240" y="271652"/>
                </a:lnTo>
                <a:lnTo>
                  <a:pt x="556895" y="271652"/>
                </a:lnTo>
                <a:lnTo>
                  <a:pt x="560397" y="285940"/>
                </a:lnTo>
                <a:lnTo>
                  <a:pt x="583311" y="319659"/>
                </a:lnTo>
                <a:lnTo>
                  <a:pt x="622244" y="336339"/>
                </a:lnTo>
                <a:lnTo>
                  <a:pt x="638175" y="337438"/>
                </a:lnTo>
                <a:lnTo>
                  <a:pt x="657389" y="335700"/>
                </a:lnTo>
                <a:lnTo>
                  <a:pt x="675211" y="330485"/>
                </a:lnTo>
                <a:lnTo>
                  <a:pt x="691628" y="321794"/>
                </a:lnTo>
                <a:lnTo>
                  <a:pt x="706627" y="309625"/>
                </a:lnTo>
                <a:lnTo>
                  <a:pt x="766572" y="337819"/>
                </a:lnTo>
                <a:lnTo>
                  <a:pt x="727924" y="376146"/>
                </a:lnTo>
                <a:lnTo>
                  <a:pt x="678672" y="396239"/>
                </a:lnTo>
                <a:lnTo>
                  <a:pt x="638683" y="400050"/>
                </a:lnTo>
                <a:lnTo>
                  <a:pt x="606893" y="397408"/>
                </a:lnTo>
                <a:lnTo>
                  <a:pt x="552600" y="376314"/>
                </a:lnTo>
                <a:lnTo>
                  <a:pt x="511688" y="335577"/>
                </a:lnTo>
                <a:lnTo>
                  <a:pt x="490682" y="282912"/>
                </a:lnTo>
                <a:lnTo>
                  <a:pt x="488061" y="252602"/>
                </a:lnTo>
                <a:lnTo>
                  <a:pt x="490680" y="221577"/>
                </a:lnTo>
                <a:lnTo>
                  <a:pt x="511635" y="167717"/>
                </a:lnTo>
                <a:lnTo>
                  <a:pt x="552164" y="126164"/>
                </a:lnTo>
                <a:lnTo>
                  <a:pt x="604551" y="104776"/>
                </a:lnTo>
                <a:lnTo>
                  <a:pt x="634746" y="102108"/>
                </a:lnTo>
                <a:close/>
              </a:path>
              <a:path w="1738629" h="400050">
                <a:moveTo>
                  <a:pt x="66294" y="9651"/>
                </a:moveTo>
                <a:lnTo>
                  <a:pt x="137413" y="9651"/>
                </a:lnTo>
                <a:lnTo>
                  <a:pt x="226187" y="276860"/>
                </a:lnTo>
                <a:lnTo>
                  <a:pt x="315849" y="9651"/>
                </a:lnTo>
                <a:lnTo>
                  <a:pt x="386841" y="9651"/>
                </a:lnTo>
                <a:lnTo>
                  <a:pt x="451103" y="392684"/>
                </a:lnTo>
                <a:lnTo>
                  <a:pt x="380619" y="392684"/>
                </a:lnTo>
                <a:lnTo>
                  <a:pt x="339471" y="150749"/>
                </a:lnTo>
                <a:lnTo>
                  <a:pt x="258063" y="392684"/>
                </a:lnTo>
                <a:lnTo>
                  <a:pt x="193801" y="392684"/>
                </a:lnTo>
                <a:lnTo>
                  <a:pt x="113157" y="150749"/>
                </a:lnTo>
                <a:lnTo>
                  <a:pt x="71120" y="392684"/>
                </a:lnTo>
                <a:lnTo>
                  <a:pt x="0" y="392684"/>
                </a:lnTo>
                <a:lnTo>
                  <a:pt x="66294" y="9651"/>
                </a:lnTo>
                <a:close/>
              </a:path>
              <a:path w="1738629" h="400050">
                <a:moveTo>
                  <a:pt x="1171448" y="4952"/>
                </a:moveTo>
                <a:lnTo>
                  <a:pt x="1242567" y="4952"/>
                </a:lnTo>
                <a:lnTo>
                  <a:pt x="1242567" y="109347"/>
                </a:lnTo>
                <a:lnTo>
                  <a:pt x="1284732" y="109347"/>
                </a:lnTo>
                <a:lnTo>
                  <a:pt x="1284732" y="170561"/>
                </a:lnTo>
                <a:lnTo>
                  <a:pt x="1242567" y="170561"/>
                </a:lnTo>
                <a:lnTo>
                  <a:pt x="1242567" y="392684"/>
                </a:lnTo>
                <a:lnTo>
                  <a:pt x="1171448" y="392684"/>
                </a:lnTo>
                <a:lnTo>
                  <a:pt x="1171448" y="170561"/>
                </a:lnTo>
                <a:lnTo>
                  <a:pt x="1134999" y="170561"/>
                </a:lnTo>
                <a:lnTo>
                  <a:pt x="1134999" y="109347"/>
                </a:lnTo>
                <a:lnTo>
                  <a:pt x="1171448" y="109347"/>
                </a:lnTo>
                <a:lnTo>
                  <a:pt x="1171448" y="4952"/>
                </a:lnTo>
                <a:close/>
              </a:path>
              <a:path w="1738629" h="400050">
                <a:moveTo>
                  <a:pt x="1667002" y="0"/>
                </a:moveTo>
                <a:lnTo>
                  <a:pt x="1738122" y="0"/>
                </a:lnTo>
                <a:lnTo>
                  <a:pt x="1738122" y="392684"/>
                </a:lnTo>
                <a:lnTo>
                  <a:pt x="1667002" y="392684"/>
                </a:lnTo>
                <a:lnTo>
                  <a:pt x="166700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6269735" y="773938"/>
            <a:ext cx="1444116" cy="408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034" y="14096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984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4999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468744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5999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84276" y="451104"/>
            <a:ext cx="3857244" cy="1159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42987" y="765047"/>
            <a:ext cx="3180905" cy="509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034" y="14096"/>
            <a:ext cx="9129980" cy="68368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984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4999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468744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5999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147" y="1549653"/>
            <a:ext cx="11684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147" y="2097747"/>
            <a:ext cx="8503285" cy="454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4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2.png"/><Relationship Id="rId8" Type="http://schemas.openxmlformats.org/officeDocument/2006/relationships/image" Target="../media/image4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3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4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4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42.png"/><Relationship Id="rId7" Type="http://schemas.openxmlformats.org/officeDocument/2006/relationships/image" Target="../media/image7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28.png"/><Relationship Id="rId8" Type="http://schemas.openxmlformats.org/officeDocument/2006/relationships/image" Target="../media/image7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23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23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23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680" y="4957707"/>
            <a:ext cx="1290320" cy="188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996439" y="653795"/>
            <a:ext cx="5617845" cy="1887220"/>
            <a:chOff x="1996439" y="653795"/>
            <a:chExt cx="5617845" cy="1887220"/>
          </a:xfrm>
        </p:grpSpPr>
        <p:sp>
          <p:nvSpPr>
            <p:cNvPr id="4" name="object 4"/>
            <p:cNvSpPr/>
            <p:nvPr/>
          </p:nvSpPr>
          <p:spPr>
            <a:xfrm>
              <a:off x="3051047" y="653795"/>
              <a:ext cx="3508248" cy="1216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96439" y="1324355"/>
              <a:ext cx="3598164" cy="12161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3772" y="1324355"/>
              <a:ext cx="2580131" cy="1216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59352" y="998473"/>
              <a:ext cx="2756916" cy="5290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05633" y="1663826"/>
              <a:ext cx="2810510" cy="4255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414772" y="1666874"/>
              <a:ext cx="1821814" cy="419734"/>
            </a:xfrm>
            <a:custGeom>
              <a:avLst/>
              <a:gdLst/>
              <a:ahLst/>
              <a:cxnLst/>
              <a:rect l="l" t="t" r="r" b="b"/>
              <a:pathLst>
                <a:path w="1821815" h="419735">
                  <a:moveTo>
                    <a:pt x="1512188" y="107061"/>
                  </a:moveTo>
                  <a:lnTo>
                    <a:pt x="1458452" y="118030"/>
                  </a:lnTo>
                  <a:lnTo>
                    <a:pt x="1413382" y="151002"/>
                  </a:lnTo>
                  <a:lnTo>
                    <a:pt x="1382918" y="201199"/>
                  </a:lnTo>
                  <a:lnTo>
                    <a:pt x="1372743" y="263778"/>
                  </a:lnTo>
                  <a:lnTo>
                    <a:pt x="1375364" y="295588"/>
                  </a:lnTo>
                  <a:lnTo>
                    <a:pt x="1396404" y="351154"/>
                  </a:lnTo>
                  <a:lnTo>
                    <a:pt x="1436784" y="394352"/>
                  </a:lnTo>
                  <a:lnTo>
                    <a:pt x="1486556" y="416692"/>
                  </a:lnTo>
                  <a:lnTo>
                    <a:pt x="1514348" y="419480"/>
                  </a:lnTo>
                  <a:lnTo>
                    <a:pt x="1526968" y="418909"/>
                  </a:lnTo>
                  <a:lnTo>
                    <a:pt x="1572926" y="405028"/>
                  </a:lnTo>
                  <a:lnTo>
                    <a:pt x="1605787" y="380364"/>
                  </a:lnTo>
                  <a:lnTo>
                    <a:pt x="1680336" y="380364"/>
                  </a:lnTo>
                  <a:lnTo>
                    <a:pt x="1680336" y="351154"/>
                  </a:lnTo>
                  <a:lnTo>
                    <a:pt x="1527682" y="351154"/>
                  </a:lnTo>
                  <a:lnTo>
                    <a:pt x="1511319" y="349605"/>
                  </a:lnTo>
                  <a:lnTo>
                    <a:pt x="1470278" y="326263"/>
                  </a:lnTo>
                  <a:lnTo>
                    <a:pt x="1448490" y="281400"/>
                  </a:lnTo>
                  <a:lnTo>
                    <a:pt x="1447067" y="262636"/>
                  </a:lnTo>
                  <a:lnTo>
                    <a:pt x="1448466" y="244730"/>
                  </a:lnTo>
                  <a:lnTo>
                    <a:pt x="1469898" y="200278"/>
                  </a:lnTo>
                  <a:lnTo>
                    <a:pt x="1510778" y="177419"/>
                  </a:lnTo>
                  <a:lnTo>
                    <a:pt x="1527302" y="175895"/>
                  </a:lnTo>
                  <a:lnTo>
                    <a:pt x="1680336" y="175895"/>
                  </a:lnTo>
                  <a:lnTo>
                    <a:pt x="1680336" y="147447"/>
                  </a:lnTo>
                  <a:lnTo>
                    <a:pt x="1605787" y="147447"/>
                  </a:lnTo>
                  <a:lnTo>
                    <a:pt x="1595572" y="137971"/>
                  </a:lnTo>
                  <a:lnTo>
                    <a:pt x="1584928" y="129746"/>
                  </a:lnTo>
                  <a:lnTo>
                    <a:pt x="1550425" y="112686"/>
                  </a:lnTo>
                  <a:lnTo>
                    <a:pt x="1525331" y="107682"/>
                  </a:lnTo>
                  <a:lnTo>
                    <a:pt x="1512188" y="107061"/>
                  </a:lnTo>
                  <a:close/>
                </a:path>
                <a:path w="1821815" h="419735">
                  <a:moveTo>
                    <a:pt x="1680336" y="380364"/>
                  </a:moveTo>
                  <a:lnTo>
                    <a:pt x="1605787" y="380364"/>
                  </a:lnTo>
                  <a:lnTo>
                    <a:pt x="1605787" y="411861"/>
                  </a:lnTo>
                  <a:lnTo>
                    <a:pt x="1680336" y="411861"/>
                  </a:lnTo>
                  <a:lnTo>
                    <a:pt x="1680336" y="380364"/>
                  </a:lnTo>
                  <a:close/>
                </a:path>
                <a:path w="1821815" h="419735">
                  <a:moveTo>
                    <a:pt x="1680336" y="175895"/>
                  </a:moveTo>
                  <a:lnTo>
                    <a:pt x="1527302" y="175895"/>
                  </a:lnTo>
                  <a:lnTo>
                    <a:pt x="1544254" y="177395"/>
                  </a:lnTo>
                  <a:lnTo>
                    <a:pt x="1559671" y="181895"/>
                  </a:lnTo>
                  <a:lnTo>
                    <a:pt x="1595997" y="212826"/>
                  </a:lnTo>
                  <a:lnTo>
                    <a:pt x="1608962" y="262636"/>
                  </a:lnTo>
                  <a:lnTo>
                    <a:pt x="1607530" y="281497"/>
                  </a:lnTo>
                  <a:lnTo>
                    <a:pt x="1585849" y="326771"/>
                  </a:lnTo>
                  <a:lnTo>
                    <a:pt x="1544468" y="349630"/>
                  </a:lnTo>
                  <a:lnTo>
                    <a:pt x="1527682" y="351154"/>
                  </a:lnTo>
                  <a:lnTo>
                    <a:pt x="1680336" y="351154"/>
                  </a:lnTo>
                  <a:lnTo>
                    <a:pt x="1680336" y="175895"/>
                  </a:lnTo>
                  <a:close/>
                </a:path>
                <a:path w="1821815" h="419735">
                  <a:moveTo>
                    <a:pt x="1680336" y="114680"/>
                  </a:moveTo>
                  <a:lnTo>
                    <a:pt x="1605787" y="114680"/>
                  </a:lnTo>
                  <a:lnTo>
                    <a:pt x="1605787" y="147447"/>
                  </a:lnTo>
                  <a:lnTo>
                    <a:pt x="1680336" y="147447"/>
                  </a:lnTo>
                  <a:lnTo>
                    <a:pt x="1680336" y="114680"/>
                  </a:lnTo>
                  <a:close/>
                </a:path>
                <a:path w="1821815" h="419735">
                  <a:moveTo>
                    <a:pt x="665226" y="107061"/>
                  </a:moveTo>
                  <a:lnTo>
                    <a:pt x="604662" y="118284"/>
                  </a:lnTo>
                  <a:lnTo>
                    <a:pt x="555243" y="151891"/>
                  </a:lnTo>
                  <a:lnTo>
                    <a:pt x="522382" y="202644"/>
                  </a:lnTo>
                  <a:lnTo>
                    <a:pt x="511428" y="264922"/>
                  </a:lnTo>
                  <a:lnTo>
                    <a:pt x="514169" y="296685"/>
                  </a:lnTo>
                  <a:lnTo>
                    <a:pt x="536128" y="351879"/>
                  </a:lnTo>
                  <a:lnTo>
                    <a:pt x="578992" y="394620"/>
                  </a:lnTo>
                  <a:lnTo>
                    <a:pt x="635952" y="416718"/>
                  </a:lnTo>
                  <a:lnTo>
                    <a:pt x="669289" y="419480"/>
                  </a:lnTo>
                  <a:lnTo>
                    <a:pt x="691080" y="418480"/>
                  </a:lnTo>
                  <a:lnTo>
                    <a:pt x="729994" y="410479"/>
                  </a:lnTo>
                  <a:lnTo>
                    <a:pt x="777605" y="383174"/>
                  </a:lnTo>
                  <a:lnTo>
                    <a:pt x="803401" y="354202"/>
                  </a:lnTo>
                  <a:lnTo>
                    <a:pt x="802860" y="353949"/>
                  </a:lnTo>
                  <a:lnTo>
                    <a:pt x="668781" y="353949"/>
                  </a:lnTo>
                  <a:lnTo>
                    <a:pt x="652041" y="352780"/>
                  </a:lnTo>
                  <a:lnTo>
                    <a:pt x="611251" y="335152"/>
                  </a:lnTo>
                  <a:lnTo>
                    <a:pt x="587230" y="299862"/>
                  </a:lnTo>
                  <a:lnTo>
                    <a:pt x="583564" y="284861"/>
                  </a:lnTo>
                  <a:lnTo>
                    <a:pt x="823087" y="284861"/>
                  </a:lnTo>
                  <a:lnTo>
                    <a:pt x="823340" y="270637"/>
                  </a:lnTo>
                  <a:lnTo>
                    <a:pt x="820582" y="235563"/>
                  </a:lnTo>
                  <a:lnTo>
                    <a:pt x="818090" y="226060"/>
                  </a:lnTo>
                  <a:lnTo>
                    <a:pt x="586866" y="226060"/>
                  </a:lnTo>
                  <a:lnTo>
                    <a:pt x="593276" y="213296"/>
                  </a:lnTo>
                  <a:lnTo>
                    <a:pt x="626385" y="179911"/>
                  </a:lnTo>
                  <a:lnTo>
                    <a:pt x="668908" y="170052"/>
                  </a:lnTo>
                  <a:lnTo>
                    <a:pt x="793747" y="170052"/>
                  </a:lnTo>
                  <a:lnTo>
                    <a:pt x="779399" y="151891"/>
                  </a:lnTo>
                  <a:lnTo>
                    <a:pt x="755755" y="132296"/>
                  </a:lnTo>
                  <a:lnTo>
                    <a:pt x="728837" y="118284"/>
                  </a:lnTo>
                  <a:lnTo>
                    <a:pt x="698656" y="109868"/>
                  </a:lnTo>
                  <a:lnTo>
                    <a:pt x="665226" y="107061"/>
                  </a:lnTo>
                  <a:close/>
                </a:path>
                <a:path w="1821815" h="419735">
                  <a:moveTo>
                    <a:pt x="740537" y="324738"/>
                  </a:moveTo>
                  <a:lnTo>
                    <a:pt x="724824" y="337500"/>
                  </a:lnTo>
                  <a:lnTo>
                    <a:pt x="707612" y="346630"/>
                  </a:lnTo>
                  <a:lnTo>
                    <a:pt x="688923" y="352117"/>
                  </a:lnTo>
                  <a:lnTo>
                    <a:pt x="668781" y="353949"/>
                  </a:lnTo>
                  <a:lnTo>
                    <a:pt x="802860" y="353949"/>
                  </a:lnTo>
                  <a:lnTo>
                    <a:pt x="740537" y="324738"/>
                  </a:lnTo>
                  <a:close/>
                </a:path>
                <a:path w="1821815" h="419735">
                  <a:moveTo>
                    <a:pt x="793747" y="170052"/>
                  </a:moveTo>
                  <a:lnTo>
                    <a:pt x="668908" y="170052"/>
                  </a:lnTo>
                  <a:lnTo>
                    <a:pt x="682841" y="171029"/>
                  </a:lnTo>
                  <a:lnTo>
                    <a:pt x="695880" y="173958"/>
                  </a:lnTo>
                  <a:lnTo>
                    <a:pt x="729303" y="194055"/>
                  </a:lnTo>
                  <a:lnTo>
                    <a:pt x="748538" y="226060"/>
                  </a:lnTo>
                  <a:lnTo>
                    <a:pt x="818090" y="226060"/>
                  </a:lnTo>
                  <a:lnTo>
                    <a:pt x="812323" y="204073"/>
                  </a:lnTo>
                  <a:lnTo>
                    <a:pt x="798587" y="176178"/>
                  </a:lnTo>
                  <a:lnTo>
                    <a:pt x="793747" y="170052"/>
                  </a:lnTo>
                  <a:close/>
                </a:path>
                <a:path w="1821815" h="419735">
                  <a:moveTo>
                    <a:pt x="958088" y="114680"/>
                  </a:moveTo>
                  <a:lnTo>
                    <a:pt x="883538" y="114680"/>
                  </a:lnTo>
                  <a:lnTo>
                    <a:pt x="883538" y="411861"/>
                  </a:lnTo>
                  <a:lnTo>
                    <a:pt x="958088" y="411861"/>
                  </a:lnTo>
                  <a:lnTo>
                    <a:pt x="958188" y="281686"/>
                  </a:lnTo>
                  <a:lnTo>
                    <a:pt x="958282" y="271412"/>
                  </a:lnTo>
                  <a:lnTo>
                    <a:pt x="961389" y="232283"/>
                  </a:lnTo>
                  <a:lnTo>
                    <a:pt x="983868" y="190373"/>
                  </a:lnTo>
                  <a:lnTo>
                    <a:pt x="1022603" y="175260"/>
                  </a:lnTo>
                  <a:lnTo>
                    <a:pt x="1141720" y="175260"/>
                  </a:lnTo>
                  <a:lnTo>
                    <a:pt x="1140586" y="170370"/>
                  </a:lnTo>
                  <a:lnTo>
                    <a:pt x="1132490" y="152562"/>
                  </a:lnTo>
                  <a:lnTo>
                    <a:pt x="1126760" y="145161"/>
                  </a:lnTo>
                  <a:lnTo>
                    <a:pt x="958088" y="145161"/>
                  </a:lnTo>
                  <a:lnTo>
                    <a:pt x="958088" y="114680"/>
                  </a:lnTo>
                  <a:close/>
                </a:path>
                <a:path w="1821815" h="419735">
                  <a:moveTo>
                    <a:pt x="1141720" y="175260"/>
                  </a:moveTo>
                  <a:lnTo>
                    <a:pt x="1022603" y="175260"/>
                  </a:lnTo>
                  <a:lnTo>
                    <a:pt x="1031009" y="175831"/>
                  </a:lnTo>
                  <a:lnTo>
                    <a:pt x="1038701" y="177546"/>
                  </a:lnTo>
                  <a:lnTo>
                    <a:pt x="1068577" y="211074"/>
                  </a:lnTo>
                  <a:lnTo>
                    <a:pt x="1072989" y="257329"/>
                  </a:lnTo>
                  <a:lnTo>
                    <a:pt x="1073277" y="411861"/>
                  </a:lnTo>
                  <a:lnTo>
                    <a:pt x="1147063" y="411861"/>
                  </a:lnTo>
                  <a:lnTo>
                    <a:pt x="1147063" y="215391"/>
                  </a:lnTo>
                  <a:lnTo>
                    <a:pt x="1145444" y="191321"/>
                  </a:lnTo>
                  <a:lnTo>
                    <a:pt x="1141720" y="175260"/>
                  </a:lnTo>
                  <a:close/>
                </a:path>
                <a:path w="1821815" h="419735">
                  <a:moveTo>
                    <a:pt x="1046099" y="107061"/>
                  </a:moveTo>
                  <a:lnTo>
                    <a:pt x="1004062" y="115315"/>
                  </a:lnTo>
                  <a:lnTo>
                    <a:pt x="970468" y="135229"/>
                  </a:lnTo>
                  <a:lnTo>
                    <a:pt x="958088" y="145161"/>
                  </a:lnTo>
                  <a:lnTo>
                    <a:pt x="1126760" y="145161"/>
                  </a:lnTo>
                  <a:lnTo>
                    <a:pt x="1086961" y="114776"/>
                  </a:lnTo>
                  <a:lnTo>
                    <a:pt x="1046099" y="107061"/>
                  </a:lnTo>
                  <a:close/>
                </a:path>
                <a:path w="1821815" h="419735">
                  <a:moveTo>
                    <a:pt x="144144" y="10033"/>
                  </a:moveTo>
                  <a:lnTo>
                    <a:pt x="69595" y="10033"/>
                  </a:lnTo>
                  <a:lnTo>
                    <a:pt x="0" y="411861"/>
                  </a:lnTo>
                  <a:lnTo>
                    <a:pt x="74549" y="411861"/>
                  </a:lnTo>
                  <a:lnTo>
                    <a:pt x="118744" y="158114"/>
                  </a:lnTo>
                  <a:lnTo>
                    <a:pt x="193326" y="158114"/>
                  </a:lnTo>
                  <a:lnTo>
                    <a:pt x="144144" y="10033"/>
                  </a:lnTo>
                  <a:close/>
                </a:path>
                <a:path w="1821815" h="419735">
                  <a:moveTo>
                    <a:pt x="193326" y="158114"/>
                  </a:moveTo>
                  <a:lnTo>
                    <a:pt x="118744" y="158114"/>
                  </a:lnTo>
                  <a:lnTo>
                    <a:pt x="203326" y="411861"/>
                  </a:lnTo>
                  <a:lnTo>
                    <a:pt x="270637" y="411861"/>
                  </a:lnTo>
                  <a:lnTo>
                    <a:pt x="311514" y="290322"/>
                  </a:lnTo>
                  <a:lnTo>
                    <a:pt x="237236" y="290322"/>
                  </a:lnTo>
                  <a:lnTo>
                    <a:pt x="193326" y="158114"/>
                  </a:lnTo>
                  <a:close/>
                </a:path>
                <a:path w="1821815" h="419735">
                  <a:moveTo>
                    <a:pt x="430489" y="158114"/>
                  </a:moveTo>
                  <a:lnTo>
                    <a:pt x="355980" y="158114"/>
                  </a:lnTo>
                  <a:lnTo>
                    <a:pt x="399161" y="411861"/>
                  </a:lnTo>
                  <a:lnTo>
                    <a:pt x="473075" y="411861"/>
                  </a:lnTo>
                  <a:lnTo>
                    <a:pt x="430489" y="158114"/>
                  </a:lnTo>
                  <a:close/>
                </a:path>
                <a:path w="1821815" h="419735">
                  <a:moveTo>
                    <a:pt x="405638" y="10033"/>
                  </a:moveTo>
                  <a:lnTo>
                    <a:pt x="331215" y="10033"/>
                  </a:lnTo>
                  <a:lnTo>
                    <a:pt x="237236" y="290322"/>
                  </a:lnTo>
                  <a:lnTo>
                    <a:pt x="311514" y="290322"/>
                  </a:lnTo>
                  <a:lnTo>
                    <a:pt x="355980" y="158114"/>
                  </a:lnTo>
                  <a:lnTo>
                    <a:pt x="430489" y="158114"/>
                  </a:lnTo>
                  <a:lnTo>
                    <a:pt x="405638" y="10033"/>
                  </a:lnTo>
                  <a:close/>
                </a:path>
                <a:path w="1821815" h="419735">
                  <a:moveTo>
                    <a:pt x="1302384" y="178815"/>
                  </a:moveTo>
                  <a:lnTo>
                    <a:pt x="1227835" y="178815"/>
                  </a:lnTo>
                  <a:lnTo>
                    <a:pt x="1227835" y="411861"/>
                  </a:lnTo>
                  <a:lnTo>
                    <a:pt x="1302384" y="411861"/>
                  </a:lnTo>
                  <a:lnTo>
                    <a:pt x="1302384" y="178815"/>
                  </a:lnTo>
                  <a:close/>
                </a:path>
                <a:path w="1821815" h="419735">
                  <a:moveTo>
                    <a:pt x="1346580" y="114680"/>
                  </a:moveTo>
                  <a:lnTo>
                    <a:pt x="1189608" y="114680"/>
                  </a:lnTo>
                  <a:lnTo>
                    <a:pt x="1189608" y="178815"/>
                  </a:lnTo>
                  <a:lnTo>
                    <a:pt x="1346580" y="178815"/>
                  </a:lnTo>
                  <a:lnTo>
                    <a:pt x="1346580" y="114680"/>
                  </a:lnTo>
                  <a:close/>
                </a:path>
                <a:path w="1821815" h="419735">
                  <a:moveTo>
                    <a:pt x="1302384" y="5207"/>
                  </a:moveTo>
                  <a:lnTo>
                    <a:pt x="1227835" y="5207"/>
                  </a:lnTo>
                  <a:lnTo>
                    <a:pt x="1227835" y="114680"/>
                  </a:lnTo>
                  <a:lnTo>
                    <a:pt x="1302384" y="114680"/>
                  </a:lnTo>
                  <a:lnTo>
                    <a:pt x="1302384" y="5207"/>
                  </a:lnTo>
                  <a:close/>
                </a:path>
                <a:path w="1821815" h="419735">
                  <a:moveTo>
                    <a:pt x="1821560" y="0"/>
                  </a:moveTo>
                  <a:lnTo>
                    <a:pt x="1747011" y="0"/>
                  </a:lnTo>
                  <a:lnTo>
                    <a:pt x="1747011" y="411861"/>
                  </a:lnTo>
                  <a:lnTo>
                    <a:pt x="1821560" y="411861"/>
                  </a:lnTo>
                  <a:lnTo>
                    <a:pt x="1821560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58761" y="1839721"/>
              <a:ext cx="168021" cy="1813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14772" y="1666874"/>
              <a:ext cx="1821814" cy="419734"/>
            </a:xfrm>
            <a:custGeom>
              <a:avLst/>
              <a:gdLst/>
              <a:ahLst/>
              <a:cxnLst/>
              <a:rect l="l" t="t" r="r" b="b"/>
              <a:pathLst>
                <a:path w="1821815" h="419735">
                  <a:moveTo>
                    <a:pt x="668908" y="170052"/>
                  </a:moveTo>
                  <a:lnTo>
                    <a:pt x="626385" y="179911"/>
                  </a:lnTo>
                  <a:lnTo>
                    <a:pt x="593276" y="213296"/>
                  </a:lnTo>
                  <a:lnTo>
                    <a:pt x="586866" y="226060"/>
                  </a:lnTo>
                  <a:lnTo>
                    <a:pt x="748538" y="226060"/>
                  </a:lnTo>
                  <a:lnTo>
                    <a:pt x="719327" y="185674"/>
                  </a:lnTo>
                  <a:lnTo>
                    <a:pt x="682841" y="171029"/>
                  </a:lnTo>
                  <a:lnTo>
                    <a:pt x="668908" y="170052"/>
                  </a:lnTo>
                  <a:close/>
                </a:path>
                <a:path w="1821815" h="419735">
                  <a:moveTo>
                    <a:pt x="1512188" y="107061"/>
                  </a:moveTo>
                  <a:lnTo>
                    <a:pt x="1550425" y="112686"/>
                  </a:lnTo>
                  <a:lnTo>
                    <a:pt x="1584928" y="129746"/>
                  </a:lnTo>
                  <a:lnTo>
                    <a:pt x="1605787" y="147447"/>
                  </a:lnTo>
                  <a:lnTo>
                    <a:pt x="1605787" y="114680"/>
                  </a:lnTo>
                  <a:lnTo>
                    <a:pt x="1680336" y="114680"/>
                  </a:lnTo>
                  <a:lnTo>
                    <a:pt x="1680336" y="411861"/>
                  </a:lnTo>
                  <a:lnTo>
                    <a:pt x="1605787" y="411861"/>
                  </a:lnTo>
                  <a:lnTo>
                    <a:pt x="1605787" y="380364"/>
                  </a:lnTo>
                  <a:lnTo>
                    <a:pt x="1594834" y="390030"/>
                  </a:lnTo>
                  <a:lnTo>
                    <a:pt x="1561973" y="410337"/>
                  </a:lnTo>
                  <a:lnTo>
                    <a:pt x="1514348" y="419480"/>
                  </a:lnTo>
                  <a:lnTo>
                    <a:pt x="1486556" y="416692"/>
                  </a:lnTo>
                  <a:lnTo>
                    <a:pt x="1436784" y="394352"/>
                  </a:lnTo>
                  <a:lnTo>
                    <a:pt x="1396370" y="351111"/>
                  </a:lnTo>
                  <a:lnTo>
                    <a:pt x="1375364" y="295588"/>
                  </a:lnTo>
                  <a:lnTo>
                    <a:pt x="1372743" y="263778"/>
                  </a:lnTo>
                  <a:lnTo>
                    <a:pt x="1375288" y="230941"/>
                  </a:lnTo>
                  <a:lnTo>
                    <a:pt x="1395620" y="174553"/>
                  </a:lnTo>
                  <a:lnTo>
                    <a:pt x="1434840" y="131760"/>
                  </a:lnTo>
                  <a:lnTo>
                    <a:pt x="1484231" y="109801"/>
                  </a:lnTo>
                  <a:lnTo>
                    <a:pt x="1512188" y="107061"/>
                  </a:lnTo>
                  <a:close/>
                </a:path>
                <a:path w="1821815" h="419735">
                  <a:moveTo>
                    <a:pt x="1046099" y="107061"/>
                  </a:moveTo>
                  <a:lnTo>
                    <a:pt x="1086961" y="114776"/>
                  </a:lnTo>
                  <a:lnTo>
                    <a:pt x="1121155" y="137922"/>
                  </a:lnTo>
                  <a:lnTo>
                    <a:pt x="1145444" y="191321"/>
                  </a:lnTo>
                  <a:lnTo>
                    <a:pt x="1147063" y="215391"/>
                  </a:lnTo>
                  <a:lnTo>
                    <a:pt x="1147063" y="411861"/>
                  </a:lnTo>
                  <a:lnTo>
                    <a:pt x="1073277" y="411861"/>
                  </a:lnTo>
                  <a:lnTo>
                    <a:pt x="1073277" y="281686"/>
                  </a:lnTo>
                  <a:lnTo>
                    <a:pt x="1072989" y="257329"/>
                  </a:lnTo>
                  <a:lnTo>
                    <a:pt x="1068577" y="211074"/>
                  </a:lnTo>
                  <a:lnTo>
                    <a:pt x="1045678" y="180403"/>
                  </a:lnTo>
                  <a:lnTo>
                    <a:pt x="1022603" y="175260"/>
                  </a:lnTo>
                  <a:lnTo>
                    <a:pt x="1011747" y="176210"/>
                  </a:lnTo>
                  <a:lnTo>
                    <a:pt x="976320" y="198707"/>
                  </a:lnTo>
                  <a:lnTo>
                    <a:pt x="959909" y="241262"/>
                  </a:lnTo>
                  <a:lnTo>
                    <a:pt x="958088" y="292608"/>
                  </a:lnTo>
                  <a:lnTo>
                    <a:pt x="958088" y="411861"/>
                  </a:lnTo>
                  <a:lnTo>
                    <a:pt x="883538" y="411861"/>
                  </a:lnTo>
                  <a:lnTo>
                    <a:pt x="883538" y="114680"/>
                  </a:lnTo>
                  <a:lnTo>
                    <a:pt x="958088" y="114680"/>
                  </a:lnTo>
                  <a:lnTo>
                    <a:pt x="958088" y="145161"/>
                  </a:lnTo>
                  <a:lnTo>
                    <a:pt x="970468" y="135229"/>
                  </a:lnTo>
                  <a:lnTo>
                    <a:pt x="1004062" y="115315"/>
                  </a:lnTo>
                  <a:lnTo>
                    <a:pt x="1035405" y="107582"/>
                  </a:lnTo>
                  <a:lnTo>
                    <a:pt x="1046099" y="107061"/>
                  </a:lnTo>
                  <a:close/>
                </a:path>
                <a:path w="1821815" h="419735">
                  <a:moveTo>
                    <a:pt x="665226" y="107061"/>
                  </a:moveTo>
                  <a:lnTo>
                    <a:pt x="728837" y="118284"/>
                  </a:lnTo>
                  <a:lnTo>
                    <a:pt x="779399" y="151891"/>
                  </a:lnTo>
                  <a:lnTo>
                    <a:pt x="812323" y="204073"/>
                  </a:lnTo>
                  <a:lnTo>
                    <a:pt x="823340" y="270637"/>
                  </a:lnTo>
                  <a:lnTo>
                    <a:pt x="823087" y="284861"/>
                  </a:lnTo>
                  <a:lnTo>
                    <a:pt x="583564" y="284861"/>
                  </a:lnTo>
                  <a:lnTo>
                    <a:pt x="587230" y="299862"/>
                  </a:lnTo>
                  <a:lnTo>
                    <a:pt x="611251" y="335152"/>
                  </a:lnTo>
                  <a:lnTo>
                    <a:pt x="652041" y="352780"/>
                  </a:lnTo>
                  <a:lnTo>
                    <a:pt x="668781" y="353949"/>
                  </a:lnTo>
                  <a:lnTo>
                    <a:pt x="688923" y="352117"/>
                  </a:lnTo>
                  <a:lnTo>
                    <a:pt x="707612" y="346630"/>
                  </a:lnTo>
                  <a:lnTo>
                    <a:pt x="724824" y="337500"/>
                  </a:lnTo>
                  <a:lnTo>
                    <a:pt x="740537" y="324738"/>
                  </a:lnTo>
                  <a:lnTo>
                    <a:pt x="803401" y="354202"/>
                  </a:lnTo>
                  <a:lnTo>
                    <a:pt x="777605" y="383174"/>
                  </a:lnTo>
                  <a:lnTo>
                    <a:pt x="729994" y="410479"/>
                  </a:lnTo>
                  <a:lnTo>
                    <a:pt x="691080" y="418480"/>
                  </a:lnTo>
                  <a:lnTo>
                    <a:pt x="669289" y="419480"/>
                  </a:lnTo>
                  <a:lnTo>
                    <a:pt x="635952" y="416718"/>
                  </a:lnTo>
                  <a:lnTo>
                    <a:pt x="578992" y="394620"/>
                  </a:lnTo>
                  <a:lnTo>
                    <a:pt x="536128" y="351879"/>
                  </a:lnTo>
                  <a:lnTo>
                    <a:pt x="514169" y="296685"/>
                  </a:lnTo>
                  <a:lnTo>
                    <a:pt x="511428" y="264922"/>
                  </a:lnTo>
                  <a:lnTo>
                    <a:pt x="514167" y="232348"/>
                  </a:lnTo>
                  <a:lnTo>
                    <a:pt x="536074" y="175821"/>
                  </a:lnTo>
                  <a:lnTo>
                    <a:pt x="578554" y="132296"/>
                  </a:lnTo>
                  <a:lnTo>
                    <a:pt x="633557" y="109868"/>
                  </a:lnTo>
                  <a:lnTo>
                    <a:pt x="665226" y="107061"/>
                  </a:lnTo>
                  <a:close/>
                </a:path>
                <a:path w="1821815" h="419735">
                  <a:moveTo>
                    <a:pt x="69595" y="10033"/>
                  </a:moveTo>
                  <a:lnTo>
                    <a:pt x="144144" y="10033"/>
                  </a:lnTo>
                  <a:lnTo>
                    <a:pt x="237236" y="290322"/>
                  </a:lnTo>
                  <a:lnTo>
                    <a:pt x="331215" y="10033"/>
                  </a:lnTo>
                  <a:lnTo>
                    <a:pt x="405638" y="10033"/>
                  </a:lnTo>
                  <a:lnTo>
                    <a:pt x="473075" y="411861"/>
                  </a:lnTo>
                  <a:lnTo>
                    <a:pt x="399161" y="411861"/>
                  </a:lnTo>
                  <a:lnTo>
                    <a:pt x="355980" y="158114"/>
                  </a:lnTo>
                  <a:lnTo>
                    <a:pt x="270637" y="411861"/>
                  </a:lnTo>
                  <a:lnTo>
                    <a:pt x="203326" y="411861"/>
                  </a:lnTo>
                  <a:lnTo>
                    <a:pt x="118744" y="158114"/>
                  </a:lnTo>
                  <a:lnTo>
                    <a:pt x="74549" y="411861"/>
                  </a:lnTo>
                  <a:lnTo>
                    <a:pt x="0" y="411861"/>
                  </a:lnTo>
                  <a:lnTo>
                    <a:pt x="69595" y="10033"/>
                  </a:lnTo>
                  <a:close/>
                </a:path>
                <a:path w="1821815" h="419735">
                  <a:moveTo>
                    <a:pt x="1227835" y="5207"/>
                  </a:moveTo>
                  <a:lnTo>
                    <a:pt x="1302384" y="5207"/>
                  </a:lnTo>
                  <a:lnTo>
                    <a:pt x="1302384" y="114680"/>
                  </a:lnTo>
                  <a:lnTo>
                    <a:pt x="1346580" y="114680"/>
                  </a:lnTo>
                  <a:lnTo>
                    <a:pt x="1346580" y="178815"/>
                  </a:lnTo>
                  <a:lnTo>
                    <a:pt x="1302384" y="178815"/>
                  </a:lnTo>
                  <a:lnTo>
                    <a:pt x="1302384" y="411861"/>
                  </a:lnTo>
                  <a:lnTo>
                    <a:pt x="1227835" y="411861"/>
                  </a:lnTo>
                  <a:lnTo>
                    <a:pt x="1227835" y="178815"/>
                  </a:lnTo>
                  <a:lnTo>
                    <a:pt x="1189608" y="178815"/>
                  </a:lnTo>
                  <a:lnTo>
                    <a:pt x="1189608" y="114680"/>
                  </a:lnTo>
                  <a:lnTo>
                    <a:pt x="1227835" y="114680"/>
                  </a:lnTo>
                  <a:lnTo>
                    <a:pt x="1227835" y="5207"/>
                  </a:lnTo>
                  <a:close/>
                </a:path>
                <a:path w="1821815" h="419735">
                  <a:moveTo>
                    <a:pt x="1747011" y="0"/>
                  </a:moveTo>
                  <a:lnTo>
                    <a:pt x="1821560" y="0"/>
                  </a:lnTo>
                  <a:lnTo>
                    <a:pt x="1821560" y="411861"/>
                  </a:lnTo>
                  <a:lnTo>
                    <a:pt x="1747011" y="411861"/>
                  </a:lnTo>
                  <a:lnTo>
                    <a:pt x="1747011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6238366" y="4393310"/>
            <a:ext cx="860044" cy="2725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09917" y="4397121"/>
            <a:ext cx="1025525" cy="2687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570990"/>
            <a:ext cx="12782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Sosial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7" y="2763138"/>
            <a:ext cx="8275320" cy="379095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396240" marR="59690" indent="-384175">
              <a:lnSpc>
                <a:spcPct val="90000"/>
              </a:lnSpc>
              <a:spcBef>
                <a:spcPts val="415"/>
              </a:spcBef>
              <a:buClr>
                <a:srgbClr val="FF388B"/>
              </a:buClr>
              <a:buSzPct val="7884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Memiliki perasaan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empati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dan rasa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kasih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sayang  (affection)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terhadap orang </a:t>
            </a:r>
            <a:r>
              <a:rPr dirty="0" sz="2600" spc="-10">
                <a:solidFill>
                  <a:srgbClr val="FFFFFF"/>
                </a:solidFill>
                <a:latin typeface="Gothic Uralic"/>
                <a:cs typeface="Gothic Uralic"/>
              </a:rPr>
              <a:t>lain,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serta senang 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untuk memberikan pertolongan kepada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orang- 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orang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yang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memerlukan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pertolongan (sikap  </a:t>
            </a:r>
            <a:r>
              <a:rPr dirty="0" sz="2600" spc="-10">
                <a:solidFill>
                  <a:srgbClr val="FFFFFF"/>
                </a:solidFill>
                <a:latin typeface="Gothic Uralic"/>
                <a:cs typeface="Gothic Uralic"/>
              </a:rPr>
              <a:t>alturis).</a:t>
            </a:r>
            <a:endParaRPr sz="2600">
              <a:latin typeface="Gothic Uralic"/>
              <a:cs typeface="Gothic Uralic"/>
            </a:endParaRPr>
          </a:p>
          <a:p>
            <a:pPr marL="396240" marR="5080" indent="-384175">
              <a:lnSpc>
                <a:spcPts val="2810"/>
              </a:lnSpc>
              <a:spcBef>
                <a:spcPts val="665"/>
              </a:spcBef>
              <a:buClr>
                <a:srgbClr val="FF388B"/>
              </a:buClr>
              <a:buSzPct val="7884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Mampu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berhubungan dengan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orang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lain secara  sehat, penuh cinta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kasih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dan</a:t>
            </a:r>
            <a:r>
              <a:rPr dirty="0" sz="2600" spc="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persahabatan.</a:t>
            </a:r>
            <a:endParaRPr sz="2600">
              <a:latin typeface="Gothic Uralic"/>
              <a:cs typeface="Gothic Uralic"/>
            </a:endParaRPr>
          </a:p>
          <a:p>
            <a:pPr marL="396240" marR="626745" indent="-384175">
              <a:lnSpc>
                <a:spcPts val="2810"/>
              </a:lnSpc>
              <a:spcBef>
                <a:spcPts val="620"/>
              </a:spcBef>
              <a:buClr>
                <a:srgbClr val="FF388B"/>
              </a:buClr>
              <a:buSzPct val="7884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Bersifat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toleran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dan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mau menerima tanpa 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memandang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kelas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sosial,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tingkat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pendidikan,  politik, agama, suku, ras, atau warna</a:t>
            </a:r>
            <a:r>
              <a:rPr dirty="0" sz="2600" spc="3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kulit.</a:t>
            </a:r>
            <a:endParaRPr sz="26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948" y="1908810"/>
            <a:ext cx="27990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Moral-Religius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99948" y="3036519"/>
            <a:ext cx="730440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875" marR="73787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Beriman kepada Tuhan, dan </a:t>
            </a:r>
            <a:r>
              <a:rPr dirty="0" sz="3000" spc="-170">
                <a:solidFill>
                  <a:srgbClr val="FFFFFF"/>
                </a:solidFill>
                <a:latin typeface="Gothic Uralic"/>
                <a:cs typeface="Gothic Uralic"/>
              </a:rPr>
              <a:t>taat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mengamalkan</a:t>
            </a:r>
            <a:r>
              <a:rPr dirty="0" sz="3000" spc="-2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ajaran-Nya.</a:t>
            </a:r>
            <a:endParaRPr sz="3000">
              <a:latin typeface="Gothic Uralic"/>
              <a:cs typeface="Gothic Uralic"/>
            </a:endParaRPr>
          </a:p>
          <a:p>
            <a:pPr marL="396875" marR="5080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Jujur, amanah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(bertanggung </a:t>
            </a:r>
            <a:r>
              <a:rPr dirty="0" sz="3000" spc="-100">
                <a:solidFill>
                  <a:srgbClr val="FFFFFF"/>
                </a:solidFill>
                <a:latin typeface="Gothic Uralic"/>
                <a:cs typeface="Gothic Uralic"/>
              </a:rPr>
              <a:t>jawab),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dan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ikhlas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dalam</a:t>
            </a:r>
            <a:r>
              <a:rPr dirty="0" sz="3000" spc="-4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beramal.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49580"/>
            <a:ext cx="7135495" cy="1160145"/>
            <a:chOff x="684276" y="449580"/>
            <a:chExt cx="7135495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49580"/>
              <a:ext cx="3826764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982211" y="449580"/>
              <a:ext cx="2610612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13120" y="449580"/>
              <a:ext cx="1906524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4496" y="766572"/>
              <a:ext cx="3115614" cy="413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45812" y="776986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1442720" y="102108"/>
                  </a:moveTo>
                  <a:lnTo>
                    <a:pt x="1391475" y="112585"/>
                  </a:lnTo>
                  <a:lnTo>
                    <a:pt x="1348613" y="144017"/>
                  </a:lnTo>
                  <a:lnTo>
                    <a:pt x="1319466" y="191849"/>
                  </a:lnTo>
                  <a:lnTo>
                    <a:pt x="1309751" y="251587"/>
                  </a:lnTo>
                  <a:lnTo>
                    <a:pt x="1312271" y="281922"/>
                  </a:lnTo>
                  <a:lnTo>
                    <a:pt x="1332360" y="334829"/>
                  </a:lnTo>
                  <a:lnTo>
                    <a:pt x="1370816" y="376047"/>
                  </a:lnTo>
                  <a:lnTo>
                    <a:pt x="1418302" y="397383"/>
                  </a:lnTo>
                  <a:lnTo>
                    <a:pt x="1444878" y="400050"/>
                  </a:lnTo>
                  <a:lnTo>
                    <a:pt x="1456856" y="399502"/>
                  </a:lnTo>
                  <a:lnTo>
                    <a:pt x="1500693" y="386214"/>
                  </a:lnTo>
                  <a:lnTo>
                    <a:pt x="1532001" y="362712"/>
                  </a:lnTo>
                  <a:lnTo>
                    <a:pt x="1603121" y="362712"/>
                  </a:lnTo>
                  <a:lnTo>
                    <a:pt x="1603121" y="334899"/>
                  </a:lnTo>
                  <a:lnTo>
                    <a:pt x="1457452" y="334899"/>
                  </a:lnTo>
                  <a:lnTo>
                    <a:pt x="1441900" y="333420"/>
                  </a:lnTo>
                  <a:lnTo>
                    <a:pt x="1402841" y="311150"/>
                  </a:lnTo>
                  <a:lnTo>
                    <a:pt x="1382017" y="268323"/>
                  </a:lnTo>
                  <a:lnTo>
                    <a:pt x="1380637" y="250571"/>
                  </a:lnTo>
                  <a:lnTo>
                    <a:pt x="1381994" y="233370"/>
                  </a:lnTo>
                  <a:lnTo>
                    <a:pt x="1402461" y="191008"/>
                  </a:lnTo>
                  <a:lnTo>
                    <a:pt x="1441412" y="169112"/>
                  </a:lnTo>
                  <a:lnTo>
                    <a:pt x="1457198" y="167639"/>
                  </a:lnTo>
                  <a:lnTo>
                    <a:pt x="1603121" y="167639"/>
                  </a:lnTo>
                  <a:lnTo>
                    <a:pt x="1603121" y="140588"/>
                  </a:lnTo>
                  <a:lnTo>
                    <a:pt x="1532001" y="140588"/>
                  </a:lnTo>
                  <a:lnTo>
                    <a:pt x="1522281" y="131564"/>
                  </a:lnTo>
                  <a:lnTo>
                    <a:pt x="1512157" y="123729"/>
                  </a:lnTo>
                  <a:lnTo>
                    <a:pt x="1467469" y="104489"/>
                  </a:lnTo>
                  <a:lnTo>
                    <a:pt x="1455291" y="102703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1603121" y="362712"/>
                  </a:moveTo>
                  <a:lnTo>
                    <a:pt x="1532001" y="362712"/>
                  </a:lnTo>
                  <a:lnTo>
                    <a:pt x="1532001" y="392684"/>
                  </a:lnTo>
                  <a:lnTo>
                    <a:pt x="1603121" y="392684"/>
                  </a:lnTo>
                  <a:lnTo>
                    <a:pt x="1603121" y="362712"/>
                  </a:lnTo>
                  <a:close/>
                </a:path>
                <a:path w="1738629" h="400050">
                  <a:moveTo>
                    <a:pt x="1603121" y="167639"/>
                  </a:moveTo>
                  <a:lnTo>
                    <a:pt x="1457198" y="167639"/>
                  </a:lnTo>
                  <a:lnTo>
                    <a:pt x="1473340" y="169088"/>
                  </a:lnTo>
                  <a:lnTo>
                    <a:pt x="1488043" y="173418"/>
                  </a:lnTo>
                  <a:lnTo>
                    <a:pt x="1522672" y="202940"/>
                  </a:lnTo>
                  <a:lnTo>
                    <a:pt x="1535049" y="250571"/>
                  </a:lnTo>
                  <a:lnTo>
                    <a:pt x="1533669" y="268525"/>
                  </a:lnTo>
                  <a:lnTo>
                    <a:pt x="1513077" y="311530"/>
                  </a:lnTo>
                  <a:lnTo>
                    <a:pt x="1473501" y="333444"/>
                  </a:lnTo>
                  <a:lnTo>
                    <a:pt x="1457452" y="334899"/>
                  </a:lnTo>
                  <a:lnTo>
                    <a:pt x="1603121" y="334899"/>
                  </a:lnTo>
                  <a:lnTo>
                    <a:pt x="1603121" y="167639"/>
                  </a:lnTo>
                  <a:close/>
                </a:path>
                <a:path w="1738629" h="400050">
                  <a:moveTo>
                    <a:pt x="1603121" y="109347"/>
                  </a:moveTo>
                  <a:lnTo>
                    <a:pt x="1532001" y="109347"/>
                  </a:lnTo>
                  <a:lnTo>
                    <a:pt x="1532001" y="140588"/>
                  </a:lnTo>
                  <a:lnTo>
                    <a:pt x="1603121" y="140588"/>
                  </a:lnTo>
                  <a:lnTo>
                    <a:pt x="1603121" y="109347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577024" y="112791"/>
                  </a:lnTo>
                  <a:lnTo>
                    <a:pt x="529971" y="144906"/>
                  </a:lnTo>
                  <a:lnTo>
                    <a:pt x="498534" y="193293"/>
                  </a:lnTo>
                  <a:lnTo>
                    <a:pt x="488061" y="252602"/>
                  </a:lnTo>
                  <a:lnTo>
                    <a:pt x="490682" y="282912"/>
                  </a:lnTo>
                  <a:lnTo>
                    <a:pt x="511688" y="335577"/>
                  </a:lnTo>
                  <a:lnTo>
                    <a:pt x="552600" y="376314"/>
                  </a:lnTo>
                  <a:lnTo>
                    <a:pt x="606893" y="397408"/>
                  </a:lnTo>
                  <a:lnTo>
                    <a:pt x="638683" y="400050"/>
                  </a:lnTo>
                  <a:lnTo>
                    <a:pt x="659397" y="399097"/>
                  </a:lnTo>
                  <a:lnTo>
                    <a:pt x="712851" y="384810"/>
                  </a:lnTo>
                  <a:lnTo>
                    <a:pt x="754784" y="352627"/>
                  </a:lnTo>
                  <a:lnTo>
                    <a:pt x="766572" y="337819"/>
                  </a:lnTo>
                  <a:lnTo>
                    <a:pt x="765761" y="337438"/>
                  </a:lnTo>
                  <a:lnTo>
                    <a:pt x="638175" y="337438"/>
                  </a:lnTo>
                  <a:lnTo>
                    <a:pt x="622244" y="336339"/>
                  </a:lnTo>
                  <a:lnTo>
                    <a:pt x="583311" y="319659"/>
                  </a:lnTo>
                  <a:lnTo>
                    <a:pt x="560397" y="285940"/>
                  </a:lnTo>
                  <a:lnTo>
                    <a:pt x="556895" y="271652"/>
                  </a:lnTo>
                  <a:lnTo>
                    <a:pt x="785240" y="271652"/>
                  </a:lnTo>
                  <a:lnTo>
                    <a:pt x="785495" y="258063"/>
                  </a:lnTo>
                  <a:lnTo>
                    <a:pt x="782875" y="224631"/>
                  </a:lnTo>
                  <a:lnTo>
                    <a:pt x="780522" y="215646"/>
                  </a:lnTo>
                  <a:lnTo>
                    <a:pt x="559942" y="215646"/>
                  </a:lnTo>
                  <a:lnTo>
                    <a:pt x="566084" y="203481"/>
                  </a:lnTo>
                  <a:lnTo>
                    <a:pt x="597796" y="171608"/>
                  </a:lnTo>
                  <a:lnTo>
                    <a:pt x="638301" y="162178"/>
                  </a:lnTo>
                  <a:lnTo>
                    <a:pt x="757267" y="162178"/>
                  </a:lnTo>
                  <a:lnTo>
                    <a:pt x="743585" y="144906"/>
                  </a:lnTo>
                  <a:lnTo>
                    <a:pt x="721060" y="126164"/>
                  </a:lnTo>
                  <a:lnTo>
                    <a:pt x="695404" y="112791"/>
                  </a:lnTo>
                  <a:lnTo>
                    <a:pt x="666628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706627" y="309625"/>
                  </a:moveTo>
                  <a:lnTo>
                    <a:pt x="691628" y="321794"/>
                  </a:lnTo>
                  <a:lnTo>
                    <a:pt x="675211" y="330485"/>
                  </a:lnTo>
                  <a:lnTo>
                    <a:pt x="657389" y="335700"/>
                  </a:lnTo>
                  <a:lnTo>
                    <a:pt x="638175" y="337438"/>
                  </a:lnTo>
                  <a:lnTo>
                    <a:pt x="765761" y="337438"/>
                  </a:lnTo>
                  <a:lnTo>
                    <a:pt x="706627" y="309625"/>
                  </a:lnTo>
                  <a:close/>
                </a:path>
                <a:path w="1738629" h="400050">
                  <a:moveTo>
                    <a:pt x="757267" y="162178"/>
                  </a:moveTo>
                  <a:lnTo>
                    <a:pt x="638301" y="162178"/>
                  </a:lnTo>
                  <a:lnTo>
                    <a:pt x="651591" y="163107"/>
                  </a:lnTo>
                  <a:lnTo>
                    <a:pt x="664035" y="165893"/>
                  </a:lnTo>
                  <a:lnTo>
                    <a:pt x="703754" y="194103"/>
                  </a:lnTo>
                  <a:lnTo>
                    <a:pt x="714121" y="215646"/>
                  </a:lnTo>
                  <a:lnTo>
                    <a:pt x="780522" y="215646"/>
                  </a:lnTo>
                  <a:lnTo>
                    <a:pt x="775017" y="194627"/>
                  </a:lnTo>
                  <a:lnTo>
                    <a:pt x="761920" y="168052"/>
                  </a:lnTo>
                  <a:lnTo>
                    <a:pt x="757267" y="162178"/>
                  </a:lnTo>
                  <a:close/>
                </a:path>
                <a:path w="1738629" h="400050">
                  <a:moveTo>
                    <a:pt x="913891" y="109347"/>
                  </a:moveTo>
                  <a:lnTo>
                    <a:pt x="842772" y="109347"/>
                  </a:lnTo>
                  <a:lnTo>
                    <a:pt x="842772" y="392684"/>
                  </a:lnTo>
                  <a:lnTo>
                    <a:pt x="913891" y="392684"/>
                  </a:lnTo>
                  <a:lnTo>
                    <a:pt x="913990" y="268604"/>
                  </a:lnTo>
                  <a:lnTo>
                    <a:pt x="914082" y="258849"/>
                  </a:lnTo>
                  <a:lnTo>
                    <a:pt x="920561" y="209488"/>
                  </a:lnTo>
                  <a:lnTo>
                    <a:pt x="946519" y="175275"/>
                  </a:lnTo>
                  <a:lnTo>
                    <a:pt x="975487" y="167131"/>
                  </a:lnTo>
                  <a:lnTo>
                    <a:pt x="1088986" y="167131"/>
                  </a:lnTo>
                  <a:lnTo>
                    <a:pt x="1087913" y="162512"/>
                  </a:lnTo>
                  <a:lnTo>
                    <a:pt x="1080174" y="145496"/>
                  </a:lnTo>
                  <a:lnTo>
                    <a:pt x="1074725" y="138429"/>
                  </a:lnTo>
                  <a:lnTo>
                    <a:pt x="913891" y="138429"/>
                  </a:lnTo>
                  <a:lnTo>
                    <a:pt x="913891" y="109347"/>
                  </a:lnTo>
                  <a:close/>
                </a:path>
                <a:path w="1738629" h="400050">
                  <a:moveTo>
                    <a:pt x="1088986" y="167131"/>
                  </a:moveTo>
                  <a:lnTo>
                    <a:pt x="975487" y="167131"/>
                  </a:lnTo>
                  <a:lnTo>
                    <a:pt x="983442" y="167679"/>
                  </a:lnTo>
                  <a:lnTo>
                    <a:pt x="990742" y="169322"/>
                  </a:lnTo>
                  <a:lnTo>
                    <a:pt x="1019175" y="201294"/>
                  </a:lnTo>
                  <a:lnTo>
                    <a:pt x="1023461" y="245389"/>
                  </a:lnTo>
                  <a:lnTo>
                    <a:pt x="1023747" y="392684"/>
                  </a:lnTo>
                  <a:lnTo>
                    <a:pt x="1094104" y="392684"/>
                  </a:lnTo>
                  <a:lnTo>
                    <a:pt x="1094104" y="205486"/>
                  </a:lnTo>
                  <a:lnTo>
                    <a:pt x="1092557" y="182504"/>
                  </a:lnTo>
                  <a:lnTo>
                    <a:pt x="1088986" y="167131"/>
                  </a:lnTo>
                  <a:close/>
                </a:path>
                <a:path w="1738629" h="400050">
                  <a:moveTo>
                    <a:pt x="997838" y="102108"/>
                  </a:moveTo>
                  <a:lnTo>
                    <a:pt x="957707" y="109981"/>
                  </a:lnTo>
                  <a:lnTo>
                    <a:pt x="913891" y="138429"/>
                  </a:lnTo>
                  <a:lnTo>
                    <a:pt x="1074725" y="138429"/>
                  </a:lnTo>
                  <a:lnTo>
                    <a:pt x="1036780" y="109442"/>
                  </a:lnTo>
                  <a:lnTo>
                    <a:pt x="997838" y="102108"/>
                  </a:lnTo>
                  <a:close/>
                </a:path>
                <a:path w="1738629" h="400050">
                  <a:moveTo>
                    <a:pt x="137413" y="9651"/>
                  </a:moveTo>
                  <a:lnTo>
                    <a:pt x="66294" y="9651"/>
                  </a:lnTo>
                  <a:lnTo>
                    <a:pt x="0" y="392684"/>
                  </a:lnTo>
                  <a:lnTo>
                    <a:pt x="71120" y="392684"/>
                  </a:lnTo>
                  <a:lnTo>
                    <a:pt x="113157" y="150749"/>
                  </a:lnTo>
                  <a:lnTo>
                    <a:pt x="184289" y="150749"/>
                  </a:lnTo>
                  <a:lnTo>
                    <a:pt x="137413" y="9651"/>
                  </a:lnTo>
                  <a:close/>
                </a:path>
                <a:path w="1738629" h="400050">
                  <a:moveTo>
                    <a:pt x="184289" y="150749"/>
                  </a:moveTo>
                  <a:lnTo>
                    <a:pt x="113157" y="150749"/>
                  </a:lnTo>
                  <a:lnTo>
                    <a:pt x="193801" y="392684"/>
                  </a:lnTo>
                  <a:lnTo>
                    <a:pt x="258063" y="392684"/>
                  </a:lnTo>
                  <a:lnTo>
                    <a:pt x="297036" y="276860"/>
                  </a:lnTo>
                  <a:lnTo>
                    <a:pt x="226187" y="276860"/>
                  </a:lnTo>
                  <a:lnTo>
                    <a:pt x="184289" y="150749"/>
                  </a:lnTo>
                  <a:close/>
                </a:path>
                <a:path w="1738629" h="400050">
                  <a:moveTo>
                    <a:pt x="410514" y="150749"/>
                  </a:moveTo>
                  <a:lnTo>
                    <a:pt x="339471" y="150749"/>
                  </a:lnTo>
                  <a:lnTo>
                    <a:pt x="380619" y="392684"/>
                  </a:lnTo>
                  <a:lnTo>
                    <a:pt x="451103" y="392684"/>
                  </a:lnTo>
                  <a:lnTo>
                    <a:pt x="410514" y="150749"/>
                  </a:lnTo>
                  <a:close/>
                </a:path>
                <a:path w="1738629" h="400050">
                  <a:moveTo>
                    <a:pt x="386841" y="9651"/>
                  </a:moveTo>
                  <a:lnTo>
                    <a:pt x="315849" y="9651"/>
                  </a:lnTo>
                  <a:lnTo>
                    <a:pt x="226187" y="276860"/>
                  </a:lnTo>
                  <a:lnTo>
                    <a:pt x="297036" y="276860"/>
                  </a:lnTo>
                  <a:lnTo>
                    <a:pt x="339471" y="150749"/>
                  </a:lnTo>
                  <a:lnTo>
                    <a:pt x="410514" y="150749"/>
                  </a:lnTo>
                  <a:lnTo>
                    <a:pt x="386841" y="9651"/>
                  </a:lnTo>
                  <a:close/>
                </a:path>
                <a:path w="1738629" h="400050">
                  <a:moveTo>
                    <a:pt x="1242567" y="170561"/>
                  </a:moveTo>
                  <a:lnTo>
                    <a:pt x="1171448" y="170561"/>
                  </a:lnTo>
                  <a:lnTo>
                    <a:pt x="1171448" y="392684"/>
                  </a:lnTo>
                  <a:lnTo>
                    <a:pt x="1242567" y="392684"/>
                  </a:lnTo>
                  <a:lnTo>
                    <a:pt x="1242567" y="170561"/>
                  </a:lnTo>
                  <a:close/>
                </a:path>
                <a:path w="1738629" h="400050">
                  <a:moveTo>
                    <a:pt x="1284732" y="109347"/>
                  </a:moveTo>
                  <a:lnTo>
                    <a:pt x="1134999" y="109347"/>
                  </a:lnTo>
                  <a:lnTo>
                    <a:pt x="1134999" y="170561"/>
                  </a:lnTo>
                  <a:lnTo>
                    <a:pt x="1284732" y="170561"/>
                  </a:lnTo>
                  <a:lnTo>
                    <a:pt x="1284732" y="109347"/>
                  </a:lnTo>
                  <a:close/>
                </a:path>
                <a:path w="1738629" h="400050">
                  <a:moveTo>
                    <a:pt x="1242567" y="4952"/>
                  </a:moveTo>
                  <a:lnTo>
                    <a:pt x="1171448" y="4952"/>
                  </a:lnTo>
                  <a:lnTo>
                    <a:pt x="1171448" y="109347"/>
                  </a:lnTo>
                  <a:lnTo>
                    <a:pt x="1242567" y="109347"/>
                  </a:lnTo>
                  <a:lnTo>
                    <a:pt x="1242567" y="4952"/>
                  </a:lnTo>
                  <a:close/>
                </a:path>
                <a:path w="1738629" h="400050">
                  <a:moveTo>
                    <a:pt x="1738122" y="0"/>
                  </a:moveTo>
                  <a:lnTo>
                    <a:pt x="1667002" y="0"/>
                  </a:lnTo>
                  <a:lnTo>
                    <a:pt x="1667002" y="392684"/>
                  </a:lnTo>
                  <a:lnTo>
                    <a:pt x="1738122" y="392684"/>
                  </a:lnTo>
                  <a:lnTo>
                    <a:pt x="173812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23381" y="941578"/>
              <a:ext cx="160528" cy="1733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45812" y="776986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638301" y="162178"/>
                  </a:moveTo>
                  <a:lnTo>
                    <a:pt x="597796" y="171608"/>
                  </a:lnTo>
                  <a:lnTo>
                    <a:pt x="566084" y="203481"/>
                  </a:lnTo>
                  <a:lnTo>
                    <a:pt x="559942" y="215646"/>
                  </a:lnTo>
                  <a:lnTo>
                    <a:pt x="714121" y="215646"/>
                  </a:lnTo>
                  <a:lnTo>
                    <a:pt x="686435" y="177037"/>
                  </a:lnTo>
                  <a:lnTo>
                    <a:pt x="638301" y="162178"/>
                  </a:lnTo>
                  <a:close/>
                </a:path>
                <a:path w="1738629" h="400050">
                  <a:moveTo>
                    <a:pt x="1442720" y="102108"/>
                  </a:moveTo>
                  <a:lnTo>
                    <a:pt x="1490599" y="111633"/>
                  </a:lnTo>
                  <a:lnTo>
                    <a:pt x="1532001" y="140588"/>
                  </a:lnTo>
                  <a:lnTo>
                    <a:pt x="1532001" y="109347"/>
                  </a:lnTo>
                  <a:lnTo>
                    <a:pt x="1603121" y="109347"/>
                  </a:lnTo>
                  <a:lnTo>
                    <a:pt x="1603121" y="392684"/>
                  </a:lnTo>
                  <a:lnTo>
                    <a:pt x="1532001" y="392684"/>
                  </a:lnTo>
                  <a:lnTo>
                    <a:pt x="1532001" y="362712"/>
                  </a:lnTo>
                  <a:lnTo>
                    <a:pt x="1521596" y="371927"/>
                  </a:lnTo>
                  <a:lnTo>
                    <a:pt x="1479526" y="395120"/>
                  </a:lnTo>
                  <a:lnTo>
                    <a:pt x="1444878" y="400050"/>
                  </a:lnTo>
                  <a:lnTo>
                    <a:pt x="1418302" y="397383"/>
                  </a:lnTo>
                  <a:lnTo>
                    <a:pt x="1370816" y="376047"/>
                  </a:lnTo>
                  <a:lnTo>
                    <a:pt x="1332360" y="334829"/>
                  </a:lnTo>
                  <a:lnTo>
                    <a:pt x="1312271" y="281922"/>
                  </a:lnTo>
                  <a:lnTo>
                    <a:pt x="1309751" y="251587"/>
                  </a:lnTo>
                  <a:lnTo>
                    <a:pt x="1312179" y="220223"/>
                  </a:lnTo>
                  <a:lnTo>
                    <a:pt x="1331610" y="166451"/>
                  </a:lnTo>
                  <a:lnTo>
                    <a:pt x="1368996" y="125682"/>
                  </a:lnTo>
                  <a:lnTo>
                    <a:pt x="1416050" y="104727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997838" y="102108"/>
                  </a:moveTo>
                  <a:lnTo>
                    <a:pt x="1036780" y="109442"/>
                  </a:lnTo>
                  <a:lnTo>
                    <a:pt x="1069339" y="131444"/>
                  </a:lnTo>
                  <a:lnTo>
                    <a:pt x="1092557" y="182504"/>
                  </a:lnTo>
                  <a:lnTo>
                    <a:pt x="1094104" y="205486"/>
                  </a:lnTo>
                  <a:lnTo>
                    <a:pt x="1094104" y="392684"/>
                  </a:lnTo>
                  <a:lnTo>
                    <a:pt x="1023747" y="392684"/>
                  </a:lnTo>
                  <a:lnTo>
                    <a:pt x="1023747" y="268604"/>
                  </a:lnTo>
                  <a:lnTo>
                    <a:pt x="1023461" y="245389"/>
                  </a:lnTo>
                  <a:lnTo>
                    <a:pt x="1019175" y="201294"/>
                  </a:lnTo>
                  <a:lnTo>
                    <a:pt x="990742" y="169322"/>
                  </a:lnTo>
                  <a:lnTo>
                    <a:pt x="975487" y="167131"/>
                  </a:lnTo>
                  <a:lnTo>
                    <a:pt x="965084" y="168036"/>
                  </a:lnTo>
                  <a:lnTo>
                    <a:pt x="931281" y="189537"/>
                  </a:lnTo>
                  <a:lnTo>
                    <a:pt x="915606" y="230084"/>
                  </a:lnTo>
                  <a:lnTo>
                    <a:pt x="913891" y="279018"/>
                  </a:lnTo>
                  <a:lnTo>
                    <a:pt x="913891" y="392684"/>
                  </a:lnTo>
                  <a:lnTo>
                    <a:pt x="842772" y="392684"/>
                  </a:lnTo>
                  <a:lnTo>
                    <a:pt x="842772" y="109347"/>
                  </a:lnTo>
                  <a:lnTo>
                    <a:pt x="913891" y="109347"/>
                  </a:lnTo>
                  <a:lnTo>
                    <a:pt x="913891" y="138429"/>
                  </a:lnTo>
                  <a:lnTo>
                    <a:pt x="925702" y="129002"/>
                  </a:lnTo>
                  <a:lnTo>
                    <a:pt x="967567" y="106554"/>
                  </a:lnTo>
                  <a:lnTo>
                    <a:pt x="987621" y="102606"/>
                  </a:lnTo>
                  <a:lnTo>
                    <a:pt x="997838" y="102108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695404" y="112791"/>
                  </a:lnTo>
                  <a:lnTo>
                    <a:pt x="743585" y="144906"/>
                  </a:lnTo>
                  <a:lnTo>
                    <a:pt x="775017" y="194627"/>
                  </a:lnTo>
                  <a:lnTo>
                    <a:pt x="785495" y="258063"/>
                  </a:lnTo>
                  <a:lnTo>
                    <a:pt x="785240" y="271652"/>
                  </a:lnTo>
                  <a:lnTo>
                    <a:pt x="556895" y="271652"/>
                  </a:lnTo>
                  <a:lnTo>
                    <a:pt x="560397" y="285940"/>
                  </a:lnTo>
                  <a:lnTo>
                    <a:pt x="583311" y="319659"/>
                  </a:lnTo>
                  <a:lnTo>
                    <a:pt x="622244" y="336339"/>
                  </a:lnTo>
                  <a:lnTo>
                    <a:pt x="638175" y="337438"/>
                  </a:lnTo>
                  <a:lnTo>
                    <a:pt x="657389" y="335700"/>
                  </a:lnTo>
                  <a:lnTo>
                    <a:pt x="675211" y="330485"/>
                  </a:lnTo>
                  <a:lnTo>
                    <a:pt x="691628" y="321794"/>
                  </a:lnTo>
                  <a:lnTo>
                    <a:pt x="706627" y="309625"/>
                  </a:lnTo>
                  <a:lnTo>
                    <a:pt x="766572" y="337819"/>
                  </a:lnTo>
                  <a:lnTo>
                    <a:pt x="727924" y="376146"/>
                  </a:lnTo>
                  <a:lnTo>
                    <a:pt x="678672" y="396239"/>
                  </a:lnTo>
                  <a:lnTo>
                    <a:pt x="638683" y="400050"/>
                  </a:lnTo>
                  <a:lnTo>
                    <a:pt x="606893" y="397408"/>
                  </a:lnTo>
                  <a:lnTo>
                    <a:pt x="552600" y="376314"/>
                  </a:lnTo>
                  <a:lnTo>
                    <a:pt x="511688" y="335577"/>
                  </a:lnTo>
                  <a:lnTo>
                    <a:pt x="490682" y="282912"/>
                  </a:lnTo>
                  <a:lnTo>
                    <a:pt x="488061" y="252602"/>
                  </a:lnTo>
                  <a:lnTo>
                    <a:pt x="490680" y="221577"/>
                  </a:lnTo>
                  <a:lnTo>
                    <a:pt x="511635" y="167717"/>
                  </a:lnTo>
                  <a:lnTo>
                    <a:pt x="552164" y="126164"/>
                  </a:lnTo>
                  <a:lnTo>
                    <a:pt x="604551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66294" y="9651"/>
                  </a:moveTo>
                  <a:lnTo>
                    <a:pt x="137413" y="9651"/>
                  </a:lnTo>
                  <a:lnTo>
                    <a:pt x="226187" y="276860"/>
                  </a:lnTo>
                  <a:lnTo>
                    <a:pt x="315849" y="9651"/>
                  </a:lnTo>
                  <a:lnTo>
                    <a:pt x="386841" y="9651"/>
                  </a:lnTo>
                  <a:lnTo>
                    <a:pt x="451103" y="392684"/>
                  </a:lnTo>
                  <a:lnTo>
                    <a:pt x="380619" y="392684"/>
                  </a:lnTo>
                  <a:lnTo>
                    <a:pt x="339471" y="150749"/>
                  </a:lnTo>
                  <a:lnTo>
                    <a:pt x="258063" y="392684"/>
                  </a:lnTo>
                  <a:lnTo>
                    <a:pt x="193801" y="392684"/>
                  </a:lnTo>
                  <a:lnTo>
                    <a:pt x="113157" y="150749"/>
                  </a:lnTo>
                  <a:lnTo>
                    <a:pt x="71120" y="392684"/>
                  </a:lnTo>
                  <a:lnTo>
                    <a:pt x="0" y="392684"/>
                  </a:lnTo>
                  <a:lnTo>
                    <a:pt x="66294" y="9651"/>
                  </a:lnTo>
                  <a:close/>
                </a:path>
                <a:path w="1738629" h="400050">
                  <a:moveTo>
                    <a:pt x="1171448" y="4952"/>
                  </a:moveTo>
                  <a:lnTo>
                    <a:pt x="1242567" y="4952"/>
                  </a:lnTo>
                  <a:lnTo>
                    <a:pt x="1242567" y="109347"/>
                  </a:lnTo>
                  <a:lnTo>
                    <a:pt x="1284732" y="109347"/>
                  </a:lnTo>
                  <a:lnTo>
                    <a:pt x="1284732" y="170561"/>
                  </a:lnTo>
                  <a:lnTo>
                    <a:pt x="1242567" y="170561"/>
                  </a:lnTo>
                  <a:lnTo>
                    <a:pt x="1242567" y="392684"/>
                  </a:lnTo>
                  <a:lnTo>
                    <a:pt x="1171448" y="392684"/>
                  </a:lnTo>
                  <a:lnTo>
                    <a:pt x="1171448" y="170561"/>
                  </a:lnTo>
                  <a:lnTo>
                    <a:pt x="1134999" y="170561"/>
                  </a:lnTo>
                  <a:lnTo>
                    <a:pt x="1134999" y="109347"/>
                  </a:lnTo>
                  <a:lnTo>
                    <a:pt x="1171448" y="109347"/>
                  </a:lnTo>
                  <a:lnTo>
                    <a:pt x="1171448" y="4952"/>
                  </a:lnTo>
                  <a:close/>
                </a:path>
                <a:path w="1738629" h="400050">
                  <a:moveTo>
                    <a:pt x="1667002" y="0"/>
                  </a:moveTo>
                  <a:lnTo>
                    <a:pt x="1738122" y="0"/>
                  </a:lnTo>
                  <a:lnTo>
                    <a:pt x="1738122" y="392684"/>
                  </a:lnTo>
                  <a:lnTo>
                    <a:pt x="1667002" y="392684"/>
                  </a:lnTo>
                  <a:lnTo>
                    <a:pt x="1667002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72784" y="769620"/>
              <a:ext cx="1214120" cy="410209"/>
            </a:xfrm>
            <a:custGeom>
              <a:avLst/>
              <a:gdLst/>
              <a:ahLst/>
              <a:cxnLst/>
              <a:rect l="l" t="t" r="r" b="b"/>
              <a:pathLst>
                <a:path w="1214120" h="410209">
                  <a:moveTo>
                    <a:pt x="422529" y="109474"/>
                  </a:moveTo>
                  <a:lnTo>
                    <a:pt x="371284" y="119951"/>
                  </a:lnTo>
                  <a:lnTo>
                    <a:pt x="328421" y="151383"/>
                  </a:lnTo>
                  <a:lnTo>
                    <a:pt x="299275" y="199215"/>
                  </a:lnTo>
                  <a:lnTo>
                    <a:pt x="289560" y="258952"/>
                  </a:lnTo>
                  <a:lnTo>
                    <a:pt x="292080" y="289288"/>
                  </a:lnTo>
                  <a:lnTo>
                    <a:pt x="312169" y="342195"/>
                  </a:lnTo>
                  <a:lnTo>
                    <a:pt x="350625" y="383413"/>
                  </a:lnTo>
                  <a:lnTo>
                    <a:pt x="398111" y="404749"/>
                  </a:lnTo>
                  <a:lnTo>
                    <a:pt x="424688" y="407415"/>
                  </a:lnTo>
                  <a:lnTo>
                    <a:pt x="436665" y="406868"/>
                  </a:lnTo>
                  <a:lnTo>
                    <a:pt x="480502" y="393580"/>
                  </a:lnTo>
                  <a:lnTo>
                    <a:pt x="511810" y="370077"/>
                  </a:lnTo>
                  <a:lnTo>
                    <a:pt x="582930" y="370077"/>
                  </a:lnTo>
                  <a:lnTo>
                    <a:pt x="582930" y="342264"/>
                  </a:lnTo>
                  <a:lnTo>
                    <a:pt x="437261" y="342264"/>
                  </a:lnTo>
                  <a:lnTo>
                    <a:pt x="421709" y="340786"/>
                  </a:lnTo>
                  <a:lnTo>
                    <a:pt x="382650" y="318515"/>
                  </a:lnTo>
                  <a:lnTo>
                    <a:pt x="361826" y="275689"/>
                  </a:lnTo>
                  <a:lnTo>
                    <a:pt x="360446" y="257937"/>
                  </a:lnTo>
                  <a:lnTo>
                    <a:pt x="361803" y="240736"/>
                  </a:lnTo>
                  <a:lnTo>
                    <a:pt x="382269" y="198374"/>
                  </a:lnTo>
                  <a:lnTo>
                    <a:pt x="421221" y="176478"/>
                  </a:lnTo>
                  <a:lnTo>
                    <a:pt x="437007" y="175005"/>
                  </a:lnTo>
                  <a:lnTo>
                    <a:pt x="582930" y="175005"/>
                  </a:lnTo>
                  <a:lnTo>
                    <a:pt x="582930" y="147954"/>
                  </a:lnTo>
                  <a:lnTo>
                    <a:pt x="511810" y="147954"/>
                  </a:lnTo>
                  <a:lnTo>
                    <a:pt x="502090" y="138930"/>
                  </a:lnTo>
                  <a:lnTo>
                    <a:pt x="491966" y="131095"/>
                  </a:lnTo>
                  <a:lnTo>
                    <a:pt x="447278" y="111855"/>
                  </a:lnTo>
                  <a:lnTo>
                    <a:pt x="435100" y="110069"/>
                  </a:lnTo>
                  <a:lnTo>
                    <a:pt x="422529" y="109474"/>
                  </a:lnTo>
                  <a:close/>
                </a:path>
                <a:path w="1214120" h="410209">
                  <a:moveTo>
                    <a:pt x="582930" y="370077"/>
                  </a:moveTo>
                  <a:lnTo>
                    <a:pt x="511810" y="370077"/>
                  </a:lnTo>
                  <a:lnTo>
                    <a:pt x="511810" y="400050"/>
                  </a:lnTo>
                  <a:lnTo>
                    <a:pt x="582930" y="400050"/>
                  </a:lnTo>
                  <a:lnTo>
                    <a:pt x="582930" y="370077"/>
                  </a:lnTo>
                  <a:close/>
                </a:path>
                <a:path w="1214120" h="410209">
                  <a:moveTo>
                    <a:pt x="582930" y="175005"/>
                  </a:moveTo>
                  <a:lnTo>
                    <a:pt x="437007" y="175005"/>
                  </a:lnTo>
                  <a:lnTo>
                    <a:pt x="453149" y="176454"/>
                  </a:lnTo>
                  <a:lnTo>
                    <a:pt x="467852" y="180784"/>
                  </a:lnTo>
                  <a:lnTo>
                    <a:pt x="502481" y="210306"/>
                  </a:lnTo>
                  <a:lnTo>
                    <a:pt x="514858" y="257937"/>
                  </a:lnTo>
                  <a:lnTo>
                    <a:pt x="513478" y="275891"/>
                  </a:lnTo>
                  <a:lnTo>
                    <a:pt x="492887" y="318896"/>
                  </a:lnTo>
                  <a:lnTo>
                    <a:pt x="453310" y="340810"/>
                  </a:lnTo>
                  <a:lnTo>
                    <a:pt x="437261" y="342264"/>
                  </a:lnTo>
                  <a:lnTo>
                    <a:pt x="582930" y="342264"/>
                  </a:lnTo>
                  <a:lnTo>
                    <a:pt x="582930" y="175005"/>
                  </a:lnTo>
                  <a:close/>
                </a:path>
                <a:path w="1214120" h="410209">
                  <a:moveTo>
                    <a:pt x="582930" y="116712"/>
                  </a:moveTo>
                  <a:lnTo>
                    <a:pt x="511810" y="116712"/>
                  </a:lnTo>
                  <a:lnTo>
                    <a:pt x="511810" y="147954"/>
                  </a:lnTo>
                  <a:lnTo>
                    <a:pt x="582930" y="147954"/>
                  </a:lnTo>
                  <a:lnTo>
                    <a:pt x="582930" y="116712"/>
                  </a:lnTo>
                  <a:close/>
                </a:path>
                <a:path w="1214120" h="410209">
                  <a:moveTo>
                    <a:pt x="1027302" y="116712"/>
                  </a:moveTo>
                  <a:lnTo>
                    <a:pt x="956183" y="116712"/>
                  </a:lnTo>
                  <a:lnTo>
                    <a:pt x="956183" y="400050"/>
                  </a:lnTo>
                  <a:lnTo>
                    <a:pt x="1027302" y="400050"/>
                  </a:lnTo>
                  <a:lnTo>
                    <a:pt x="1027302" y="116712"/>
                  </a:lnTo>
                  <a:close/>
                </a:path>
                <a:path w="1214120" h="410209">
                  <a:moveTo>
                    <a:pt x="1171829" y="177926"/>
                  </a:moveTo>
                  <a:lnTo>
                    <a:pt x="1100709" y="177926"/>
                  </a:lnTo>
                  <a:lnTo>
                    <a:pt x="1100709" y="400050"/>
                  </a:lnTo>
                  <a:lnTo>
                    <a:pt x="1171829" y="400050"/>
                  </a:lnTo>
                  <a:lnTo>
                    <a:pt x="1171829" y="177926"/>
                  </a:lnTo>
                  <a:close/>
                </a:path>
                <a:path w="1214120" h="410209">
                  <a:moveTo>
                    <a:pt x="1213992" y="116712"/>
                  </a:moveTo>
                  <a:lnTo>
                    <a:pt x="1064260" y="116712"/>
                  </a:lnTo>
                  <a:lnTo>
                    <a:pt x="1064260" y="177926"/>
                  </a:lnTo>
                  <a:lnTo>
                    <a:pt x="1213992" y="177926"/>
                  </a:lnTo>
                  <a:lnTo>
                    <a:pt x="1213992" y="116712"/>
                  </a:lnTo>
                  <a:close/>
                </a:path>
                <a:path w="1214120" h="410209">
                  <a:moveTo>
                    <a:pt x="1171829" y="12318"/>
                  </a:moveTo>
                  <a:lnTo>
                    <a:pt x="1100709" y="12318"/>
                  </a:lnTo>
                  <a:lnTo>
                    <a:pt x="1100709" y="116712"/>
                  </a:lnTo>
                  <a:lnTo>
                    <a:pt x="1171829" y="116712"/>
                  </a:lnTo>
                  <a:lnTo>
                    <a:pt x="1171829" y="12318"/>
                  </a:lnTo>
                  <a:close/>
                </a:path>
                <a:path w="1214120" h="410209">
                  <a:moveTo>
                    <a:pt x="726313" y="7365"/>
                  </a:moveTo>
                  <a:lnTo>
                    <a:pt x="655192" y="7365"/>
                  </a:lnTo>
                  <a:lnTo>
                    <a:pt x="655192" y="400050"/>
                  </a:lnTo>
                  <a:lnTo>
                    <a:pt x="726313" y="400050"/>
                  </a:lnTo>
                  <a:lnTo>
                    <a:pt x="726313" y="269493"/>
                  </a:lnTo>
                  <a:lnTo>
                    <a:pt x="813953" y="269493"/>
                  </a:lnTo>
                  <a:lnTo>
                    <a:pt x="798194" y="252475"/>
                  </a:lnTo>
                  <a:lnTo>
                    <a:pt x="815206" y="233552"/>
                  </a:lnTo>
                  <a:lnTo>
                    <a:pt x="726313" y="233552"/>
                  </a:lnTo>
                  <a:lnTo>
                    <a:pt x="726313" y="7365"/>
                  </a:lnTo>
                  <a:close/>
                </a:path>
                <a:path w="1214120" h="410209">
                  <a:moveTo>
                    <a:pt x="813953" y="269493"/>
                  </a:moveTo>
                  <a:lnTo>
                    <a:pt x="726313" y="269493"/>
                  </a:lnTo>
                  <a:lnTo>
                    <a:pt x="846582" y="400050"/>
                  </a:lnTo>
                  <a:lnTo>
                    <a:pt x="934846" y="400050"/>
                  </a:lnTo>
                  <a:lnTo>
                    <a:pt x="813953" y="269493"/>
                  </a:lnTo>
                  <a:close/>
                </a:path>
                <a:path w="1214120" h="410209">
                  <a:moveTo>
                    <a:pt x="920241" y="116712"/>
                  </a:moveTo>
                  <a:lnTo>
                    <a:pt x="830961" y="116712"/>
                  </a:lnTo>
                  <a:lnTo>
                    <a:pt x="726313" y="233552"/>
                  </a:lnTo>
                  <a:lnTo>
                    <a:pt x="815206" y="233552"/>
                  </a:lnTo>
                  <a:lnTo>
                    <a:pt x="920241" y="116712"/>
                  </a:lnTo>
                  <a:close/>
                </a:path>
                <a:path w="1214120" h="410209">
                  <a:moveTo>
                    <a:pt x="61340" y="289687"/>
                  </a:moveTo>
                  <a:lnTo>
                    <a:pt x="0" y="326643"/>
                  </a:lnTo>
                  <a:lnTo>
                    <a:pt x="11386" y="346719"/>
                  </a:lnTo>
                  <a:lnTo>
                    <a:pt x="23844" y="363902"/>
                  </a:lnTo>
                  <a:lnTo>
                    <a:pt x="52069" y="389635"/>
                  </a:lnTo>
                  <a:lnTo>
                    <a:pt x="103504" y="408441"/>
                  </a:lnTo>
                  <a:lnTo>
                    <a:pt x="123316" y="409701"/>
                  </a:lnTo>
                  <a:lnTo>
                    <a:pt x="148272" y="407775"/>
                  </a:lnTo>
                  <a:lnTo>
                    <a:pt x="190753" y="392396"/>
                  </a:lnTo>
                  <a:lnTo>
                    <a:pt x="222595" y="362588"/>
                  </a:lnTo>
                  <a:lnTo>
                    <a:pt x="233877" y="340487"/>
                  </a:lnTo>
                  <a:lnTo>
                    <a:pt x="124967" y="340487"/>
                  </a:lnTo>
                  <a:lnTo>
                    <a:pt x="107489" y="337300"/>
                  </a:lnTo>
                  <a:lnTo>
                    <a:pt x="91058" y="327755"/>
                  </a:lnTo>
                  <a:lnTo>
                    <a:pt x="75676" y="311876"/>
                  </a:lnTo>
                  <a:lnTo>
                    <a:pt x="61340" y="289687"/>
                  </a:lnTo>
                  <a:close/>
                </a:path>
                <a:path w="1214120" h="410209">
                  <a:moveTo>
                    <a:pt x="123316" y="7365"/>
                  </a:moveTo>
                  <a:lnTo>
                    <a:pt x="82280" y="14493"/>
                  </a:lnTo>
                  <a:lnTo>
                    <a:pt x="48387" y="35813"/>
                  </a:lnTo>
                  <a:lnTo>
                    <a:pt x="25590" y="67182"/>
                  </a:lnTo>
                  <a:lnTo>
                    <a:pt x="18033" y="104266"/>
                  </a:lnTo>
                  <a:lnTo>
                    <a:pt x="19175" y="118024"/>
                  </a:lnTo>
                  <a:lnTo>
                    <a:pt x="36194" y="159512"/>
                  </a:lnTo>
                  <a:lnTo>
                    <a:pt x="65595" y="193135"/>
                  </a:lnTo>
                  <a:lnTo>
                    <a:pt x="132099" y="250930"/>
                  </a:lnTo>
                  <a:lnTo>
                    <a:pt x="144176" y="261731"/>
                  </a:lnTo>
                  <a:lnTo>
                    <a:pt x="168693" y="297739"/>
                  </a:lnTo>
                  <a:lnTo>
                    <a:pt x="169290" y="304291"/>
                  </a:lnTo>
                  <a:lnTo>
                    <a:pt x="168501" y="311221"/>
                  </a:lnTo>
                  <a:lnTo>
                    <a:pt x="133943" y="339796"/>
                  </a:lnTo>
                  <a:lnTo>
                    <a:pt x="124967" y="340487"/>
                  </a:lnTo>
                  <a:lnTo>
                    <a:pt x="233877" y="340487"/>
                  </a:lnTo>
                  <a:lnTo>
                    <a:pt x="238890" y="323639"/>
                  </a:lnTo>
                  <a:lnTo>
                    <a:pt x="240918" y="301116"/>
                  </a:lnTo>
                  <a:lnTo>
                    <a:pt x="240345" y="289256"/>
                  </a:lnTo>
                  <a:lnTo>
                    <a:pt x="226246" y="246082"/>
                  </a:lnTo>
                  <a:lnTo>
                    <a:pt x="200278" y="213613"/>
                  </a:lnTo>
                  <a:lnTo>
                    <a:pt x="168417" y="185431"/>
                  </a:lnTo>
                  <a:lnTo>
                    <a:pt x="149605" y="169544"/>
                  </a:lnTo>
                  <a:lnTo>
                    <a:pt x="129536" y="152328"/>
                  </a:lnTo>
                  <a:lnTo>
                    <a:pt x="96138" y="120395"/>
                  </a:lnTo>
                  <a:lnTo>
                    <a:pt x="89662" y="108584"/>
                  </a:lnTo>
                  <a:lnTo>
                    <a:pt x="89662" y="95757"/>
                  </a:lnTo>
                  <a:lnTo>
                    <a:pt x="92710" y="89915"/>
                  </a:lnTo>
                  <a:lnTo>
                    <a:pt x="104775" y="79628"/>
                  </a:lnTo>
                  <a:lnTo>
                    <a:pt x="112649" y="77088"/>
                  </a:lnTo>
                  <a:lnTo>
                    <a:pt x="225098" y="77088"/>
                  </a:lnTo>
                  <a:lnTo>
                    <a:pt x="234187" y="69087"/>
                  </a:lnTo>
                  <a:lnTo>
                    <a:pt x="204962" y="39354"/>
                  </a:lnTo>
                  <a:lnTo>
                    <a:pt x="164804" y="14813"/>
                  </a:lnTo>
                  <a:lnTo>
                    <a:pt x="137511" y="8197"/>
                  </a:lnTo>
                  <a:lnTo>
                    <a:pt x="123316" y="7365"/>
                  </a:lnTo>
                  <a:close/>
                </a:path>
                <a:path w="1214120" h="410209">
                  <a:moveTo>
                    <a:pt x="225098" y="77088"/>
                  </a:moveTo>
                  <a:lnTo>
                    <a:pt x="122174" y="77088"/>
                  </a:lnTo>
                  <a:lnTo>
                    <a:pt x="136866" y="79565"/>
                  </a:lnTo>
                  <a:lnTo>
                    <a:pt x="151415" y="86994"/>
                  </a:lnTo>
                  <a:lnTo>
                    <a:pt x="165822" y="99377"/>
                  </a:lnTo>
                  <a:lnTo>
                    <a:pt x="180086" y="116712"/>
                  </a:lnTo>
                  <a:lnTo>
                    <a:pt x="225098" y="77088"/>
                  </a:lnTo>
                  <a:close/>
                </a:path>
                <a:path w="1214120" h="410209">
                  <a:moveTo>
                    <a:pt x="991742" y="0"/>
                  </a:moveTo>
                  <a:lnTo>
                    <a:pt x="954051" y="20335"/>
                  </a:lnTo>
                  <a:lnTo>
                    <a:pt x="946658" y="45338"/>
                  </a:lnTo>
                  <a:lnTo>
                    <a:pt x="947491" y="54770"/>
                  </a:lnTo>
                  <a:lnTo>
                    <a:pt x="974756" y="88788"/>
                  </a:lnTo>
                  <a:lnTo>
                    <a:pt x="992377" y="92201"/>
                  </a:lnTo>
                  <a:lnTo>
                    <a:pt x="1001212" y="91368"/>
                  </a:lnTo>
                  <a:lnTo>
                    <a:pt x="1033938" y="63992"/>
                  </a:lnTo>
                  <a:lnTo>
                    <a:pt x="1037209" y="46354"/>
                  </a:lnTo>
                  <a:lnTo>
                    <a:pt x="1036375" y="37091"/>
                  </a:lnTo>
                  <a:lnTo>
                    <a:pt x="1009189" y="3413"/>
                  </a:lnTo>
                  <a:lnTo>
                    <a:pt x="99174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30161" y="941578"/>
              <a:ext cx="160528" cy="173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2784" y="776986"/>
              <a:ext cx="1214120" cy="402590"/>
            </a:xfrm>
            <a:custGeom>
              <a:avLst/>
              <a:gdLst/>
              <a:ahLst/>
              <a:cxnLst/>
              <a:rect l="l" t="t" r="r" b="b"/>
              <a:pathLst>
                <a:path w="1214120" h="402590">
                  <a:moveTo>
                    <a:pt x="956183" y="109347"/>
                  </a:moveTo>
                  <a:lnTo>
                    <a:pt x="1027302" y="109347"/>
                  </a:lnTo>
                  <a:lnTo>
                    <a:pt x="1027302" y="392684"/>
                  </a:lnTo>
                  <a:lnTo>
                    <a:pt x="956183" y="392684"/>
                  </a:lnTo>
                  <a:lnTo>
                    <a:pt x="956183" y="109347"/>
                  </a:lnTo>
                  <a:close/>
                </a:path>
                <a:path w="1214120" h="402590">
                  <a:moveTo>
                    <a:pt x="422529" y="102108"/>
                  </a:moveTo>
                  <a:lnTo>
                    <a:pt x="470408" y="111633"/>
                  </a:lnTo>
                  <a:lnTo>
                    <a:pt x="511810" y="140588"/>
                  </a:lnTo>
                  <a:lnTo>
                    <a:pt x="511810" y="109347"/>
                  </a:lnTo>
                  <a:lnTo>
                    <a:pt x="582930" y="109347"/>
                  </a:lnTo>
                  <a:lnTo>
                    <a:pt x="582930" y="392684"/>
                  </a:lnTo>
                  <a:lnTo>
                    <a:pt x="511810" y="392684"/>
                  </a:lnTo>
                  <a:lnTo>
                    <a:pt x="511810" y="362712"/>
                  </a:lnTo>
                  <a:lnTo>
                    <a:pt x="501405" y="371927"/>
                  </a:lnTo>
                  <a:lnTo>
                    <a:pt x="459335" y="395120"/>
                  </a:lnTo>
                  <a:lnTo>
                    <a:pt x="424688" y="400050"/>
                  </a:lnTo>
                  <a:lnTo>
                    <a:pt x="398111" y="397383"/>
                  </a:lnTo>
                  <a:lnTo>
                    <a:pt x="350625" y="376047"/>
                  </a:lnTo>
                  <a:lnTo>
                    <a:pt x="312169" y="334829"/>
                  </a:lnTo>
                  <a:lnTo>
                    <a:pt x="292080" y="281922"/>
                  </a:lnTo>
                  <a:lnTo>
                    <a:pt x="289560" y="251587"/>
                  </a:lnTo>
                  <a:lnTo>
                    <a:pt x="291988" y="220223"/>
                  </a:lnTo>
                  <a:lnTo>
                    <a:pt x="311419" y="166451"/>
                  </a:lnTo>
                  <a:lnTo>
                    <a:pt x="348805" y="125682"/>
                  </a:lnTo>
                  <a:lnTo>
                    <a:pt x="395859" y="104727"/>
                  </a:lnTo>
                  <a:lnTo>
                    <a:pt x="422529" y="102108"/>
                  </a:lnTo>
                  <a:close/>
                </a:path>
                <a:path w="1214120" h="402590">
                  <a:moveTo>
                    <a:pt x="1100709" y="4952"/>
                  </a:moveTo>
                  <a:lnTo>
                    <a:pt x="1171829" y="4952"/>
                  </a:lnTo>
                  <a:lnTo>
                    <a:pt x="1171829" y="109347"/>
                  </a:lnTo>
                  <a:lnTo>
                    <a:pt x="1213992" y="109347"/>
                  </a:lnTo>
                  <a:lnTo>
                    <a:pt x="1213992" y="170561"/>
                  </a:lnTo>
                  <a:lnTo>
                    <a:pt x="1171829" y="170561"/>
                  </a:lnTo>
                  <a:lnTo>
                    <a:pt x="1171829" y="392684"/>
                  </a:lnTo>
                  <a:lnTo>
                    <a:pt x="1100709" y="392684"/>
                  </a:lnTo>
                  <a:lnTo>
                    <a:pt x="1100709" y="170561"/>
                  </a:lnTo>
                  <a:lnTo>
                    <a:pt x="1064260" y="170561"/>
                  </a:lnTo>
                  <a:lnTo>
                    <a:pt x="1064260" y="109347"/>
                  </a:lnTo>
                  <a:lnTo>
                    <a:pt x="1100709" y="109347"/>
                  </a:lnTo>
                  <a:lnTo>
                    <a:pt x="1100709" y="4952"/>
                  </a:lnTo>
                  <a:close/>
                </a:path>
                <a:path w="1214120" h="402590">
                  <a:moveTo>
                    <a:pt x="655192" y="0"/>
                  </a:moveTo>
                  <a:lnTo>
                    <a:pt x="726313" y="0"/>
                  </a:lnTo>
                  <a:lnTo>
                    <a:pt x="726313" y="226187"/>
                  </a:lnTo>
                  <a:lnTo>
                    <a:pt x="830961" y="109347"/>
                  </a:lnTo>
                  <a:lnTo>
                    <a:pt x="920241" y="109347"/>
                  </a:lnTo>
                  <a:lnTo>
                    <a:pt x="798194" y="245110"/>
                  </a:lnTo>
                  <a:lnTo>
                    <a:pt x="934846" y="392684"/>
                  </a:lnTo>
                  <a:lnTo>
                    <a:pt x="846582" y="392684"/>
                  </a:lnTo>
                  <a:lnTo>
                    <a:pt x="726313" y="262127"/>
                  </a:lnTo>
                  <a:lnTo>
                    <a:pt x="726313" y="392684"/>
                  </a:lnTo>
                  <a:lnTo>
                    <a:pt x="655192" y="392684"/>
                  </a:lnTo>
                  <a:lnTo>
                    <a:pt x="655192" y="0"/>
                  </a:lnTo>
                  <a:close/>
                </a:path>
                <a:path w="1214120" h="402590">
                  <a:moveTo>
                    <a:pt x="123316" y="0"/>
                  </a:moveTo>
                  <a:lnTo>
                    <a:pt x="164804" y="7447"/>
                  </a:lnTo>
                  <a:lnTo>
                    <a:pt x="204962" y="31988"/>
                  </a:lnTo>
                  <a:lnTo>
                    <a:pt x="234187" y="61722"/>
                  </a:lnTo>
                  <a:lnTo>
                    <a:pt x="180086" y="109347"/>
                  </a:lnTo>
                  <a:lnTo>
                    <a:pt x="165822" y="92011"/>
                  </a:lnTo>
                  <a:lnTo>
                    <a:pt x="151415" y="79628"/>
                  </a:lnTo>
                  <a:lnTo>
                    <a:pt x="136866" y="72199"/>
                  </a:lnTo>
                  <a:lnTo>
                    <a:pt x="122174" y="69723"/>
                  </a:lnTo>
                  <a:lnTo>
                    <a:pt x="112649" y="69723"/>
                  </a:lnTo>
                  <a:lnTo>
                    <a:pt x="104775" y="72262"/>
                  </a:lnTo>
                  <a:lnTo>
                    <a:pt x="98678" y="77469"/>
                  </a:lnTo>
                  <a:lnTo>
                    <a:pt x="92710" y="82550"/>
                  </a:lnTo>
                  <a:lnTo>
                    <a:pt x="89662" y="88391"/>
                  </a:lnTo>
                  <a:lnTo>
                    <a:pt x="89662" y="94741"/>
                  </a:lnTo>
                  <a:lnTo>
                    <a:pt x="89662" y="101218"/>
                  </a:lnTo>
                  <a:lnTo>
                    <a:pt x="113918" y="131032"/>
                  </a:lnTo>
                  <a:lnTo>
                    <a:pt x="149605" y="162178"/>
                  </a:lnTo>
                  <a:lnTo>
                    <a:pt x="168417" y="178065"/>
                  </a:lnTo>
                  <a:lnTo>
                    <a:pt x="183133" y="190690"/>
                  </a:lnTo>
                  <a:lnTo>
                    <a:pt x="210538" y="217293"/>
                  </a:lnTo>
                  <a:lnTo>
                    <a:pt x="231647" y="249047"/>
                  </a:lnTo>
                  <a:lnTo>
                    <a:pt x="240918" y="293750"/>
                  </a:lnTo>
                  <a:lnTo>
                    <a:pt x="238890" y="316273"/>
                  </a:lnTo>
                  <a:lnTo>
                    <a:pt x="222595" y="355222"/>
                  </a:lnTo>
                  <a:lnTo>
                    <a:pt x="190753" y="385030"/>
                  </a:lnTo>
                  <a:lnTo>
                    <a:pt x="148272" y="400409"/>
                  </a:lnTo>
                  <a:lnTo>
                    <a:pt x="123316" y="402336"/>
                  </a:lnTo>
                  <a:lnTo>
                    <a:pt x="103504" y="401075"/>
                  </a:lnTo>
                  <a:lnTo>
                    <a:pt x="52069" y="382269"/>
                  </a:lnTo>
                  <a:lnTo>
                    <a:pt x="23844" y="356536"/>
                  </a:lnTo>
                  <a:lnTo>
                    <a:pt x="0" y="319277"/>
                  </a:lnTo>
                  <a:lnTo>
                    <a:pt x="61340" y="282321"/>
                  </a:lnTo>
                  <a:lnTo>
                    <a:pt x="75676" y="304510"/>
                  </a:lnTo>
                  <a:lnTo>
                    <a:pt x="91058" y="320389"/>
                  </a:lnTo>
                  <a:lnTo>
                    <a:pt x="107489" y="329934"/>
                  </a:lnTo>
                  <a:lnTo>
                    <a:pt x="124967" y="333121"/>
                  </a:lnTo>
                  <a:lnTo>
                    <a:pt x="133943" y="332430"/>
                  </a:lnTo>
                  <a:lnTo>
                    <a:pt x="166115" y="310356"/>
                  </a:lnTo>
                  <a:lnTo>
                    <a:pt x="169290" y="296925"/>
                  </a:lnTo>
                  <a:lnTo>
                    <a:pt x="168693" y="290373"/>
                  </a:lnTo>
                  <a:lnTo>
                    <a:pt x="144176" y="254365"/>
                  </a:lnTo>
                  <a:lnTo>
                    <a:pt x="117093" y="231012"/>
                  </a:lnTo>
                  <a:lnTo>
                    <a:pt x="88594" y="206938"/>
                  </a:lnTo>
                  <a:lnTo>
                    <a:pt x="48121" y="167505"/>
                  </a:lnTo>
                  <a:lnTo>
                    <a:pt x="22590" y="124475"/>
                  </a:lnTo>
                  <a:lnTo>
                    <a:pt x="18033" y="96900"/>
                  </a:lnTo>
                  <a:lnTo>
                    <a:pt x="19919" y="77632"/>
                  </a:lnTo>
                  <a:lnTo>
                    <a:pt x="48387" y="28448"/>
                  </a:lnTo>
                  <a:lnTo>
                    <a:pt x="82280" y="7127"/>
                  </a:lnTo>
                  <a:lnTo>
                    <a:pt x="101911" y="1783"/>
                  </a:lnTo>
                  <a:lnTo>
                    <a:pt x="123316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16394" y="766572"/>
              <a:ext cx="96647" cy="982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99948" y="1823466"/>
            <a:ext cx="7870825" cy="4463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Perasaan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tidak nyaman</a:t>
            </a:r>
            <a:r>
              <a:rPr dirty="0" sz="2800" spc="5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(inadequacy)</a:t>
            </a:r>
            <a:endParaRPr sz="2800">
              <a:latin typeface="Gothic Uralic"/>
              <a:cs typeface="Gothic Uralic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Perasaan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tidak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aman</a:t>
            </a:r>
            <a:r>
              <a:rPr dirty="0" sz="2800" spc="3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(insecurity)</a:t>
            </a:r>
            <a:endParaRPr sz="2800">
              <a:latin typeface="Gothic Uralic"/>
              <a:cs typeface="Gothic Uralic"/>
            </a:endParaRPr>
          </a:p>
          <a:p>
            <a:pPr marL="396875" marR="868044" indent="-384810">
              <a:lnSpc>
                <a:spcPts val="2690"/>
              </a:lnSpc>
              <a:spcBef>
                <a:spcPts val="64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Kurang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memiliki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rasa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percaya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diri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(self-  confidence)</a:t>
            </a:r>
            <a:endParaRPr sz="2800">
              <a:latin typeface="Gothic Uralic"/>
              <a:cs typeface="Gothic Uralic"/>
            </a:endParaRPr>
          </a:p>
          <a:p>
            <a:pPr marL="396875" indent="-384810">
              <a:lnSpc>
                <a:spcPct val="100000"/>
              </a:lnSpc>
              <a:spcBef>
                <a:spcPts val="2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Kurang memahami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diri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(self-understanding)</a:t>
            </a:r>
            <a:endParaRPr sz="2800">
              <a:latin typeface="Gothic Uralic"/>
              <a:cs typeface="Gothic Uralic"/>
            </a:endParaRPr>
          </a:p>
          <a:p>
            <a:pPr marL="396875" marR="1221105" indent="-384810">
              <a:lnSpc>
                <a:spcPts val="2690"/>
              </a:lnSpc>
              <a:spcBef>
                <a:spcPts val="64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Kurang mendapat kepuasan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 berhubungan</a:t>
            </a:r>
            <a:r>
              <a:rPr dirty="0" sz="2800" spc="3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sosial</a:t>
            </a:r>
            <a:endParaRPr sz="2800">
              <a:latin typeface="Gothic Uralic"/>
              <a:cs typeface="Gothic Uralic"/>
            </a:endParaRPr>
          </a:p>
          <a:p>
            <a:pPr marL="396875" indent="-384810">
              <a:lnSpc>
                <a:spcPct val="100000"/>
              </a:lnSpc>
              <a:spcBef>
                <a:spcPts val="2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Ketidakmatangan</a:t>
            </a:r>
            <a:r>
              <a:rPr dirty="0" sz="2800" spc="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emosi</a:t>
            </a:r>
            <a:endParaRPr sz="2800">
              <a:latin typeface="Gothic Uralic"/>
              <a:cs typeface="Gothic Uralic"/>
            </a:endParaRPr>
          </a:p>
          <a:p>
            <a:pPr marL="396875" indent="-384810">
              <a:lnSpc>
                <a:spcPct val="100000"/>
              </a:lnSpc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Kepribadiannya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terganggu</a:t>
            </a:r>
            <a:endParaRPr sz="2800">
              <a:latin typeface="Gothic Uralic"/>
              <a:cs typeface="Gothic Uralic"/>
            </a:endParaRPr>
          </a:p>
          <a:p>
            <a:pPr marL="396875" marR="96520" indent="-384810">
              <a:lnSpc>
                <a:spcPts val="2690"/>
              </a:lnSpc>
              <a:spcBef>
                <a:spcPts val="65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Mengalami patologi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struktur sistem  syaraf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(thorpe,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schneiders,</a:t>
            </a:r>
            <a:r>
              <a:rPr dirty="0" sz="2800" spc="5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1964;61).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2355" y="0"/>
            <a:ext cx="7086600" cy="1381125"/>
            <a:chOff x="562355" y="0"/>
            <a:chExt cx="7086600" cy="1381125"/>
          </a:xfrm>
        </p:grpSpPr>
        <p:sp>
          <p:nvSpPr>
            <p:cNvPr id="3" name="object 3"/>
            <p:cNvSpPr/>
            <p:nvPr/>
          </p:nvSpPr>
          <p:spPr>
            <a:xfrm>
              <a:off x="562355" y="0"/>
              <a:ext cx="2382012" cy="803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2355" y="330708"/>
              <a:ext cx="5340096" cy="1050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20867" y="330708"/>
              <a:ext cx="2228088" cy="10500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4326" y="40005"/>
              <a:ext cx="1733397" cy="468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14044" y="624205"/>
              <a:ext cx="4661763" cy="368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49416" y="627252"/>
              <a:ext cx="1573530" cy="362585"/>
            </a:xfrm>
            <a:custGeom>
              <a:avLst/>
              <a:gdLst/>
              <a:ahLst/>
              <a:cxnLst/>
              <a:rect l="l" t="t" r="r" b="b"/>
              <a:pathLst>
                <a:path w="1573529" h="362584">
                  <a:moveTo>
                    <a:pt x="1305940" y="92456"/>
                  </a:moveTo>
                  <a:lnTo>
                    <a:pt x="1259570" y="101965"/>
                  </a:lnTo>
                  <a:lnTo>
                    <a:pt x="1220724" y="130429"/>
                  </a:lnTo>
                  <a:lnTo>
                    <a:pt x="1194371" y="173799"/>
                  </a:lnTo>
                  <a:lnTo>
                    <a:pt x="1185544" y="227837"/>
                  </a:lnTo>
                  <a:lnTo>
                    <a:pt x="1187827" y="255339"/>
                  </a:lnTo>
                  <a:lnTo>
                    <a:pt x="1206011" y="303293"/>
                  </a:lnTo>
                  <a:lnTo>
                    <a:pt x="1240873" y="340631"/>
                  </a:lnTo>
                  <a:lnTo>
                    <a:pt x="1283839" y="359923"/>
                  </a:lnTo>
                  <a:lnTo>
                    <a:pt x="1307846" y="362331"/>
                  </a:lnTo>
                  <a:lnTo>
                    <a:pt x="1318775" y="361832"/>
                  </a:lnTo>
                  <a:lnTo>
                    <a:pt x="1358497" y="349855"/>
                  </a:lnTo>
                  <a:lnTo>
                    <a:pt x="1386839" y="328549"/>
                  </a:lnTo>
                  <a:lnTo>
                    <a:pt x="1451229" y="328549"/>
                  </a:lnTo>
                  <a:lnTo>
                    <a:pt x="1451229" y="303402"/>
                  </a:lnTo>
                  <a:lnTo>
                    <a:pt x="1319403" y="303402"/>
                  </a:lnTo>
                  <a:lnTo>
                    <a:pt x="1305234" y="302049"/>
                  </a:lnTo>
                  <a:lnTo>
                    <a:pt x="1269873" y="281939"/>
                  </a:lnTo>
                  <a:lnTo>
                    <a:pt x="1251049" y="243060"/>
                  </a:lnTo>
                  <a:lnTo>
                    <a:pt x="1249826" y="226949"/>
                  </a:lnTo>
                  <a:lnTo>
                    <a:pt x="1251043" y="211389"/>
                  </a:lnTo>
                  <a:lnTo>
                    <a:pt x="1269491" y="172974"/>
                  </a:lnTo>
                  <a:lnTo>
                    <a:pt x="1304835" y="153221"/>
                  </a:lnTo>
                  <a:lnTo>
                    <a:pt x="1319149" y="151892"/>
                  </a:lnTo>
                  <a:lnTo>
                    <a:pt x="1451229" y="151892"/>
                  </a:lnTo>
                  <a:lnTo>
                    <a:pt x="1451229" y="127381"/>
                  </a:lnTo>
                  <a:lnTo>
                    <a:pt x="1386839" y="127381"/>
                  </a:lnTo>
                  <a:lnTo>
                    <a:pt x="1378057" y="119185"/>
                  </a:lnTo>
                  <a:lnTo>
                    <a:pt x="1368869" y="112109"/>
                  </a:lnTo>
                  <a:lnTo>
                    <a:pt x="1328372" y="94646"/>
                  </a:lnTo>
                  <a:lnTo>
                    <a:pt x="1317353" y="93003"/>
                  </a:lnTo>
                  <a:lnTo>
                    <a:pt x="1305940" y="92456"/>
                  </a:lnTo>
                  <a:close/>
                </a:path>
                <a:path w="1573529" h="362584">
                  <a:moveTo>
                    <a:pt x="1451229" y="328549"/>
                  </a:moveTo>
                  <a:lnTo>
                    <a:pt x="1386839" y="328549"/>
                  </a:lnTo>
                  <a:lnTo>
                    <a:pt x="1386839" y="355726"/>
                  </a:lnTo>
                  <a:lnTo>
                    <a:pt x="1451229" y="355726"/>
                  </a:lnTo>
                  <a:lnTo>
                    <a:pt x="1451229" y="328549"/>
                  </a:lnTo>
                  <a:close/>
                </a:path>
                <a:path w="1573529" h="362584">
                  <a:moveTo>
                    <a:pt x="1451229" y="151892"/>
                  </a:moveTo>
                  <a:lnTo>
                    <a:pt x="1319149" y="151892"/>
                  </a:lnTo>
                  <a:lnTo>
                    <a:pt x="1333744" y="153199"/>
                  </a:lnTo>
                  <a:lnTo>
                    <a:pt x="1347041" y="157114"/>
                  </a:lnTo>
                  <a:lnTo>
                    <a:pt x="1378436" y="183890"/>
                  </a:lnTo>
                  <a:lnTo>
                    <a:pt x="1389634" y="226949"/>
                  </a:lnTo>
                  <a:lnTo>
                    <a:pt x="1388393" y="243206"/>
                  </a:lnTo>
                  <a:lnTo>
                    <a:pt x="1369694" y="282194"/>
                  </a:lnTo>
                  <a:lnTo>
                    <a:pt x="1333904" y="302071"/>
                  </a:lnTo>
                  <a:lnTo>
                    <a:pt x="1319403" y="303402"/>
                  </a:lnTo>
                  <a:lnTo>
                    <a:pt x="1451229" y="303402"/>
                  </a:lnTo>
                  <a:lnTo>
                    <a:pt x="1451229" y="151892"/>
                  </a:lnTo>
                  <a:close/>
                </a:path>
                <a:path w="1573529" h="362584">
                  <a:moveTo>
                    <a:pt x="1451229" y="99060"/>
                  </a:moveTo>
                  <a:lnTo>
                    <a:pt x="1386839" y="99060"/>
                  </a:lnTo>
                  <a:lnTo>
                    <a:pt x="1386839" y="127381"/>
                  </a:lnTo>
                  <a:lnTo>
                    <a:pt x="1451229" y="127381"/>
                  </a:lnTo>
                  <a:lnTo>
                    <a:pt x="1451229" y="99060"/>
                  </a:lnTo>
                  <a:close/>
                </a:path>
                <a:path w="1573529" h="362584">
                  <a:moveTo>
                    <a:pt x="574421" y="92456"/>
                  </a:moveTo>
                  <a:lnTo>
                    <a:pt x="522176" y="102171"/>
                  </a:lnTo>
                  <a:lnTo>
                    <a:pt x="479552" y="131318"/>
                  </a:lnTo>
                  <a:lnTo>
                    <a:pt x="451151" y="175037"/>
                  </a:lnTo>
                  <a:lnTo>
                    <a:pt x="441706" y="228854"/>
                  </a:lnTo>
                  <a:lnTo>
                    <a:pt x="444067" y="256311"/>
                  </a:lnTo>
                  <a:lnTo>
                    <a:pt x="463030" y="303988"/>
                  </a:lnTo>
                  <a:lnTo>
                    <a:pt x="500038" y="340899"/>
                  </a:lnTo>
                  <a:lnTo>
                    <a:pt x="549187" y="359949"/>
                  </a:lnTo>
                  <a:lnTo>
                    <a:pt x="577977" y="362331"/>
                  </a:lnTo>
                  <a:lnTo>
                    <a:pt x="596763" y="361471"/>
                  </a:lnTo>
                  <a:lnTo>
                    <a:pt x="645287" y="348488"/>
                  </a:lnTo>
                  <a:lnTo>
                    <a:pt x="683184" y="319395"/>
                  </a:lnTo>
                  <a:lnTo>
                    <a:pt x="693801" y="305943"/>
                  </a:lnTo>
                  <a:lnTo>
                    <a:pt x="693261" y="305688"/>
                  </a:lnTo>
                  <a:lnTo>
                    <a:pt x="577469" y="305688"/>
                  </a:lnTo>
                  <a:lnTo>
                    <a:pt x="563084" y="304686"/>
                  </a:lnTo>
                  <a:lnTo>
                    <a:pt x="527812" y="289560"/>
                  </a:lnTo>
                  <a:lnTo>
                    <a:pt x="503936" y="245999"/>
                  </a:lnTo>
                  <a:lnTo>
                    <a:pt x="710819" y="245999"/>
                  </a:lnTo>
                  <a:lnTo>
                    <a:pt x="711073" y="233807"/>
                  </a:lnTo>
                  <a:lnTo>
                    <a:pt x="708693" y="203469"/>
                  </a:lnTo>
                  <a:lnTo>
                    <a:pt x="706558" y="195325"/>
                  </a:lnTo>
                  <a:lnTo>
                    <a:pt x="506730" y="195325"/>
                  </a:lnTo>
                  <a:lnTo>
                    <a:pt x="512278" y="184322"/>
                  </a:lnTo>
                  <a:lnTo>
                    <a:pt x="540948" y="155457"/>
                  </a:lnTo>
                  <a:lnTo>
                    <a:pt x="577596" y="146938"/>
                  </a:lnTo>
                  <a:lnTo>
                    <a:pt x="685499" y="146938"/>
                  </a:lnTo>
                  <a:lnTo>
                    <a:pt x="673100" y="131318"/>
                  </a:lnTo>
                  <a:lnTo>
                    <a:pt x="652662" y="114315"/>
                  </a:lnTo>
                  <a:lnTo>
                    <a:pt x="629427" y="102171"/>
                  </a:lnTo>
                  <a:lnTo>
                    <a:pt x="603359" y="94884"/>
                  </a:lnTo>
                  <a:lnTo>
                    <a:pt x="574421" y="92456"/>
                  </a:lnTo>
                  <a:close/>
                </a:path>
                <a:path w="1573529" h="362584">
                  <a:moveTo>
                    <a:pt x="639572" y="280416"/>
                  </a:moveTo>
                  <a:lnTo>
                    <a:pt x="625975" y="291490"/>
                  </a:lnTo>
                  <a:lnTo>
                    <a:pt x="611092" y="299386"/>
                  </a:lnTo>
                  <a:lnTo>
                    <a:pt x="594923" y="304115"/>
                  </a:lnTo>
                  <a:lnTo>
                    <a:pt x="577469" y="305688"/>
                  </a:lnTo>
                  <a:lnTo>
                    <a:pt x="693261" y="305688"/>
                  </a:lnTo>
                  <a:lnTo>
                    <a:pt x="639572" y="280416"/>
                  </a:lnTo>
                  <a:close/>
                </a:path>
                <a:path w="1573529" h="362584">
                  <a:moveTo>
                    <a:pt x="685499" y="146938"/>
                  </a:moveTo>
                  <a:lnTo>
                    <a:pt x="577596" y="146938"/>
                  </a:lnTo>
                  <a:lnTo>
                    <a:pt x="589672" y="147774"/>
                  </a:lnTo>
                  <a:lnTo>
                    <a:pt x="600963" y="150288"/>
                  </a:lnTo>
                  <a:lnTo>
                    <a:pt x="636905" y="175863"/>
                  </a:lnTo>
                  <a:lnTo>
                    <a:pt x="646430" y="195325"/>
                  </a:lnTo>
                  <a:lnTo>
                    <a:pt x="706558" y="195325"/>
                  </a:lnTo>
                  <a:lnTo>
                    <a:pt x="701563" y="176276"/>
                  </a:lnTo>
                  <a:lnTo>
                    <a:pt x="689695" y="152225"/>
                  </a:lnTo>
                  <a:lnTo>
                    <a:pt x="685499" y="146938"/>
                  </a:lnTo>
                  <a:close/>
                </a:path>
                <a:path w="1573529" h="362584">
                  <a:moveTo>
                    <a:pt x="827405" y="99060"/>
                  </a:moveTo>
                  <a:lnTo>
                    <a:pt x="763015" y="99060"/>
                  </a:lnTo>
                  <a:lnTo>
                    <a:pt x="763015" y="355726"/>
                  </a:lnTo>
                  <a:lnTo>
                    <a:pt x="827405" y="355726"/>
                  </a:lnTo>
                  <a:lnTo>
                    <a:pt x="827502" y="243332"/>
                  </a:lnTo>
                  <a:lnTo>
                    <a:pt x="827593" y="234467"/>
                  </a:lnTo>
                  <a:lnTo>
                    <a:pt x="833540" y="189753"/>
                  </a:lnTo>
                  <a:lnTo>
                    <a:pt x="857067" y="158777"/>
                  </a:lnTo>
                  <a:lnTo>
                    <a:pt x="883285" y="151384"/>
                  </a:lnTo>
                  <a:lnTo>
                    <a:pt x="986087" y="151384"/>
                  </a:lnTo>
                  <a:lnTo>
                    <a:pt x="985123" y="147224"/>
                  </a:lnTo>
                  <a:lnTo>
                    <a:pt x="978136" y="131818"/>
                  </a:lnTo>
                  <a:lnTo>
                    <a:pt x="973160" y="125349"/>
                  </a:lnTo>
                  <a:lnTo>
                    <a:pt x="827405" y="125349"/>
                  </a:lnTo>
                  <a:lnTo>
                    <a:pt x="827405" y="99060"/>
                  </a:lnTo>
                  <a:close/>
                </a:path>
                <a:path w="1573529" h="362584">
                  <a:moveTo>
                    <a:pt x="986087" y="151384"/>
                  </a:moveTo>
                  <a:lnTo>
                    <a:pt x="883285" y="151384"/>
                  </a:lnTo>
                  <a:lnTo>
                    <a:pt x="890502" y="151884"/>
                  </a:lnTo>
                  <a:lnTo>
                    <a:pt x="897112" y="153384"/>
                  </a:lnTo>
                  <a:lnTo>
                    <a:pt x="922909" y="182372"/>
                  </a:lnTo>
                  <a:lnTo>
                    <a:pt x="926713" y="222305"/>
                  </a:lnTo>
                  <a:lnTo>
                    <a:pt x="926973" y="355726"/>
                  </a:lnTo>
                  <a:lnTo>
                    <a:pt x="990727" y="355726"/>
                  </a:lnTo>
                  <a:lnTo>
                    <a:pt x="990727" y="186182"/>
                  </a:lnTo>
                  <a:lnTo>
                    <a:pt x="989324" y="165346"/>
                  </a:lnTo>
                  <a:lnTo>
                    <a:pt x="986087" y="151384"/>
                  </a:lnTo>
                  <a:close/>
                </a:path>
                <a:path w="1573529" h="362584">
                  <a:moveTo>
                    <a:pt x="903478" y="92456"/>
                  </a:moveTo>
                  <a:lnTo>
                    <a:pt x="858015" y="104007"/>
                  </a:lnTo>
                  <a:lnTo>
                    <a:pt x="827405" y="125349"/>
                  </a:lnTo>
                  <a:lnTo>
                    <a:pt x="973160" y="125349"/>
                  </a:lnTo>
                  <a:lnTo>
                    <a:pt x="938831" y="99123"/>
                  </a:lnTo>
                  <a:lnTo>
                    <a:pt x="903478" y="92456"/>
                  </a:lnTo>
                  <a:close/>
                </a:path>
                <a:path w="1573529" h="362584">
                  <a:moveTo>
                    <a:pt x="124460" y="8762"/>
                  </a:moveTo>
                  <a:lnTo>
                    <a:pt x="60071" y="8762"/>
                  </a:lnTo>
                  <a:lnTo>
                    <a:pt x="0" y="355726"/>
                  </a:lnTo>
                  <a:lnTo>
                    <a:pt x="64388" y="355726"/>
                  </a:lnTo>
                  <a:lnTo>
                    <a:pt x="102488" y="136525"/>
                  </a:lnTo>
                  <a:lnTo>
                    <a:pt x="166913" y="136525"/>
                  </a:lnTo>
                  <a:lnTo>
                    <a:pt x="124460" y="8762"/>
                  </a:lnTo>
                  <a:close/>
                </a:path>
                <a:path w="1573529" h="362584">
                  <a:moveTo>
                    <a:pt x="166913" y="136525"/>
                  </a:moveTo>
                  <a:lnTo>
                    <a:pt x="102488" y="136525"/>
                  </a:lnTo>
                  <a:lnTo>
                    <a:pt x="175513" y="355726"/>
                  </a:lnTo>
                  <a:lnTo>
                    <a:pt x="233807" y="355726"/>
                  </a:lnTo>
                  <a:lnTo>
                    <a:pt x="269100" y="250698"/>
                  </a:lnTo>
                  <a:lnTo>
                    <a:pt x="204850" y="250698"/>
                  </a:lnTo>
                  <a:lnTo>
                    <a:pt x="166913" y="136525"/>
                  </a:lnTo>
                  <a:close/>
                </a:path>
                <a:path w="1573529" h="362584">
                  <a:moveTo>
                    <a:pt x="371811" y="136525"/>
                  </a:moveTo>
                  <a:lnTo>
                    <a:pt x="307467" y="136525"/>
                  </a:lnTo>
                  <a:lnTo>
                    <a:pt x="344678" y="355726"/>
                  </a:lnTo>
                  <a:lnTo>
                    <a:pt x="408559" y="355726"/>
                  </a:lnTo>
                  <a:lnTo>
                    <a:pt x="371811" y="136525"/>
                  </a:lnTo>
                  <a:close/>
                </a:path>
                <a:path w="1573529" h="362584">
                  <a:moveTo>
                    <a:pt x="350393" y="8762"/>
                  </a:moveTo>
                  <a:lnTo>
                    <a:pt x="286004" y="8762"/>
                  </a:lnTo>
                  <a:lnTo>
                    <a:pt x="204850" y="250698"/>
                  </a:lnTo>
                  <a:lnTo>
                    <a:pt x="269100" y="250698"/>
                  </a:lnTo>
                  <a:lnTo>
                    <a:pt x="307467" y="136525"/>
                  </a:lnTo>
                  <a:lnTo>
                    <a:pt x="371811" y="136525"/>
                  </a:lnTo>
                  <a:lnTo>
                    <a:pt x="350393" y="8762"/>
                  </a:lnTo>
                  <a:close/>
                </a:path>
                <a:path w="1573529" h="362584">
                  <a:moveTo>
                    <a:pt x="1124839" y="154559"/>
                  </a:moveTo>
                  <a:lnTo>
                    <a:pt x="1060450" y="154559"/>
                  </a:lnTo>
                  <a:lnTo>
                    <a:pt x="1060450" y="355726"/>
                  </a:lnTo>
                  <a:lnTo>
                    <a:pt x="1124839" y="355726"/>
                  </a:lnTo>
                  <a:lnTo>
                    <a:pt x="1124839" y="154559"/>
                  </a:lnTo>
                  <a:close/>
                </a:path>
                <a:path w="1573529" h="362584">
                  <a:moveTo>
                    <a:pt x="1163065" y="99060"/>
                  </a:moveTo>
                  <a:lnTo>
                    <a:pt x="1027430" y="99060"/>
                  </a:lnTo>
                  <a:lnTo>
                    <a:pt x="1027430" y="154559"/>
                  </a:lnTo>
                  <a:lnTo>
                    <a:pt x="1163065" y="154559"/>
                  </a:lnTo>
                  <a:lnTo>
                    <a:pt x="1163065" y="99060"/>
                  </a:lnTo>
                  <a:close/>
                </a:path>
                <a:path w="1573529" h="362584">
                  <a:moveTo>
                    <a:pt x="1124839" y="4445"/>
                  </a:moveTo>
                  <a:lnTo>
                    <a:pt x="1060450" y="4445"/>
                  </a:lnTo>
                  <a:lnTo>
                    <a:pt x="1060450" y="99060"/>
                  </a:lnTo>
                  <a:lnTo>
                    <a:pt x="1124839" y="99060"/>
                  </a:lnTo>
                  <a:lnTo>
                    <a:pt x="1124839" y="4445"/>
                  </a:lnTo>
                  <a:close/>
                </a:path>
                <a:path w="1573529" h="362584">
                  <a:moveTo>
                    <a:pt x="1573276" y="0"/>
                  </a:moveTo>
                  <a:lnTo>
                    <a:pt x="1508887" y="0"/>
                  </a:lnTo>
                  <a:lnTo>
                    <a:pt x="1508887" y="355726"/>
                  </a:lnTo>
                  <a:lnTo>
                    <a:pt x="1573276" y="355726"/>
                  </a:lnTo>
                  <a:lnTo>
                    <a:pt x="1573276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96176" y="776097"/>
              <a:ext cx="145923" cy="1576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49416" y="627252"/>
              <a:ext cx="1573530" cy="362585"/>
            </a:xfrm>
            <a:custGeom>
              <a:avLst/>
              <a:gdLst/>
              <a:ahLst/>
              <a:cxnLst/>
              <a:rect l="l" t="t" r="r" b="b"/>
              <a:pathLst>
                <a:path w="1573529" h="362584">
                  <a:moveTo>
                    <a:pt x="577596" y="146938"/>
                  </a:moveTo>
                  <a:lnTo>
                    <a:pt x="530352" y="162051"/>
                  </a:lnTo>
                  <a:lnTo>
                    <a:pt x="506730" y="195325"/>
                  </a:lnTo>
                  <a:lnTo>
                    <a:pt x="646430" y="195325"/>
                  </a:lnTo>
                  <a:lnTo>
                    <a:pt x="621284" y="160400"/>
                  </a:lnTo>
                  <a:lnTo>
                    <a:pt x="577596" y="146938"/>
                  </a:lnTo>
                  <a:close/>
                </a:path>
                <a:path w="1573529" h="362584">
                  <a:moveTo>
                    <a:pt x="1305940" y="92456"/>
                  </a:moveTo>
                  <a:lnTo>
                    <a:pt x="1349375" y="101219"/>
                  </a:lnTo>
                  <a:lnTo>
                    <a:pt x="1386839" y="127381"/>
                  </a:lnTo>
                  <a:lnTo>
                    <a:pt x="1386839" y="99060"/>
                  </a:lnTo>
                  <a:lnTo>
                    <a:pt x="1451229" y="99060"/>
                  </a:lnTo>
                  <a:lnTo>
                    <a:pt x="1451229" y="355726"/>
                  </a:lnTo>
                  <a:lnTo>
                    <a:pt x="1386839" y="355726"/>
                  </a:lnTo>
                  <a:lnTo>
                    <a:pt x="1386839" y="328549"/>
                  </a:lnTo>
                  <a:lnTo>
                    <a:pt x="1377408" y="336936"/>
                  </a:lnTo>
                  <a:lnTo>
                    <a:pt x="1339349" y="357884"/>
                  </a:lnTo>
                  <a:lnTo>
                    <a:pt x="1307846" y="362331"/>
                  </a:lnTo>
                  <a:lnTo>
                    <a:pt x="1283839" y="359923"/>
                  </a:lnTo>
                  <a:lnTo>
                    <a:pt x="1240873" y="340631"/>
                  </a:lnTo>
                  <a:lnTo>
                    <a:pt x="1206011" y="303293"/>
                  </a:lnTo>
                  <a:lnTo>
                    <a:pt x="1187827" y="255339"/>
                  </a:lnTo>
                  <a:lnTo>
                    <a:pt x="1185544" y="227837"/>
                  </a:lnTo>
                  <a:lnTo>
                    <a:pt x="1187755" y="199473"/>
                  </a:lnTo>
                  <a:lnTo>
                    <a:pt x="1205368" y="150792"/>
                  </a:lnTo>
                  <a:lnTo>
                    <a:pt x="1239200" y="113833"/>
                  </a:lnTo>
                  <a:lnTo>
                    <a:pt x="1281820" y="94835"/>
                  </a:lnTo>
                  <a:lnTo>
                    <a:pt x="1305940" y="92456"/>
                  </a:lnTo>
                  <a:close/>
                </a:path>
                <a:path w="1573529" h="362584">
                  <a:moveTo>
                    <a:pt x="903478" y="92456"/>
                  </a:moveTo>
                  <a:lnTo>
                    <a:pt x="954323" y="107457"/>
                  </a:lnTo>
                  <a:lnTo>
                    <a:pt x="985123" y="147224"/>
                  </a:lnTo>
                  <a:lnTo>
                    <a:pt x="990727" y="186182"/>
                  </a:lnTo>
                  <a:lnTo>
                    <a:pt x="990727" y="355726"/>
                  </a:lnTo>
                  <a:lnTo>
                    <a:pt x="926973" y="355726"/>
                  </a:lnTo>
                  <a:lnTo>
                    <a:pt x="926973" y="243332"/>
                  </a:lnTo>
                  <a:lnTo>
                    <a:pt x="926713" y="222305"/>
                  </a:lnTo>
                  <a:lnTo>
                    <a:pt x="922909" y="182372"/>
                  </a:lnTo>
                  <a:lnTo>
                    <a:pt x="897112" y="153384"/>
                  </a:lnTo>
                  <a:lnTo>
                    <a:pt x="883285" y="151384"/>
                  </a:lnTo>
                  <a:lnTo>
                    <a:pt x="873831" y="152213"/>
                  </a:lnTo>
                  <a:lnTo>
                    <a:pt x="837850" y="180086"/>
                  </a:lnTo>
                  <a:lnTo>
                    <a:pt x="828151" y="219694"/>
                  </a:lnTo>
                  <a:lnTo>
                    <a:pt x="827405" y="252730"/>
                  </a:lnTo>
                  <a:lnTo>
                    <a:pt x="827405" y="355726"/>
                  </a:lnTo>
                  <a:lnTo>
                    <a:pt x="763015" y="355726"/>
                  </a:lnTo>
                  <a:lnTo>
                    <a:pt x="763015" y="99060"/>
                  </a:lnTo>
                  <a:lnTo>
                    <a:pt x="827405" y="99060"/>
                  </a:lnTo>
                  <a:lnTo>
                    <a:pt x="827405" y="125349"/>
                  </a:lnTo>
                  <a:lnTo>
                    <a:pt x="838116" y="116822"/>
                  </a:lnTo>
                  <a:lnTo>
                    <a:pt x="876081" y="96527"/>
                  </a:lnTo>
                  <a:lnTo>
                    <a:pt x="894266" y="92908"/>
                  </a:lnTo>
                  <a:lnTo>
                    <a:pt x="903478" y="92456"/>
                  </a:lnTo>
                  <a:close/>
                </a:path>
                <a:path w="1573529" h="362584">
                  <a:moveTo>
                    <a:pt x="574421" y="92456"/>
                  </a:moveTo>
                  <a:lnTo>
                    <a:pt x="629427" y="102171"/>
                  </a:lnTo>
                  <a:lnTo>
                    <a:pt x="673100" y="131318"/>
                  </a:lnTo>
                  <a:lnTo>
                    <a:pt x="701563" y="176276"/>
                  </a:lnTo>
                  <a:lnTo>
                    <a:pt x="711073" y="233807"/>
                  </a:lnTo>
                  <a:lnTo>
                    <a:pt x="710819" y="245999"/>
                  </a:lnTo>
                  <a:lnTo>
                    <a:pt x="503936" y="245999"/>
                  </a:lnTo>
                  <a:lnTo>
                    <a:pt x="507077" y="259002"/>
                  </a:lnTo>
                  <a:lnTo>
                    <a:pt x="538267" y="296634"/>
                  </a:lnTo>
                  <a:lnTo>
                    <a:pt x="577469" y="305688"/>
                  </a:lnTo>
                  <a:lnTo>
                    <a:pt x="594923" y="304115"/>
                  </a:lnTo>
                  <a:lnTo>
                    <a:pt x="611092" y="299386"/>
                  </a:lnTo>
                  <a:lnTo>
                    <a:pt x="625975" y="291490"/>
                  </a:lnTo>
                  <a:lnTo>
                    <a:pt x="639572" y="280416"/>
                  </a:lnTo>
                  <a:lnTo>
                    <a:pt x="693801" y="305943"/>
                  </a:lnTo>
                  <a:lnTo>
                    <a:pt x="658903" y="340679"/>
                  </a:lnTo>
                  <a:lnTo>
                    <a:pt x="614251" y="358886"/>
                  </a:lnTo>
                  <a:lnTo>
                    <a:pt x="577977" y="362331"/>
                  </a:lnTo>
                  <a:lnTo>
                    <a:pt x="549187" y="359949"/>
                  </a:lnTo>
                  <a:lnTo>
                    <a:pt x="500038" y="340899"/>
                  </a:lnTo>
                  <a:lnTo>
                    <a:pt x="463030" y="303988"/>
                  </a:lnTo>
                  <a:lnTo>
                    <a:pt x="444067" y="256311"/>
                  </a:lnTo>
                  <a:lnTo>
                    <a:pt x="441706" y="228854"/>
                  </a:lnTo>
                  <a:lnTo>
                    <a:pt x="444065" y="200683"/>
                  </a:lnTo>
                  <a:lnTo>
                    <a:pt x="462976" y="151915"/>
                  </a:lnTo>
                  <a:lnTo>
                    <a:pt x="499643" y="114315"/>
                  </a:lnTo>
                  <a:lnTo>
                    <a:pt x="547114" y="94884"/>
                  </a:lnTo>
                  <a:lnTo>
                    <a:pt x="574421" y="92456"/>
                  </a:lnTo>
                  <a:close/>
                </a:path>
                <a:path w="1573529" h="362584">
                  <a:moveTo>
                    <a:pt x="60071" y="8762"/>
                  </a:moveTo>
                  <a:lnTo>
                    <a:pt x="124460" y="8762"/>
                  </a:lnTo>
                  <a:lnTo>
                    <a:pt x="204850" y="250698"/>
                  </a:lnTo>
                  <a:lnTo>
                    <a:pt x="286004" y="8762"/>
                  </a:lnTo>
                  <a:lnTo>
                    <a:pt x="350393" y="8762"/>
                  </a:lnTo>
                  <a:lnTo>
                    <a:pt x="408559" y="355726"/>
                  </a:lnTo>
                  <a:lnTo>
                    <a:pt x="344678" y="355726"/>
                  </a:lnTo>
                  <a:lnTo>
                    <a:pt x="307467" y="136525"/>
                  </a:lnTo>
                  <a:lnTo>
                    <a:pt x="233807" y="355726"/>
                  </a:lnTo>
                  <a:lnTo>
                    <a:pt x="175513" y="355726"/>
                  </a:lnTo>
                  <a:lnTo>
                    <a:pt x="102488" y="136525"/>
                  </a:lnTo>
                  <a:lnTo>
                    <a:pt x="64388" y="355726"/>
                  </a:lnTo>
                  <a:lnTo>
                    <a:pt x="0" y="355726"/>
                  </a:lnTo>
                  <a:lnTo>
                    <a:pt x="60071" y="8762"/>
                  </a:lnTo>
                  <a:close/>
                </a:path>
                <a:path w="1573529" h="362584">
                  <a:moveTo>
                    <a:pt x="1060450" y="4445"/>
                  </a:moveTo>
                  <a:lnTo>
                    <a:pt x="1124839" y="4445"/>
                  </a:lnTo>
                  <a:lnTo>
                    <a:pt x="1124839" y="99060"/>
                  </a:lnTo>
                  <a:lnTo>
                    <a:pt x="1163065" y="99060"/>
                  </a:lnTo>
                  <a:lnTo>
                    <a:pt x="1163065" y="154559"/>
                  </a:lnTo>
                  <a:lnTo>
                    <a:pt x="1124839" y="154559"/>
                  </a:lnTo>
                  <a:lnTo>
                    <a:pt x="1124839" y="355726"/>
                  </a:lnTo>
                  <a:lnTo>
                    <a:pt x="1060450" y="355726"/>
                  </a:lnTo>
                  <a:lnTo>
                    <a:pt x="1060450" y="154559"/>
                  </a:lnTo>
                  <a:lnTo>
                    <a:pt x="1027430" y="154559"/>
                  </a:lnTo>
                  <a:lnTo>
                    <a:pt x="1027430" y="99060"/>
                  </a:lnTo>
                  <a:lnTo>
                    <a:pt x="1060450" y="99060"/>
                  </a:lnTo>
                  <a:lnTo>
                    <a:pt x="1060450" y="4445"/>
                  </a:lnTo>
                  <a:close/>
                </a:path>
                <a:path w="1573529" h="362584">
                  <a:moveTo>
                    <a:pt x="1508887" y="0"/>
                  </a:moveTo>
                  <a:lnTo>
                    <a:pt x="1573276" y="0"/>
                  </a:lnTo>
                  <a:lnTo>
                    <a:pt x="1573276" y="355726"/>
                  </a:lnTo>
                  <a:lnTo>
                    <a:pt x="1508887" y="355726"/>
                  </a:lnTo>
                  <a:lnTo>
                    <a:pt x="1508887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4500" y="1468653"/>
            <a:ext cx="8022590" cy="506031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96240" algn="l"/>
              </a:tabLst>
            </a:pPr>
            <a:r>
              <a:rPr dirty="0" sz="2250" spc="415">
                <a:solidFill>
                  <a:srgbClr val="FF388B"/>
                </a:solidFill>
                <a:latin typeface="Arial"/>
                <a:cs typeface="Arial"/>
              </a:rPr>
              <a:t>	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Era pra</a:t>
            </a:r>
            <a:r>
              <a:rPr dirty="0" sz="2800" spc="35" b="1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Ilmiah</a:t>
            </a:r>
            <a:endParaRPr sz="28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800" spc="-5" b="1" i="1">
                <a:solidFill>
                  <a:srgbClr val="FFFFFF"/>
                </a:solidFill>
                <a:latin typeface="TeXGyreAdventor"/>
                <a:cs typeface="TeXGyreAdventor"/>
              </a:rPr>
              <a:t>1. </a:t>
            </a:r>
            <a:r>
              <a:rPr dirty="0" sz="2800" spc="-10" b="1" i="1">
                <a:solidFill>
                  <a:srgbClr val="FFFFFF"/>
                </a:solidFill>
                <a:latin typeface="TeXGyreAdventor"/>
                <a:cs typeface="TeXGyreAdventor"/>
              </a:rPr>
              <a:t>Kepercayaan</a:t>
            </a:r>
            <a:r>
              <a:rPr dirty="0" sz="2800" spc="30" b="1" i="1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dirty="0" sz="2800" spc="-5" b="1" i="1">
                <a:solidFill>
                  <a:srgbClr val="FFFFFF"/>
                </a:solidFill>
                <a:latin typeface="TeXGyreAdventor"/>
                <a:cs typeface="TeXGyreAdventor"/>
              </a:rPr>
              <a:t>Animisme</a:t>
            </a:r>
            <a:endParaRPr sz="2800">
              <a:latin typeface="TeXGyreAdventor"/>
              <a:cs typeface="TeXGyreAdventor"/>
            </a:endParaRPr>
          </a:p>
          <a:p>
            <a:pPr marL="396240" marR="5080" indent="-88900">
              <a:lnSpc>
                <a:spcPct val="100000"/>
              </a:lnSpc>
              <a:spcBef>
                <a:spcPts val="660"/>
              </a:spcBef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Sejak zaman dulu sikap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terhadap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gangguan  kepribadian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atau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mental telah muncul 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konsep 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Primitif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Animeisme,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ada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kepercayaan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bahwa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dunia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ini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diawasi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atau 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dikuasisi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oleh roh-roh atau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dewa-dewa.</a:t>
            </a:r>
            <a:endParaRPr sz="2800">
              <a:latin typeface="Gothic Uralic"/>
              <a:cs typeface="Gothic Uralic"/>
            </a:endParaRPr>
          </a:p>
          <a:p>
            <a:pPr marL="396240" marR="109855" indent="-384175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Orang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primitrif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percaya bahwa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angin bertiup,  ombak mengalun,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batu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berguling,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dan  pohon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tumbuh karena pengaruh roh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yang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tinggal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benda-benda</a:t>
            </a:r>
            <a:r>
              <a:rPr dirty="0" sz="2800" spc="8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tersebuit.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131063"/>
            <a:ext cx="7828915" cy="1798320"/>
            <a:chOff x="684276" y="131063"/>
            <a:chExt cx="7828915" cy="1798320"/>
          </a:xfrm>
        </p:grpSpPr>
        <p:sp>
          <p:nvSpPr>
            <p:cNvPr id="3" name="object 3"/>
            <p:cNvSpPr/>
            <p:nvPr/>
          </p:nvSpPr>
          <p:spPr>
            <a:xfrm>
              <a:off x="684276" y="131063"/>
              <a:ext cx="2631948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4276" y="769619"/>
              <a:ext cx="5896356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51804" y="769619"/>
              <a:ext cx="2461259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40904" y="448055"/>
              <a:ext cx="1914893" cy="517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3721" y="1093977"/>
              <a:ext cx="5146484" cy="406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15404" y="1097025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1442720" y="102108"/>
                  </a:moveTo>
                  <a:lnTo>
                    <a:pt x="1391475" y="112585"/>
                  </a:lnTo>
                  <a:lnTo>
                    <a:pt x="1348613" y="144018"/>
                  </a:lnTo>
                  <a:lnTo>
                    <a:pt x="1319466" y="191849"/>
                  </a:lnTo>
                  <a:lnTo>
                    <a:pt x="1309751" y="251587"/>
                  </a:lnTo>
                  <a:lnTo>
                    <a:pt x="1312271" y="281922"/>
                  </a:lnTo>
                  <a:lnTo>
                    <a:pt x="1332360" y="334829"/>
                  </a:lnTo>
                  <a:lnTo>
                    <a:pt x="1370816" y="376047"/>
                  </a:lnTo>
                  <a:lnTo>
                    <a:pt x="1418302" y="397383"/>
                  </a:lnTo>
                  <a:lnTo>
                    <a:pt x="1444878" y="400050"/>
                  </a:lnTo>
                  <a:lnTo>
                    <a:pt x="1456856" y="399502"/>
                  </a:lnTo>
                  <a:lnTo>
                    <a:pt x="1500693" y="386214"/>
                  </a:lnTo>
                  <a:lnTo>
                    <a:pt x="1532001" y="362712"/>
                  </a:lnTo>
                  <a:lnTo>
                    <a:pt x="1603121" y="362712"/>
                  </a:lnTo>
                  <a:lnTo>
                    <a:pt x="1603121" y="334899"/>
                  </a:lnTo>
                  <a:lnTo>
                    <a:pt x="1457452" y="334899"/>
                  </a:lnTo>
                  <a:lnTo>
                    <a:pt x="1441900" y="333420"/>
                  </a:lnTo>
                  <a:lnTo>
                    <a:pt x="1402842" y="311150"/>
                  </a:lnTo>
                  <a:lnTo>
                    <a:pt x="1382017" y="268323"/>
                  </a:lnTo>
                  <a:lnTo>
                    <a:pt x="1380637" y="250571"/>
                  </a:lnTo>
                  <a:lnTo>
                    <a:pt x="1381994" y="233370"/>
                  </a:lnTo>
                  <a:lnTo>
                    <a:pt x="1402461" y="191008"/>
                  </a:lnTo>
                  <a:lnTo>
                    <a:pt x="1441412" y="169112"/>
                  </a:lnTo>
                  <a:lnTo>
                    <a:pt x="1457198" y="167639"/>
                  </a:lnTo>
                  <a:lnTo>
                    <a:pt x="1603121" y="167639"/>
                  </a:lnTo>
                  <a:lnTo>
                    <a:pt x="1603121" y="140588"/>
                  </a:lnTo>
                  <a:lnTo>
                    <a:pt x="1532001" y="140588"/>
                  </a:lnTo>
                  <a:lnTo>
                    <a:pt x="1522281" y="131564"/>
                  </a:lnTo>
                  <a:lnTo>
                    <a:pt x="1512157" y="123729"/>
                  </a:lnTo>
                  <a:lnTo>
                    <a:pt x="1467469" y="104489"/>
                  </a:lnTo>
                  <a:lnTo>
                    <a:pt x="1455291" y="102703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1603121" y="362712"/>
                  </a:moveTo>
                  <a:lnTo>
                    <a:pt x="1532001" y="362712"/>
                  </a:lnTo>
                  <a:lnTo>
                    <a:pt x="1532001" y="392684"/>
                  </a:lnTo>
                  <a:lnTo>
                    <a:pt x="1603121" y="392684"/>
                  </a:lnTo>
                  <a:lnTo>
                    <a:pt x="1603121" y="362712"/>
                  </a:lnTo>
                  <a:close/>
                </a:path>
                <a:path w="1738629" h="400050">
                  <a:moveTo>
                    <a:pt x="1603121" y="167639"/>
                  </a:moveTo>
                  <a:lnTo>
                    <a:pt x="1457198" y="167639"/>
                  </a:lnTo>
                  <a:lnTo>
                    <a:pt x="1473340" y="169088"/>
                  </a:lnTo>
                  <a:lnTo>
                    <a:pt x="1488043" y="173418"/>
                  </a:lnTo>
                  <a:lnTo>
                    <a:pt x="1522672" y="202940"/>
                  </a:lnTo>
                  <a:lnTo>
                    <a:pt x="1535049" y="250571"/>
                  </a:lnTo>
                  <a:lnTo>
                    <a:pt x="1533669" y="268525"/>
                  </a:lnTo>
                  <a:lnTo>
                    <a:pt x="1513077" y="311531"/>
                  </a:lnTo>
                  <a:lnTo>
                    <a:pt x="1473501" y="333444"/>
                  </a:lnTo>
                  <a:lnTo>
                    <a:pt x="1457452" y="334899"/>
                  </a:lnTo>
                  <a:lnTo>
                    <a:pt x="1603121" y="334899"/>
                  </a:lnTo>
                  <a:lnTo>
                    <a:pt x="1603121" y="167639"/>
                  </a:lnTo>
                  <a:close/>
                </a:path>
                <a:path w="1738629" h="400050">
                  <a:moveTo>
                    <a:pt x="1603121" y="109347"/>
                  </a:moveTo>
                  <a:lnTo>
                    <a:pt x="1532001" y="109347"/>
                  </a:lnTo>
                  <a:lnTo>
                    <a:pt x="1532001" y="140588"/>
                  </a:lnTo>
                  <a:lnTo>
                    <a:pt x="1603121" y="140588"/>
                  </a:lnTo>
                  <a:lnTo>
                    <a:pt x="1603121" y="109347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577024" y="112791"/>
                  </a:lnTo>
                  <a:lnTo>
                    <a:pt x="529971" y="144907"/>
                  </a:lnTo>
                  <a:lnTo>
                    <a:pt x="498534" y="193293"/>
                  </a:lnTo>
                  <a:lnTo>
                    <a:pt x="488061" y="252602"/>
                  </a:lnTo>
                  <a:lnTo>
                    <a:pt x="490682" y="282912"/>
                  </a:lnTo>
                  <a:lnTo>
                    <a:pt x="511688" y="335577"/>
                  </a:lnTo>
                  <a:lnTo>
                    <a:pt x="552600" y="376314"/>
                  </a:lnTo>
                  <a:lnTo>
                    <a:pt x="606893" y="397408"/>
                  </a:lnTo>
                  <a:lnTo>
                    <a:pt x="638683" y="400050"/>
                  </a:lnTo>
                  <a:lnTo>
                    <a:pt x="659397" y="399097"/>
                  </a:lnTo>
                  <a:lnTo>
                    <a:pt x="712851" y="384810"/>
                  </a:lnTo>
                  <a:lnTo>
                    <a:pt x="754784" y="352627"/>
                  </a:lnTo>
                  <a:lnTo>
                    <a:pt x="766572" y="337820"/>
                  </a:lnTo>
                  <a:lnTo>
                    <a:pt x="765761" y="337438"/>
                  </a:lnTo>
                  <a:lnTo>
                    <a:pt x="638175" y="337438"/>
                  </a:lnTo>
                  <a:lnTo>
                    <a:pt x="622244" y="336339"/>
                  </a:lnTo>
                  <a:lnTo>
                    <a:pt x="583311" y="319659"/>
                  </a:lnTo>
                  <a:lnTo>
                    <a:pt x="560397" y="285940"/>
                  </a:lnTo>
                  <a:lnTo>
                    <a:pt x="556895" y="271652"/>
                  </a:lnTo>
                  <a:lnTo>
                    <a:pt x="785241" y="271652"/>
                  </a:lnTo>
                  <a:lnTo>
                    <a:pt x="785495" y="258063"/>
                  </a:lnTo>
                  <a:lnTo>
                    <a:pt x="782875" y="224631"/>
                  </a:lnTo>
                  <a:lnTo>
                    <a:pt x="780522" y="215646"/>
                  </a:lnTo>
                  <a:lnTo>
                    <a:pt x="559943" y="215646"/>
                  </a:lnTo>
                  <a:lnTo>
                    <a:pt x="566084" y="203481"/>
                  </a:lnTo>
                  <a:lnTo>
                    <a:pt x="597796" y="171608"/>
                  </a:lnTo>
                  <a:lnTo>
                    <a:pt x="638301" y="162178"/>
                  </a:lnTo>
                  <a:lnTo>
                    <a:pt x="757267" y="162178"/>
                  </a:lnTo>
                  <a:lnTo>
                    <a:pt x="743585" y="144907"/>
                  </a:lnTo>
                  <a:lnTo>
                    <a:pt x="721060" y="126164"/>
                  </a:lnTo>
                  <a:lnTo>
                    <a:pt x="695404" y="112791"/>
                  </a:lnTo>
                  <a:lnTo>
                    <a:pt x="666628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706627" y="309625"/>
                  </a:moveTo>
                  <a:lnTo>
                    <a:pt x="691628" y="321794"/>
                  </a:lnTo>
                  <a:lnTo>
                    <a:pt x="675211" y="330485"/>
                  </a:lnTo>
                  <a:lnTo>
                    <a:pt x="657389" y="335700"/>
                  </a:lnTo>
                  <a:lnTo>
                    <a:pt x="638175" y="337438"/>
                  </a:lnTo>
                  <a:lnTo>
                    <a:pt x="765761" y="337438"/>
                  </a:lnTo>
                  <a:lnTo>
                    <a:pt x="706627" y="309625"/>
                  </a:lnTo>
                  <a:close/>
                </a:path>
                <a:path w="1738629" h="400050">
                  <a:moveTo>
                    <a:pt x="757267" y="162178"/>
                  </a:moveTo>
                  <a:lnTo>
                    <a:pt x="638301" y="162178"/>
                  </a:lnTo>
                  <a:lnTo>
                    <a:pt x="651591" y="163107"/>
                  </a:lnTo>
                  <a:lnTo>
                    <a:pt x="664035" y="165893"/>
                  </a:lnTo>
                  <a:lnTo>
                    <a:pt x="703754" y="194103"/>
                  </a:lnTo>
                  <a:lnTo>
                    <a:pt x="714121" y="215646"/>
                  </a:lnTo>
                  <a:lnTo>
                    <a:pt x="780522" y="215646"/>
                  </a:lnTo>
                  <a:lnTo>
                    <a:pt x="775017" y="194627"/>
                  </a:lnTo>
                  <a:lnTo>
                    <a:pt x="761920" y="168052"/>
                  </a:lnTo>
                  <a:lnTo>
                    <a:pt x="757267" y="162178"/>
                  </a:lnTo>
                  <a:close/>
                </a:path>
                <a:path w="1738629" h="400050">
                  <a:moveTo>
                    <a:pt x="913892" y="109347"/>
                  </a:moveTo>
                  <a:lnTo>
                    <a:pt x="842772" y="109347"/>
                  </a:lnTo>
                  <a:lnTo>
                    <a:pt x="842772" y="392684"/>
                  </a:lnTo>
                  <a:lnTo>
                    <a:pt x="913892" y="392684"/>
                  </a:lnTo>
                  <a:lnTo>
                    <a:pt x="913990" y="268604"/>
                  </a:lnTo>
                  <a:lnTo>
                    <a:pt x="914082" y="258849"/>
                  </a:lnTo>
                  <a:lnTo>
                    <a:pt x="920561" y="209488"/>
                  </a:lnTo>
                  <a:lnTo>
                    <a:pt x="946519" y="175275"/>
                  </a:lnTo>
                  <a:lnTo>
                    <a:pt x="975487" y="167132"/>
                  </a:lnTo>
                  <a:lnTo>
                    <a:pt x="1088986" y="167132"/>
                  </a:lnTo>
                  <a:lnTo>
                    <a:pt x="1087913" y="162512"/>
                  </a:lnTo>
                  <a:lnTo>
                    <a:pt x="1080174" y="145496"/>
                  </a:lnTo>
                  <a:lnTo>
                    <a:pt x="1074725" y="138429"/>
                  </a:lnTo>
                  <a:lnTo>
                    <a:pt x="913892" y="138429"/>
                  </a:lnTo>
                  <a:lnTo>
                    <a:pt x="913892" y="109347"/>
                  </a:lnTo>
                  <a:close/>
                </a:path>
                <a:path w="1738629" h="400050">
                  <a:moveTo>
                    <a:pt x="1088986" y="167132"/>
                  </a:moveTo>
                  <a:lnTo>
                    <a:pt x="975487" y="167132"/>
                  </a:lnTo>
                  <a:lnTo>
                    <a:pt x="983442" y="167679"/>
                  </a:lnTo>
                  <a:lnTo>
                    <a:pt x="990742" y="169322"/>
                  </a:lnTo>
                  <a:lnTo>
                    <a:pt x="1019175" y="201295"/>
                  </a:lnTo>
                  <a:lnTo>
                    <a:pt x="1023461" y="245389"/>
                  </a:lnTo>
                  <a:lnTo>
                    <a:pt x="1023747" y="392684"/>
                  </a:lnTo>
                  <a:lnTo>
                    <a:pt x="1094104" y="392684"/>
                  </a:lnTo>
                  <a:lnTo>
                    <a:pt x="1094104" y="205486"/>
                  </a:lnTo>
                  <a:lnTo>
                    <a:pt x="1092557" y="182504"/>
                  </a:lnTo>
                  <a:lnTo>
                    <a:pt x="1088986" y="167132"/>
                  </a:lnTo>
                  <a:close/>
                </a:path>
                <a:path w="1738629" h="400050">
                  <a:moveTo>
                    <a:pt x="997839" y="102108"/>
                  </a:moveTo>
                  <a:lnTo>
                    <a:pt x="957706" y="109982"/>
                  </a:lnTo>
                  <a:lnTo>
                    <a:pt x="913892" y="138429"/>
                  </a:lnTo>
                  <a:lnTo>
                    <a:pt x="1074725" y="138429"/>
                  </a:lnTo>
                  <a:lnTo>
                    <a:pt x="1036780" y="109442"/>
                  </a:lnTo>
                  <a:lnTo>
                    <a:pt x="997839" y="102108"/>
                  </a:lnTo>
                  <a:close/>
                </a:path>
                <a:path w="1738629" h="400050">
                  <a:moveTo>
                    <a:pt x="137414" y="9651"/>
                  </a:moveTo>
                  <a:lnTo>
                    <a:pt x="66294" y="9651"/>
                  </a:lnTo>
                  <a:lnTo>
                    <a:pt x="0" y="392684"/>
                  </a:lnTo>
                  <a:lnTo>
                    <a:pt x="71120" y="392684"/>
                  </a:lnTo>
                  <a:lnTo>
                    <a:pt x="113156" y="150749"/>
                  </a:lnTo>
                  <a:lnTo>
                    <a:pt x="184289" y="150749"/>
                  </a:lnTo>
                  <a:lnTo>
                    <a:pt x="137414" y="9651"/>
                  </a:lnTo>
                  <a:close/>
                </a:path>
                <a:path w="1738629" h="400050">
                  <a:moveTo>
                    <a:pt x="184289" y="150749"/>
                  </a:moveTo>
                  <a:lnTo>
                    <a:pt x="113156" y="150749"/>
                  </a:lnTo>
                  <a:lnTo>
                    <a:pt x="193801" y="392684"/>
                  </a:lnTo>
                  <a:lnTo>
                    <a:pt x="258064" y="392684"/>
                  </a:lnTo>
                  <a:lnTo>
                    <a:pt x="297036" y="276860"/>
                  </a:lnTo>
                  <a:lnTo>
                    <a:pt x="226187" y="276860"/>
                  </a:lnTo>
                  <a:lnTo>
                    <a:pt x="184289" y="150749"/>
                  </a:lnTo>
                  <a:close/>
                </a:path>
                <a:path w="1738629" h="400050">
                  <a:moveTo>
                    <a:pt x="410514" y="150749"/>
                  </a:moveTo>
                  <a:lnTo>
                    <a:pt x="339471" y="150749"/>
                  </a:lnTo>
                  <a:lnTo>
                    <a:pt x="380619" y="392684"/>
                  </a:lnTo>
                  <a:lnTo>
                    <a:pt x="451103" y="392684"/>
                  </a:lnTo>
                  <a:lnTo>
                    <a:pt x="410514" y="150749"/>
                  </a:lnTo>
                  <a:close/>
                </a:path>
                <a:path w="1738629" h="400050">
                  <a:moveTo>
                    <a:pt x="386842" y="9651"/>
                  </a:moveTo>
                  <a:lnTo>
                    <a:pt x="315849" y="9651"/>
                  </a:lnTo>
                  <a:lnTo>
                    <a:pt x="226187" y="276860"/>
                  </a:lnTo>
                  <a:lnTo>
                    <a:pt x="297036" y="276860"/>
                  </a:lnTo>
                  <a:lnTo>
                    <a:pt x="339471" y="150749"/>
                  </a:lnTo>
                  <a:lnTo>
                    <a:pt x="410514" y="150749"/>
                  </a:lnTo>
                  <a:lnTo>
                    <a:pt x="386842" y="9651"/>
                  </a:lnTo>
                  <a:close/>
                </a:path>
                <a:path w="1738629" h="400050">
                  <a:moveTo>
                    <a:pt x="1242568" y="170561"/>
                  </a:moveTo>
                  <a:lnTo>
                    <a:pt x="1171448" y="170561"/>
                  </a:lnTo>
                  <a:lnTo>
                    <a:pt x="1171448" y="392684"/>
                  </a:lnTo>
                  <a:lnTo>
                    <a:pt x="1242568" y="392684"/>
                  </a:lnTo>
                  <a:lnTo>
                    <a:pt x="1242568" y="170561"/>
                  </a:lnTo>
                  <a:close/>
                </a:path>
                <a:path w="1738629" h="400050">
                  <a:moveTo>
                    <a:pt x="1284731" y="109347"/>
                  </a:moveTo>
                  <a:lnTo>
                    <a:pt x="1134999" y="109347"/>
                  </a:lnTo>
                  <a:lnTo>
                    <a:pt x="1134999" y="170561"/>
                  </a:lnTo>
                  <a:lnTo>
                    <a:pt x="1284731" y="170561"/>
                  </a:lnTo>
                  <a:lnTo>
                    <a:pt x="1284731" y="109347"/>
                  </a:lnTo>
                  <a:close/>
                </a:path>
                <a:path w="1738629" h="400050">
                  <a:moveTo>
                    <a:pt x="1242568" y="4952"/>
                  </a:moveTo>
                  <a:lnTo>
                    <a:pt x="1171448" y="4952"/>
                  </a:lnTo>
                  <a:lnTo>
                    <a:pt x="1171448" y="109347"/>
                  </a:lnTo>
                  <a:lnTo>
                    <a:pt x="1242568" y="109347"/>
                  </a:lnTo>
                  <a:lnTo>
                    <a:pt x="1242568" y="4952"/>
                  </a:lnTo>
                  <a:close/>
                </a:path>
                <a:path w="1738629" h="400050">
                  <a:moveTo>
                    <a:pt x="1738122" y="0"/>
                  </a:moveTo>
                  <a:lnTo>
                    <a:pt x="1667002" y="0"/>
                  </a:lnTo>
                  <a:lnTo>
                    <a:pt x="1667002" y="392684"/>
                  </a:lnTo>
                  <a:lnTo>
                    <a:pt x="1738122" y="392684"/>
                  </a:lnTo>
                  <a:lnTo>
                    <a:pt x="173812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92973" y="1261617"/>
              <a:ext cx="160527" cy="173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15404" y="1097025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638301" y="162178"/>
                  </a:moveTo>
                  <a:lnTo>
                    <a:pt x="597796" y="171608"/>
                  </a:lnTo>
                  <a:lnTo>
                    <a:pt x="566084" y="203481"/>
                  </a:lnTo>
                  <a:lnTo>
                    <a:pt x="559943" y="215646"/>
                  </a:lnTo>
                  <a:lnTo>
                    <a:pt x="714121" y="215646"/>
                  </a:lnTo>
                  <a:lnTo>
                    <a:pt x="686435" y="177037"/>
                  </a:lnTo>
                  <a:lnTo>
                    <a:pt x="638301" y="162178"/>
                  </a:lnTo>
                  <a:close/>
                </a:path>
                <a:path w="1738629" h="400050">
                  <a:moveTo>
                    <a:pt x="1442720" y="102108"/>
                  </a:moveTo>
                  <a:lnTo>
                    <a:pt x="1490599" y="111633"/>
                  </a:lnTo>
                  <a:lnTo>
                    <a:pt x="1532001" y="140588"/>
                  </a:lnTo>
                  <a:lnTo>
                    <a:pt x="1532001" y="109347"/>
                  </a:lnTo>
                  <a:lnTo>
                    <a:pt x="1603121" y="109347"/>
                  </a:lnTo>
                  <a:lnTo>
                    <a:pt x="1603121" y="392684"/>
                  </a:lnTo>
                  <a:lnTo>
                    <a:pt x="1532001" y="392684"/>
                  </a:lnTo>
                  <a:lnTo>
                    <a:pt x="1532001" y="362712"/>
                  </a:lnTo>
                  <a:lnTo>
                    <a:pt x="1521596" y="371927"/>
                  </a:lnTo>
                  <a:lnTo>
                    <a:pt x="1479526" y="395120"/>
                  </a:lnTo>
                  <a:lnTo>
                    <a:pt x="1444878" y="400050"/>
                  </a:lnTo>
                  <a:lnTo>
                    <a:pt x="1418302" y="397383"/>
                  </a:lnTo>
                  <a:lnTo>
                    <a:pt x="1370816" y="376047"/>
                  </a:lnTo>
                  <a:lnTo>
                    <a:pt x="1332360" y="334829"/>
                  </a:lnTo>
                  <a:lnTo>
                    <a:pt x="1312271" y="281922"/>
                  </a:lnTo>
                  <a:lnTo>
                    <a:pt x="1309751" y="251587"/>
                  </a:lnTo>
                  <a:lnTo>
                    <a:pt x="1312179" y="220223"/>
                  </a:lnTo>
                  <a:lnTo>
                    <a:pt x="1331610" y="166451"/>
                  </a:lnTo>
                  <a:lnTo>
                    <a:pt x="1368996" y="125682"/>
                  </a:lnTo>
                  <a:lnTo>
                    <a:pt x="1416050" y="104727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997839" y="102108"/>
                  </a:moveTo>
                  <a:lnTo>
                    <a:pt x="1036780" y="109442"/>
                  </a:lnTo>
                  <a:lnTo>
                    <a:pt x="1069340" y="131445"/>
                  </a:lnTo>
                  <a:lnTo>
                    <a:pt x="1092557" y="182504"/>
                  </a:lnTo>
                  <a:lnTo>
                    <a:pt x="1094104" y="205486"/>
                  </a:lnTo>
                  <a:lnTo>
                    <a:pt x="1094104" y="392684"/>
                  </a:lnTo>
                  <a:lnTo>
                    <a:pt x="1023747" y="392684"/>
                  </a:lnTo>
                  <a:lnTo>
                    <a:pt x="1023747" y="268604"/>
                  </a:lnTo>
                  <a:lnTo>
                    <a:pt x="1023461" y="245389"/>
                  </a:lnTo>
                  <a:lnTo>
                    <a:pt x="1019175" y="201295"/>
                  </a:lnTo>
                  <a:lnTo>
                    <a:pt x="990742" y="169322"/>
                  </a:lnTo>
                  <a:lnTo>
                    <a:pt x="975487" y="167132"/>
                  </a:lnTo>
                  <a:lnTo>
                    <a:pt x="965084" y="168036"/>
                  </a:lnTo>
                  <a:lnTo>
                    <a:pt x="931281" y="189537"/>
                  </a:lnTo>
                  <a:lnTo>
                    <a:pt x="915606" y="230084"/>
                  </a:lnTo>
                  <a:lnTo>
                    <a:pt x="913892" y="279019"/>
                  </a:lnTo>
                  <a:lnTo>
                    <a:pt x="913892" y="392684"/>
                  </a:lnTo>
                  <a:lnTo>
                    <a:pt x="842772" y="392684"/>
                  </a:lnTo>
                  <a:lnTo>
                    <a:pt x="842772" y="109347"/>
                  </a:lnTo>
                  <a:lnTo>
                    <a:pt x="913892" y="109347"/>
                  </a:lnTo>
                  <a:lnTo>
                    <a:pt x="913892" y="138429"/>
                  </a:lnTo>
                  <a:lnTo>
                    <a:pt x="925702" y="129002"/>
                  </a:lnTo>
                  <a:lnTo>
                    <a:pt x="967567" y="106554"/>
                  </a:lnTo>
                  <a:lnTo>
                    <a:pt x="987621" y="102606"/>
                  </a:lnTo>
                  <a:lnTo>
                    <a:pt x="997839" y="102108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695404" y="112791"/>
                  </a:lnTo>
                  <a:lnTo>
                    <a:pt x="743585" y="144907"/>
                  </a:lnTo>
                  <a:lnTo>
                    <a:pt x="775017" y="194627"/>
                  </a:lnTo>
                  <a:lnTo>
                    <a:pt x="785495" y="258063"/>
                  </a:lnTo>
                  <a:lnTo>
                    <a:pt x="785241" y="271652"/>
                  </a:lnTo>
                  <a:lnTo>
                    <a:pt x="556895" y="271652"/>
                  </a:lnTo>
                  <a:lnTo>
                    <a:pt x="560397" y="285940"/>
                  </a:lnTo>
                  <a:lnTo>
                    <a:pt x="583311" y="319659"/>
                  </a:lnTo>
                  <a:lnTo>
                    <a:pt x="622244" y="336339"/>
                  </a:lnTo>
                  <a:lnTo>
                    <a:pt x="638175" y="337438"/>
                  </a:lnTo>
                  <a:lnTo>
                    <a:pt x="657389" y="335700"/>
                  </a:lnTo>
                  <a:lnTo>
                    <a:pt x="675211" y="330485"/>
                  </a:lnTo>
                  <a:lnTo>
                    <a:pt x="691628" y="321794"/>
                  </a:lnTo>
                  <a:lnTo>
                    <a:pt x="706627" y="309625"/>
                  </a:lnTo>
                  <a:lnTo>
                    <a:pt x="766572" y="337820"/>
                  </a:lnTo>
                  <a:lnTo>
                    <a:pt x="727924" y="376146"/>
                  </a:lnTo>
                  <a:lnTo>
                    <a:pt x="678672" y="396239"/>
                  </a:lnTo>
                  <a:lnTo>
                    <a:pt x="638683" y="400050"/>
                  </a:lnTo>
                  <a:lnTo>
                    <a:pt x="606893" y="397408"/>
                  </a:lnTo>
                  <a:lnTo>
                    <a:pt x="552600" y="376314"/>
                  </a:lnTo>
                  <a:lnTo>
                    <a:pt x="511688" y="335577"/>
                  </a:lnTo>
                  <a:lnTo>
                    <a:pt x="490682" y="282912"/>
                  </a:lnTo>
                  <a:lnTo>
                    <a:pt x="488061" y="252602"/>
                  </a:lnTo>
                  <a:lnTo>
                    <a:pt x="490680" y="221577"/>
                  </a:lnTo>
                  <a:lnTo>
                    <a:pt x="511635" y="167717"/>
                  </a:lnTo>
                  <a:lnTo>
                    <a:pt x="552164" y="126164"/>
                  </a:lnTo>
                  <a:lnTo>
                    <a:pt x="604551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66294" y="9651"/>
                  </a:moveTo>
                  <a:lnTo>
                    <a:pt x="137414" y="9651"/>
                  </a:lnTo>
                  <a:lnTo>
                    <a:pt x="226187" y="276860"/>
                  </a:lnTo>
                  <a:lnTo>
                    <a:pt x="315849" y="9651"/>
                  </a:lnTo>
                  <a:lnTo>
                    <a:pt x="386842" y="9651"/>
                  </a:lnTo>
                  <a:lnTo>
                    <a:pt x="451103" y="392684"/>
                  </a:lnTo>
                  <a:lnTo>
                    <a:pt x="380619" y="392684"/>
                  </a:lnTo>
                  <a:lnTo>
                    <a:pt x="339471" y="150749"/>
                  </a:lnTo>
                  <a:lnTo>
                    <a:pt x="258064" y="392684"/>
                  </a:lnTo>
                  <a:lnTo>
                    <a:pt x="193801" y="392684"/>
                  </a:lnTo>
                  <a:lnTo>
                    <a:pt x="113156" y="150749"/>
                  </a:lnTo>
                  <a:lnTo>
                    <a:pt x="71120" y="392684"/>
                  </a:lnTo>
                  <a:lnTo>
                    <a:pt x="0" y="392684"/>
                  </a:lnTo>
                  <a:lnTo>
                    <a:pt x="66294" y="9651"/>
                  </a:lnTo>
                  <a:close/>
                </a:path>
                <a:path w="1738629" h="400050">
                  <a:moveTo>
                    <a:pt x="1171448" y="4952"/>
                  </a:moveTo>
                  <a:lnTo>
                    <a:pt x="1242568" y="4952"/>
                  </a:lnTo>
                  <a:lnTo>
                    <a:pt x="1242568" y="109347"/>
                  </a:lnTo>
                  <a:lnTo>
                    <a:pt x="1284731" y="109347"/>
                  </a:lnTo>
                  <a:lnTo>
                    <a:pt x="1284731" y="170561"/>
                  </a:lnTo>
                  <a:lnTo>
                    <a:pt x="1242568" y="170561"/>
                  </a:lnTo>
                  <a:lnTo>
                    <a:pt x="1242568" y="392684"/>
                  </a:lnTo>
                  <a:lnTo>
                    <a:pt x="1171448" y="392684"/>
                  </a:lnTo>
                  <a:lnTo>
                    <a:pt x="1171448" y="170561"/>
                  </a:lnTo>
                  <a:lnTo>
                    <a:pt x="1134999" y="170561"/>
                  </a:lnTo>
                  <a:lnTo>
                    <a:pt x="1134999" y="109347"/>
                  </a:lnTo>
                  <a:lnTo>
                    <a:pt x="1171448" y="109347"/>
                  </a:lnTo>
                  <a:lnTo>
                    <a:pt x="1171448" y="4952"/>
                  </a:lnTo>
                  <a:close/>
                </a:path>
                <a:path w="1738629" h="400050">
                  <a:moveTo>
                    <a:pt x="1667002" y="0"/>
                  </a:moveTo>
                  <a:lnTo>
                    <a:pt x="1738122" y="0"/>
                  </a:lnTo>
                  <a:lnTo>
                    <a:pt x="1738122" y="392684"/>
                  </a:lnTo>
                  <a:lnTo>
                    <a:pt x="1667002" y="392684"/>
                  </a:lnTo>
                  <a:lnTo>
                    <a:pt x="1667002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35940" y="1825904"/>
            <a:ext cx="8054975" cy="45040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10209" indent="-398145">
              <a:lnSpc>
                <a:spcPct val="100000"/>
              </a:lnSpc>
              <a:spcBef>
                <a:spcPts val="425"/>
              </a:spcBef>
              <a:buFont typeface="TeXGyreAdventor"/>
              <a:buAutoNum type="arabicPeriod" startAt="2"/>
              <a:tabLst>
                <a:tab pos="410845" algn="l"/>
              </a:tabLst>
            </a:pP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Kemunculan</a:t>
            </a:r>
            <a:r>
              <a:rPr dirty="0" sz="2800" spc="10" b="1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 b="1" i="1">
                <a:solidFill>
                  <a:srgbClr val="FFFFFF"/>
                </a:solidFill>
                <a:latin typeface="TeXGyreAdventor"/>
                <a:cs typeface="TeXGyreAdventor"/>
              </a:rPr>
              <a:t>Naturalisme</a:t>
            </a:r>
            <a:endParaRPr sz="2800">
              <a:latin typeface="TeXGyreAdventor"/>
              <a:cs typeface="TeXGyreAdventor"/>
            </a:endParaRPr>
          </a:p>
          <a:p>
            <a:pPr lvl="1" marL="461009" marR="330835" indent="-384810">
              <a:lnSpc>
                <a:spcPct val="90000"/>
              </a:lnSpc>
              <a:spcBef>
                <a:spcPts val="66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460375" algn="l"/>
                <a:tab pos="461645" algn="l"/>
                <a:tab pos="25184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Hipocrates	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dengan pendekatan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”Naturalisme”, </a:t>
            </a:r>
            <a:r>
              <a:rPr dirty="0" u="heavy" sz="2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suatu </a:t>
            </a:r>
            <a:r>
              <a:rPr dirty="0" u="heavy" sz="2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aliran </a:t>
            </a:r>
            <a:r>
              <a:rPr dirty="0" u="heavy" sz="2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yang </a:t>
            </a:r>
            <a:r>
              <a:rPr dirty="0" u="heavy" sz="2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 berpendapat </a:t>
            </a:r>
            <a:r>
              <a:rPr dirty="0" u="heavy" sz="2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bahwa gangguan mental </a:t>
            </a:r>
            <a:r>
              <a:rPr dirty="0" u="heavy" sz="2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 </a:t>
            </a:r>
            <a:r>
              <a:rPr dirty="0" u="heavy" sz="2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atau </a:t>
            </a:r>
            <a:r>
              <a:rPr dirty="0" u="heavy"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fisik itu </a:t>
            </a:r>
            <a:r>
              <a:rPr dirty="0" u="heavy" sz="2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merupakan akibat </a:t>
            </a:r>
            <a:r>
              <a:rPr dirty="0" u="heavy" sz="2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dari </a:t>
            </a:r>
            <a:r>
              <a:rPr dirty="0" u="heavy" sz="2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alam,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 menolak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pengaruh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roh, dewa,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setan atau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hantu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sebagai penyebab</a:t>
            </a:r>
            <a:r>
              <a:rPr dirty="0" sz="2800" spc="12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sakit.</a:t>
            </a:r>
            <a:endParaRPr sz="2800">
              <a:latin typeface="Gothic Uralic"/>
              <a:cs typeface="Gothic Uralic"/>
            </a:endParaRPr>
          </a:p>
          <a:p>
            <a:pPr algn="just" lvl="1" marL="461009" marR="5080" indent="-384810">
              <a:lnSpc>
                <a:spcPts val="3020"/>
              </a:lnSpc>
              <a:spcBef>
                <a:spcPts val="72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461645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Ide naturalistik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ini kemudian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dikembangkan  oleh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Galen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seorang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tabib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lapangan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pekerjaan pemeriksaan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atau pembedahan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hewan.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24383"/>
            <a:ext cx="3831590" cy="1050290"/>
            <a:chOff x="489204" y="24383"/>
            <a:chExt cx="3831590" cy="1050290"/>
          </a:xfrm>
        </p:grpSpPr>
        <p:sp>
          <p:nvSpPr>
            <p:cNvPr id="3" name="object 3"/>
            <p:cNvSpPr/>
            <p:nvPr/>
          </p:nvSpPr>
          <p:spPr>
            <a:xfrm>
              <a:off x="489204" y="24383"/>
              <a:ext cx="1475232" cy="10500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48740" y="24383"/>
              <a:ext cx="1406652" cy="10500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75331" y="24383"/>
              <a:ext cx="2045208" cy="10500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44537" y="329311"/>
              <a:ext cx="652145" cy="353695"/>
            </a:xfrm>
            <a:custGeom>
              <a:avLst/>
              <a:gdLst/>
              <a:ahLst/>
              <a:cxnLst/>
              <a:rect l="l" t="t" r="r" b="b"/>
              <a:pathLst>
                <a:path w="652144" h="353695">
                  <a:moveTo>
                    <a:pt x="506615" y="83693"/>
                  </a:moveTo>
                  <a:lnTo>
                    <a:pt x="460243" y="93202"/>
                  </a:lnTo>
                  <a:lnTo>
                    <a:pt x="421386" y="121666"/>
                  </a:lnTo>
                  <a:lnTo>
                    <a:pt x="395057" y="165036"/>
                  </a:lnTo>
                  <a:lnTo>
                    <a:pt x="386283" y="219075"/>
                  </a:lnTo>
                  <a:lnTo>
                    <a:pt x="388550" y="246576"/>
                  </a:lnTo>
                  <a:lnTo>
                    <a:pt x="406691" y="294530"/>
                  </a:lnTo>
                  <a:lnTo>
                    <a:pt x="441558" y="331868"/>
                  </a:lnTo>
                  <a:lnTo>
                    <a:pt x="484514" y="351160"/>
                  </a:lnTo>
                  <a:lnTo>
                    <a:pt x="508520" y="353568"/>
                  </a:lnTo>
                  <a:lnTo>
                    <a:pt x="519450" y="353069"/>
                  </a:lnTo>
                  <a:lnTo>
                    <a:pt x="559171" y="341094"/>
                  </a:lnTo>
                  <a:lnTo>
                    <a:pt x="587514" y="319913"/>
                  </a:lnTo>
                  <a:lnTo>
                    <a:pt x="651903" y="319913"/>
                  </a:lnTo>
                  <a:lnTo>
                    <a:pt x="651903" y="294640"/>
                  </a:lnTo>
                  <a:lnTo>
                    <a:pt x="520077" y="294640"/>
                  </a:lnTo>
                  <a:lnTo>
                    <a:pt x="505909" y="293286"/>
                  </a:lnTo>
                  <a:lnTo>
                    <a:pt x="470547" y="273177"/>
                  </a:lnTo>
                  <a:lnTo>
                    <a:pt x="451723" y="234297"/>
                  </a:lnTo>
                  <a:lnTo>
                    <a:pt x="450501" y="218186"/>
                  </a:lnTo>
                  <a:lnTo>
                    <a:pt x="451717" y="202628"/>
                  </a:lnTo>
                  <a:lnTo>
                    <a:pt x="470166" y="164338"/>
                  </a:lnTo>
                  <a:lnTo>
                    <a:pt x="505510" y="144460"/>
                  </a:lnTo>
                  <a:lnTo>
                    <a:pt x="519823" y="143129"/>
                  </a:lnTo>
                  <a:lnTo>
                    <a:pt x="651903" y="143129"/>
                  </a:lnTo>
                  <a:lnTo>
                    <a:pt x="651903" y="118618"/>
                  </a:lnTo>
                  <a:lnTo>
                    <a:pt x="587514" y="118618"/>
                  </a:lnTo>
                  <a:lnTo>
                    <a:pt x="578731" y="110476"/>
                  </a:lnTo>
                  <a:lnTo>
                    <a:pt x="569544" y="103393"/>
                  </a:lnTo>
                  <a:lnTo>
                    <a:pt x="529047" y="85883"/>
                  </a:lnTo>
                  <a:lnTo>
                    <a:pt x="518027" y="84240"/>
                  </a:lnTo>
                  <a:lnTo>
                    <a:pt x="506615" y="83693"/>
                  </a:lnTo>
                  <a:close/>
                </a:path>
                <a:path w="652144" h="353695">
                  <a:moveTo>
                    <a:pt x="651903" y="319913"/>
                  </a:moveTo>
                  <a:lnTo>
                    <a:pt x="587514" y="319913"/>
                  </a:lnTo>
                  <a:lnTo>
                    <a:pt x="587514" y="346964"/>
                  </a:lnTo>
                  <a:lnTo>
                    <a:pt x="651903" y="346964"/>
                  </a:lnTo>
                  <a:lnTo>
                    <a:pt x="651903" y="319913"/>
                  </a:lnTo>
                  <a:close/>
                </a:path>
                <a:path w="652144" h="353695">
                  <a:moveTo>
                    <a:pt x="651903" y="143129"/>
                  </a:moveTo>
                  <a:lnTo>
                    <a:pt x="519823" y="143129"/>
                  </a:lnTo>
                  <a:lnTo>
                    <a:pt x="534418" y="144436"/>
                  </a:lnTo>
                  <a:lnTo>
                    <a:pt x="547716" y="148351"/>
                  </a:lnTo>
                  <a:lnTo>
                    <a:pt x="579110" y="175127"/>
                  </a:lnTo>
                  <a:lnTo>
                    <a:pt x="590308" y="218186"/>
                  </a:lnTo>
                  <a:lnTo>
                    <a:pt x="589068" y="234499"/>
                  </a:lnTo>
                  <a:lnTo>
                    <a:pt x="570369" y="273558"/>
                  </a:lnTo>
                  <a:lnTo>
                    <a:pt x="534579" y="293310"/>
                  </a:lnTo>
                  <a:lnTo>
                    <a:pt x="520077" y="294640"/>
                  </a:lnTo>
                  <a:lnTo>
                    <a:pt x="651903" y="294640"/>
                  </a:lnTo>
                  <a:lnTo>
                    <a:pt x="651903" y="143129"/>
                  </a:lnTo>
                  <a:close/>
                </a:path>
                <a:path w="652144" h="353695">
                  <a:moveTo>
                    <a:pt x="651903" y="90297"/>
                  </a:moveTo>
                  <a:lnTo>
                    <a:pt x="587514" y="90297"/>
                  </a:lnTo>
                  <a:lnTo>
                    <a:pt x="587514" y="118618"/>
                  </a:lnTo>
                  <a:lnTo>
                    <a:pt x="651903" y="118618"/>
                  </a:lnTo>
                  <a:lnTo>
                    <a:pt x="651903" y="90297"/>
                  </a:lnTo>
                  <a:close/>
                </a:path>
                <a:path w="652144" h="353695">
                  <a:moveTo>
                    <a:pt x="284251" y="90297"/>
                  </a:moveTo>
                  <a:lnTo>
                    <a:pt x="229044" y="90297"/>
                  </a:lnTo>
                  <a:lnTo>
                    <a:pt x="229044" y="346964"/>
                  </a:lnTo>
                  <a:lnTo>
                    <a:pt x="292976" y="346964"/>
                  </a:lnTo>
                  <a:lnTo>
                    <a:pt x="292976" y="243205"/>
                  </a:lnTo>
                  <a:lnTo>
                    <a:pt x="292747" y="230632"/>
                  </a:lnTo>
                  <a:lnTo>
                    <a:pt x="293388" y="205984"/>
                  </a:lnTo>
                  <a:lnTo>
                    <a:pt x="303009" y="158496"/>
                  </a:lnTo>
                  <a:lnTo>
                    <a:pt x="328129" y="140081"/>
                  </a:lnTo>
                  <a:lnTo>
                    <a:pt x="348825" y="140081"/>
                  </a:lnTo>
                  <a:lnTo>
                    <a:pt x="355112" y="122682"/>
                  </a:lnTo>
                  <a:lnTo>
                    <a:pt x="284251" y="122682"/>
                  </a:lnTo>
                  <a:lnTo>
                    <a:pt x="284251" y="90297"/>
                  </a:lnTo>
                  <a:close/>
                </a:path>
                <a:path w="652144" h="353695">
                  <a:moveTo>
                    <a:pt x="348825" y="140081"/>
                  </a:moveTo>
                  <a:lnTo>
                    <a:pt x="333006" y="140081"/>
                  </a:lnTo>
                  <a:lnTo>
                    <a:pt x="339217" y="141986"/>
                  </a:lnTo>
                  <a:lnTo>
                    <a:pt x="346760" y="145796"/>
                  </a:lnTo>
                  <a:lnTo>
                    <a:pt x="348825" y="140081"/>
                  </a:lnTo>
                  <a:close/>
                </a:path>
                <a:path w="652144" h="353695">
                  <a:moveTo>
                    <a:pt x="340626" y="83693"/>
                  </a:moveTo>
                  <a:lnTo>
                    <a:pt x="301014" y="99125"/>
                  </a:lnTo>
                  <a:lnTo>
                    <a:pt x="284251" y="122682"/>
                  </a:lnTo>
                  <a:lnTo>
                    <a:pt x="355112" y="122682"/>
                  </a:lnTo>
                  <a:lnTo>
                    <a:pt x="366814" y="90297"/>
                  </a:lnTo>
                  <a:lnTo>
                    <a:pt x="360046" y="87443"/>
                  </a:lnTo>
                  <a:lnTo>
                    <a:pt x="353425" y="85375"/>
                  </a:lnTo>
                  <a:lnTo>
                    <a:pt x="346950" y="84117"/>
                  </a:lnTo>
                  <a:lnTo>
                    <a:pt x="340626" y="83693"/>
                  </a:lnTo>
                  <a:close/>
                </a:path>
                <a:path w="652144" h="353695">
                  <a:moveTo>
                    <a:pt x="189420" y="0"/>
                  </a:moveTo>
                  <a:lnTo>
                    <a:pt x="0" y="0"/>
                  </a:lnTo>
                  <a:lnTo>
                    <a:pt x="0" y="346964"/>
                  </a:lnTo>
                  <a:lnTo>
                    <a:pt x="189420" y="346964"/>
                  </a:lnTo>
                  <a:lnTo>
                    <a:pt x="189420" y="282067"/>
                  </a:lnTo>
                  <a:lnTo>
                    <a:pt x="65582" y="282067"/>
                  </a:lnTo>
                  <a:lnTo>
                    <a:pt x="65582" y="190881"/>
                  </a:lnTo>
                  <a:lnTo>
                    <a:pt x="189420" y="190881"/>
                  </a:lnTo>
                  <a:lnTo>
                    <a:pt x="189420" y="127381"/>
                  </a:lnTo>
                  <a:lnTo>
                    <a:pt x="65582" y="127381"/>
                  </a:lnTo>
                  <a:lnTo>
                    <a:pt x="65582" y="64643"/>
                  </a:lnTo>
                  <a:lnTo>
                    <a:pt x="189420" y="64643"/>
                  </a:lnTo>
                  <a:lnTo>
                    <a:pt x="189420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91970" y="469392"/>
              <a:ext cx="145922" cy="1576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44537" y="329311"/>
              <a:ext cx="652145" cy="353695"/>
            </a:xfrm>
            <a:custGeom>
              <a:avLst/>
              <a:gdLst/>
              <a:ahLst/>
              <a:cxnLst/>
              <a:rect l="l" t="t" r="r" b="b"/>
              <a:pathLst>
                <a:path w="652144" h="353695">
                  <a:moveTo>
                    <a:pt x="506615" y="83693"/>
                  </a:moveTo>
                  <a:lnTo>
                    <a:pt x="550049" y="92456"/>
                  </a:lnTo>
                  <a:lnTo>
                    <a:pt x="587514" y="118618"/>
                  </a:lnTo>
                  <a:lnTo>
                    <a:pt x="587514" y="90297"/>
                  </a:lnTo>
                  <a:lnTo>
                    <a:pt x="651903" y="90297"/>
                  </a:lnTo>
                  <a:lnTo>
                    <a:pt x="651903" y="346964"/>
                  </a:lnTo>
                  <a:lnTo>
                    <a:pt x="587514" y="346964"/>
                  </a:lnTo>
                  <a:lnTo>
                    <a:pt x="587514" y="319913"/>
                  </a:lnTo>
                  <a:lnTo>
                    <a:pt x="578082" y="328227"/>
                  </a:lnTo>
                  <a:lnTo>
                    <a:pt x="540024" y="349121"/>
                  </a:lnTo>
                  <a:lnTo>
                    <a:pt x="508520" y="353568"/>
                  </a:lnTo>
                  <a:lnTo>
                    <a:pt x="484514" y="351160"/>
                  </a:lnTo>
                  <a:lnTo>
                    <a:pt x="441558" y="331868"/>
                  </a:lnTo>
                  <a:lnTo>
                    <a:pt x="406691" y="294530"/>
                  </a:lnTo>
                  <a:lnTo>
                    <a:pt x="388550" y="246576"/>
                  </a:lnTo>
                  <a:lnTo>
                    <a:pt x="386283" y="219075"/>
                  </a:lnTo>
                  <a:lnTo>
                    <a:pt x="388476" y="190710"/>
                  </a:lnTo>
                  <a:lnTo>
                    <a:pt x="406026" y="142029"/>
                  </a:lnTo>
                  <a:lnTo>
                    <a:pt x="439869" y="105070"/>
                  </a:lnTo>
                  <a:lnTo>
                    <a:pt x="482495" y="86072"/>
                  </a:lnTo>
                  <a:lnTo>
                    <a:pt x="506615" y="83693"/>
                  </a:lnTo>
                  <a:close/>
                </a:path>
                <a:path w="652144" h="353695">
                  <a:moveTo>
                    <a:pt x="340626" y="83693"/>
                  </a:moveTo>
                  <a:lnTo>
                    <a:pt x="346950" y="84117"/>
                  </a:lnTo>
                  <a:lnTo>
                    <a:pt x="353425" y="85375"/>
                  </a:lnTo>
                  <a:lnTo>
                    <a:pt x="360046" y="87443"/>
                  </a:lnTo>
                  <a:lnTo>
                    <a:pt x="366814" y="90297"/>
                  </a:lnTo>
                  <a:lnTo>
                    <a:pt x="346760" y="145796"/>
                  </a:lnTo>
                  <a:lnTo>
                    <a:pt x="339217" y="141986"/>
                  </a:lnTo>
                  <a:lnTo>
                    <a:pt x="333006" y="140081"/>
                  </a:lnTo>
                  <a:lnTo>
                    <a:pt x="328129" y="140081"/>
                  </a:lnTo>
                  <a:lnTo>
                    <a:pt x="320986" y="141225"/>
                  </a:lnTo>
                  <a:lnTo>
                    <a:pt x="295311" y="185753"/>
                  </a:lnTo>
                  <a:lnTo>
                    <a:pt x="292747" y="230632"/>
                  </a:lnTo>
                  <a:lnTo>
                    <a:pt x="292976" y="243205"/>
                  </a:lnTo>
                  <a:lnTo>
                    <a:pt x="292976" y="346964"/>
                  </a:lnTo>
                  <a:lnTo>
                    <a:pt x="229044" y="346964"/>
                  </a:lnTo>
                  <a:lnTo>
                    <a:pt x="229044" y="90297"/>
                  </a:lnTo>
                  <a:lnTo>
                    <a:pt x="284251" y="90297"/>
                  </a:lnTo>
                  <a:lnTo>
                    <a:pt x="284251" y="122682"/>
                  </a:lnTo>
                  <a:lnTo>
                    <a:pt x="289099" y="113655"/>
                  </a:lnTo>
                  <a:lnTo>
                    <a:pt x="323642" y="86169"/>
                  </a:lnTo>
                  <a:lnTo>
                    <a:pt x="331956" y="84312"/>
                  </a:lnTo>
                  <a:lnTo>
                    <a:pt x="340626" y="83693"/>
                  </a:lnTo>
                  <a:close/>
                </a:path>
                <a:path w="652144" h="353695">
                  <a:moveTo>
                    <a:pt x="0" y="0"/>
                  </a:moveTo>
                  <a:lnTo>
                    <a:pt x="189420" y="0"/>
                  </a:lnTo>
                  <a:lnTo>
                    <a:pt x="189420" y="64643"/>
                  </a:lnTo>
                  <a:lnTo>
                    <a:pt x="65582" y="64643"/>
                  </a:lnTo>
                  <a:lnTo>
                    <a:pt x="65582" y="127381"/>
                  </a:lnTo>
                  <a:lnTo>
                    <a:pt x="189420" y="127381"/>
                  </a:lnTo>
                  <a:lnTo>
                    <a:pt x="189420" y="190881"/>
                  </a:lnTo>
                  <a:lnTo>
                    <a:pt x="65582" y="190881"/>
                  </a:lnTo>
                  <a:lnTo>
                    <a:pt x="65582" y="282067"/>
                  </a:lnTo>
                  <a:lnTo>
                    <a:pt x="189420" y="282067"/>
                  </a:lnTo>
                  <a:lnTo>
                    <a:pt x="189420" y="346964"/>
                  </a:lnTo>
                  <a:lnTo>
                    <a:pt x="0" y="34696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96720" y="413004"/>
              <a:ext cx="726440" cy="357505"/>
            </a:xfrm>
            <a:custGeom>
              <a:avLst/>
              <a:gdLst/>
              <a:ahLst/>
              <a:cxnLst/>
              <a:rect l="l" t="t" r="r" b="b"/>
              <a:pathLst>
                <a:path w="726439" h="357505">
                  <a:moveTo>
                    <a:pt x="581025" y="0"/>
                  </a:moveTo>
                  <a:lnTo>
                    <a:pt x="534654" y="9509"/>
                  </a:lnTo>
                  <a:lnTo>
                    <a:pt x="495807" y="37973"/>
                  </a:lnTo>
                  <a:lnTo>
                    <a:pt x="469455" y="81343"/>
                  </a:lnTo>
                  <a:lnTo>
                    <a:pt x="460629" y="135382"/>
                  </a:lnTo>
                  <a:lnTo>
                    <a:pt x="462911" y="162883"/>
                  </a:lnTo>
                  <a:lnTo>
                    <a:pt x="481095" y="210837"/>
                  </a:lnTo>
                  <a:lnTo>
                    <a:pt x="515957" y="248175"/>
                  </a:lnTo>
                  <a:lnTo>
                    <a:pt x="558923" y="267467"/>
                  </a:lnTo>
                  <a:lnTo>
                    <a:pt x="582930" y="269875"/>
                  </a:lnTo>
                  <a:lnTo>
                    <a:pt x="593859" y="269376"/>
                  </a:lnTo>
                  <a:lnTo>
                    <a:pt x="633581" y="257401"/>
                  </a:lnTo>
                  <a:lnTo>
                    <a:pt x="661924" y="236220"/>
                  </a:lnTo>
                  <a:lnTo>
                    <a:pt x="726313" y="236220"/>
                  </a:lnTo>
                  <a:lnTo>
                    <a:pt x="726313" y="210947"/>
                  </a:lnTo>
                  <a:lnTo>
                    <a:pt x="594487" y="210947"/>
                  </a:lnTo>
                  <a:lnTo>
                    <a:pt x="580318" y="209593"/>
                  </a:lnTo>
                  <a:lnTo>
                    <a:pt x="544957" y="189484"/>
                  </a:lnTo>
                  <a:lnTo>
                    <a:pt x="526133" y="150604"/>
                  </a:lnTo>
                  <a:lnTo>
                    <a:pt x="524910" y="134493"/>
                  </a:lnTo>
                  <a:lnTo>
                    <a:pt x="526127" y="118935"/>
                  </a:lnTo>
                  <a:lnTo>
                    <a:pt x="544576" y="80645"/>
                  </a:lnTo>
                  <a:lnTo>
                    <a:pt x="579919" y="60767"/>
                  </a:lnTo>
                  <a:lnTo>
                    <a:pt x="594232" y="59436"/>
                  </a:lnTo>
                  <a:lnTo>
                    <a:pt x="726313" y="59436"/>
                  </a:lnTo>
                  <a:lnTo>
                    <a:pt x="726313" y="34925"/>
                  </a:lnTo>
                  <a:lnTo>
                    <a:pt x="661924" y="34925"/>
                  </a:lnTo>
                  <a:lnTo>
                    <a:pt x="653141" y="26783"/>
                  </a:lnTo>
                  <a:lnTo>
                    <a:pt x="643953" y="19700"/>
                  </a:lnTo>
                  <a:lnTo>
                    <a:pt x="603456" y="2190"/>
                  </a:lnTo>
                  <a:lnTo>
                    <a:pt x="592437" y="547"/>
                  </a:lnTo>
                  <a:lnTo>
                    <a:pt x="581025" y="0"/>
                  </a:lnTo>
                  <a:close/>
                </a:path>
                <a:path w="726439" h="357505">
                  <a:moveTo>
                    <a:pt x="726313" y="236220"/>
                  </a:moveTo>
                  <a:lnTo>
                    <a:pt x="661924" y="236220"/>
                  </a:lnTo>
                  <a:lnTo>
                    <a:pt x="661924" y="263271"/>
                  </a:lnTo>
                  <a:lnTo>
                    <a:pt x="726313" y="263271"/>
                  </a:lnTo>
                  <a:lnTo>
                    <a:pt x="726313" y="236220"/>
                  </a:lnTo>
                  <a:close/>
                </a:path>
                <a:path w="726439" h="357505">
                  <a:moveTo>
                    <a:pt x="726313" y="59436"/>
                  </a:moveTo>
                  <a:lnTo>
                    <a:pt x="594232" y="59436"/>
                  </a:lnTo>
                  <a:lnTo>
                    <a:pt x="608828" y="60743"/>
                  </a:lnTo>
                  <a:lnTo>
                    <a:pt x="622125" y="64658"/>
                  </a:lnTo>
                  <a:lnTo>
                    <a:pt x="653520" y="91434"/>
                  </a:lnTo>
                  <a:lnTo>
                    <a:pt x="664718" y="134493"/>
                  </a:lnTo>
                  <a:lnTo>
                    <a:pt x="663477" y="150806"/>
                  </a:lnTo>
                  <a:lnTo>
                    <a:pt x="644779" y="189865"/>
                  </a:lnTo>
                  <a:lnTo>
                    <a:pt x="608988" y="209617"/>
                  </a:lnTo>
                  <a:lnTo>
                    <a:pt x="594487" y="210947"/>
                  </a:lnTo>
                  <a:lnTo>
                    <a:pt x="726313" y="210947"/>
                  </a:lnTo>
                  <a:lnTo>
                    <a:pt x="726313" y="59436"/>
                  </a:lnTo>
                  <a:close/>
                </a:path>
                <a:path w="726439" h="357505">
                  <a:moveTo>
                    <a:pt x="726313" y="6604"/>
                  </a:moveTo>
                  <a:lnTo>
                    <a:pt x="661924" y="6604"/>
                  </a:lnTo>
                  <a:lnTo>
                    <a:pt x="661924" y="34925"/>
                  </a:lnTo>
                  <a:lnTo>
                    <a:pt x="726313" y="34925"/>
                  </a:lnTo>
                  <a:lnTo>
                    <a:pt x="726313" y="6604"/>
                  </a:lnTo>
                  <a:close/>
                </a:path>
                <a:path w="726439" h="357505">
                  <a:moveTo>
                    <a:pt x="64007" y="6604"/>
                  </a:moveTo>
                  <a:lnTo>
                    <a:pt x="0" y="6604"/>
                  </a:lnTo>
                  <a:lnTo>
                    <a:pt x="0" y="357124"/>
                  </a:lnTo>
                  <a:lnTo>
                    <a:pt x="64007" y="357124"/>
                  </a:lnTo>
                  <a:lnTo>
                    <a:pt x="64007" y="236220"/>
                  </a:lnTo>
                  <a:lnTo>
                    <a:pt x="223788" y="236220"/>
                  </a:lnTo>
                  <a:lnTo>
                    <a:pt x="229362" y="231267"/>
                  </a:lnTo>
                  <a:lnTo>
                    <a:pt x="245132" y="210947"/>
                  </a:lnTo>
                  <a:lnTo>
                    <a:pt x="131699" y="210947"/>
                  </a:lnTo>
                  <a:lnTo>
                    <a:pt x="117121" y="209617"/>
                  </a:lnTo>
                  <a:lnTo>
                    <a:pt x="81153" y="189865"/>
                  </a:lnTo>
                  <a:lnTo>
                    <a:pt x="62347" y="150806"/>
                  </a:lnTo>
                  <a:lnTo>
                    <a:pt x="61087" y="134493"/>
                  </a:lnTo>
                  <a:lnTo>
                    <a:pt x="62347" y="118536"/>
                  </a:lnTo>
                  <a:lnTo>
                    <a:pt x="81153" y="80263"/>
                  </a:lnTo>
                  <a:lnTo>
                    <a:pt x="117121" y="60743"/>
                  </a:lnTo>
                  <a:lnTo>
                    <a:pt x="131699" y="59436"/>
                  </a:lnTo>
                  <a:lnTo>
                    <a:pt x="246438" y="59436"/>
                  </a:lnTo>
                  <a:lnTo>
                    <a:pt x="245913" y="58336"/>
                  </a:lnTo>
                  <a:lnTo>
                    <a:pt x="230505" y="37973"/>
                  </a:lnTo>
                  <a:lnTo>
                    <a:pt x="227107" y="34925"/>
                  </a:lnTo>
                  <a:lnTo>
                    <a:pt x="64007" y="34925"/>
                  </a:lnTo>
                  <a:lnTo>
                    <a:pt x="64007" y="6604"/>
                  </a:lnTo>
                  <a:close/>
                </a:path>
                <a:path w="726439" h="357505">
                  <a:moveTo>
                    <a:pt x="223788" y="236220"/>
                  </a:moveTo>
                  <a:lnTo>
                    <a:pt x="64007" y="236220"/>
                  </a:lnTo>
                  <a:lnTo>
                    <a:pt x="73441" y="244534"/>
                  </a:lnTo>
                  <a:lnTo>
                    <a:pt x="111698" y="265428"/>
                  </a:lnTo>
                  <a:lnTo>
                    <a:pt x="143256" y="269875"/>
                  </a:lnTo>
                  <a:lnTo>
                    <a:pt x="167282" y="267467"/>
                  </a:lnTo>
                  <a:lnTo>
                    <a:pt x="189642" y="260238"/>
                  </a:lnTo>
                  <a:lnTo>
                    <a:pt x="210335" y="248175"/>
                  </a:lnTo>
                  <a:lnTo>
                    <a:pt x="223788" y="236220"/>
                  </a:lnTo>
                  <a:close/>
                </a:path>
                <a:path w="726439" h="357505">
                  <a:moveTo>
                    <a:pt x="246438" y="59436"/>
                  </a:moveTo>
                  <a:lnTo>
                    <a:pt x="131699" y="59436"/>
                  </a:lnTo>
                  <a:lnTo>
                    <a:pt x="146125" y="60767"/>
                  </a:lnTo>
                  <a:lnTo>
                    <a:pt x="159289" y="64754"/>
                  </a:lnTo>
                  <a:lnTo>
                    <a:pt x="190404" y="91884"/>
                  </a:lnTo>
                  <a:lnTo>
                    <a:pt x="201529" y="134493"/>
                  </a:lnTo>
                  <a:lnTo>
                    <a:pt x="201498" y="135382"/>
                  </a:lnTo>
                  <a:lnTo>
                    <a:pt x="190190" y="177984"/>
                  </a:lnTo>
                  <a:lnTo>
                    <a:pt x="158861" y="205549"/>
                  </a:lnTo>
                  <a:lnTo>
                    <a:pt x="131699" y="210947"/>
                  </a:lnTo>
                  <a:lnTo>
                    <a:pt x="245132" y="210947"/>
                  </a:lnTo>
                  <a:lnTo>
                    <a:pt x="256571" y="188039"/>
                  </a:lnTo>
                  <a:lnTo>
                    <a:pt x="263401" y="162883"/>
                  </a:lnTo>
                  <a:lnTo>
                    <a:pt x="265684" y="135382"/>
                  </a:lnTo>
                  <a:lnTo>
                    <a:pt x="263491" y="107017"/>
                  </a:lnTo>
                  <a:lnTo>
                    <a:pt x="256905" y="81343"/>
                  </a:lnTo>
                  <a:lnTo>
                    <a:pt x="246438" y="59436"/>
                  </a:lnTo>
                  <a:close/>
                </a:path>
                <a:path w="726439" h="357505">
                  <a:moveTo>
                    <a:pt x="145161" y="0"/>
                  </a:moveTo>
                  <a:lnTo>
                    <a:pt x="101727" y="8762"/>
                  </a:lnTo>
                  <a:lnTo>
                    <a:pt x="64007" y="34925"/>
                  </a:lnTo>
                  <a:lnTo>
                    <a:pt x="227107" y="34925"/>
                  </a:lnTo>
                  <a:lnTo>
                    <a:pt x="212008" y="21377"/>
                  </a:lnTo>
                  <a:lnTo>
                    <a:pt x="191595" y="9509"/>
                  </a:lnTo>
                  <a:lnTo>
                    <a:pt x="169300" y="2379"/>
                  </a:lnTo>
                  <a:lnTo>
                    <a:pt x="145161" y="0"/>
                  </a:lnTo>
                  <a:close/>
                </a:path>
                <a:path w="726439" h="357505">
                  <a:moveTo>
                    <a:pt x="358648" y="6604"/>
                  </a:moveTo>
                  <a:lnTo>
                    <a:pt x="303403" y="6604"/>
                  </a:lnTo>
                  <a:lnTo>
                    <a:pt x="303403" y="263271"/>
                  </a:lnTo>
                  <a:lnTo>
                    <a:pt x="367411" y="263271"/>
                  </a:lnTo>
                  <a:lnTo>
                    <a:pt x="367411" y="159512"/>
                  </a:lnTo>
                  <a:lnTo>
                    <a:pt x="367156" y="146938"/>
                  </a:lnTo>
                  <a:lnTo>
                    <a:pt x="367799" y="122291"/>
                  </a:lnTo>
                  <a:lnTo>
                    <a:pt x="377444" y="74803"/>
                  </a:lnTo>
                  <a:lnTo>
                    <a:pt x="402590" y="56387"/>
                  </a:lnTo>
                  <a:lnTo>
                    <a:pt x="423198" y="56387"/>
                  </a:lnTo>
                  <a:lnTo>
                    <a:pt x="429489" y="38988"/>
                  </a:lnTo>
                  <a:lnTo>
                    <a:pt x="358648" y="38988"/>
                  </a:lnTo>
                  <a:lnTo>
                    <a:pt x="358648" y="6604"/>
                  </a:lnTo>
                  <a:close/>
                </a:path>
                <a:path w="726439" h="357505">
                  <a:moveTo>
                    <a:pt x="423198" y="56387"/>
                  </a:moveTo>
                  <a:lnTo>
                    <a:pt x="407416" y="56387"/>
                  </a:lnTo>
                  <a:lnTo>
                    <a:pt x="413638" y="58293"/>
                  </a:lnTo>
                  <a:lnTo>
                    <a:pt x="421131" y="62103"/>
                  </a:lnTo>
                  <a:lnTo>
                    <a:pt x="423198" y="56387"/>
                  </a:lnTo>
                  <a:close/>
                </a:path>
                <a:path w="726439" h="357505">
                  <a:moveTo>
                    <a:pt x="415036" y="0"/>
                  </a:moveTo>
                  <a:lnTo>
                    <a:pt x="375453" y="15432"/>
                  </a:lnTo>
                  <a:lnTo>
                    <a:pt x="358648" y="38988"/>
                  </a:lnTo>
                  <a:lnTo>
                    <a:pt x="429489" y="38988"/>
                  </a:lnTo>
                  <a:lnTo>
                    <a:pt x="441198" y="6604"/>
                  </a:lnTo>
                  <a:lnTo>
                    <a:pt x="434431" y="3750"/>
                  </a:lnTo>
                  <a:lnTo>
                    <a:pt x="427831" y="1682"/>
                  </a:lnTo>
                  <a:lnTo>
                    <a:pt x="421374" y="424"/>
                  </a:lnTo>
                  <a:lnTo>
                    <a:pt x="415036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18562" y="469392"/>
              <a:ext cx="145923" cy="157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54759" y="469392"/>
              <a:ext cx="146558" cy="1576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96720" y="413004"/>
              <a:ext cx="726440" cy="357505"/>
            </a:xfrm>
            <a:custGeom>
              <a:avLst/>
              <a:gdLst/>
              <a:ahLst/>
              <a:cxnLst/>
              <a:rect l="l" t="t" r="r" b="b"/>
              <a:pathLst>
                <a:path w="726439" h="357505">
                  <a:moveTo>
                    <a:pt x="581025" y="0"/>
                  </a:moveTo>
                  <a:lnTo>
                    <a:pt x="624459" y="8762"/>
                  </a:lnTo>
                  <a:lnTo>
                    <a:pt x="661924" y="34925"/>
                  </a:lnTo>
                  <a:lnTo>
                    <a:pt x="661924" y="6604"/>
                  </a:lnTo>
                  <a:lnTo>
                    <a:pt x="726313" y="6604"/>
                  </a:lnTo>
                  <a:lnTo>
                    <a:pt x="726313" y="263271"/>
                  </a:lnTo>
                  <a:lnTo>
                    <a:pt x="661924" y="263271"/>
                  </a:lnTo>
                  <a:lnTo>
                    <a:pt x="661924" y="236220"/>
                  </a:lnTo>
                  <a:lnTo>
                    <a:pt x="652492" y="244534"/>
                  </a:lnTo>
                  <a:lnTo>
                    <a:pt x="614433" y="265428"/>
                  </a:lnTo>
                  <a:lnTo>
                    <a:pt x="582930" y="269875"/>
                  </a:lnTo>
                  <a:lnTo>
                    <a:pt x="558923" y="267467"/>
                  </a:lnTo>
                  <a:lnTo>
                    <a:pt x="515957" y="248175"/>
                  </a:lnTo>
                  <a:lnTo>
                    <a:pt x="481095" y="210837"/>
                  </a:lnTo>
                  <a:lnTo>
                    <a:pt x="462911" y="162883"/>
                  </a:lnTo>
                  <a:lnTo>
                    <a:pt x="460629" y="135382"/>
                  </a:lnTo>
                  <a:lnTo>
                    <a:pt x="462839" y="107017"/>
                  </a:lnTo>
                  <a:lnTo>
                    <a:pt x="480452" y="58336"/>
                  </a:lnTo>
                  <a:lnTo>
                    <a:pt x="514284" y="21377"/>
                  </a:lnTo>
                  <a:lnTo>
                    <a:pt x="556904" y="2379"/>
                  </a:lnTo>
                  <a:lnTo>
                    <a:pt x="581025" y="0"/>
                  </a:lnTo>
                  <a:close/>
                </a:path>
                <a:path w="726439" h="357505">
                  <a:moveTo>
                    <a:pt x="415036" y="0"/>
                  </a:moveTo>
                  <a:lnTo>
                    <a:pt x="421374" y="424"/>
                  </a:lnTo>
                  <a:lnTo>
                    <a:pt x="427831" y="1682"/>
                  </a:lnTo>
                  <a:lnTo>
                    <a:pt x="434431" y="3750"/>
                  </a:lnTo>
                  <a:lnTo>
                    <a:pt x="441198" y="6604"/>
                  </a:lnTo>
                  <a:lnTo>
                    <a:pt x="421131" y="62103"/>
                  </a:lnTo>
                  <a:lnTo>
                    <a:pt x="413638" y="58293"/>
                  </a:lnTo>
                  <a:lnTo>
                    <a:pt x="407416" y="56387"/>
                  </a:lnTo>
                  <a:lnTo>
                    <a:pt x="402590" y="56387"/>
                  </a:lnTo>
                  <a:lnTo>
                    <a:pt x="395446" y="57532"/>
                  </a:lnTo>
                  <a:lnTo>
                    <a:pt x="369728" y="102060"/>
                  </a:lnTo>
                  <a:lnTo>
                    <a:pt x="367156" y="146938"/>
                  </a:lnTo>
                  <a:lnTo>
                    <a:pt x="367411" y="159512"/>
                  </a:lnTo>
                  <a:lnTo>
                    <a:pt x="367411" y="263271"/>
                  </a:lnTo>
                  <a:lnTo>
                    <a:pt x="303403" y="263271"/>
                  </a:lnTo>
                  <a:lnTo>
                    <a:pt x="303403" y="6604"/>
                  </a:lnTo>
                  <a:lnTo>
                    <a:pt x="358648" y="6604"/>
                  </a:lnTo>
                  <a:lnTo>
                    <a:pt x="358648" y="38988"/>
                  </a:lnTo>
                  <a:lnTo>
                    <a:pt x="363503" y="29962"/>
                  </a:lnTo>
                  <a:lnTo>
                    <a:pt x="398065" y="2476"/>
                  </a:lnTo>
                  <a:lnTo>
                    <a:pt x="406366" y="619"/>
                  </a:lnTo>
                  <a:lnTo>
                    <a:pt x="415036" y="0"/>
                  </a:lnTo>
                  <a:close/>
                </a:path>
                <a:path w="726439" h="357505">
                  <a:moveTo>
                    <a:pt x="145161" y="0"/>
                  </a:moveTo>
                  <a:lnTo>
                    <a:pt x="191595" y="9509"/>
                  </a:lnTo>
                  <a:lnTo>
                    <a:pt x="230505" y="37973"/>
                  </a:lnTo>
                  <a:lnTo>
                    <a:pt x="256905" y="81343"/>
                  </a:lnTo>
                  <a:lnTo>
                    <a:pt x="265684" y="135382"/>
                  </a:lnTo>
                  <a:lnTo>
                    <a:pt x="263401" y="162883"/>
                  </a:lnTo>
                  <a:lnTo>
                    <a:pt x="245217" y="210837"/>
                  </a:lnTo>
                  <a:lnTo>
                    <a:pt x="210335" y="248175"/>
                  </a:lnTo>
                  <a:lnTo>
                    <a:pt x="167282" y="267467"/>
                  </a:lnTo>
                  <a:lnTo>
                    <a:pt x="143256" y="269875"/>
                  </a:lnTo>
                  <a:lnTo>
                    <a:pt x="132324" y="269376"/>
                  </a:lnTo>
                  <a:lnTo>
                    <a:pt x="92404" y="257401"/>
                  </a:lnTo>
                  <a:lnTo>
                    <a:pt x="64007" y="236220"/>
                  </a:lnTo>
                  <a:lnTo>
                    <a:pt x="64007" y="357124"/>
                  </a:lnTo>
                  <a:lnTo>
                    <a:pt x="0" y="357124"/>
                  </a:lnTo>
                  <a:lnTo>
                    <a:pt x="0" y="6604"/>
                  </a:lnTo>
                  <a:lnTo>
                    <a:pt x="64007" y="6604"/>
                  </a:lnTo>
                  <a:lnTo>
                    <a:pt x="64007" y="34925"/>
                  </a:lnTo>
                  <a:lnTo>
                    <a:pt x="72866" y="26783"/>
                  </a:lnTo>
                  <a:lnTo>
                    <a:pt x="112013" y="4929"/>
                  </a:lnTo>
                  <a:lnTo>
                    <a:pt x="133731" y="547"/>
                  </a:lnTo>
                  <a:lnTo>
                    <a:pt x="145161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625724" y="313943"/>
              <a:ext cx="1365250" cy="368935"/>
            </a:xfrm>
            <a:custGeom>
              <a:avLst/>
              <a:gdLst/>
              <a:ahLst/>
              <a:cxnLst/>
              <a:rect l="l" t="t" r="r" b="b"/>
              <a:pathLst>
                <a:path w="1365250" h="368934">
                  <a:moveTo>
                    <a:pt x="927608" y="99059"/>
                  </a:moveTo>
                  <a:lnTo>
                    <a:pt x="881237" y="108569"/>
                  </a:lnTo>
                  <a:lnTo>
                    <a:pt x="842390" y="137032"/>
                  </a:lnTo>
                  <a:lnTo>
                    <a:pt x="816038" y="180403"/>
                  </a:lnTo>
                  <a:lnTo>
                    <a:pt x="807212" y="234441"/>
                  </a:lnTo>
                  <a:lnTo>
                    <a:pt x="809494" y="261943"/>
                  </a:lnTo>
                  <a:lnTo>
                    <a:pt x="827678" y="309897"/>
                  </a:lnTo>
                  <a:lnTo>
                    <a:pt x="862540" y="347235"/>
                  </a:lnTo>
                  <a:lnTo>
                    <a:pt x="905506" y="366527"/>
                  </a:lnTo>
                  <a:lnTo>
                    <a:pt x="929513" y="368934"/>
                  </a:lnTo>
                  <a:lnTo>
                    <a:pt x="940442" y="368436"/>
                  </a:lnTo>
                  <a:lnTo>
                    <a:pt x="980164" y="356461"/>
                  </a:lnTo>
                  <a:lnTo>
                    <a:pt x="1008507" y="335279"/>
                  </a:lnTo>
                  <a:lnTo>
                    <a:pt x="1072896" y="335279"/>
                  </a:lnTo>
                  <a:lnTo>
                    <a:pt x="1072896" y="310006"/>
                  </a:lnTo>
                  <a:lnTo>
                    <a:pt x="941070" y="310006"/>
                  </a:lnTo>
                  <a:lnTo>
                    <a:pt x="926901" y="308653"/>
                  </a:lnTo>
                  <a:lnTo>
                    <a:pt x="891539" y="288543"/>
                  </a:lnTo>
                  <a:lnTo>
                    <a:pt x="872716" y="249664"/>
                  </a:lnTo>
                  <a:lnTo>
                    <a:pt x="871493" y="233552"/>
                  </a:lnTo>
                  <a:lnTo>
                    <a:pt x="872710" y="217995"/>
                  </a:lnTo>
                  <a:lnTo>
                    <a:pt x="891159" y="179704"/>
                  </a:lnTo>
                  <a:lnTo>
                    <a:pt x="926502" y="159827"/>
                  </a:lnTo>
                  <a:lnTo>
                    <a:pt x="940815" y="158495"/>
                  </a:lnTo>
                  <a:lnTo>
                    <a:pt x="1072896" y="158495"/>
                  </a:lnTo>
                  <a:lnTo>
                    <a:pt x="1072896" y="133984"/>
                  </a:lnTo>
                  <a:lnTo>
                    <a:pt x="1008507" y="133984"/>
                  </a:lnTo>
                  <a:lnTo>
                    <a:pt x="999724" y="125843"/>
                  </a:lnTo>
                  <a:lnTo>
                    <a:pt x="990536" y="118760"/>
                  </a:lnTo>
                  <a:lnTo>
                    <a:pt x="950039" y="101250"/>
                  </a:lnTo>
                  <a:lnTo>
                    <a:pt x="939020" y="99607"/>
                  </a:lnTo>
                  <a:lnTo>
                    <a:pt x="927608" y="99059"/>
                  </a:lnTo>
                  <a:close/>
                </a:path>
                <a:path w="1365250" h="368934">
                  <a:moveTo>
                    <a:pt x="1072896" y="335279"/>
                  </a:moveTo>
                  <a:lnTo>
                    <a:pt x="1008507" y="335279"/>
                  </a:lnTo>
                  <a:lnTo>
                    <a:pt x="1008507" y="362330"/>
                  </a:lnTo>
                  <a:lnTo>
                    <a:pt x="1072896" y="362330"/>
                  </a:lnTo>
                  <a:lnTo>
                    <a:pt x="1072896" y="335279"/>
                  </a:lnTo>
                  <a:close/>
                </a:path>
                <a:path w="1365250" h="368934">
                  <a:moveTo>
                    <a:pt x="1072896" y="158495"/>
                  </a:moveTo>
                  <a:lnTo>
                    <a:pt x="940815" y="158495"/>
                  </a:lnTo>
                  <a:lnTo>
                    <a:pt x="955411" y="159803"/>
                  </a:lnTo>
                  <a:lnTo>
                    <a:pt x="968708" y="163718"/>
                  </a:lnTo>
                  <a:lnTo>
                    <a:pt x="1000103" y="190494"/>
                  </a:lnTo>
                  <a:lnTo>
                    <a:pt x="1011301" y="233552"/>
                  </a:lnTo>
                  <a:lnTo>
                    <a:pt x="1010060" y="249866"/>
                  </a:lnTo>
                  <a:lnTo>
                    <a:pt x="991362" y="288925"/>
                  </a:lnTo>
                  <a:lnTo>
                    <a:pt x="955571" y="308677"/>
                  </a:lnTo>
                  <a:lnTo>
                    <a:pt x="941070" y="310006"/>
                  </a:lnTo>
                  <a:lnTo>
                    <a:pt x="1072896" y="310006"/>
                  </a:lnTo>
                  <a:lnTo>
                    <a:pt x="1072896" y="158495"/>
                  </a:lnTo>
                  <a:close/>
                </a:path>
                <a:path w="1365250" h="368934">
                  <a:moveTo>
                    <a:pt x="1072896" y="105663"/>
                  </a:moveTo>
                  <a:lnTo>
                    <a:pt x="1008507" y="105663"/>
                  </a:lnTo>
                  <a:lnTo>
                    <a:pt x="1008507" y="133984"/>
                  </a:lnTo>
                  <a:lnTo>
                    <a:pt x="1072896" y="133984"/>
                  </a:lnTo>
                  <a:lnTo>
                    <a:pt x="1072896" y="105663"/>
                  </a:lnTo>
                  <a:close/>
                </a:path>
                <a:path w="1365250" h="368934">
                  <a:moveTo>
                    <a:pt x="760602" y="105663"/>
                  </a:moveTo>
                  <a:lnTo>
                    <a:pt x="696213" y="105663"/>
                  </a:lnTo>
                  <a:lnTo>
                    <a:pt x="696213" y="362330"/>
                  </a:lnTo>
                  <a:lnTo>
                    <a:pt x="760602" y="362330"/>
                  </a:lnTo>
                  <a:lnTo>
                    <a:pt x="760602" y="105663"/>
                  </a:lnTo>
                  <a:close/>
                </a:path>
                <a:path w="1365250" h="368934">
                  <a:moveTo>
                    <a:pt x="313055" y="105663"/>
                  </a:moveTo>
                  <a:lnTo>
                    <a:pt x="248666" y="105663"/>
                  </a:lnTo>
                  <a:lnTo>
                    <a:pt x="248666" y="362330"/>
                  </a:lnTo>
                  <a:lnTo>
                    <a:pt x="313055" y="362330"/>
                  </a:lnTo>
                  <a:lnTo>
                    <a:pt x="313093" y="246506"/>
                  </a:lnTo>
                  <a:lnTo>
                    <a:pt x="313459" y="230897"/>
                  </a:lnTo>
                  <a:lnTo>
                    <a:pt x="323195" y="185812"/>
                  </a:lnTo>
                  <a:lnTo>
                    <a:pt x="353047" y="159972"/>
                  </a:lnTo>
                  <a:lnTo>
                    <a:pt x="368300" y="157606"/>
                  </a:lnTo>
                  <a:lnTo>
                    <a:pt x="636844" y="157606"/>
                  </a:lnTo>
                  <a:lnTo>
                    <a:pt x="636714" y="156918"/>
                  </a:lnTo>
                  <a:lnTo>
                    <a:pt x="632799" y="145287"/>
                  </a:lnTo>
                  <a:lnTo>
                    <a:pt x="468375" y="145287"/>
                  </a:lnTo>
                  <a:lnTo>
                    <a:pt x="462285" y="135127"/>
                  </a:lnTo>
                  <a:lnTo>
                    <a:pt x="313055" y="135127"/>
                  </a:lnTo>
                  <a:lnTo>
                    <a:pt x="313055" y="105663"/>
                  </a:lnTo>
                  <a:close/>
                </a:path>
                <a:path w="1365250" h="368934">
                  <a:moveTo>
                    <a:pt x="533526" y="157606"/>
                  </a:moveTo>
                  <a:lnTo>
                    <a:pt x="368300" y="157606"/>
                  </a:lnTo>
                  <a:lnTo>
                    <a:pt x="375275" y="158081"/>
                  </a:lnTo>
                  <a:lnTo>
                    <a:pt x="381714" y="159496"/>
                  </a:lnTo>
                  <a:lnTo>
                    <a:pt x="408177" y="188086"/>
                  </a:lnTo>
                  <a:lnTo>
                    <a:pt x="413144" y="232155"/>
                  </a:lnTo>
                  <a:lnTo>
                    <a:pt x="413257" y="362330"/>
                  </a:lnTo>
                  <a:lnTo>
                    <a:pt x="478155" y="362330"/>
                  </a:lnTo>
                  <a:lnTo>
                    <a:pt x="478155" y="246506"/>
                  </a:lnTo>
                  <a:lnTo>
                    <a:pt x="478557" y="229383"/>
                  </a:lnTo>
                  <a:lnTo>
                    <a:pt x="488094" y="185203"/>
                  </a:lnTo>
                  <a:lnTo>
                    <a:pt x="517921" y="159972"/>
                  </a:lnTo>
                  <a:lnTo>
                    <a:pt x="525527" y="158200"/>
                  </a:lnTo>
                  <a:lnTo>
                    <a:pt x="533526" y="157606"/>
                  </a:lnTo>
                  <a:close/>
                </a:path>
                <a:path w="1365250" h="368934">
                  <a:moveTo>
                    <a:pt x="636844" y="157606"/>
                  </a:moveTo>
                  <a:lnTo>
                    <a:pt x="533526" y="157606"/>
                  </a:lnTo>
                  <a:lnTo>
                    <a:pt x="543716" y="158563"/>
                  </a:lnTo>
                  <a:lnTo>
                    <a:pt x="552561" y="161448"/>
                  </a:lnTo>
                  <a:lnTo>
                    <a:pt x="574278" y="195579"/>
                  </a:lnTo>
                  <a:lnTo>
                    <a:pt x="576961" y="362330"/>
                  </a:lnTo>
                  <a:lnTo>
                    <a:pt x="641858" y="362330"/>
                  </a:lnTo>
                  <a:lnTo>
                    <a:pt x="641764" y="208327"/>
                  </a:lnTo>
                  <a:lnTo>
                    <a:pt x="641286" y="190307"/>
                  </a:lnTo>
                  <a:lnTo>
                    <a:pt x="639572" y="172005"/>
                  </a:lnTo>
                  <a:lnTo>
                    <a:pt x="636844" y="157606"/>
                  </a:lnTo>
                  <a:close/>
                </a:path>
                <a:path w="1365250" h="368934">
                  <a:moveTo>
                    <a:pt x="554736" y="99059"/>
                  </a:moveTo>
                  <a:lnTo>
                    <a:pt x="505968" y="110870"/>
                  </a:lnTo>
                  <a:lnTo>
                    <a:pt x="468375" y="145287"/>
                  </a:lnTo>
                  <a:lnTo>
                    <a:pt x="632799" y="145287"/>
                  </a:lnTo>
                  <a:lnTo>
                    <a:pt x="602869" y="111886"/>
                  </a:lnTo>
                  <a:lnTo>
                    <a:pt x="554736" y="99059"/>
                  </a:lnTo>
                  <a:close/>
                </a:path>
                <a:path w="1365250" h="368934">
                  <a:moveTo>
                    <a:pt x="393700" y="99059"/>
                  </a:moveTo>
                  <a:lnTo>
                    <a:pt x="349757" y="108076"/>
                  </a:lnTo>
                  <a:lnTo>
                    <a:pt x="313055" y="135127"/>
                  </a:lnTo>
                  <a:lnTo>
                    <a:pt x="462285" y="135127"/>
                  </a:lnTo>
                  <a:lnTo>
                    <a:pt x="427204" y="105703"/>
                  </a:lnTo>
                  <a:lnTo>
                    <a:pt x="393700" y="99059"/>
                  </a:lnTo>
                  <a:close/>
                </a:path>
                <a:path w="1365250" h="368934">
                  <a:moveTo>
                    <a:pt x="65531" y="15366"/>
                  </a:moveTo>
                  <a:lnTo>
                    <a:pt x="0" y="15366"/>
                  </a:lnTo>
                  <a:lnTo>
                    <a:pt x="0" y="362330"/>
                  </a:lnTo>
                  <a:lnTo>
                    <a:pt x="65531" y="362330"/>
                  </a:lnTo>
                  <a:lnTo>
                    <a:pt x="65531" y="15366"/>
                  </a:lnTo>
                  <a:close/>
                </a:path>
                <a:path w="1365250" h="368934">
                  <a:moveTo>
                    <a:pt x="1201801" y="6603"/>
                  </a:moveTo>
                  <a:lnTo>
                    <a:pt x="1137792" y="6603"/>
                  </a:lnTo>
                  <a:lnTo>
                    <a:pt x="1137792" y="362330"/>
                  </a:lnTo>
                  <a:lnTo>
                    <a:pt x="1201801" y="362330"/>
                  </a:lnTo>
                  <a:lnTo>
                    <a:pt x="1201885" y="249808"/>
                  </a:lnTo>
                  <a:lnTo>
                    <a:pt x="1201969" y="240468"/>
                  </a:lnTo>
                  <a:lnTo>
                    <a:pt x="1207809" y="195804"/>
                  </a:lnTo>
                  <a:lnTo>
                    <a:pt x="1231409" y="165401"/>
                  </a:lnTo>
                  <a:lnTo>
                    <a:pt x="1257680" y="158114"/>
                  </a:lnTo>
                  <a:lnTo>
                    <a:pt x="1360642" y="158114"/>
                  </a:lnTo>
                  <a:lnTo>
                    <a:pt x="1359630" y="153749"/>
                  </a:lnTo>
                  <a:lnTo>
                    <a:pt x="1352605" y="138261"/>
                  </a:lnTo>
                  <a:lnTo>
                    <a:pt x="1347557" y="131698"/>
                  </a:lnTo>
                  <a:lnTo>
                    <a:pt x="1201801" y="131698"/>
                  </a:lnTo>
                  <a:lnTo>
                    <a:pt x="1201801" y="6603"/>
                  </a:lnTo>
                  <a:close/>
                </a:path>
                <a:path w="1365250" h="368934">
                  <a:moveTo>
                    <a:pt x="1360642" y="158114"/>
                  </a:moveTo>
                  <a:lnTo>
                    <a:pt x="1257680" y="158114"/>
                  </a:lnTo>
                  <a:lnTo>
                    <a:pt x="1264916" y="158593"/>
                  </a:lnTo>
                  <a:lnTo>
                    <a:pt x="1271555" y="160035"/>
                  </a:lnTo>
                  <a:lnTo>
                    <a:pt x="1297559" y="189483"/>
                  </a:lnTo>
                  <a:lnTo>
                    <a:pt x="1301488" y="229328"/>
                  </a:lnTo>
                  <a:lnTo>
                    <a:pt x="1301750" y="362330"/>
                  </a:lnTo>
                  <a:lnTo>
                    <a:pt x="1365250" y="362330"/>
                  </a:lnTo>
                  <a:lnTo>
                    <a:pt x="1365250" y="192785"/>
                  </a:lnTo>
                  <a:lnTo>
                    <a:pt x="1363845" y="171928"/>
                  </a:lnTo>
                  <a:lnTo>
                    <a:pt x="1360642" y="158114"/>
                  </a:lnTo>
                  <a:close/>
                </a:path>
                <a:path w="1365250" h="368934">
                  <a:moveTo>
                    <a:pt x="1278382" y="99059"/>
                  </a:moveTo>
                  <a:lnTo>
                    <a:pt x="1239774" y="107187"/>
                  </a:lnTo>
                  <a:lnTo>
                    <a:pt x="1201801" y="131698"/>
                  </a:lnTo>
                  <a:lnTo>
                    <a:pt x="1347557" y="131698"/>
                  </a:lnTo>
                  <a:lnTo>
                    <a:pt x="1313624" y="105695"/>
                  </a:lnTo>
                  <a:lnTo>
                    <a:pt x="1278382" y="99059"/>
                  </a:lnTo>
                  <a:close/>
                </a:path>
                <a:path w="1365250" h="368934">
                  <a:moveTo>
                    <a:pt x="190626" y="6603"/>
                  </a:moveTo>
                  <a:lnTo>
                    <a:pt x="126237" y="6603"/>
                  </a:lnTo>
                  <a:lnTo>
                    <a:pt x="126237" y="362330"/>
                  </a:lnTo>
                  <a:lnTo>
                    <a:pt x="190626" y="362330"/>
                  </a:lnTo>
                  <a:lnTo>
                    <a:pt x="190626" y="6603"/>
                  </a:lnTo>
                  <a:close/>
                </a:path>
                <a:path w="1365250" h="368934">
                  <a:moveTo>
                    <a:pt x="728345" y="0"/>
                  </a:moveTo>
                  <a:lnTo>
                    <a:pt x="694148" y="18375"/>
                  </a:lnTo>
                  <a:lnTo>
                    <a:pt x="687451" y="41021"/>
                  </a:lnTo>
                  <a:lnTo>
                    <a:pt x="688211" y="49545"/>
                  </a:lnTo>
                  <a:lnTo>
                    <a:pt x="712946" y="80438"/>
                  </a:lnTo>
                  <a:lnTo>
                    <a:pt x="728852" y="83565"/>
                  </a:lnTo>
                  <a:lnTo>
                    <a:pt x="736927" y="82803"/>
                  </a:lnTo>
                  <a:lnTo>
                    <a:pt x="766524" y="57943"/>
                  </a:lnTo>
                  <a:lnTo>
                    <a:pt x="769492" y="42036"/>
                  </a:lnTo>
                  <a:lnTo>
                    <a:pt x="768732" y="33607"/>
                  </a:lnTo>
                  <a:lnTo>
                    <a:pt x="744077" y="3063"/>
                  </a:lnTo>
                  <a:lnTo>
                    <a:pt x="728345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94151" y="469392"/>
              <a:ext cx="145923" cy="157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25724" y="320547"/>
              <a:ext cx="1365250" cy="362585"/>
            </a:xfrm>
            <a:custGeom>
              <a:avLst/>
              <a:gdLst/>
              <a:ahLst/>
              <a:cxnLst/>
              <a:rect l="l" t="t" r="r" b="b"/>
              <a:pathLst>
                <a:path w="1365250" h="362584">
                  <a:moveTo>
                    <a:pt x="696213" y="99060"/>
                  </a:moveTo>
                  <a:lnTo>
                    <a:pt x="760602" y="99060"/>
                  </a:lnTo>
                  <a:lnTo>
                    <a:pt x="760602" y="355726"/>
                  </a:lnTo>
                  <a:lnTo>
                    <a:pt x="696213" y="355726"/>
                  </a:lnTo>
                  <a:lnTo>
                    <a:pt x="696213" y="99060"/>
                  </a:lnTo>
                  <a:close/>
                </a:path>
                <a:path w="1365250" h="362584">
                  <a:moveTo>
                    <a:pt x="927608" y="92455"/>
                  </a:moveTo>
                  <a:lnTo>
                    <a:pt x="971041" y="101218"/>
                  </a:lnTo>
                  <a:lnTo>
                    <a:pt x="1008507" y="127380"/>
                  </a:lnTo>
                  <a:lnTo>
                    <a:pt x="1008507" y="99060"/>
                  </a:lnTo>
                  <a:lnTo>
                    <a:pt x="1072896" y="99060"/>
                  </a:lnTo>
                  <a:lnTo>
                    <a:pt x="1072896" y="355726"/>
                  </a:lnTo>
                  <a:lnTo>
                    <a:pt x="1008507" y="355726"/>
                  </a:lnTo>
                  <a:lnTo>
                    <a:pt x="1008507" y="328675"/>
                  </a:lnTo>
                  <a:lnTo>
                    <a:pt x="999075" y="336990"/>
                  </a:lnTo>
                  <a:lnTo>
                    <a:pt x="961016" y="357884"/>
                  </a:lnTo>
                  <a:lnTo>
                    <a:pt x="929513" y="362330"/>
                  </a:lnTo>
                  <a:lnTo>
                    <a:pt x="905506" y="359923"/>
                  </a:lnTo>
                  <a:lnTo>
                    <a:pt x="862540" y="340631"/>
                  </a:lnTo>
                  <a:lnTo>
                    <a:pt x="827678" y="303293"/>
                  </a:lnTo>
                  <a:lnTo>
                    <a:pt x="809494" y="255339"/>
                  </a:lnTo>
                  <a:lnTo>
                    <a:pt x="807212" y="227837"/>
                  </a:lnTo>
                  <a:lnTo>
                    <a:pt x="809422" y="199473"/>
                  </a:lnTo>
                  <a:lnTo>
                    <a:pt x="827035" y="150792"/>
                  </a:lnTo>
                  <a:lnTo>
                    <a:pt x="860867" y="113833"/>
                  </a:lnTo>
                  <a:lnTo>
                    <a:pt x="903487" y="94835"/>
                  </a:lnTo>
                  <a:lnTo>
                    <a:pt x="927608" y="92455"/>
                  </a:lnTo>
                  <a:close/>
                </a:path>
                <a:path w="1365250" h="362584">
                  <a:moveTo>
                    <a:pt x="393700" y="92455"/>
                  </a:moveTo>
                  <a:lnTo>
                    <a:pt x="437133" y="104266"/>
                  </a:lnTo>
                  <a:lnTo>
                    <a:pt x="468375" y="138684"/>
                  </a:lnTo>
                  <a:lnTo>
                    <a:pt x="476446" y="128037"/>
                  </a:lnTo>
                  <a:lnTo>
                    <a:pt x="517374" y="99099"/>
                  </a:lnTo>
                  <a:lnTo>
                    <a:pt x="554736" y="92455"/>
                  </a:lnTo>
                  <a:lnTo>
                    <a:pt x="568025" y="93263"/>
                  </a:lnTo>
                  <a:lnTo>
                    <a:pt x="612532" y="112087"/>
                  </a:lnTo>
                  <a:lnTo>
                    <a:pt x="636714" y="150314"/>
                  </a:lnTo>
                  <a:lnTo>
                    <a:pt x="641858" y="205231"/>
                  </a:lnTo>
                  <a:lnTo>
                    <a:pt x="641858" y="355726"/>
                  </a:lnTo>
                  <a:lnTo>
                    <a:pt x="576961" y="355726"/>
                  </a:lnTo>
                  <a:lnTo>
                    <a:pt x="576961" y="225551"/>
                  </a:lnTo>
                  <a:lnTo>
                    <a:pt x="576292" y="205501"/>
                  </a:lnTo>
                  <a:lnTo>
                    <a:pt x="566166" y="166497"/>
                  </a:lnTo>
                  <a:lnTo>
                    <a:pt x="533526" y="151002"/>
                  </a:lnTo>
                  <a:lnTo>
                    <a:pt x="525527" y="151596"/>
                  </a:lnTo>
                  <a:lnTo>
                    <a:pt x="492553" y="171656"/>
                  </a:lnTo>
                  <a:lnTo>
                    <a:pt x="479758" y="208168"/>
                  </a:lnTo>
                  <a:lnTo>
                    <a:pt x="478155" y="239902"/>
                  </a:lnTo>
                  <a:lnTo>
                    <a:pt x="478155" y="355726"/>
                  </a:lnTo>
                  <a:lnTo>
                    <a:pt x="413257" y="355726"/>
                  </a:lnTo>
                  <a:lnTo>
                    <a:pt x="413257" y="231393"/>
                  </a:lnTo>
                  <a:lnTo>
                    <a:pt x="412946" y="215362"/>
                  </a:lnTo>
                  <a:lnTo>
                    <a:pt x="405296" y="174265"/>
                  </a:lnTo>
                  <a:lnTo>
                    <a:pt x="368300" y="151002"/>
                  </a:lnTo>
                  <a:lnTo>
                    <a:pt x="360467" y="151598"/>
                  </a:lnTo>
                  <a:lnTo>
                    <a:pt x="327691" y="172021"/>
                  </a:lnTo>
                  <a:lnTo>
                    <a:pt x="314674" y="209486"/>
                  </a:lnTo>
                  <a:lnTo>
                    <a:pt x="313055" y="241553"/>
                  </a:lnTo>
                  <a:lnTo>
                    <a:pt x="313055" y="355726"/>
                  </a:lnTo>
                  <a:lnTo>
                    <a:pt x="248666" y="355726"/>
                  </a:lnTo>
                  <a:lnTo>
                    <a:pt x="248666" y="99060"/>
                  </a:lnTo>
                  <a:lnTo>
                    <a:pt x="313055" y="99060"/>
                  </a:lnTo>
                  <a:lnTo>
                    <a:pt x="313055" y="128524"/>
                  </a:lnTo>
                  <a:lnTo>
                    <a:pt x="321504" y="120046"/>
                  </a:lnTo>
                  <a:lnTo>
                    <a:pt x="360070" y="97545"/>
                  </a:lnTo>
                  <a:lnTo>
                    <a:pt x="382029" y="93025"/>
                  </a:lnTo>
                  <a:lnTo>
                    <a:pt x="393700" y="92455"/>
                  </a:lnTo>
                  <a:close/>
                </a:path>
                <a:path w="1365250" h="362584">
                  <a:moveTo>
                    <a:pt x="0" y="8762"/>
                  </a:moveTo>
                  <a:lnTo>
                    <a:pt x="65531" y="8762"/>
                  </a:lnTo>
                  <a:lnTo>
                    <a:pt x="65531" y="355726"/>
                  </a:lnTo>
                  <a:lnTo>
                    <a:pt x="0" y="355726"/>
                  </a:lnTo>
                  <a:lnTo>
                    <a:pt x="0" y="8762"/>
                  </a:lnTo>
                  <a:close/>
                </a:path>
                <a:path w="1365250" h="362584">
                  <a:moveTo>
                    <a:pt x="1137792" y="0"/>
                  </a:moveTo>
                  <a:lnTo>
                    <a:pt x="1201801" y="0"/>
                  </a:lnTo>
                  <a:lnTo>
                    <a:pt x="1201801" y="125094"/>
                  </a:lnTo>
                  <a:lnTo>
                    <a:pt x="1211234" y="117425"/>
                  </a:lnTo>
                  <a:lnTo>
                    <a:pt x="1249324" y="97063"/>
                  </a:lnTo>
                  <a:lnTo>
                    <a:pt x="1278382" y="92455"/>
                  </a:lnTo>
                  <a:lnTo>
                    <a:pt x="1296765" y="94118"/>
                  </a:lnTo>
                  <a:lnTo>
                    <a:pt x="1342771" y="118872"/>
                  </a:lnTo>
                  <a:lnTo>
                    <a:pt x="1363845" y="165324"/>
                  </a:lnTo>
                  <a:lnTo>
                    <a:pt x="1365250" y="186181"/>
                  </a:lnTo>
                  <a:lnTo>
                    <a:pt x="1365250" y="355726"/>
                  </a:lnTo>
                  <a:lnTo>
                    <a:pt x="1301750" y="355726"/>
                  </a:lnTo>
                  <a:lnTo>
                    <a:pt x="1301750" y="243204"/>
                  </a:lnTo>
                  <a:lnTo>
                    <a:pt x="1301488" y="222724"/>
                  </a:lnTo>
                  <a:lnTo>
                    <a:pt x="1297559" y="182879"/>
                  </a:lnTo>
                  <a:lnTo>
                    <a:pt x="1271555" y="153431"/>
                  </a:lnTo>
                  <a:lnTo>
                    <a:pt x="1257680" y="151511"/>
                  </a:lnTo>
                  <a:lnTo>
                    <a:pt x="1248225" y="152320"/>
                  </a:lnTo>
                  <a:lnTo>
                    <a:pt x="1212119" y="179784"/>
                  </a:lnTo>
                  <a:lnTo>
                    <a:pt x="1202483" y="218805"/>
                  </a:lnTo>
                  <a:lnTo>
                    <a:pt x="1201801" y="252602"/>
                  </a:lnTo>
                  <a:lnTo>
                    <a:pt x="1201801" y="355726"/>
                  </a:lnTo>
                  <a:lnTo>
                    <a:pt x="1137792" y="355726"/>
                  </a:lnTo>
                  <a:lnTo>
                    <a:pt x="1137792" y="0"/>
                  </a:lnTo>
                  <a:close/>
                </a:path>
                <a:path w="1365250" h="362584">
                  <a:moveTo>
                    <a:pt x="126237" y="0"/>
                  </a:moveTo>
                  <a:lnTo>
                    <a:pt x="190626" y="0"/>
                  </a:lnTo>
                  <a:lnTo>
                    <a:pt x="190626" y="355726"/>
                  </a:lnTo>
                  <a:lnTo>
                    <a:pt x="126237" y="355726"/>
                  </a:lnTo>
                  <a:lnTo>
                    <a:pt x="126237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10127" y="310895"/>
              <a:ext cx="88137" cy="896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99948" y="1305810"/>
            <a:ext cx="7928609" cy="496443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3000" spc="-5" b="1" i="1">
                <a:solidFill>
                  <a:srgbClr val="FFFFFF"/>
                </a:solidFill>
                <a:latin typeface="TeXGyreAdventor"/>
                <a:cs typeface="TeXGyreAdventor"/>
              </a:rPr>
              <a:t>2. </a:t>
            </a:r>
            <a:r>
              <a:rPr dirty="0" sz="3000" spc="-5" b="1">
                <a:solidFill>
                  <a:srgbClr val="FFFFFF"/>
                </a:solidFill>
                <a:latin typeface="Gothic Uralic"/>
                <a:cs typeface="Gothic Uralic"/>
              </a:rPr>
              <a:t>Kemunculan</a:t>
            </a:r>
            <a:r>
              <a:rPr dirty="0" sz="3000" spc="5" b="1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 b="1" i="1">
                <a:solidFill>
                  <a:srgbClr val="FFFFFF"/>
                </a:solidFill>
                <a:latin typeface="TeXGyreAdventor"/>
                <a:cs typeface="TeXGyreAdventor"/>
              </a:rPr>
              <a:t>Naturalisme</a:t>
            </a:r>
            <a:endParaRPr sz="3000">
              <a:latin typeface="TeXGyreAdventor"/>
              <a:cs typeface="TeXGyreAdventor"/>
            </a:endParaRPr>
          </a:p>
          <a:p>
            <a:pPr marL="396875" marR="575310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Dalam perkembangan selajutnya, 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pendekatan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naturalistik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ini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tidak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dipergunakan lagi dikalangan orang- 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orang</a:t>
            </a:r>
            <a:r>
              <a:rPr dirty="0" sz="3000" spc="-3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kristen.</a:t>
            </a:r>
            <a:endParaRPr sz="30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388B"/>
              </a:buClr>
              <a:buFont typeface="Arial"/>
              <a:buChar char=""/>
            </a:pPr>
            <a:endParaRPr sz="4250">
              <a:latin typeface="Gothic Uralic"/>
              <a:cs typeface="Gothic Uralic"/>
            </a:endParaRPr>
          </a:p>
          <a:p>
            <a:pPr marL="396875" marR="5080" indent="-384810">
              <a:lnSpc>
                <a:spcPct val="100000"/>
              </a:lnSpc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Seorang dokter perancis,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Philipe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Pinel 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(1745-1826)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menggunakan filasafat  politik dan sosial yang baru untuk  memecahkan problem penyakit</a:t>
            </a:r>
            <a:r>
              <a:rPr dirty="0" sz="3000" spc="-5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mental.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99" y="0"/>
            <a:ext cx="9147810" cy="6858000"/>
            <a:chOff x="-2499" y="0"/>
            <a:chExt cx="914781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34" y="14096"/>
              <a:ext cx="9129980" cy="68368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984"/>
              <a:ext cx="9137015" cy="6844030"/>
            </a:xfrm>
            <a:custGeom>
              <a:avLst/>
              <a:gdLst/>
              <a:ahLst/>
              <a:cxnLst/>
              <a:rect l="l" t="t" r="r" b="b"/>
              <a:pathLst>
                <a:path w="9137015" h="6844030">
                  <a:moveTo>
                    <a:pt x="0" y="0"/>
                  </a:moveTo>
                  <a:lnTo>
                    <a:pt x="9137015" y="6843981"/>
                  </a:lnTo>
                </a:path>
              </a:pathLst>
            </a:custGeom>
            <a:ln w="49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68744" y="4948428"/>
              <a:ext cx="2673350" cy="1900555"/>
            </a:xfrm>
            <a:custGeom>
              <a:avLst/>
              <a:gdLst/>
              <a:ahLst/>
              <a:cxnLst/>
              <a:rect l="l" t="t" r="r" b="b"/>
              <a:pathLst>
                <a:path w="2673350" h="1900554">
                  <a:moveTo>
                    <a:pt x="2672969" y="0"/>
                  </a:moveTo>
                  <a:lnTo>
                    <a:pt x="0" y="1900191"/>
                  </a:lnTo>
                </a:path>
              </a:pathLst>
            </a:custGeom>
            <a:ln w="5999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84276" y="131063"/>
            <a:ext cx="7828915" cy="1798320"/>
            <a:chOff x="684276" y="131063"/>
            <a:chExt cx="7828915" cy="1798320"/>
          </a:xfrm>
        </p:grpSpPr>
        <p:sp>
          <p:nvSpPr>
            <p:cNvPr id="8" name="object 8"/>
            <p:cNvSpPr/>
            <p:nvPr/>
          </p:nvSpPr>
          <p:spPr>
            <a:xfrm>
              <a:off x="684276" y="131063"/>
              <a:ext cx="2631948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4276" y="769619"/>
              <a:ext cx="5896356" cy="11597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51804" y="769619"/>
              <a:ext cx="2461259" cy="1159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0904" y="448055"/>
              <a:ext cx="1914893" cy="5171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73721" y="1093977"/>
              <a:ext cx="5146484" cy="4061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15404" y="1097025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1442720" y="102108"/>
                  </a:moveTo>
                  <a:lnTo>
                    <a:pt x="1391475" y="112585"/>
                  </a:lnTo>
                  <a:lnTo>
                    <a:pt x="1348613" y="144018"/>
                  </a:lnTo>
                  <a:lnTo>
                    <a:pt x="1319466" y="191849"/>
                  </a:lnTo>
                  <a:lnTo>
                    <a:pt x="1309751" y="251587"/>
                  </a:lnTo>
                  <a:lnTo>
                    <a:pt x="1312271" y="281922"/>
                  </a:lnTo>
                  <a:lnTo>
                    <a:pt x="1332360" y="334829"/>
                  </a:lnTo>
                  <a:lnTo>
                    <a:pt x="1370816" y="376047"/>
                  </a:lnTo>
                  <a:lnTo>
                    <a:pt x="1418302" y="397383"/>
                  </a:lnTo>
                  <a:lnTo>
                    <a:pt x="1444878" y="400050"/>
                  </a:lnTo>
                  <a:lnTo>
                    <a:pt x="1456856" y="399502"/>
                  </a:lnTo>
                  <a:lnTo>
                    <a:pt x="1500693" y="386214"/>
                  </a:lnTo>
                  <a:lnTo>
                    <a:pt x="1532001" y="362712"/>
                  </a:lnTo>
                  <a:lnTo>
                    <a:pt x="1603121" y="362712"/>
                  </a:lnTo>
                  <a:lnTo>
                    <a:pt x="1603121" y="334899"/>
                  </a:lnTo>
                  <a:lnTo>
                    <a:pt x="1457452" y="334899"/>
                  </a:lnTo>
                  <a:lnTo>
                    <a:pt x="1441900" y="333420"/>
                  </a:lnTo>
                  <a:lnTo>
                    <a:pt x="1402842" y="311150"/>
                  </a:lnTo>
                  <a:lnTo>
                    <a:pt x="1382017" y="268323"/>
                  </a:lnTo>
                  <a:lnTo>
                    <a:pt x="1380637" y="250571"/>
                  </a:lnTo>
                  <a:lnTo>
                    <a:pt x="1381994" y="233370"/>
                  </a:lnTo>
                  <a:lnTo>
                    <a:pt x="1402461" y="191008"/>
                  </a:lnTo>
                  <a:lnTo>
                    <a:pt x="1441412" y="169112"/>
                  </a:lnTo>
                  <a:lnTo>
                    <a:pt x="1457198" y="167639"/>
                  </a:lnTo>
                  <a:lnTo>
                    <a:pt x="1603121" y="167639"/>
                  </a:lnTo>
                  <a:lnTo>
                    <a:pt x="1603121" y="140588"/>
                  </a:lnTo>
                  <a:lnTo>
                    <a:pt x="1532001" y="140588"/>
                  </a:lnTo>
                  <a:lnTo>
                    <a:pt x="1522281" y="131564"/>
                  </a:lnTo>
                  <a:lnTo>
                    <a:pt x="1512157" y="123729"/>
                  </a:lnTo>
                  <a:lnTo>
                    <a:pt x="1467469" y="104489"/>
                  </a:lnTo>
                  <a:lnTo>
                    <a:pt x="1455291" y="102703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1603121" y="362712"/>
                  </a:moveTo>
                  <a:lnTo>
                    <a:pt x="1532001" y="362712"/>
                  </a:lnTo>
                  <a:lnTo>
                    <a:pt x="1532001" y="392684"/>
                  </a:lnTo>
                  <a:lnTo>
                    <a:pt x="1603121" y="392684"/>
                  </a:lnTo>
                  <a:lnTo>
                    <a:pt x="1603121" y="362712"/>
                  </a:lnTo>
                  <a:close/>
                </a:path>
                <a:path w="1738629" h="400050">
                  <a:moveTo>
                    <a:pt x="1603121" y="167639"/>
                  </a:moveTo>
                  <a:lnTo>
                    <a:pt x="1457198" y="167639"/>
                  </a:lnTo>
                  <a:lnTo>
                    <a:pt x="1473340" y="169088"/>
                  </a:lnTo>
                  <a:lnTo>
                    <a:pt x="1488043" y="173418"/>
                  </a:lnTo>
                  <a:lnTo>
                    <a:pt x="1522672" y="202940"/>
                  </a:lnTo>
                  <a:lnTo>
                    <a:pt x="1535049" y="250571"/>
                  </a:lnTo>
                  <a:lnTo>
                    <a:pt x="1533669" y="268525"/>
                  </a:lnTo>
                  <a:lnTo>
                    <a:pt x="1513077" y="311531"/>
                  </a:lnTo>
                  <a:lnTo>
                    <a:pt x="1473501" y="333444"/>
                  </a:lnTo>
                  <a:lnTo>
                    <a:pt x="1457452" y="334899"/>
                  </a:lnTo>
                  <a:lnTo>
                    <a:pt x="1603121" y="334899"/>
                  </a:lnTo>
                  <a:lnTo>
                    <a:pt x="1603121" y="167639"/>
                  </a:lnTo>
                  <a:close/>
                </a:path>
                <a:path w="1738629" h="400050">
                  <a:moveTo>
                    <a:pt x="1603121" y="109347"/>
                  </a:moveTo>
                  <a:lnTo>
                    <a:pt x="1532001" y="109347"/>
                  </a:lnTo>
                  <a:lnTo>
                    <a:pt x="1532001" y="140588"/>
                  </a:lnTo>
                  <a:lnTo>
                    <a:pt x="1603121" y="140588"/>
                  </a:lnTo>
                  <a:lnTo>
                    <a:pt x="1603121" y="109347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577024" y="112791"/>
                  </a:lnTo>
                  <a:lnTo>
                    <a:pt x="529971" y="144907"/>
                  </a:lnTo>
                  <a:lnTo>
                    <a:pt x="498534" y="193293"/>
                  </a:lnTo>
                  <a:lnTo>
                    <a:pt x="488061" y="252602"/>
                  </a:lnTo>
                  <a:lnTo>
                    <a:pt x="490682" y="282912"/>
                  </a:lnTo>
                  <a:lnTo>
                    <a:pt x="511688" y="335577"/>
                  </a:lnTo>
                  <a:lnTo>
                    <a:pt x="552600" y="376314"/>
                  </a:lnTo>
                  <a:lnTo>
                    <a:pt x="606893" y="397408"/>
                  </a:lnTo>
                  <a:lnTo>
                    <a:pt x="638683" y="400050"/>
                  </a:lnTo>
                  <a:lnTo>
                    <a:pt x="659397" y="399097"/>
                  </a:lnTo>
                  <a:lnTo>
                    <a:pt x="712851" y="384810"/>
                  </a:lnTo>
                  <a:lnTo>
                    <a:pt x="754784" y="352627"/>
                  </a:lnTo>
                  <a:lnTo>
                    <a:pt x="766572" y="337820"/>
                  </a:lnTo>
                  <a:lnTo>
                    <a:pt x="765761" y="337438"/>
                  </a:lnTo>
                  <a:lnTo>
                    <a:pt x="638175" y="337438"/>
                  </a:lnTo>
                  <a:lnTo>
                    <a:pt x="622244" y="336339"/>
                  </a:lnTo>
                  <a:lnTo>
                    <a:pt x="583311" y="319659"/>
                  </a:lnTo>
                  <a:lnTo>
                    <a:pt x="560397" y="285940"/>
                  </a:lnTo>
                  <a:lnTo>
                    <a:pt x="556895" y="271652"/>
                  </a:lnTo>
                  <a:lnTo>
                    <a:pt x="785241" y="271652"/>
                  </a:lnTo>
                  <a:lnTo>
                    <a:pt x="785495" y="258063"/>
                  </a:lnTo>
                  <a:lnTo>
                    <a:pt x="782875" y="224631"/>
                  </a:lnTo>
                  <a:lnTo>
                    <a:pt x="780522" y="215646"/>
                  </a:lnTo>
                  <a:lnTo>
                    <a:pt x="559943" y="215646"/>
                  </a:lnTo>
                  <a:lnTo>
                    <a:pt x="566084" y="203481"/>
                  </a:lnTo>
                  <a:lnTo>
                    <a:pt x="597796" y="171608"/>
                  </a:lnTo>
                  <a:lnTo>
                    <a:pt x="638301" y="162178"/>
                  </a:lnTo>
                  <a:lnTo>
                    <a:pt x="757267" y="162178"/>
                  </a:lnTo>
                  <a:lnTo>
                    <a:pt x="743585" y="144907"/>
                  </a:lnTo>
                  <a:lnTo>
                    <a:pt x="721060" y="126164"/>
                  </a:lnTo>
                  <a:lnTo>
                    <a:pt x="695404" y="112791"/>
                  </a:lnTo>
                  <a:lnTo>
                    <a:pt x="666628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706627" y="309625"/>
                  </a:moveTo>
                  <a:lnTo>
                    <a:pt x="691628" y="321794"/>
                  </a:lnTo>
                  <a:lnTo>
                    <a:pt x="675211" y="330485"/>
                  </a:lnTo>
                  <a:lnTo>
                    <a:pt x="657389" y="335700"/>
                  </a:lnTo>
                  <a:lnTo>
                    <a:pt x="638175" y="337438"/>
                  </a:lnTo>
                  <a:lnTo>
                    <a:pt x="765761" y="337438"/>
                  </a:lnTo>
                  <a:lnTo>
                    <a:pt x="706627" y="309625"/>
                  </a:lnTo>
                  <a:close/>
                </a:path>
                <a:path w="1738629" h="400050">
                  <a:moveTo>
                    <a:pt x="757267" y="162178"/>
                  </a:moveTo>
                  <a:lnTo>
                    <a:pt x="638301" y="162178"/>
                  </a:lnTo>
                  <a:lnTo>
                    <a:pt x="651591" y="163107"/>
                  </a:lnTo>
                  <a:lnTo>
                    <a:pt x="664035" y="165893"/>
                  </a:lnTo>
                  <a:lnTo>
                    <a:pt x="703754" y="194103"/>
                  </a:lnTo>
                  <a:lnTo>
                    <a:pt x="714121" y="215646"/>
                  </a:lnTo>
                  <a:lnTo>
                    <a:pt x="780522" y="215646"/>
                  </a:lnTo>
                  <a:lnTo>
                    <a:pt x="775017" y="194627"/>
                  </a:lnTo>
                  <a:lnTo>
                    <a:pt x="761920" y="168052"/>
                  </a:lnTo>
                  <a:lnTo>
                    <a:pt x="757267" y="162178"/>
                  </a:lnTo>
                  <a:close/>
                </a:path>
                <a:path w="1738629" h="400050">
                  <a:moveTo>
                    <a:pt x="913892" y="109347"/>
                  </a:moveTo>
                  <a:lnTo>
                    <a:pt x="842772" y="109347"/>
                  </a:lnTo>
                  <a:lnTo>
                    <a:pt x="842772" y="392684"/>
                  </a:lnTo>
                  <a:lnTo>
                    <a:pt x="913892" y="392684"/>
                  </a:lnTo>
                  <a:lnTo>
                    <a:pt x="913990" y="268604"/>
                  </a:lnTo>
                  <a:lnTo>
                    <a:pt x="914082" y="258849"/>
                  </a:lnTo>
                  <a:lnTo>
                    <a:pt x="920561" y="209488"/>
                  </a:lnTo>
                  <a:lnTo>
                    <a:pt x="946519" y="175275"/>
                  </a:lnTo>
                  <a:lnTo>
                    <a:pt x="975487" y="167132"/>
                  </a:lnTo>
                  <a:lnTo>
                    <a:pt x="1088986" y="167132"/>
                  </a:lnTo>
                  <a:lnTo>
                    <a:pt x="1087913" y="162512"/>
                  </a:lnTo>
                  <a:lnTo>
                    <a:pt x="1080174" y="145496"/>
                  </a:lnTo>
                  <a:lnTo>
                    <a:pt x="1074725" y="138429"/>
                  </a:lnTo>
                  <a:lnTo>
                    <a:pt x="913892" y="138429"/>
                  </a:lnTo>
                  <a:lnTo>
                    <a:pt x="913892" y="109347"/>
                  </a:lnTo>
                  <a:close/>
                </a:path>
                <a:path w="1738629" h="400050">
                  <a:moveTo>
                    <a:pt x="1088986" y="167132"/>
                  </a:moveTo>
                  <a:lnTo>
                    <a:pt x="975487" y="167132"/>
                  </a:lnTo>
                  <a:lnTo>
                    <a:pt x="983442" y="167679"/>
                  </a:lnTo>
                  <a:lnTo>
                    <a:pt x="990742" y="169322"/>
                  </a:lnTo>
                  <a:lnTo>
                    <a:pt x="1019175" y="201295"/>
                  </a:lnTo>
                  <a:lnTo>
                    <a:pt x="1023461" y="245389"/>
                  </a:lnTo>
                  <a:lnTo>
                    <a:pt x="1023747" y="392684"/>
                  </a:lnTo>
                  <a:lnTo>
                    <a:pt x="1094104" y="392684"/>
                  </a:lnTo>
                  <a:lnTo>
                    <a:pt x="1094104" y="205486"/>
                  </a:lnTo>
                  <a:lnTo>
                    <a:pt x="1092557" y="182504"/>
                  </a:lnTo>
                  <a:lnTo>
                    <a:pt x="1088986" y="167132"/>
                  </a:lnTo>
                  <a:close/>
                </a:path>
                <a:path w="1738629" h="400050">
                  <a:moveTo>
                    <a:pt x="997839" y="102108"/>
                  </a:moveTo>
                  <a:lnTo>
                    <a:pt x="957706" y="109982"/>
                  </a:lnTo>
                  <a:lnTo>
                    <a:pt x="913892" y="138429"/>
                  </a:lnTo>
                  <a:lnTo>
                    <a:pt x="1074725" y="138429"/>
                  </a:lnTo>
                  <a:lnTo>
                    <a:pt x="1036780" y="109442"/>
                  </a:lnTo>
                  <a:lnTo>
                    <a:pt x="997839" y="102108"/>
                  </a:lnTo>
                  <a:close/>
                </a:path>
                <a:path w="1738629" h="400050">
                  <a:moveTo>
                    <a:pt x="137414" y="9651"/>
                  </a:moveTo>
                  <a:lnTo>
                    <a:pt x="66294" y="9651"/>
                  </a:lnTo>
                  <a:lnTo>
                    <a:pt x="0" y="392684"/>
                  </a:lnTo>
                  <a:lnTo>
                    <a:pt x="71120" y="392684"/>
                  </a:lnTo>
                  <a:lnTo>
                    <a:pt x="113156" y="150749"/>
                  </a:lnTo>
                  <a:lnTo>
                    <a:pt x="184289" y="150749"/>
                  </a:lnTo>
                  <a:lnTo>
                    <a:pt x="137414" y="9651"/>
                  </a:lnTo>
                  <a:close/>
                </a:path>
                <a:path w="1738629" h="400050">
                  <a:moveTo>
                    <a:pt x="184289" y="150749"/>
                  </a:moveTo>
                  <a:lnTo>
                    <a:pt x="113156" y="150749"/>
                  </a:lnTo>
                  <a:lnTo>
                    <a:pt x="193801" y="392684"/>
                  </a:lnTo>
                  <a:lnTo>
                    <a:pt x="258064" y="392684"/>
                  </a:lnTo>
                  <a:lnTo>
                    <a:pt x="297036" y="276860"/>
                  </a:lnTo>
                  <a:lnTo>
                    <a:pt x="226187" y="276860"/>
                  </a:lnTo>
                  <a:lnTo>
                    <a:pt x="184289" y="150749"/>
                  </a:lnTo>
                  <a:close/>
                </a:path>
                <a:path w="1738629" h="400050">
                  <a:moveTo>
                    <a:pt x="410514" y="150749"/>
                  </a:moveTo>
                  <a:lnTo>
                    <a:pt x="339471" y="150749"/>
                  </a:lnTo>
                  <a:lnTo>
                    <a:pt x="380619" y="392684"/>
                  </a:lnTo>
                  <a:lnTo>
                    <a:pt x="451103" y="392684"/>
                  </a:lnTo>
                  <a:lnTo>
                    <a:pt x="410514" y="150749"/>
                  </a:lnTo>
                  <a:close/>
                </a:path>
                <a:path w="1738629" h="400050">
                  <a:moveTo>
                    <a:pt x="386842" y="9651"/>
                  </a:moveTo>
                  <a:lnTo>
                    <a:pt x="315849" y="9651"/>
                  </a:lnTo>
                  <a:lnTo>
                    <a:pt x="226187" y="276860"/>
                  </a:lnTo>
                  <a:lnTo>
                    <a:pt x="297036" y="276860"/>
                  </a:lnTo>
                  <a:lnTo>
                    <a:pt x="339471" y="150749"/>
                  </a:lnTo>
                  <a:lnTo>
                    <a:pt x="410514" y="150749"/>
                  </a:lnTo>
                  <a:lnTo>
                    <a:pt x="386842" y="9651"/>
                  </a:lnTo>
                  <a:close/>
                </a:path>
                <a:path w="1738629" h="400050">
                  <a:moveTo>
                    <a:pt x="1242568" y="170561"/>
                  </a:moveTo>
                  <a:lnTo>
                    <a:pt x="1171448" y="170561"/>
                  </a:lnTo>
                  <a:lnTo>
                    <a:pt x="1171448" y="392684"/>
                  </a:lnTo>
                  <a:lnTo>
                    <a:pt x="1242568" y="392684"/>
                  </a:lnTo>
                  <a:lnTo>
                    <a:pt x="1242568" y="170561"/>
                  </a:lnTo>
                  <a:close/>
                </a:path>
                <a:path w="1738629" h="400050">
                  <a:moveTo>
                    <a:pt x="1284731" y="109347"/>
                  </a:moveTo>
                  <a:lnTo>
                    <a:pt x="1134999" y="109347"/>
                  </a:lnTo>
                  <a:lnTo>
                    <a:pt x="1134999" y="170561"/>
                  </a:lnTo>
                  <a:lnTo>
                    <a:pt x="1284731" y="170561"/>
                  </a:lnTo>
                  <a:lnTo>
                    <a:pt x="1284731" y="109347"/>
                  </a:lnTo>
                  <a:close/>
                </a:path>
                <a:path w="1738629" h="400050">
                  <a:moveTo>
                    <a:pt x="1242568" y="4952"/>
                  </a:moveTo>
                  <a:lnTo>
                    <a:pt x="1171448" y="4952"/>
                  </a:lnTo>
                  <a:lnTo>
                    <a:pt x="1171448" y="109347"/>
                  </a:lnTo>
                  <a:lnTo>
                    <a:pt x="1242568" y="109347"/>
                  </a:lnTo>
                  <a:lnTo>
                    <a:pt x="1242568" y="4952"/>
                  </a:lnTo>
                  <a:close/>
                </a:path>
                <a:path w="1738629" h="400050">
                  <a:moveTo>
                    <a:pt x="1738122" y="0"/>
                  </a:moveTo>
                  <a:lnTo>
                    <a:pt x="1667002" y="0"/>
                  </a:lnTo>
                  <a:lnTo>
                    <a:pt x="1667002" y="392684"/>
                  </a:lnTo>
                  <a:lnTo>
                    <a:pt x="1738122" y="392684"/>
                  </a:lnTo>
                  <a:lnTo>
                    <a:pt x="173812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92973" y="1261617"/>
              <a:ext cx="160527" cy="1733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15404" y="1097025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638301" y="162178"/>
                  </a:moveTo>
                  <a:lnTo>
                    <a:pt x="597796" y="171608"/>
                  </a:lnTo>
                  <a:lnTo>
                    <a:pt x="566084" y="203481"/>
                  </a:lnTo>
                  <a:lnTo>
                    <a:pt x="559943" y="215646"/>
                  </a:lnTo>
                  <a:lnTo>
                    <a:pt x="714121" y="215646"/>
                  </a:lnTo>
                  <a:lnTo>
                    <a:pt x="686435" y="177037"/>
                  </a:lnTo>
                  <a:lnTo>
                    <a:pt x="638301" y="162178"/>
                  </a:lnTo>
                  <a:close/>
                </a:path>
                <a:path w="1738629" h="400050">
                  <a:moveTo>
                    <a:pt x="1442720" y="102108"/>
                  </a:moveTo>
                  <a:lnTo>
                    <a:pt x="1490599" y="111633"/>
                  </a:lnTo>
                  <a:lnTo>
                    <a:pt x="1532001" y="140588"/>
                  </a:lnTo>
                  <a:lnTo>
                    <a:pt x="1532001" y="109347"/>
                  </a:lnTo>
                  <a:lnTo>
                    <a:pt x="1603121" y="109347"/>
                  </a:lnTo>
                  <a:lnTo>
                    <a:pt x="1603121" y="392684"/>
                  </a:lnTo>
                  <a:lnTo>
                    <a:pt x="1532001" y="392684"/>
                  </a:lnTo>
                  <a:lnTo>
                    <a:pt x="1532001" y="362712"/>
                  </a:lnTo>
                  <a:lnTo>
                    <a:pt x="1521596" y="371927"/>
                  </a:lnTo>
                  <a:lnTo>
                    <a:pt x="1479526" y="395120"/>
                  </a:lnTo>
                  <a:lnTo>
                    <a:pt x="1444878" y="400050"/>
                  </a:lnTo>
                  <a:lnTo>
                    <a:pt x="1418302" y="397383"/>
                  </a:lnTo>
                  <a:lnTo>
                    <a:pt x="1370816" y="376047"/>
                  </a:lnTo>
                  <a:lnTo>
                    <a:pt x="1332360" y="334829"/>
                  </a:lnTo>
                  <a:lnTo>
                    <a:pt x="1312271" y="281922"/>
                  </a:lnTo>
                  <a:lnTo>
                    <a:pt x="1309751" y="251587"/>
                  </a:lnTo>
                  <a:lnTo>
                    <a:pt x="1312179" y="220223"/>
                  </a:lnTo>
                  <a:lnTo>
                    <a:pt x="1331610" y="166451"/>
                  </a:lnTo>
                  <a:lnTo>
                    <a:pt x="1368996" y="125682"/>
                  </a:lnTo>
                  <a:lnTo>
                    <a:pt x="1416050" y="104727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997839" y="102108"/>
                  </a:moveTo>
                  <a:lnTo>
                    <a:pt x="1036780" y="109442"/>
                  </a:lnTo>
                  <a:lnTo>
                    <a:pt x="1069340" y="131445"/>
                  </a:lnTo>
                  <a:lnTo>
                    <a:pt x="1092557" y="182504"/>
                  </a:lnTo>
                  <a:lnTo>
                    <a:pt x="1094104" y="205486"/>
                  </a:lnTo>
                  <a:lnTo>
                    <a:pt x="1094104" y="392684"/>
                  </a:lnTo>
                  <a:lnTo>
                    <a:pt x="1023747" y="392684"/>
                  </a:lnTo>
                  <a:lnTo>
                    <a:pt x="1023747" y="268604"/>
                  </a:lnTo>
                  <a:lnTo>
                    <a:pt x="1023461" y="245389"/>
                  </a:lnTo>
                  <a:lnTo>
                    <a:pt x="1019175" y="201295"/>
                  </a:lnTo>
                  <a:lnTo>
                    <a:pt x="990742" y="169322"/>
                  </a:lnTo>
                  <a:lnTo>
                    <a:pt x="975487" y="167132"/>
                  </a:lnTo>
                  <a:lnTo>
                    <a:pt x="965084" y="168036"/>
                  </a:lnTo>
                  <a:lnTo>
                    <a:pt x="931281" y="189537"/>
                  </a:lnTo>
                  <a:lnTo>
                    <a:pt x="915606" y="230084"/>
                  </a:lnTo>
                  <a:lnTo>
                    <a:pt x="913892" y="279019"/>
                  </a:lnTo>
                  <a:lnTo>
                    <a:pt x="913892" y="392684"/>
                  </a:lnTo>
                  <a:lnTo>
                    <a:pt x="842772" y="392684"/>
                  </a:lnTo>
                  <a:lnTo>
                    <a:pt x="842772" y="109347"/>
                  </a:lnTo>
                  <a:lnTo>
                    <a:pt x="913892" y="109347"/>
                  </a:lnTo>
                  <a:lnTo>
                    <a:pt x="913892" y="138429"/>
                  </a:lnTo>
                  <a:lnTo>
                    <a:pt x="925702" y="129002"/>
                  </a:lnTo>
                  <a:lnTo>
                    <a:pt x="967567" y="106554"/>
                  </a:lnTo>
                  <a:lnTo>
                    <a:pt x="987621" y="102606"/>
                  </a:lnTo>
                  <a:lnTo>
                    <a:pt x="997839" y="102108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695404" y="112791"/>
                  </a:lnTo>
                  <a:lnTo>
                    <a:pt x="743585" y="144907"/>
                  </a:lnTo>
                  <a:lnTo>
                    <a:pt x="775017" y="194627"/>
                  </a:lnTo>
                  <a:lnTo>
                    <a:pt x="785495" y="258063"/>
                  </a:lnTo>
                  <a:lnTo>
                    <a:pt x="785241" y="271652"/>
                  </a:lnTo>
                  <a:lnTo>
                    <a:pt x="556895" y="271652"/>
                  </a:lnTo>
                  <a:lnTo>
                    <a:pt x="560397" y="285940"/>
                  </a:lnTo>
                  <a:lnTo>
                    <a:pt x="583311" y="319659"/>
                  </a:lnTo>
                  <a:lnTo>
                    <a:pt x="622244" y="336339"/>
                  </a:lnTo>
                  <a:lnTo>
                    <a:pt x="638175" y="337438"/>
                  </a:lnTo>
                  <a:lnTo>
                    <a:pt x="657389" y="335700"/>
                  </a:lnTo>
                  <a:lnTo>
                    <a:pt x="675211" y="330485"/>
                  </a:lnTo>
                  <a:lnTo>
                    <a:pt x="691628" y="321794"/>
                  </a:lnTo>
                  <a:lnTo>
                    <a:pt x="706627" y="309625"/>
                  </a:lnTo>
                  <a:lnTo>
                    <a:pt x="766572" y="337820"/>
                  </a:lnTo>
                  <a:lnTo>
                    <a:pt x="727924" y="376146"/>
                  </a:lnTo>
                  <a:lnTo>
                    <a:pt x="678672" y="396239"/>
                  </a:lnTo>
                  <a:lnTo>
                    <a:pt x="638683" y="400050"/>
                  </a:lnTo>
                  <a:lnTo>
                    <a:pt x="606893" y="397408"/>
                  </a:lnTo>
                  <a:lnTo>
                    <a:pt x="552600" y="376314"/>
                  </a:lnTo>
                  <a:lnTo>
                    <a:pt x="511688" y="335577"/>
                  </a:lnTo>
                  <a:lnTo>
                    <a:pt x="490682" y="282912"/>
                  </a:lnTo>
                  <a:lnTo>
                    <a:pt x="488061" y="252602"/>
                  </a:lnTo>
                  <a:lnTo>
                    <a:pt x="490680" y="221577"/>
                  </a:lnTo>
                  <a:lnTo>
                    <a:pt x="511635" y="167717"/>
                  </a:lnTo>
                  <a:lnTo>
                    <a:pt x="552164" y="126164"/>
                  </a:lnTo>
                  <a:lnTo>
                    <a:pt x="604551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66294" y="9651"/>
                  </a:moveTo>
                  <a:lnTo>
                    <a:pt x="137414" y="9651"/>
                  </a:lnTo>
                  <a:lnTo>
                    <a:pt x="226187" y="276860"/>
                  </a:lnTo>
                  <a:lnTo>
                    <a:pt x="315849" y="9651"/>
                  </a:lnTo>
                  <a:lnTo>
                    <a:pt x="386842" y="9651"/>
                  </a:lnTo>
                  <a:lnTo>
                    <a:pt x="451103" y="392684"/>
                  </a:lnTo>
                  <a:lnTo>
                    <a:pt x="380619" y="392684"/>
                  </a:lnTo>
                  <a:lnTo>
                    <a:pt x="339471" y="150749"/>
                  </a:lnTo>
                  <a:lnTo>
                    <a:pt x="258064" y="392684"/>
                  </a:lnTo>
                  <a:lnTo>
                    <a:pt x="193801" y="392684"/>
                  </a:lnTo>
                  <a:lnTo>
                    <a:pt x="113156" y="150749"/>
                  </a:lnTo>
                  <a:lnTo>
                    <a:pt x="71120" y="392684"/>
                  </a:lnTo>
                  <a:lnTo>
                    <a:pt x="0" y="392684"/>
                  </a:lnTo>
                  <a:lnTo>
                    <a:pt x="66294" y="9651"/>
                  </a:lnTo>
                  <a:close/>
                </a:path>
                <a:path w="1738629" h="400050">
                  <a:moveTo>
                    <a:pt x="1171448" y="4952"/>
                  </a:moveTo>
                  <a:lnTo>
                    <a:pt x="1242568" y="4952"/>
                  </a:lnTo>
                  <a:lnTo>
                    <a:pt x="1242568" y="109347"/>
                  </a:lnTo>
                  <a:lnTo>
                    <a:pt x="1284731" y="109347"/>
                  </a:lnTo>
                  <a:lnTo>
                    <a:pt x="1284731" y="170561"/>
                  </a:lnTo>
                  <a:lnTo>
                    <a:pt x="1242568" y="170561"/>
                  </a:lnTo>
                  <a:lnTo>
                    <a:pt x="1242568" y="392684"/>
                  </a:lnTo>
                  <a:lnTo>
                    <a:pt x="1171448" y="392684"/>
                  </a:lnTo>
                  <a:lnTo>
                    <a:pt x="1171448" y="170561"/>
                  </a:lnTo>
                  <a:lnTo>
                    <a:pt x="1134999" y="170561"/>
                  </a:lnTo>
                  <a:lnTo>
                    <a:pt x="1134999" y="109347"/>
                  </a:lnTo>
                  <a:lnTo>
                    <a:pt x="1171448" y="109347"/>
                  </a:lnTo>
                  <a:lnTo>
                    <a:pt x="1171448" y="4952"/>
                  </a:lnTo>
                  <a:close/>
                </a:path>
                <a:path w="1738629" h="400050">
                  <a:moveTo>
                    <a:pt x="1667002" y="0"/>
                  </a:moveTo>
                  <a:lnTo>
                    <a:pt x="1738122" y="0"/>
                  </a:lnTo>
                  <a:lnTo>
                    <a:pt x="1738122" y="392684"/>
                  </a:lnTo>
                  <a:lnTo>
                    <a:pt x="1667002" y="392684"/>
                  </a:lnTo>
                  <a:lnTo>
                    <a:pt x="1667002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5940" y="1867661"/>
            <a:ext cx="342137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Era </a:t>
            </a:r>
            <a:r>
              <a:rPr dirty="0" sz="2800" spc="-5"/>
              <a:t>Ilmiah (Modern)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599948" y="2804922"/>
            <a:ext cx="8003540" cy="322580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96875" marR="5080" indent="-384810">
              <a:lnSpc>
                <a:spcPts val="3030"/>
              </a:lnSpc>
              <a:spcBef>
                <a:spcPts val="47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Terjadi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pada saat berkembangnya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Psikologi  Abnormal dan psikiatri di Amerika Serikat,  yaitu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pada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tahun</a:t>
            </a:r>
            <a:r>
              <a:rPr dirty="0" sz="2800" spc="2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1783.</a:t>
            </a:r>
            <a:endParaRPr sz="2800">
              <a:latin typeface="Gothic Uralic"/>
              <a:cs typeface="Gothic Uralic"/>
            </a:endParaRPr>
          </a:p>
          <a:p>
            <a:pPr marL="396875" marR="232410" indent="-384810">
              <a:lnSpc>
                <a:spcPct val="90000"/>
              </a:lnSpc>
              <a:spcBef>
                <a:spcPts val="61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Ketika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itu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Benyamin Rush (1745-1813)  menjadi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anggota staff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medis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dirumah sakit  Penisylvania. Dirumah sakit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ini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ada 24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pasien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yang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dianggap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sebagai </a:t>
            </a:r>
            <a:r>
              <a:rPr dirty="0" sz="2800" spc="-5" b="1" i="1">
                <a:solidFill>
                  <a:srgbClr val="FFFFFF"/>
                </a:solidFill>
                <a:latin typeface="TeXGyreAdventor"/>
                <a:cs typeface="TeXGyreAdventor"/>
              </a:rPr>
              <a:t>”lunaties”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(orang-orang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gila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atau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sakit</a:t>
            </a:r>
            <a:r>
              <a:rPr dirty="0" sz="2800" spc="2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ingatan).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49580"/>
            <a:ext cx="5770245" cy="1160145"/>
            <a:chOff x="684276" y="449580"/>
            <a:chExt cx="5770245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49580"/>
              <a:ext cx="1629156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33728" y="449580"/>
              <a:ext cx="2258568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63468" y="449580"/>
              <a:ext cx="2887980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71743" y="449580"/>
              <a:ext cx="882396" cy="11597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7290" y="786638"/>
              <a:ext cx="720725" cy="390525"/>
            </a:xfrm>
            <a:custGeom>
              <a:avLst/>
              <a:gdLst/>
              <a:ahLst/>
              <a:cxnLst/>
              <a:rect l="l" t="t" r="r" b="b"/>
              <a:pathLst>
                <a:path w="720725" h="390525">
                  <a:moveTo>
                    <a:pt x="559866" y="92456"/>
                  </a:moveTo>
                  <a:lnTo>
                    <a:pt x="508622" y="102933"/>
                  </a:lnTo>
                  <a:lnTo>
                    <a:pt x="465759" y="134365"/>
                  </a:lnTo>
                  <a:lnTo>
                    <a:pt x="436613" y="182197"/>
                  </a:lnTo>
                  <a:lnTo>
                    <a:pt x="426897" y="241935"/>
                  </a:lnTo>
                  <a:lnTo>
                    <a:pt x="429417" y="272270"/>
                  </a:lnTo>
                  <a:lnTo>
                    <a:pt x="449507" y="325177"/>
                  </a:lnTo>
                  <a:lnTo>
                    <a:pt x="487962" y="366395"/>
                  </a:lnTo>
                  <a:lnTo>
                    <a:pt x="535449" y="387731"/>
                  </a:lnTo>
                  <a:lnTo>
                    <a:pt x="562025" y="390398"/>
                  </a:lnTo>
                  <a:lnTo>
                    <a:pt x="574003" y="389850"/>
                  </a:lnTo>
                  <a:lnTo>
                    <a:pt x="617840" y="376562"/>
                  </a:lnTo>
                  <a:lnTo>
                    <a:pt x="649147" y="353060"/>
                  </a:lnTo>
                  <a:lnTo>
                    <a:pt x="720267" y="353060"/>
                  </a:lnTo>
                  <a:lnTo>
                    <a:pt x="720267" y="325247"/>
                  </a:lnTo>
                  <a:lnTo>
                    <a:pt x="574598" y="325247"/>
                  </a:lnTo>
                  <a:lnTo>
                    <a:pt x="559047" y="323768"/>
                  </a:lnTo>
                  <a:lnTo>
                    <a:pt x="519988" y="301498"/>
                  </a:lnTo>
                  <a:lnTo>
                    <a:pt x="499164" y="258671"/>
                  </a:lnTo>
                  <a:lnTo>
                    <a:pt x="497783" y="240919"/>
                  </a:lnTo>
                  <a:lnTo>
                    <a:pt x="499140" y="223718"/>
                  </a:lnTo>
                  <a:lnTo>
                    <a:pt x="519607" y="181356"/>
                  </a:lnTo>
                  <a:lnTo>
                    <a:pt x="558559" y="159460"/>
                  </a:lnTo>
                  <a:lnTo>
                    <a:pt x="574344" y="157987"/>
                  </a:lnTo>
                  <a:lnTo>
                    <a:pt x="720267" y="157987"/>
                  </a:lnTo>
                  <a:lnTo>
                    <a:pt x="720267" y="130937"/>
                  </a:lnTo>
                  <a:lnTo>
                    <a:pt x="649147" y="130937"/>
                  </a:lnTo>
                  <a:lnTo>
                    <a:pt x="639428" y="121912"/>
                  </a:lnTo>
                  <a:lnTo>
                    <a:pt x="629304" y="114077"/>
                  </a:lnTo>
                  <a:lnTo>
                    <a:pt x="584615" y="94837"/>
                  </a:lnTo>
                  <a:lnTo>
                    <a:pt x="572437" y="93051"/>
                  </a:lnTo>
                  <a:lnTo>
                    <a:pt x="559866" y="92456"/>
                  </a:lnTo>
                  <a:close/>
                </a:path>
                <a:path w="720725" h="390525">
                  <a:moveTo>
                    <a:pt x="720267" y="353060"/>
                  </a:moveTo>
                  <a:lnTo>
                    <a:pt x="649147" y="353060"/>
                  </a:lnTo>
                  <a:lnTo>
                    <a:pt x="649147" y="383032"/>
                  </a:lnTo>
                  <a:lnTo>
                    <a:pt x="720267" y="383032"/>
                  </a:lnTo>
                  <a:lnTo>
                    <a:pt x="720267" y="353060"/>
                  </a:lnTo>
                  <a:close/>
                </a:path>
                <a:path w="720725" h="390525">
                  <a:moveTo>
                    <a:pt x="720267" y="157987"/>
                  </a:moveTo>
                  <a:lnTo>
                    <a:pt x="574344" y="157987"/>
                  </a:lnTo>
                  <a:lnTo>
                    <a:pt x="590487" y="159436"/>
                  </a:lnTo>
                  <a:lnTo>
                    <a:pt x="605189" y="163766"/>
                  </a:lnTo>
                  <a:lnTo>
                    <a:pt x="639819" y="193288"/>
                  </a:lnTo>
                  <a:lnTo>
                    <a:pt x="652195" y="240919"/>
                  </a:lnTo>
                  <a:lnTo>
                    <a:pt x="650816" y="258873"/>
                  </a:lnTo>
                  <a:lnTo>
                    <a:pt x="630224" y="301878"/>
                  </a:lnTo>
                  <a:lnTo>
                    <a:pt x="590648" y="323792"/>
                  </a:lnTo>
                  <a:lnTo>
                    <a:pt x="574598" y="325247"/>
                  </a:lnTo>
                  <a:lnTo>
                    <a:pt x="720267" y="325247"/>
                  </a:lnTo>
                  <a:lnTo>
                    <a:pt x="720267" y="157987"/>
                  </a:lnTo>
                  <a:close/>
                </a:path>
                <a:path w="720725" h="390525">
                  <a:moveTo>
                    <a:pt x="720267" y="99695"/>
                  </a:moveTo>
                  <a:lnTo>
                    <a:pt x="649147" y="99695"/>
                  </a:lnTo>
                  <a:lnTo>
                    <a:pt x="649147" y="130937"/>
                  </a:lnTo>
                  <a:lnTo>
                    <a:pt x="720267" y="130937"/>
                  </a:lnTo>
                  <a:lnTo>
                    <a:pt x="720267" y="99695"/>
                  </a:lnTo>
                  <a:close/>
                </a:path>
                <a:path w="720725" h="390525">
                  <a:moveTo>
                    <a:pt x="313613" y="99695"/>
                  </a:moveTo>
                  <a:lnTo>
                    <a:pt x="252653" y="99695"/>
                  </a:lnTo>
                  <a:lnTo>
                    <a:pt x="252653" y="383032"/>
                  </a:lnTo>
                  <a:lnTo>
                    <a:pt x="323265" y="383032"/>
                  </a:lnTo>
                  <a:lnTo>
                    <a:pt x="323265" y="268477"/>
                  </a:lnTo>
                  <a:lnTo>
                    <a:pt x="322884" y="254635"/>
                  </a:lnTo>
                  <a:lnTo>
                    <a:pt x="323599" y="227369"/>
                  </a:lnTo>
                  <a:lnTo>
                    <a:pt x="329314" y="187555"/>
                  </a:lnTo>
                  <a:lnTo>
                    <a:pt x="354120" y="155950"/>
                  </a:lnTo>
                  <a:lnTo>
                    <a:pt x="362000" y="154686"/>
                  </a:lnTo>
                  <a:lnTo>
                    <a:pt x="384821" y="154686"/>
                  </a:lnTo>
                  <a:lnTo>
                    <a:pt x="391789" y="135382"/>
                  </a:lnTo>
                  <a:lnTo>
                    <a:pt x="313613" y="135382"/>
                  </a:lnTo>
                  <a:lnTo>
                    <a:pt x="313613" y="99695"/>
                  </a:lnTo>
                  <a:close/>
                </a:path>
                <a:path w="720725" h="390525">
                  <a:moveTo>
                    <a:pt x="384821" y="154686"/>
                  </a:moveTo>
                  <a:lnTo>
                    <a:pt x="367334" y="154686"/>
                  </a:lnTo>
                  <a:lnTo>
                    <a:pt x="374192" y="156717"/>
                  </a:lnTo>
                  <a:lnTo>
                    <a:pt x="382574" y="160909"/>
                  </a:lnTo>
                  <a:lnTo>
                    <a:pt x="384821" y="154686"/>
                  </a:lnTo>
                  <a:close/>
                </a:path>
                <a:path w="720725" h="390525">
                  <a:moveTo>
                    <a:pt x="375843" y="92456"/>
                  </a:moveTo>
                  <a:lnTo>
                    <a:pt x="332116" y="109450"/>
                  </a:lnTo>
                  <a:lnTo>
                    <a:pt x="313613" y="135382"/>
                  </a:lnTo>
                  <a:lnTo>
                    <a:pt x="391789" y="135382"/>
                  </a:lnTo>
                  <a:lnTo>
                    <a:pt x="404672" y="99695"/>
                  </a:lnTo>
                  <a:lnTo>
                    <a:pt x="397221" y="96527"/>
                  </a:lnTo>
                  <a:lnTo>
                    <a:pt x="389924" y="94265"/>
                  </a:lnTo>
                  <a:lnTo>
                    <a:pt x="382795" y="92908"/>
                  </a:lnTo>
                  <a:lnTo>
                    <a:pt x="375843" y="92456"/>
                  </a:lnTo>
                  <a:close/>
                </a:path>
                <a:path w="720725" h="390525">
                  <a:moveTo>
                    <a:pt x="209092" y="0"/>
                  </a:moveTo>
                  <a:lnTo>
                    <a:pt x="0" y="0"/>
                  </a:lnTo>
                  <a:lnTo>
                    <a:pt x="0" y="383032"/>
                  </a:lnTo>
                  <a:lnTo>
                    <a:pt x="209092" y="383032"/>
                  </a:lnTo>
                  <a:lnTo>
                    <a:pt x="209092" y="311403"/>
                  </a:lnTo>
                  <a:lnTo>
                    <a:pt x="72402" y="311403"/>
                  </a:lnTo>
                  <a:lnTo>
                    <a:pt x="72402" y="210692"/>
                  </a:lnTo>
                  <a:lnTo>
                    <a:pt x="209092" y="210692"/>
                  </a:lnTo>
                  <a:lnTo>
                    <a:pt x="209092" y="140588"/>
                  </a:lnTo>
                  <a:lnTo>
                    <a:pt x="72402" y="140588"/>
                  </a:lnTo>
                  <a:lnTo>
                    <a:pt x="72402" y="71247"/>
                  </a:lnTo>
                  <a:lnTo>
                    <a:pt x="209092" y="71247"/>
                  </a:lnTo>
                  <a:lnTo>
                    <a:pt x="20909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72006" y="941578"/>
              <a:ext cx="160528" cy="1733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77290" y="786638"/>
              <a:ext cx="720725" cy="390525"/>
            </a:xfrm>
            <a:custGeom>
              <a:avLst/>
              <a:gdLst/>
              <a:ahLst/>
              <a:cxnLst/>
              <a:rect l="l" t="t" r="r" b="b"/>
              <a:pathLst>
                <a:path w="720725" h="390525">
                  <a:moveTo>
                    <a:pt x="559866" y="92456"/>
                  </a:moveTo>
                  <a:lnTo>
                    <a:pt x="607745" y="101981"/>
                  </a:lnTo>
                  <a:lnTo>
                    <a:pt x="649147" y="130937"/>
                  </a:lnTo>
                  <a:lnTo>
                    <a:pt x="649147" y="99695"/>
                  </a:lnTo>
                  <a:lnTo>
                    <a:pt x="720267" y="99695"/>
                  </a:lnTo>
                  <a:lnTo>
                    <a:pt x="720267" y="383032"/>
                  </a:lnTo>
                  <a:lnTo>
                    <a:pt x="649147" y="383032"/>
                  </a:lnTo>
                  <a:lnTo>
                    <a:pt x="649147" y="353060"/>
                  </a:lnTo>
                  <a:lnTo>
                    <a:pt x="638743" y="362275"/>
                  </a:lnTo>
                  <a:lnTo>
                    <a:pt x="596672" y="385468"/>
                  </a:lnTo>
                  <a:lnTo>
                    <a:pt x="562025" y="390398"/>
                  </a:lnTo>
                  <a:lnTo>
                    <a:pt x="535449" y="387731"/>
                  </a:lnTo>
                  <a:lnTo>
                    <a:pt x="487962" y="366395"/>
                  </a:lnTo>
                  <a:lnTo>
                    <a:pt x="449507" y="325177"/>
                  </a:lnTo>
                  <a:lnTo>
                    <a:pt x="429417" y="272270"/>
                  </a:lnTo>
                  <a:lnTo>
                    <a:pt x="426897" y="241935"/>
                  </a:lnTo>
                  <a:lnTo>
                    <a:pt x="429326" y="210571"/>
                  </a:lnTo>
                  <a:lnTo>
                    <a:pt x="448757" y="156799"/>
                  </a:lnTo>
                  <a:lnTo>
                    <a:pt x="486143" y="116030"/>
                  </a:lnTo>
                  <a:lnTo>
                    <a:pt x="533196" y="95075"/>
                  </a:lnTo>
                  <a:lnTo>
                    <a:pt x="559866" y="92456"/>
                  </a:lnTo>
                  <a:close/>
                </a:path>
                <a:path w="720725" h="390525">
                  <a:moveTo>
                    <a:pt x="375843" y="92456"/>
                  </a:moveTo>
                  <a:lnTo>
                    <a:pt x="382795" y="92908"/>
                  </a:lnTo>
                  <a:lnTo>
                    <a:pt x="389924" y="94265"/>
                  </a:lnTo>
                  <a:lnTo>
                    <a:pt x="397221" y="96527"/>
                  </a:lnTo>
                  <a:lnTo>
                    <a:pt x="404672" y="99695"/>
                  </a:lnTo>
                  <a:lnTo>
                    <a:pt x="382574" y="160909"/>
                  </a:lnTo>
                  <a:lnTo>
                    <a:pt x="374192" y="156717"/>
                  </a:lnTo>
                  <a:lnTo>
                    <a:pt x="367334" y="154686"/>
                  </a:lnTo>
                  <a:lnTo>
                    <a:pt x="362000" y="154686"/>
                  </a:lnTo>
                  <a:lnTo>
                    <a:pt x="354120" y="155950"/>
                  </a:lnTo>
                  <a:lnTo>
                    <a:pt x="329314" y="187555"/>
                  </a:lnTo>
                  <a:lnTo>
                    <a:pt x="323599" y="227369"/>
                  </a:lnTo>
                  <a:lnTo>
                    <a:pt x="322884" y="254635"/>
                  </a:lnTo>
                  <a:lnTo>
                    <a:pt x="323265" y="268477"/>
                  </a:lnTo>
                  <a:lnTo>
                    <a:pt x="323265" y="383032"/>
                  </a:lnTo>
                  <a:lnTo>
                    <a:pt x="252653" y="383032"/>
                  </a:lnTo>
                  <a:lnTo>
                    <a:pt x="252653" y="99695"/>
                  </a:lnTo>
                  <a:lnTo>
                    <a:pt x="313613" y="99695"/>
                  </a:lnTo>
                  <a:lnTo>
                    <a:pt x="313613" y="135382"/>
                  </a:lnTo>
                  <a:lnTo>
                    <a:pt x="318971" y="125452"/>
                  </a:lnTo>
                  <a:lnTo>
                    <a:pt x="348286" y="98563"/>
                  </a:lnTo>
                  <a:lnTo>
                    <a:pt x="366245" y="93126"/>
                  </a:lnTo>
                  <a:lnTo>
                    <a:pt x="375843" y="92456"/>
                  </a:lnTo>
                  <a:close/>
                </a:path>
                <a:path w="720725" h="390525">
                  <a:moveTo>
                    <a:pt x="0" y="0"/>
                  </a:moveTo>
                  <a:lnTo>
                    <a:pt x="209092" y="0"/>
                  </a:lnTo>
                  <a:lnTo>
                    <a:pt x="209092" y="71247"/>
                  </a:lnTo>
                  <a:lnTo>
                    <a:pt x="72402" y="71247"/>
                  </a:lnTo>
                  <a:lnTo>
                    <a:pt x="72402" y="140588"/>
                  </a:lnTo>
                  <a:lnTo>
                    <a:pt x="209092" y="140588"/>
                  </a:lnTo>
                  <a:lnTo>
                    <a:pt x="209092" y="210692"/>
                  </a:lnTo>
                  <a:lnTo>
                    <a:pt x="72402" y="210692"/>
                  </a:lnTo>
                  <a:lnTo>
                    <a:pt x="72402" y="311403"/>
                  </a:lnTo>
                  <a:lnTo>
                    <a:pt x="209092" y="311403"/>
                  </a:lnTo>
                  <a:lnTo>
                    <a:pt x="209092" y="383032"/>
                  </a:lnTo>
                  <a:lnTo>
                    <a:pt x="0" y="38303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21331" y="769620"/>
              <a:ext cx="1507490" cy="407670"/>
            </a:xfrm>
            <a:custGeom>
              <a:avLst/>
              <a:gdLst/>
              <a:ahLst/>
              <a:cxnLst/>
              <a:rect l="l" t="t" r="r" b="b"/>
              <a:pathLst>
                <a:path w="1507489" h="407669">
                  <a:moveTo>
                    <a:pt x="1024001" y="109474"/>
                  </a:moveTo>
                  <a:lnTo>
                    <a:pt x="972756" y="119951"/>
                  </a:lnTo>
                  <a:lnTo>
                    <a:pt x="929894" y="151383"/>
                  </a:lnTo>
                  <a:lnTo>
                    <a:pt x="900747" y="199215"/>
                  </a:lnTo>
                  <a:lnTo>
                    <a:pt x="891032" y="258952"/>
                  </a:lnTo>
                  <a:lnTo>
                    <a:pt x="893552" y="289288"/>
                  </a:lnTo>
                  <a:lnTo>
                    <a:pt x="913641" y="342195"/>
                  </a:lnTo>
                  <a:lnTo>
                    <a:pt x="952097" y="383413"/>
                  </a:lnTo>
                  <a:lnTo>
                    <a:pt x="999583" y="404749"/>
                  </a:lnTo>
                  <a:lnTo>
                    <a:pt x="1026160" y="407415"/>
                  </a:lnTo>
                  <a:lnTo>
                    <a:pt x="1038137" y="406868"/>
                  </a:lnTo>
                  <a:lnTo>
                    <a:pt x="1081974" y="393580"/>
                  </a:lnTo>
                  <a:lnTo>
                    <a:pt x="1113282" y="370077"/>
                  </a:lnTo>
                  <a:lnTo>
                    <a:pt x="1184402" y="370077"/>
                  </a:lnTo>
                  <a:lnTo>
                    <a:pt x="1184402" y="342264"/>
                  </a:lnTo>
                  <a:lnTo>
                    <a:pt x="1038732" y="342264"/>
                  </a:lnTo>
                  <a:lnTo>
                    <a:pt x="1023181" y="340786"/>
                  </a:lnTo>
                  <a:lnTo>
                    <a:pt x="984123" y="318515"/>
                  </a:lnTo>
                  <a:lnTo>
                    <a:pt x="963298" y="275689"/>
                  </a:lnTo>
                  <a:lnTo>
                    <a:pt x="961918" y="257937"/>
                  </a:lnTo>
                  <a:lnTo>
                    <a:pt x="963275" y="240736"/>
                  </a:lnTo>
                  <a:lnTo>
                    <a:pt x="983742" y="198374"/>
                  </a:lnTo>
                  <a:lnTo>
                    <a:pt x="1022693" y="176478"/>
                  </a:lnTo>
                  <a:lnTo>
                    <a:pt x="1038479" y="175005"/>
                  </a:lnTo>
                  <a:lnTo>
                    <a:pt x="1184402" y="175005"/>
                  </a:lnTo>
                  <a:lnTo>
                    <a:pt x="1184402" y="147954"/>
                  </a:lnTo>
                  <a:lnTo>
                    <a:pt x="1113282" y="147954"/>
                  </a:lnTo>
                  <a:lnTo>
                    <a:pt x="1103562" y="138930"/>
                  </a:lnTo>
                  <a:lnTo>
                    <a:pt x="1093438" y="131095"/>
                  </a:lnTo>
                  <a:lnTo>
                    <a:pt x="1048750" y="111855"/>
                  </a:lnTo>
                  <a:lnTo>
                    <a:pt x="1036572" y="110069"/>
                  </a:lnTo>
                  <a:lnTo>
                    <a:pt x="1024001" y="109474"/>
                  </a:lnTo>
                  <a:close/>
                </a:path>
                <a:path w="1507489" h="407669">
                  <a:moveTo>
                    <a:pt x="1184402" y="370077"/>
                  </a:moveTo>
                  <a:lnTo>
                    <a:pt x="1113282" y="370077"/>
                  </a:lnTo>
                  <a:lnTo>
                    <a:pt x="1113282" y="400050"/>
                  </a:lnTo>
                  <a:lnTo>
                    <a:pt x="1184402" y="400050"/>
                  </a:lnTo>
                  <a:lnTo>
                    <a:pt x="1184402" y="370077"/>
                  </a:lnTo>
                  <a:close/>
                </a:path>
                <a:path w="1507489" h="407669">
                  <a:moveTo>
                    <a:pt x="1184402" y="175005"/>
                  </a:moveTo>
                  <a:lnTo>
                    <a:pt x="1038479" y="175005"/>
                  </a:lnTo>
                  <a:lnTo>
                    <a:pt x="1054621" y="176454"/>
                  </a:lnTo>
                  <a:lnTo>
                    <a:pt x="1069324" y="180784"/>
                  </a:lnTo>
                  <a:lnTo>
                    <a:pt x="1103953" y="210306"/>
                  </a:lnTo>
                  <a:lnTo>
                    <a:pt x="1116330" y="257937"/>
                  </a:lnTo>
                  <a:lnTo>
                    <a:pt x="1114950" y="275891"/>
                  </a:lnTo>
                  <a:lnTo>
                    <a:pt x="1094359" y="318896"/>
                  </a:lnTo>
                  <a:lnTo>
                    <a:pt x="1054782" y="340810"/>
                  </a:lnTo>
                  <a:lnTo>
                    <a:pt x="1038732" y="342264"/>
                  </a:lnTo>
                  <a:lnTo>
                    <a:pt x="1184402" y="342264"/>
                  </a:lnTo>
                  <a:lnTo>
                    <a:pt x="1184402" y="175005"/>
                  </a:lnTo>
                  <a:close/>
                </a:path>
                <a:path w="1507489" h="407669">
                  <a:moveTo>
                    <a:pt x="1184402" y="116712"/>
                  </a:moveTo>
                  <a:lnTo>
                    <a:pt x="1113282" y="116712"/>
                  </a:lnTo>
                  <a:lnTo>
                    <a:pt x="1113282" y="147954"/>
                  </a:lnTo>
                  <a:lnTo>
                    <a:pt x="1184402" y="147954"/>
                  </a:lnTo>
                  <a:lnTo>
                    <a:pt x="1184402" y="116712"/>
                  </a:lnTo>
                  <a:close/>
                </a:path>
                <a:path w="1507489" h="407669">
                  <a:moveTo>
                    <a:pt x="839343" y="116712"/>
                  </a:moveTo>
                  <a:lnTo>
                    <a:pt x="768223" y="116712"/>
                  </a:lnTo>
                  <a:lnTo>
                    <a:pt x="768223" y="400050"/>
                  </a:lnTo>
                  <a:lnTo>
                    <a:pt x="839343" y="400050"/>
                  </a:lnTo>
                  <a:lnTo>
                    <a:pt x="839343" y="116712"/>
                  </a:lnTo>
                  <a:close/>
                </a:path>
                <a:path w="1507489" h="407669">
                  <a:moveTo>
                    <a:pt x="345313" y="116712"/>
                  </a:moveTo>
                  <a:lnTo>
                    <a:pt x="274193" y="116712"/>
                  </a:lnTo>
                  <a:lnTo>
                    <a:pt x="274193" y="400050"/>
                  </a:lnTo>
                  <a:lnTo>
                    <a:pt x="345313" y="400050"/>
                  </a:lnTo>
                  <a:lnTo>
                    <a:pt x="345357" y="272160"/>
                  </a:lnTo>
                  <a:lnTo>
                    <a:pt x="345763" y="254966"/>
                  </a:lnTo>
                  <a:lnTo>
                    <a:pt x="352425" y="214121"/>
                  </a:lnTo>
                  <a:lnTo>
                    <a:pt x="381593" y="179937"/>
                  </a:lnTo>
                  <a:lnTo>
                    <a:pt x="406400" y="173989"/>
                  </a:lnTo>
                  <a:lnTo>
                    <a:pt x="702863" y="173989"/>
                  </a:lnTo>
                  <a:lnTo>
                    <a:pt x="702726" y="173265"/>
                  </a:lnTo>
                  <a:lnTo>
                    <a:pt x="698499" y="160527"/>
                  </a:lnTo>
                  <a:lnTo>
                    <a:pt x="516763" y="160527"/>
                  </a:lnTo>
                  <a:lnTo>
                    <a:pt x="510044" y="149225"/>
                  </a:lnTo>
                  <a:lnTo>
                    <a:pt x="345313" y="149225"/>
                  </a:lnTo>
                  <a:lnTo>
                    <a:pt x="345313" y="116712"/>
                  </a:lnTo>
                  <a:close/>
                </a:path>
                <a:path w="1507489" h="407669">
                  <a:moveTo>
                    <a:pt x="588772" y="173989"/>
                  </a:moveTo>
                  <a:lnTo>
                    <a:pt x="406400" y="173989"/>
                  </a:lnTo>
                  <a:lnTo>
                    <a:pt x="414039" y="174513"/>
                  </a:lnTo>
                  <a:lnTo>
                    <a:pt x="421131" y="176085"/>
                  </a:lnTo>
                  <a:lnTo>
                    <a:pt x="450342" y="207771"/>
                  </a:lnTo>
                  <a:lnTo>
                    <a:pt x="455806" y="256285"/>
                  </a:lnTo>
                  <a:lnTo>
                    <a:pt x="455930" y="400050"/>
                  </a:lnTo>
                  <a:lnTo>
                    <a:pt x="527557" y="400050"/>
                  </a:lnTo>
                  <a:lnTo>
                    <a:pt x="527557" y="272160"/>
                  </a:lnTo>
                  <a:lnTo>
                    <a:pt x="528008" y="253255"/>
                  </a:lnTo>
                  <a:lnTo>
                    <a:pt x="534669" y="213232"/>
                  </a:lnTo>
                  <a:lnTo>
                    <a:pt x="563608" y="179883"/>
                  </a:lnTo>
                  <a:lnTo>
                    <a:pt x="579939" y="174652"/>
                  </a:lnTo>
                  <a:lnTo>
                    <a:pt x="588772" y="173989"/>
                  </a:lnTo>
                  <a:close/>
                </a:path>
                <a:path w="1507489" h="407669">
                  <a:moveTo>
                    <a:pt x="702863" y="173989"/>
                  </a:moveTo>
                  <a:lnTo>
                    <a:pt x="588772" y="173989"/>
                  </a:lnTo>
                  <a:lnTo>
                    <a:pt x="600013" y="175059"/>
                  </a:lnTo>
                  <a:lnTo>
                    <a:pt x="609742" y="178260"/>
                  </a:lnTo>
                  <a:lnTo>
                    <a:pt x="633745" y="215884"/>
                  </a:lnTo>
                  <a:lnTo>
                    <a:pt x="636778" y="400050"/>
                  </a:lnTo>
                  <a:lnTo>
                    <a:pt x="708406" y="400050"/>
                  </a:lnTo>
                  <a:lnTo>
                    <a:pt x="708300" y="230028"/>
                  </a:lnTo>
                  <a:lnTo>
                    <a:pt x="707767" y="210171"/>
                  </a:lnTo>
                  <a:lnTo>
                    <a:pt x="705865" y="189944"/>
                  </a:lnTo>
                  <a:lnTo>
                    <a:pt x="702863" y="173989"/>
                  </a:lnTo>
                  <a:close/>
                </a:path>
                <a:path w="1507489" h="407669">
                  <a:moveTo>
                    <a:pt x="612140" y="109474"/>
                  </a:moveTo>
                  <a:lnTo>
                    <a:pt x="570938" y="116760"/>
                  </a:lnTo>
                  <a:lnTo>
                    <a:pt x="535622" y="138429"/>
                  </a:lnTo>
                  <a:lnTo>
                    <a:pt x="516763" y="160527"/>
                  </a:lnTo>
                  <a:lnTo>
                    <a:pt x="698499" y="160527"/>
                  </a:lnTo>
                  <a:lnTo>
                    <a:pt x="665353" y="123443"/>
                  </a:lnTo>
                  <a:lnTo>
                    <a:pt x="626830" y="110335"/>
                  </a:lnTo>
                  <a:lnTo>
                    <a:pt x="612140" y="109474"/>
                  </a:lnTo>
                  <a:close/>
                </a:path>
                <a:path w="1507489" h="407669">
                  <a:moveTo>
                    <a:pt x="434467" y="109474"/>
                  </a:moveTo>
                  <a:lnTo>
                    <a:pt x="385825" y="119379"/>
                  </a:lnTo>
                  <a:lnTo>
                    <a:pt x="345313" y="149225"/>
                  </a:lnTo>
                  <a:lnTo>
                    <a:pt x="510044" y="149225"/>
                  </a:lnTo>
                  <a:lnTo>
                    <a:pt x="482345" y="122427"/>
                  </a:lnTo>
                  <a:lnTo>
                    <a:pt x="434467" y="109474"/>
                  </a:lnTo>
                  <a:close/>
                </a:path>
                <a:path w="1507489" h="407669">
                  <a:moveTo>
                    <a:pt x="72390" y="17017"/>
                  </a:moveTo>
                  <a:lnTo>
                    <a:pt x="0" y="17017"/>
                  </a:lnTo>
                  <a:lnTo>
                    <a:pt x="0" y="400050"/>
                  </a:lnTo>
                  <a:lnTo>
                    <a:pt x="72390" y="400050"/>
                  </a:lnTo>
                  <a:lnTo>
                    <a:pt x="72390" y="17017"/>
                  </a:lnTo>
                  <a:close/>
                </a:path>
                <a:path w="1507489" h="407669">
                  <a:moveTo>
                    <a:pt x="1327022" y="7365"/>
                  </a:moveTo>
                  <a:lnTo>
                    <a:pt x="1256410" y="7365"/>
                  </a:lnTo>
                  <a:lnTo>
                    <a:pt x="1256410" y="400050"/>
                  </a:lnTo>
                  <a:lnTo>
                    <a:pt x="1327022" y="400050"/>
                  </a:lnTo>
                  <a:lnTo>
                    <a:pt x="1327118" y="275843"/>
                  </a:lnTo>
                  <a:lnTo>
                    <a:pt x="1327213" y="265541"/>
                  </a:lnTo>
                  <a:lnTo>
                    <a:pt x="1333694" y="216227"/>
                  </a:lnTo>
                  <a:lnTo>
                    <a:pt x="1359759" y="182588"/>
                  </a:lnTo>
                  <a:lnTo>
                    <a:pt x="1388745" y="174497"/>
                  </a:lnTo>
                  <a:lnTo>
                    <a:pt x="1502386" y="174497"/>
                  </a:lnTo>
                  <a:lnTo>
                    <a:pt x="1501298" y="169798"/>
                  </a:lnTo>
                  <a:lnTo>
                    <a:pt x="1493559" y="152701"/>
                  </a:lnTo>
                  <a:lnTo>
                    <a:pt x="1487978" y="145414"/>
                  </a:lnTo>
                  <a:lnTo>
                    <a:pt x="1327022" y="145414"/>
                  </a:lnTo>
                  <a:lnTo>
                    <a:pt x="1327022" y="7365"/>
                  </a:lnTo>
                  <a:close/>
                </a:path>
                <a:path w="1507489" h="407669">
                  <a:moveTo>
                    <a:pt x="1502386" y="174497"/>
                  </a:moveTo>
                  <a:lnTo>
                    <a:pt x="1388745" y="174497"/>
                  </a:lnTo>
                  <a:lnTo>
                    <a:pt x="1396718" y="175043"/>
                  </a:lnTo>
                  <a:lnTo>
                    <a:pt x="1404048" y="176672"/>
                  </a:lnTo>
                  <a:lnTo>
                    <a:pt x="1432687" y="209168"/>
                  </a:lnTo>
                  <a:lnTo>
                    <a:pt x="1437098" y="253245"/>
                  </a:lnTo>
                  <a:lnTo>
                    <a:pt x="1437385" y="275843"/>
                  </a:lnTo>
                  <a:lnTo>
                    <a:pt x="1437385" y="400050"/>
                  </a:lnTo>
                  <a:lnTo>
                    <a:pt x="1507490" y="400050"/>
                  </a:lnTo>
                  <a:lnTo>
                    <a:pt x="1507490" y="212851"/>
                  </a:lnTo>
                  <a:lnTo>
                    <a:pt x="1505942" y="189849"/>
                  </a:lnTo>
                  <a:lnTo>
                    <a:pt x="1502386" y="174497"/>
                  </a:lnTo>
                  <a:close/>
                </a:path>
                <a:path w="1507489" h="407669">
                  <a:moveTo>
                    <a:pt x="1411605" y="109474"/>
                  </a:moveTo>
                  <a:lnTo>
                    <a:pt x="1368933" y="118363"/>
                  </a:lnTo>
                  <a:lnTo>
                    <a:pt x="1327022" y="145414"/>
                  </a:lnTo>
                  <a:lnTo>
                    <a:pt x="1487978" y="145414"/>
                  </a:lnTo>
                  <a:lnTo>
                    <a:pt x="1450498" y="116728"/>
                  </a:lnTo>
                  <a:lnTo>
                    <a:pt x="1411605" y="109474"/>
                  </a:lnTo>
                  <a:close/>
                </a:path>
                <a:path w="1507489" h="407669">
                  <a:moveTo>
                    <a:pt x="209931" y="7365"/>
                  </a:moveTo>
                  <a:lnTo>
                    <a:pt x="138811" y="7365"/>
                  </a:lnTo>
                  <a:lnTo>
                    <a:pt x="138811" y="400050"/>
                  </a:lnTo>
                  <a:lnTo>
                    <a:pt x="209931" y="400050"/>
                  </a:lnTo>
                  <a:lnTo>
                    <a:pt x="209931" y="7365"/>
                  </a:lnTo>
                  <a:close/>
                </a:path>
                <a:path w="1507489" h="407669">
                  <a:moveTo>
                    <a:pt x="803782" y="0"/>
                  </a:moveTo>
                  <a:lnTo>
                    <a:pt x="766091" y="20335"/>
                  </a:lnTo>
                  <a:lnTo>
                    <a:pt x="758698" y="45338"/>
                  </a:lnTo>
                  <a:lnTo>
                    <a:pt x="759531" y="54770"/>
                  </a:lnTo>
                  <a:lnTo>
                    <a:pt x="786796" y="88788"/>
                  </a:lnTo>
                  <a:lnTo>
                    <a:pt x="804418" y="92201"/>
                  </a:lnTo>
                  <a:lnTo>
                    <a:pt x="813252" y="91368"/>
                  </a:lnTo>
                  <a:lnTo>
                    <a:pt x="845978" y="63992"/>
                  </a:lnTo>
                  <a:lnTo>
                    <a:pt x="849249" y="46354"/>
                  </a:lnTo>
                  <a:lnTo>
                    <a:pt x="848415" y="37091"/>
                  </a:lnTo>
                  <a:lnTo>
                    <a:pt x="821229" y="3413"/>
                  </a:lnTo>
                  <a:lnTo>
                    <a:pt x="80378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80181" y="941578"/>
              <a:ext cx="160528" cy="173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21331" y="776986"/>
              <a:ext cx="1507490" cy="400050"/>
            </a:xfrm>
            <a:custGeom>
              <a:avLst/>
              <a:gdLst/>
              <a:ahLst/>
              <a:cxnLst/>
              <a:rect l="l" t="t" r="r" b="b"/>
              <a:pathLst>
                <a:path w="1507489" h="400050">
                  <a:moveTo>
                    <a:pt x="768223" y="109347"/>
                  </a:moveTo>
                  <a:lnTo>
                    <a:pt x="839343" y="109347"/>
                  </a:lnTo>
                  <a:lnTo>
                    <a:pt x="839343" y="392684"/>
                  </a:lnTo>
                  <a:lnTo>
                    <a:pt x="768223" y="392684"/>
                  </a:lnTo>
                  <a:lnTo>
                    <a:pt x="768223" y="109347"/>
                  </a:lnTo>
                  <a:close/>
                </a:path>
                <a:path w="1507489" h="400050">
                  <a:moveTo>
                    <a:pt x="1024001" y="102108"/>
                  </a:moveTo>
                  <a:lnTo>
                    <a:pt x="1071880" y="111633"/>
                  </a:lnTo>
                  <a:lnTo>
                    <a:pt x="1113282" y="140588"/>
                  </a:lnTo>
                  <a:lnTo>
                    <a:pt x="1113282" y="109347"/>
                  </a:lnTo>
                  <a:lnTo>
                    <a:pt x="1184402" y="109347"/>
                  </a:lnTo>
                  <a:lnTo>
                    <a:pt x="1184402" y="392684"/>
                  </a:lnTo>
                  <a:lnTo>
                    <a:pt x="1113282" y="392684"/>
                  </a:lnTo>
                  <a:lnTo>
                    <a:pt x="1113282" y="362712"/>
                  </a:lnTo>
                  <a:lnTo>
                    <a:pt x="1102877" y="371927"/>
                  </a:lnTo>
                  <a:lnTo>
                    <a:pt x="1060807" y="395120"/>
                  </a:lnTo>
                  <a:lnTo>
                    <a:pt x="1026160" y="400050"/>
                  </a:lnTo>
                  <a:lnTo>
                    <a:pt x="999583" y="397383"/>
                  </a:lnTo>
                  <a:lnTo>
                    <a:pt x="952097" y="376047"/>
                  </a:lnTo>
                  <a:lnTo>
                    <a:pt x="913641" y="334829"/>
                  </a:lnTo>
                  <a:lnTo>
                    <a:pt x="893552" y="281922"/>
                  </a:lnTo>
                  <a:lnTo>
                    <a:pt x="891032" y="251587"/>
                  </a:lnTo>
                  <a:lnTo>
                    <a:pt x="893460" y="220223"/>
                  </a:lnTo>
                  <a:lnTo>
                    <a:pt x="912891" y="166451"/>
                  </a:lnTo>
                  <a:lnTo>
                    <a:pt x="950277" y="125682"/>
                  </a:lnTo>
                  <a:lnTo>
                    <a:pt x="997331" y="104727"/>
                  </a:lnTo>
                  <a:lnTo>
                    <a:pt x="1024001" y="102108"/>
                  </a:lnTo>
                  <a:close/>
                </a:path>
                <a:path w="1507489" h="400050">
                  <a:moveTo>
                    <a:pt x="434467" y="102108"/>
                  </a:moveTo>
                  <a:lnTo>
                    <a:pt x="482345" y="115062"/>
                  </a:lnTo>
                  <a:lnTo>
                    <a:pt x="516763" y="153162"/>
                  </a:lnTo>
                  <a:lnTo>
                    <a:pt x="525716" y="141350"/>
                  </a:lnTo>
                  <a:lnTo>
                    <a:pt x="558292" y="115062"/>
                  </a:lnTo>
                  <a:lnTo>
                    <a:pt x="597850" y="102917"/>
                  </a:lnTo>
                  <a:lnTo>
                    <a:pt x="612140" y="102108"/>
                  </a:lnTo>
                  <a:lnTo>
                    <a:pt x="626830" y="102969"/>
                  </a:lnTo>
                  <a:lnTo>
                    <a:pt x="665353" y="116077"/>
                  </a:lnTo>
                  <a:lnTo>
                    <a:pt x="698373" y="152780"/>
                  </a:lnTo>
                  <a:lnTo>
                    <a:pt x="707767" y="202805"/>
                  </a:lnTo>
                  <a:lnTo>
                    <a:pt x="708406" y="226567"/>
                  </a:lnTo>
                  <a:lnTo>
                    <a:pt x="708406" y="392684"/>
                  </a:lnTo>
                  <a:lnTo>
                    <a:pt x="636778" y="392684"/>
                  </a:lnTo>
                  <a:lnTo>
                    <a:pt x="636778" y="248919"/>
                  </a:lnTo>
                  <a:lnTo>
                    <a:pt x="636017" y="226772"/>
                  </a:lnTo>
                  <a:lnTo>
                    <a:pt x="624713" y="183641"/>
                  </a:lnTo>
                  <a:lnTo>
                    <a:pt x="588772" y="166624"/>
                  </a:lnTo>
                  <a:lnTo>
                    <a:pt x="579939" y="167286"/>
                  </a:lnTo>
                  <a:lnTo>
                    <a:pt x="543544" y="189452"/>
                  </a:lnTo>
                  <a:lnTo>
                    <a:pt x="529351" y="229758"/>
                  </a:lnTo>
                  <a:lnTo>
                    <a:pt x="527557" y="264794"/>
                  </a:lnTo>
                  <a:lnTo>
                    <a:pt x="527557" y="392684"/>
                  </a:lnTo>
                  <a:lnTo>
                    <a:pt x="455930" y="392684"/>
                  </a:lnTo>
                  <a:lnTo>
                    <a:pt x="455930" y="255397"/>
                  </a:lnTo>
                  <a:lnTo>
                    <a:pt x="455592" y="237732"/>
                  </a:lnTo>
                  <a:lnTo>
                    <a:pt x="447222" y="192401"/>
                  </a:lnTo>
                  <a:lnTo>
                    <a:pt x="414039" y="167147"/>
                  </a:lnTo>
                  <a:lnTo>
                    <a:pt x="406400" y="166624"/>
                  </a:lnTo>
                  <a:lnTo>
                    <a:pt x="397734" y="167288"/>
                  </a:lnTo>
                  <a:lnTo>
                    <a:pt x="361473" y="189864"/>
                  </a:lnTo>
                  <a:lnTo>
                    <a:pt x="347106" y="231251"/>
                  </a:lnTo>
                  <a:lnTo>
                    <a:pt x="345313" y="266700"/>
                  </a:lnTo>
                  <a:lnTo>
                    <a:pt x="345313" y="392684"/>
                  </a:lnTo>
                  <a:lnTo>
                    <a:pt x="274193" y="392684"/>
                  </a:lnTo>
                  <a:lnTo>
                    <a:pt x="274193" y="109347"/>
                  </a:lnTo>
                  <a:lnTo>
                    <a:pt x="345313" y="109347"/>
                  </a:lnTo>
                  <a:lnTo>
                    <a:pt x="345313" y="141859"/>
                  </a:lnTo>
                  <a:lnTo>
                    <a:pt x="354697" y="132480"/>
                  </a:lnTo>
                  <a:lnTo>
                    <a:pt x="397212" y="107680"/>
                  </a:lnTo>
                  <a:lnTo>
                    <a:pt x="421509" y="102727"/>
                  </a:lnTo>
                  <a:lnTo>
                    <a:pt x="434467" y="102108"/>
                  </a:lnTo>
                  <a:close/>
                </a:path>
                <a:path w="1507489" h="400050">
                  <a:moveTo>
                    <a:pt x="0" y="9651"/>
                  </a:moveTo>
                  <a:lnTo>
                    <a:pt x="72390" y="9651"/>
                  </a:lnTo>
                  <a:lnTo>
                    <a:pt x="72390" y="392684"/>
                  </a:lnTo>
                  <a:lnTo>
                    <a:pt x="0" y="392684"/>
                  </a:lnTo>
                  <a:lnTo>
                    <a:pt x="0" y="9651"/>
                  </a:lnTo>
                  <a:close/>
                </a:path>
                <a:path w="1507489" h="400050">
                  <a:moveTo>
                    <a:pt x="1256410" y="0"/>
                  </a:moveTo>
                  <a:lnTo>
                    <a:pt x="1327022" y="0"/>
                  </a:lnTo>
                  <a:lnTo>
                    <a:pt x="1327022" y="138049"/>
                  </a:lnTo>
                  <a:lnTo>
                    <a:pt x="1337429" y="129571"/>
                  </a:lnTo>
                  <a:lnTo>
                    <a:pt x="1379529" y="107090"/>
                  </a:lnTo>
                  <a:lnTo>
                    <a:pt x="1411605" y="102108"/>
                  </a:lnTo>
                  <a:lnTo>
                    <a:pt x="1431897" y="103919"/>
                  </a:lnTo>
                  <a:lnTo>
                    <a:pt x="1467433" y="118449"/>
                  </a:lnTo>
                  <a:lnTo>
                    <a:pt x="1501298" y="162432"/>
                  </a:lnTo>
                  <a:lnTo>
                    <a:pt x="1507490" y="205486"/>
                  </a:lnTo>
                  <a:lnTo>
                    <a:pt x="1507490" y="392684"/>
                  </a:lnTo>
                  <a:lnTo>
                    <a:pt x="1437385" y="392684"/>
                  </a:lnTo>
                  <a:lnTo>
                    <a:pt x="1437385" y="268477"/>
                  </a:lnTo>
                  <a:lnTo>
                    <a:pt x="1437098" y="245879"/>
                  </a:lnTo>
                  <a:lnTo>
                    <a:pt x="1432687" y="201802"/>
                  </a:lnTo>
                  <a:lnTo>
                    <a:pt x="1404048" y="169306"/>
                  </a:lnTo>
                  <a:lnTo>
                    <a:pt x="1388745" y="167131"/>
                  </a:lnTo>
                  <a:lnTo>
                    <a:pt x="1378289" y="168034"/>
                  </a:lnTo>
                  <a:lnTo>
                    <a:pt x="1344465" y="189291"/>
                  </a:lnTo>
                  <a:lnTo>
                    <a:pt x="1328737" y="229028"/>
                  </a:lnTo>
                  <a:lnTo>
                    <a:pt x="1327022" y="278891"/>
                  </a:lnTo>
                  <a:lnTo>
                    <a:pt x="1327022" y="392684"/>
                  </a:lnTo>
                  <a:lnTo>
                    <a:pt x="1256410" y="392684"/>
                  </a:lnTo>
                  <a:lnTo>
                    <a:pt x="1256410" y="0"/>
                  </a:lnTo>
                  <a:close/>
                </a:path>
                <a:path w="1507489" h="400050">
                  <a:moveTo>
                    <a:pt x="138811" y="0"/>
                  </a:moveTo>
                  <a:lnTo>
                    <a:pt x="209931" y="0"/>
                  </a:lnTo>
                  <a:lnTo>
                    <a:pt x="209931" y="392684"/>
                  </a:lnTo>
                  <a:lnTo>
                    <a:pt x="138811" y="392684"/>
                  </a:lnTo>
                  <a:lnTo>
                    <a:pt x="138811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76981" y="766572"/>
              <a:ext cx="96647" cy="982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33673" y="766572"/>
              <a:ext cx="2157349" cy="5171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34583" y="769620"/>
              <a:ext cx="165100" cy="511175"/>
            </a:xfrm>
            <a:custGeom>
              <a:avLst/>
              <a:gdLst/>
              <a:ahLst/>
              <a:cxnLst/>
              <a:rect l="l" t="t" r="r" b="b"/>
              <a:pathLst>
                <a:path w="165100" h="511175">
                  <a:moveTo>
                    <a:pt x="90042" y="0"/>
                  </a:moveTo>
                  <a:lnTo>
                    <a:pt x="0" y="0"/>
                  </a:lnTo>
                  <a:lnTo>
                    <a:pt x="21740" y="28674"/>
                  </a:lnTo>
                  <a:lnTo>
                    <a:pt x="40100" y="56229"/>
                  </a:lnTo>
                  <a:lnTo>
                    <a:pt x="66675" y="108076"/>
                  </a:lnTo>
                  <a:lnTo>
                    <a:pt x="85597" y="177625"/>
                  </a:lnTo>
                  <a:lnTo>
                    <a:pt x="90356" y="216286"/>
                  </a:lnTo>
                  <a:lnTo>
                    <a:pt x="91947" y="257555"/>
                  </a:lnTo>
                  <a:lnTo>
                    <a:pt x="90519" y="295945"/>
                  </a:lnTo>
                  <a:lnTo>
                    <a:pt x="79089" y="365962"/>
                  </a:lnTo>
                  <a:lnTo>
                    <a:pt x="56257" y="427591"/>
                  </a:lnTo>
                  <a:lnTo>
                    <a:pt x="21689" y="484308"/>
                  </a:lnTo>
                  <a:lnTo>
                    <a:pt x="0" y="511047"/>
                  </a:lnTo>
                  <a:lnTo>
                    <a:pt x="90042" y="511047"/>
                  </a:lnTo>
                  <a:lnTo>
                    <a:pt x="124301" y="451913"/>
                  </a:lnTo>
                  <a:lnTo>
                    <a:pt x="147319" y="393826"/>
                  </a:lnTo>
                  <a:lnTo>
                    <a:pt x="160464" y="331533"/>
                  </a:lnTo>
                  <a:lnTo>
                    <a:pt x="164845" y="259714"/>
                  </a:lnTo>
                  <a:lnTo>
                    <a:pt x="163802" y="221926"/>
                  </a:lnTo>
                  <a:lnTo>
                    <a:pt x="155523" y="153969"/>
                  </a:lnTo>
                  <a:lnTo>
                    <a:pt x="138477" y="94511"/>
                  </a:lnTo>
                  <a:lnTo>
                    <a:pt x="109331" y="32599"/>
                  </a:lnTo>
                  <a:lnTo>
                    <a:pt x="9004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34583" y="769620"/>
              <a:ext cx="165100" cy="511175"/>
            </a:xfrm>
            <a:custGeom>
              <a:avLst/>
              <a:gdLst/>
              <a:ahLst/>
              <a:cxnLst/>
              <a:rect l="l" t="t" r="r" b="b"/>
              <a:pathLst>
                <a:path w="165100" h="511175">
                  <a:moveTo>
                    <a:pt x="0" y="0"/>
                  </a:moveTo>
                  <a:lnTo>
                    <a:pt x="90042" y="0"/>
                  </a:lnTo>
                  <a:lnTo>
                    <a:pt x="109331" y="32599"/>
                  </a:lnTo>
                  <a:lnTo>
                    <a:pt x="138477" y="94511"/>
                  </a:lnTo>
                  <a:lnTo>
                    <a:pt x="155523" y="153969"/>
                  </a:lnTo>
                  <a:lnTo>
                    <a:pt x="163802" y="221926"/>
                  </a:lnTo>
                  <a:lnTo>
                    <a:pt x="164845" y="259714"/>
                  </a:lnTo>
                  <a:lnTo>
                    <a:pt x="163750" y="296814"/>
                  </a:lnTo>
                  <a:lnTo>
                    <a:pt x="154987" y="363870"/>
                  </a:lnTo>
                  <a:lnTo>
                    <a:pt x="137227" y="422733"/>
                  </a:lnTo>
                  <a:lnTo>
                    <a:pt x="108565" y="481355"/>
                  </a:lnTo>
                  <a:lnTo>
                    <a:pt x="90042" y="511047"/>
                  </a:lnTo>
                  <a:lnTo>
                    <a:pt x="0" y="511047"/>
                  </a:lnTo>
                  <a:lnTo>
                    <a:pt x="21689" y="484308"/>
                  </a:lnTo>
                  <a:lnTo>
                    <a:pt x="40449" y="456485"/>
                  </a:lnTo>
                  <a:lnTo>
                    <a:pt x="69087" y="397637"/>
                  </a:lnTo>
                  <a:lnTo>
                    <a:pt x="86232" y="332073"/>
                  </a:lnTo>
                  <a:lnTo>
                    <a:pt x="91947" y="257555"/>
                  </a:lnTo>
                  <a:lnTo>
                    <a:pt x="90356" y="216286"/>
                  </a:lnTo>
                  <a:lnTo>
                    <a:pt x="85597" y="177625"/>
                  </a:lnTo>
                  <a:lnTo>
                    <a:pt x="66675" y="108076"/>
                  </a:lnTo>
                  <a:lnTo>
                    <a:pt x="40100" y="56229"/>
                  </a:lnTo>
                  <a:lnTo>
                    <a:pt x="21740" y="2867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44500" y="1507363"/>
            <a:ext cx="8225155" cy="469011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96240" marR="104775" indent="-384175">
              <a:lnSpc>
                <a:spcPct val="90000"/>
              </a:lnSpc>
              <a:spcBef>
                <a:spcPts val="459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6875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Perkembangan psikologi abnormal dan  pskiatri ini memberikan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pengaruh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kepada 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lahirnya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Mental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Hygiene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yang 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berkembang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menjadi suatu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”Body</a:t>
            </a:r>
            <a:r>
              <a:rPr dirty="0" sz="3000" spc="-2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Of</a:t>
            </a:r>
            <a:endParaRPr sz="3000">
              <a:latin typeface="Gothic Uralic"/>
              <a:cs typeface="Gothic Uralic"/>
            </a:endParaRPr>
          </a:p>
          <a:p>
            <a:pPr marL="396240" marR="817244">
              <a:lnSpc>
                <a:spcPts val="3240"/>
              </a:lnSpc>
              <a:spcBef>
                <a:spcPts val="45"/>
              </a:spcBef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Knowledge” berikut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gerakan-gerakan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yang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teorganisir.</a:t>
            </a:r>
            <a:endParaRPr sz="3000">
              <a:latin typeface="Gothic Uralic"/>
              <a:cs typeface="Gothic Uralic"/>
            </a:endParaRPr>
          </a:p>
          <a:p>
            <a:pPr marL="396240" marR="5080" indent="-384175">
              <a:lnSpc>
                <a:spcPct val="90000"/>
              </a:lnSpc>
              <a:spcBef>
                <a:spcPts val="675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6875" algn="l"/>
                <a:tab pos="5828665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Perkembangan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kesehatan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mental  dipengaruhi oleh gagasan,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pemikiran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dan  inspirasi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para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ahli, dalam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hal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ini terutama  dari dua tokoh</a:t>
            </a:r>
            <a:r>
              <a:rPr dirty="0" sz="3000" spc="-1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perintis,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yaitu	</a:t>
            </a:r>
            <a:r>
              <a:rPr dirty="0" u="heavy" sz="3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Dorothea </a:t>
            </a:r>
            <a:r>
              <a:rPr dirty="0" u="heavy" sz="3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 Lynde Dix</a:t>
            </a:r>
            <a:r>
              <a:rPr dirty="0" sz="3000" spc="-5" b="1">
                <a:solidFill>
                  <a:srgbClr val="FF0000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dan</a:t>
            </a:r>
            <a:r>
              <a:rPr dirty="0" sz="3000" spc="-5">
                <a:solidFill>
                  <a:srgbClr val="FF0000"/>
                </a:solidFill>
                <a:latin typeface="Gothic Uralic"/>
                <a:cs typeface="Gothic Uralic"/>
              </a:rPr>
              <a:t> </a:t>
            </a:r>
            <a:r>
              <a:rPr dirty="0" u="heavy" sz="3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Clifford </a:t>
            </a:r>
            <a:r>
              <a:rPr dirty="0" u="heavy" sz="3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Whittingham</a:t>
            </a:r>
            <a:r>
              <a:rPr dirty="0" u="heavy" sz="30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 </a:t>
            </a:r>
            <a:r>
              <a:rPr dirty="0" u="heavy" sz="3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Beers.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51104"/>
            <a:ext cx="5427345" cy="1160145"/>
            <a:chOff x="684276" y="451104"/>
            <a:chExt cx="5427345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51104"/>
              <a:ext cx="2801112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56559" y="451104"/>
              <a:ext cx="2249424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72584" y="451104"/>
              <a:ext cx="1438656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6845" y="772413"/>
              <a:ext cx="2039607" cy="406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52165" y="775462"/>
              <a:ext cx="1496695" cy="496570"/>
            </a:xfrm>
            <a:custGeom>
              <a:avLst/>
              <a:gdLst/>
              <a:ahLst/>
              <a:cxnLst/>
              <a:rect l="l" t="t" r="r" b="b"/>
              <a:pathLst>
                <a:path w="1496695" h="496569">
                  <a:moveTo>
                    <a:pt x="986155" y="102108"/>
                  </a:moveTo>
                  <a:lnTo>
                    <a:pt x="930132" y="112966"/>
                  </a:lnTo>
                  <a:lnTo>
                    <a:pt x="882776" y="145541"/>
                  </a:lnTo>
                  <a:lnTo>
                    <a:pt x="850550" y="193436"/>
                  </a:lnTo>
                  <a:lnTo>
                    <a:pt x="839851" y="250189"/>
                  </a:lnTo>
                  <a:lnTo>
                    <a:pt x="842498" y="280316"/>
                  </a:lnTo>
                  <a:lnTo>
                    <a:pt x="863746" y="333378"/>
                  </a:lnTo>
                  <a:lnTo>
                    <a:pt x="904753" y="375457"/>
                  </a:lnTo>
                  <a:lnTo>
                    <a:pt x="956137" y="397313"/>
                  </a:lnTo>
                  <a:lnTo>
                    <a:pt x="985138" y="400050"/>
                  </a:lnTo>
                  <a:lnTo>
                    <a:pt x="1001740" y="399168"/>
                  </a:lnTo>
                  <a:lnTo>
                    <a:pt x="1047496" y="385952"/>
                  </a:lnTo>
                  <a:lnTo>
                    <a:pt x="1076883" y="366395"/>
                  </a:lnTo>
                  <a:lnTo>
                    <a:pt x="988949" y="366395"/>
                  </a:lnTo>
                  <a:lnTo>
                    <a:pt x="974328" y="365442"/>
                  </a:lnTo>
                  <a:lnTo>
                    <a:pt x="933323" y="351154"/>
                  </a:lnTo>
                  <a:lnTo>
                    <a:pt x="900461" y="321544"/>
                  </a:lnTo>
                  <a:lnTo>
                    <a:pt x="880633" y="280701"/>
                  </a:lnTo>
                  <a:lnTo>
                    <a:pt x="876873" y="252475"/>
                  </a:lnTo>
                  <a:lnTo>
                    <a:pt x="876889" y="250189"/>
                  </a:lnTo>
                  <a:lnTo>
                    <a:pt x="885380" y="207900"/>
                  </a:lnTo>
                  <a:lnTo>
                    <a:pt x="909828" y="170164"/>
                  </a:lnTo>
                  <a:lnTo>
                    <a:pt x="946108" y="145625"/>
                  </a:lnTo>
                  <a:lnTo>
                    <a:pt x="989202" y="137160"/>
                  </a:lnTo>
                  <a:lnTo>
                    <a:pt x="1077595" y="137160"/>
                  </a:lnTo>
                  <a:lnTo>
                    <a:pt x="1075864" y="135413"/>
                  </a:lnTo>
                  <a:lnTo>
                    <a:pt x="1034750" y="110412"/>
                  </a:lnTo>
                  <a:lnTo>
                    <a:pt x="1003178" y="103034"/>
                  </a:lnTo>
                  <a:lnTo>
                    <a:pt x="986155" y="102108"/>
                  </a:lnTo>
                  <a:close/>
                </a:path>
                <a:path w="1496695" h="496569">
                  <a:moveTo>
                    <a:pt x="1134872" y="344042"/>
                  </a:moveTo>
                  <a:lnTo>
                    <a:pt x="1098931" y="344042"/>
                  </a:lnTo>
                  <a:lnTo>
                    <a:pt x="1098931" y="392684"/>
                  </a:lnTo>
                  <a:lnTo>
                    <a:pt x="1134872" y="392684"/>
                  </a:lnTo>
                  <a:lnTo>
                    <a:pt x="1134872" y="344042"/>
                  </a:lnTo>
                  <a:close/>
                </a:path>
                <a:path w="1496695" h="496569">
                  <a:moveTo>
                    <a:pt x="1077595" y="137160"/>
                  </a:moveTo>
                  <a:lnTo>
                    <a:pt x="989202" y="137160"/>
                  </a:lnTo>
                  <a:lnTo>
                    <a:pt x="1011896" y="139231"/>
                  </a:lnTo>
                  <a:lnTo>
                    <a:pt x="1032732" y="145446"/>
                  </a:lnTo>
                  <a:lnTo>
                    <a:pt x="1068832" y="170307"/>
                  </a:lnTo>
                  <a:lnTo>
                    <a:pt x="1093231" y="207343"/>
                  </a:lnTo>
                  <a:lnTo>
                    <a:pt x="1101344" y="252475"/>
                  </a:lnTo>
                  <a:lnTo>
                    <a:pt x="1100439" y="268188"/>
                  </a:lnTo>
                  <a:lnTo>
                    <a:pt x="1086865" y="310514"/>
                  </a:lnTo>
                  <a:lnTo>
                    <a:pt x="1058237" y="343090"/>
                  </a:lnTo>
                  <a:lnTo>
                    <a:pt x="1018079" y="362648"/>
                  </a:lnTo>
                  <a:lnTo>
                    <a:pt x="988949" y="366395"/>
                  </a:lnTo>
                  <a:lnTo>
                    <a:pt x="1076883" y="366395"/>
                  </a:lnTo>
                  <a:lnTo>
                    <a:pt x="1087143" y="357092"/>
                  </a:lnTo>
                  <a:lnTo>
                    <a:pt x="1098931" y="344042"/>
                  </a:lnTo>
                  <a:lnTo>
                    <a:pt x="1134872" y="344042"/>
                  </a:lnTo>
                  <a:lnTo>
                    <a:pt x="1134872" y="161416"/>
                  </a:lnTo>
                  <a:lnTo>
                    <a:pt x="1098931" y="161416"/>
                  </a:lnTo>
                  <a:lnTo>
                    <a:pt x="1087832" y="147486"/>
                  </a:lnTo>
                  <a:lnTo>
                    <a:pt x="1077595" y="137160"/>
                  </a:lnTo>
                  <a:close/>
                </a:path>
                <a:path w="1496695" h="496569">
                  <a:moveTo>
                    <a:pt x="1134872" y="0"/>
                  </a:moveTo>
                  <a:lnTo>
                    <a:pt x="1098931" y="0"/>
                  </a:lnTo>
                  <a:lnTo>
                    <a:pt x="1098931" y="161416"/>
                  </a:lnTo>
                  <a:lnTo>
                    <a:pt x="1134872" y="161416"/>
                  </a:lnTo>
                  <a:lnTo>
                    <a:pt x="1134872" y="0"/>
                  </a:lnTo>
                  <a:close/>
                </a:path>
                <a:path w="1496695" h="496569">
                  <a:moveTo>
                    <a:pt x="1349502" y="102108"/>
                  </a:moveTo>
                  <a:lnTo>
                    <a:pt x="1286160" y="115474"/>
                  </a:lnTo>
                  <a:lnTo>
                    <a:pt x="1237107" y="155701"/>
                  </a:lnTo>
                  <a:lnTo>
                    <a:pt x="1212246" y="200866"/>
                  </a:lnTo>
                  <a:lnTo>
                    <a:pt x="1203960" y="251840"/>
                  </a:lnTo>
                  <a:lnTo>
                    <a:pt x="1206410" y="279753"/>
                  </a:lnTo>
                  <a:lnTo>
                    <a:pt x="1225980" y="331100"/>
                  </a:lnTo>
                  <a:lnTo>
                    <a:pt x="1264505" y="374439"/>
                  </a:lnTo>
                  <a:lnTo>
                    <a:pt x="1318746" y="397196"/>
                  </a:lnTo>
                  <a:lnTo>
                    <a:pt x="1351534" y="400050"/>
                  </a:lnTo>
                  <a:lnTo>
                    <a:pt x="1366750" y="399454"/>
                  </a:lnTo>
                  <a:lnTo>
                    <a:pt x="1407540" y="390525"/>
                  </a:lnTo>
                  <a:lnTo>
                    <a:pt x="1441902" y="371308"/>
                  </a:lnTo>
                  <a:lnTo>
                    <a:pt x="1447741" y="366395"/>
                  </a:lnTo>
                  <a:lnTo>
                    <a:pt x="1348359" y="366395"/>
                  </a:lnTo>
                  <a:lnTo>
                    <a:pt x="1326858" y="364420"/>
                  </a:lnTo>
                  <a:lnTo>
                    <a:pt x="1289190" y="348660"/>
                  </a:lnTo>
                  <a:lnTo>
                    <a:pt x="1259643" y="317970"/>
                  </a:lnTo>
                  <a:lnTo>
                    <a:pt x="1243883" y="277445"/>
                  </a:lnTo>
                  <a:lnTo>
                    <a:pt x="1241552" y="253873"/>
                  </a:lnTo>
                  <a:lnTo>
                    <a:pt x="1496440" y="253873"/>
                  </a:lnTo>
                  <a:lnTo>
                    <a:pt x="1494327" y="226034"/>
                  </a:lnTo>
                  <a:lnTo>
                    <a:pt x="1493473" y="222376"/>
                  </a:lnTo>
                  <a:lnTo>
                    <a:pt x="1245108" y="222376"/>
                  </a:lnTo>
                  <a:lnTo>
                    <a:pt x="1251394" y="204067"/>
                  </a:lnTo>
                  <a:lnTo>
                    <a:pt x="1278255" y="163829"/>
                  </a:lnTo>
                  <a:lnTo>
                    <a:pt x="1311179" y="143652"/>
                  </a:lnTo>
                  <a:lnTo>
                    <a:pt x="1350010" y="136905"/>
                  </a:lnTo>
                  <a:lnTo>
                    <a:pt x="1445592" y="136905"/>
                  </a:lnTo>
                  <a:lnTo>
                    <a:pt x="1441745" y="132969"/>
                  </a:lnTo>
                  <a:lnTo>
                    <a:pt x="1414637" y="115824"/>
                  </a:lnTo>
                  <a:lnTo>
                    <a:pt x="1383885" y="105537"/>
                  </a:lnTo>
                  <a:lnTo>
                    <a:pt x="1349502" y="102108"/>
                  </a:lnTo>
                  <a:close/>
                </a:path>
                <a:path w="1496695" h="496569">
                  <a:moveTo>
                    <a:pt x="1456309" y="298703"/>
                  </a:moveTo>
                  <a:lnTo>
                    <a:pt x="1432627" y="331743"/>
                  </a:lnTo>
                  <a:lnTo>
                    <a:pt x="1400353" y="354804"/>
                  </a:lnTo>
                  <a:lnTo>
                    <a:pt x="1359144" y="365920"/>
                  </a:lnTo>
                  <a:lnTo>
                    <a:pt x="1348359" y="366395"/>
                  </a:lnTo>
                  <a:lnTo>
                    <a:pt x="1447741" y="366395"/>
                  </a:lnTo>
                  <a:lnTo>
                    <a:pt x="1479210" y="328975"/>
                  </a:lnTo>
                  <a:lnTo>
                    <a:pt x="1487043" y="314833"/>
                  </a:lnTo>
                  <a:lnTo>
                    <a:pt x="1456309" y="298703"/>
                  </a:lnTo>
                  <a:close/>
                </a:path>
                <a:path w="1496695" h="496569">
                  <a:moveTo>
                    <a:pt x="1445592" y="136905"/>
                  </a:moveTo>
                  <a:lnTo>
                    <a:pt x="1350010" y="136905"/>
                  </a:lnTo>
                  <a:lnTo>
                    <a:pt x="1362461" y="137572"/>
                  </a:lnTo>
                  <a:lnTo>
                    <a:pt x="1374663" y="139573"/>
                  </a:lnTo>
                  <a:lnTo>
                    <a:pt x="1418923" y="160004"/>
                  </a:lnTo>
                  <a:lnTo>
                    <a:pt x="1447371" y="196167"/>
                  </a:lnTo>
                  <a:lnTo>
                    <a:pt x="1456309" y="222376"/>
                  </a:lnTo>
                  <a:lnTo>
                    <a:pt x="1493473" y="222376"/>
                  </a:lnTo>
                  <a:lnTo>
                    <a:pt x="1488392" y="200612"/>
                  </a:lnTo>
                  <a:lnTo>
                    <a:pt x="1478650" y="177563"/>
                  </a:lnTo>
                  <a:lnTo>
                    <a:pt x="1465199" y="156972"/>
                  </a:lnTo>
                  <a:lnTo>
                    <a:pt x="1445592" y="136905"/>
                  </a:lnTo>
                  <a:close/>
                </a:path>
                <a:path w="1496695" h="496569">
                  <a:moveTo>
                    <a:pt x="248920" y="109347"/>
                  </a:moveTo>
                  <a:lnTo>
                    <a:pt x="210438" y="109347"/>
                  </a:lnTo>
                  <a:lnTo>
                    <a:pt x="326771" y="371221"/>
                  </a:lnTo>
                  <a:lnTo>
                    <a:pt x="272161" y="496315"/>
                  </a:lnTo>
                  <a:lnTo>
                    <a:pt x="310769" y="496315"/>
                  </a:lnTo>
                  <a:lnTo>
                    <a:pt x="384441" y="327533"/>
                  </a:lnTo>
                  <a:lnTo>
                    <a:pt x="346329" y="327533"/>
                  </a:lnTo>
                  <a:lnTo>
                    <a:pt x="248920" y="109347"/>
                  </a:lnTo>
                  <a:close/>
                </a:path>
                <a:path w="1496695" h="496569">
                  <a:moveTo>
                    <a:pt x="479679" y="109347"/>
                  </a:moveTo>
                  <a:lnTo>
                    <a:pt x="440944" y="109347"/>
                  </a:lnTo>
                  <a:lnTo>
                    <a:pt x="346329" y="327533"/>
                  </a:lnTo>
                  <a:lnTo>
                    <a:pt x="384441" y="327533"/>
                  </a:lnTo>
                  <a:lnTo>
                    <a:pt x="479679" y="109347"/>
                  </a:lnTo>
                  <a:close/>
                </a:path>
                <a:path w="1496695" h="496569">
                  <a:moveTo>
                    <a:pt x="563880" y="109347"/>
                  </a:moveTo>
                  <a:lnTo>
                    <a:pt x="527431" y="109347"/>
                  </a:lnTo>
                  <a:lnTo>
                    <a:pt x="527431" y="392684"/>
                  </a:lnTo>
                  <a:lnTo>
                    <a:pt x="563880" y="392684"/>
                  </a:lnTo>
                  <a:lnTo>
                    <a:pt x="563880" y="288798"/>
                  </a:lnTo>
                  <a:lnTo>
                    <a:pt x="564211" y="262983"/>
                  </a:lnTo>
                  <a:lnTo>
                    <a:pt x="566826" y="224450"/>
                  </a:lnTo>
                  <a:lnTo>
                    <a:pt x="581882" y="181975"/>
                  </a:lnTo>
                  <a:lnTo>
                    <a:pt x="600870" y="160147"/>
                  </a:lnTo>
                  <a:lnTo>
                    <a:pt x="563880" y="160147"/>
                  </a:lnTo>
                  <a:lnTo>
                    <a:pt x="563880" y="109347"/>
                  </a:lnTo>
                  <a:close/>
                </a:path>
                <a:path w="1496695" h="496569">
                  <a:moveTo>
                    <a:pt x="746455" y="135636"/>
                  </a:moveTo>
                  <a:lnTo>
                    <a:pt x="662813" y="135636"/>
                  </a:lnTo>
                  <a:lnTo>
                    <a:pt x="676602" y="136519"/>
                  </a:lnTo>
                  <a:lnTo>
                    <a:pt x="689022" y="139176"/>
                  </a:lnTo>
                  <a:lnTo>
                    <a:pt x="724836" y="167481"/>
                  </a:lnTo>
                  <a:lnTo>
                    <a:pt x="737092" y="216709"/>
                  </a:lnTo>
                  <a:lnTo>
                    <a:pt x="738124" y="392684"/>
                  </a:lnTo>
                  <a:lnTo>
                    <a:pt x="774573" y="392684"/>
                  </a:lnTo>
                  <a:lnTo>
                    <a:pt x="774573" y="246887"/>
                  </a:lnTo>
                  <a:lnTo>
                    <a:pt x="773836" y="219856"/>
                  </a:lnTo>
                  <a:lnTo>
                    <a:pt x="767982" y="177272"/>
                  </a:lnTo>
                  <a:lnTo>
                    <a:pt x="747918" y="137144"/>
                  </a:lnTo>
                  <a:lnTo>
                    <a:pt x="746455" y="135636"/>
                  </a:lnTo>
                  <a:close/>
                </a:path>
                <a:path w="1496695" h="496569">
                  <a:moveTo>
                    <a:pt x="670179" y="102108"/>
                  </a:moveTo>
                  <a:lnTo>
                    <a:pt x="625887" y="110198"/>
                  </a:lnTo>
                  <a:lnTo>
                    <a:pt x="586930" y="134635"/>
                  </a:lnTo>
                  <a:lnTo>
                    <a:pt x="563880" y="160147"/>
                  </a:lnTo>
                  <a:lnTo>
                    <a:pt x="600870" y="160147"/>
                  </a:lnTo>
                  <a:lnTo>
                    <a:pt x="603631" y="157479"/>
                  </a:lnTo>
                  <a:lnTo>
                    <a:pt x="617128" y="147958"/>
                  </a:lnTo>
                  <a:lnTo>
                    <a:pt x="631507" y="141128"/>
                  </a:lnTo>
                  <a:lnTo>
                    <a:pt x="646743" y="137013"/>
                  </a:lnTo>
                  <a:lnTo>
                    <a:pt x="662813" y="135636"/>
                  </a:lnTo>
                  <a:lnTo>
                    <a:pt x="746455" y="135636"/>
                  </a:lnTo>
                  <a:lnTo>
                    <a:pt x="738046" y="126970"/>
                  </a:lnTo>
                  <a:lnTo>
                    <a:pt x="726567" y="118237"/>
                  </a:lnTo>
                  <a:lnTo>
                    <a:pt x="713827" y="111162"/>
                  </a:lnTo>
                  <a:lnTo>
                    <a:pt x="700182" y="106124"/>
                  </a:lnTo>
                  <a:lnTo>
                    <a:pt x="685633" y="103110"/>
                  </a:lnTo>
                  <a:lnTo>
                    <a:pt x="670179" y="102108"/>
                  </a:lnTo>
                  <a:close/>
                </a:path>
                <a:path w="1496695" h="496569">
                  <a:moveTo>
                    <a:pt x="38354" y="9651"/>
                  </a:moveTo>
                  <a:lnTo>
                    <a:pt x="0" y="9651"/>
                  </a:lnTo>
                  <a:lnTo>
                    <a:pt x="0" y="392684"/>
                  </a:lnTo>
                  <a:lnTo>
                    <a:pt x="185674" y="392684"/>
                  </a:lnTo>
                  <a:lnTo>
                    <a:pt x="185674" y="355726"/>
                  </a:lnTo>
                  <a:lnTo>
                    <a:pt x="38354" y="355726"/>
                  </a:lnTo>
                  <a:lnTo>
                    <a:pt x="38354" y="9651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25924" y="909573"/>
              <a:ext cx="230632" cy="2353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94224" y="909320"/>
              <a:ext cx="217297" cy="91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52165" y="775462"/>
              <a:ext cx="1496695" cy="496570"/>
            </a:xfrm>
            <a:custGeom>
              <a:avLst/>
              <a:gdLst/>
              <a:ahLst/>
              <a:cxnLst/>
              <a:rect l="l" t="t" r="r" b="b"/>
              <a:pathLst>
                <a:path w="1496695" h="496569">
                  <a:moveTo>
                    <a:pt x="210438" y="109347"/>
                  </a:moveTo>
                  <a:lnTo>
                    <a:pt x="248920" y="109347"/>
                  </a:lnTo>
                  <a:lnTo>
                    <a:pt x="346329" y="327533"/>
                  </a:lnTo>
                  <a:lnTo>
                    <a:pt x="440944" y="109347"/>
                  </a:lnTo>
                  <a:lnTo>
                    <a:pt x="479679" y="109347"/>
                  </a:lnTo>
                  <a:lnTo>
                    <a:pt x="310769" y="496315"/>
                  </a:lnTo>
                  <a:lnTo>
                    <a:pt x="272161" y="496315"/>
                  </a:lnTo>
                  <a:lnTo>
                    <a:pt x="326771" y="371221"/>
                  </a:lnTo>
                  <a:lnTo>
                    <a:pt x="210438" y="109347"/>
                  </a:lnTo>
                  <a:close/>
                </a:path>
                <a:path w="1496695" h="496569">
                  <a:moveTo>
                    <a:pt x="1349502" y="102108"/>
                  </a:moveTo>
                  <a:lnTo>
                    <a:pt x="1414637" y="115824"/>
                  </a:lnTo>
                  <a:lnTo>
                    <a:pt x="1465199" y="156972"/>
                  </a:lnTo>
                  <a:lnTo>
                    <a:pt x="1488392" y="200612"/>
                  </a:lnTo>
                  <a:lnTo>
                    <a:pt x="1496440" y="253873"/>
                  </a:lnTo>
                  <a:lnTo>
                    <a:pt x="1241552" y="253873"/>
                  </a:lnTo>
                  <a:lnTo>
                    <a:pt x="1243883" y="277445"/>
                  </a:lnTo>
                  <a:lnTo>
                    <a:pt x="1259643" y="317970"/>
                  </a:lnTo>
                  <a:lnTo>
                    <a:pt x="1289190" y="348660"/>
                  </a:lnTo>
                  <a:lnTo>
                    <a:pt x="1326858" y="364420"/>
                  </a:lnTo>
                  <a:lnTo>
                    <a:pt x="1348359" y="366395"/>
                  </a:lnTo>
                  <a:lnTo>
                    <a:pt x="1359144" y="365920"/>
                  </a:lnTo>
                  <a:lnTo>
                    <a:pt x="1400353" y="354804"/>
                  </a:lnTo>
                  <a:lnTo>
                    <a:pt x="1432627" y="331743"/>
                  </a:lnTo>
                  <a:lnTo>
                    <a:pt x="1456309" y="298703"/>
                  </a:lnTo>
                  <a:lnTo>
                    <a:pt x="1487043" y="314833"/>
                  </a:lnTo>
                  <a:lnTo>
                    <a:pt x="1461736" y="352927"/>
                  </a:lnTo>
                  <a:lnTo>
                    <a:pt x="1431067" y="378809"/>
                  </a:lnTo>
                  <a:lnTo>
                    <a:pt x="1394753" y="394692"/>
                  </a:lnTo>
                  <a:lnTo>
                    <a:pt x="1351534" y="400050"/>
                  </a:lnTo>
                  <a:lnTo>
                    <a:pt x="1318746" y="397196"/>
                  </a:lnTo>
                  <a:lnTo>
                    <a:pt x="1264505" y="374439"/>
                  </a:lnTo>
                  <a:lnTo>
                    <a:pt x="1225980" y="331100"/>
                  </a:lnTo>
                  <a:lnTo>
                    <a:pt x="1206410" y="279753"/>
                  </a:lnTo>
                  <a:lnTo>
                    <a:pt x="1203960" y="251840"/>
                  </a:lnTo>
                  <a:lnTo>
                    <a:pt x="1206031" y="225621"/>
                  </a:lnTo>
                  <a:lnTo>
                    <a:pt x="1222605" y="177563"/>
                  </a:lnTo>
                  <a:lnTo>
                    <a:pt x="1259847" y="132218"/>
                  </a:lnTo>
                  <a:lnTo>
                    <a:pt x="1316045" y="105445"/>
                  </a:lnTo>
                  <a:lnTo>
                    <a:pt x="1349502" y="102108"/>
                  </a:lnTo>
                  <a:close/>
                </a:path>
                <a:path w="1496695" h="496569">
                  <a:moveTo>
                    <a:pt x="670179" y="102108"/>
                  </a:moveTo>
                  <a:lnTo>
                    <a:pt x="713827" y="111162"/>
                  </a:lnTo>
                  <a:lnTo>
                    <a:pt x="747918" y="137144"/>
                  </a:lnTo>
                  <a:lnTo>
                    <a:pt x="767982" y="177272"/>
                  </a:lnTo>
                  <a:lnTo>
                    <a:pt x="773836" y="219856"/>
                  </a:lnTo>
                  <a:lnTo>
                    <a:pt x="774573" y="246887"/>
                  </a:lnTo>
                  <a:lnTo>
                    <a:pt x="774573" y="392684"/>
                  </a:lnTo>
                  <a:lnTo>
                    <a:pt x="738124" y="392684"/>
                  </a:lnTo>
                  <a:lnTo>
                    <a:pt x="738124" y="257555"/>
                  </a:lnTo>
                  <a:lnTo>
                    <a:pt x="737864" y="235102"/>
                  </a:lnTo>
                  <a:lnTo>
                    <a:pt x="734060" y="192150"/>
                  </a:lnTo>
                  <a:lnTo>
                    <a:pt x="709802" y="149860"/>
                  </a:lnTo>
                  <a:lnTo>
                    <a:pt x="662813" y="135636"/>
                  </a:lnTo>
                  <a:lnTo>
                    <a:pt x="646743" y="137013"/>
                  </a:lnTo>
                  <a:lnTo>
                    <a:pt x="603631" y="157479"/>
                  </a:lnTo>
                  <a:lnTo>
                    <a:pt x="574377" y="196181"/>
                  </a:lnTo>
                  <a:lnTo>
                    <a:pt x="565197" y="241538"/>
                  </a:lnTo>
                  <a:lnTo>
                    <a:pt x="563880" y="288798"/>
                  </a:lnTo>
                  <a:lnTo>
                    <a:pt x="563880" y="392684"/>
                  </a:lnTo>
                  <a:lnTo>
                    <a:pt x="527431" y="392684"/>
                  </a:lnTo>
                  <a:lnTo>
                    <a:pt x="527431" y="109347"/>
                  </a:lnTo>
                  <a:lnTo>
                    <a:pt x="563880" y="109347"/>
                  </a:lnTo>
                  <a:lnTo>
                    <a:pt x="563880" y="160147"/>
                  </a:lnTo>
                  <a:lnTo>
                    <a:pt x="575119" y="146480"/>
                  </a:lnTo>
                  <a:lnTo>
                    <a:pt x="612267" y="116459"/>
                  </a:lnTo>
                  <a:lnTo>
                    <a:pt x="654843" y="103010"/>
                  </a:lnTo>
                  <a:lnTo>
                    <a:pt x="670179" y="102108"/>
                  </a:lnTo>
                  <a:close/>
                </a:path>
                <a:path w="1496695" h="496569">
                  <a:moveTo>
                    <a:pt x="0" y="9651"/>
                  </a:moveTo>
                  <a:lnTo>
                    <a:pt x="38354" y="9651"/>
                  </a:lnTo>
                  <a:lnTo>
                    <a:pt x="38354" y="355726"/>
                  </a:lnTo>
                  <a:lnTo>
                    <a:pt x="185674" y="355726"/>
                  </a:lnTo>
                  <a:lnTo>
                    <a:pt x="185674" y="392684"/>
                  </a:lnTo>
                  <a:lnTo>
                    <a:pt x="0" y="392684"/>
                  </a:lnTo>
                  <a:lnTo>
                    <a:pt x="0" y="9651"/>
                  </a:lnTo>
                  <a:close/>
                </a:path>
                <a:path w="1496695" h="496569">
                  <a:moveTo>
                    <a:pt x="1098931" y="0"/>
                  </a:moveTo>
                  <a:lnTo>
                    <a:pt x="1134872" y="0"/>
                  </a:lnTo>
                  <a:lnTo>
                    <a:pt x="1134872" y="392684"/>
                  </a:lnTo>
                  <a:lnTo>
                    <a:pt x="1098931" y="392684"/>
                  </a:lnTo>
                  <a:lnTo>
                    <a:pt x="1098931" y="344042"/>
                  </a:lnTo>
                  <a:lnTo>
                    <a:pt x="1087143" y="357092"/>
                  </a:lnTo>
                  <a:lnTo>
                    <a:pt x="1047496" y="385952"/>
                  </a:lnTo>
                  <a:lnTo>
                    <a:pt x="1001740" y="399168"/>
                  </a:lnTo>
                  <a:lnTo>
                    <a:pt x="985138" y="400050"/>
                  </a:lnTo>
                  <a:lnTo>
                    <a:pt x="956137" y="397313"/>
                  </a:lnTo>
                  <a:lnTo>
                    <a:pt x="904753" y="375457"/>
                  </a:lnTo>
                  <a:lnTo>
                    <a:pt x="863746" y="333378"/>
                  </a:lnTo>
                  <a:lnTo>
                    <a:pt x="842498" y="280316"/>
                  </a:lnTo>
                  <a:lnTo>
                    <a:pt x="839851" y="250189"/>
                  </a:lnTo>
                  <a:lnTo>
                    <a:pt x="842521" y="220712"/>
                  </a:lnTo>
                  <a:lnTo>
                    <a:pt x="863961" y="168376"/>
                  </a:lnTo>
                  <a:lnTo>
                    <a:pt x="905377" y="126539"/>
                  </a:lnTo>
                  <a:lnTo>
                    <a:pt x="957054" y="104822"/>
                  </a:lnTo>
                  <a:lnTo>
                    <a:pt x="986155" y="102108"/>
                  </a:lnTo>
                  <a:lnTo>
                    <a:pt x="1003178" y="103034"/>
                  </a:lnTo>
                  <a:lnTo>
                    <a:pt x="1049274" y="116839"/>
                  </a:lnTo>
                  <a:lnTo>
                    <a:pt x="1087832" y="147486"/>
                  </a:lnTo>
                  <a:lnTo>
                    <a:pt x="1098931" y="161416"/>
                  </a:lnTo>
                  <a:lnTo>
                    <a:pt x="1098931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68189" y="768095"/>
              <a:ext cx="714375" cy="400050"/>
            </a:xfrm>
            <a:custGeom>
              <a:avLst/>
              <a:gdLst/>
              <a:ahLst/>
              <a:cxnLst/>
              <a:rect l="l" t="t" r="r" b="b"/>
              <a:pathLst>
                <a:path w="714375" h="400050">
                  <a:moveTo>
                    <a:pt x="508381" y="116712"/>
                  </a:moveTo>
                  <a:lnTo>
                    <a:pt x="464693" y="116712"/>
                  </a:lnTo>
                  <a:lnTo>
                    <a:pt x="561848" y="250825"/>
                  </a:lnTo>
                  <a:lnTo>
                    <a:pt x="454533" y="400050"/>
                  </a:lnTo>
                  <a:lnTo>
                    <a:pt x="497966" y="400050"/>
                  </a:lnTo>
                  <a:lnTo>
                    <a:pt x="583819" y="281050"/>
                  </a:lnTo>
                  <a:lnTo>
                    <a:pt x="627830" y="281050"/>
                  </a:lnTo>
                  <a:lnTo>
                    <a:pt x="605663" y="250570"/>
                  </a:lnTo>
                  <a:lnTo>
                    <a:pt x="627457" y="220344"/>
                  </a:lnTo>
                  <a:lnTo>
                    <a:pt x="583819" y="220344"/>
                  </a:lnTo>
                  <a:lnTo>
                    <a:pt x="508381" y="116712"/>
                  </a:lnTo>
                  <a:close/>
                </a:path>
                <a:path w="714375" h="400050">
                  <a:moveTo>
                    <a:pt x="627830" y="281050"/>
                  </a:moveTo>
                  <a:lnTo>
                    <a:pt x="583819" y="281050"/>
                  </a:lnTo>
                  <a:lnTo>
                    <a:pt x="670051" y="400050"/>
                  </a:lnTo>
                  <a:lnTo>
                    <a:pt x="714375" y="400050"/>
                  </a:lnTo>
                  <a:lnTo>
                    <a:pt x="627830" y="281050"/>
                  </a:lnTo>
                  <a:close/>
                </a:path>
                <a:path w="714375" h="400050">
                  <a:moveTo>
                    <a:pt x="702183" y="116712"/>
                  </a:moveTo>
                  <a:lnTo>
                    <a:pt x="658368" y="116712"/>
                  </a:lnTo>
                  <a:lnTo>
                    <a:pt x="583819" y="220344"/>
                  </a:lnTo>
                  <a:lnTo>
                    <a:pt x="627457" y="220344"/>
                  </a:lnTo>
                  <a:lnTo>
                    <a:pt x="702183" y="116712"/>
                  </a:lnTo>
                  <a:close/>
                </a:path>
                <a:path w="714375" h="400050">
                  <a:moveTo>
                    <a:pt x="421259" y="116712"/>
                  </a:moveTo>
                  <a:lnTo>
                    <a:pt x="384810" y="116712"/>
                  </a:lnTo>
                  <a:lnTo>
                    <a:pt x="384810" y="400050"/>
                  </a:lnTo>
                  <a:lnTo>
                    <a:pt x="421259" y="400050"/>
                  </a:lnTo>
                  <a:lnTo>
                    <a:pt x="421259" y="116712"/>
                  </a:lnTo>
                  <a:close/>
                </a:path>
                <a:path w="714375" h="400050">
                  <a:moveTo>
                    <a:pt x="79501" y="17017"/>
                  </a:moveTo>
                  <a:lnTo>
                    <a:pt x="0" y="17017"/>
                  </a:lnTo>
                  <a:lnTo>
                    <a:pt x="0" y="400050"/>
                  </a:lnTo>
                  <a:lnTo>
                    <a:pt x="121920" y="400050"/>
                  </a:lnTo>
                  <a:lnTo>
                    <a:pt x="155735" y="398760"/>
                  </a:lnTo>
                  <a:lnTo>
                    <a:pt x="211413" y="388369"/>
                  </a:lnTo>
                  <a:lnTo>
                    <a:pt x="252202" y="367391"/>
                  </a:lnTo>
                  <a:lnTo>
                    <a:pt x="256304" y="363854"/>
                  </a:lnTo>
                  <a:lnTo>
                    <a:pt x="36702" y="363854"/>
                  </a:lnTo>
                  <a:lnTo>
                    <a:pt x="36702" y="54482"/>
                  </a:lnTo>
                  <a:lnTo>
                    <a:pt x="249212" y="54482"/>
                  </a:lnTo>
                  <a:lnTo>
                    <a:pt x="230526" y="42328"/>
                  </a:lnTo>
                  <a:lnTo>
                    <a:pt x="204215" y="30733"/>
                  </a:lnTo>
                  <a:lnTo>
                    <a:pt x="181854" y="24733"/>
                  </a:lnTo>
                  <a:lnTo>
                    <a:pt x="153622" y="20446"/>
                  </a:lnTo>
                  <a:lnTo>
                    <a:pt x="119508" y="17875"/>
                  </a:lnTo>
                  <a:lnTo>
                    <a:pt x="79501" y="17017"/>
                  </a:lnTo>
                  <a:close/>
                </a:path>
                <a:path w="714375" h="400050">
                  <a:moveTo>
                    <a:pt x="249212" y="54482"/>
                  </a:moveTo>
                  <a:lnTo>
                    <a:pt x="63881" y="54482"/>
                  </a:lnTo>
                  <a:lnTo>
                    <a:pt x="102219" y="55171"/>
                  </a:lnTo>
                  <a:lnTo>
                    <a:pt x="134747" y="57229"/>
                  </a:lnTo>
                  <a:lnTo>
                    <a:pt x="182372" y="65404"/>
                  </a:lnTo>
                  <a:lnTo>
                    <a:pt x="224948" y="86137"/>
                  </a:lnTo>
                  <a:lnTo>
                    <a:pt x="257048" y="119252"/>
                  </a:lnTo>
                  <a:lnTo>
                    <a:pt x="277161" y="162575"/>
                  </a:lnTo>
                  <a:lnTo>
                    <a:pt x="283845" y="213994"/>
                  </a:lnTo>
                  <a:lnTo>
                    <a:pt x="282299" y="239377"/>
                  </a:lnTo>
                  <a:lnTo>
                    <a:pt x="269968" y="284093"/>
                  </a:lnTo>
                  <a:lnTo>
                    <a:pt x="245659" y="320284"/>
                  </a:lnTo>
                  <a:lnTo>
                    <a:pt x="211611" y="345568"/>
                  </a:lnTo>
                  <a:lnTo>
                    <a:pt x="172751" y="358282"/>
                  </a:lnTo>
                  <a:lnTo>
                    <a:pt x="117697" y="363235"/>
                  </a:lnTo>
                  <a:lnTo>
                    <a:pt x="81025" y="363854"/>
                  </a:lnTo>
                  <a:lnTo>
                    <a:pt x="256304" y="363854"/>
                  </a:lnTo>
                  <a:lnTo>
                    <a:pt x="284483" y="335109"/>
                  </a:lnTo>
                  <a:lnTo>
                    <a:pt x="308723" y="291941"/>
                  </a:lnTo>
                  <a:lnTo>
                    <a:pt x="321157" y="241268"/>
                  </a:lnTo>
                  <a:lnTo>
                    <a:pt x="322707" y="213359"/>
                  </a:lnTo>
                  <a:lnTo>
                    <a:pt x="320752" y="181167"/>
                  </a:lnTo>
                  <a:lnTo>
                    <a:pt x="305079" y="123688"/>
                  </a:lnTo>
                  <a:lnTo>
                    <a:pt x="274099" y="76186"/>
                  </a:lnTo>
                  <a:lnTo>
                    <a:pt x="253825" y="57483"/>
                  </a:lnTo>
                  <a:lnTo>
                    <a:pt x="249212" y="54482"/>
                  </a:lnTo>
                  <a:close/>
                </a:path>
                <a:path w="714375" h="400050">
                  <a:moveTo>
                    <a:pt x="411225" y="0"/>
                  </a:moveTo>
                  <a:lnTo>
                    <a:pt x="394715" y="0"/>
                  </a:lnTo>
                  <a:lnTo>
                    <a:pt x="387731" y="2920"/>
                  </a:lnTo>
                  <a:lnTo>
                    <a:pt x="381888" y="8889"/>
                  </a:lnTo>
                  <a:lnTo>
                    <a:pt x="376047" y="14731"/>
                  </a:lnTo>
                  <a:lnTo>
                    <a:pt x="373125" y="21970"/>
                  </a:lnTo>
                  <a:lnTo>
                    <a:pt x="373125" y="38353"/>
                  </a:lnTo>
                  <a:lnTo>
                    <a:pt x="376047" y="45465"/>
                  </a:lnTo>
                  <a:lnTo>
                    <a:pt x="381888" y="51307"/>
                  </a:lnTo>
                  <a:lnTo>
                    <a:pt x="387731" y="57276"/>
                  </a:lnTo>
                  <a:lnTo>
                    <a:pt x="394715" y="60198"/>
                  </a:lnTo>
                  <a:lnTo>
                    <a:pt x="411225" y="60198"/>
                  </a:lnTo>
                  <a:lnTo>
                    <a:pt x="418338" y="57276"/>
                  </a:lnTo>
                  <a:lnTo>
                    <a:pt x="424180" y="51307"/>
                  </a:lnTo>
                  <a:lnTo>
                    <a:pt x="430022" y="45465"/>
                  </a:lnTo>
                  <a:lnTo>
                    <a:pt x="432943" y="38353"/>
                  </a:lnTo>
                  <a:lnTo>
                    <a:pt x="432943" y="21970"/>
                  </a:lnTo>
                  <a:lnTo>
                    <a:pt x="430022" y="14731"/>
                  </a:lnTo>
                  <a:lnTo>
                    <a:pt x="424180" y="8889"/>
                  </a:lnTo>
                  <a:lnTo>
                    <a:pt x="418338" y="2920"/>
                  </a:lnTo>
                  <a:lnTo>
                    <a:pt x="411225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68189" y="785113"/>
              <a:ext cx="714375" cy="383540"/>
            </a:xfrm>
            <a:custGeom>
              <a:avLst/>
              <a:gdLst/>
              <a:ahLst/>
              <a:cxnLst/>
              <a:rect l="l" t="t" r="r" b="b"/>
              <a:pathLst>
                <a:path w="714375" h="383540">
                  <a:moveTo>
                    <a:pt x="464693" y="99695"/>
                  </a:moveTo>
                  <a:lnTo>
                    <a:pt x="508381" y="99695"/>
                  </a:lnTo>
                  <a:lnTo>
                    <a:pt x="583819" y="203326"/>
                  </a:lnTo>
                  <a:lnTo>
                    <a:pt x="658368" y="99695"/>
                  </a:lnTo>
                  <a:lnTo>
                    <a:pt x="702183" y="99695"/>
                  </a:lnTo>
                  <a:lnTo>
                    <a:pt x="605663" y="233552"/>
                  </a:lnTo>
                  <a:lnTo>
                    <a:pt x="714375" y="383032"/>
                  </a:lnTo>
                  <a:lnTo>
                    <a:pt x="670051" y="383032"/>
                  </a:lnTo>
                  <a:lnTo>
                    <a:pt x="583819" y="264033"/>
                  </a:lnTo>
                  <a:lnTo>
                    <a:pt x="497966" y="383032"/>
                  </a:lnTo>
                  <a:lnTo>
                    <a:pt x="454533" y="383032"/>
                  </a:lnTo>
                  <a:lnTo>
                    <a:pt x="561848" y="233807"/>
                  </a:lnTo>
                  <a:lnTo>
                    <a:pt x="464693" y="99695"/>
                  </a:lnTo>
                  <a:close/>
                </a:path>
                <a:path w="714375" h="383540">
                  <a:moveTo>
                    <a:pt x="384810" y="99695"/>
                  </a:moveTo>
                  <a:lnTo>
                    <a:pt x="421259" y="99695"/>
                  </a:lnTo>
                  <a:lnTo>
                    <a:pt x="421259" y="383032"/>
                  </a:lnTo>
                  <a:lnTo>
                    <a:pt x="384810" y="383032"/>
                  </a:lnTo>
                  <a:lnTo>
                    <a:pt x="384810" y="99695"/>
                  </a:lnTo>
                  <a:close/>
                </a:path>
                <a:path w="714375" h="383540">
                  <a:moveTo>
                    <a:pt x="36702" y="37464"/>
                  </a:moveTo>
                  <a:lnTo>
                    <a:pt x="36702" y="346837"/>
                  </a:lnTo>
                  <a:lnTo>
                    <a:pt x="81025" y="346837"/>
                  </a:lnTo>
                  <a:lnTo>
                    <a:pt x="148272" y="344360"/>
                  </a:lnTo>
                  <a:lnTo>
                    <a:pt x="191135" y="336931"/>
                  </a:lnTo>
                  <a:lnTo>
                    <a:pt x="229790" y="317325"/>
                  </a:lnTo>
                  <a:lnTo>
                    <a:pt x="259207" y="286385"/>
                  </a:lnTo>
                  <a:lnTo>
                    <a:pt x="277669" y="245729"/>
                  </a:lnTo>
                  <a:lnTo>
                    <a:pt x="283845" y="196976"/>
                  </a:lnTo>
                  <a:lnTo>
                    <a:pt x="282176" y="170261"/>
                  </a:lnTo>
                  <a:lnTo>
                    <a:pt x="268789" y="122878"/>
                  </a:lnTo>
                  <a:lnTo>
                    <a:pt x="242308" y="84141"/>
                  </a:lnTo>
                  <a:lnTo>
                    <a:pt x="204970" y="57193"/>
                  </a:lnTo>
                  <a:lnTo>
                    <a:pt x="161464" y="43626"/>
                  </a:lnTo>
                  <a:lnTo>
                    <a:pt x="102219" y="38153"/>
                  </a:lnTo>
                  <a:lnTo>
                    <a:pt x="63881" y="37464"/>
                  </a:lnTo>
                  <a:lnTo>
                    <a:pt x="36702" y="37464"/>
                  </a:lnTo>
                  <a:close/>
                </a:path>
                <a:path w="714375" h="383540">
                  <a:moveTo>
                    <a:pt x="0" y="0"/>
                  </a:moveTo>
                  <a:lnTo>
                    <a:pt x="79501" y="0"/>
                  </a:lnTo>
                  <a:lnTo>
                    <a:pt x="119508" y="857"/>
                  </a:lnTo>
                  <a:lnTo>
                    <a:pt x="181854" y="7715"/>
                  </a:lnTo>
                  <a:lnTo>
                    <a:pt x="230526" y="25310"/>
                  </a:lnTo>
                  <a:lnTo>
                    <a:pt x="274099" y="59168"/>
                  </a:lnTo>
                  <a:lnTo>
                    <a:pt x="305079" y="106670"/>
                  </a:lnTo>
                  <a:lnTo>
                    <a:pt x="320752" y="164149"/>
                  </a:lnTo>
                  <a:lnTo>
                    <a:pt x="322707" y="196341"/>
                  </a:lnTo>
                  <a:lnTo>
                    <a:pt x="321157" y="224250"/>
                  </a:lnTo>
                  <a:lnTo>
                    <a:pt x="308723" y="274923"/>
                  </a:lnTo>
                  <a:lnTo>
                    <a:pt x="284483" y="318091"/>
                  </a:lnTo>
                  <a:lnTo>
                    <a:pt x="252202" y="350373"/>
                  </a:lnTo>
                  <a:lnTo>
                    <a:pt x="211413" y="371351"/>
                  </a:lnTo>
                  <a:lnTo>
                    <a:pt x="155735" y="381742"/>
                  </a:lnTo>
                  <a:lnTo>
                    <a:pt x="121920" y="383032"/>
                  </a:lnTo>
                  <a:lnTo>
                    <a:pt x="0" y="38303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38266" y="765047"/>
              <a:ext cx="65913" cy="662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99948" y="1829562"/>
            <a:ext cx="7952105" cy="438531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96875" marR="457200" indent="-384810">
              <a:lnSpc>
                <a:spcPct val="80000"/>
              </a:lnSpc>
              <a:spcBef>
                <a:spcPts val="725"/>
              </a:spcBef>
              <a:buClr>
                <a:srgbClr val="FF388B"/>
              </a:buClr>
              <a:buSzPct val="7884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lahir pada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tahun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1802 dan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meninggal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dunia 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tanggal 17 July</a:t>
            </a:r>
            <a:r>
              <a:rPr dirty="0" sz="2600" spc="-3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1887.</a:t>
            </a:r>
            <a:endParaRPr sz="2600">
              <a:latin typeface="Gothic Uralic"/>
              <a:cs typeface="Gothic Uralic"/>
            </a:endParaRPr>
          </a:p>
          <a:p>
            <a:pPr marL="396875" marR="5080" indent="-384810">
              <a:lnSpc>
                <a:spcPct val="80000"/>
              </a:lnSpc>
              <a:spcBef>
                <a:spcPts val="625"/>
              </a:spcBef>
              <a:buClr>
                <a:srgbClr val="FF388B"/>
              </a:buClr>
              <a:buSzPct val="7884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Dia adalah seorang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guru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sekolah di  Massachussets, yang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menaruh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perhatian 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terhadap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orang-orang yang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mengalami  gangguan mental.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Sebagian perintis (</a:t>
            </a:r>
            <a:r>
              <a:rPr dirty="0" sz="2600" spc="-5" i="1">
                <a:solidFill>
                  <a:srgbClr val="FFFFFF"/>
                </a:solidFill>
                <a:latin typeface="TeXGyreAdventor"/>
                <a:cs typeface="TeXGyreAdventor"/>
              </a:rPr>
              <a:t>pioneer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),  selama 40tahun dia berjuang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untuk 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memberikan pengorbanan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terhadap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orang- 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orang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gila secara lebih</a:t>
            </a:r>
            <a:r>
              <a:rPr dirty="0" sz="2600" spc="4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manusiawi.</a:t>
            </a:r>
            <a:endParaRPr sz="2600">
              <a:latin typeface="Gothic Uralic"/>
              <a:cs typeface="Gothic Uralic"/>
            </a:endParaRPr>
          </a:p>
          <a:p>
            <a:pPr marL="396875" marR="421005" indent="-384810">
              <a:lnSpc>
                <a:spcPts val="2500"/>
              </a:lnSpc>
              <a:spcBef>
                <a:spcPts val="605"/>
              </a:spcBef>
              <a:buClr>
                <a:srgbClr val="FF388B"/>
              </a:buClr>
              <a:buSzPct val="7884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Berkat usahanya yang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tak kenal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lelah, di 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Amerika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serilkat didirikan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32 rumah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sakit jiwa,  dimana dia layak </a:t>
            </a:r>
            <a:r>
              <a:rPr dirty="0" sz="2600">
                <a:solidFill>
                  <a:srgbClr val="FFFFFF"/>
                </a:solidFill>
                <a:latin typeface="Gothic Uralic"/>
                <a:cs typeface="Gothic Uralic"/>
              </a:rPr>
              <a:t>mendapat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pujian sebagai  salah seorang wanita besar di abad</a:t>
            </a:r>
            <a:r>
              <a:rPr dirty="0" sz="2600" spc="1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Gothic Uralic"/>
                <a:cs typeface="Gothic Uralic"/>
              </a:rPr>
              <a:t>19.</a:t>
            </a:r>
            <a:endParaRPr sz="26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51104"/>
            <a:ext cx="7861300" cy="1160145"/>
            <a:chOff x="684276" y="451104"/>
            <a:chExt cx="786130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51104"/>
              <a:ext cx="2971800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27248" y="451104"/>
              <a:ext cx="3453384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51804" y="451104"/>
              <a:ext cx="2493263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60691" y="772413"/>
              <a:ext cx="2230894" cy="4084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19805" y="772413"/>
              <a:ext cx="2696337" cy="406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30010" y="775462"/>
              <a:ext cx="1749425" cy="400050"/>
            </a:xfrm>
            <a:custGeom>
              <a:avLst/>
              <a:gdLst/>
              <a:ahLst/>
              <a:cxnLst/>
              <a:rect l="l" t="t" r="r" b="b"/>
              <a:pathLst>
                <a:path w="1749425" h="400050">
                  <a:moveTo>
                    <a:pt x="1487678" y="102108"/>
                  </a:moveTo>
                  <a:lnTo>
                    <a:pt x="1431607" y="112966"/>
                  </a:lnTo>
                  <a:lnTo>
                    <a:pt x="1384299" y="145541"/>
                  </a:lnTo>
                  <a:lnTo>
                    <a:pt x="1352010" y="193436"/>
                  </a:lnTo>
                  <a:lnTo>
                    <a:pt x="1341246" y="250189"/>
                  </a:lnTo>
                  <a:lnTo>
                    <a:pt x="1343914" y="280316"/>
                  </a:lnTo>
                  <a:lnTo>
                    <a:pt x="1365249" y="333378"/>
                  </a:lnTo>
                  <a:lnTo>
                    <a:pt x="1406276" y="375457"/>
                  </a:lnTo>
                  <a:lnTo>
                    <a:pt x="1457660" y="397313"/>
                  </a:lnTo>
                  <a:lnTo>
                    <a:pt x="1486662" y="400050"/>
                  </a:lnTo>
                  <a:lnTo>
                    <a:pt x="1503263" y="399168"/>
                  </a:lnTo>
                  <a:lnTo>
                    <a:pt x="1549018" y="385952"/>
                  </a:lnTo>
                  <a:lnTo>
                    <a:pt x="1578406" y="366395"/>
                  </a:lnTo>
                  <a:lnTo>
                    <a:pt x="1490471" y="366395"/>
                  </a:lnTo>
                  <a:lnTo>
                    <a:pt x="1475851" y="365442"/>
                  </a:lnTo>
                  <a:lnTo>
                    <a:pt x="1434845" y="351154"/>
                  </a:lnTo>
                  <a:lnTo>
                    <a:pt x="1401931" y="321544"/>
                  </a:lnTo>
                  <a:lnTo>
                    <a:pt x="1382141" y="280701"/>
                  </a:lnTo>
                  <a:lnTo>
                    <a:pt x="1378396" y="252475"/>
                  </a:lnTo>
                  <a:lnTo>
                    <a:pt x="1378411" y="250189"/>
                  </a:lnTo>
                  <a:lnTo>
                    <a:pt x="1386849" y="207900"/>
                  </a:lnTo>
                  <a:lnTo>
                    <a:pt x="1411335" y="170164"/>
                  </a:lnTo>
                  <a:lnTo>
                    <a:pt x="1447631" y="145625"/>
                  </a:lnTo>
                  <a:lnTo>
                    <a:pt x="1490725" y="137160"/>
                  </a:lnTo>
                  <a:lnTo>
                    <a:pt x="1579118" y="137160"/>
                  </a:lnTo>
                  <a:lnTo>
                    <a:pt x="1577387" y="135413"/>
                  </a:lnTo>
                  <a:lnTo>
                    <a:pt x="1536273" y="110412"/>
                  </a:lnTo>
                  <a:lnTo>
                    <a:pt x="1504701" y="103034"/>
                  </a:lnTo>
                  <a:lnTo>
                    <a:pt x="1487678" y="102108"/>
                  </a:lnTo>
                  <a:close/>
                </a:path>
                <a:path w="1749425" h="400050">
                  <a:moveTo>
                    <a:pt x="1636394" y="344042"/>
                  </a:moveTo>
                  <a:lnTo>
                    <a:pt x="1600454" y="344042"/>
                  </a:lnTo>
                  <a:lnTo>
                    <a:pt x="1600454" y="392684"/>
                  </a:lnTo>
                  <a:lnTo>
                    <a:pt x="1636394" y="392684"/>
                  </a:lnTo>
                  <a:lnTo>
                    <a:pt x="1636394" y="344042"/>
                  </a:lnTo>
                  <a:close/>
                </a:path>
                <a:path w="1749425" h="400050">
                  <a:moveTo>
                    <a:pt x="1579118" y="137160"/>
                  </a:moveTo>
                  <a:lnTo>
                    <a:pt x="1490725" y="137160"/>
                  </a:lnTo>
                  <a:lnTo>
                    <a:pt x="1513419" y="139231"/>
                  </a:lnTo>
                  <a:lnTo>
                    <a:pt x="1534255" y="145446"/>
                  </a:lnTo>
                  <a:lnTo>
                    <a:pt x="1570355" y="170307"/>
                  </a:lnTo>
                  <a:lnTo>
                    <a:pt x="1594643" y="207343"/>
                  </a:lnTo>
                  <a:lnTo>
                    <a:pt x="1602739" y="252475"/>
                  </a:lnTo>
                  <a:lnTo>
                    <a:pt x="1601854" y="268188"/>
                  </a:lnTo>
                  <a:lnTo>
                    <a:pt x="1588389" y="310514"/>
                  </a:lnTo>
                  <a:lnTo>
                    <a:pt x="1559760" y="343090"/>
                  </a:lnTo>
                  <a:lnTo>
                    <a:pt x="1519555" y="362648"/>
                  </a:lnTo>
                  <a:lnTo>
                    <a:pt x="1490471" y="366395"/>
                  </a:lnTo>
                  <a:lnTo>
                    <a:pt x="1578406" y="366395"/>
                  </a:lnTo>
                  <a:lnTo>
                    <a:pt x="1588666" y="357092"/>
                  </a:lnTo>
                  <a:lnTo>
                    <a:pt x="1600454" y="344042"/>
                  </a:lnTo>
                  <a:lnTo>
                    <a:pt x="1636394" y="344042"/>
                  </a:lnTo>
                  <a:lnTo>
                    <a:pt x="1636394" y="161416"/>
                  </a:lnTo>
                  <a:lnTo>
                    <a:pt x="1600454" y="161416"/>
                  </a:lnTo>
                  <a:lnTo>
                    <a:pt x="1589355" y="147486"/>
                  </a:lnTo>
                  <a:lnTo>
                    <a:pt x="1579118" y="137160"/>
                  </a:lnTo>
                  <a:close/>
                </a:path>
                <a:path w="1749425" h="400050">
                  <a:moveTo>
                    <a:pt x="1636394" y="109347"/>
                  </a:moveTo>
                  <a:lnTo>
                    <a:pt x="1600454" y="109347"/>
                  </a:lnTo>
                  <a:lnTo>
                    <a:pt x="1600454" y="161416"/>
                  </a:lnTo>
                  <a:lnTo>
                    <a:pt x="1636394" y="161416"/>
                  </a:lnTo>
                  <a:lnTo>
                    <a:pt x="1636394" y="109347"/>
                  </a:lnTo>
                  <a:close/>
                </a:path>
                <a:path w="1749425" h="400050">
                  <a:moveTo>
                    <a:pt x="633857" y="102108"/>
                  </a:moveTo>
                  <a:lnTo>
                    <a:pt x="570515" y="115474"/>
                  </a:lnTo>
                  <a:lnTo>
                    <a:pt x="521462" y="155701"/>
                  </a:lnTo>
                  <a:lnTo>
                    <a:pt x="496601" y="200866"/>
                  </a:lnTo>
                  <a:lnTo>
                    <a:pt x="488314" y="251840"/>
                  </a:lnTo>
                  <a:lnTo>
                    <a:pt x="490765" y="279753"/>
                  </a:lnTo>
                  <a:lnTo>
                    <a:pt x="510335" y="331100"/>
                  </a:lnTo>
                  <a:lnTo>
                    <a:pt x="548860" y="374439"/>
                  </a:lnTo>
                  <a:lnTo>
                    <a:pt x="603101" y="397196"/>
                  </a:lnTo>
                  <a:lnTo>
                    <a:pt x="635888" y="400050"/>
                  </a:lnTo>
                  <a:lnTo>
                    <a:pt x="651105" y="399454"/>
                  </a:lnTo>
                  <a:lnTo>
                    <a:pt x="691895" y="390525"/>
                  </a:lnTo>
                  <a:lnTo>
                    <a:pt x="726257" y="371308"/>
                  </a:lnTo>
                  <a:lnTo>
                    <a:pt x="732096" y="366395"/>
                  </a:lnTo>
                  <a:lnTo>
                    <a:pt x="632713" y="366395"/>
                  </a:lnTo>
                  <a:lnTo>
                    <a:pt x="611213" y="364420"/>
                  </a:lnTo>
                  <a:lnTo>
                    <a:pt x="573545" y="348660"/>
                  </a:lnTo>
                  <a:lnTo>
                    <a:pt x="543998" y="317970"/>
                  </a:lnTo>
                  <a:lnTo>
                    <a:pt x="528238" y="277445"/>
                  </a:lnTo>
                  <a:lnTo>
                    <a:pt x="525907" y="253873"/>
                  </a:lnTo>
                  <a:lnTo>
                    <a:pt x="780795" y="253873"/>
                  </a:lnTo>
                  <a:lnTo>
                    <a:pt x="778682" y="226034"/>
                  </a:lnTo>
                  <a:lnTo>
                    <a:pt x="777828" y="222376"/>
                  </a:lnTo>
                  <a:lnTo>
                    <a:pt x="529463" y="222376"/>
                  </a:lnTo>
                  <a:lnTo>
                    <a:pt x="535749" y="204067"/>
                  </a:lnTo>
                  <a:lnTo>
                    <a:pt x="562610" y="163829"/>
                  </a:lnTo>
                  <a:lnTo>
                    <a:pt x="595534" y="143652"/>
                  </a:lnTo>
                  <a:lnTo>
                    <a:pt x="634364" y="136905"/>
                  </a:lnTo>
                  <a:lnTo>
                    <a:pt x="729947" y="136905"/>
                  </a:lnTo>
                  <a:lnTo>
                    <a:pt x="726100" y="132969"/>
                  </a:lnTo>
                  <a:lnTo>
                    <a:pt x="698992" y="115824"/>
                  </a:lnTo>
                  <a:lnTo>
                    <a:pt x="668240" y="105537"/>
                  </a:lnTo>
                  <a:lnTo>
                    <a:pt x="633857" y="102108"/>
                  </a:lnTo>
                  <a:close/>
                </a:path>
                <a:path w="1749425" h="400050">
                  <a:moveTo>
                    <a:pt x="740663" y="298703"/>
                  </a:moveTo>
                  <a:lnTo>
                    <a:pt x="716982" y="331743"/>
                  </a:lnTo>
                  <a:lnTo>
                    <a:pt x="684708" y="354804"/>
                  </a:lnTo>
                  <a:lnTo>
                    <a:pt x="643499" y="365920"/>
                  </a:lnTo>
                  <a:lnTo>
                    <a:pt x="632713" y="366395"/>
                  </a:lnTo>
                  <a:lnTo>
                    <a:pt x="732096" y="366395"/>
                  </a:lnTo>
                  <a:lnTo>
                    <a:pt x="763565" y="328975"/>
                  </a:lnTo>
                  <a:lnTo>
                    <a:pt x="771397" y="314833"/>
                  </a:lnTo>
                  <a:lnTo>
                    <a:pt x="740663" y="298703"/>
                  </a:lnTo>
                  <a:close/>
                </a:path>
                <a:path w="1749425" h="400050">
                  <a:moveTo>
                    <a:pt x="729947" y="136905"/>
                  </a:moveTo>
                  <a:lnTo>
                    <a:pt x="634364" y="136905"/>
                  </a:lnTo>
                  <a:lnTo>
                    <a:pt x="646816" y="137572"/>
                  </a:lnTo>
                  <a:lnTo>
                    <a:pt x="659018" y="139573"/>
                  </a:lnTo>
                  <a:lnTo>
                    <a:pt x="703278" y="160004"/>
                  </a:lnTo>
                  <a:lnTo>
                    <a:pt x="731726" y="196167"/>
                  </a:lnTo>
                  <a:lnTo>
                    <a:pt x="740663" y="222376"/>
                  </a:lnTo>
                  <a:lnTo>
                    <a:pt x="777828" y="222376"/>
                  </a:lnTo>
                  <a:lnTo>
                    <a:pt x="772747" y="200612"/>
                  </a:lnTo>
                  <a:lnTo>
                    <a:pt x="763005" y="177563"/>
                  </a:lnTo>
                  <a:lnTo>
                    <a:pt x="749554" y="156972"/>
                  </a:lnTo>
                  <a:lnTo>
                    <a:pt x="729947" y="136905"/>
                  </a:lnTo>
                  <a:close/>
                </a:path>
                <a:path w="1749425" h="400050">
                  <a:moveTo>
                    <a:pt x="884555" y="109347"/>
                  </a:moveTo>
                  <a:lnTo>
                    <a:pt x="848106" y="109347"/>
                  </a:lnTo>
                  <a:lnTo>
                    <a:pt x="848106" y="392684"/>
                  </a:lnTo>
                  <a:lnTo>
                    <a:pt x="884555" y="392684"/>
                  </a:lnTo>
                  <a:lnTo>
                    <a:pt x="884555" y="288798"/>
                  </a:lnTo>
                  <a:lnTo>
                    <a:pt x="884886" y="262983"/>
                  </a:lnTo>
                  <a:lnTo>
                    <a:pt x="887501" y="224450"/>
                  </a:lnTo>
                  <a:lnTo>
                    <a:pt x="902557" y="181975"/>
                  </a:lnTo>
                  <a:lnTo>
                    <a:pt x="921545" y="160147"/>
                  </a:lnTo>
                  <a:lnTo>
                    <a:pt x="884555" y="160147"/>
                  </a:lnTo>
                  <a:lnTo>
                    <a:pt x="884555" y="109347"/>
                  </a:lnTo>
                  <a:close/>
                </a:path>
                <a:path w="1749425" h="400050">
                  <a:moveTo>
                    <a:pt x="1067130" y="135636"/>
                  </a:moveTo>
                  <a:lnTo>
                    <a:pt x="983488" y="135636"/>
                  </a:lnTo>
                  <a:lnTo>
                    <a:pt x="997277" y="136519"/>
                  </a:lnTo>
                  <a:lnTo>
                    <a:pt x="1009697" y="139176"/>
                  </a:lnTo>
                  <a:lnTo>
                    <a:pt x="1045511" y="167481"/>
                  </a:lnTo>
                  <a:lnTo>
                    <a:pt x="1057767" y="216709"/>
                  </a:lnTo>
                  <a:lnTo>
                    <a:pt x="1058798" y="392684"/>
                  </a:lnTo>
                  <a:lnTo>
                    <a:pt x="1095247" y="392684"/>
                  </a:lnTo>
                  <a:lnTo>
                    <a:pt x="1095247" y="246887"/>
                  </a:lnTo>
                  <a:lnTo>
                    <a:pt x="1094511" y="219856"/>
                  </a:lnTo>
                  <a:lnTo>
                    <a:pt x="1088657" y="177272"/>
                  </a:lnTo>
                  <a:lnTo>
                    <a:pt x="1068593" y="137144"/>
                  </a:lnTo>
                  <a:lnTo>
                    <a:pt x="1067130" y="135636"/>
                  </a:lnTo>
                  <a:close/>
                </a:path>
                <a:path w="1749425" h="400050">
                  <a:moveTo>
                    <a:pt x="990854" y="102108"/>
                  </a:moveTo>
                  <a:lnTo>
                    <a:pt x="946562" y="110198"/>
                  </a:lnTo>
                  <a:lnTo>
                    <a:pt x="907605" y="134635"/>
                  </a:lnTo>
                  <a:lnTo>
                    <a:pt x="884555" y="160147"/>
                  </a:lnTo>
                  <a:lnTo>
                    <a:pt x="921545" y="160147"/>
                  </a:lnTo>
                  <a:lnTo>
                    <a:pt x="924306" y="157479"/>
                  </a:lnTo>
                  <a:lnTo>
                    <a:pt x="937803" y="147958"/>
                  </a:lnTo>
                  <a:lnTo>
                    <a:pt x="952182" y="141128"/>
                  </a:lnTo>
                  <a:lnTo>
                    <a:pt x="967418" y="137013"/>
                  </a:lnTo>
                  <a:lnTo>
                    <a:pt x="983488" y="135636"/>
                  </a:lnTo>
                  <a:lnTo>
                    <a:pt x="1067130" y="135636"/>
                  </a:lnTo>
                  <a:lnTo>
                    <a:pt x="1058721" y="126970"/>
                  </a:lnTo>
                  <a:lnTo>
                    <a:pt x="1047241" y="118237"/>
                  </a:lnTo>
                  <a:lnTo>
                    <a:pt x="1034502" y="111162"/>
                  </a:lnTo>
                  <a:lnTo>
                    <a:pt x="1020857" y="106124"/>
                  </a:lnTo>
                  <a:lnTo>
                    <a:pt x="1006308" y="103110"/>
                  </a:lnTo>
                  <a:lnTo>
                    <a:pt x="990854" y="102108"/>
                  </a:lnTo>
                  <a:close/>
                </a:path>
                <a:path w="1749425" h="400050">
                  <a:moveTo>
                    <a:pt x="61087" y="9651"/>
                  </a:moveTo>
                  <a:lnTo>
                    <a:pt x="54863" y="9651"/>
                  </a:lnTo>
                  <a:lnTo>
                    <a:pt x="0" y="392684"/>
                  </a:lnTo>
                  <a:lnTo>
                    <a:pt x="36956" y="392684"/>
                  </a:lnTo>
                  <a:lnTo>
                    <a:pt x="74548" y="116586"/>
                  </a:lnTo>
                  <a:lnTo>
                    <a:pt x="114057" y="116586"/>
                  </a:lnTo>
                  <a:lnTo>
                    <a:pt x="61087" y="9651"/>
                  </a:lnTo>
                  <a:close/>
                </a:path>
                <a:path w="1749425" h="400050">
                  <a:moveTo>
                    <a:pt x="114057" y="116586"/>
                  </a:moveTo>
                  <a:lnTo>
                    <a:pt x="74548" y="116586"/>
                  </a:lnTo>
                  <a:lnTo>
                    <a:pt x="211709" y="392684"/>
                  </a:lnTo>
                  <a:lnTo>
                    <a:pt x="221487" y="392684"/>
                  </a:lnTo>
                  <a:lnTo>
                    <a:pt x="255443" y="323976"/>
                  </a:lnTo>
                  <a:lnTo>
                    <a:pt x="216788" y="323976"/>
                  </a:lnTo>
                  <a:lnTo>
                    <a:pt x="114057" y="116586"/>
                  </a:lnTo>
                  <a:close/>
                </a:path>
                <a:path w="1749425" h="400050">
                  <a:moveTo>
                    <a:pt x="392888" y="118745"/>
                  </a:moveTo>
                  <a:lnTo>
                    <a:pt x="356869" y="118745"/>
                  </a:lnTo>
                  <a:lnTo>
                    <a:pt x="394715" y="392684"/>
                  </a:lnTo>
                  <a:lnTo>
                    <a:pt x="432308" y="392684"/>
                  </a:lnTo>
                  <a:lnTo>
                    <a:pt x="392888" y="118745"/>
                  </a:lnTo>
                  <a:close/>
                </a:path>
                <a:path w="1749425" h="400050">
                  <a:moveTo>
                    <a:pt x="377189" y="9651"/>
                  </a:moveTo>
                  <a:lnTo>
                    <a:pt x="371093" y="9651"/>
                  </a:lnTo>
                  <a:lnTo>
                    <a:pt x="216788" y="323976"/>
                  </a:lnTo>
                  <a:lnTo>
                    <a:pt x="255443" y="323976"/>
                  </a:lnTo>
                  <a:lnTo>
                    <a:pt x="356869" y="118745"/>
                  </a:lnTo>
                  <a:lnTo>
                    <a:pt x="392888" y="118745"/>
                  </a:lnTo>
                  <a:lnTo>
                    <a:pt x="377189" y="9651"/>
                  </a:lnTo>
                  <a:close/>
                </a:path>
                <a:path w="1749425" h="400050">
                  <a:moveTo>
                    <a:pt x="1240916" y="140842"/>
                  </a:moveTo>
                  <a:lnTo>
                    <a:pt x="1204467" y="140842"/>
                  </a:lnTo>
                  <a:lnTo>
                    <a:pt x="1204467" y="392684"/>
                  </a:lnTo>
                  <a:lnTo>
                    <a:pt x="1240916" y="392684"/>
                  </a:lnTo>
                  <a:lnTo>
                    <a:pt x="1240916" y="140842"/>
                  </a:lnTo>
                  <a:close/>
                </a:path>
                <a:path w="1749425" h="400050">
                  <a:moveTo>
                    <a:pt x="1298829" y="109347"/>
                  </a:moveTo>
                  <a:lnTo>
                    <a:pt x="1154684" y="109347"/>
                  </a:lnTo>
                  <a:lnTo>
                    <a:pt x="1154684" y="140842"/>
                  </a:lnTo>
                  <a:lnTo>
                    <a:pt x="1298829" y="140842"/>
                  </a:lnTo>
                  <a:lnTo>
                    <a:pt x="1298829" y="109347"/>
                  </a:lnTo>
                  <a:close/>
                </a:path>
                <a:path w="1749425" h="400050">
                  <a:moveTo>
                    <a:pt x="1240916" y="4063"/>
                  </a:moveTo>
                  <a:lnTo>
                    <a:pt x="1204467" y="4063"/>
                  </a:lnTo>
                  <a:lnTo>
                    <a:pt x="1204467" y="109347"/>
                  </a:lnTo>
                  <a:lnTo>
                    <a:pt x="1240916" y="109347"/>
                  </a:lnTo>
                  <a:lnTo>
                    <a:pt x="1240916" y="4063"/>
                  </a:lnTo>
                  <a:close/>
                </a:path>
                <a:path w="1749425" h="400050">
                  <a:moveTo>
                    <a:pt x="1749297" y="0"/>
                  </a:moveTo>
                  <a:lnTo>
                    <a:pt x="1712848" y="0"/>
                  </a:lnTo>
                  <a:lnTo>
                    <a:pt x="1712848" y="392684"/>
                  </a:lnTo>
                  <a:lnTo>
                    <a:pt x="1749297" y="392684"/>
                  </a:lnTo>
                  <a:lnTo>
                    <a:pt x="1749297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05293" y="909573"/>
              <a:ext cx="230504" cy="2353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56424" y="909320"/>
              <a:ext cx="217297" cy="91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30010" y="775462"/>
              <a:ext cx="1749425" cy="400050"/>
            </a:xfrm>
            <a:custGeom>
              <a:avLst/>
              <a:gdLst/>
              <a:ahLst/>
              <a:cxnLst/>
              <a:rect l="l" t="t" r="r" b="b"/>
              <a:pathLst>
                <a:path w="1749425" h="400050">
                  <a:moveTo>
                    <a:pt x="1487678" y="102108"/>
                  </a:moveTo>
                  <a:lnTo>
                    <a:pt x="1536273" y="110412"/>
                  </a:lnTo>
                  <a:lnTo>
                    <a:pt x="1577387" y="135413"/>
                  </a:lnTo>
                  <a:lnTo>
                    <a:pt x="1600454" y="161416"/>
                  </a:lnTo>
                  <a:lnTo>
                    <a:pt x="1600454" y="109347"/>
                  </a:lnTo>
                  <a:lnTo>
                    <a:pt x="1636394" y="109347"/>
                  </a:lnTo>
                  <a:lnTo>
                    <a:pt x="1636394" y="392684"/>
                  </a:lnTo>
                  <a:lnTo>
                    <a:pt x="1600454" y="392684"/>
                  </a:lnTo>
                  <a:lnTo>
                    <a:pt x="1600454" y="344042"/>
                  </a:lnTo>
                  <a:lnTo>
                    <a:pt x="1588666" y="357092"/>
                  </a:lnTo>
                  <a:lnTo>
                    <a:pt x="1549018" y="385952"/>
                  </a:lnTo>
                  <a:lnTo>
                    <a:pt x="1503263" y="399168"/>
                  </a:lnTo>
                  <a:lnTo>
                    <a:pt x="1486662" y="400050"/>
                  </a:lnTo>
                  <a:lnTo>
                    <a:pt x="1457660" y="397313"/>
                  </a:lnTo>
                  <a:lnTo>
                    <a:pt x="1406276" y="375457"/>
                  </a:lnTo>
                  <a:lnTo>
                    <a:pt x="1365249" y="333378"/>
                  </a:lnTo>
                  <a:lnTo>
                    <a:pt x="1343914" y="280316"/>
                  </a:lnTo>
                  <a:lnTo>
                    <a:pt x="1341246" y="250189"/>
                  </a:lnTo>
                  <a:lnTo>
                    <a:pt x="1343937" y="220712"/>
                  </a:lnTo>
                  <a:lnTo>
                    <a:pt x="1365464" y="168376"/>
                  </a:lnTo>
                  <a:lnTo>
                    <a:pt x="1406846" y="126539"/>
                  </a:lnTo>
                  <a:lnTo>
                    <a:pt x="1458559" y="104822"/>
                  </a:lnTo>
                  <a:lnTo>
                    <a:pt x="1487678" y="102108"/>
                  </a:lnTo>
                  <a:close/>
                </a:path>
                <a:path w="1749425" h="400050">
                  <a:moveTo>
                    <a:pt x="990854" y="102108"/>
                  </a:moveTo>
                  <a:lnTo>
                    <a:pt x="1034502" y="111162"/>
                  </a:lnTo>
                  <a:lnTo>
                    <a:pt x="1068593" y="137144"/>
                  </a:lnTo>
                  <a:lnTo>
                    <a:pt x="1088657" y="177272"/>
                  </a:lnTo>
                  <a:lnTo>
                    <a:pt x="1094511" y="219856"/>
                  </a:lnTo>
                  <a:lnTo>
                    <a:pt x="1095247" y="246887"/>
                  </a:lnTo>
                  <a:lnTo>
                    <a:pt x="1095247" y="392684"/>
                  </a:lnTo>
                  <a:lnTo>
                    <a:pt x="1058798" y="392684"/>
                  </a:lnTo>
                  <a:lnTo>
                    <a:pt x="1058798" y="257555"/>
                  </a:lnTo>
                  <a:lnTo>
                    <a:pt x="1058539" y="235102"/>
                  </a:lnTo>
                  <a:lnTo>
                    <a:pt x="1054735" y="192150"/>
                  </a:lnTo>
                  <a:lnTo>
                    <a:pt x="1030478" y="149860"/>
                  </a:lnTo>
                  <a:lnTo>
                    <a:pt x="983488" y="135636"/>
                  </a:lnTo>
                  <a:lnTo>
                    <a:pt x="967418" y="137013"/>
                  </a:lnTo>
                  <a:lnTo>
                    <a:pt x="924306" y="157479"/>
                  </a:lnTo>
                  <a:lnTo>
                    <a:pt x="895052" y="196181"/>
                  </a:lnTo>
                  <a:lnTo>
                    <a:pt x="885872" y="241538"/>
                  </a:lnTo>
                  <a:lnTo>
                    <a:pt x="884555" y="288798"/>
                  </a:lnTo>
                  <a:lnTo>
                    <a:pt x="884555" y="392684"/>
                  </a:lnTo>
                  <a:lnTo>
                    <a:pt x="848106" y="392684"/>
                  </a:lnTo>
                  <a:lnTo>
                    <a:pt x="848106" y="109347"/>
                  </a:lnTo>
                  <a:lnTo>
                    <a:pt x="884555" y="109347"/>
                  </a:lnTo>
                  <a:lnTo>
                    <a:pt x="884555" y="160147"/>
                  </a:lnTo>
                  <a:lnTo>
                    <a:pt x="895794" y="146480"/>
                  </a:lnTo>
                  <a:lnTo>
                    <a:pt x="932941" y="116459"/>
                  </a:lnTo>
                  <a:lnTo>
                    <a:pt x="975518" y="103010"/>
                  </a:lnTo>
                  <a:lnTo>
                    <a:pt x="990854" y="102108"/>
                  </a:lnTo>
                  <a:close/>
                </a:path>
                <a:path w="1749425" h="400050">
                  <a:moveTo>
                    <a:pt x="633857" y="102108"/>
                  </a:moveTo>
                  <a:lnTo>
                    <a:pt x="698992" y="115824"/>
                  </a:lnTo>
                  <a:lnTo>
                    <a:pt x="749554" y="156972"/>
                  </a:lnTo>
                  <a:lnTo>
                    <a:pt x="772747" y="200612"/>
                  </a:lnTo>
                  <a:lnTo>
                    <a:pt x="780795" y="253873"/>
                  </a:lnTo>
                  <a:lnTo>
                    <a:pt x="525907" y="253873"/>
                  </a:lnTo>
                  <a:lnTo>
                    <a:pt x="528238" y="277445"/>
                  </a:lnTo>
                  <a:lnTo>
                    <a:pt x="543998" y="317970"/>
                  </a:lnTo>
                  <a:lnTo>
                    <a:pt x="573545" y="348660"/>
                  </a:lnTo>
                  <a:lnTo>
                    <a:pt x="611213" y="364420"/>
                  </a:lnTo>
                  <a:lnTo>
                    <a:pt x="632713" y="366395"/>
                  </a:lnTo>
                  <a:lnTo>
                    <a:pt x="643499" y="365920"/>
                  </a:lnTo>
                  <a:lnTo>
                    <a:pt x="684708" y="354804"/>
                  </a:lnTo>
                  <a:lnTo>
                    <a:pt x="716982" y="331743"/>
                  </a:lnTo>
                  <a:lnTo>
                    <a:pt x="740663" y="298703"/>
                  </a:lnTo>
                  <a:lnTo>
                    <a:pt x="771397" y="314833"/>
                  </a:lnTo>
                  <a:lnTo>
                    <a:pt x="746091" y="352927"/>
                  </a:lnTo>
                  <a:lnTo>
                    <a:pt x="715422" y="378809"/>
                  </a:lnTo>
                  <a:lnTo>
                    <a:pt x="679108" y="394692"/>
                  </a:lnTo>
                  <a:lnTo>
                    <a:pt x="635888" y="400050"/>
                  </a:lnTo>
                  <a:lnTo>
                    <a:pt x="603101" y="397196"/>
                  </a:lnTo>
                  <a:lnTo>
                    <a:pt x="548860" y="374439"/>
                  </a:lnTo>
                  <a:lnTo>
                    <a:pt x="510335" y="331100"/>
                  </a:lnTo>
                  <a:lnTo>
                    <a:pt x="490765" y="279753"/>
                  </a:lnTo>
                  <a:lnTo>
                    <a:pt x="488314" y="251840"/>
                  </a:lnTo>
                  <a:lnTo>
                    <a:pt x="490386" y="225621"/>
                  </a:lnTo>
                  <a:lnTo>
                    <a:pt x="506960" y="177563"/>
                  </a:lnTo>
                  <a:lnTo>
                    <a:pt x="544202" y="132218"/>
                  </a:lnTo>
                  <a:lnTo>
                    <a:pt x="600400" y="105445"/>
                  </a:lnTo>
                  <a:lnTo>
                    <a:pt x="633857" y="102108"/>
                  </a:lnTo>
                  <a:close/>
                </a:path>
                <a:path w="1749425" h="400050">
                  <a:moveTo>
                    <a:pt x="54863" y="9651"/>
                  </a:moveTo>
                  <a:lnTo>
                    <a:pt x="61087" y="9651"/>
                  </a:lnTo>
                  <a:lnTo>
                    <a:pt x="216788" y="323976"/>
                  </a:lnTo>
                  <a:lnTo>
                    <a:pt x="371093" y="9651"/>
                  </a:lnTo>
                  <a:lnTo>
                    <a:pt x="377189" y="9651"/>
                  </a:lnTo>
                  <a:lnTo>
                    <a:pt x="432308" y="392684"/>
                  </a:lnTo>
                  <a:lnTo>
                    <a:pt x="394715" y="392684"/>
                  </a:lnTo>
                  <a:lnTo>
                    <a:pt x="356869" y="118745"/>
                  </a:lnTo>
                  <a:lnTo>
                    <a:pt x="221487" y="392684"/>
                  </a:lnTo>
                  <a:lnTo>
                    <a:pt x="211709" y="392684"/>
                  </a:lnTo>
                  <a:lnTo>
                    <a:pt x="74548" y="116586"/>
                  </a:lnTo>
                  <a:lnTo>
                    <a:pt x="36956" y="392684"/>
                  </a:lnTo>
                  <a:lnTo>
                    <a:pt x="0" y="392684"/>
                  </a:lnTo>
                  <a:lnTo>
                    <a:pt x="54863" y="9651"/>
                  </a:lnTo>
                  <a:close/>
                </a:path>
                <a:path w="1749425" h="400050">
                  <a:moveTo>
                    <a:pt x="1204467" y="4063"/>
                  </a:moveTo>
                  <a:lnTo>
                    <a:pt x="1240916" y="4063"/>
                  </a:lnTo>
                  <a:lnTo>
                    <a:pt x="1240916" y="109347"/>
                  </a:lnTo>
                  <a:lnTo>
                    <a:pt x="1298829" y="109347"/>
                  </a:lnTo>
                  <a:lnTo>
                    <a:pt x="1298829" y="140842"/>
                  </a:lnTo>
                  <a:lnTo>
                    <a:pt x="1240916" y="140842"/>
                  </a:lnTo>
                  <a:lnTo>
                    <a:pt x="1240916" y="392684"/>
                  </a:lnTo>
                  <a:lnTo>
                    <a:pt x="1204467" y="392684"/>
                  </a:lnTo>
                  <a:lnTo>
                    <a:pt x="1204467" y="140842"/>
                  </a:lnTo>
                  <a:lnTo>
                    <a:pt x="1154684" y="140842"/>
                  </a:lnTo>
                  <a:lnTo>
                    <a:pt x="1154684" y="109347"/>
                  </a:lnTo>
                  <a:lnTo>
                    <a:pt x="1204467" y="109347"/>
                  </a:lnTo>
                  <a:lnTo>
                    <a:pt x="1204467" y="4063"/>
                  </a:lnTo>
                  <a:close/>
                </a:path>
                <a:path w="1749425" h="400050">
                  <a:moveTo>
                    <a:pt x="1712848" y="0"/>
                  </a:moveTo>
                  <a:lnTo>
                    <a:pt x="1749297" y="0"/>
                  </a:lnTo>
                  <a:lnTo>
                    <a:pt x="1749297" y="392684"/>
                  </a:lnTo>
                  <a:lnTo>
                    <a:pt x="1712848" y="392684"/>
                  </a:lnTo>
                  <a:lnTo>
                    <a:pt x="1712848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99948" y="1908809"/>
            <a:ext cx="7563484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875" marR="19304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Pada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tahun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1909,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gerakan </a:t>
            </a:r>
            <a:r>
              <a:rPr dirty="0" sz="3000" spc="-85">
                <a:solidFill>
                  <a:srgbClr val="FFFFFF"/>
                </a:solidFill>
                <a:latin typeface="Gothic Uralic"/>
                <a:cs typeface="Gothic Uralic"/>
              </a:rPr>
              <a:t>kesehatan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mental secara formal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mulai</a:t>
            </a:r>
            <a:r>
              <a:rPr dirty="0" sz="3000" spc="-3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muncul.</a:t>
            </a:r>
            <a:endParaRPr sz="3000">
              <a:latin typeface="Gothic Uralic"/>
              <a:cs typeface="Gothic Uralic"/>
            </a:endParaRPr>
          </a:p>
          <a:p>
            <a:pPr marL="396875" marR="5080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Selama dekade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1900-19090 </a:t>
            </a:r>
            <a:r>
              <a:rPr dirty="0" sz="3000" spc="-45">
                <a:solidFill>
                  <a:srgbClr val="FFFFFF"/>
                </a:solidFill>
                <a:latin typeface="Gothic Uralic"/>
                <a:cs typeface="Gothic Uralic"/>
              </a:rPr>
              <a:t>beberapa 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organisasi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kesehatan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mental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telah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didirikan, seperti: American Social 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Hygiene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Association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(ASHA),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American  Federation for Sex</a:t>
            </a:r>
            <a:r>
              <a:rPr dirty="0" sz="3000" spc="-3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Hygiene.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131063"/>
            <a:ext cx="6375400" cy="1800225"/>
            <a:chOff x="684276" y="131063"/>
            <a:chExt cx="6375400" cy="1800225"/>
          </a:xfrm>
        </p:grpSpPr>
        <p:sp>
          <p:nvSpPr>
            <p:cNvPr id="3" name="object 3"/>
            <p:cNvSpPr/>
            <p:nvPr/>
          </p:nvSpPr>
          <p:spPr>
            <a:xfrm>
              <a:off x="684276" y="131063"/>
              <a:ext cx="1988820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93392" y="131063"/>
              <a:ext cx="856488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70176" y="131063"/>
              <a:ext cx="1965960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05783" y="131063"/>
              <a:ext cx="3453384" cy="11597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84276" y="771144"/>
              <a:ext cx="2493264" cy="1159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6035" y="455422"/>
              <a:ext cx="1261745" cy="400050"/>
            </a:xfrm>
            <a:custGeom>
              <a:avLst/>
              <a:gdLst/>
              <a:ahLst/>
              <a:cxnLst/>
              <a:rect l="l" t="t" r="r" b="b"/>
              <a:pathLst>
                <a:path w="1261745" h="400050">
                  <a:moveTo>
                    <a:pt x="999680" y="102107"/>
                  </a:moveTo>
                  <a:lnTo>
                    <a:pt x="943610" y="112966"/>
                  </a:lnTo>
                  <a:lnTo>
                    <a:pt x="896302" y="145541"/>
                  </a:lnTo>
                  <a:lnTo>
                    <a:pt x="864012" y="193436"/>
                  </a:lnTo>
                  <a:lnTo>
                    <a:pt x="853249" y="250189"/>
                  </a:lnTo>
                  <a:lnTo>
                    <a:pt x="855916" y="280316"/>
                  </a:lnTo>
                  <a:lnTo>
                    <a:pt x="877252" y="333378"/>
                  </a:lnTo>
                  <a:lnTo>
                    <a:pt x="918279" y="375457"/>
                  </a:lnTo>
                  <a:lnTo>
                    <a:pt x="969662" y="397313"/>
                  </a:lnTo>
                  <a:lnTo>
                    <a:pt x="998664" y="400050"/>
                  </a:lnTo>
                  <a:lnTo>
                    <a:pt x="1015265" y="399168"/>
                  </a:lnTo>
                  <a:lnTo>
                    <a:pt x="1061021" y="385952"/>
                  </a:lnTo>
                  <a:lnTo>
                    <a:pt x="1090408" y="366394"/>
                  </a:lnTo>
                  <a:lnTo>
                    <a:pt x="1002474" y="366394"/>
                  </a:lnTo>
                  <a:lnTo>
                    <a:pt x="987853" y="365442"/>
                  </a:lnTo>
                  <a:lnTo>
                    <a:pt x="946848" y="351154"/>
                  </a:lnTo>
                  <a:lnTo>
                    <a:pt x="913933" y="321544"/>
                  </a:lnTo>
                  <a:lnTo>
                    <a:pt x="894143" y="280701"/>
                  </a:lnTo>
                  <a:lnTo>
                    <a:pt x="890398" y="252475"/>
                  </a:lnTo>
                  <a:lnTo>
                    <a:pt x="890414" y="250189"/>
                  </a:lnTo>
                  <a:lnTo>
                    <a:pt x="898852" y="207900"/>
                  </a:lnTo>
                  <a:lnTo>
                    <a:pt x="923337" y="170164"/>
                  </a:lnTo>
                  <a:lnTo>
                    <a:pt x="959633" y="145625"/>
                  </a:lnTo>
                  <a:lnTo>
                    <a:pt x="1002728" y="137160"/>
                  </a:lnTo>
                  <a:lnTo>
                    <a:pt x="1091121" y="137160"/>
                  </a:lnTo>
                  <a:lnTo>
                    <a:pt x="1089390" y="135413"/>
                  </a:lnTo>
                  <a:lnTo>
                    <a:pt x="1048275" y="110412"/>
                  </a:lnTo>
                  <a:lnTo>
                    <a:pt x="1016704" y="103034"/>
                  </a:lnTo>
                  <a:lnTo>
                    <a:pt x="999680" y="102107"/>
                  </a:lnTo>
                  <a:close/>
                </a:path>
                <a:path w="1261745" h="400050">
                  <a:moveTo>
                    <a:pt x="1148397" y="344042"/>
                  </a:moveTo>
                  <a:lnTo>
                    <a:pt x="1112456" y="344042"/>
                  </a:lnTo>
                  <a:lnTo>
                    <a:pt x="1112456" y="392683"/>
                  </a:lnTo>
                  <a:lnTo>
                    <a:pt x="1148397" y="392683"/>
                  </a:lnTo>
                  <a:lnTo>
                    <a:pt x="1148397" y="344042"/>
                  </a:lnTo>
                  <a:close/>
                </a:path>
                <a:path w="1261745" h="400050">
                  <a:moveTo>
                    <a:pt x="1091121" y="137160"/>
                  </a:moveTo>
                  <a:lnTo>
                    <a:pt x="1002728" y="137160"/>
                  </a:lnTo>
                  <a:lnTo>
                    <a:pt x="1025421" y="139231"/>
                  </a:lnTo>
                  <a:lnTo>
                    <a:pt x="1046257" y="145446"/>
                  </a:lnTo>
                  <a:lnTo>
                    <a:pt x="1082357" y="170306"/>
                  </a:lnTo>
                  <a:lnTo>
                    <a:pt x="1106646" y="207343"/>
                  </a:lnTo>
                  <a:lnTo>
                    <a:pt x="1114742" y="252475"/>
                  </a:lnTo>
                  <a:lnTo>
                    <a:pt x="1113857" y="268188"/>
                  </a:lnTo>
                  <a:lnTo>
                    <a:pt x="1100391" y="310514"/>
                  </a:lnTo>
                  <a:lnTo>
                    <a:pt x="1071762" y="343090"/>
                  </a:lnTo>
                  <a:lnTo>
                    <a:pt x="1031557" y="362648"/>
                  </a:lnTo>
                  <a:lnTo>
                    <a:pt x="1002474" y="366394"/>
                  </a:lnTo>
                  <a:lnTo>
                    <a:pt x="1090408" y="366394"/>
                  </a:lnTo>
                  <a:lnTo>
                    <a:pt x="1100669" y="357092"/>
                  </a:lnTo>
                  <a:lnTo>
                    <a:pt x="1112456" y="344042"/>
                  </a:lnTo>
                  <a:lnTo>
                    <a:pt x="1148397" y="344042"/>
                  </a:lnTo>
                  <a:lnTo>
                    <a:pt x="1148397" y="161416"/>
                  </a:lnTo>
                  <a:lnTo>
                    <a:pt x="1112456" y="161416"/>
                  </a:lnTo>
                  <a:lnTo>
                    <a:pt x="1101357" y="147486"/>
                  </a:lnTo>
                  <a:lnTo>
                    <a:pt x="1091121" y="137160"/>
                  </a:lnTo>
                  <a:close/>
                </a:path>
                <a:path w="1261745" h="400050">
                  <a:moveTo>
                    <a:pt x="1148397" y="109347"/>
                  </a:moveTo>
                  <a:lnTo>
                    <a:pt x="1112456" y="109347"/>
                  </a:lnTo>
                  <a:lnTo>
                    <a:pt x="1112456" y="161416"/>
                  </a:lnTo>
                  <a:lnTo>
                    <a:pt x="1148397" y="161416"/>
                  </a:lnTo>
                  <a:lnTo>
                    <a:pt x="1148397" y="109347"/>
                  </a:lnTo>
                  <a:close/>
                </a:path>
                <a:path w="1261745" h="400050">
                  <a:moveTo>
                    <a:pt x="421830" y="109347"/>
                  </a:moveTo>
                  <a:lnTo>
                    <a:pt x="384238" y="109347"/>
                  </a:lnTo>
                  <a:lnTo>
                    <a:pt x="505396" y="392683"/>
                  </a:lnTo>
                  <a:lnTo>
                    <a:pt x="512127" y="392683"/>
                  </a:lnTo>
                  <a:lnTo>
                    <a:pt x="546771" y="315087"/>
                  </a:lnTo>
                  <a:lnTo>
                    <a:pt x="508698" y="315087"/>
                  </a:lnTo>
                  <a:lnTo>
                    <a:pt x="421830" y="109347"/>
                  </a:lnTo>
                  <a:close/>
                </a:path>
                <a:path w="1261745" h="400050">
                  <a:moveTo>
                    <a:pt x="641313" y="189864"/>
                  </a:moveTo>
                  <a:lnTo>
                    <a:pt x="602678" y="189864"/>
                  </a:lnTo>
                  <a:lnTo>
                    <a:pt x="693229" y="392683"/>
                  </a:lnTo>
                  <a:lnTo>
                    <a:pt x="700087" y="392683"/>
                  </a:lnTo>
                  <a:lnTo>
                    <a:pt x="733790" y="315087"/>
                  </a:lnTo>
                  <a:lnTo>
                    <a:pt x="696658" y="315087"/>
                  </a:lnTo>
                  <a:lnTo>
                    <a:pt x="641313" y="189864"/>
                  </a:lnTo>
                  <a:close/>
                </a:path>
                <a:path w="1261745" h="400050">
                  <a:moveTo>
                    <a:pt x="605726" y="109347"/>
                  </a:moveTo>
                  <a:lnTo>
                    <a:pt x="599122" y="109347"/>
                  </a:lnTo>
                  <a:lnTo>
                    <a:pt x="508698" y="315087"/>
                  </a:lnTo>
                  <a:lnTo>
                    <a:pt x="546771" y="315087"/>
                  </a:lnTo>
                  <a:lnTo>
                    <a:pt x="602678" y="189864"/>
                  </a:lnTo>
                  <a:lnTo>
                    <a:pt x="641313" y="189864"/>
                  </a:lnTo>
                  <a:lnTo>
                    <a:pt x="605726" y="109347"/>
                  </a:lnTo>
                  <a:close/>
                </a:path>
                <a:path w="1261745" h="400050">
                  <a:moveTo>
                    <a:pt x="823150" y="109347"/>
                  </a:moveTo>
                  <a:lnTo>
                    <a:pt x="785177" y="109347"/>
                  </a:lnTo>
                  <a:lnTo>
                    <a:pt x="696658" y="315087"/>
                  </a:lnTo>
                  <a:lnTo>
                    <a:pt x="733790" y="315087"/>
                  </a:lnTo>
                  <a:lnTo>
                    <a:pt x="823150" y="109347"/>
                  </a:lnTo>
                  <a:close/>
                </a:path>
                <a:path w="1261745" h="400050">
                  <a:moveTo>
                    <a:pt x="190385" y="9651"/>
                  </a:moveTo>
                  <a:lnTo>
                    <a:pt x="181013" y="9651"/>
                  </a:lnTo>
                  <a:lnTo>
                    <a:pt x="0" y="392683"/>
                  </a:lnTo>
                  <a:lnTo>
                    <a:pt x="42710" y="392683"/>
                  </a:lnTo>
                  <a:lnTo>
                    <a:pt x="102400" y="266700"/>
                  </a:lnTo>
                  <a:lnTo>
                    <a:pt x="310250" y="266700"/>
                  </a:lnTo>
                  <a:lnTo>
                    <a:pt x="292957" y="229615"/>
                  </a:lnTo>
                  <a:lnTo>
                    <a:pt x="119900" y="229615"/>
                  </a:lnTo>
                  <a:lnTo>
                    <a:pt x="185547" y="90931"/>
                  </a:lnTo>
                  <a:lnTo>
                    <a:pt x="228287" y="90931"/>
                  </a:lnTo>
                  <a:lnTo>
                    <a:pt x="190385" y="9651"/>
                  </a:lnTo>
                  <a:close/>
                </a:path>
                <a:path w="1261745" h="400050">
                  <a:moveTo>
                    <a:pt x="310250" y="266700"/>
                  </a:moveTo>
                  <a:lnTo>
                    <a:pt x="267398" y="266700"/>
                  </a:lnTo>
                  <a:lnTo>
                    <a:pt x="327723" y="392683"/>
                  </a:lnTo>
                  <a:lnTo>
                    <a:pt x="368998" y="392683"/>
                  </a:lnTo>
                  <a:lnTo>
                    <a:pt x="310250" y="266700"/>
                  </a:lnTo>
                  <a:close/>
                </a:path>
                <a:path w="1261745" h="400050">
                  <a:moveTo>
                    <a:pt x="228287" y="90931"/>
                  </a:moveTo>
                  <a:lnTo>
                    <a:pt x="185547" y="90931"/>
                  </a:lnTo>
                  <a:lnTo>
                    <a:pt x="250888" y="229615"/>
                  </a:lnTo>
                  <a:lnTo>
                    <a:pt x="292957" y="229615"/>
                  </a:lnTo>
                  <a:lnTo>
                    <a:pt x="228287" y="90931"/>
                  </a:lnTo>
                  <a:close/>
                </a:path>
                <a:path w="1261745" h="400050">
                  <a:moveTo>
                    <a:pt x="1261300" y="0"/>
                  </a:moveTo>
                  <a:lnTo>
                    <a:pt x="1224851" y="0"/>
                  </a:lnTo>
                  <a:lnTo>
                    <a:pt x="1224851" y="392683"/>
                  </a:lnTo>
                  <a:lnTo>
                    <a:pt x="1261300" y="392683"/>
                  </a:lnTo>
                  <a:lnTo>
                    <a:pt x="1261300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33320" y="589533"/>
              <a:ext cx="230505" cy="2353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46035" y="455422"/>
              <a:ext cx="1261745" cy="400050"/>
            </a:xfrm>
            <a:custGeom>
              <a:avLst/>
              <a:gdLst/>
              <a:ahLst/>
              <a:cxnLst/>
              <a:rect l="l" t="t" r="r" b="b"/>
              <a:pathLst>
                <a:path w="1261745" h="400050">
                  <a:moveTo>
                    <a:pt x="384238" y="109347"/>
                  </a:moveTo>
                  <a:lnTo>
                    <a:pt x="421830" y="109347"/>
                  </a:lnTo>
                  <a:lnTo>
                    <a:pt x="508698" y="315087"/>
                  </a:lnTo>
                  <a:lnTo>
                    <a:pt x="599122" y="109347"/>
                  </a:lnTo>
                  <a:lnTo>
                    <a:pt x="605726" y="109347"/>
                  </a:lnTo>
                  <a:lnTo>
                    <a:pt x="696658" y="315087"/>
                  </a:lnTo>
                  <a:lnTo>
                    <a:pt x="785177" y="109347"/>
                  </a:lnTo>
                  <a:lnTo>
                    <a:pt x="823150" y="109347"/>
                  </a:lnTo>
                  <a:lnTo>
                    <a:pt x="700087" y="392683"/>
                  </a:lnTo>
                  <a:lnTo>
                    <a:pt x="693229" y="392683"/>
                  </a:lnTo>
                  <a:lnTo>
                    <a:pt x="602678" y="189864"/>
                  </a:lnTo>
                  <a:lnTo>
                    <a:pt x="512127" y="392683"/>
                  </a:lnTo>
                  <a:lnTo>
                    <a:pt x="505396" y="392683"/>
                  </a:lnTo>
                  <a:lnTo>
                    <a:pt x="384238" y="109347"/>
                  </a:lnTo>
                  <a:close/>
                </a:path>
                <a:path w="1261745" h="400050">
                  <a:moveTo>
                    <a:pt x="999680" y="102107"/>
                  </a:moveTo>
                  <a:lnTo>
                    <a:pt x="1048275" y="110412"/>
                  </a:lnTo>
                  <a:lnTo>
                    <a:pt x="1089390" y="135413"/>
                  </a:lnTo>
                  <a:lnTo>
                    <a:pt x="1112456" y="161416"/>
                  </a:lnTo>
                  <a:lnTo>
                    <a:pt x="1112456" y="109347"/>
                  </a:lnTo>
                  <a:lnTo>
                    <a:pt x="1148397" y="109347"/>
                  </a:lnTo>
                  <a:lnTo>
                    <a:pt x="1148397" y="392683"/>
                  </a:lnTo>
                  <a:lnTo>
                    <a:pt x="1112456" y="392683"/>
                  </a:lnTo>
                  <a:lnTo>
                    <a:pt x="1112456" y="344042"/>
                  </a:lnTo>
                  <a:lnTo>
                    <a:pt x="1100669" y="357092"/>
                  </a:lnTo>
                  <a:lnTo>
                    <a:pt x="1061021" y="385952"/>
                  </a:lnTo>
                  <a:lnTo>
                    <a:pt x="1015265" y="399168"/>
                  </a:lnTo>
                  <a:lnTo>
                    <a:pt x="998664" y="400050"/>
                  </a:lnTo>
                  <a:lnTo>
                    <a:pt x="969662" y="397313"/>
                  </a:lnTo>
                  <a:lnTo>
                    <a:pt x="918279" y="375457"/>
                  </a:lnTo>
                  <a:lnTo>
                    <a:pt x="877252" y="333378"/>
                  </a:lnTo>
                  <a:lnTo>
                    <a:pt x="855916" y="280316"/>
                  </a:lnTo>
                  <a:lnTo>
                    <a:pt x="853249" y="250189"/>
                  </a:lnTo>
                  <a:lnTo>
                    <a:pt x="855940" y="220712"/>
                  </a:lnTo>
                  <a:lnTo>
                    <a:pt x="877466" y="168376"/>
                  </a:lnTo>
                  <a:lnTo>
                    <a:pt x="918848" y="126539"/>
                  </a:lnTo>
                  <a:lnTo>
                    <a:pt x="970561" y="104822"/>
                  </a:lnTo>
                  <a:lnTo>
                    <a:pt x="999680" y="102107"/>
                  </a:lnTo>
                  <a:close/>
                </a:path>
                <a:path w="1261745" h="400050">
                  <a:moveTo>
                    <a:pt x="185547" y="90931"/>
                  </a:moveTo>
                  <a:lnTo>
                    <a:pt x="119900" y="229615"/>
                  </a:lnTo>
                  <a:lnTo>
                    <a:pt x="250888" y="229615"/>
                  </a:lnTo>
                  <a:lnTo>
                    <a:pt x="185547" y="90931"/>
                  </a:lnTo>
                  <a:close/>
                </a:path>
                <a:path w="1261745" h="400050">
                  <a:moveTo>
                    <a:pt x="181013" y="9651"/>
                  </a:moveTo>
                  <a:lnTo>
                    <a:pt x="190385" y="9651"/>
                  </a:lnTo>
                  <a:lnTo>
                    <a:pt x="368998" y="392683"/>
                  </a:lnTo>
                  <a:lnTo>
                    <a:pt x="327723" y="392683"/>
                  </a:lnTo>
                  <a:lnTo>
                    <a:pt x="267398" y="266700"/>
                  </a:lnTo>
                  <a:lnTo>
                    <a:pt x="102400" y="266700"/>
                  </a:lnTo>
                  <a:lnTo>
                    <a:pt x="42710" y="392683"/>
                  </a:lnTo>
                  <a:lnTo>
                    <a:pt x="0" y="392683"/>
                  </a:lnTo>
                  <a:lnTo>
                    <a:pt x="181013" y="9651"/>
                  </a:lnTo>
                  <a:close/>
                </a:path>
                <a:path w="1261745" h="400050">
                  <a:moveTo>
                    <a:pt x="1224851" y="0"/>
                  </a:moveTo>
                  <a:lnTo>
                    <a:pt x="1261300" y="0"/>
                  </a:lnTo>
                  <a:lnTo>
                    <a:pt x="1261300" y="392683"/>
                  </a:lnTo>
                  <a:lnTo>
                    <a:pt x="1224851" y="392683"/>
                  </a:lnTo>
                  <a:lnTo>
                    <a:pt x="1224851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59279" y="688187"/>
              <a:ext cx="143510" cy="32384"/>
            </a:xfrm>
            <a:custGeom>
              <a:avLst/>
              <a:gdLst/>
              <a:ahLst/>
              <a:cxnLst/>
              <a:rect l="l" t="t" r="r" b="b"/>
              <a:pathLst>
                <a:path w="143510" h="32384">
                  <a:moveTo>
                    <a:pt x="143243" y="0"/>
                  </a:moveTo>
                  <a:lnTo>
                    <a:pt x="0" y="0"/>
                  </a:lnTo>
                  <a:lnTo>
                    <a:pt x="0" y="31775"/>
                  </a:lnTo>
                  <a:lnTo>
                    <a:pt x="143243" y="31775"/>
                  </a:lnTo>
                  <a:lnTo>
                    <a:pt x="143243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59279" y="688187"/>
              <a:ext cx="143510" cy="32384"/>
            </a:xfrm>
            <a:custGeom>
              <a:avLst/>
              <a:gdLst/>
              <a:ahLst/>
              <a:cxnLst/>
              <a:rect l="l" t="t" r="r" b="b"/>
              <a:pathLst>
                <a:path w="143510" h="32384">
                  <a:moveTo>
                    <a:pt x="0" y="31775"/>
                  </a:moveTo>
                  <a:lnTo>
                    <a:pt x="143243" y="31775"/>
                  </a:lnTo>
                  <a:lnTo>
                    <a:pt x="143243" y="0"/>
                  </a:lnTo>
                  <a:lnTo>
                    <a:pt x="0" y="0"/>
                  </a:lnTo>
                  <a:lnTo>
                    <a:pt x="0" y="31775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48381" y="455422"/>
              <a:ext cx="1216025" cy="400050"/>
            </a:xfrm>
            <a:custGeom>
              <a:avLst/>
              <a:gdLst/>
              <a:ahLst/>
              <a:cxnLst/>
              <a:rect l="l" t="t" r="r" b="b"/>
              <a:pathLst>
                <a:path w="1216025" h="400050">
                  <a:moveTo>
                    <a:pt x="1067054" y="102107"/>
                  </a:moveTo>
                  <a:lnTo>
                    <a:pt x="1010983" y="112966"/>
                  </a:lnTo>
                  <a:lnTo>
                    <a:pt x="963676" y="145541"/>
                  </a:lnTo>
                  <a:lnTo>
                    <a:pt x="931386" y="193436"/>
                  </a:lnTo>
                  <a:lnTo>
                    <a:pt x="920622" y="250189"/>
                  </a:lnTo>
                  <a:lnTo>
                    <a:pt x="923289" y="280316"/>
                  </a:lnTo>
                  <a:lnTo>
                    <a:pt x="944625" y="333378"/>
                  </a:lnTo>
                  <a:lnTo>
                    <a:pt x="985652" y="375457"/>
                  </a:lnTo>
                  <a:lnTo>
                    <a:pt x="1037036" y="397313"/>
                  </a:lnTo>
                  <a:lnTo>
                    <a:pt x="1066038" y="400050"/>
                  </a:lnTo>
                  <a:lnTo>
                    <a:pt x="1082639" y="399168"/>
                  </a:lnTo>
                  <a:lnTo>
                    <a:pt x="1128395" y="385952"/>
                  </a:lnTo>
                  <a:lnTo>
                    <a:pt x="1157782" y="366394"/>
                  </a:lnTo>
                  <a:lnTo>
                    <a:pt x="1069847" y="366394"/>
                  </a:lnTo>
                  <a:lnTo>
                    <a:pt x="1055227" y="365442"/>
                  </a:lnTo>
                  <a:lnTo>
                    <a:pt x="1014221" y="351154"/>
                  </a:lnTo>
                  <a:lnTo>
                    <a:pt x="981307" y="321544"/>
                  </a:lnTo>
                  <a:lnTo>
                    <a:pt x="961517" y="280701"/>
                  </a:lnTo>
                  <a:lnTo>
                    <a:pt x="957772" y="252475"/>
                  </a:lnTo>
                  <a:lnTo>
                    <a:pt x="957787" y="250189"/>
                  </a:lnTo>
                  <a:lnTo>
                    <a:pt x="966225" y="207900"/>
                  </a:lnTo>
                  <a:lnTo>
                    <a:pt x="990711" y="170164"/>
                  </a:lnTo>
                  <a:lnTo>
                    <a:pt x="1027007" y="145625"/>
                  </a:lnTo>
                  <a:lnTo>
                    <a:pt x="1070102" y="137160"/>
                  </a:lnTo>
                  <a:lnTo>
                    <a:pt x="1158494" y="137160"/>
                  </a:lnTo>
                  <a:lnTo>
                    <a:pt x="1156763" y="135413"/>
                  </a:lnTo>
                  <a:lnTo>
                    <a:pt x="1115649" y="110412"/>
                  </a:lnTo>
                  <a:lnTo>
                    <a:pt x="1084077" y="103034"/>
                  </a:lnTo>
                  <a:lnTo>
                    <a:pt x="1067054" y="102107"/>
                  </a:lnTo>
                  <a:close/>
                </a:path>
                <a:path w="1216025" h="400050">
                  <a:moveTo>
                    <a:pt x="1215770" y="344042"/>
                  </a:moveTo>
                  <a:lnTo>
                    <a:pt x="1179830" y="344042"/>
                  </a:lnTo>
                  <a:lnTo>
                    <a:pt x="1179830" y="392683"/>
                  </a:lnTo>
                  <a:lnTo>
                    <a:pt x="1215770" y="392683"/>
                  </a:lnTo>
                  <a:lnTo>
                    <a:pt x="1215770" y="344042"/>
                  </a:lnTo>
                  <a:close/>
                </a:path>
                <a:path w="1216025" h="400050">
                  <a:moveTo>
                    <a:pt x="1158494" y="137160"/>
                  </a:moveTo>
                  <a:lnTo>
                    <a:pt x="1070102" y="137160"/>
                  </a:lnTo>
                  <a:lnTo>
                    <a:pt x="1092795" y="139231"/>
                  </a:lnTo>
                  <a:lnTo>
                    <a:pt x="1113631" y="145446"/>
                  </a:lnTo>
                  <a:lnTo>
                    <a:pt x="1149731" y="170306"/>
                  </a:lnTo>
                  <a:lnTo>
                    <a:pt x="1174019" y="207343"/>
                  </a:lnTo>
                  <a:lnTo>
                    <a:pt x="1182116" y="252475"/>
                  </a:lnTo>
                  <a:lnTo>
                    <a:pt x="1181230" y="268188"/>
                  </a:lnTo>
                  <a:lnTo>
                    <a:pt x="1167765" y="310514"/>
                  </a:lnTo>
                  <a:lnTo>
                    <a:pt x="1139136" y="343090"/>
                  </a:lnTo>
                  <a:lnTo>
                    <a:pt x="1098931" y="362648"/>
                  </a:lnTo>
                  <a:lnTo>
                    <a:pt x="1069847" y="366394"/>
                  </a:lnTo>
                  <a:lnTo>
                    <a:pt x="1157782" y="366394"/>
                  </a:lnTo>
                  <a:lnTo>
                    <a:pt x="1168042" y="357092"/>
                  </a:lnTo>
                  <a:lnTo>
                    <a:pt x="1179830" y="344042"/>
                  </a:lnTo>
                  <a:lnTo>
                    <a:pt x="1215770" y="344042"/>
                  </a:lnTo>
                  <a:lnTo>
                    <a:pt x="1215770" y="161416"/>
                  </a:lnTo>
                  <a:lnTo>
                    <a:pt x="1179830" y="161416"/>
                  </a:lnTo>
                  <a:lnTo>
                    <a:pt x="1168731" y="147486"/>
                  </a:lnTo>
                  <a:lnTo>
                    <a:pt x="1158494" y="137160"/>
                  </a:lnTo>
                  <a:close/>
                </a:path>
                <a:path w="1216025" h="400050">
                  <a:moveTo>
                    <a:pt x="1215770" y="109347"/>
                  </a:moveTo>
                  <a:lnTo>
                    <a:pt x="1179830" y="109347"/>
                  </a:lnTo>
                  <a:lnTo>
                    <a:pt x="1179830" y="161416"/>
                  </a:lnTo>
                  <a:lnTo>
                    <a:pt x="1215770" y="161416"/>
                  </a:lnTo>
                  <a:lnTo>
                    <a:pt x="1215770" y="109347"/>
                  </a:lnTo>
                  <a:close/>
                </a:path>
                <a:path w="1216025" h="400050">
                  <a:moveTo>
                    <a:pt x="533907" y="109347"/>
                  </a:moveTo>
                  <a:lnTo>
                    <a:pt x="497459" y="109347"/>
                  </a:lnTo>
                  <a:lnTo>
                    <a:pt x="497535" y="248412"/>
                  </a:lnTo>
                  <a:lnTo>
                    <a:pt x="500888" y="298656"/>
                  </a:lnTo>
                  <a:lnTo>
                    <a:pt x="511175" y="336295"/>
                  </a:lnTo>
                  <a:lnTo>
                    <a:pt x="539587" y="373967"/>
                  </a:lnTo>
                  <a:lnTo>
                    <a:pt x="583692" y="395843"/>
                  </a:lnTo>
                  <a:lnTo>
                    <a:pt x="621665" y="400050"/>
                  </a:lnTo>
                  <a:lnTo>
                    <a:pt x="641530" y="399000"/>
                  </a:lnTo>
                  <a:lnTo>
                    <a:pt x="690626" y="383158"/>
                  </a:lnTo>
                  <a:lnTo>
                    <a:pt x="713123" y="364616"/>
                  </a:lnTo>
                  <a:lnTo>
                    <a:pt x="621538" y="364616"/>
                  </a:lnTo>
                  <a:lnTo>
                    <a:pt x="606821" y="363666"/>
                  </a:lnTo>
                  <a:lnTo>
                    <a:pt x="568960" y="349503"/>
                  </a:lnTo>
                  <a:lnTo>
                    <a:pt x="543921" y="320714"/>
                  </a:lnTo>
                  <a:lnTo>
                    <a:pt x="535225" y="282543"/>
                  </a:lnTo>
                  <a:lnTo>
                    <a:pt x="534007" y="248412"/>
                  </a:lnTo>
                  <a:lnTo>
                    <a:pt x="533907" y="109347"/>
                  </a:lnTo>
                  <a:close/>
                </a:path>
                <a:path w="1216025" h="400050">
                  <a:moveTo>
                    <a:pt x="745363" y="109347"/>
                  </a:moveTo>
                  <a:lnTo>
                    <a:pt x="708152" y="109347"/>
                  </a:lnTo>
                  <a:lnTo>
                    <a:pt x="708058" y="248412"/>
                  </a:lnTo>
                  <a:lnTo>
                    <a:pt x="707816" y="265947"/>
                  </a:lnTo>
                  <a:lnTo>
                    <a:pt x="702691" y="311150"/>
                  </a:lnTo>
                  <a:lnTo>
                    <a:pt x="673354" y="349885"/>
                  </a:lnTo>
                  <a:lnTo>
                    <a:pt x="636206" y="363690"/>
                  </a:lnTo>
                  <a:lnTo>
                    <a:pt x="621538" y="364616"/>
                  </a:lnTo>
                  <a:lnTo>
                    <a:pt x="713123" y="364616"/>
                  </a:lnTo>
                  <a:lnTo>
                    <a:pt x="737701" y="320028"/>
                  </a:lnTo>
                  <a:lnTo>
                    <a:pt x="744507" y="275919"/>
                  </a:lnTo>
                  <a:lnTo>
                    <a:pt x="745363" y="248412"/>
                  </a:lnTo>
                  <a:lnTo>
                    <a:pt x="745363" y="109347"/>
                  </a:lnTo>
                  <a:close/>
                </a:path>
                <a:path w="1216025" h="400050">
                  <a:moveTo>
                    <a:pt x="61087" y="9651"/>
                  </a:moveTo>
                  <a:lnTo>
                    <a:pt x="54863" y="9651"/>
                  </a:lnTo>
                  <a:lnTo>
                    <a:pt x="0" y="392683"/>
                  </a:lnTo>
                  <a:lnTo>
                    <a:pt x="36956" y="392683"/>
                  </a:lnTo>
                  <a:lnTo>
                    <a:pt x="74549" y="116586"/>
                  </a:lnTo>
                  <a:lnTo>
                    <a:pt x="114057" y="116586"/>
                  </a:lnTo>
                  <a:lnTo>
                    <a:pt x="61087" y="9651"/>
                  </a:lnTo>
                  <a:close/>
                </a:path>
                <a:path w="1216025" h="400050">
                  <a:moveTo>
                    <a:pt x="114057" y="116586"/>
                  </a:moveTo>
                  <a:lnTo>
                    <a:pt x="74549" y="116586"/>
                  </a:lnTo>
                  <a:lnTo>
                    <a:pt x="211709" y="392683"/>
                  </a:lnTo>
                  <a:lnTo>
                    <a:pt x="221487" y="392683"/>
                  </a:lnTo>
                  <a:lnTo>
                    <a:pt x="255443" y="323976"/>
                  </a:lnTo>
                  <a:lnTo>
                    <a:pt x="216788" y="323976"/>
                  </a:lnTo>
                  <a:lnTo>
                    <a:pt x="114057" y="116586"/>
                  </a:lnTo>
                  <a:close/>
                </a:path>
                <a:path w="1216025" h="400050">
                  <a:moveTo>
                    <a:pt x="392888" y="118744"/>
                  </a:moveTo>
                  <a:lnTo>
                    <a:pt x="356869" y="118744"/>
                  </a:lnTo>
                  <a:lnTo>
                    <a:pt x="394716" y="392683"/>
                  </a:lnTo>
                  <a:lnTo>
                    <a:pt x="432307" y="392683"/>
                  </a:lnTo>
                  <a:lnTo>
                    <a:pt x="392888" y="118744"/>
                  </a:lnTo>
                  <a:close/>
                </a:path>
                <a:path w="1216025" h="400050">
                  <a:moveTo>
                    <a:pt x="377190" y="9651"/>
                  </a:moveTo>
                  <a:lnTo>
                    <a:pt x="371094" y="9651"/>
                  </a:lnTo>
                  <a:lnTo>
                    <a:pt x="216788" y="323976"/>
                  </a:lnTo>
                  <a:lnTo>
                    <a:pt x="255443" y="323976"/>
                  </a:lnTo>
                  <a:lnTo>
                    <a:pt x="356869" y="118744"/>
                  </a:lnTo>
                  <a:lnTo>
                    <a:pt x="392888" y="118744"/>
                  </a:lnTo>
                  <a:lnTo>
                    <a:pt x="377190" y="9651"/>
                  </a:lnTo>
                  <a:close/>
                </a:path>
                <a:path w="1216025" h="400050">
                  <a:moveTo>
                    <a:pt x="857757" y="0"/>
                  </a:moveTo>
                  <a:lnTo>
                    <a:pt x="821308" y="0"/>
                  </a:lnTo>
                  <a:lnTo>
                    <a:pt x="821308" y="392683"/>
                  </a:lnTo>
                  <a:lnTo>
                    <a:pt x="857757" y="392683"/>
                  </a:lnTo>
                  <a:lnTo>
                    <a:pt x="857757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03040" y="589533"/>
              <a:ext cx="230505" cy="2353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548381" y="455422"/>
              <a:ext cx="1216025" cy="400050"/>
            </a:xfrm>
            <a:custGeom>
              <a:avLst/>
              <a:gdLst/>
              <a:ahLst/>
              <a:cxnLst/>
              <a:rect l="l" t="t" r="r" b="b"/>
              <a:pathLst>
                <a:path w="1216025" h="400050">
                  <a:moveTo>
                    <a:pt x="497459" y="109347"/>
                  </a:moveTo>
                  <a:lnTo>
                    <a:pt x="533907" y="109347"/>
                  </a:lnTo>
                  <a:lnTo>
                    <a:pt x="533907" y="241680"/>
                  </a:lnTo>
                  <a:lnTo>
                    <a:pt x="534239" y="263993"/>
                  </a:lnTo>
                  <a:lnTo>
                    <a:pt x="539115" y="308355"/>
                  </a:lnTo>
                  <a:lnTo>
                    <a:pt x="558867" y="341288"/>
                  </a:lnTo>
                  <a:lnTo>
                    <a:pt x="593153" y="360822"/>
                  </a:lnTo>
                  <a:lnTo>
                    <a:pt x="621538" y="364616"/>
                  </a:lnTo>
                  <a:lnTo>
                    <a:pt x="636206" y="363690"/>
                  </a:lnTo>
                  <a:lnTo>
                    <a:pt x="673354" y="349885"/>
                  </a:lnTo>
                  <a:lnTo>
                    <a:pt x="702691" y="311150"/>
                  </a:lnTo>
                  <a:lnTo>
                    <a:pt x="707816" y="265947"/>
                  </a:lnTo>
                  <a:lnTo>
                    <a:pt x="708152" y="241680"/>
                  </a:lnTo>
                  <a:lnTo>
                    <a:pt x="708152" y="109347"/>
                  </a:lnTo>
                  <a:lnTo>
                    <a:pt x="745363" y="109347"/>
                  </a:lnTo>
                  <a:lnTo>
                    <a:pt x="745363" y="248412"/>
                  </a:lnTo>
                  <a:lnTo>
                    <a:pt x="744507" y="275919"/>
                  </a:lnTo>
                  <a:lnTo>
                    <a:pt x="737701" y="320028"/>
                  </a:lnTo>
                  <a:lnTo>
                    <a:pt x="714629" y="363156"/>
                  </a:lnTo>
                  <a:lnTo>
                    <a:pt x="675975" y="390566"/>
                  </a:lnTo>
                  <a:lnTo>
                    <a:pt x="621665" y="400050"/>
                  </a:lnTo>
                  <a:lnTo>
                    <a:pt x="601833" y="399000"/>
                  </a:lnTo>
                  <a:lnTo>
                    <a:pt x="552576" y="383158"/>
                  </a:lnTo>
                  <a:lnTo>
                    <a:pt x="518840" y="350512"/>
                  </a:lnTo>
                  <a:lnTo>
                    <a:pt x="500888" y="298656"/>
                  </a:lnTo>
                  <a:lnTo>
                    <a:pt x="497459" y="245872"/>
                  </a:lnTo>
                  <a:lnTo>
                    <a:pt x="497459" y="109347"/>
                  </a:lnTo>
                  <a:close/>
                </a:path>
                <a:path w="1216025" h="400050">
                  <a:moveTo>
                    <a:pt x="1067054" y="102107"/>
                  </a:moveTo>
                  <a:lnTo>
                    <a:pt x="1115649" y="110412"/>
                  </a:lnTo>
                  <a:lnTo>
                    <a:pt x="1156763" y="135413"/>
                  </a:lnTo>
                  <a:lnTo>
                    <a:pt x="1179830" y="161416"/>
                  </a:lnTo>
                  <a:lnTo>
                    <a:pt x="1179830" y="109347"/>
                  </a:lnTo>
                  <a:lnTo>
                    <a:pt x="1215770" y="109347"/>
                  </a:lnTo>
                  <a:lnTo>
                    <a:pt x="1215770" y="392683"/>
                  </a:lnTo>
                  <a:lnTo>
                    <a:pt x="1179830" y="392683"/>
                  </a:lnTo>
                  <a:lnTo>
                    <a:pt x="1179830" y="344042"/>
                  </a:lnTo>
                  <a:lnTo>
                    <a:pt x="1168042" y="357092"/>
                  </a:lnTo>
                  <a:lnTo>
                    <a:pt x="1128395" y="385952"/>
                  </a:lnTo>
                  <a:lnTo>
                    <a:pt x="1082639" y="399168"/>
                  </a:lnTo>
                  <a:lnTo>
                    <a:pt x="1066038" y="400050"/>
                  </a:lnTo>
                  <a:lnTo>
                    <a:pt x="1037036" y="397313"/>
                  </a:lnTo>
                  <a:lnTo>
                    <a:pt x="985652" y="375457"/>
                  </a:lnTo>
                  <a:lnTo>
                    <a:pt x="944625" y="333378"/>
                  </a:lnTo>
                  <a:lnTo>
                    <a:pt x="923289" y="280316"/>
                  </a:lnTo>
                  <a:lnTo>
                    <a:pt x="920622" y="250189"/>
                  </a:lnTo>
                  <a:lnTo>
                    <a:pt x="923313" y="220712"/>
                  </a:lnTo>
                  <a:lnTo>
                    <a:pt x="944840" y="168376"/>
                  </a:lnTo>
                  <a:lnTo>
                    <a:pt x="986222" y="126539"/>
                  </a:lnTo>
                  <a:lnTo>
                    <a:pt x="1037935" y="104822"/>
                  </a:lnTo>
                  <a:lnTo>
                    <a:pt x="1067054" y="102107"/>
                  </a:lnTo>
                  <a:close/>
                </a:path>
                <a:path w="1216025" h="400050">
                  <a:moveTo>
                    <a:pt x="54863" y="9651"/>
                  </a:moveTo>
                  <a:lnTo>
                    <a:pt x="61087" y="9651"/>
                  </a:lnTo>
                  <a:lnTo>
                    <a:pt x="216788" y="323976"/>
                  </a:lnTo>
                  <a:lnTo>
                    <a:pt x="371094" y="9651"/>
                  </a:lnTo>
                  <a:lnTo>
                    <a:pt x="377190" y="9651"/>
                  </a:lnTo>
                  <a:lnTo>
                    <a:pt x="432307" y="392683"/>
                  </a:lnTo>
                  <a:lnTo>
                    <a:pt x="394716" y="392683"/>
                  </a:lnTo>
                  <a:lnTo>
                    <a:pt x="356869" y="118744"/>
                  </a:lnTo>
                  <a:lnTo>
                    <a:pt x="221487" y="392683"/>
                  </a:lnTo>
                  <a:lnTo>
                    <a:pt x="211709" y="392683"/>
                  </a:lnTo>
                  <a:lnTo>
                    <a:pt x="74549" y="116586"/>
                  </a:lnTo>
                  <a:lnTo>
                    <a:pt x="36956" y="392683"/>
                  </a:lnTo>
                  <a:lnTo>
                    <a:pt x="0" y="392683"/>
                  </a:lnTo>
                  <a:lnTo>
                    <a:pt x="54863" y="9651"/>
                  </a:lnTo>
                  <a:close/>
                </a:path>
                <a:path w="1216025" h="400050">
                  <a:moveTo>
                    <a:pt x="821308" y="0"/>
                  </a:moveTo>
                  <a:lnTo>
                    <a:pt x="857757" y="0"/>
                  </a:lnTo>
                  <a:lnTo>
                    <a:pt x="857757" y="392683"/>
                  </a:lnTo>
                  <a:lnTo>
                    <a:pt x="821308" y="392683"/>
                  </a:lnTo>
                  <a:lnTo>
                    <a:pt x="821308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98341" y="452373"/>
              <a:ext cx="2696337" cy="4061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62443" y="1095502"/>
              <a:ext cx="1749425" cy="400050"/>
            </a:xfrm>
            <a:custGeom>
              <a:avLst/>
              <a:gdLst/>
              <a:ahLst/>
              <a:cxnLst/>
              <a:rect l="l" t="t" r="r" b="b"/>
              <a:pathLst>
                <a:path w="1749425" h="400050">
                  <a:moveTo>
                    <a:pt x="1487716" y="102108"/>
                  </a:moveTo>
                  <a:lnTo>
                    <a:pt x="1431645" y="112966"/>
                  </a:lnTo>
                  <a:lnTo>
                    <a:pt x="1384338" y="145542"/>
                  </a:lnTo>
                  <a:lnTo>
                    <a:pt x="1352048" y="193436"/>
                  </a:lnTo>
                  <a:lnTo>
                    <a:pt x="1341285" y="250189"/>
                  </a:lnTo>
                  <a:lnTo>
                    <a:pt x="1343952" y="280316"/>
                  </a:lnTo>
                  <a:lnTo>
                    <a:pt x="1365288" y="333378"/>
                  </a:lnTo>
                  <a:lnTo>
                    <a:pt x="1406315" y="375457"/>
                  </a:lnTo>
                  <a:lnTo>
                    <a:pt x="1457698" y="397313"/>
                  </a:lnTo>
                  <a:lnTo>
                    <a:pt x="1486700" y="400050"/>
                  </a:lnTo>
                  <a:lnTo>
                    <a:pt x="1503301" y="399168"/>
                  </a:lnTo>
                  <a:lnTo>
                    <a:pt x="1549057" y="385952"/>
                  </a:lnTo>
                  <a:lnTo>
                    <a:pt x="1578444" y="366395"/>
                  </a:lnTo>
                  <a:lnTo>
                    <a:pt x="1490510" y="366395"/>
                  </a:lnTo>
                  <a:lnTo>
                    <a:pt x="1475889" y="365442"/>
                  </a:lnTo>
                  <a:lnTo>
                    <a:pt x="1434884" y="351155"/>
                  </a:lnTo>
                  <a:lnTo>
                    <a:pt x="1401969" y="321544"/>
                  </a:lnTo>
                  <a:lnTo>
                    <a:pt x="1382179" y="280701"/>
                  </a:lnTo>
                  <a:lnTo>
                    <a:pt x="1378434" y="252475"/>
                  </a:lnTo>
                  <a:lnTo>
                    <a:pt x="1378449" y="250189"/>
                  </a:lnTo>
                  <a:lnTo>
                    <a:pt x="1386888" y="207900"/>
                  </a:lnTo>
                  <a:lnTo>
                    <a:pt x="1411373" y="170164"/>
                  </a:lnTo>
                  <a:lnTo>
                    <a:pt x="1447669" y="145625"/>
                  </a:lnTo>
                  <a:lnTo>
                    <a:pt x="1490764" y="137160"/>
                  </a:lnTo>
                  <a:lnTo>
                    <a:pt x="1579156" y="137160"/>
                  </a:lnTo>
                  <a:lnTo>
                    <a:pt x="1577425" y="135413"/>
                  </a:lnTo>
                  <a:lnTo>
                    <a:pt x="1536311" y="110412"/>
                  </a:lnTo>
                  <a:lnTo>
                    <a:pt x="1504740" y="103034"/>
                  </a:lnTo>
                  <a:lnTo>
                    <a:pt x="1487716" y="102108"/>
                  </a:lnTo>
                  <a:close/>
                </a:path>
                <a:path w="1749425" h="400050">
                  <a:moveTo>
                    <a:pt x="1636433" y="344043"/>
                  </a:moveTo>
                  <a:lnTo>
                    <a:pt x="1600492" y="344043"/>
                  </a:lnTo>
                  <a:lnTo>
                    <a:pt x="1600492" y="392684"/>
                  </a:lnTo>
                  <a:lnTo>
                    <a:pt x="1636433" y="392684"/>
                  </a:lnTo>
                  <a:lnTo>
                    <a:pt x="1636433" y="344043"/>
                  </a:lnTo>
                  <a:close/>
                </a:path>
                <a:path w="1749425" h="400050">
                  <a:moveTo>
                    <a:pt x="1579156" y="137160"/>
                  </a:moveTo>
                  <a:lnTo>
                    <a:pt x="1490764" y="137160"/>
                  </a:lnTo>
                  <a:lnTo>
                    <a:pt x="1513457" y="139231"/>
                  </a:lnTo>
                  <a:lnTo>
                    <a:pt x="1534293" y="145446"/>
                  </a:lnTo>
                  <a:lnTo>
                    <a:pt x="1570393" y="170307"/>
                  </a:lnTo>
                  <a:lnTo>
                    <a:pt x="1594681" y="207343"/>
                  </a:lnTo>
                  <a:lnTo>
                    <a:pt x="1602778" y="252475"/>
                  </a:lnTo>
                  <a:lnTo>
                    <a:pt x="1601893" y="268188"/>
                  </a:lnTo>
                  <a:lnTo>
                    <a:pt x="1588427" y="310514"/>
                  </a:lnTo>
                  <a:lnTo>
                    <a:pt x="1559798" y="343090"/>
                  </a:lnTo>
                  <a:lnTo>
                    <a:pt x="1519593" y="362648"/>
                  </a:lnTo>
                  <a:lnTo>
                    <a:pt x="1490510" y="366395"/>
                  </a:lnTo>
                  <a:lnTo>
                    <a:pt x="1578444" y="366395"/>
                  </a:lnTo>
                  <a:lnTo>
                    <a:pt x="1588704" y="357092"/>
                  </a:lnTo>
                  <a:lnTo>
                    <a:pt x="1600492" y="344043"/>
                  </a:lnTo>
                  <a:lnTo>
                    <a:pt x="1636433" y="344043"/>
                  </a:lnTo>
                  <a:lnTo>
                    <a:pt x="1636433" y="161417"/>
                  </a:lnTo>
                  <a:lnTo>
                    <a:pt x="1600492" y="161417"/>
                  </a:lnTo>
                  <a:lnTo>
                    <a:pt x="1589393" y="147486"/>
                  </a:lnTo>
                  <a:lnTo>
                    <a:pt x="1579156" y="137160"/>
                  </a:lnTo>
                  <a:close/>
                </a:path>
                <a:path w="1749425" h="400050">
                  <a:moveTo>
                    <a:pt x="1636433" y="109347"/>
                  </a:moveTo>
                  <a:lnTo>
                    <a:pt x="1600492" y="109347"/>
                  </a:lnTo>
                  <a:lnTo>
                    <a:pt x="1600492" y="161417"/>
                  </a:lnTo>
                  <a:lnTo>
                    <a:pt x="1636433" y="161417"/>
                  </a:lnTo>
                  <a:lnTo>
                    <a:pt x="1636433" y="109347"/>
                  </a:lnTo>
                  <a:close/>
                </a:path>
                <a:path w="1749425" h="400050">
                  <a:moveTo>
                    <a:pt x="633895" y="102108"/>
                  </a:moveTo>
                  <a:lnTo>
                    <a:pt x="570553" y="115474"/>
                  </a:lnTo>
                  <a:lnTo>
                    <a:pt x="521500" y="155701"/>
                  </a:lnTo>
                  <a:lnTo>
                    <a:pt x="496639" y="200866"/>
                  </a:lnTo>
                  <a:lnTo>
                    <a:pt x="488353" y="251840"/>
                  </a:lnTo>
                  <a:lnTo>
                    <a:pt x="490803" y="279753"/>
                  </a:lnTo>
                  <a:lnTo>
                    <a:pt x="510373" y="331100"/>
                  </a:lnTo>
                  <a:lnTo>
                    <a:pt x="548898" y="374439"/>
                  </a:lnTo>
                  <a:lnTo>
                    <a:pt x="603139" y="397196"/>
                  </a:lnTo>
                  <a:lnTo>
                    <a:pt x="635927" y="400050"/>
                  </a:lnTo>
                  <a:lnTo>
                    <a:pt x="651143" y="399454"/>
                  </a:lnTo>
                  <a:lnTo>
                    <a:pt x="691934" y="390525"/>
                  </a:lnTo>
                  <a:lnTo>
                    <a:pt x="726295" y="371308"/>
                  </a:lnTo>
                  <a:lnTo>
                    <a:pt x="732134" y="366395"/>
                  </a:lnTo>
                  <a:lnTo>
                    <a:pt x="632752" y="366395"/>
                  </a:lnTo>
                  <a:lnTo>
                    <a:pt x="611251" y="364420"/>
                  </a:lnTo>
                  <a:lnTo>
                    <a:pt x="573583" y="348660"/>
                  </a:lnTo>
                  <a:lnTo>
                    <a:pt x="544036" y="317970"/>
                  </a:lnTo>
                  <a:lnTo>
                    <a:pt x="528276" y="277445"/>
                  </a:lnTo>
                  <a:lnTo>
                    <a:pt x="525945" y="253873"/>
                  </a:lnTo>
                  <a:lnTo>
                    <a:pt x="780834" y="253873"/>
                  </a:lnTo>
                  <a:lnTo>
                    <a:pt x="778720" y="226034"/>
                  </a:lnTo>
                  <a:lnTo>
                    <a:pt x="777866" y="222376"/>
                  </a:lnTo>
                  <a:lnTo>
                    <a:pt x="529501" y="222376"/>
                  </a:lnTo>
                  <a:lnTo>
                    <a:pt x="535787" y="204067"/>
                  </a:lnTo>
                  <a:lnTo>
                    <a:pt x="562648" y="163830"/>
                  </a:lnTo>
                  <a:lnTo>
                    <a:pt x="595572" y="143652"/>
                  </a:lnTo>
                  <a:lnTo>
                    <a:pt x="634403" y="136906"/>
                  </a:lnTo>
                  <a:lnTo>
                    <a:pt x="729985" y="136906"/>
                  </a:lnTo>
                  <a:lnTo>
                    <a:pt x="726138" y="132969"/>
                  </a:lnTo>
                  <a:lnTo>
                    <a:pt x="699030" y="115824"/>
                  </a:lnTo>
                  <a:lnTo>
                    <a:pt x="668278" y="105537"/>
                  </a:lnTo>
                  <a:lnTo>
                    <a:pt x="633895" y="102108"/>
                  </a:lnTo>
                  <a:close/>
                </a:path>
                <a:path w="1749425" h="400050">
                  <a:moveTo>
                    <a:pt x="740702" y="298703"/>
                  </a:moveTo>
                  <a:lnTo>
                    <a:pt x="717020" y="331743"/>
                  </a:lnTo>
                  <a:lnTo>
                    <a:pt x="684746" y="354804"/>
                  </a:lnTo>
                  <a:lnTo>
                    <a:pt x="643537" y="365920"/>
                  </a:lnTo>
                  <a:lnTo>
                    <a:pt x="632752" y="366395"/>
                  </a:lnTo>
                  <a:lnTo>
                    <a:pt x="732134" y="366395"/>
                  </a:lnTo>
                  <a:lnTo>
                    <a:pt x="763603" y="328975"/>
                  </a:lnTo>
                  <a:lnTo>
                    <a:pt x="771436" y="314833"/>
                  </a:lnTo>
                  <a:lnTo>
                    <a:pt x="740702" y="298703"/>
                  </a:lnTo>
                  <a:close/>
                </a:path>
                <a:path w="1749425" h="400050">
                  <a:moveTo>
                    <a:pt x="729985" y="136906"/>
                  </a:moveTo>
                  <a:lnTo>
                    <a:pt x="634403" y="136906"/>
                  </a:lnTo>
                  <a:lnTo>
                    <a:pt x="646855" y="137572"/>
                  </a:lnTo>
                  <a:lnTo>
                    <a:pt x="659056" y="139573"/>
                  </a:lnTo>
                  <a:lnTo>
                    <a:pt x="703316" y="160004"/>
                  </a:lnTo>
                  <a:lnTo>
                    <a:pt x="731764" y="196167"/>
                  </a:lnTo>
                  <a:lnTo>
                    <a:pt x="740702" y="222376"/>
                  </a:lnTo>
                  <a:lnTo>
                    <a:pt x="777866" y="222376"/>
                  </a:lnTo>
                  <a:lnTo>
                    <a:pt x="772785" y="200612"/>
                  </a:lnTo>
                  <a:lnTo>
                    <a:pt x="763043" y="177563"/>
                  </a:lnTo>
                  <a:lnTo>
                    <a:pt x="749592" y="156972"/>
                  </a:lnTo>
                  <a:lnTo>
                    <a:pt x="729985" y="136906"/>
                  </a:lnTo>
                  <a:close/>
                </a:path>
                <a:path w="1749425" h="400050">
                  <a:moveTo>
                    <a:pt x="884593" y="109347"/>
                  </a:moveTo>
                  <a:lnTo>
                    <a:pt x="848144" y="109347"/>
                  </a:lnTo>
                  <a:lnTo>
                    <a:pt x="848144" y="392684"/>
                  </a:lnTo>
                  <a:lnTo>
                    <a:pt x="884593" y="392684"/>
                  </a:lnTo>
                  <a:lnTo>
                    <a:pt x="884593" y="288798"/>
                  </a:lnTo>
                  <a:lnTo>
                    <a:pt x="884924" y="262983"/>
                  </a:lnTo>
                  <a:lnTo>
                    <a:pt x="887539" y="224450"/>
                  </a:lnTo>
                  <a:lnTo>
                    <a:pt x="902595" y="181975"/>
                  </a:lnTo>
                  <a:lnTo>
                    <a:pt x="921583" y="160147"/>
                  </a:lnTo>
                  <a:lnTo>
                    <a:pt x="884593" y="160147"/>
                  </a:lnTo>
                  <a:lnTo>
                    <a:pt x="884593" y="109347"/>
                  </a:lnTo>
                  <a:close/>
                </a:path>
                <a:path w="1749425" h="400050">
                  <a:moveTo>
                    <a:pt x="1067168" y="135636"/>
                  </a:moveTo>
                  <a:lnTo>
                    <a:pt x="983526" y="135636"/>
                  </a:lnTo>
                  <a:lnTo>
                    <a:pt x="997315" y="136519"/>
                  </a:lnTo>
                  <a:lnTo>
                    <a:pt x="1009735" y="139176"/>
                  </a:lnTo>
                  <a:lnTo>
                    <a:pt x="1045549" y="167481"/>
                  </a:lnTo>
                  <a:lnTo>
                    <a:pt x="1057805" y="216709"/>
                  </a:lnTo>
                  <a:lnTo>
                    <a:pt x="1058837" y="392684"/>
                  </a:lnTo>
                  <a:lnTo>
                    <a:pt x="1095286" y="392684"/>
                  </a:lnTo>
                  <a:lnTo>
                    <a:pt x="1095286" y="246887"/>
                  </a:lnTo>
                  <a:lnTo>
                    <a:pt x="1094549" y="219856"/>
                  </a:lnTo>
                  <a:lnTo>
                    <a:pt x="1088695" y="177272"/>
                  </a:lnTo>
                  <a:lnTo>
                    <a:pt x="1068631" y="137144"/>
                  </a:lnTo>
                  <a:lnTo>
                    <a:pt x="1067168" y="135636"/>
                  </a:lnTo>
                  <a:close/>
                </a:path>
                <a:path w="1749425" h="400050">
                  <a:moveTo>
                    <a:pt x="990892" y="102108"/>
                  </a:moveTo>
                  <a:lnTo>
                    <a:pt x="946600" y="110198"/>
                  </a:lnTo>
                  <a:lnTo>
                    <a:pt x="907643" y="134635"/>
                  </a:lnTo>
                  <a:lnTo>
                    <a:pt x="884593" y="160147"/>
                  </a:lnTo>
                  <a:lnTo>
                    <a:pt x="921583" y="160147"/>
                  </a:lnTo>
                  <a:lnTo>
                    <a:pt x="924344" y="157480"/>
                  </a:lnTo>
                  <a:lnTo>
                    <a:pt x="937841" y="147958"/>
                  </a:lnTo>
                  <a:lnTo>
                    <a:pt x="952220" y="141128"/>
                  </a:lnTo>
                  <a:lnTo>
                    <a:pt x="967456" y="137013"/>
                  </a:lnTo>
                  <a:lnTo>
                    <a:pt x="983526" y="135636"/>
                  </a:lnTo>
                  <a:lnTo>
                    <a:pt x="1067168" y="135636"/>
                  </a:lnTo>
                  <a:lnTo>
                    <a:pt x="1058759" y="126970"/>
                  </a:lnTo>
                  <a:lnTo>
                    <a:pt x="1047280" y="118237"/>
                  </a:lnTo>
                  <a:lnTo>
                    <a:pt x="1034540" y="111162"/>
                  </a:lnTo>
                  <a:lnTo>
                    <a:pt x="1020895" y="106124"/>
                  </a:lnTo>
                  <a:lnTo>
                    <a:pt x="1006346" y="103110"/>
                  </a:lnTo>
                  <a:lnTo>
                    <a:pt x="990892" y="102108"/>
                  </a:lnTo>
                  <a:close/>
                </a:path>
                <a:path w="1749425" h="400050">
                  <a:moveTo>
                    <a:pt x="61074" y="9651"/>
                  </a:moveTo>
                  <a:lnTo>
                    <a:pt x="54851" y="9651"/>
                  </a:lnTo>
                  <a:lnTo>
                    <a:pt x="0" y="392684"/>
                  </a:lnTo>
                  <a:lnTo>
                    <a:pt x="36982" y="392684"/>
                  </a:lnTo>
                  <a:lnTo>
                    <a:pt x="74612" y="116586"/>
                  </a:lnTo>
                  <a:lnTo>
                    <a:pt x="114061" y="116586"/>
                  </a:lnTo>
                  <a:lnTo>
                    <a:pt x="61074" y="9651"/>
                  </a:lnTo>
                  <a:close/>
                </a:path>
                <a:path w="1749425" h="400050">
                  <a:moveTo>
                    <a:pt x="114061" y="116586"/>
                  </a:moveTo>
                  <a:lnTo>
                    <a:pt x="74612" y="116586"/>
                  </a:lnTo>
                  <a:lnTo>
                    <a:pt x="211747" y="392684"/>
                  </a:lnTo>
                  <a:lnTo>
                    <a:pt x="221526" y="392684"/>
                  </a:lnTo>
                  <a:lnTo>
                    <a:pt x="255481" y="323976"/>
                  </a:lnTo>
                  <a:lnTo>
                    <a:pt x="216827" y="323976"/>
                  </a:lnTo>
                  <a:lnTo>
                    <a:pt x="114061" y="116586"/>
                  </a:lnTo>
                  <a:close/>
                </a:path>
                <a:path w="1749425" h="400050">
                  <a:moveTo>
                    <a:pt x="392926" y="118745"/>
                  </a:moveTo>
                  <a:lnTo>
                    <a:pt x="356908" y="118745"/>
                  </a:lnTo>
                  <a:lnTo>
                    <a:pt x="394754" y="392684"/>
                  </a:lnTo>
                  <a:lnTo>
                    <a:pt x="432346" y="392684"/>
                  </a:lnTo>
                  <a:lnTo>
                    <a:pt x="392926" y="118745"/>
                  </a:lnTo>
                  <a:close/>
                </a:path>
                <a:path w="1749425" h="400050">
                  <a:moveTo>
                    <a:pt x="377228" y="9651"/>
                  </a:moveTo>
                  <a:lnTo>
                    <a:pt x="371132" y="9651"/>
                  </a:lnTo>
                  <a:lnTo>
                    <a:pt x="216827" y="323976"/>
                  </a:lnTo>
                  <a:lnTo>
                    <a:pt x="255481" y="323976"/>
                  </a:lnTo>
                  <a:lnTo>
                    <a:pt x="356908" y="118745"/>
                  </a:lnTo>
                  <a:lnTo>
                    <a:pt x="392926" y="118745"/>
                  </a:lnTo>
                  <a:lnTo>
                    <a:pt x="377228" y="9651"/>
                  </a:lnTo>
                  <a:close/>
                </a:path>
                <a:path w="1749425" h="400050">
                  <a:moveTo>
                    <a:pt x="1240955" y="140843"/>
                  </a:moveTo>
                  <a:lnTo>
                    <a:pt x="1204506" y="140843"/>
                  </a:lnTo>
                  <a:lnTo>
                    <a:pt x="1204506" y="392684"/>
                  </a:lnTo>
                  <a:lnTo>
                    <a:pt x="1240955" y="392684"/>
                  </a:lnTo>
                  <a:lnTo>
                    <a:pt x="1240955" y="140843"/>
                  </a:lnTo>
                  <a:close/>
                </a:path>
                <a:path w="1749425" h="400050">
                  <a:moveTo>
                    <a:pt x="1298740" y="109347"/>
                  </a:moveTo>
                  <a:lnTo>
                    <a:pt x="1154722" y="109347"/>
                  </a:lnTo>
                  <a:lnTo>
                    <a:pt x="1154722" y="140843"/>
                  </a:lnTo>
                  <a:lnTo>
                    <a:pt x="1298740" y="140843"/>
                  </a:lnTo>
                  <a:lnTo>
                    <a:pt x="1298740" y="109347"/>
                  </a:lnTo>
                  <a:close/>
                </a:path>
                <a:path w="1749425" h="400050">
                  <a:moveTo>
                    <a:pt x="1240955" y="4063"/>
                  </a:moveTo>
                  <a:lnTo>
                    <a:pt x="1204506" y="4063"/>
                  </a:lnTo>
                  <a:lnTo>
                    <a:pt x="1204506" y="109347"/>
                  </a:lnTo>
                  <a:lnTo>
                    <a:pt x="1240955" y="109347"/>
                  </a:lnTo>
                  <a:lnTo>
                    <a:pt x="1240955" y="4063"/>
                  </a:lnTo>
                  <a:close/>
                </a:path>
                <a:path w="1749425" h="400050">
                  <a:moveTo>
                    <a:pt x="1749336" y="0"/>
                  </a:moveTo>
                  <a:lnTo>
                    <a:pt x="1712887" y="0"/>
                  </a:lnTo>
                  <a:lnTo>
                    <a:pt x="1712887" y="392684"/>
                  </a:lnTo>
                  <a:lnTo>
                    <a:pt x="1749336" y="392684"/>
                  </a:lnTo>
                  <a:lnTo>
                    <a:pt x="1749336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37765" y="1229613"/>
              <a:ext cx="230505" cy="2353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88897" y="1229360"/>
              <a:ext cx="217297" cy="915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62443" y="1095502"/>
              <a:ext cx="1749425" cy="400050"/>
            </a:xfrm>
            <a:custGeom>
              <a:avLst/>
              <a:gdLst/>
              <a:ahLst/>
              <a:cxnLst/>
              <a:rect l="l" t="t" r="r" b="b"/>
              <a:pathLst>
                <a:path w="1749425" h="400050">
                  <a:moveTo>
                    <a:pt x="1487716" y="102108"/>
                  </a:moveTo>
                  <a:lnTo>
                    <a:pt x="1536311" y="110412"/>
                  </a:lnTo>
                  <a:lnTo>
                    <a:pt x="1577425" y="135413"/>
                  </a:lnTo>
                  <a:lnTo>
                    <a:pt x="1600492" y="161417"/>
                  </a:lnTo>
                  <a:lnTo>
                    <a:pt x="1600492" y="109347"/>
                  </a:lnTo>
                  <a:lnTo>
                    <a:pt x="1636433" y="109347"/>
                  </a:lnTo>
                  <a:lnTo>
                    <a:pt x="1636433" y="392684"/>
                  </a:lnTo>
                  <a:lnTo>
                    <a:pt x="1600492" y="392684"/>
                  </a:lnTo>
                  <a:lnTo>
                    <a:pt x="1600492" y="344043"/>
                  </a:lnTo>
                  <a:lnTo>
                    <a:pt x="1588704" y="357092"/>
                  </a:lnTo>
                  <a:lnTo>
                    <a:pt x="1549057" y="385952"/>
                  </a:lnTo>
                  <a:lnTo>
                    <a:pt x="1503301" y="399168"/>
                  </a:lnTo>
                  <a:lnTo>
                    <a:pt x="1486700" y="400050"/>
                  </a:lnTo>
                  <a:lnTo>
                    <a:pt x="1457698" y="397313"/>
                  </a:lnTo>
                  <a:lnTo>
                    <a:pt x="1406315" y="375457"/>
                  </a:lnTo>
                  <a:lnTo>
                    <a:pt x="1365288" y="333378"/>
                  </a:lnTo>
                  <a:lnTo>
                    <a:pt x="1343952" y="280316"/>
                  </a:lnTo>
                  <a:lnTo>
                    <a:pt x="1341285" y="250189"/>
                  </a:lnTo>
                  <a:lnTo>
                    <a:pt x="1343975" y="220712"/>
                  </a:lnTo>
                  <a:lnTo>
                    <a:pt x="1365502" y="168376"/>
                  </a:lnTo>
                  <a:lnTo>
                    <a:pt x="1406884" y="126539"/>
                  </a:lnTo>
                  <a:lnTo>
                    <a:pt x="1458597" y="104822"/>
                  </a:lnTo>
                  <a:lnTo>
                    <a:pt x="1487716" y="102108"/>
                  </a:lnTo>
                  <a:close/>
                </a:path>
                <a:path w="1749425" h="400050">
                  <a:moveTo>
                    <a:pt x="990892" y="102108"/>
                  </a:moveTo>
                  <a:lnTo>
                    <a:pt x="1034540" y="111162"/>
                  </a:lnTo>
                  <a:lnTo>
                    <a:pt x="1068631" y="137144"/>
                  </a:lnTo>
                  <a:lnTo>
                    <a:pt x="1088695" y="177272"/>
                  </a:lnTo>
                  <a:lnTo>
                    <a:pt x="1094549" y="219856"/>
                  </a:lnTo>
                  <a:lnTo>
                    <a:pt x="1095286" y="246887"/>
                  </a:lnTo>
                  <a:lnTo>
                    <a:pt x="1095286" y="392684"/>
                  </a:lnTo>
                  <a:lnTo>
                    <a:pt x="1058837" y="392684"/>
                  </a:lnTo>
                  <a:lnTo>
                    <a:pt x="1058837" y="257556"/>
                  </a:lnTo>
                  <a:lnTo>
                    <a:pt x="1058577" y="235102"/>
                  </a:lnTo>
                  <a:lnTo>
                    <a:pt x="1054773" y="192150"/>
                  </a:lnTo>
                  <a:lnTo>
                    <a:pt x="1030516" y="149860"/>
                  </a:lnTo>
                  <a:lnTo>
                    <a:pt x="983526" y="135636"/>
                  </a:lnTo>
                  <a:lnTo>
                    <a:pt x="967456" y="137013"/>
                  </a:lnTo>
                  <a:lnTo>
                    <a:pt x="924344" y="157480"/>
                  </a:lnTo>
                  <a:lnTo>
                    <a:pt x="895090" y="196181"/>
                  </a:lnTo>
                  <a:lnTo>
                    <a:pt x="885910" y="241538"/>
                  </a:lnTo>
                  <a:lnTo>
                    <a:pt x="884593" y="288798"/>
                  </a:lnTo>
                  <a:lnTo>
                    <a:pt x="884593" y="392684"/>
                  </a:lnTo>
                  <a:lnTo>
                    <a:pt x="848144" y="392684"/>
                  </a:lnTo>
                  <a:lnTo>
                    <a:pt x="848144" y="109347"/>
                  </a:lnTo>
                  <a:lnTo>
                    <a:pt x="884593" y="109347"/>
                  </a:lnTo>
                  <a:lnTo>
                    <a:pt x="884593" y="160147"/>
                  </a:lnTo>
                  <a:lnTo>
                    <a:pt x="895832" y="146480"/>
                  </a:lnTo>
                  <a:lnTo>
                    <a:pt x="932980" y="116459"/>
                  </a:lnTo>
                  <a:lnTo>
                    <a:pt x="975556" y="103010"/>
                  </a:lnTo>
                  <a:lnTo>
                    <a:pt x="990892" y="102108"/>
                  </a:lnTo>
                  <a:close/>
                </a:path>
                <a:path w="1749425" h="400050">
                  <a:moveTo>
                    <a:pt x="633895" y="102108"/>
                  </a:moveTo>
                  <a:lnTo>
                    <a:pt x="699030" y="115824"/>
                  </a:lnTo>
                  <a:lnTo>
                    <a:pt x="749592" y="156972"/>
                  </a:lnTo>
                  <a:lnTo>
                    <a:pt x="772785" y="200612"/>
                  </a:lnTo>
                  <a:lnTo>
                    <a:pt x="780834" y="253873"/>
                  </a:lnTo>
                  <a:lnTo>
                    <a:pt x="525945" y="253873"/>
                  </a:lnTo>
                  <a:lnTo>
                    <a:pt x="528276" y="277445"/>
                  </a:lnTo>
                  <a:lnTo>
                    <a:pt x="544036" y="317970"/>
                  </a:lnTo>
                  <a:lnTo>
                    <a:pt x="573583" y="348660"/>
                  </a:lnTo>
                  <a:lnTo>
                    <a:pt x="611251" y="364420"/>
                  </a:lnTo>
                  <a:lnTo>
                    <a:pt x="632752" y="366395"/>
                  </a:lnTo>
                  <a:lnTo>
                    <a:pt x="643537" y="365920"/>
                  </a:lnTo>
                  <a:lnTo>
                    <a:pt x="684746" y="354804"/>
                  </a:lnTo>
                  <a:lnTo>
                    <a:pt x="717020" y="331743"/>
                  </a:lnTo>
                  <a:lnTo>
                    <a:pt x="740702" y="298703"/>
                  </a:lnTo>
                  <a:lnTo>
                    <a:pt x="771436" y="314833"/>
                  </a:lnTo>
                  <a:lnTo>
                    <a:pt x="746129" y="352927"/>
                  </a:lnTo>
                  <a:lnTo>
                    <a:pt x="715460" y="378809"/>
                  </a:lnTo>
                  <a:lnTo>
                    <a:pt x="679146" y="394692"/>
                  </a:lnTo>
                  <a:lnTo>
                    <a:pt x="635927" y="400050"/>
                  </a:lnTo>
                  <a:lnTo>
                    <a:pt x="603139" y="397196"/>
                  </a:lnTo>
                  <a:lnTo>
                    <a:pt x="548898" y="374439"/>
                  </a:lnTo>
                  <a:lnTo>
                    <a:pt x="510373" y="331100"/>
                  </a:lnTo>
                  <a:lnTo>
                    <a:pt x="490803" y="279753"/>
                  </a:lnTo>
                  <a:lnTo>
                    <a:pt x="488353" y="251840"/>
                  </a:lnTo>
                  <a:lnTo>
                    <a:pt x="490424" y="225621"/>
                  </a:lnTo>
                  <a:lnTo>
                    <a:pt x="506998" y="177563"/>
                  </a:lnTo>
                  <a:lnTo>
                    <a:pt x="544241" y="132218"/>
                  </a:lnTo>
                  <a:lnTo>
                    <a:pt x="600438" y="105445"/>
                  </a:lnTo>
                  <a:lnTo>
                    <a:pt x="633895" y="102108"/>
                  </a:lnTo>
                  <a:close/>
                </a:path>
                <a:path w="1749425" h="400050">
                  <a:moveTo>
                    <a:pt x="54851" y="9651"/>
                  </a:moveTo>
                  <a:lnTo>
                    <a:pt x="61074" y="9651"/>
                  </a:lnTo>
                  <a:lnTo>
                    <a:pt x="216827" y="323976"/>
                  </a:lnTo>
                  <a:lnTo>
                    <a:pt x="371132" y="9651"/>
                  </a:lnTo>
                  <a:lnTo>
                    <a:pt x="377228" y="9651"/>
                  </a:lnTo>
                  <a:lnTo>
                    <a:pt x="432346" y="392684"/>
                  </a:lnTo>
                  <a:lnTo>
                    <a:pt x="394754" y="392684"/>
                  </a:lnTo>
                  <a:lnTo>
                    <a:pt x="356908" y="118745"/>
                  </a:lnTo>
                  <a:lnTo>
                    <a:pt x="221526" y="392684"/>
                  </a:lnTo>
                  <a:lnTo>
                    <a:pt x="211747" y="392684"/>
                  </a:lnTo>
                  <a:lnTo>
                    <a:pt x="74612" y="116586"/>
                  </a:lnTo>
                  <a:lnTo>
                    <a:pt x="36982" y="392684"/>
                  </a:lnTo>
                  <a:lnTo>
                    <a:pt x="0" y="392684"/>
                  </a:lnTo>
                  <a:lnTo>
                    <a:pt x="54851" y="9651"/>
                  </a:lnTo>
                  <a:close/>
                </a:path>
                <a:path w="1749425" h="400050">
                  <a:moveTo>
                    <a:pt x="1204506" y="4063"/>
                  </a:moveTo>
                  <a:lnTo>
                    <a:pt x="1240955" y="4063"/>
                  </a:lnTo>
                  <a:lnTo>
                    <a:pt x="1240955" y="109347"/>
                  </a:lnTo>
                  <a:lnTo>
                    <a:pt x="1298740" y="109347"/>
                  </a:lnTo>
                  <a:lnTo>
                    <a:pt x="1298740" y="140843"/>
                  </a:lnTo>
                  <a:lnTo>
                    <a:pt x="1240955" y="140843"/>
                  </a:lnTo>
                  <a:lnTo>
                    <a:pt x="1240955" y="392684"/>
                  </a:lnTo>
                  <a:lnTo>
                    <a:pt x="1204506" y="392684"/>
                  </a:lnTo>
                  <a:lnTo>
                    <a:pt x="1204506" y="140843"/>
                  </a:lnTo>
                  <a:lnTo>
                    <a:pt x="1154722" y="140843"/>
                  </a:lnTo>
                  <a:lnTo>
                    <a:pt x="1154722" y="109347"/>
                  </a:lnTo>
                  <a:lnTo>
                    <a:pt x="1204506" y="109347"/>
                  </a:lnTo>
                  <a:lnTo>
                    <a:pt x="1204506" y="4063"/>
                  </a:lnTo>
                  <a:close/>
                </a:path>
                <a:path w="1749425" h="400050">
                  <a:moveTo>
                    <a:pt x="1712887" y="0"/>
                  </a:moveTo>
                  <a:lnTo>
                    <a:pt x="1749336" y="0"/>
                  </a:lnTo>
                  <a:lnTo>
                    <a:pt x="1749336" y="392684"/>
                  </a:lnTo>
                  <a:lnTo>
                    <a:pt x="1712887" y="392684"/>
                  </a:lnTo>
                  <a:lnTo>
                    <a:pt x="1712887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99948" y="1908809"/>
            <a:ext cx="7973695" cy="3409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875" marR="814069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Istilah </a:t>
            </a:r>
            <a:r>
              <a:rPr dirty="0" sz="3000" spc="-10" i="1">
                <a:solidFill>
                  <a:srgbClr val="FFFFFF"/>
                </a:solidFill>
                <a:latin typeface="TeXGyreAdventor"/>
                <a:cs typeface="TeXGyreAdventor"/>
              </a:rPr>
              <a:t>kesehatan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mental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diambil </a:t>
            </a:r>
            <a:r>
              <a:rPr dirty="0" sz="3000" spc="-165">
                <a:solidFill>
                  <a:srgbClr val="FFFFFF"/>
                </a:solidFill>
                <a:latin typeface="Gothic Uralic"/>
                <a:cs typeface="Gothic Uralic"/>
              </a:rPr>
              <a:t>dari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konsep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mental </a:t>
            </a:r>
            <a:r>
              <a:rPr dirty="0" sz="3000" spc="-10" i="1">
                <a:solidFill>
                  <a:srgbClr val="FFFFFF"/>
                </a:solidFill>
                <a:latin typeface="TeXGyreAdventor"/>
                <a:cs typeface="TeXGyreAdventor"/>
              </a:rPr>
              <a:t>hygiene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.</a:t>
            </a:r>
            <a:endParaRPr sz="30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388B"/>
              </a:buClr>
              <a:buFont typeface="Arial"/>
              <a:buChar char=""/>
            </a:pPr>
            <a:endParaRPr sz="4250">
              <a:latin typeface="Gothic Uralic"/>
              <a:cs typeface="Gothic Uralic"/>
            </a:endParaRPr>
          </a:p>
          <a:p>
            <a:pPr marL="396875" marR="5080" indent="-384810">
              <a:lnSpc>
                <a:spcPct val="100000"/>
              </a:lnSpc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Kata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mental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diambil dari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bahasa </a:t>
            </a:r>
            <a:r>
              <a:rPr dirty="0" sz="3000" spc="-100">
                <a:solidFill>
                  <a:srgbClr val="FFFFFF"/>
                </a:solidFill>
                <a:latin typeface="Gothic Uralic"/>
                <a:cs typeface="Gothic Uralic"/>
              </a:rPr>
              <a:t>Yunani,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pengertiannya sama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dengan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psyche  dalam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bahas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latin yang artinya psikis,  jiwa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atau</a:t>
            </a:r>
            <a:r>
              <a:rPr dirty="0" sz="3000" spc="-2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kejiwaan.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51104"/>
            <a:ext cx="7482840" cy="1160145"/>
            <a:chOff x="684276" y="451104"/>
            <a:chExt cx="748284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51104"/>
              <a:ext cx="2682240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86811" y="451104"/>
              <a:ext cx="3963924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21908" y="451104"/>
              <a:ext cx="2045208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9129" y="765047"/>
              <a:ext cx="1792655" cy="4157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57779" y="765047"/>
              <a:ext cx="3229483" cy="517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15480" y="782065"/>
              <a:ext cx="1300099" cy="3964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99948" y="1908810"/>
            <a:ext cx="7910830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95"/>
              </a:spcBef>
              <a:tabLst>
                <a:tab pos="396875" algn="l"/>
              </a:tabLst>
            </a:pPr>
            <a:r>
              <a:rPr dirty="0" sz="2250" spc="415">
                <a:solidFill>
                  <a:srgbClr val="FF388B"/>
                </a:solidFill>
                <a:latin typeface="Arial"/>
                <a:cs typeface="Arial"/>
              </a:rPr>
              <a:t>	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Perkembangan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gerakan-gerakan dibidang 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kesehatan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mental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ini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tidak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lepas dari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jasa  Clifford Whittingham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Beers</a:t>
            </a:r>
            <a:r>
              <a:rPr dirty="0" sz="2800" spc="8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(1876-1943).</a:t>
            </a:r>
            <a:endParaRPr sz="2800">
              <a:latin typeface="Gothic Uralic"/>
              <a:cs typeface="Gothic Uralic"/>
            </a:endParaRPr>
          </a:p>
          <a:p>
            <a:pPr marL="396875" marR="271145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Bahkan,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karena jasa-jasanya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itulah, dia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dinobatkan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sebagai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”The Founder Of The  Mental Hygiene Movement”. Dia terkenal  karena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pengalamannya yang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luas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bidang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pencegahan dan pengobatan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gangguan mental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dengan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cara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yang  sangat</a:t>
            </a:r>
            <a:r>
              <a:rPr dirty="0" sz="2800" spc="1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manusiawi.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51104"/>
            <a:ext cx="7482840" cy="1160145"/>
            <a:chOff x="684276" y="451104"/>
            <a:chExt cx="748284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51104"/>
              <a:ext cx="2682240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86811" y="451104"/>
              <a:ext cx="3963924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21908" y="451104"/>
              <a:ext cx="2045208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9129" y="765047"/>
              <a:ext cx="1792655" cy="4157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57779" y="765047"/>
              <a:ext cx="3229483" cy="517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15480" y="782065"/>
              <a:ext cx="1300099" cy="3964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35940" y="1866137"/>
            <a:ext cx="7929880" cy="437832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461009" marR="5080" indent="-384810">
              <a:lnSpc>
                <a:spcPct val="90000"/>
              </a:lnSpc>
              <a:spcBef>
                <a:spcPts val="430"/>
              </a:spcBef>
              <a:tabLst>
                <a:tab pos="460375" algn="l"/>
              </a:tabLst>
            </a:pPr>
            <a:r>
              <a:rPr dirty="0" sz="2250" spc="415">
                <a:solidFill>
                  <a:srgbClr val="FF388B"/>
                </a:solidFill>
                <a:latin typeface="Arial"/>
                <a:cs typeface="Arial"/>
              </a:rPr>
              <a:t>	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Dedikasi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Beers yang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begitu kuat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 kesehatan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mental, dipengaruhi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juga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oleh 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pengalamannya sebagai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pasien  dibeberapa rumah sakit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jiwa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yang  berbeda. Selama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dirumah sakit,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dia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mendapatkan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pelayanan atau  pengobatan yang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keras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kasar (kurang  manusiawi).</a:t>
            </a:r>
            <a:endParaRPr sz="2800">
              <a:latin typeface="Gothic Uralic"/>
              <a:cs typeface="Gothic Uralic"/>
            </a:endParaRPr>
          </a:p>
          <a:p>
            <a:pPr marL="12700" marR="111760">
              <a:lnSpc>
                <a:spcPts val="3020"/>
              </a:lnSpc>
              <a:spcBef>
                <a:spcPts val="720"/>
              </a:spcBef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Kondisi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seperti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ini terjadi,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karena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pada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masa 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itu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belum ada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perhatian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terhadap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masalah  gangguan mental,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apalagi</a:t>
            </a:r>
            <a:r>
              <a:rPr dirty="0" sz="2800" spc="12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pengobatannya.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51104"/>
            <a:ext cx="7482840" cy="1160145"/>
            <a:chOff x="684276" y="451104"/>
            <a:chExt cx="748284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51104"/>
              <a:ext cx="2682240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86811" y="451104"/>
              <a:ext cx="3963924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21908" y="451104"/>
              <a:ext cx="2045208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9129" y="765047"/>
              <a:ext cx="1792655" cy="4157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57779" y="765047"/>
              <a:ext cx="3229483" cy="517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15480" y="782065"/>
              <a:ext cx="1300099" cy="3964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44500" y="1467738"/>
            <a:ext cx="8239125" cy="463486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396240" marR="123189" indent="-384175">
              <a:lnSpc>
                <a:spcPct val="80000"/>
              </a:lnSpc>
              <a:spcBef>
                <a:spcPts val="76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Setelah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kembali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kehidupan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yang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normal (sembuh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dari penyakitnya), pada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tahun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1908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menindaklanjuti gagasannya 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dengan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mempublikasikan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sebuah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tulisan  autobiografinya sebagai, mantan penderita  gangguan mental,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yang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berjudul</a:t>
            </a:r>
            <a:r>
              <a:rPr dirty="0" u="heavy" sz="2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 </a:t>
            </a:r>
            <a:r>
              <a:rPr dirty="0" u="heavy" sz="28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”A</a:t>
            </a:r>
            <a:r>
              <a:rPr dirty="0" u="heavy" sz="2800" spc="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 </a:t>
            </a:r>
            <a:r>
              <a:rPr dirty="0" u="heavy" sz="28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Mind</a:t>
            </a:r>
            <a:endParaRPr sz="2800">
              <a:latin typeface="Gothic Uralic"/>
              <a:cs typeface="Gothic Uralic"/>
            </a:endParaRPr>
          </a:p>
          <a:p>
            <a:pPr marL="396240">
              <a:lnSpc>
                <a:spcPts val="2695"/>
              </a:lnSpc>
            </a:pPr>
            <a:r>
              <a:rPr dirty="0" u="heavy" sz="2800" spc="-7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That Found It</a:t>
            </a:r>
            <a:r>
              <a:rPr dirty="0" u="heavy" sz="2800" spc="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 </a:t>
            </a:r>
            <a:r>
              <a:rPr dirty="0" u="heavy" sz="2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ic Uralic"/>
                <a:cs typeface="Gothic Uralic"/>
              </a:rPr>
              <a:t>Self”.</a:t>
            </a:r>
            <a:endParaRPr sz="2800">
              <a:latin typeface="Gothic Uralic"/>
              <a:cs typeface="Gothic Uralic"/>
            </a:endParaRPr>
          </a:p>
          <a:p>
            <a:pPr marL="396240" marR="5080" indent="-384175">
              <a:lnSpc>
                <a:spcPct val="80000"/>
              </a:lnSpc>
              <a:spcBef>
                <a:spcPts val="66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Selanjutnya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merancang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suatu program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yang bersifat nasional dan mendapat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respon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positif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dari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kalangan masyarakat, terutama  kalangan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para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ahli,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seperti </a:t>
            </a:r>
            <a:r>
              <a:rPr dirty="0" sz="2800" spc="-15">
                <a:solidFill>
                  <a:srgbClr val="FFFFFF"/>
                </a:solidFill>
                <a:latin typeface="Gothic Uralic"/>
                <a:cs typeface="Gothic Uralic"/>
              </a:rPr>
              <a:t>Wlliam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James 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dan seorang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Psikiatris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ternama, yaitu</a:t>
            </a:r>
            <a:r>
              <a:rPr dirty="0" sz="2800" spc="-5">
                <a:solidFill>
                  <a:srgbClr val="FF0000"/>
                </a:solidFill>
                <a:latin typeface="Gothic Uralic"/>
                <a:cs typeface="Gothic Uralic"/>
              </a:rPr>
              <a:t> </a:t>
            </a:r>
            <a:r>
              <a:rPr dirty="0" u="heavy" sz="2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Adolf </a:t>
            </a:r>
            <a:r>
              <a:rPr dirty="0" u="heavy" sz="2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 Mayer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948" y="1908809"/>
            <a:ext cx="7333615" cy="2312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</a:pPr>
            <a:r>
              <a:rPr dirty="0" sz="2400" spc="450" b="0">
                <a:solidFill>
                  <a:srgbClr val="FF388B"/>
                </a:solidFill>
                <a:latin typeface="Arial"/>
                <a:cs typeface="Arial"/>
              </a:rPr>
              <a:t> </a:t>
            </a:r>
            <a:r>
              <a:rPr dirty="0" sz="3000" b="0">
                <a:latin typeface="Gothic Uralic"/>
                <a:cs typeface="Gothic Uralic"/>
              </a:rPr>
              <a:t>Adolf Mayer </a:t>
            </a:r>
            <a:r>
              <a:rPr dirty="0" sz="3000" spc="-5" b="0">
                <a:latin typeface="Gothic Uralic"/>
                <a:cs typeface="Gothic Uralic"/>
              </a:rPr>
              <a:t>menyarankan untuk  menamai gerakan itu </a:t>
            </a:r>
            <a:r>
              <a:rPr dirty="0" sz="3000" spc="-10" b="0">
                <a:latin typeface="Gothic Uralic"/>
                <a:cs typeface="Gothic Uralic"/>
              </a:rPr>
              <a:t>dengan </a:t>
            </a:r>
            <a:r>
              <a:rPr dirty="0" sz="3000" b="0">
                <a:latin typeface="Gothic Uralic"/>
                <a:cs typeface="Gothic Uralic"/>
              </a:rPr>
              <a:t>nama  ”Mental </a:t>
            </a:r>
            <a:r>
              <a:rPr dirty="0" sz="3000" spc="-10" b="0">
                <a:latin typeface="Gothic Uralic"/>
                <a:cs typeface="Gothic Uralic"/>
              </a:rPr>
              <a:t>Hygiene”. </a:t>
            </a:r>
            <a:r>
              <a:rPr dirty="0" sz="3000" spc="-5" b="0">
                <a:latin typeface="Gothic Uralic"/>
                <a:cs typeface="Gothic Uralic"/>
              </a:rPr>
              <a:t>Dengan demikian,  yang mempopulerkan istilah ”Mental  </a:t>
            </a:r>
            <a:r>
              <a:rPr dirty="0" sz="3000" spc="-10" b="0">
                <a:latin typeface="Gothic Uralic"/>
                <a:cs typeface="Gothic Uralic"/>
              </a:rPr>
              <a:t>Hygiene” </a:t>
            </a:r>
            <a:r>
              <a:rPr dirty="0" sz="3000" spc="-5" b="0">
                <a:latin typeface="Gothic Uralic"/>
                <a:cs typeface="Gothic Uralic"/>
              </a:rPr>
              <a:t>adalah </a:t>
            </a:r>
            <a:r>
              <a:rPr dirty="0" sz="3000" b="0">
                <a:latin typeface="Gothic Uralic"/>
                <a:cs typeface="Gothic Uralic"/>
              </a:rPr>
              <a:t>Mayer.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51104"/>
            <a:ext cx="7861300" cy="1160145"/>
            <a:chOff x="684276" y="451104"/>
            <a:chExt cx="786130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51104"/>
              <a:ext cx="2971800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27248" y="451104"/>
              <a:ext cx="3453384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51804" y="451104"/>
              <a:ext cx="2493263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60691" y="772413"/>
              <a:ext cx="2230894" cy="4084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19805" y="772413"/>
              <a:ext cx="2696337" cy="406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30010" y="775462"/>
              <a:ext cx="1749425" cy="400050"/>
            </a:xfrm>
            <a:custGeom>
              <a:avLst/>
              <a:gdLst/>
              <a:ahLst/>
              <a:cxnLst/>
              <a:rect l="l" t="t" r="r" b="b"/>
              <a:pathLst>
                <a:path w="1749425" h="400050">
                  <a:moveTo>
                    <a:pt x="1487678" y="102108"/>
                  </a:moveTo>
                  <a:lnTo>
                    <a:pt x="1431607" y="112966"/>
                  </a:lnTo>
                  <a:lnTo>
                    <a:pt x="1384299" y="145541"/>
                  </a:lnTo>
                  <a:lnTo>
                    <a:pt x="1352010" y="193436"/>
                  </a:lnTo>
                  <a:lnTo>
                    <a:pt x="1341246" y="250189"/>
                  </a:lnTo>
                  <a:lnTo>
                    <a:pt x="1343914" y="280316"/>
                  </a:lnTo>
                  <a:lnTo>
                    <a:pt x="1365249" y="333378"/>
                  </a:lnTo>
                  <a:lnTo>
                    <a:pt x="1406276" y="375457"/>
                  </a:lnTo>
                  <a:lnTo>
                    <a:pt x="1457660" y="397313"/>
                  </a:lnTo>
                  <a:lnTo>
                    <a:pt x="1486662" y="400050"/>
                  </a:lnTo>
                  <a:lnTo>
                    <a:pt x="1503263" y="399168"/>
                  </a:lnTo>
                  <a:lnTo>
                    <a:pt x="1549018" y="385952"/>
                  </a:lnTo>
                  <a:lnTo>
                    <a:pt x="1578406" y="366395"/>
                  </a:lnTo>
                  <a:lnTo>
                    <a:pt x="1490471" y="366395"/>
                  </a:lnTo>
                  <a:lnTo>
                    <a:pt x="1475851" y="365442"/>
                  </a:lnTo>
                  <a:lnTo>
                    <a:pt x="1434845" y="351154"/>
                  </a:lnTo>
                  <a:lnTo>
                    <a:pt x="1401931" y="321544"/>
                  </a:lnTo>
                  <a:lnTo>
                    <a:pt x="1382141" y="280701"/>
                  </a:lnTo>
                  <a:lnTo>
                    <a:pt x="1378396" y="252475"/>
                  </a:lnTo>
                  <a:lnTo>
                    <a:pt x="1378411" y="250189"/>
                  </a:lnTo>
                  <a:lnTo>
                    <a:pt x="1386849" y="207900"/>
                  </a:lnTo>
                  <a:lnTo>
                    <a:pt x="1411335" y="170164"/>
                  </a:lnTo>
                  <a:lnTo>
                    <a:pt x="1447631" y="145625"/>
                  </a:lnTo>
                  <a:lnTo>
                    <a:pt x="1490725" y="137160"/>
                  </a:lnTo>
                  <a:lnTo>
                    <a:pt x="1579118" y="137160"/>
                  </a:lnTo>
                  <a:lnTo>
                    <a:pt x="1577387" y="135413"/>
                  </a:lnTo>
                  <a:lnTo>
                    <a:pt x="1536273" y="110412"/>
                  </a:lnTo>
                  <a:lnTo>
                    <a:pt x="1504701" y="103034"/>
                  </a:lnTo>
                  <a:lnTo>
                    <a:pt x="1487678" y="102108"/>
                  </a:lnTo>
                  <a:close/>
                </a:path>
                <a:path w="1749425" h="400050">
                  <a:moveTo>
                    <a:pt x="1636394" y="344042"/>
                  </a:moveTo>
                  <a:lnTo>
                    <a:pt x="1600454" y="344042"/>
                  </a:lnTo>
                  <a:lnTo>
                    <a:pt x="1600454" y="392684"/>
                  </a:lnTo>
                  <a:lnTo>
                    <a:pt x="1636394" y="392684"/>
                  </a:lnTo>
                  <a:lnTo>
                    <a:pt x="1636394" y="344042"/>
                  </a:lnTo>
                  <a:close/>
                </a:path>
                <a:path w="1749425" h="400050">
                  <a:moveTo>
                    <a:pt x="1579118" y="137160"/>
                  </a:moveTo>
                  <a:lnTo>
                    <a:pt x="1490725" y="137160"/>
                  </a:lnTo>
                  <a:lnTo>
                    <a:pt x="1513419" y="139231"/>
                  </a:lnTo>
                  <a:lnTo>
                    <a:pt x="1534255" y="145446"/>
                  </a:lnTo>
                  <a:lnTo>
                    <a:pt x="1570355" y="170307"/>
                  </a:lnTo>
                  <a:lnTo>
                    <a:pt x="1594643" y="207343"/>
                  </a:lnTo>
                  <a:lnTo>
                    <a:pt x="1602739" y="252475"/>
                  </a:lnTo>
                  <a:lnTo>
                    <a:pt x="1601854" y="268188"/>
                  </a:lnTo>
                  <a:lnTo>
                    <a:pt x="1588389" y="310514"/>
                  </a:lnTo>
                  <a:lnTo>
                    <a:pt x="1559760" y="343090"/>
                  </a:lnTo>
                  <a:lnTo>
                    <a:pt x="1519555" y="362648"/>
                  </a:lnTo>
                  <a:lnTo>
                    <a:pt x="1490471" y="366395"/>
                  </a:lnTo>
                  <a:lnTo>
                    <a:pt x="1578406" y="366395"/>
                  </a:lnTo>
                  <a:lnTo>
                    <a:pt x="1588666" y="357092"/>
                  </a:lnTo>
                  <a:lnTo>
                    <a:pt x="1600454" y="344042"/>
                  </a:lnTo>
                  <a:lnTo>
                    <a:pt x="1636394" y="344042"/>
                  </a:lnTo>
                  <a:lnTo>
                    <a:pt x="1636394" y="161416"/>
                  </a:lnTo>
                  <a:lnTo>
                    <a:pt x="1600454" y="161416"/>
                  </a:lnTo>
                  <a:lnTo>
                    <a:pt x="1589355" y="147486"/>
                  </a:lnTo>
                  <a:lnTo>
                    <a:pt x="1579118" y="137160"/>
                  </a:lnTo>
                  <a:close/>
                </a:path>
                <a:path w="1749425" h="400050">
                  <a:moveTo>
                    <a:pt x="1636394" y="109347"/>
                  </a:moveTo>
                  <a:lnTo>
                    <a:pt x="1600454" y="109347"/>
                  </a:lnTo>
                  <a:lnTo>
                    <a:pt x="1600454" y="161416"/>
                  </a:lnTo>
                  <a:lnTo>
                    <a:pt x="1636394" y="161416"/>
                  </a:lnTo>
                  <a:lnTo>
                    <a:pt x="1636394" y="109347"/>
                  </a:lnTo>
                  <a:close/>
                </a:path>
                <a:path w="1749425" h="400050">
                  <a:moveTo>
                    <a:pt x="633857" y="102108"/>
                  </a:moveTo>
                  <a:lnTo>
                    <a:pt x="570515" y="115474"/>
                  </a:lnTo>
                  <a:lnTo>
                    <a:pt x="521462" y="155701"/>
                  </a:lnTo>
                  <a:lnTo>
                    <a:pt x="496601" y="200866"/>
                  </a:lnTo>
                  <a:lnTo>
                    <a:pt x="488314" y="251840"/>
                  </a:lnTo>
                  <a:lnTo>
                    <a:pt x="490765" y="279753"/>
                  </a:lnTo>
                  <a:lnTo>
                    <a:pt x="510335" y="331100"/>
                  </a:lnTo>
                  <a:lnTo>
                    <a:pt x="548860" y="374439"/>
                  </a:lnTo>
                  <a:lnTo>
                    <a:pt x="603101" y="397196"/>
                  </a:lnTo>
                  <a:lnTo>
                    <a:pt x="635888" y="400050"/>
                  </a:lnTo>
                  <a:lnTo>
                    <a:pt x="651105" y="399454"/>
                  </a:lnTo>
                  <a:lnTo>
                    <a:pt x="691895" y="390525"/>
                  </a:lnTo>
                  <a:lnTo>
                    <a:pt x="726257" y="371308"/>
                  </a:lnTo>
                  <a:lnTo>
                    <a:pt x="732096" y="366395"/>
                  </a:lnTo>
                  <a:lnTo>
                    <a:pt x="632713" y="366395"/>
                  </a:lnTo>
                  <a:lnTo>
                    <a:pt x="611213" y="364420"/>
                  </a:lnTo>
                  <a:lnTo>
                    <a:pt x="573545" y="348660"/>
                  </a:lnTo>
                  <a:lnTo>
                    <a:pt x="543998" y="317970"/>
                  </a:lnTo>
                  <a:lnTo>
                    <a:pt x="528238" y="277445"/>
                  </a:lnTo>
                  <a:lnTo>
                    <a:pt x="525907" y="253873"/>
                  </a:lnTo>
                  <a:lnTo>
                    <a:pt x="780795" y="253873"/>
                  </a:lnTo>
                  <a:lnTo>
                    <a:pt x="778682" y="226034"/>
                  </a:lnTo>
                  <a:lnTo>
                    <a:pt x="777828" y="222376"/>
                  </a:lnTo>
                  <a:lnTo>
                    <a:pt x="529463" y="222376"/>
                  </a:lnTo>
                  <a:lnTo>
                    <a:pt x="535749" y="204067"/>
                  </a:lnTo>
                  <a:lnTo>
                    <a:pt x="562610" y="163829"/>
                  </a:lnTo>
                  <a:lnTo>
                    <a:pt x="595534" y="143652"/>
                  </a:lnTo>
                  <a:lnTo>
                    <a:pt x="634364" y="136905"/>
                  </a:lnTo>
                  <a:lnTo>
                    <a:pt x="729947" y="136905"/>
                  </a:lnTo>
                  <a:lnTo>
                    <a:pt x="726100" y="132969"/>
                  </a:lnTo>
                  <a:lnTo>
                    <a:pt x="698992" y="115824"/>
                  </a:lnTo>
                  <a:lnTo>
                    <a:pt x="668240" y="105537"/>
                  </a:lnTo>
                  <a:lnTo>
                    <a:pt x="633857" y="102108"/>
                  </a:lnTo>
                  <a:close/>
                </a:path>
                <a:path w="1749425" h="400050">
                  <a:moveTo>
                    <a:pt x="740663" y="298703"/>
                  </a:moveTo>
                  <a:lnTo>
                    <a:pt x="716982" y="331743"/>
                  </a:lnTo>
                  <a:lnTo>
                    <a:pt x="684708" y="354804"/>
                  </a:lnTo>
                  <a:lnTo>
                    <a:pt x="643499" y="365920"/>
                  </a:lnTo>
                  <a:lnTo>
                    <a:pt x="632713" y="366395"/>
                  </a:lnTo>
                  <a:lnTo>
                    <a:pt x="732096" y="366395"/>
                  </a:lnTo>
                  <a:lnTo>
                    <a:pt x="763565" y="328975"/>
                  </a:lnTo>
                  <a:lnTo>
                    <a:pt x="771397" y="314833"/>
                  </a:lnTo>
                  <a:lnTo>
                    <a:pt x="740663" y="298703"/>
                  </a:lnTo>
                  <a:close/>
                </a:path>
                <a:path w="1749425" h="400050">
                  <a:moveTo>
                    <a:pt x="729947" y="136905"/>
                  </a:moveTo>
                  <a:lnTo>
                    <a:pt x="634364" y="136905"/>
                  </a:lnTo>
                  <a:lnTo>
                    <a:pt x="646816" y="137572"/>
                  </a:lnTo>
                  <a:lnTo>
                    <a:pt x="659018" y="139573"/>
                  </a:lnTo>
                  <a:lnTo>
                    <a:pt x="703278" y="160004"/>
                  </a:lnTo>
                  <a:lnTo>
                    <a:pt x="731726" y="196167"/>
                  </a:lnTo>
                  <a:lnTo>
                    <a:pt x="740663" y="222376"/>
                  </a:lnTo>
                  <a:lnTo>
                    <a:pt x="777828" y="222376"/>
                  </a:lnTo>
                  <a:lnTo>
                    <a:pt x="772747" y="200612"/>
                  </a:lnTo>
                  <a:lnTo>
                    <a:pt x="763005" y="177563"/>
                  </a:lnTo>
                  <a:lnTo>
                    <a:pt x="749554" y="156972"/>
                  </a:lnTo>
                  <a:lnTo>
                    <a:pt x="729947" y="136905"/>
                  </a:lnTo>
                  <a:close/>
                </a:path>
                <a:path w="1749425" h="400050">
                  <a:moveTo>
                    <a:pt x="884555" y="109347"/>
                  </a:moveTo>
                  <a:lnTo>
                    <a:pt x="848106" y="109347"/>
                  </a:lnTo>
                  <a:lnTo>
                    <a:pt x="848106" y="392684"/>
                  </a:lnTo>
                  <a:lnTo>
                    <a:pt x="884555" y="392684"/>
                  </a:lnTo>
                  <a:lnTo>
                    <a:pt x="884555" y="288798"/>
                  </a:lnTo>
                  <a:lnTo>
                    <a:pt x="884886" y="262983"/>
                  </a:lnTo>
                  <a:lnTo>
                    <a:pt x="887501" y="224450"/>
                  </a:lnTo>
                  <a:lnTo>
                    <a:pt x="902557" y="181975"/>
                  </a:lnTo>
                  <a:lnTo>
                    <a:pt x="921545" y="160147"/>
                  </a:lnTo>
                  <a:lnTo>
                    <a:pt x="884555" y="160147"/>
                  </a:lnTo>
                  <a:lnTo>
                    <a:pt x="884555" y="109347"/>
                  </a:lnTo>
                  <a:close/>
                </a:path>
                <a:path w="1749425" h="400050">
                  <a:moveTo>
                    <a:pt x="1067130" y="135636"/>
                  </a:moveTo>
                  <a:lnTo>
                    <a:pt x="983488" y="135636"/>
                  </a:lnTo>
                  <a:lnTo>
                    <a:pt x="997277" y="136519"/>
                  </a:lnTo>
                  <a:lnTo>
                    <a:pt x="1009697" y="139176"/>
                  </a:lnTo>
                  <a:lnTo>
                    <a:pt x="1045511" y="167481"/>
                  </a:lnTo>
                  <a:lnTo>
                    <a:pt x="1057767" y="216709"/>
                  </a:lnTo>
                  <a:lnTo>
                    <a:pt x="1058798" y="392684"/>
                  </a:lnTo>
                  <a:lnTo>
                    <a:pt x="1095247" y="392684"/>
                  </a:lnTo>
                  <a:lnTo>
                    <a:pt x="1095247" y="246887"/>
                  </a:lnTo>
                  <a:lnTo>
                    <a:pt x="1094511" y="219856"/>
                  </a:lnTo>
                  <a:lnTo>
                    <a:pt x="1088657" y="177272"/>
                  </a:lnTo>
                  <a:lnTo>
                    <a:pt x="1068593" y="137144"/>
                  </a:lnTo>
                  <a:lnTo>
                    <a:pt x="1067130" y="135636"/>
                  </a:lnTo>
                  <a:close/>
                </a:path>
                <a:path w="1749425" h="400050">
                  <a:moveTo>
                    <a:pt x="990854" y="102108"/>
                  </a:moveTo>
                  <a:lnTo>
                    <a:pt x="946562" y="110198"/>
                  </a:lnTo>
                  <a:lnTo>
                    <a:pt x="907605" y="134635"/>
                  </a:lnTo>
                  <a:lnTo>
                    <a:pt x="884555" y="160147"/>
                  </a:lnTo>
                  <a:lnTo>
                    <a:pt x="921545" y="160147"/>
                  </a:lnTo>
                  <a:lnTo>
                    <a:pt x="924306" y="157479"/>
                  </a:lnTo>
                  <a:lnTo>
                    <a:pt x="937803" y="147958"/>
                  </a:lnTo>
                  <a:lnTo>
                    <a:pt x="952182" y="141128"/>
                  </a:lnTo>
                  <a:lnTo>
                    <a:pt x="967418" y="137013"/>
                  </a:lnTo>
                  <a:lnTo>
                    <a:pt x="983488" y="135636"/>
                  </a:lnTo>
                  <a:lnTo>
                    <a:pt x="1067130" y="135636"/>
                  </a:lnTo>
                  <a:lnTo>
                    <a:pt x="1058721" y="126970"/>
                  </a:lnTo>
                  <a:lnTo>
                    <a:pt x="1047241" y="118237"/>
                  </a:lnTo>
                  <a:lnTo>
                    <a:pt x="1034502" y="111162"/>
                  </a:lnTo>
                  <a:lnTo>
                    <a:pt x="1020857" y="106124"/>
                  </a:lnTo>
                  <a:lnTo>
                    <a:pt x="1006308" y="103110"/>
                  </a:lnTo>
                  <a:lnTo>
                    <a:pt x="990854" y="102108"/>
                  </a:lnTo>
                  <a:close/>
                </a:path>
                <a:path w="1749425" h="400050">
                  <a:moveTo>
                    <a:pt x="61087" y="9651"/>
                  </a:moveTo>
                  <a:lnTo>
                    <a:pt x="54863" y="9651"/>
                  </a:lnTo>
                  <a:lnTo>
                    <a:pt x="0" y="392684"/>
                  </a:lnTo>
                  <a:lnTo>
                    <a:pt x="36956" y="392684"/>
                  </a:lnTo>
                  <a:lnTo>
                    <a:pt x="74548" y="116586"/>
                  </a:lnTo>
                  <a:lnTo>
                    <a:pt x="114057" y="116586"/>
                  </a:lnTo>
                  <a:lnTo>
                    <a:pt x="61087" y="9651"/>
                  </a:lnTo>
                  <a:close/>
                </a:path>
                <a:path w="1749425" h="400050">
                  <a:moveTo>
                    <a:pt x="114057" y="116586"/>
                  </a:moveTo>
                  <a:lnTo>
                    <a:pt x="74548" y="116586"/>
                  </a:lnTo>
                  <a:lnTo>
                    <a:pt x="211709" y="392684"/>
                  </a:lnTo>
                  <a:lnTo>
                    <a:pt x="221487" y="392684"/>
                  </a:lnTo>
                  <a:lnTo>
                    <a:pt x="255443" y="323976"/>
                  </a:lnTo>
                  <a:lnTo>
                    <a:pt x="216788" y="323976"/>
                  </a:lnTo>
                  <a:lnTo>
                    <a:pt x="114057" y="116586"/>
                  </a:lnTo>
                  <a:close/>
                </a:path>
                <a:path w="1749425" h="400050">
                  <a:moveTo>
                    <a:pt x="392888" y="118745"/>
                  </a:moveTo>
                  <a:lnTo>
                    <a:pt x="356869" y="118745"/>
                  </a:lnTo>
                  <a:lnTo>
                    <a:pt x="394715" y="392684"/>
                  </a:lnTo>
                  <a:lnTo>
                    <a:pt x="432308" y="392684"/>
                  </a:lnTo>
                  <a:lnTo>
                    <a:pt x="392888" y="118745"/>
                  </a:lnTo>
                  <a:close/>
                </a:path>
                <a:path w="1749425" h="400050">
                  <a:moveTo>
                    <a:pt x="377189" y="9651"/>
                  </a:moveTo>
                  <a:lnTo>
                    <a:pt x="371093" y="9651"/>
                  </a:lnTo>
                  <a:lnTo>
                    <a:pt x="216788" y="323976"/>
                  </a:lnTo>
                  <a:lnTo>
                    <a:pt x="255443" y="323976"/>
                  </a:lnTo>
                  <a:lnTo>
                    <a:pt x="356869" y="118745"/>
                  </a:lnTo>
                  <a:lnTo>
                    <a:pt x="392888" y="118745"/>
                  </a:lnTo>
                  <a:lnTo>
                    <a:pt x="377189" y="9651"/>
                  </a:lnTo>
                  <a:close/>
                </a:path>
                <a:path w="1749425" h="400050">
                  <a:moveTo>
                    <a:pt x="1240916" y="140842"/>
                  </a:moveTo>
                  <a:lnTo>
                    <a:pt x="1204467" y="140842"/>
                  </a:lnTo>
                  <a:lnTo>
                    <a:pt x="1204467" y="392684"/>
                  </a:lnTo>
                  <a:lnTo>
                    <a:pt x="1240916" y="392684"/>
                  </a:lnTo>
                  <a:lnTo>
                    <a:pt x="1240916" y="140842"/>
                  </a:lnTo>
                  <a:close/>
                </a:path>
                <a:path w="1749425" h="400050">
                  <a:moveTo>
                    <a:pt x="1298829" y="109347"/>
                  </a:moveTo>
                  <a:lnTo>
                    <a:pt x="1154684" y="109347"/>
                  </a:lnTo>
                  <a:lnTo>
                    <a:pt x="1154684" y="140842"/>
                  </a:lnTo>
                  <a:lnTo>
                    <a:pt x="1298829" y="140842"/>
                  </a:lnTo>
                  <a:lnTo>
                    <a:pt x="1298829" y="109347"/>
                  </a:lnTo>
                  <a:close/>
                </a:path>
                <a:path w="1749425" h="400050">
                  <a:moveTo>
                    <a:pt x="1240916" y="4063"/>
                  </a:moveTo>
                  <a:lnTo>
                    <a:pt x="1204467" y="4063"/>
                  </a:lnTo>
                  <a:lnTo>
                    <a:pt x="1204467" y="109347"/>
                  </a:lnTo>
                  <a:lnTo>
                    <a:pt x="1240916" y="109347"/>
                  </a:lnTo>
                  <a:lnTo>
                    <a:pt x="1240916" y="4063"/>
                  </a:lnTo>
                  <a:close/>
                </a:path>
                <a:path w="1749425" h="400050">
                  <a:moveTo>
                    <a:pt x="1749297" y="0"/>
                  </a:moveTo>
                  <a:lnTo>
                    <a:pt x="1712848" y="0"/>
                  </a:lnTo>
                  <a:lnTo>
                    <a:pt x="1712848" y="392684"/>
                  </a:lnTo>
                  <a:lnTo>
                    <a:pt x="1749297" y="392684"/>
                  </a:lnTo>
                  <a:lnTo>
                    <a:pt x="1749297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05293" y="909573"/>
              <a:ext cx="230504" cy="2353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56424" y="909320"/>
              <a:ext cx="217297" cy="91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30010" y="775462"/>
              <a:ext cx="1749425" cy="400050"/>
            </a:xfrm>
            <a:custGeom>
              <a:avLst/>
              <a:gdLst/>
              <a:ahLst/>
              <a:cxnLst/>
              <a:rect l="l" t="t" r="r" b="b"/>
              <a:pathLst>
                <a:path w="1749425" h="400050">
                  <a:moveTo>
                    <a:pt x="1487678" y="102108"/>
                  </a:moveTo>
                  <a:lnTo>
                    <a:pt x="1536273" y="110412"/>
                  </a:lnTo>
                  <a:lnTo>
                    <a:pt x="1577387" y="135413"/>
                  </a:lnTo>
                  <a:lnTo>
                    <a:pt x="1600454" y="161416"/>
                  </a:lnTo>
                  <a:lnTo>
                    <a:pt x="1600454" y="109347"/>
                  </a:lnTo>
                  <a:lnTo>
                    <a:pt x="1636394" y="109347"/>
                  </a:lnTo>
                  <a:lnTo>
                    <a:pt x="1636394" y="392684"/>
                  </a:lnTo>
                  <a:lnTo>
                    <a:pt x="1600454" y="392684"/>
                  </a:lnTo>
                  <a:lnTo>
                    <a:pt x="1600454" y="344042"/>
                  </a:lnTo>
                  <a:lnTo>
                    <a:pt x="1588666" y="357092"/>
                  </a:lnTo>
                  <a:lnTo>
                    <a:pt x="1549018" y="385952"/>
                  </a:lnTo>
                  <a:lnTo>
                    <a:pt x="1503263" y="399168"/>
                  </a:lnTo>
                  <a:lnTo>
                    <a:pt x="1486662" y="400050"/>
                  </a:lnTo>
                  <a:lnTo>
                    <a:pt x="1457660" y="397313"/>
                  </a:lnTo>
                  <a:lnTo>
                    <a:pt x="1406276" y="375457"/>
                  </a:lnTo>
                  <a:lnTo>
                    <a:pt x="1365249" y="333378"/>
                  </a:lnTo>
                  <a:lnTo>
                    <a:pt x="1343914" y="280316"/>
                  </a:lnTo>
                  <a:lnTo>
                    <a:pt x="1341246" y="250189"/>
                  </a:lnTo>
                  <a:lnTo>
                    <a:pt x="1343937" y="220712"/>
                  </a:lnTo>
                  <a:lnTo>
                    <a:pt x="1365464" y="168376"/>
                  </a:lnTo>
                  <a:lnTo>
                    <a:pt x="1406846" y="126539"/>
                  </a:lnTo>
                  <a:lnTo>
                    <a:pt x="1458559" y="104822"/>
                  </a:lnTo>
                  <a:lnTo>
                    <a:pt x="1487678" y="102108"/>
                  </a:lnTo>
                  <a:close/>
                </a:path>
                <a:path w="1749425" h="400050">
                  <a:moveTo>
                    <a:pt x="990854" y="102108"/>
                  </a:moveTo>
                  <a:lnTo>
                    <a:pt x="1034502" y="111162"/>
                  </a:lnTo>
                  <a:lnTo>
                    <a:pt x="1068593" y="137144"/>
                  </a:lnTo>
                  <a:lnTo>
                    <a:pt x="1088657" y="177272"/>
                  </a:lnTo>
                  <a:lnTo>
                    <a:pt x="1094511" y="219856"/>
                  </a:lnTo>
                  <a:lnTo>
                    <a:pt x="1095247" y="246887"/>
                  </a:lnTo>
                  <a:lnTo>
                    <a:pt x="1095247" y="392684"/>
                  </a:lnTo>
                  <a:lnTo>
                    <a:pt x="1058798" y="392684"/>
                  </a:lnTo>
                  <a:lnTo>
                    <a:pt x="1058798" y="257555"/>
                  </a:lnTo>
                  <a:lnTo>
                    <a:pt x="1058539" y="235102"/>
                  </a:lnTo>
                  <a:lnTo>
                    <a:pt x="1054735" y="192150"/>
                  </a:lnTo>
                  <a:lnTo>
                    <a:pt x="1030478" y="149860"/>
                  </a:lnTo>
                  <a:lnTo>
                    <a:pt x="983488" y="135636"/>
                  </a:lnTo>
                  <a:lnTo>
                    <a:pt x="967418" y="137013"/>
                  </a:lnTo>
                  <a:lnTo>
                    <a:pt x="924306" y="157479"/>
                  </a:lnTo>
                  <a:lnTo>
                    <a:pt x="895052" y="196181"/>
                  </a:lnTo>
                  <a:lnTo>
                    <a:pt x="885872" y="241538"/>
                  </a:lnTo>
                  <a:lnTo>
                    <a:pt x="884555" y="288798"/>
                  </a:lnTo>
                  <a:lnTo>
                    <a:pt x="884555" y="392684"/>
                  </a:lnTo>
                  <a:lnTo>
                    <a:pt x="848106" y="392684"/>
                  </a:lnTo>
                  <a:lnTo>
                    <a:pt x="848106" y="109347"/>
                  </a:lnTo>
                  <a:lnTo>
                    <a:pt x="884555" y="109347"/>
                  </a:lnTo>
                  <a:lnTo>
                    <a:pt x="884555" y="160147"/>
                  </a:lnTo>
                  <a:lnTo>
                    <a:pt x="895794" y="146480"/>
                  </a:lnTo>
                  <a:lnTo>
                    <a:pt x="932941" y="116459"/>
                  </a:lnTo>
                  <a:lnTo>
                    <a:pt x="975518" y="103010"/>
                  </a:lnTo>
                  <a:lnTo>
                    <a:pt x="990854" y="102108"/>
                  </a:lnTo>
                  <a:close/>
                </a:path>
                <a:path w="1749425" h="400050">
                  <a:moveTo>
                    <a:pt x="633857" y="102108"/>
                  </a:moveTo>
                  <a:lnTo>
                    <a:pt x="698992" y="115824"/>
                  </a:lnTo>
                  <a:lnTo>
                    <a:pt x="749554" y="156972"/>
                  </a:lnTo>
                  <a:lnTo>
                    <a:pt x="772747" y="200612"/>
                  </a:lnTo>
                  <a:lnTo>
                    <a:pt x="780795" y="253873"/>
                  </a:lnTo>
                  <a:lnTo>
                    <a:pt x="525907" y="253873"/>
                  </a:lnTo>
                  <a:lnTo>
                    <a:pt x="528238" y="277445"/>
                  </a:lnTo>
                  <a:lnTo>
                    <a:pt x="543998" y="317970"/>
                  </a:lnTo>
                  <a:lnTo>
                    <a:pt x="573545" y="348660"/>
                  </a:lnTo>
                  <a:lnTo>
                    <a:pt x="611213" y="364420"/>
                  </a:lnTo>
                  <a:lnTo>
                    <a:pt x="632713" y="366395"/>
                  </a:lnTo>
                  <a:lnTo>
                    <a:pt x="643499" y="365920"/>
                  </a:lnTo>
                  <a:lnTo>
                    <a:pt x="684708" y="354804"/>
                  </a:lnTo>
                  <a:lnTo>
                    <a:pt x="716982" y="331743"/>
                  </a:lnTo>
                  <a:lnTo>
                    <a:pt x="740663" y="298703"/>
                  </a:lnTo>
                  <a:lnTo>
                    <a:pt x="771397" y="314833"/>
                  </a:lnTo>
                  <a:lnTo>
                    <a:pt x="746091" y="352927"/>
                  </a:lnTo>
                  <a:lnTo>
                    <a:pt x="715422" y="378809"/>
                  </a:lnTo>
                  <a:lnTo>
                    <a:pt x="679108" y="394692"/>
                  </a:lnTo>
                  <a:lnTo>
                    <a:pt x="635888" y="400050"/>
                  </a:lnTo>
                  <a:lnTo>
                    <a:pt x="603101" y="397196"/>
                  </a:lnTo>
                  <a:lnTo>
                    <a:pt x="548860" y="374439"/>
                  </a:lnTo>
                  <a:lnTo>
                    <a:pt x="510335" y="331100"/>
                  </a:lnTo>
                  <a:lnTo>
                    <a:pt x="490765" y="279753"/>
                  </a:lnTo>
                  <a:lnTo>
                    <a:pt x="488314" y="251840"/>
                  </a:lnTo>
                  <a:lnTo>
                    <a:pt x="490386" y="225621"/>
                  </a:lnTo>
                  <a:lnTo>
                    <a:pt x="506960" y="177563"/>
                  </a:lnTo>
                  <a:lnTo>
                    <a:pt x="544202" y="132218"/>
                  </a:lnTo>
                  <a:lnTo>
                    <a:pt x="600400" y="105445"/>
                  </a:lnTo>
                  <a:lnTo>
                    <a:pt x="633857" y="102108"/>
                  </a:lnTo>
                  <a:close/>
                </a:path>
                <a:path w="1749425" h="400050">
                  <a:moveTo>
                    <a:pt x="54863" y="9651"/>
                  </a:moveTo>
                  <a:lnTo>
                    <a:pt x="61087" y="9651"/>
                  </a:lnTo>
                  <a:lnTo>
                    <a:pt x="216788" y="323976"/>
                  </a:lnTo>
                  <a:lnTo>
                    <a:pt x="371093" y="9651"/>
                  </a:lnTo>
                  <a:lnTo>
                    <a:pt x="377189" y="9651"/>
                  </a:lnTo>
                  <a:lnTo>
                    <a:pt x="432308" y="392684"/>
                  </a:lnTo>
                  <a:lnTo>
                    <a:pt x="394715" y="392684"/>
                  </a:lnTo>
                  <a:lnTo>
                    <a:pt x="356869" y="118745"/>
                  </a:lnTo>
                  <a:lnTo>
                    <a:pt x="221487" y="392684"/>
                  </a:lnTo>
                  <a:lnTo>
                    <a:pt x="211709" y="392684"/>
                  </a:lnTo>
                  <a:lnTo>
                    <a:pt x="74548" y="116586"/>
                  </a:lnTo>
                  <a:lnTo>
                    <a:pt x="36956" y="392684"/>
                  </a:lnTo>
                  <a:lnTo>
                    <a:pt x="0" y="392684"/>
                  </a:lnTo>
                  <a:lnTo>
                    <a:pt x="54863" y="9651"/>
                  </a:lnTo>
                  <a:close/>
                </a:path>
                <a:path w="1749425" h="400050">
                  <a:moveTo>
                    <a:pt x="1204467" y="4063"/>
                  </a:moveTo>
                  <a:lnTo>
                    <a:pt x="1240916" y="4063"/>
                  </a:lnTo>
                  <a:lnTo>
                    <a:pt x="1240916" y="109347"/>
                  </a:lnTo>
                  <a:lnTo>
                    <a:pt x="1298829" y="109347"/>
                  </a:lnTo>
                  <a:lnTo>
                    <a:pt x="1298829" y="140842"/>
                  </a:lnTo>
                  <a:lnTo>
                    <a:pt x="1240916" y="140842"/>
                  </a:lnTo>
                  <a:lnTo>
                    <a:pt x="1240916" y="392684"/>
                  </a:lnTo>
                  <a:lnTo>
                    <a:pt x="1204467" y="392684"/>
                  </a:lnTo>
                  <a:lnTo>
                    <a:pt x="1204467" y="140842"/>
                  </a:lnTo>
                  <a:lnTo>
                    <a:pt x="1154684" y="140842"/>
                  </a:lnTo>
                  <a:lnTo>
                    <a:pt x="1154684" y="109347"/>
                  </a:lnTo>
                  <a:lnTo>
                    <a:pt x="1204467" y="109347"/>
                  </a:lnTo>
                  <a:lnTo>
                    <a:pt x="1204467" y="4063"/>
                  </a:lnTo>
                  <a:close/>
                </a:path>
                <a:path w="1749425" h="400050">
                  <a:moveTo>
                    <a:pt x="1712848" y="0"/>
                  </a:moveTo>
                  <a:lnTo>
                    <a:pt x="1749297" y="0"/>
                  </a:lnTo>
                  <a:lnTo>
                    <a:pt x="1749297" y="392684"/>
                  </a:lnTo>
                  <a:lnTo>
                    <a:pt x="1712848" y="392684"/>
                  </a:lnTo>
                  <a:lnTo>
                    <a:pt x="1712848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5147" y="1467738"/>
            <a:ext cx="8457565" cy="463486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396240" marR="5080" indent="-384175">
              <a:lnSpc>
                <a:spcPct val="80000"/>
              </a:lnSpc>
              <a:spcBef>
                <a:spcPts val="76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Secara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hukum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, gerakan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kesehatan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mental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ini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mendapatkan 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pengukuhannya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pada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tanggal 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3 Juli 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1946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,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yaitu ketika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presiden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Amerika  Serikat menandatangani ”The National Mental 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Helath</a:t>
            </a:r>
            <a:r>
              <a:rPr dirty="0" sz="2800" spc="2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Act”.</a:t>
            </a:r>
            <a:endParaRPr sz="2800">
              <a:latin typeface="Gothic Uralic"/>
              <a:cs typeface="Gothic Uralic"/>
            </a:endParaRPr>
          </a:p>
          <a:p>
            <a:pPr marL="396240" marR="140335" indent="-384175">
              <a:lnSpc>
                <a:spcPts val="2690"/>
              </a:lnSpc>
              <a:spcBef>
                <a:spcPts val="65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Pada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tahun 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1950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organisasi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kesehatan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mental  terus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bertambah,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yaitu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dengan</a:t>
            </a:r>
            <a:r>
              <a:rPr dirty="0" sz="2800" spc="9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berdirinya</a:t>
            </a:r>
            <a:endParaRPr sz="2800">
              <a:latin typeface="Gothic Uralic"/>
              <a:cs typeface="Gothic Uralic"/>
            </a:endParaRPr>
          </a:p>
          <a:p>
            <a:pPr algn="just" marL="396240" marR="29209">
              <a:lnSpc>
                <a:spcPct val="80000"/>
              </a:lnSpc>
              <a:spcBef>
                <a:spcPts val="20"/>
              </a:spcBef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”National Association For Mental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Health” yang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bekerjasama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dengan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tiga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organisasi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swadaya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masyarakat lainnya, yaitu</a:t>
            </a:r>
            <a:r>
              <a:rPr dirty="0" sz="2800" spc="3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”National</a:t>
            </a:r>
            <a:endParaRPr sz="2800">
              <a:latin typeface="Gothic Uralic"/>
              <a:cs typeface="Gothic Uralic"/>
            </a:endParaRPr>
          </a:p>
          <a:p>
            <a:pPr marL="396240" marR="375285">
              <a:lnSpc>
                <a:spcPct val="80000"/>
              </a:lnSpc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Committee For Mental Hygiene”, ”National  Mental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Health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Foundation”,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”Psychiatric  Foundation”.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51104"/>
            <a:ext cx="7861300" cy="1160145"/>
            <a:chOff x="684276" y="451104"/>
            <a:chExt cx="786130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51104"/>
              <a:ext cx="2971800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27248" y="451104"/>
              <a:ext cx="3453384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51804" y="451104"/>
              <a:ext cx="2493263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60691" y="772413"/>
              <a:ext cx="2230894" cy="4084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19805" y="772413"/>
              <a:ext cx="2696337" cy="406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30010" y="775462"/>
              <a:ext cx="1749425" cy="400050"/>
            </a:xfrm>
            <a:custGeom>
              <a:avLst/>
              <a:gdLst/>
              <a:ahLst/>
              <a:cxnLst/>
              <a:rect l="l" t="t" r="r" b="b"/>
              <a:pathLst>
                <a:path w="1749425" h="400050">
                  <a:moveTo>
                    <a:pt x="1487678" y="102108"/>
                  </a:moveTo>
                  <a:lnTo>
                    <a:pt x="1431607" y="112966"/>
                  </a:lnTo>
                  <a:lnTo>
                    <a:pt x="1384299" y="145541"/>
                  </a:lnTo>
                  <a:lnTo>
                    <a:pt x="1352010" y="193436"/>
                  </a:lnTo>
                  <a:lnTo>
                    <a:pt x="1341246" y="250189"/>
                  </a:lnTo>
                  <a:lnTo>
                    <a:pt x="1343914" y="280316"/>
                  </a:lnTo>
                  <a:lnTo>
                    <a:pt x="1365249" y="333378"/>
                  </a:lnTo>
                  <a:lnTo>
                    <a:pt x="1406276" y="375457"/>
                  </a:lnTo>
                  <a:lnTo>
                    <a:pt x="1457660" y="397313"/>
                  </a:lnTo>
                  <a:lnTo>
                    <a:pt x="1486662" y="400050"/>
                  </a:lnTo>
                  <a:lnTo>
                    <a:pt x="1503263" y="399168"/>
                  </a:lnTo>
                  <a:lnTo>
                    <a:pt x="1549018" y="385952"/>
                  </a:lnTo>
                  <a:lnTo>
                    <a:pt x="1578406" y="366395"/>
                  </a:lnTo>
                  <a:lnTo>
                    <a:pt x="1490471" y="366395"/>
                  </a:lnTo>
                  <a:lnTo>
                    <a:pt x="1475851" y="365442"/>
                  </a:lnTo>
                  <a:lnTo>
                    <a:pt x="1434845" y="351154"/>
                  </a:lnTo>
                  <a:lnTo>
                    <a:pt x="1401931" y="321544"/>
                  </a:lnTo>
                  <a:lnTo>
                    <a:pt x="1382141" y="280701"/>
                  </a:lnTo>
                  <a:lnTo>
                    <a:pt x="1378396" y="252475"/>
                  </a:lnTo>
                  <a:lnTo>
                    <a:pt x="1378411" y="250189"/>
                  </a:lnTo>
                  <a:lnTo>
                    <a:pt x="1386849" y="207900"/>
                  </a:lnTo>
                  <a:lnTo>
                    <a:pt x="1411335" y="170164"/>
                  </a:lnTo>
                  <a:lnTo>
                    <a:pt x="1447631" y="145625"/>
                  </a:lnTo>
                  <a:lnTo>
                    <a:pt x="1490725" y="137160"/>
                  </a:lnTo>
                  <a:lnTo>
                    <a:pt x="1579118" y="137160"/>
                  </a:lnTo>
                  <a:lnTo>
                    <a:pt x="1577387" y="135413"/>
                  </a:lnTo>
                  <a:lnTo>
                    <a:pt x="1536273" y="110412"/>
                  </a:lnTo>
                  <a:lnTo>
                    <a:pt x="1504701" y="103034"/>
                  </a:lnTo>
                  <a:lnTo>
                    <a:pt x="1487678" y="102108"/>
                  </a:lnTo>
                  <a:close/>
                </a:path>
                <a:path w="1749425" h="400050">
                  <a:moveTo>
                    <a:pt x="1636394" y="344042"/>
                  </a:moveTo>
                  <a:lnTo>
                    <a:pt x="1600454" y="344042"/>
                  </a:lnTo>
                  <a:lnTo>
                    <a:pt x="1600454" y="392684"/>
                  </a:lnTo>
                  <a:lnTo>
                    <a:pt x="1636394" y="392684"/>
                  </a:lnTo>
                  <a:lnTo>
                    <a:pt x="1636394" y="344042"/>
                  </a:lnTo>
                  <a:close/>
                </a:path>
                <a:path w="1749425" h="400050">
                  <a:moveTo>
                    <a:pt x="1579118" y="137160"/>
                  </a:moveTo>
                  <a:lnTo>
                    <a:pt x="1490725" y="137160"/>
                  </a:lnTo>
                  <a:lnTo>
                    <a:pt x="1513419" y="139231"/>
                  </a:lnTo>
                  <a:lnTo>
                    <a:pt x="1534255" y="145446"/>
                  </a:lnTo>
                  <a:lnTo>
                    <a:pt x="1570355" y="170307"/>
                  </a:lnTo>
                  <a:lnTo>
                    <a:pt x="1594643" y="207343"/>
                  </a:lnTo>
                  <a:lnTo>
                    <a:pt x="1602739" y="252475"/>
                  </a:lnTo>
                  <a:lnTo>
                    <a:pt x="1601854" y="268188"/>
                  </a:lnTo>
                  <a:lnTo>
                    <a:pt x="1588389" y="310514"/>
                  </a:lnTo>
                  <a:lnTo>
                    <a:pt x="1559760" y="343090"/>
                  </a:lnTo>
                  <a:lnTo>
                    <a:pt x="1519555" y="362648"/>
                  </a:lnTo>
                  <a:lnTo>
                    <a:pt x="1490471" y="366395"/>
                  </a:lnTo>
                  <a:lnTo>
                    <a:pt x="1578406" y="366395"/>
                  </a:lnTo>
                  <a:lnTo>
                    <a:pt x="1588666" y="357092"/>
                  </a:lnTo>
                  <a:lnTo>
                    <a:pt x="1600454" y="344042"/>
                  </a:lnTo>
                  <a:lnTo>
                    <a:pt x="1636394" y="344042"/>
                  </a:lnTo>
                  <a:lnTo>
                    <a:pt x="1636394" y="161416"/>
                  </a:lnTo>
                  <a:lnTo>
                    <a:pt x="1600454" y="161416"/>
                  </a:lnTo>
                  <a:lnTo>
                    <a:pt x="1589355" y="147486"/>
                  </a:lnTo>
                  <a:lnTo>
                    <a:pt x="1579118" y="137160"/>
                  </a:lnTo>
                  <a:close/>
                </a:path>
                <a:path w="1749425" h="400050">
                  <a:moveTo>
                    <a:pt x="1636394" y="109347"/>
                  </a:moveTo>
                  <a:lnTo>
                    <a:pt x="1600454" y="109347"/>
                  </a:lnTo>
                  <a:lnTo>
                    <a:pt x="1600454" y="161416"/>
                  </a:lnTo>
                  <a:lnTo>
                    <a:pt x="1636394" y="161416"/>
                  </a:lnTo>
                  <a:lnTo>
                    <a:pt x="1636394" y="109347"/>
                  </a:lnTo>
                  <a:close/>
                </a:path>
                <a:path w="1749425" h="400050">
                  <a:moveTo>
                    <a:pt x="633857" y="102108"/>
                  </a:moveTo>
                  <a:lnTo>
                    <a:pt x="570515" y="115474"/>
                  </a:lnTo>
                  <a:lnTo>
                    <a:pt x="521462" y="155701"/>
                  </a:lnTo>
                  <a:lnTo>
                    <a:pt x="496601" y="200866"/>
                  </a:lnTo>
                  <a:lnTo>
                    <a:pt x="488314" y="251840"/>
                  </a:lnTo>
                  <a:lnTo>
                    <a:pt x="490765" y="279753"/>
                  </a:lnTo>
                  <a:lnTo>
                    <a:pt x="510335" y="331100"/>
                  </a:lnTo>
                  <a:lnTo>
                    <a:pt x="548860" y="374439"/>
                  </a:lnTo>
                  <a:lnTo>
                    <a:pt x="603101" y="397196"/>
                  </a:lnTo>
                  <a:lnTo>
                    <a:pt x="635888" y="400050"/>
                  </a:lnTo>
                  <a:lnTo>
                    <a:pt x="651105" y="399454"/>
                  </a:lnTo>
                  <a:lnTo>
                    <a:pt x="691895" y="390525"/>
                  </a:lnTo>
                  <a:lnTo>
                    <a:pt x="726257" y="371308"/>
                  </a:lnTo>
                  <a:lnTo>
                    <a:pt x="732096" y="366395"/>
                  </a:lnTo>
                  <a:lnTo>
                    <a:pt x="632713" y="366395"/>
                  </a:lnTo>
                  <a:lnTo>
                    <a:pt x="611213" y="364420"/>
                  </a:lnTo>
                  <a:lnTo>
                    <a:pt x="573545" y="348660"/>
                  </a:lnTo>
                  <a:lnTo>
                    <a:pt x="543998" y="317970"/>
                  </a:lnTo>
                  <a:lnTo>
                    <a:pt x="528238" y="277445"/>
                  </a:lnTo>
                  <a:lnTo>
                    <a:pt x="525907" y="253873"/>
                  </a:lnTo>
                  <a:lnTo>
                    <a:pt x="780795" y="253873"/>
                  </a:lnTo>
                  <a:lnTo>
                    <a:pt x="778682" y="226034"/>
                  </a:lnTo>
                  <a:lnTo>
                    <a:pt x="777828" y="222376"/>
                  </a:lnTo>
                  <a:lnTo>
                    <a:pt x="529463" y="222376"/>
                  </a:lnTo>
                  <a:lnTo>
                    <a:pt x="535749" y="204067"/>
                  </a:lnTo>
                  <a:lnTo>
                    <a:pt x="562610" y="163829"/>
                  </a:lnTo>
                  <a:lnTo>
                    <a:pt x="595534" y="143652"/>
                  </a:lnTo>
                  <a:lnTo>
                    <a:pt x="634364" y="136905"/>
                  </a:lnTo>
                  <a:lnTo>
                    <a:pt x="729947" y="136905"/>
                  </a:lnTo>
                  <a:lnTo>
                    <a:pt x="726100" y="132969"/>
                  </a:lnTo>
                  <a:lnTo>
                    <a:pt x="698992" y="115824"/>
                  </a:lnTo>
                  <a:lnTo>
                    <a:pt x="668240" y="105537"/>
                  </a:lnTo>
                  <a:lnTo>
                    <a:pt x="633857" y="102108"/>
                  </a:lnTo>
                  <a:close/>
                </a:path>
                <a:path w="1749425" h="400050">
                  <a:moveTo>
                    <a:pt x="740663" y="298703"/>
                  </a:moveTo>
                  <a:lnTo>
                    <a:pt x="716982" y="331743"/>
                  </a:lnTo>
                  <a:lnTo>
                    <a:pt x="684708" y="354804"/>
                  </a:lnTo>
                  <a:lnTo>
                    <a:pt x="643499" y="365920"/>
                  </a:lnTo>
                  <a:lnTo>
                    <a:pt x="632713" y="366395"/>
                  </a:lnTo>
                  <a:lnTo>
                    <a:pt x="732096" y="366395"/>
                  </a:lnTo>
                  <a:lnTo>
                    <a:pt x="763565" y="328975"/>
                  </a:lnTo>
                  <a:lnTo>
                    <a:pt x="771397" y="314833"/>
                  </a:lnTo>
                  <a:lnTo>
                    <a:pt x="740663" y="298703"/>
                  </a:lnTo>
                  <a:close/>
                </a:path>
                <a:path w="1749425" h="400050">
                  <a:moveTo>
                    <a:pt x="729947" y="136905"/>
                  </a:moveTo>
                  <a:lnTo>
                    <a:pt x="634364" y="136905"/>
                  </a:lnTo>
                  <a:lnTo>
                    <a:pt x="646816" y="137572"/>
                  </a:lnTo>
                  <a:lnTo>
                    <a:pt x="659018" y="139573"/>
                  </a:lnTo>
                  <a:lnTo>
                    <a:pt x="703278" y="160004"/>
                  </a:lnTo>
                  <a:lnTo>
                    <a:pt x="731726" y="196167"/>
                  </a:lnTo>
                  <a:lnTo>
                    <a:pt x="740663" y="222376"/>
                  </a:lnTo>
                  <a:lnTo>
                    <a:pt x="777828" y="222376"/>
                  </a:lnTo>
                  <a:lnTo>
                    <a:pt x="772747" y="200612"/>
                  </a:lnTo>
                  <a:lnTo>
                    <a:pt x="763005" y="177563"/>
                  </a:lnTo>
                  <a:lnTo>
                    <a:pt x="749554" y="156972"/>
                  </a:lnTo>
                  <a:lnTo>
                    <a:pt x="729947" y="136905"/>
                  </a:lnTo>
                  <a:close/>
                </a:path>
                <a:path w="1749425" h="400050">
                  <a:moveTo>
                    <a:pt x="884555" y="109347"/>
                  </a:moveTo>
                  <a:lnTo>
                    <a:pt x="848106" y="109347"/>
                  </a:lnTo>
                  <a:lnTo>
                    <a:pt x="848106" y="392684"/>
                  </a:lnTo>
                  <a:lnTo>
                    <a:pt x="884555" y="392684"/>
                  </a:lnTo>
                  <a:lnTo>
                    <a:pt x="884555" y="288798"/>
                  </a:lnTo>
                  <a:lnTo>
                    <a:pt x="884886" y="262983"/>
                  </a:lnTo>
                  <a:lnTo>
                    <a:pt x="887501" y="224450"/>
                  </a:lnTo>
                  <a:lnTo>
                    <a:pt x="902557" y="181975"/>
                  </a:lnTo>
                  <a:lnTo>
                    <a:pt x="921545" y="160147"/>
                  </a:lnTo>
                  <a:lnTo>
                    <a:pt x="884555" y="160147"/>
                  </a:lnTo>
                  <a:lnTo>
                    <a:pt x="884555" y="109347"/>
                  </a:lnTo>
                  <a:close/>
                </a:path>
                <a:path w="1749425" h="400050">
                  <a:moveTo>
                    <a:pt x="1067130" y="135636"/>
                  </a:moveTo>
                  <a:lnTo>
                    <a:pt x="983488" y="135636"/>
                  </a:lnTo>
                  <a:lnTo>
                    <a:pt x="997277" y="136519"/>
                  </a:lnTo>
                  <a:lnTo>
                    <a:pt x="1009697" y="139176"/>
                  </a:lnTo>
                  <a:lnTo>
                    <a:pt x="1045511" y="167481"/>
                  </a:lnTo>
                  <a:lnTo>
                    <a:pt x="1057767" y="216709"/>
                  </a:lnTo>
                  <a:lnTo>
                    <a:pt x="1058798" y="392684"/>
                  </a:lnTo>
                  <a:lnTo>
                    <a:pt x="1095247" y="392684"/>
                  </a:lnTo>
                  <a:lnTo>
                    <a:pt x="1095247" y="246887"/>
                  </a:lnTo>
                  <a:lnTo>
                    <a:pt x="1094511" y="219856"/>
                  </a:lnTo>
                  <a:lnTo>
                    <a:pt x="1088657" y="177272"/>
                  </a:lnTo>
                  <a:lnTo>
                    <a:pt x="1068593" y="137144"/>
                  </a:lnTo>
                  <a:lnTo>
                    <a:pt x="1067130" y="135636"/>
                  </a:lnTo>
                  <a:close/>
                </a:path>
                <a:path w="1749425" h="400050">
                  <a:moveTo>
                    <a:pt x="990854" y="102108"/>
                  </a:moveTo>
                  <a:lnTo>
                    <a:pt x="946562" y="110198"/>
                  </a:lnTo>
                  <a:lnTo>
                    <a:pt x="907605" y="134635"/>
                  </a:lnTo>
                  <a:lnTo>
                    <a:pt x="884555" y="160147"/>
                  </a:lnTo>
                  <a:lnTo>
                    <a:pt x="921545" y="160147"/>
                  </a:lnTo>
                  <a:lnTo>
                    <a:pt x="924306" y="157479"/>
                  </a:lnTo>
                  <a:lnTo>
                    <a:pt x="937803" y="147958"/>
                  </a:lnTo>
                  <a:lnTo>
                    <a:pt x="952182" y="141128"/>
                  </a:lnTo>
                  <a:lnTo>
                    <a:pt x="967418" y="137013"/>
                  </a:lnTo>
                  <a:lnTo>
                    <a:pt x="983488" y="135636"/>
                  </a:lnTo>
                  <a:lnTo>
                    <a:pt x="1067130" y="135636"/>
                  </a:lnTo>
                  <a:lnTo>
                    <a:pt x="1058721" y="126970"/>
                  </a:lnTo>
                  <a:lnTo>
                    <a:pt x="1047241" y="118237"/>
                  </a:lnTo>
                  <a:lnTo>
                    <a:pt x="1034502" y="111162"/>
                  </a:lnTo>
                  <a:lnTo>
                    <a:pt x="1020857" y="106124"/>
                  </a:lnTo>
                  <a:lnTo>
                    <a:pt x="1006308" y="103110"/>
                  </a:lnTo>
                  <a:lnTo>
                    <a:pt x="990854" y="102108"/>
                  </a:lnTo>
                  <a:close/>
                </a:path>
                <a:path w="1749425" h="400050">
                  <a:moveTo>
                    <a:pt x="61087" y="9651"/>
                  </a:moveTo>
                  <a:lnTo>
                    <a:pt x="54863" y="9651"/>
                  </a:lnTo>
                  <a:lnTo>
                    <a:pt x="0" y="392684"/>
                  </a:lnTo>
                  <a:lnTo>
                    <a:pt x="36956" y="392684"/>
                  </a:lnTo>
                  <a:lnTo>
                    <a:pt x="74548" y="116586"/>
                  </a:lnTo>
                  <a:lnTo>
                    <a:pt x="114057" y="116586"/>
                  </a:lnTo>
                  <a:lnTo>
                    <a:pt x="61087" y="9651"/>
                  </a:lnTo>
                  <a:close/>
                </a:path>
                <a:path w="1749425" h="400050">
                  <a:moveTo>
                    <a:pt x="114057" y="116586"/>
                  </a:moveTo>
                  <a:lnTo>
                    <a:pt x="74548" y="116586"/>
                  </a:lnTo>
                  <a:lnTo>
                    <a:pt x="211709" y="392684"/>
                  </a:lnTo>
                  <a:lnTo>
                    <a:pt x="221487" y="392684"/>
                  </a:lnTo>
                  <a:lnTo>
                    <a:pt x="255443" y="323976"/>
                  </a:lnTo>
                  <a:lnTo>
                    <a:pt x="216788" y="323976"/>
                  </a:lnTo>
                  <a:lnTo>
                    <a:pt x="114057" y="116586"/>
                  </a:lnTo>
                  <a:close/>
                </a:path>
                <a:path w="1749425" h="400050">
                  <a:moveTo>
                    <a:pt x="392888" y="118745"/>
                  </a:moveTo>
                  <a:lnTo>
                    <a:pt x="356869" y="118745"/>
                  </a:lnTo>
                  <a:lnTo>
                    <a:pt x="394715" y="392684"/>
                  </a:lnTo>
                  <a:lnTo>
                    <a:pt x="432308" y="392684"/>
                  </a:lnTo>
                  <a:lnTo>
                    <a:pt x="392888" y="118745"/>
                  </a:lnTo>
                  <a:close/>
                </a:path>
                <a:path w="1749425" h="400050">
                  <a:moveTo>
                    <a:pt x="377189" y="9651"/>
                  </a:moveTo>
                  <a:lnTo>
                    <a:pt x="371093" y="9651"/>
                  </a:lnTo>
                  <a:lnTo>
                    <a:pt x="216788" y="323976"/>
                  </a:lnTo>
                  <a:lnTo>
                    <a:pt x="255443" y="323976"/>
                  </a:lnTo>
                  <a:lnTo>
                    <a:pt x="356869" y="118745"/>
                  </a:lnTo>
                  <a:lnTo>
                    <a:pt x="392888" y="118745"/>
                  </a:lnTo>
                  <a:lnTo>
                    <a:pt x="377189" y="9651"/>
                  </a:lnTo>
                  <a:close/>
                </a:path>
                <a:path w="1749425" h="400050">
                  <a:moveTo>
                    <a:pt x="1240916" y="140842"/>
                  </a:moveTo>
                  <a:lnTo>
                    <a:pt x="1204467" y="140842"/>
                  </a:lnTo>
                  <a:lnTo>
                    <a:pt x="1204467" y="392684"/>
                  </a:lnTo>
                  <a:lnTo>
                    <a:pt x="1240916" y="392684"/>
                  </a:lnTo>
                  <a:lnTo>
                    <a:pt x="1240916" y="140842"/>
                  </a:lnTo>
                  <a:close/>
                </a:path>
                <a:path w="1749425" h="400050">
                  <a:moveTo>
                    <a:pt x="1298829" y="109347"/>
                  </a:moveTo>
                  <a:lnTo>
                    <a:pt x="1154684" y="109347"/>
                  </a:lnTo>
                  <a:lnTo>
                    <a:pt x="1154684" y="140842"/>
                  </a:lnTo>
                  <a:lnTo>
                    <a:pt x="1298829" y="140842"/>
                  </a:lnTo>
                  <a:lnTo>
                    <a:pt x="1298829" y="109347"/>
                  </a:lnTo>
                  <a:close/>
                </a:path>
                <a:path w="1749425" h="400050">
                  <a:moveTo>
                    <a:pt x="1240916" y="4063"/>
                  </a:moveTo>
                  <a:lnTo>
                    <a:pt x="1204467" y="4063"/>
                  </a:lnTo>
                  <a:lnTo>
                    <a:pt x="1204467" y="109347"/>
                  </a:lnTo>
                  <a:lnTo>
                    <a:pt x="1240916" y="109347"/>
                  </a:lnTo>
                  <a:lnTo>
                    <a:pt x="1240916" y="4063"/>
                  </a:lnTo>
                  <a:close/>
                </a:path>
                <a:path w="1749425" h="400050">
                  <a:moveTo>
                    <a:pt x="1749297" y="0"/>
                  </a:moveTo>
                  <a:lnTo>
                    <a:pt x="1712848" y="0"/>
                  </a:lnTo>
                  <a:lnTo>
                    <a:pt x="1712848" y="392684"/>
                  </a:lnTo>
                  <a:lnTo>
                    <a:pt x="1749297" y="392684"/>
                  </a:lnTo>
                  <a:lnTo>
                    <a:pt x="1749297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05293" y="909573"/>
              <a:ext cx="230504" cy="2353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56424" y="909320"/>
              <a:ext cx="217297" cy="91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30010" y="775462"/>
              <a:ext cx="1749425" cy="400050"/>
            </a:xfrm>
            <a:custGeom>
              <a:avLst/>
              <a:gdLst/>
              <a:ahLst/>
              <a:cxnLst/>
              <a:rect l="l" t="t" r="r" b="b"/>
              <a:pathLst>
                <a:path w="1749425" h="400050">
                  <a:moveTo>
                    <a:pt x="1487678" y="102108"/>
                  </a:moveTo>
                  <a:lnTo>
                    <a:pt x="1536273" y="110412"/>
                  </a:lnTo>
                  <a:lnTo>
                    <a:pt x="1577387" y="135413"/>
                  </a:lnTo>
                  <a:lnTo>
                    <a:pt x="1600454" y="161416"/>
                  </a:lnTo>
                  <a:lnTo>
                    <a:pt x="1600454" y="109347"/>
                  </a:lnTo>
                  <a:lnTo>
                    <a:pt x="1636394" y="109347"/>
                  </a:lnTo>
                  <a:lnTo>
                    <a:pt x="1636394" y="392684"/>
                  </a:lnTo>
                  <a:lnTo>
                    <a:pt x="1600454" y="392684"/>
                  </a:lnTo>
                  <a:lnTo>
                    <a:pt x="1600454" y="344042"/>
                  </a:lnTo>
                  <a:lnTo>
                    <a:pt x="1588666" y="357092"/>
                  </a:lnTo>
                  <a:lnTo>
                    <a:pt x="1549018" y="385952"/>
                  </a:lnTo>
                  <a:lnTo>
                    <a:pt x="1503263" y="399168"/>
                  </a:lnTo>
                  <a:lnTo>
                    <a:pt x="1486662" y="400050"/>
                  </a:lnTo>
                  <a:lnTo>
                    <a:pt x="1457660" y="397313"/>
                  </a:lnTo>
                  <a:lnTo>
                    <a:pt x="1406276" y="375457"/>
                  </a:lnTo>
                  <a:lnTo>
                    <a:pt x="1365249" y="333378"/>
                  </a:lnTo>
                  <a:lnTo>
                    <a:pt x="1343914" y="280316"/>
                  </a:lnTo>
                  <a:lnTo>
                    <a:pt x="1341246" y="250189"/>
                  </a:lnTo>
                  <a:lnTo>
                    <a:pt x="1343937" y="220712"/>
                  </a:lnTo>
                  <a:lnTo>
                    <a:pt x="1365464" y="168376"/>
                  </a:lnTo>
                  <a:lnTo>
                    <a:pt x="1406846" y="126539"/>
                  </a:lnTo>
                  <a:lnTo>
                    <a:pt x="1458559" y="104822"/>
                  </a:lnTo>
                  <a:lnTo>
                    <a:pt x="1487678" y="102108"/>
                  </a:lnTo>
                  <a:close/>
                </a:path>
                <a:path w="1749425" h="400050">
                  <a:moveTo>
                    <a:pt x="990854" y="102108"/>
                  </a:moveTo>
                  <a:lnTo>
                    <a:pt x="1034502" y="111162"/>
                  </a:lnTo>
                  <a:lnTo>
                    <a:pt x="1068593" y="137144"/>
                  </a:lnTo>
                  <a:lnTo>
                    <a:pt x="1088657" y="177272"/>
                  </a:lnTo>
                  <a:lnTo>
                    <a:pt x="1094511" y="219856"/>
                  </a:lnTo>
                  <a:lnTo>
                    <a:pt x="1095247" y="246887"/>
                  </a:lnTo>
                  <a:lnTo>
                    <a:pt x="1095247" y="392684"/>
                  </a:lnTo>
                  <a:lnTo>
                    <a:pt x="1058798" y="392684"/>
                  </a:lnTo>
                  <a:lnTo>
                    <a:pt x="1058798" y="257555"/>
                  </a:lnTo>
                  <a:lnTo>
                    <a:pt x="1058539" y="235102"/>
                  </a:lnTo>
                  <a:lnTo>
                    <a:pt x="1054735" y="192150"/>
                  </a:lnTo>
                  <a:lnTo>
                    <a:pt x="1030478" y="149860"/>
                  </a:lnTo>
                  <a:lnTo>
                    <a:pt x="983488" y="135636"/>
                  </a:lnTo>
                  <a:lnTo>
                    <a:pt x="967418" y="137013"/>
                  </a:lnTo>
                  <a:lnTo>
                    <a:pt x="924306" y="157479"/>
                  </a:lnTo>
                  <a:lnTo>
                    <a:pt x="895052" y="196181"/>
                  </a:lnTo>
                  <a:lnTo>
                    <a:pt x="885872" y="241538"/>
                  </a:lnTo>
                  <a:lnTo>
                    <a:pt x="884555" y="288798"/>
                  </a:lnTo>
                  <a:lnTo>
                    <a:pt x="884555" y="392684"/>
                  </a:lnTo>
                  <a:lnTo>
                    <a:pt x="848106" y="392684"/>
                  </a:lnTo>
                  <a:lnTo>
                    <a:pt x="848106" y="109347"/>
                  </a:lnTo>
                  <a:lnTo>
                    <a:pt x="884555" y="109347"/>
                  </a:lnTo>
                  <a:lnTo>
                    <a:pt x="884555" y="160147"/>
                  </a:lnTo>
                  <a:lnTo>
                    <a:pt x="895794" y="146480"/>
                  </a:lnTo>
                  <a:lnTo>
                    <a:pt x="932941" y="116459"/>
                  </a:lnTo>
                  <a:lnTo>
                    <a:pt x="975518" y="103010"/>
                  </a:lnTo>
                  <a:lnTo>
                    <a:pt x="990854" y="102108"/>
                  </a:lnTo>
                  <a:close/>
                </a:path>
                <a:path w="1749425" h="400050">
                  <a:moveTo>
                    <a:pt x="633857" y="102108"/>
                  </a:moveTo>
                  <a:lnTo>
                    <a:pt x="698992" y="115824"/>
                  </a:lnTo>
                  <a:lnTo>
                    <a:pt x="749554" y="156972"/>
                  </a:lnTo>
                  <a:lnTo>
                    <a:pt x="772747" y="200612"/>
                  </a:lnTo>
                  <a:lnTo>
                    <a:pt x="780795" y="253873"/>
                  </a:lnTo>
                  <a:lnTo>
                    <a:pt x="525907" y="253873"/>
                  </a:lnTo>
                  <a:lnTo>
                    <a:pt x="528238" y="277445"/>
                  </a:lnTo>
                  <a:lnTo>
                    <a:pt x="543998" y="317970"/>
                  </a:lnTo>
                  <a:lnTo>
                    <a:pt x="573545" y="348660"/>
                  </a:lnTo>
                  <a:lnTo>
                    <a:pt x="611213" y="364420"/>
                  </a:lnTo>
                  <a:lnTo>
                    <a:pt x="632713" y="366395"/>
                  </a:lnTo>
                  <a:lnTo>
                    <a:pt x="643499" y="365920"/>
                  </a:lnTo>
                  <a:lnTo>
                    <a:pt x="684708" y="354804"/>
                  </a:lnTo>
                  <a:lnTo>
                    <a:pt x="716982" y="331743"/>
                  </a:lnTo>
                  <a:lnTo>
                    <a:pt x="740663" y="298703"/>
                  </a:lnTo>
                  <a:lnTo>
                    <a:pt x="771397" y="314833"/>
                  </a:lnTo>
                  <a:lnTo>
                    <a:pt x="746091" y="352927"/>
                  </a:lnTo>
                  <a:lnTo>
                    <a:pt x="715422" y="378809"/>
                  </a:lnTo>
                  <a:lnTo>
                    <a:pt x="679108" y="394692"/>
                  </a:lnTo>
                  <a:lnTo>
                    <a:pt x="635888" y="400050"/>
                  </a:lnTo>
                  <a:lnTo>
                    <a:pt x="603101" y="397196"/>
                  </a:lnTo>
                  <a:lnTo>
                    <a:pt x="548860" y="374439"/>
                  </a:lnTo>
                  <a:lnTo>
                    <a:pt x="510335" y="331100"/>
                  </a:lnTo>
                  <a:lnTo>
                    <a:pt x="490765" y="279753"/>
                  </a:lnTo>
                  <a:lnTo>
                    <a:pt x="488314" y="251840"/>
                  </a:lnTo>
                  <a:lnTo>
                    <a:pt x="490386" y="225621"/>
                  </a:lnTo>
                  <a:lnTo>
                    <a:pt x="506960" y="177563"/>
                  </a:lnTo>
                  <a:lnTo>
                    <a:pt x="544202" y="132218"/>
                  </a:lnTo>
                  <a:lnTo>
                    <a:pt x="600400" y="105445"/>
                  </a:lnTo>
                  <a:lnTo>
                    <a:pt x="633857" y="102108"/>
                  </a:lnTo>
                  <a:close/>
                </a:path>
                <a:path w="1749425" h="400050">
                  <a:moveTo>
                    <a:pt x="54863" y="9651"/>
                  </a:moveTo>
                  <a:lnTo>
                    <a:pt x="61087" y="9651"/>
                  </a:lnTo>
                  <a:lnTo>
                    <a:pt x="216788" y="323976"/>
                  </a:lnTo>
                  <a:lnTo>
                    <a:pt x="371093" y="9651"/>
                  </a:lnTo>
                  <a:lnTo>
                    <a:pt x="377189" y="9651"/>
                  </a:lnTo>
                  <a:lnTo>
                    <a:pt x="432308" y="392684"/>
                  </a:lnTo>
                  <a:lnTo>
                    <a:pt x="394715" y="392684"/>
                  </a:lnTo>
                  <a:lnTo>
                    <a:pt x="356869" y="118745"/>
                  </a:lnTo>
                  <a:lnTo>
                    <a:pt x="221487" y="392684"/>
                  </a:lnTo>
                  <a:lnTo>
                    <a:pt x="211709" y="392684"/>
                  </a:lnTo>
                  <a:lnTo>
                    <a:pt x="74548" y="116586"/>
                  </a:lnTo>
                  <a:lnTo>
                    <a:pt x="36956" y="392684"/>
                  </a:lnTo>
                  <a:lnTo>
                    <a:pt x="0" y="392684"/>
                  </a:lnTo>
                  <a:lnTo>
                    <a:pt x="54863" y="9651"/>
                  </a:lnTo>
                  <a:close/>
                </a:path>
                <a:path w="1749425" h="400050">
                  <a:moveTo>
                    <a:pt x="1204467" y="4063"/>
                  </a:moveTo>
                  <a:lnTo>
                    <a:pt x="1240916" y="4063"/>
                  </a:lnTo>
                  <a:lnTo>
                    <a:pt x="1240916" y="109347"/>
                  </a:lnTo>
                  <a:lnTo>
                    <a:pt x="1298829" y="109347"/>
                  </a:lnTo>
                  <a:lnTo>
                    <a:pt x="1298829" y="140842"/>
                  </a:lnTo>
                  <a:lnTo>
                    <a:pt x="1240916" y="140842"/>
                  </a:lnTo>
                  <a:lnTo>
                    <a:pt x="1240916" y="392684"/>
                  </a:lnTo>
                  <a:lnTo>
                    <a:pt x="1204467" y="392684"/>
                  </a:lnTo>
                  <a:lnTo>
                    <a:pt x="1204467" y="140842"/>
                  </a:lnTo>
                  <a:lnTo>
                    <a:pt x="1154684" y="140842"/>
                  </a:lnTo>
                  <a:lnTo>
                    <a:pt x="1154684" y="109347"/>
                  </a:lnTo>
                  <a:lnTo>
                    <a:pt x="1204467" y="109347"/>
                  </a:lnTo>
                  <a:lnTo>
                    <a:pt x="1204467" y="4063"/>
                  </a:lnTo>
                  <a:close/>
                </a:path>
                <a:path w="1749425" h="400050">
                  <a:moveTo>
                    <a:pt x="1712848" y="0"/>
                  </a:moveTo>
                  <a:lnTo>
                    <a:pt x="1749297" y="0"/>
                  </a:lnTo>
                  <a:lnTo>
                    <a:pt x="1749297" y="392684"/>
                  </a:lnTo>
                  <a:lnTo>
                    <a:pt x="1712848" y="392684"/>
                  </a:lnTo>
                  <a:lnTo>
                    <a:pt x="1712848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99948" y="1823466"/>
            <a:ext cx="7965440" cy="429450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65"/>
              </a:spcBef>
              <a:tabLst>
                <a:tab pos="396875" algn="l"/>
              </a:tabLst>
            </a:pPr>
            <a:r>
              <a:rPr dirty="0" sz="2250" spc="415">
                <a:solidFill>
                  <a:srgbClr val="FF388B"/>
                </a:solidFill>
                <a:latin typeface="Arial"/>
                <a:cs typeface="Arial"/>
              </a:rPr>
              <a:t>	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Gerakan kesehatan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mental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ini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terus 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berkambang,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sehingga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pada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tahun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1075 di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Amerika serikat terdapat lebih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dari seribu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tempat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perkumpulan kesehatan</a:t>
            </a:r>
            <a:r>
              <a:rPr dirty="0" sz="2800" spc="114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mental.</a:t>
            </a:r>
            <a:endParaRPr sz="2800">
              <a:latin typeface="Gothic Uralic"/>
              <a:cs typeface="Gothic Uralic"/>
            </a:endParaRPr>
          </a:p>
          <a:p>
            <a:pPr marL="396875" marR="1199515">
              <a:lnSpc>
                <a:spcPct val="80000"/>
              </a:lnSpc>
              <a:spcBef>
                <a:spcPts val="5"/>
              </a:spcBef>
            </a:pP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Dibelahan dunia lainnya, gerakan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ini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dikembangkan melalui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”The</a:t>
            </a:r>
            <a:r>
              <a:rPr dirty="0" sz="2800" spc="40" b="1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World</a:t>
            </a:r>
            <a:endParaRPr sz="2800">
              <a:latin typeface="Gothic Uralic"/>
              <a:cs typeface="Gothic Uralic"/>
            </a:endParaRPr>
          </a:p>
          <a:p>
            <a:pPr marL="396875">
              <a:lnSpc>
                <a:spcPts val="2360"/>
              </a:lnSpc>
            </a:pP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Federation For Mental 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Health”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dan</a:t>
            </a:r>
            <a:r>
              <a:rPr dirty="0" sz="2800" spc="7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“The</a:t>
            </a:r>
            <a:endParaRPr sz="2800">
              <a:latin typeface="Gothic Uralic"/>
              <a:cs typeface="Gothic Uralic"/>
            </a:endParaRPr>
          </a:p>
          <a:p>
            <a:pPr marL="396875">
              <a:lnSpc>
                <a:spcPts val="3025"/>
              </a:lnSpc>
            </a:pP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World 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Health</a:t>
            </a:r>
            <a:r>
              <a:rPr dirty="0" sz="2800" spc="10" b="1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Organization”.</a:t>
            </a:r>
            <a:endParaRPr sz="2800">
              <a:latin typeface="Gothic Uralic"/>
              <a:cs typeface="Gothic Uralic"/>
            </a:endParaRPr>
          </a:p>
          <a:p>
            <a:pPr marL="396875" marR="106680" indent="-384810">
              <a:lnSpc>
                <a:spcPct val="80100"/>
              </a:lnSpc>
              <a:spcBef>
                <a:spcPts val="660"/>
              </a:spcBef>
              <a:tabLst>
                <a:tab pos="396875" algn="l"/>
              </a:tabLst>
            </a:pPr>
            <a:r>
              <a:rPr dirty="0" sz="2250" spc="415">
                <a:solidFill>
                  <a:srgbClr val="FF388B"/>
                </a:solidFill>
                <a:latin typeface="Arial"/>
                <a:cs typeface="Arial"/>
              </a:rPr>
              <a:t>	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Untuk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kesehatan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mental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anak-anak dan 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remaja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sendiri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sudah banyak salah satunya  adalah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The Association for Child 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and  </a:t>
            </a:r>
            <a:r>
              <a:rPr dirty="0" sz="2800" spc="-5" b="1">
                <a:solidFill>
                  <a:srgbClr val="FFFFFF"/>
                </a:solidFill>
                <a:latin typeface="Gothic Uralic"/>
                <a:cs typeface="Gothic Uralic"/>
              </a:rPr>
              <a:t>Adolescent Mental</a:t>
            </a:r>
            <a:r>
              <a:rPr dirty="0" sz="2800" spc="10" b="1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Gothic Uralic"/>
                <a:cs typeface="Gothic Uralic"/>
              </a:rPr>
              <a:t>Health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49580"/>
            <a:ext cx="7320280" cy="1160145"/>
            <a:chOff x="684276" y="449580"/>
            <a:chExt cx="732028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49580"/>
              <a:ext cx="7319772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4242" y="766572"/>
              <a:ext cx="6573316" cy="413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35940" y="1822856"/>
            <a:ext cx="7825105" cy="44215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250" spc="-595">
                <a:solidFill>
                  <a:srgbClr val="FF388B"/>
                </a:solidFill>
                <a:latin typeface="Arial"/>
                <a:cs typeface="Arial"/>
              </a:rPr>
              <a:t> </a:t>
            </a:r>
            <a:r>
              <a:rPr dirty="0" sz="2800" spc="-5">
                <a:solidFill>
                  <a:srgbClr val="E90061"/>
                </a:solidFill>
                <a:latin typeface="Gothic Uralic"/>
                <a:cs typeface="Gothic Uralic"/>
              </a:rPr>
              <a:t>Pieper </a:t>
            </a:r>
            <a:r>
              <a:rPr dirty="0" sz="2800" spc="-10">
                <a:solidFill>
                  <a:srgbClr val="E90061"/>
                </a:solidFill>
                <a:latin typeface="Gothic Uralic"/>
                <a:cs typeface="Gothic Uralic"/>
              </a:rPr>
              <a:t>dan </a:t>
            </a:r>
            <a:r>
              <a:rPr dirty="0" sz="2800" spc="-5">
                <a:solidFill>
                  <a:srgbClr val="E90061"/>
                </a:solidFill>
                <a:latin typeface="Gothic Uralic"/>
                <a:cs typeface="Gothic Uralic"/>
              </a:rPr>
              <a:t>Uden</a:t>
            </a:r>
            <a:r>
              <a:rPr dirty="0" sz="2800" spc="50">
                <a:solidFill>
                  <a:srgbClr val="E90061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E90061"/>
                </a:solidFill>
                <a:latin typeface="Gothic Uralic"/>
                <a:cs typeface="Gothic Uralic"/>
              </a:rPr>
              <a:t>(2006)</a:t>
            </a:r>
            <a:endParaRPr sz="2800">
              <a:latin typeface="Gothic Uralic"/>
              <a:cs typeface="Gothic Uralic"/>
            </a:endParaRPr>
          </a:p>
          <a:p>
            <a:pPr marL="286385" marR="5080" indent="20955">
              <a:lnSpc>
                <a:spcPct val="90000"/>
              </a:lnSpc>
              <a:spcBef>
                <a:spcPts val="670"/>
              </a:spcBef>
            </a:pP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kesehatan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mental adalah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suatu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keadaan  dimana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seseorang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tidak mengalami 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perasaan bersalah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terhadap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dirinya sendiri,  memiliki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estimasi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yang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realistis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terhadap 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dirinya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sendiri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dan dapat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menerima  kekurangan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atau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kelemahannya, mampu  menghadapi masalah-masalah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hidupnya,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memiliki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kepuasan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kehidupan sosialnya,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serta </a:t>
            </a:r>
            <a:r>
              <a:rPr dirty="0" sz="2800">
                <a:solidFill>
                  <a:srgbClr val="FFFFFF"/>
                </a:solidFill>
                <a:latin typeface="Gothic Uralic"/>
                <a:cs typeface="Gothic Uralic"/>
              </a:rPr>
              <a:t>memiliki 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kebahagiaan </a:t>
            </a:r>
            <a:r>
              <a:rPr dirty="0" sz="2800" spc="-10">
                <a:solidFill>
                  <a:srgbClr val="FFFFFF"/>
                </a:solidFill>
                <a:latin typeface="Gothic Uralic"/>
                <a:cs typeface="Gothic Uralic"/>
              </a:rPr>
              <a:t>dalam</a:t>
            </a:r>
            <a:r>
              <a:rPr dirty="0" sz="2800" spc="4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Gothic Uralic"/>
                <a:cs typeface="Gothic Uralic"/>
              </a:rPr>
              <a:t>hidupnya.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804" y="0"/>
            <a:ext cx="7202805" cy="1559560"/>
            <a:chOff x="717804" y="0"/>
            <a:chExt cx="7202805" cy="1559560"/>
          </a:xfrm>
        </p:grpSpPr>
        <p:sp>
          <p:nvSpPr>
            <p:cNvPr id="3" name="object 3"/>
            <p:cNvSpPr/>
            <p:nvPr/>
          </p:nvSpPr>
          <p:spPr>
            <a:xfrm>
              <a:off x="717804" y="0"/>
              <a:ext cx="7202424" cy="9814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17804" y="509016"/>
              <a:ext cx="2122932" cy="1050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43546" y="217804"/>
              <a:ext cx="6417957" cy="3750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2667" y="805052"/>
              <a:ext cx="1438910" cy="362585"/>
            </a:xfrm>
            <a:custGeom>
              <a:avLst/>
              <a:gdLst/>
              <a:ahLst/>
              <a:cxnLst/>
              <a:rect l="l" t="t" r="r" b="b"/>
              <a:pathLst>
                <a:path w="1438910" h="362584">
                  <a:moveTo>
                    <a:pt x="740257" y="92456"/>
                  </a:moveTo>
                  <a:lnTo>
                    <a:pt x="693886" y="101965"/>
                  </a:lnTo>
                  <a:lnTo>
                    <a:pt x="655040" y="130429"/>
                  </a:lnTo>
                  <a:lnTo>
                    <a:pt x="628688" y="173799"/>
                  </a:lnTo>
                  <a:lnTo>
                    <a:pt x="619861" y="227837"/>
                  </a:lnTo>
                  <a:lnTo>
                    <a:pt x="622143" y="255339"/>
                  </a:lnTo>
                  <a:lnTo>
                    <a:pt x="640328" y="303293"/>
                  </a:lnTo>
                  <a:lnTo>
                    <a:pt x="675189" y="340631"/>
                  </a:lnTo>
                  <a:lnTo>
                    <a:pt x="718155" y="359923"/>
                  </a:lnTo>
                  <a:lnTo>
                    <a:pt x="742162" y="362331"/>
                  </a:lnTo>
                  <a:lnTo>
                    <a:pt x="753092" y="361832"/>
                  </a:lnTo>
                  <a:lnTo>
                    <a:pt x="792813" y="349855"/>
                  </a:lnTo>
                  <a:lnTo>
                    <a:pt x="821156" y="328549"/>
                  </a:lnTo>
                  <a:lnTo>
                    <a:pt x="885545" y="328549"/>
                  </a:lnTo>
                  <a:lnTo>
                    <a:pt x="885545" y="303402"/>
                  </a:lnTo>
                  <a:lnTo>
                    <a:pt x="753719" y="303402"/>
                  </a:lnTo>
                  <a:lnTo>
                    <a:pt x="739551" y="302049"/>
                  </a:lnTo>
                  <a:lnTo>
                    <a:pt x="704189" y="281939"/>
                  </a:lnTo>
                  <a:lnTo>
                    <a:pt x="685365" y="243060"/>
                  </a:lnTo>
                  <a:lnTo>
                    <a:pt x="684143" y="226949"/>
                  </a:lnTo>
                  <a:lnTo>
                    <a:pt x="685359" y="211389"/>
                  </a:lnTo>
                  <a:lnTo>
                    <a:pt x="703808" y="172974"/>
                  </a:lnTo>
                  <a:lnTo>
                    <a:pt x="739152" y="153221"/>
                  </a:lnTo>
                  <a:lnTo>
                    <a:pt x="753465" y="151892"/>
                  </a:lnTo>
                  <a:lnTo>
                    <a:pt x="885545" y="151892"/>
                  </a:lnTo>
                  <a:lnTo>
                    <a:pt x="885545" y="127381"/>
                  </a:lnTo>
                  <a:lnTo>
                    <a:pt x="821156" y="127381"/>
                  </a:lnTo>
                  <a:lnTo>
                    <a:pt x="812373" y="119185"/>
                  </a:lnTo>
                  <a:lnTo>
                    <a:pt x="803186" y="112109"/>
                  </a:lnTo>
                  <a:lnTo>
                    <a:pt x="762688" y="94646"/>
                  </a:lnTo>
                  <a:lnTo>
                    <a:pt x="751669" y="93003"/>
                  </a:lnTo>
                  <a:lnTo>
                    <a:pt x="740257" y="92456"/>
                  </a:lnTo>
                  <a:close/>
                </a:path>
                <a:path w="1438910" h="362584">
                  <a:moveTo>
                    <a:pt x="885545" y="328549"/>
                  </a:moveTo>
                  <a:lnTo>
                    <a:pt x="821156" y="328549"/>
                  </a:lnTo>
                  <a:lnTo>
                    <a:pt x="821156" y="355726"/>
                  </a:lnTo>
                  <a:lnTo>
                    <a:pt x="885545" y="355726"/>
                  </a:lnTo>
                  <a:lnTo>
                    <a:pt x="885545" y="328549"/>
                  </a:lnTo>
                  <a:close/>
                </a:path>
                <a:path w="1438910" h="362584">
                  <a:moveTo>
                    <a:pt x="885545" y="151892"/>
                  </a:moveTo>
                  <a:lnTo>
                    <a:pt x="753465" y="151892"/>
                  </a:lnTo>
                  <a:lnTo>
                    <a:pt x="768060" y="153199"/>
                  </a:lnTo>
                  <a:lnTo>
                    <a:pt x="781357" y="157114"/>
                  </a:lnTo>
                  <a:lnTo>
                    <a:pt x="812752" y="183890"/>
                  </a:lnTo>
                  <a:lnTo>
                    <a:pt x="823950" y="226949"/>
                  </a:lnTo>
                  <a:lnTo>
                    <a:pt x="822710" y="243206"/>
                  </a:lnTo>
                  <a:lnTo>
                    <a:pt x="804011" y="282194"/>
                  </a:lnTo>
                  <a:lnTo>
                    <a:pt x="768221" y="302071"/>
                  </a:lnTo>
                  <a:lnTo>
                    <a:pt x="753719" y="303402"/>
                  </a:lnTo>
                  <a:lnTo>
                    <a:pt x="885545" y="303402"/>
                  </a:lnTo>
                  <a:lnTo>
                    <a:pt x="885545" y="151892"/>
                  </a:lnTo>
                  <a:close/>
                </a:path>
                <a:path w="1438910" h="362584">
                  <a:moveTo>
                    <a:pt x="885545" y="99060"/>
                  </a:moveTo>
                  <a:lnTo>
                    <a:pt x="821156" y="99060"/>
                  </a:lnTo>
                  <a:lnTo>
                    <a:pt x="821156" y="127381"/>
                  </a:lnTo>
                  <a:lnTo>
                    <a:pt x="885545" y="127381"/>
                  </a:lnTo>
                  <a:lnTo>
                    <a:pt x="885545" y="99060"/>
                  </a:lnTo>
                  <a:close/>
                </a:path>
                <a:path w="1438910" h="362584">
                  <a:moveTo>
                    <a:pt x="443077" y="92456"/>
                  </a:moveTo>
                  <a:lnTo>
                    <a:pt x="390832" y="102171"/>
                  </a:lnTo>
                  <a:lnTo>
                    <a:pt x="348208" y="131318"/>
                  </a:lnTo>
                  <a:lnTo>
                    <a:pt x="319808" y="175037"/>
                  </a:lnTo>
                  <a:lnTo>
                    <a:pt x="310362" y="228854"/>
                  </a:lnTo>
                  <a:lnTo>
                    <a:pt x="312724" y="256311"/>
                  </a:lnTo>
                  <a:lnTo>
                    <a:pt x="331686" y="303988"/>
                  </a:lnTo>
                  <a:lnTo>
                    <a:pt x="368695" y="340899"/>
                  </a:lnTo>
                  <a:lnTo>
                    <a:pt x="417844" y="359949"/>
                  </a:lnTo>
                  <a:lnTo>
                    <a:pt x="446633" y="362331"/>
                  </a:lnTo>
                  <a:lnTo>
                    <a:pt x="465473" y="361471"/>
                  </a:lnTo>
                  <a:lnTo>
                    <a:pt x="513943" y="348488"/>
                  </a:lnTo>
                  <a:lnTo>
                    <a:pt x="551841" y="319395"/>
                  </a:lnTo>
                  <a:lnTo>
                    <a:pt x="562457" y="305943"/>
                  </a:lnTo>
                  <a:lnTo>
                    <a:pt x="561918" y="305688"/>
                  </a:lnTo>
                  <a:lnTo>
                    <a:pt x="446125" y="305688"/>
                  </a:lnTo>
                  <a:lnTo>
                    <a:pt x="431740" y="304686"/>
                  </a:lnTo>
                  <a:lnTo>
                    <a:pt x="396468" y="289560"/>
                  </a:lnTo>
                  <a:lnTo>
                    <a:pt x="372592" y="245999"/>
                  </a:lnTo>
                  <a:lnTo>
                    <a:pt x="579475" y="245999"/>
                  </a:lnTo>
                  <a:lnTo>
                    <a:pt x="579729" y="233807"/>
                  </a:lnTo>
                  <a:lnTo>
                    <a:pt x="577350" y="203469"/>
                  </a:lnTo>
                  <a:lnTo>
                    <a:pt x="575215" y="195325"/>
                  </a:lnTo>
                  <a:lnTo>
                    <a:pt x="375386" y="195325"/>
                  </a:lnTo>
                  <a:lnTo>
                    <a:pt x="380934" y="184322"/>
                  </a:lnTo>
                  <a:lnTo>
                    <a:pt x="409605" y="155457"/>
                  </a:lnTo>
                  <a:lnTo>
                    <a:pt x="446252" y="146938"/>
                  </a:lnTo>
                  <a:lnTo>
                    <a:pt x="554155" y="146938"/>
                  </a:lnTo>
                  <a:lnTo>
                    <a:pt x="541756" y="131318"/>
                  </a:lnTo>
                  <a:lnTo>
                    <a:pt x="521319" y="114315"/>
                  </a:lnTo>
                  <a:lnTo>
                    <a:pt x="498084" y="102171"/>
                  </a:lnTo>
                  <a:lnTo>
                    <a:pt x="472015" y="94884"/>
                  </a:lnTo>
                  <a:lnTo>
                    <a:pt x="443077" y="92456"/>
                  </a:lnTo>
                  <a:close/>
                </a:path>
                <a:path w="1438910" h="362584">
                  <a:moveTo>
                    <a:pt x="508228" y="280416"/>
                  </a:moveTo>
                  <a:lnTo>
                    <a:pt x="494631" y="291490"/>
                  </a:lnTo>
                  <a:lnTo>
                    <a:pt x="479748" y="299386"/>
                  </a:lnTo>
                  <a:lnTo>
                    <a:pt x="463580" y="304115"/>
                  </a:lnTo>
                  <a:lnTo>
                    <a:pt x="446125" y="305688"/>
                  </a:lnTo>
                  <a:lnTo>
                    <a:pt x="561918" y="305688"/>
                  </a:lnTo>
                  <a:lnTo>
                    <a:pt x="508228" y="280416"/>
                  </a:lnTo>
                  <a:close/>
                </a:path>
                <a:path w="1438910" h="362584">
                  <a:moveTo>
                    <a:pt x="554155" y="146938"/>
                  </a:moveTo>
                  <a:lnTo>
                    <a:pt x="446252" y="146938"/>
                  </a:lnTo>
                  <a:lnTo>
                    <a:pt x="458329" y="147774"/>
                  </a:lnTo>
                  <a:lnTo>
                    <a:pt x="469620" y="150288"/>
                  </a:lnTo>
                  <a:lnTo>
                    <a:pt x="505561" y="175863"/>
                  </a:lnTo>
                  <a:lnTo>
                    <a:pt x="515086" y="195325"/>
                  </a:lnTo>
                  <a:lnTo>
                    <a:pt x="575215" y="195325"/>
                  </a:lnTo>
                  <a:lnTo>
                    <a:pt x="570220" y="176276"/>
                  </a:lnTo>
                  <a:lnTo>
                    <a:pt x="558351" y="152225"/>
                  </a:lnTo>
                  <a:lnTo>
                    <a:pt x="554155" y="146938"/>
                  </a:lnTo>
                  <a:close/>
                </a:path>
                <a:path w="1438910" h="362584">
                  <a:moveTo>
                    <a:pt x="66992" y="8762"/>
                  </a:moveTo>
                  <a:lnTo>
                    <a:pt x="0" y="8762"/>
                  </a:lnTo>
                  <a:lnTo>
                    <a:pt x="0" y="355726"/>
                  </a:lnTo>
                  <a:lnTo>
                    <a:pt x="66992" y="355726"/>
                  </a:lnTo>
                  <a:lnTo>
                    <a:pt x="66992" y="203581"/>
                  </a:lnTo>
                  <a:lnTo>
                    <a:pt x="249529" y="203581"/>
                  </a:lnTo>
                  <a:lnTo>
                    <a:pt x="249529" y="139700"/>
                  </a:lnTo>
                  <a:lnTo>
                    <a:pt x="66992" y="139700"/>
                  </a:lnTo>
                  <a:lnTo>
                    <a:pt x="66992" y="8762"/>
                  </a:lnTo>
                  <a:close/>
                </a:path>
                <a:path w="1438910" h="362584">
                  <a:moveTo>
                    <a:pt x="249529" y="203581"/>
                  </a:moveTo>
                  <a:lnTo>
                    <a:pt x="182816" y="203581"/>
                  </a:lnTo>
                  <a:lnTo>
                    <a:pt x="182816" y="355726"/>
                  </a:lnTo>
                  <a:lnTo>
                    <a:pt x="249529" y="355726"/>
                  </a:lnTo>
                  <a:lnTo>
                    <a:pt x="249529" y="203581"/>
                  </a:lnTo>
                  <a:close/>
                </a:path>
                <a:path w="1438910" h="362584">
                  <a:moveTo>
                    <a:pt x="249529" y="8762"/>
                  </a:moveTo>
                  <a:lnTo>
                    <a:pt x="182816" y="8762"/>
                  </a:lnTo>
                  <a:lnTo>
                    <a:pt x="182816" y="139700"/>
                  </a:lnTo>
                  <a:lnTo>
                    <a:pt x="249529" y="139700"/>
                  </a:lnTo>
                  <a:lnTo>
                    <a:pt x="249529" y="8762"/>
                  </a:lnTo>
                  <a:close/>
                </a:path>
                <a:path w="1438910" h="362584">
                  <a:moveTo>
                    <a:pt x="1138275" y="154559"/>
                  </a:moveTo>
                  <a:lnTo>
                    <a:pt x="1073886" y="154559"/>
                  </a:lnTo>
                  <a:lnTo>
                    <a:pt x="1073886" y="355726"/>
                  </a:lnTo>
                  <a:lnTo>
                    <a:pt x="1138275" y="355726"/>
                  </a:lnTo>
                  <a:lnTo>
                    <a:pt x="1138275" y="154559"/>
                  </a:lnTo>
                  <a:close/>
                </a:path>
                <a:path w="1438910" h="362584">
                  <a:moveTo>
                    <a:pt x="1176502" y="99060"/>
                  </a:moveTo>
                  <a:lnTo>
                    <a:pt x="1040866" y="99060"/>
                  </a:lnTo>
                  <a:lnTo>
                    <a:pt x="1040866" y="154559"/>
                  </a:lnTo>
                  <a:lnTo>
                    <a:pt x="1176502" y="154559"/>
                  </a:lnTo>
                  <a:lnTo>
                    <a:pt x="1176502" y="99060"/>
                  </a:lnTo>
                  <a:close/>
                </a:path>
                <a:path w="1438910" h="362584">
                  <a:moveTo>
                    <a:pt x="1138275" y="4445"/>
                  </a:moveTo>
                  <a:lnTo>
                    <a:pt x="1073886" y="4445"/>
                  </a:lnTo>
                  <a:lnTo>
                    <a:pt x="1073886" y="99060"/>
                  </a:lnTo>
                  <a:lnTo>
                    <a:pt x="1138275" y="99060"/>
                  </a:lnTo>
                  <a:lnTo>
                    <a:pt x="1138275" y="4445"/>
                  </a:lnTo>
                  <a:close/>
                </a:path>
                <a:path w="1438910" h="362584">
                  <a:moveTo>
                    <a:pt x="1275054" y="0"/>
                  </a:moveTo>
                  <a:lnTo>
                    <a:pt x="1211046" y="0"/>
                  </a:lnTo>
                  <a:lnTo>
                    <a:pt x="1211046" y="355726"/>
                  </a:lnTo>
                  <a:lnTo>
                    <a:pt x="1275054" y="355726"/>
                  </a:lnTo>
                  <a:lnTo>
                    <a:pt x="1275139" y="243205"/>
                  </a:lnTo>
                  <a:lnTo>
                    <a:pt x="1275223" y="233864"/>
                  </a:lnTo>
                  <a:lnTo>
                    <a:pt x="1281063" y="189200"/>
                  </a:lnTo>
                  <a:lnTo>
                    <a:pt x="1304663" y="158777"/>
                  </a:lnTo>
                  <a:lnTo>
                    <a:pt x="1330934" y="151384"/>
                  </a:lnTo>
                  <a:lnTo>
                    <a:pt x="1433866" y="151384"/>
                  </a:lnTo>
                  <a:lnTo>
                    <a:pt x="1432883" y="147145"/>
                  </a:lnTo>
                  <a:lnTo>
                    <a:pt x="1425859" y="131657"/>
                  </a:lnTo>
                  <a:lnTo>
                    <a:pt x="1420713" y="124968"/>
                  </a:lnTo>
                  <a:lnTo>
                    <a:pt x="1275054" y="124968"/>
                  </a:lnTo>
                  <a:lnTo>
                    <a:pt x="1275054" y="0"/>
                  </a:lnTo>
                  <a:close/>
                </a:path>
                <a:path w="1438910" h="362584">
                  <a:moveTo>
                    <a:pt x="1433866" y="151384"/>
                  </a:moveTo>
                  <a:lnTo>
                    <a:pt x="1330934" y="151384"/>
                  </a:lnTo>
                  <a:lnTo>
                    <a:pt x="1338169" y="151882"/>
                  </a:lnTo>
                  <a:lnTo>
                    <a:pt x="1344809" y="153368"/>
                  </a:lnTo>
                  <a:lnTo>
                    <a:pt x="1370812" y="182880"/>
                  </a:lnTo>
                  <a:lnTo>
                    <a:pt x="1374741" y="222706"/>
                  </a:lnTo>
                  <a:lnTo>
                    <a:pt x="1375003" y="355726"/>
                  </a:lnTo>
                  <a:lnTo>
                    <a:pt x="1438503" y="355726"/>
                  </a:lnTo>
                  <a:lnTo>
                    <a:pt x="1438503" y="186182"/>
                  </a:lnTo>
                  <a:lnTo>
                    <a:pt x="1437098" y="165324"/>
                  </a:lnTo>
                  <a:lnTo>
                    <a:pt x="1433866" y="151384"/>
                  </a:lnTo>
                  <a:close/>
                </a:path>
                <a:path w="1438910" h="362584">
                  <a:moveTo>
                    <a:pt x="1351635" y="92456"/>
                  </a:moveTo>
                  <a:lnTo>
                    <a:pt x="1313027" y="100584"/>
                  </a:lnTo>
                  <a:lnTo>
                    <a:pt x="1275054" y="124968"/>
                  </a:lnTo>
                  <a:lnTo>
                    <a:pt x="1420713" y="124968"/>
                  </a:lnTo>
                  <a:lnTo>
                    <a:pt x="1386878" y="99044"/>
                  </a:lnTo>
                  <a:lnTo>
                    <a:pt x="1351635" y="92456"/>
                  </a:lnTo>
                  <a:close/>
                </a:path>
                <a:path w="1438910" h="362584">
                  <a:moveTo>
                    <a:pt x="1007592" y="0"/>
                  </a:moveTo>
                  <a:lnTo>
                    <a:pt x="943203" y="0"/>
                  </a:lnTo>
                  <a:lnTo>
                    <a:pt x="943203" y="355726"/>
                  </a:lnTo>
                  <a:lnTo>
                    <a:pt x="1007592" y="355726"/>
                  </a:lnTo>
                  <a:lnTo>
                    <a:pt x="100759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3743" y="953897"/>
              <a:ext cx="145923" cy="1576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72667" y="805052"/>
              <a:ext cx="1438910" cy="362585"/>
            </a:xfrm>
            <a:custGeom>
              <a:avLst/>
              <a:gdLst/>
              <a:ahLst/>
              <a:cxnLst/>
              <a:rect l="l" t="t" r="r" b="b"/>
              <a:pathLst>
                <a:path w="1438910" h="362584">
                  <a:moveTo>
                    <a:pt x="446252" y="146938"/>
                  </a:moveTo>
                  <a:lnTo>
                    <a:pt x="399008" y="162051"/>
                  </a:lnTo>
                  <a:lnTo>
                    <a:pt x="375386" y="195325"/>
                  </a:lnTo>
                  <a:lnTo>
                    <a:pt x="515086" y="195325"/>
                  </a:lnTo>
                  <a:lnTo>
                    <a:pt x="489940" y="160400"/>
                  </a:lnTo>
                  <a:lnTo>
                    <a:pt x="446252" y="146938"/>
                  </a:lnTo>
                  <a:close/>
                </a:path>
                <a:path w="1438910" h="362584">
                  <a:moveTo>
                    <a:pt x="740257" y="92456"/>
                  </a:moveTo>
                  <a:lnTo>
                    <a:pt x="783691" y="101219"/>
                  </a:lnTo>
                  <a:lnTo>
                    <a:pt x="821156" y="127381"/>
                  </a:lnTo>
                  <a:lnTo>
                    <a:pt x="821156" y="99060"/>
                  </a:lnTo>
                  <a:lnTo>
                    <a:pt x="885545" y="99060"/>
                  </a:lnTo>
                  <a:lnTo>
                    <a:pt x="885545" y="355726"/>
                  </a:lnTo>
                  <a:lnTo>
                    <a:pt x="821156" y="355726"/>
                  </a:lnTo>
                  <a:lnTo>
                    <a:pt x="821156" y="328549"/>
                  </a:lnTo>
                  <a:lnTo>
                    <a:pt x="811724" y="336936"/>
                  </a:lnTo>
                  <a:lnTo>
                    <a:pt x="773666" y="357884"/>
                  </a:lnTo>
                  <a:lnTo>
                    <a:pt x="742162" y="362331"/>
                  </a:lnTo>
                  <a:lnTo>
                    <a:pt x="718155" y="359923"/>
                  </a:lnTo>
                  <a:lnTo>
                    <a:pt x="675189" y="340631"/>
                  </a:lnTo>
                  <a:lnTo>
                    <a:pt x="640328" y="303293"/>
                  </a:lnTo>
                  <a:lnTo>
                    <a:pt x="622143" y="255339"/>
                  </a:lnTo>
                  <a:lnTo>
                    <a:pt x="619861" y="227837"/>
                  </a:lnTo>
                  <a:lnTo>
                    <a:pt x="622072" y="199473"/>
                  </a:lnTo>
                  <a:lnTo>
                    <a:pt x="639685" y="150792"/>
                  </a:lnTo>
                  <a:lnTo>
                    <a:pt x="673517" y="113833"/>
                  </a:lnTo>
                  <a:lnTo>
                    <a:pt x="716137" y="94835"/>
                  </a:lnTo>
                  <a:lnTo>
                    <a:pt x="740257" y="92456"/>
                  </a:lnTo>
                  <a:close/>
                </a:path>
                <a:path w="1438910" h="362584">
                  <a:moveTo>
                    <a:pt x="443077" y="92456"/>
                  </a:moveTo>
                  <a:lnTo>
                    <a:pt x="498084" y="102171"/>
                  </a:lnTo>
                  <a:lnTo>
                    <a:pt x="541756" y="131318"/>
                  </a:lnTo>
                  <a:lnTo>
                    <a:pt x="570220" y="176276"/>
                  </a:lnTo>
                  <a:lnTo>
                    <a:pt x="579729" y="233807"/>
                  </a:lnTo>
                  <a:lnTo>
                    <a:pt x="579475" y="245999"/>
                  </a:lnTo>
                  <a:lnTo>
                    <a:pt x="372592" y="245999"/>
                  </a:lnTo>
                  <a:lnTo>
                    <a:pt x="375733" y="259002"/>
                  </a:lnTo>
                  <a:lnTo>
                    <a:pt x="406924" y="296634"/>
                  </a:lnTo>
                  <a:lnTo>
                    <a:pt x="446125" y="305688"/>
                  </a:lnTo>
                  <a:lnTo>
                    <a:pt x="463580" y="304115"/>
                  </a:lnTo>
                  <a:lnTo>
                    <a:pt x="479748" y="299386"/>
                  </a:lnTo>
                  <a:lnTo>
                    <a:pt x="494631" y="291490"/>
                  </a:lnTo>
                  <a:lnTo>
                    <a:pt x="508228" y="280416"/>
                  </a:lnTo>
                  <a:lnTo>
                    <a:pt x="562457" y="305943"/>
                  </a:lnTo>
                  <a:lnTo>
                    <a:pt x="527560" y="340679"/>
                  </a:lnTo>
                  <a:lnTo>
                    <a:pt x="482955" y="358886"/>
                  </a:lnTo>
                  <a:lnTo>
                    <a:pt x="446633" y="362331"/>
                  </a:lnTo>
                  <a:lnTo>
                    <a:pt x="417844" y="359949"/>
                  </a:lnTo>
                  <a:lnTo>
                    <a:pt x="368695" y="340899"/>
                  </a:lnTo>
                  <a:lnTo>
                    <a:pt x="331686" y="303988"/>
                  </a:lnTo>
                  <a:lnTo>
                    <a:pt x="312724" y="256311"/>
                  </a:lnTo>
                  <a:lnTo>
                    <a:pt x="310362" y="228854"/>
                  </a:lnTo>
                  <a:lnTo>
                    <a:pt x="312722" y="200683"/>
                  </a:lnTo>
                  <a:lnTo>
                    <a:pt x="331633" y="151915"/>
                  </a:lnTo>
                  <a:lnTo>
                    <a:pt x="368300" y="114315"/>
                  </a:lnTo>
                  <a:lnTo>
                    <a:pt x="415770" y="94884"/>
                  </a:lnTo>
                  <a:lnTo>
                    <a:pt x="443077" y="92456"/>
                  </a:lnTo>
                  <a:close/>
                </a:path>
                <a:path w="1438910" h="362584">
                  <a:moveTo>
                    <a:pt x="0" y="8762"/>
                  </a:moveTo>
                  <a:lnTo>
                    <a:pt x="66992" y="8762"/>
                  </a:lnTo>
                  <a:lnTo>
                    <a:pt x="66992" y="139700"/>
                  </a:lnTo>
                  <a:lnTo>
                    <a:pt x="182816" y="139700"/>
                  </a:lnTo>
                  <a:lnTo>
                    <a:pt x="182816" y="8762"/>
                  </a:lnTo>
                  <a:lnTo>
                    <a:pt x="249529" y="8762"/>
                  </a:lnTo>
                  <a:lnTo>
                    <a:pt x="249529" y="355726"/>
                  </a:lnTo>
                  <a:lnTo>
                    <a:pt x="182816" y="355726"/>
                  </a:lnTo>
                  <a:lnTo>
                    <a:pt x="182816" y="203581"/>
                  </a:lnTo>
                  <a:lnTo>
                    <a:pt x="66992" y="203581"/>
                  </a:lnTo>
                  <a:lnTo>
                    <a:pt x="66992" y="355726"/>
                  </a:lnTo>
                  <a:lnTo>
                    <a:pt x="0" y="355726"/>
                  </a:lnTo>
                  <a:lnTo>
                    <a:pt x="0" y="8762"/>
                  </a:lnTo>
                  <a:close/>
                </a:path>
                <a:path w="1438910" h="362584">
                  <a:moveTo>
                    <a:pt x="1073886" y="4445"/>
                  </a:moveTo>
                  <a:lnTo>
                    <a:pt x="1138275" y="4445"/>
                  </a:lnTo>
                  <a:lnTo>
                    <a:pt x="1138275" y="99060"/>
                  </a:lnTo>
                  <a:lnTo>
                    <a:pt x="1176502" y="99060"/>
                  </a:lnTo>
                  <a:lnTo>
                    <a:pt x="1176502" y="154559"/>
                  </a:lnTo>
                  <a:lnTo>
                    <a:pt x="1138275" y="154559"/>
                  </a:lnTo>
                  <a:lnTo>
                    <a:pt x="1138275" y="355726"/>
                  </a:lnTo>
                  <a:lnTo>
                    <a:pt x="1073886" y="355726"/>
                  </a:lnTo>
                  <a:lnTo>
                    <a:pt x="1073886" y="154559"/>
                  </a:lnTo>
                  <a:lnTo>
                    <a:pt x="1040866" y="154559"/>
                  </a:lnTo>
                  <a:lnTo>
                    <a:pt x="1040866" y="99060"/>
                  </a:lnTo>
                  <a:lnTo>
                    <a:pt x="1073886" y="99060"/>
                  </a:lnTo>
                  <a:lnTo>
                    <a:pt x="1073886" y="4445"/>
                  </a:lnTo>
                  <a:close/>
                </a:path>
                <a:path w="1438910" h="362584">
                  <a:moveTo>
                    <a:pt x="1211046" y="0"/>
                  </a:moveTo>
                  <a:lnTo>
                    <a:pt x="1275054" y="0"/>
                  </a:lnTo>
                  <a:lnTo>
                    <a:pt x="1275054" y="124968"/>
                  </a:lnTo>
                  <a:lnTo>
                    <a:pt x="1284488" y="117371"/>
                  </a:lnTo>
                  <a:lnTo>
                    <a:pt x="1322578" y="97010"/>
                  </a:lnTo>
                  <a:lnTo>
                    <a:pt x="1351635" y="92456"/>
                  </a:lnTo>
                  <a:lnTo>
                    <a:pt x="1370018" y="94101"/>
                  </a:lnTo>
                  <a:lnTo>
                    <a:pt x="1416024" y="118872"/>
                  </a:lnTo>
                  <a:lnTo>
                    <a:pt x="1437098" y="165324"/>
                  </a:lnTo>
                  <a:lnTo>
                    <a:pt x="1438503" y="186182"/>
                  </a:lnTo>
                  <a:lnTo>
                    <a:pt x="1438503" y="355726"/>
                  </a:lnTo>
                  <a:lnTo>
                    <a:pt x="1375003" y="355726"/>
                  </a:lnTo>
                  <a:lnTo>
                    <a:pt x="1375003" y="243205"/>
                  </a:lnTo>
                  <a:lnTo>
                    <a:pt x="1374741" y="222706"/>
                  </a:lnTo>
                  <a:lnTo>
                    <a:pt x="1370812" y="182880"/>
                  </a:lnTo>
                  <a:lnTo>
                    <a:pt x="1344809" y="153368"/>
                  </a:lnTo>
                  <a:lnTo>
                    <a:pt x="1330934" y="151384"/>
                  </a:lnTo>
                  <a:lnTo>
                    <a:pt x="1321479" y="152213"/>
                  </a:lnTo>
                  <a:lnTo>
                    <a:pt x="1285373" y="179784"/>
                  </a:lnTo>
                  <a:lnTo>
                    <a:pt x="1275737" y="218805"/>
                  </a:lnTo>
                  <a:lnTo>
                    <a:pt x="1275054" y="252602"/>
                  </a:lnTo>
                  <a:lnTo>
                    <a:pt x="1275054" y="355726"/>
                  </a:lnTo>
                  <a:lnTo>
                    <a:pt x="1211046" y="355726"/>
                  </a:lnTo>
                  <a:lnTo>
                    <a:pt x="1211046" y="0"/>
                  </a:lnTo>
                  <a:close/>
                </a:path>
                <a:path w="1438910" h="362584">
                  <a:moveTo>
                    <a:pt x="943203" y="0"/>
                  </a:moveTo>
                  <a:lnTo>
                    <a:pt x="1007592" y="0"/>
                  </a:lnTo>
                  <a:lnTo>
                    <a:pt x="1007592" y="355726"/>
                  </a:lnTo>
                  <a:lnTo>
                    <a:pt x="943203" y="355726"/>
                  </a:lnTo>
                  <a:lnTo>
                    <a:pt x="943203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35940" y="1840230"/>
            <a:ext cx="8014970" cy="3672204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655"/>
              </a:spcBef>
              <a:buClr>
                <a:srgbClr val="FF388B"/>
              </a:buClr>
              <a:buSzPct val="7826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Kesehatan mental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sebagai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kondisi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yang 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memungkinkan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adanya perkembangan yang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optimal 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baik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secara fisik, intelektual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dan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emosional,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sepanjang  hal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itu sesuai dengan keadaan orang</a:t>
            </a:r>
            <a:r>
              <a:rPr dirty="0" sz="2300" spc="-8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lain.</a:t>
            </a:r>
            <a:endParaRPr sz="2300">
              <a:latin typeface="Gothic Uralic"/>
              <a:cs typeface="Gothic Uralic"/>
            </a:endParaRPr>
          </a:p>
          <a:p>
            <a:pPr marL="286385" marR="31750" indent="-274320">
              <a:lnSpc>
                <a:spcPts val="2210"/>
              </a:lnSpc>
              <a:spcBef>
                <a:spcPts val="535"/>
              </a:spcBef>
              <a:buClr>
                <a:srgbClr val="FF388B"/>
              </a:buClr>
              <a:buSzPct val="7826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Sebuah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masyarakat yang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baik adalah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masyarakat 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yang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membolehkan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perkembangan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ini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pada  anggota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masyarakatnya selain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pada saat yang sama 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menjamin dirinya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berkembang dan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toleran terhadap  masyarakat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yang</a:t>
            </a:r>
            <a:r>
              <a:rPr dirty="0" sz="2300" spc="-2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lain.</a:t>
            </a:r>
            <a:endParaRPr sz="23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buClr>
                <a:srgbClr val="FF388B"/>
              </a:buClr>
              <a:buFont typeface="Arial"/>
              <a:buChar char=""/>
            </a:pPr>
            <a:endParaRPr sz="2800">
              <a:latin typeface="Gothic Uralic"/>
              <a:cs typeface="Gothic Uralic"/>
            </a:endParaRPr>
          </a:p>
          <a:p>
            <a:pPr marL="286385" marR="1272540" indent="-274320">
              <a:lnSpc>
                <a:spcPts val="2210"/>
              </a:lnSpc>
              <a:buClr>
                <a:srgbClr val="FF388B"/>
              </a:buClr>
              <a:buSzPct val="7826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Definisi ini meliputi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pandangan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individual </a:t>
            </a:r>
            <a:r>
              <a:rPr dirty="0" sz="2300" spc="-5">
                <a:solidFill>
                  <a:srgbClr val="FFFFFF"/>
                </a:solidFill>
                <a:latin typeface="Gothic Uralic"/>
                <a:cs typeface="Gothic Uralic"/>
              </a:rPr>
              <a:t>dan  </a:t>
            </a:r>
            <a:r>
              <a:rPr dirty="0" sz="2300">
                <a:solidFill>
                  <a:srgbClr val="FFFFFF"/>
                </a:solidFill>
                <a:latin typeface="Gothic Uralic"/>
                <a:cs typeface="Gothic Uralic"/>
              </a:rPr>
              <a:t>masyarakat</a:t>
            </a:r>
            <a:endParaRPr sz="23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49580"/>
            <a:ext cx="7542530" cy="1160145"/>
            <a:chOff x="684276" y="449580"/>
            <a:chExt cx="754253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49580"/>
              <a:ext cx="7542276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4242" y="766572"/>
              <a:ext cx="6795820" cy="413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99948" y="1908809"/>
            <a:ext cx="7996555" cy="450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875" marR="93345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Adequate </a:t>
            </a:r>
            <a:r>
              <a:rPr dirty="0" sz="3000" spc="-10" i="1">
                <a:solidFill>
                  <a:srgbClr val="FFFFFF"/>
                </a:solidFill>
                <a:latin typeface="TeXGyreAdventor"/>
                <a:cs typeface="TeXGyreAdventor"/>
              </a:rPr>
              <a:t>feeling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of security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(rasa </a:t>
            </a:r>
            <a:r>
              <a:rPr dirty="0" sz="3000" spc="-165">
                <a:solidFill>
                  <a:srgbClr val="FFFFFF"/>
                </a:solidFill>
                <a:latin typeface="Gothic Uralic"/>
                <a:cs typeface="Gothic Uralic"/>
              </a:rPr>
              <a:t>aman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yang</a:t>
            </a:r>
            <a:r>
              <a:rPr dirty="0" sz="3000" spc="-1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memadai).</a:t>
            </a:r>
            <a:endParaRPr sz="3000">
              <a:latin typeface="Gothic Uralic"/>
              <a:cs typeface="Gothic Uralic"/>
            </a:endParaRPr>
          </a:p>
          <a:p>
            <a:pPr marL="396875" marR="256540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Adequate </a:t>
            </a:r>
            <a:r>
              <a:rPr dirty="0" sz="3000" spc="-10" i="1">
                <a:solidFill>
                  <a:srgbClr val="FFFFFF"/>
                </a:solidFill>
                <a:latin typeface="TeXGyreAdventor"/>
                <a:cs typeface="TeXGyreAdventor"/>
              </a:rPr>
              <a:t>self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evaluation </a:t>
            </a:r>
            <a:r>
              <a:rPr dirty="0" sz="3000" spc="-80">
                <a:solidFill>
                  <a:srgbClr val="FFFFFF"/>
                </a:solidFill>
                <a:latin typeface="Gothic Uralic"/>
                <a:cs typeface="Gothic Uralic"/>
              </a:rPr>
              <a:t>(kemampuan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menilai diri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sendiri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yang</a:t>
            </a:r>
            <a:r>
              <a:rPr dirty="0" sz="3000" spc="-2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Gothic Uralic"/>
                <a:cs typeface="Gothic Uralic"/>
              </a:rPr>
              <a:t>memadai),</a:t>
            </a:r>
            <a:endParaRPr sz="3000">
              <a:latin typeface="Gothic Uralic"/>
              <a:cs typeface="Gothic Uralic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Adequate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spontaneity and</a:t>
            </a:r>
            <a:r>
              <a:rPr dirty="0" sz="3000" spc="-70" i="1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emotionality</a:t>
            </a:r>
            <a:endParaRPr sz="3000">
              <a:latin typeface="TeXGyreAdventor"/>
              <a:cs typeface="TeXGyreAdventor"/>
            </a:endParaRPr>
          </a:p>
          <a:p>
            <a:pPr algn="r" marR="1019810">
              <a:lnSpc>
                <a:spcPct val="100000"/>
              </a:lnSpc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(memiliki spontanitas dan</a:t>
            </a:r>
            <a:r>
              <a:rPr dirty="0" sz="3000" spc="-5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perasaan</a:t>
            </a:r>
            <a:endParaRPr sz="3000">
              <a:latin typeface="Gothic Uralic"/>
              <a:cs typeface="Gothic Uralic"/>
            </a:endParaRPr>
          </a:p>
          <a:p>
            <a:pPr algn="r" marL="384810" marR="915035" indent="-384810">
              <a:lnSpc>
                <a:spcPct val="100000"/>
              </a:lnSpc>
              <a:spcBef>
                <a:spcPts val="725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848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yang memadai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dengan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orang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114">
                <a:solidFill>
                  <a:srgbClr val="FFFFFF"/>
                </a:solidFill>
                <a:latin typeface="Gothic Uralic"/>
                <a:cs typeface="Gothic Uralic"/>
              </a:rPr>
              <a:t>lain),</a:t>
            </a:r>
            <a:endParaRPr sz="3000">
              <a:latin typeface="Gothic Uralic"/>
              <a:cs typeface="Gothic Uralic"/>
            </a:endParaRPr>
          </a:p>
          <a:p>
            <a:pPr marL="396875" marR="5080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10" i="1">
                <a:solidFill>
                  <a:srgbClr val="FFFFFF"/>
                </a:solidFill>
                <a:latin typeface="TeXGyreAdventor"/>
                <a:cs typeface="TeXGyreAdventor"/>
              </a:rPr>
              <a:t>Efficient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contact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with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reality </a:t>
            </a:r>
            <a:r>
              <a:rPr dirty="0" sz="3000" spc="-75">
                <a:solidFill>
                  <a:srgbClr val="FFFFFF"/>
                </a:solidFill>
                <a:latin typeface="Gothic Uralic"/>
                <a:cs typeface="Gothic Uralic"/>
              </a:rPr>
              <a:t>(mempunyai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kontak yang efesien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dengan</a:t>
            </a:r>
            <a:r>
              <a:rPr dirty="0" sz="3000" spc="-5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realitas)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49580"/>
            <a:ext cx="7542530" cy="1160145"/>
            <a:chOff x="684276" y="449580"/>
            <a:chExt cx="754253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49580"/>
              <a:ext cx="2706624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862071" y="449580"/>
              <a:ext cx="3432048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65291" y="449580"/>
              <a:ext cx="2461260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4242" y="766572"/>
              <a:ext cx="1970074" cy="413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52343" y="773938"/>
              <a:ext cx="2681351" cy="406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28892" y="776986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1442720" y="102108"/>
                  </a:moveTo>
                  <a:lnTo>
                    <a:pt x="1391475" y="112585"/>
                  </a:lnTo>
                  <a:lnTo>
                    <a:pt x="1348613" y="144017"/>
                  </a:lnTo>
                  <a:lnTo>
                    <a:pt x="1319466" y="191849"/>
                  </a:lnTo>
                  <a:lnTo>
                    <a:pt x="1309751" y="251587"/>
                  </a:lnTo>
                  <a:lnTo>
                    <a:pt x="1312271" y="281922"/>
                  </a:lnTo>
                  <a:lnTo>
                    <a:pt x="1332360" y="334829"/>
                  </a:lnTo>
                  <a:lnTo>
                    <a:pt x="1370816" y="376047"/>
                  </a:lnTo>
                  <a:lnTo>
                    <a:pt x="1418302" y="397383"/>
                  </a:lnTo>
                  <a:lnTo>
                    <a:pt x="1444879" y="400050"/>
                  </a:lnTo>
                  <a:lnTo>
                    <a:pt x="1456856" y="399502"/>
                  </a:lnTo>
                  <a:lnTo>
                    <a:pt x="1500693" y="386214"/>
                  </a:lnTo>
                  <a:lnTo>
                    <a:pt x="1532001" y="362712"/>
                  </a:lnTo>
                  <a:lnTo>
                    <a:pt x="1603121" y="362712"/>
                  </a:lnTo>
                  <a:lnTo>
                    <a:pt x="1603121" y="334899"/>
                  </a:lnTo>
                  <a:lnTo>
                    <a:pt x="1457452" y="334899"/>
                  </a:lnTo>
                  <a:lnTo>
                    <a:pt x="1441900" y="333420"/>
                  </a:lnTo>
                  <a:lnTo>
                    <a:pt x="1402841" y="311150"/>
                  </a:lnTo>
                  <a:lnTo>
                    <a:pt x="1382017" y="268323"/>
                  </a:lnTo>
                  <a:lnTo>
                    <a:pt x="1380637" y="250571"/>
                  </a:lnTo>
                  <a:lnTo>
                    <a:pt x="1381994" y="233370"/>
                  </a:lnTo>
                  <a:lnTo>
                    <a:pt x="1402461" y="191008"/>
                  </a:lnTo>
                  <a:lnTo>
                    <a:pt x="1441412" y="169112"/>
                  </a:lnTo>
                  <a:lnTo>
                    <a:pt x="1457198" y="167639"/>
                  </a:lnTo>
                  <a:lnTo>
                    <a:pt x="1603121" y="167639"/>
                  </a:lnTo>
                  <a:lnTo>
                    <a:pt x="1603121" y="140588"/>
                  </a:lnTo>
                  <a:lnTo>
                    <a:pt x="1532001" y="140588"/>
                  </a:lnTo>
                  <a:lnTo>
                    <a:pt x="1522281" y="131564"/>
                  </a:lnTo>
                  <a:lnTo>
                    <a:pt x="1512157" y="123729"/>
                  </a:lnTo>
                  <a:lnTo>
                    <a:pt x="1467469" y="104489"/>
                  </a:lnTo>
                  <a:lnTo>
                    <a:pt x="1455291" y="102703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1603121" y="362712"/>
                  </a:moveTo>
                  <a:lnTo>
                    <a:pt x="1532001" y="362712"/>
                  </a:lnTo>
                  <a:lnTo>
                    <a:pt x="1532001" y="392684"/>
                  </a:lnTo>
                  <a:lnTo>
                    <a:pt x="1603121" y="392684"/>
                  </a:lnTo>
                  <a:lnTo>
                    <a:pt x="1603121" y="362712"/>
                  </a:lnTo>
                  <a:close/>
                </a:path>
                <a:path w="1738629" h="400050">
                  <a:moveTo>
                    <a:pt x="1603121" y="167639"/>
                  </a:moveTo>
                  <a:lnTo>
                    <a:pt x="1457198" y="167639"/>
                  </a:lnTo>
                  <a:lnTo>
                    <a:pt x="1473340" y="169088"/>
                  </a:lnTo>
                  <a:lnTo>
                    <a:pt x="1488043" y="173418"/>
                  </a:lnTo>
                  <a:lnTo>
                    <a:pt x="1522672" y="202940"/>
                  </a:lnTo>
                  <a:lnTo>
                    <a:pt x="1535049" y="250571"/>
                  </a:lnTo>
                  <a:lnTo>
                    <a:pt x="1533669" y="268525"/>
                  </a:lnTo>
                  <a:lnTo>
                    <a:pt x="1513078" y="311530"/>
                  </a:lnTo>
                  <a:lnTo>
                    <a:pt x="1473501" y="333444"/>
                  </a:lnTo>
                  <a:lnTo>
                    <a:pt x="1457452" y="334899"/>
                  </a:lnTo>
                  <a:lnTo>
                    <a:pt x="1603121" y="334899"/>
                  </a:lnTo>
                  <a:lnTo>
                    <a:pt x="1603121" y="167639"/>
                  </a:lnTo>
                  <a:close/>
                </a:path>
                <a:path w="1738629" h="400050">
                  <a:moveTo>
                    <a:pt x="1603121" y="109347"/>
                  </a:moveTo>
                  <a:lnTo>
                    <a:pt x="1532001" y="109347"/>
                  </a:lnTo>
                  <a:lnTo>
                    <a:pt x="1532001" y="140588"/>
                  </a:lnTo>
                  <a:lnTo>
                    <a:pt x="1603121" y="140588"/>
                  </a:lnTo>
                  <a:lnTo>
                    <a:pt x="1603121" y="109347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577024" y="112791"/>
                  </a:lnTo>
                  <a:lnTo>
                    <a:pt x="529971" y="144906"/>
                  </a:lnTo>
                  <a:lnTo>
                    <a:pt x="498534" y="193293"/>
                  </a:lnTo>
                  <a:lnTo>
                    <a:pt x="488061" y="252602"/>
                  </a:lnTo>
                  <a:lnTo>
                    <a:pt x="490682" y="282912"/>
                  </a:lnTo>
                  <a:lnTo>
                    <a:pt x="511688" y="335577"/>
                  </a:lnTo>
                  <a:lnTo>
                    <a:pt x="552600" y="376314"/>
                  </a:lnTo>
                  <a:lnTo>
                    <a:pt x="606893" y="397408"/>
                  </a:lnTo>
                  <a:lnTo>
                    <a:pt x="638683" y="400050"/>
                  </a:lnTo>
                  <a:lnTo>
                    <a:pt x="659397" y="399097"/>
                  </a:lnTo>
                  <a:lnTo>
                    <a:pt x="712851" y="384810"/>
                  </a:lnTo>
                  <a:lnTo>
                    <a:pt x="754784" y="352627"/>
                  </a:lnTo>
                  <a:lnTo>
                    <a:pt x="766572" y="337819"/>
                  </a:lnTo>
                  <a:lnTo>
                    <a:pt x="765761" y="337438"/>
                  </a:lnTo>
                  <a:lnTo>
                    <a:pt x="638175" y="337438"/>
                  </a:lnTo>
                  <a:lnTo>
                    <a:pt x="622244" y="336339"/>
                  </a:lnTo>
                  <a:lnTo>
                    <a:pt x="583311" y="319659"/>
                  </a:lnTo>
                  <a:lnTo>
                    <a:pt x="560397" y="285940"/>
                  </a:lnTo>
                  <a:lnTo>
                    <a:pt x="556895" y="271652"/>
                  </a:lnTo>
                  <a:lnTo>
                    <a:pt x="785240" y="271652"/>
                  </a:lnTo>
                  <a:lnTo>
                    <a:pt x="785495" y="258063"/>
                  </a:lnTo>
                  <a:lnTo>
                    <a:pt x="782875" y="224631"/>
                  </a:lnTo>
                  <a:lnTo>
                    <a:pt x="780522" y="215646"/>
                  </a:lnTo>
                  <a:lnTo>
                    <a:pt x="559942" y="215646"/>
                  </a:lnTo>
                  <a:lnTo>
                    <a:pt x="566084" y="203481"/>
                  </a:lnTo>
                  <a:lnTo>
                    <a:pt x="597796" y="171608"/>
                  </a:lnTo>
                  <a:lnTo>
                    <a:pt x="638302" y="162178"/>
                  </a:lnTo>
                  <a:lnTo>
                    <a:pt x="757267" y="162178"/>
                  </a:lnTo>
                  <a:lnTo>
                    <a:pt x="743585" y="144906"/>
                  </a:lnTo>
                  <a:lnTo>
                    <a:pt x="721060" y="126164"/>
                  </a:lnTo>
                  <a:lnTo>
                    <a:pt x="695404" y="112791"/>
                  </a:lnTo>
                  <a:lnTo>
                    <a:pt x="666628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706628" y="309625"/>
                  </a:moveTo>
                  <a:lnTo>
                    <a:pt x="691628" y="321794"/>
                  </a:lnTo>
                  <a:lnTo>
                    <a:pt x="675211" y="330485"/>
                  </a:lnTo>
                  <a:lnTo>
                    <a:pt x="657389" y="335700"/>
                  </a:lnTo>
                  <a:lnTo>
                    <a:pt x="638175" y="337438"/>
                  </a:lnTo>
                  <a:lnTo>
                    <a:pt x="765761" y="337438"/>
                  </a:lnTo>
                  <a:lnTo>
                    <a:pt x="706628" y="309625"/>
                  </a:lnTo>
                  <a:close/>
                </a:path>
                <a:path w="1738629" h="400050">
                  <a:moveTo>
                    <a:pt x="757267" y="162178"/>
                  </a:moveTo>
                  <a:lnTo>
                    <a:pt x="638302" y="162178"/>
                  </a:lnTo>
                  <a:lnTo>
                    <a:pt x="651591" y="163107"/>
                  </a:lnTo>
                  <a:lnTo>
                    <a:pt x="664035" y="165893"/>
                  </a:lnTo>
                  <a:lnTo>
                    <a:pt x="703754" y="194103"/>
                  </a:lnTo>
                  <a:lnTo>
                    <a:pt x="714121" y="215646"/>
                  </a:lnTo>
                  <a:lnTo>
                    <a:pt x="780522" y="215646"/>
                  </a:lnTo>
                  <a:lnTo>
                    <a:pt x="775017" y="194627"/>
                  </a:lnTo>
                  <a:lnTo>
                    <a:pt x="761920" y="168052"/>
                  </a:lnTo>
                  <a:lnTo>
                    <a:pt x="757267" y="162178"/>
                  </a:lnTo>
                  <a:close/>
                </a:path>
                <a:path w="1738629" h="400050">
                  <a:moveTo>
                    <a:pt x="913891" y="109347"/>
                  </a:moveTo>
                  <a:lnTo>
                    <a:pt x="842772" y="109347"/>
                  </a:lnTo>
                  <a:lnTo>
                    <a:pt x="842772" y="392684"/>
                  </a:lnTo>
                  <a:lnTo>
                    <a:pt x="913891" y="392684"/>
                  </a:lnTo>
                  <a:lnTo>
                    <a:pt x="913990" y="268604"/>
                  </a:lnTo>
                  <a:lnTo>
                    <a:pt x="914082" y="258849"/>
                  </a:lnTo>
                  <a:lnTo>
                    <a:pt x="920561" y="209488"/>
                  </a:lnTo>
                  <a:lnTo>
                    <a:pt x="946519" y="175275"/>
                  </a:lnTo>
                  <a:lnTo>
                    <a:pt x="975487" y="167131"/>
                  </a:lnTo>
                  <a:lnTo>
                    <a:pt x="1088986" y="167131"/>
                  </a:lnTo>
                  <a:lnTo>
                    <a:pt x="1087913" y="162512"/>
                  </a:lnTo>
                  <a:lnTo>
                    <a:pt x="1080174" y="145496"/>
                  </a:lnTo>
                  <a:lnTo>
                    <a:pt x="1074725" y="138429"/>
                  </a:lnTo>
                  <a:lnTo>
                    <a:pt x="913891" y="138429"/>
                  </a:lnTo>
                  <a:lnTo>
                    <a:pt x="913891" y="109347"/>
                  </a:lnTo>
                  <a:close/>
                </a:path>
                <a:path w="1738629" h="400050">
                  <a:moveTo>
                    <a:pt x="1088986" y="167131"/>
                  </a:moveTo>
                  <a:lnTo>
                    <a:pt x="975487" y="167131"/>
                  </a:lnTo>
                  <a:lnTo>
                    <a:pt x="983442" y="167679"/>
                  </a:lnTo>
                  <a:lnTo>
                    <a:pt x="990742" y="169322"/>
                  </a:lnTo>
                  <a:lnTo>
                    <a:pt x="1019175" y="201294"/>
                  </a:lnTo>
                  <a:lnTo>
                    <a:pt x="1023461" y="245389"/>
                  </a:lnTo>
                  <a:lnTo>
                    <a:pt x="1023747" y="392684"/>
                  </a:lnTo>
                  <a:lnTo>
                    <a:pt x="1094105" y="392684"/>
                  </a:lnTo>
                  <a:lnTo>
                    <a:pt x="1094105" y="205486"/>
                  </a:lnTo>
                  <a:lnTo>
                    <a:pt x="1092557" y="182504"/>
                  </a:lnTo>
                  <a:lnTo>
                    <a:pt x="1088986" y="167131"/>
                  </a:lnTo>
                  <a:close/>
                </a:path>
                <a:path w="1738629" h="400050">
                  <a:moveTo>
                    <a:pt x="997838" y="102108"/>
                  </a:moveTo>
                  <a:lnTo>
                    <a:pt x="957707" y="109981"/>
                  </a:lnTo>
                  <a:lnTo>
                    <a:pt x="913891" y="138429"/>
                  </a:lnTo>
                  <a:lnTo>
                    <a:pt x="1074725" y="138429"/>
                  </a:lnTo>
                  <a:lnTo>
                    <a:pt x="1036780" y="109442"/>
                  </a:lnTo>
                  <a:lnTo>
                    <a:pt x="997838" y="102108"/>
                  </a:lnTo>
                  <a:close/>
                </a:path>
                <a:path w="1738629" h="400050">
                  <a:moveTo>
                    <a:pt x="137414" y="9651"/>
                  </a:moveTo>
                  <a:lnTo>
                    <a:pt x="66294" y="9651"/>
                  </a:lnTo>
                  <a:lnTo>
                    <a:pt x="0" y="392684"/>
                  </a:lnTo>
                  <a:lnTo>
                    <a:pt x="71120" y="392684"/>
                  </a:lnTo>
                  <a:lnTo>
                    <a:pt x="113157" y="150749"/>
                  </a:lnTo>
                  <a:lnTo>
                    <a:pt x="184289" y="150749"/>
                  </a:lnTo>
                  <a:lnTo>
                    <a:pt x="137414" y="9651"/>
                  </a:lnTo>
                  <a:close/>
                </a:path>
                <a:path w="1738629" h="400050">
                  <a:moveTo>
                    <a:pt x="184289" y="150749"/>
                  </a:moveTo>
                  <a:lnTo>
                    <a:pt x="113157" y="150749"/>
                  </a:lnTo>
                  <a:lnTo>
                    <a:pt x="193802" y="392684"/>
                  </a:lnTo>
                  <a:lnTo>
                    <a:pt x="258064" y="392684"/>
                  </a:lnTo>
                  <a:lnTo>
                    <a:pt x="297036" y="276860"/>
                  </a:lnTo>
                  <a:lnTo>
                    <a:pt x="226187" y="276860"/>
                  </a:lnTo>
                  <a:lnTo>
                    <a:pt x="184289" y="150749"/>
                  </a:lnTo>
                  <a:close/>
                </a:path>
                <a:path w="1738629" h="400050">
                  <a:moveTo>
                    <a:pt x="410514" y="150749"/>
                  </a:moveTo>
                  <a:lnTo>
                    <a:pt x="339471" y="150749"/>
                  </a:lnTo>
                  <a:lnTo>
                    <a:pt x="380618" y="392684"/>
                  </a:lnTo>
                  <a:lnTo>
                    <a:pt x="451104" y="392684"/>
                  </a:lnTo>
                  <a:lnTo>
                    <a:pt x="410514" y="150749"/>
                  </a:lnTo>
                  <a:close/>
                </a:path>
                <a:path w="1738629" h="400050">
                  <a:moveTo>
                    <a:pt x="386841" y="9651"/>
                  </a:moveTo>
                  <a:lnTo>
                    <a:pt x="315849" y="9651"/>
                  </a:lnTo>
                  <a:lnTo>
                    <a:pt x="226187" y="276860"/>
                  </a:lnTo>
                  <a:lnTo>
                    <a:pt x="297036" y="276860"/>
                  </a:lnTo>
                  <a:lnTo>
                    <a:pt x="339471" y="150749"/>
                  </a:lnTo>
                  <a:lnTo>
                    <a:pt x="410514" y="150749"/>
                  </a:lnTo>
                  <a:lnTo>
                    <a:pt x="386841" y="9651"/>
                  </a:lnTo>
                  <a:close/>
                </a:path>
                <a:path w="1738629" h="400050">
                  <a:moveTo>
                    <a:pt x="1242567" y="170561"/>
                  </a:moveTo>
                  <a:lnTo>
                    <a:pt x="1171448" y="170561"/>
                  </a:lnTo>
                  <a:lnTo>
                    <a:pt x="1171448" y="392684"/>
                  </a:lnTo>
                  <a:lnTo>
                    <a:pt x="1242567" y="392684"/>
                  </a:lnTo>
                  <a:lnTo>
                    <a:pt x="1242567" y="170561"/>
                  </a:lnTo>
                  <a:close/>
                </a:path>
                <a:path w="1738629" h="400050">
                  <a:moveTo>
                    <a:pt x="1284732" y="109347"/>
                  </a:moveTo>
                  <a:lnTo>
                    <a:pt x="1134999" y="109347"/>
                  </a:lnTo>
                  <a:lnTo>
                    <a:pt x="1134999" y="170561"/>
                  </a:lnTo>
                  <a:lnTo>
                    <a:pt x="1284732" y="170561"/>
                  </a:lnTo>
                  <a:lnTo>
                    <a:pt x="1284732" y="109347"/>
                  </a:lnTo>
                  <a:close/>
                </a:path>
                <a:path w="1738629" h="400050">
                  <a:moveTo>
                    <a:pt x="1242567" y="4952"/>
                  </a:moveTo>
                  <a:lnTo>
                    <a:pt x="1171448" y="4952"/>
                  </a:lnTo>
                  <a:lnTo>
                    <a:pt x="1171448" y="109347"/>
                  </a:lnTo>
                  <a:lnTo>
                    <a:pt x="1242567" y="109347"/>
                  </a:lnTo>
                  <a:lnTo>
                    <a:pt x="1242567" y="4952"/>
                  </a:lnTo>
                  <a:close/>
                </a:path>
                <a:path w="1738629" h="400050">
                  <a:moveTo>
                    <a:pt x="1738122" y="0"/>
                  </a:moveTo>
                  <a:lnTo>
                    <a:pt x="1667002" y="0"/>
                  </a:lnTo>
                  <a:lnTo>
                    <a:pt x="1667002" y="392684"/>
                  </a:lnTo>
                  <a:lnTo>
                    <a:pt x="1738122" y="392684"/>
                  </a:lnTo>
                  <a:lnTo>
                    <a:pt x="1738122" y="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506461" y="941578"/>
              <a:ext cx="160528" cy="173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28892" y="776986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638302" y="162178"/>
                  </a:moveTo>
                  <a:lnTo>
                    <a:pt x="597796" y="171608"/>
                  </a:lnTo>
                  <a:lnTo>
                    <a:pt x="566084" y="203481"/>
                  </a:lnTo>
                  <a:lnTo>
                    <a:pt x="559942" y="215646"/>
                  </a:lnTo>
                  <a:lnTo>
                    <a:pt x="714121" y="215646"/>
                  </a:lnTo>
                  <a:lnTo>
                    <a:pt x="686435" y="177037"/>
                  </a:lnTo>
                  <a:lnTo>
                    <a:pt x="638302" y="162178"/>
                  </a:lnTo>
                  <a:close/>
                </a:path>
                <a:path w="1738629" h="400050">
                  <a:moveTo>
                    <a:pt x="1442720" y="102108"/>
                  </a:moveTo>
                  <a:lnTo>
                    <a:pt x="1490599" y="111633"/>
                  </a:lnTo>
                  <a:lnTo>
                    <a:pt x="1532001" y="140588"/>
                  </a:lnTo>
                  <a:lnTo>
                    <a:pt x="1532001" y="109347"/>
                  </a:lnTo>
                  <a:lnTo>
                    <a:pt x="1603121" y="109347"/>
                  </a:lnTo>
                  <a:lnTo>
                    <a:pt x="1603121" y="392684"/>
                  </a:lnTo>
                  <a:lnTo>
                    <a:pt x="1532001" y="392684"/>
                  </a:lnTo>
                  <a:lnTo>
                    <a:pt x="1532001" y="362712"/>
                  </a:lnTo>
                  <a:lnTo>
                    <a:pt x="1521596" y="371927"/>
                  </a:lnTo>
                  <a:lnTo>
                    <a:pt x="1479526" y="395120"/>
                  </a:lnTo>
                  <a:lnTo>
                    <a:pt x="1444879" y="400050"/>
                  </a:lnTo>
                  <a:lnTo>
                    <a:pt x="1418302" y="397383"/>
                  </a:lnTo>
                  <a:lnTo>
                    <a:pt x="1370816" y="376047"/>
                  </a:lnTo>
                  <a:lnTo>
                    <a:pt x="1332360" y="334829"/>
                  </a:lnTo>
                  <a:lnTo>
                    <a:pt x="1312271" y="281922"/>
                  </a:lnTo>
                  <a:lnTo>
                    <a:pt x="1309751" y="251587"/>
                  </a:lnTo>
                  <a:lnTo>
                    <a:pt x="1312179" y="220223"/>
                  </a:lnTo>
                  <a:lnTo>
                    <a:pt x="1331610" y="166451"/>
                  </a:lnTo>
                  <a:lnTo>
                    <a:pt x="1368996" y="125682"/>
                  </a:lnTo>
                  <a:lnTo>
                    <a:pt x="1416050" y="104727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997838" y="102108"/>
                  </a:moveTo>
                  <a:lnTo>
                    <a:pt x="1036780" y="109442"/>
                  </a:lnTo>
                  <a:lnTo>
                    <a:pt x="1069339" y="131444"/>
                  </a:lnTo>
                  <a:lnTo>
                    <a:pt x="1092557" y="182504"/>
                  </a:lnTo>
                  <a:lnTo>
                    <a:pt x="1094105" y="205486"/>
                  </a:lnTo>
                  <a:lnTo>
                    <a:pt x="1094105" y="392684"/>
                  </a:lnTo>
                  <a:lnTo>
                    <a:pt x="1023747" y="392684"/>
                  </a:lnTo>
                  <a:lnTo>
                    <a:pt x="1023747" y="268604"/>
                  </a:lnTo>
                  <a:lnTo>
                    <a:pt x="1023461" y="245389"/>
                  </a:lnTo>
                  <a:lnTo>
                    <a:pt x="1019175" y="201294"/>
                  </a:lnTo>
                  <a:lnTo>
                    <a:pt x="990742" y="169322"/>
                  </a:lnTo>
                  <a:lnTo>
                    <a:pt x="975487" y="167131"/>
                  </a:lnTo>
                  <a:lnTo>
                    <a:pt x="965084" y="168036"/>
                  </a:lnTo>
                  <a:lnTo>
                    <a:pt x="931281" y="189537"/>
                  </a:lnTo>
                  <a:lnTo>
                    <a:pt x="915606" y="230084"/>
                  </a:lnTo>
                  <a:lnTo>
                    <a:pt x="913891" y="279018"/>
                  </a:lnTo>
                  <a:lnTo>
                    <a:pt x="913891" y="392684"/>
                  </a:lnTo>
                  <a:lnTo>
                    <a:pt x="842772" y="392684"/>
                  </a:lnTo>
                  <a:lnTo>
                    <a:pt x="842772" y="109347"/>
                  </a:lnTo>
                  <a:lnTo>
                    <a:pt x="913891" y="109347"/>
                  </a:lnTo>
                  <a:lnTo>
                    <a:pt x="913891" y="138429"/>
                  </a:lnTo>
                  <a:lnTo>
                    <a:pt x="925703" y="129002"/>
                  </a:lnTo>
                  <a:lnTo>
                    <a:pt x="967567" y="106554"/>
                  </a:lnTo>
                  <a:lnTo>
                    <a:pt x="987621" y="102606"/>
                  </a:lnTo>
                  <a:lnTo>
                    <a:pt x="997838" y="102108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695404" y="112791"/>
                  </a:lnTo>
                  <a:lnTo>
                    <a:pt x="743585" y="144906"/>
                  </a:lnTo>
                  <a:lnTo>
                    <a:pt x="775017" y="194627"/>
                  </a:lnTo>
                  <a:lnTo>
                    <a:pt x="785495" y="258063"/>
                  </a:lnTo>
                  <a:lnTo>
                    <a:pt x="785240" y="271652"/>
                  </a:lnTo>
                  <a:lnTo>
                    <a:pt x="556895" y="271652"/>
                  </a:lnTo>
                  <a:lnTo>
                    <a:pt x="560397" y="285940"/>
                  </a:lnTo>
                  <a:lnTo>
                    <a:pt x="583311" y="319659"/>
                  </a:lnTo>
                  <a:lnTo>
                    <a:pt x="622244" y="336339"/>
                  </a:lnTo>
                  <a:lnTo>
                    <a:pt x="638175" y="337438"/>
                  </a:lnTo>
                  <a:lnTo>
                    <a:pt x="657389" y="335700"/>
                  </a:lnTo>
                  <a:lnTo>
                    <a:pt x="675211" y="330485"/>
                  </a:lnTo>
                  <a:lnTo>
                    <a:pt x="691628" y="321794"/>
                  </a:lnTo>
                  <a:lnTo>
                    <a:pt x="706628" y="309625"/>
                  </a:lnTo>
                  <a:lnTo>
                    <a:pt x="766572" y="337819"/>
                  </a:lnTo>
                  <a:lnTo>
                    <a:pt x="727924" y="376146"/>
                  </a:lnTo>
                  <a:lnTo>
                    <a:pt x="678672" y="396239"/>
                  </a:lnTo>
                  <a:lnTo>
                    <a:pt x="638683" y="400050"/>
                  </a:lnTo>
                  <a:lnTo>
                    <a:pt x="606893" y="397408"/>
                  </a:lnTo>
                  <a:lnTo>
                    <a:pt x="552600" y="376314"/>
                  </a:lnTo>
                  <a:lnTo>
                    <a:pt x="511688" y="335577"/>
                  </a:lnTo>
                  <a:lnTo>
                    <a:pt x="490682" y="282912"/>
                  </a:lnTo>
                  <a:lnTo>
                    <a:pt x="488061" y="252602"/>
                  </a:lnTo>
                  <a:lnTo>
                    <a:pt x="490680" y="221577"/>
                  </a:lnTo>
                  <a:lnTo>
                    <a:pt x="511635" y="167717"/>
                  </a:lnTo>
                  <a:lnTo>
                    <a:pt x="552164" y="126164"/>
                  </a:lnTo>
                  <a:lnTo>
                    <a:pt x="604551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66294" y="9651"/>
                  </a:moveTo>
                  <a:lnTo>
                    <a:pt x="137414" y="9651"/>
                  </a:lnTo>
                  <a:lnTo>
                    <a:pt x="226187" y="276860"/>
                  </a:lnTo>
                  <a:lnTo>
                    <a:pt x="315849" y="9651"/>
                  </a:lnTo>
                  <a:lnTo>
                    <a:pt x="386841" y="9651"/>
                  </a:lnTo>
                  <a:lnTo>
                    <a:pt x="451104" y="392684"/>
                  </a:lnTo>
                  <a:lnTo>
                    <a:pt x="380618" y="392684"/>
                  </a:lnTo>
                  <a:lnTo>
                    <a:pt x="339471" y="150749"/>
                  </a:lnTo>
                  <a:lnTo>
                    <a:pt x="258064" y="392684"/>
                  </a:lnTo>
                  <a:lnTo>
                    <a:pt x="193802" y="392684"/>
                  </a:lnTo>
                  <a:lnTo>
                    <a:pt x="113157" y="150749"/>
                  </a:lnTo>
                  <a:lnTo>
                    <a:pt x="71120" y="392684"/>
                  </a:lnTo>
                  <a:lnTo>
                    <a:pt x="0" y="392684"/>
                  </a:lnTo>
                  <a:lnTo>
                    <a:pt x="66294" y="9651"/>
                  </a:lnTo>
                  <a:close/>
                </a:path>
                <a:path w="1738629" h="400050">
                  <a:moveTo>
                    <a:pt x="1171448" y="4952"/>
                  </a:moveTo>
                  <a:lnTo>
                    <a:pt x="1242567" y="4952"/>
                  </a:lnTo>
                  <a:lnTo>
                    <a:pt x="1242567" y="109347"/>
                  </a:lnTo>
                  <a:lnTo>
                    <a:pt x="1284732" y="109347"/>
                  </a:lnTo>
                  <a:lnTo>
                    <a:pt x="1284732" y="170561"/>
                  </a:lnTo>
                  <a:lnTo>
                    <a:pt x="1242567" y="170561"/>
                  </a:lnTo>
                  <a:lnTo>
                    <a:pt x="1242567" y="392684"/>
                  </a:lnTo>
                  <a:lnTo>
                    <a:pt x="1171448" y="392684"/>
                  </a:lnTo>
                  <a:lnTo>
                    <a:pt x="1171448" y="170561"/>
                  </a:lnTo>
                  <a:lnTo>
                    <a:pt x="1134999" y="170561"/>
                  </a:lnTo>
                  <a:lnTo>
                    <a:pt x="1134999" y="109347"/>
                  </a:lnTo>
                  <a:lnTo>
                    <a:pt x="1171448" y="109347"/>
                  </a:lnTo>
                  <a:lnTo>
                    <a:pt x="1171448" y="4952"/>
                  </a:lnTo>
                  <a:close/>
                </a:path>
                <a:path w="1738629" h="400050">
                  <a:moveTo>
                    <a:pt x="1667002" y="0"/>
                  </a:moveTo>
                  <a:lnTo>
                    <a:pt x="1738122" y="0"/>
                  </a:lnTo>
                  <a:lnTo>
                    <a:pt x="1738122" y="392684"/>
                  </a:lnTo>
                  <a:lnTo>
                    <a:pt x="1667002" y="392684"/>
                  </a:lnTo>
                  <a:lnTo>
                    <a:pt x="1667002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99948" y="1863090"/>
            <a:ext cx="7954009" cy="446087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96875" marR="524510" indent="-384810">
              <a:lnSpc>
                <a:spcPct val="90000"/>
              </a:lnSpc>
              <a:spcBef>
                <a:spcPts val="459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Adequate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bodily </a:t>
            </a:r>
            <a:r>
              <a:rPr dirty="0" sz="3000" spc="-10" i="1">
                <a:solidFill>
                  <a:srgbClr val="FFFFFF"/>
                </a:solidFill>
                <a:latin typeface="TeXGyreAdventor"/>
                <a:cs typeface="TeXGyreAdventor"/>
              </a:rPr>
              <a:t>desires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and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ability </a:t>
            </a:r>
            <a:r>
              <a:rPr dirty="0" sz="3000" spc="-335" i="1">
                <a:solidFill>
                  <a:srgbClr val="FFFFFF"/>
                </a:solidFill>
                <a:latin typeface="TeXGyreAdventor"/>
                <a:cs typeface="TeXGyreAdventor"/>
              </a:rPr>
              <a:t>to 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gratify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them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(keinginan-keinginan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jasmani yang memadai dan  kemampuan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untuk</a:t>
            </a:r>
            <a:r>
              <a:rPr dirty="0" sz="3000" spc="-3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memuaskannya).</a:t>
            </a:r>
            <a:endParaRPr sz="3000">
              <a:latin typeface="Gothic Uralic"/>
              <a:cs typeface="Gothic Uralic"/>
            </a:endParaRPr>
          </a:p>
          <a:p>
            <a:pPr marL="396875" marR="26034" indent="-384810">
              <a:lnSpc>
                <a:spcPts val="3240"/>
              </a:lnSpc>
              <a:spcBef>
                <a:spcPts val="765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Adequate </a:t>
            </a:r>
            <a:r>
              <a:rPr dirty="0" sz="3000" spc="-10" i="1">
                <a:solidFill>
                  <a:srgbClr val="FFFFFF"/>
                </a:solidFill>
                <a:latin typeface="TeXGyreAdventor"/>
                <a:cs typeface="TeXGyreAdventor"/>
              </a:rPr>
              <a:t>self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knowledge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(mempunyai  kemampuan pengetahuan yang</a:t>
            </a:r>
            <a:r>
              <a:rPr dirty="0" sz="3000" spc="-3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wajar).</a:t>
            </a:r>
            <a:endParaRPr sz="3000">
              <a:latin typeface="Gothic Uralic"/>
              <a:cs typeface="Gothic Uralic"/>
            </a:endParaRPr>
          </a:p>
          <a:p>
            <a:pPr marL="396875" marR="614045" indent="-384810">
              <a:lnSpc>
                <a:spcPts val="3240"/>
              </a:lnSpc>
              <a:spcBef>
                <a:spcPts val="725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Adequate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of </a:t>
            </a:r>
            <a:r>
              <a:rPr dirty="0" sz="3000" spc="-10" i="1">
                <a:solidFill>
                  <a:srgbClr val="FFFFFF"/>
                </a:solidFill>
                <a:latin typeface="TeXGyreAdventor"/>
                <a:cs typeface="TeXGyreAdventor"/>
              </a:rPr>
              <a:t>life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goal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(memiliki </a:t>
            </a:r>
            <a:r>
              <a:rPr dirty="0" sz="3000" spc="-114">
                <a:solidFill>
                  <a:srgbClr val="FFFFFF"/>
                </a:solidFill>
                <a:latin typeface="Gothic Uralic"/>
                <a:cs typeface="Gothic Uralic"/>
              </a:rPr>
              <a:t>tujuan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hidup yang</a:t>
            </a:r>
            <a:r>
              <a:rPr dirty="0" sz="3000" spc="-2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wajar).</a:t>
            </a:r>
            <a:endParaRPr sz="3000">
              <a:latin typeface="Gothic Uralic"/>
              <a:cs typeface="Gothic Uralic"/>
            </a:endParaRPr>
          </a:p>
          <a:p>
            <a:pPr marL="396875" indent="-384810">
              <a:lnSpc>
                <a:spcPts val="3420"/>
              </a:lnSpc>
              <a:spcBef>
                <a:spcPts val="31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Ability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to learn from</a:t>
            </a:r>
            <a:r>
              <a:rPr dirty="0" sz="3000" spc="-60" i="1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experience</a:t>
            </a:r>
            <a:endParaRPr sz="3000">
              <a:latin typeface="TeXGyreAdventor"/>
              <a:cs typeface="TeXGyreAdventor"/>
            </a:endParaRPr>
          </a:p>
          <a:p>
            <a:pPr marL="396875">
              <a:lnSpc>
                <a:spcPts val="3420"/>
              </a:lnSpc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(kemampuan belajar dari</a:t>
            </a:r>
            <a:r>
              <a:rPr dirty="0" sz="3000" spc="-4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pengalaman).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49580"/>
            <a:ext cx="7542530" cy="1160145"/>
            <a:chOff x="684276" y="449580"/>
            <a:chExt cx="754253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49580"/>
              <a:ext cx="2706624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862071" y="449580"/>
              <a:ext cx="3432048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65291" y="449580"/>
              <a:ext cx="2461260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4242" y="766572"/>
              <a:ext cx="1970074" cy="413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52343" y="773938"/>
              <a:ext cx="2681351" cy="406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28892" y="776986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1442720" y="102108"/>
                  </a:moveTo>
                  <a:lnTo>
                    <a:pt x="1391475" y="112585"/>
                  </a:lnTo>
                  <a:lnTo>
                    <a:pt x="1348613" y="144017"/>
                  </a:lnTo>
                  <a:lnTo>
                    <a:pt x="1319466" y="191849"/>
                  </a:lnTo>
                  <a:lnTo>
                    <a:pt x="1309751" y="251587"/>
                  </a:lnTo>
                  <a:lnTo>
                    <a:pt x="1312271" y="281922"/>
                  </a:lnTo>
                  <a:lnTo>
                    <a:pt x="1332360" y="334829"/>
                  </a:lnTo>
                  <a:lnTo>
                    <a:pt x="1370816" y="376047"/>
                  </a:lnTo>
                  <a:lnTo>
                    <a:pt x="1418302" y="397383"/>
                  </a:lnTo>
                  <a:lnTo>
                    <a:pt x="1444879" y="400050"/>
                  </a:lnTo>
                  <a:lnTo>
                    <a:pt x="1456856" y="399502"/>
                  </a:lnTo>
                  <a:lnTo>
                    <a:pt x="1500693" y="386214"/>
                  </a:lnTo>
                  <a:lnTo>
                    <a:pt x="1532001" y="362712"/>
                  </a:lnTo>
                  <a:lnTo>
                    <a:pt x="1603121" y="362712"/>
                  </a:lnTo>
                  <a:lnTo>
                    <a:pt x="1603121" y="334899"/>
                  </a:lnTo>
                  <a:lnTo>
                    <a:pt x="1457452" y="334899"/>
                  </a:lnTo>
                  <a:lnTo>
                    <a:pt x="1441900" y="333420"/>
                  </a:lnTo>
                  <a:lnTo>
                    <a:pt x="1402841" y="311150"/>
                  </a:lnTo>
                  <a:lnTo>
                    <a:pt x="1382017" y="268323"/>
                  </a:lnTo>
                  <a:lnTo>
                    <a:pt x="1380637" y="250571"/>
                  </a:lnTo>
                  <a:lnTo>
                    <a:pt x="1381994" y="233370"/>
                  </a:lnTo>
                  <a:lnTo>
                    <a:pt x="1402461" y="191008"/>
                  </a:lnTo>
                  <a:lnTo>
                    <a:pt x="1441412" y="169112"/>
                  </a:lnTo>
                  <a:lnTo>
                    <a:pt x="1457198" y="167639"/>
                  </a:lnTo>
                  <a:lnTo>
                    <a:pt x="1603121" y="167639"/>
                  </a:lnTo>
                  <a:lnTo>
                    <a:pt x="1603121" y="140588"/>
                  </a:lnTo>
                  <a:lnTo>
                    <a:pt x="1532001" y="140588"/>
                  </a:lnTo>
                  <a:lnTo>
                    <a:pt x="1522281" y="131564"/>
                  </a:lnTo>
                  <a:lnTo>
                    <a:pt x="1512157" y="123729"/>
                  </a:lnTo>
                  <a:lnTo>
                    <a:pt x="1467469" y="104489"/>
                  </a:lnTo>
                  <a:lnTo>
                    <a:pt x="1455291" y="102703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1603121" y="362712"/>
                  </a:moveTo>
                  <a:lnTo>
                    <a:pt x="1532001" y="362712"/>
                  </a:lnTo>
                  <a:lnTo>
                    <a:pt x="1532001" y="392684"/>
                  </a:lnTo>
                  <a:lnTo>
                    <a:pt x="1603121" y="392684"/>
                  </a:lnTo>
                  <a:lnTo>
                    <a:pt x="1603121" y="362712"/>
                  </a:lnTo>
                  <a:close/>
                </a:path>
                <a:path w="1738629" h="400050">
                  <a:moveTo>
                    <a:pt x="1603121" y="167639"/>
                  </a:moveTo>
                  <a:lnTo>
                    <a:pt x="1457198" y="167639"/>
                  </a:lnTo>
                  <a:lnTo>
                    <a:pt x="1473340" y="169088"/>
                  </a:lnTo>
                  <a:lnTo>
                    <a:pt x="1488043" y="173418"/>
                  </a:lnTo>
                  <a:lnTo>
                    <a:pt x="1522672" y="202940"/>
                  </a:lnTo>
                  <a:lnTo>
                    <a:pt x="1535049" y="250571"/>
                  </a:lnTo>
                  <a:lnTo>
                    <a:pt x="1533669" y="268525"/>
                  </a:lnTo>
                  <a:lnTo>
                    <a:pt x="1513078" y="311530"/>
                  </a:lnTo>
                  <a:lnTo>
                    <a:pt x="1473501" y="333444"/>
                  </a:lnTo>
                  <a:lnTo>
                    <a:pt x="1457452" y="334899"/>
                  </a:lnTo>
                  <a:lnTo>
                    <a:pt x="1603121" y="334899"/>
                  </a:lnTo>
                  <a:lnTo>
                    <a:pt x="1603121" y="167639"/>
                  </a:lnTo>
                  <a:close/>
                </a:path>
                <a:path w="1738629" h="400050">
                  <a:moveTo>
                    <a:pt x="1603121" y="109347"/>
                  </a:moveTo>
                  <a:lnTo>
                    <a:pt x="1532001" y="109347"/>
                  </a:lnTo>
                  <a:lnTo>
                    <a:pt x="1532001" y="140588"/>
                  </a:lnTo>
                  <a:lnTo>
                    <a:pt x="1603121" y="140588"/>
                  </a:lnTo>
                  <a:lnTo>
                    <a:pt x="1603121" y="109347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577024" y="112791"/>
                  </a:lnTo>
                  <a:lnTo>
                    <a:pt x="529971" y="144906"/>
                  </a:lnTo>
                  <a:lnTo>
                    <a:pt x="498534" y="193293"/>
                  </a:lnTo>
                  <a:lnTo>
                    <a:pt x="488061" y="252602"/>
                  </a:lnTo>
                  <a:lnTo>
                    <a:pt x="490682" y="282912"/>
                  </a:lnTo>
                  <a:lnTo>
                    <a:pt x="511688" y="335577"/>
                  </a:lnTo>
                  <a:lnTo>
                    <a:pt x="552600" y="376314"/>
                  </a:lnTo>
                  <a:lnTo>
                    <a:pt x="606893" y="397408"/>
                  </a:lnTo>
                  <a:lnTo>
                    <a:pt x="638683" y="400050"/>
                  </a:lnTo>
                  <a:lnTo>
                    <a:pt x="659397" y="399097"/>
                  </a:lnTo>
                  <a:lnTo>
                    <a:pt x="712851" y="384810"/>
                  </a:lnTo>
                  <a:lnTo>
                    <a:pt x="754784" y="352627"/>
                  </a:lnTo>
                  <a:lnTo>
                    <a:pt x="766572" y="337819"/>
                  </a:lnTo>
                  <a:lnTo>
                    <a:pt x="765761" y="337438"/>
                  </a:lnTo>
                  <a:lnTo>
                    <a:pt x="638175" y="337438"/>
                  </a:lnTo>
                  <a:lnTo>
                    <a:pt x="622244" y="336339"/>
                  </a:lnTo>
                  <a:lnTo>
                    <a:pt x="583311" y="319659"/>
                  </a:lnTo>
                  <a:lnTo>
                    <a:pt x="560397" y="285940"/>
                  </a:lnTo>
                  <a:lnTo>
                    <a:pt x="556895" y="271652"/>
                  </a:lnTo>
                  <a:lnTo>
                    <a:pt x="785240" y="271652"/>
                  </a:lnTo>
                  <a:lnTo>
                    <a:pt x="785495" y="258063"/>
                  </a:lnTo>
                  <a:lnTo>
                    <a:pt x="782875" y="224631"/>
                  </a:lnTo>
                  <a:lnTo>
                    <a:pt x="780522" y="215646"/>
                  </a:lnTo>
                  <a:lnTo>
                    <a:pt x="559942" y="215646"/>
                  </a:lnTo>
                  <a:lnTo>
                    <a:pt x="566084" y="203481"/>
                  </a:lnTo>
                  <a:lnTo>
                    <a:pt x="597796" y="171608"/>
                  </a:lnTo>
                  <a:lnTo>
                    <a:pt x="638302" y="162178"/>
                  </a:lnTo>
                  <a:lnTo>
                    <a:pt x="757267" y="162178"/>
                  </a:lnTo>
                  <a:lnTo>
                    <a:pt x="743585" y="144906"/>
                  </a:lnTo>
                  <a:lnTo>
                    <a:pt x="721060" y="126164"/>
                  </a:lnTo>
                  <a:lnTo>
                    <a:pt x="695404" y="112791"/>
                  </a:lnTo>
                  <a:lnTo>
                    <a:pt x="666628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706628" y="309625"/>
                  </a:moveTo>
                  <a:lnTo>
                    <a:pt x="691628" y="321794"/>
                  </a:lnTo>
                  <a:lnTo>
                    <a:pt x="675211" y="330485"/>
                  </a:lnTo>
                  <a:lnTo>
                    <a:pt x="657389" y="335700"/>
                  </a:lnTo>
                  <a:lnTo>
                    <a:pt x="638175" y="337438"/>
                  </a:lnTo>
                  <a:lnTo>
                    <a:pt x="765761" y="337438"/>
                  </a:lnTo>
                  <a:lnTo>
                    <a:pt x="706628" y="309625"/>
                  </a:lnTo>
                  <a:close/>
                </a:path>
                <a:path w="1738629" h="400050">
                  <a:moveTo>
                    <a:pt x="757267" y="162178"/>
                  </a:moveTo>
                  <a:lnTo>
                    <a:pt x="638302" y="162178"/>
                  </a:lnTo>
                  <a:lnTo>
                    <a:pt x="651591" y="163107"/>
                  </a:lnTo>
                  <a:lnTo>
                    <a:pt x="664035" y="165893"/>
                  </a:lnTo>
                  <a:lnTo>
                    <a:pt x="703754" y="194103"/>
                  </a:lnTo>
                  <a:lnTo>
                    <a:pt x="714121" y="215646"/>
                  </a:lnTo>
                  <a:lnTo>
                    <a:pt x="780522" y="215646"/>
                  </a:lnTo>
                  <a:lnTo>
                    <a:pt x="775017" y="194627"/>
                  </a:lnTo>
                  <a:lnTo>
                    <a:pt x="761920" y="168052"/>
                  </a:lnTo>
                  <a:lnTo>
                    <a:pt x="757267" y="162178"/>
                  </a:lnTo>
                  <a:close/>
                </a:path>
                <a:path w="1738629" h="400050">
                  <a:moveTo>
                    <a:pt x="913891" y="109347"/>
                  </a:moveTo>
                  <a:lnTo>
                    <a:pt x="842772" y="109347"/>
                  </a:lnTo>
                  <a:lnTo>
                    <a:pt x="842772" y="392684"/>
                  </a:lnTo>
                  <a:lnTo>
                    <a:pt x="913891" y="392684"/>
                  </a:lnTo>
                  <a:lnTo>
                    <a:pt x="913990" y="268604"/>
                  </a:lnTo>
                  <a:lnTo>
                    <a:pt x="914082" y="258849"/>
                  </a:lnTo>
                  <a:lnTo>
                    <a:pt x="920561" y="209488"/>
                  </a:lnTo>
                  <a:lnTo>
                    <a:pt x="946519" y="175275"/>
                  </a:lnTo>
                  <a:lnTo>
                    <a:pt x="975487" y="167131"/>
                  </a:lnTo>
                  <a:lnTo>
                    <a:pt x="1088986" y="167131"/>
                  </a:lnTo>
                  <a:lnTo>
                    <a:pt x="1087913" y="162512"/>
                  </a:lnTo>
                  <a:lnTo>
                    <a:pt x="1080174" y="145496"/>
                  </a:lnTo>
                  <a:lnTo>
                    <a:pt x="1074725" y="138429"/>
                  </a:lnTo>
                  <a:lnTo>
                    <a:pt x="913891" y="138429"/>
                  </a:lnTo>
                  <a:lnTo>
                    <a:pt x="913891" y="109347"/>
                  </a:lnTo>
                  <a:close/>
                </a:path>
                <a:path w="1738629" h="400050">
                  <a:moveTo>
                    <a:pt x="1088986" y="167131"/>
                  </a:moveTo>
                  <a:lnTo>
                    <a:pt x="975487" y="167131"/>
                  </a:lnTo>
                  <a:lnTo>
                    <a:pt x="983442" y="167679"/>
                  </a:lnTo>
                  <a:lnTo>
                    <a:pt x="990742" y="169322"/>
                  </a:lnTo>
                  <a:lnTo>
                    <a:pt x="1019175" y="201294"/>
                  </a:lnTo>
                  <a:lnTo>
                    <a:pt x="1023461" y="245389"/>
                  </a:lnTo>
                  <a:lnTo>
                    <a:pt x="1023747" y="392684"/>
                  </a:lnTo>
                  <a:lnTo>
                    <a:pt x="1094105" y="392684"/>
                  </a:lnTo>
                  <a:lnTo>
                    <a:pt x="1094105" y="205486"/>
                  </a:lnTo>
                  <a:lnTo>
                    <a:pt x="1092557" y="182504"/>
                  </a:lnTo>
                  <a:lnTo>
                    <a:pt x="1088986" y="167131"/>
                  </a:lnTo>
                  <a:close/>
                </a:path>
                <a:path w="1738629" h="400050">
                  <a:moveTo>
                    <a:pt x="997838" y="102108"/>
                  </a:moveTo>
                  <a:lnTo>
                    <a:pt x="957707" y="109981"/>
                  </a:lnTo>
                  <a:lnTo>
                    <a:pt x="913891" y="138429"/>
                  </a:lnTo>
                  <a:lnTo>
                    <a:pt x="1074725" y="138429"/>
                  </a:lnTo>
                  <a:lnTo>
                    <a:pt x="1036780" y="109442"/>
                  </a:lnTo>
                  <a:lnTo>
                    <a:pt x="997838" y="102108"/>
                  </a:lnTo>
                  <a:close/>
                </a:path>
                <a:path w="1738629" h="400050">
                  <a:moveTo>
                    <a:pt x="137414" y="9651"/>
                  </a:moveTo>
                  <a:lnTo>
                    <a:pt x="66294" y="9651"/>
                  </a:lnTo>
                  <a:lnTo>
                    <a:pt x="0" y="392684"/>
                  </a:lnTo>
                  <a:lnTo>
                    <a:pt x="71120" y="392684"/>
                  </a:lnTo>
                  <a:lnTo>
                    <a:pt x="113157" y="150749"/>
                  </a:lnTo>
                  <a:lnTo>
                    <a:pt x="184289" y="150749"/>
                  </a:lnTo>
                  <a:lnTo>
                    <a:pt x="137414" y="9651"/>
                  </a:lnTo>
                  <a:close/>
                </a:path>
                <a:path w="1738629" h="400050">
                  <a:moveTo>
                    <a:pt x="184289" y="150749"/>
                  </a:moveTo>
                  <a:lnTo>
                    <a:pt x="113157" y="150749"/>
                  </a:lnTo>
                  <a:lnTo>
                    <a:pt x="193802" y="392684"/>
                  </a:lnTo>
                  <a:lnTo>
                    <a:pt x="258064" y="392684"/>
                  </a:lnTo>
                  <a:lnTo>
                    <a:pt x="297036" y="276860"/>
                  </a:lnTo>
                  <a:lnTo>
                    <a:pt x="226187" y="276860"/>
                  </a:lnTo>
                  <a:lnTo>
                    <a:pt x="184289" y="150749"/>
                  </a:lnTo>
                  <a:close/>
                </a:path>
                <a:path w="1738629" h="400050">
                  <a:moveTo>
                    <a:pt x="410514" y="150749"/>
                  </a:moveTo>
                  <a:lnTo>
                    <a:pt x="339471" y="150749"/>
                  </a:lnTo>
                  <a:lnTo>
                    <a:pt x="380618" y="392684"/>
                  </a:lnTo>
                  <a:lnTo>
                    <a:pt x="451104" y="392684"/>
                  </a:lnTo>
                  <a:lnTo>
                    <a:pt x="410514" y="150749"/>
                  </a:lnTo>
                  <a:close/>
                </a:path>
                <a:path w="1738629" h="400050">
                  <a:moveTo>
                    <a:pt x="386841" y="9651"/>
                  </a:moveTo>
                  <a:lnTo>
                    <a:pt x="315849" y="9651"/>
                  </a:lnTo>
                  <a:lnTo>
                    <a:pt x="226187" y="276860"/>
                  </a:lnTo>
                  <a:lnTo>
                    <a:pt x="297036" y="276860"/>
                  </a:lnTo>
                  <a:lnTo>
                    <a:pt x="339471" y="150749"/>
                  </a:lnTo>
                  <a:lnTo>
                    <a:pt x="410514" y="150749"/>
                  </a:lnTo>
                  <a:lnTo>
                    <a:pt x="386841" y="9651"/>
                  </a:lnTo>
                  <a:close/>
                </a:path>
                <a:path w="1738629" h="400050">
                  <a:moveTo>
                    <a:pt x="1242567" y="170561"/>
                  </a:moveTo>
                  <a:lnTo>
                    <a:pt x="1171448" y="170561"/>
                  </a:lnTo>
                  <a:lnTo>
                    <a:pt x="1171448" y="392684"/>
                  </a:lnTo>
                  <a:lnTo>
                    <a:pt x="1242567" y="392684"/>
                  </a:lnTo>
                  <a:lnTo>
                    <a:pt x="1242567" y="170561"/>
                  </a:lnTo>
                  <a:close/>
                </a:path>
                <a:path w="1738629" h="400050">
                  <a:moveTo>
                    <a:pt x="1284732" y="109347"/>
                  </a:moveTo>
                  <a:lnTo>
                    <a:pt x="1134999" y="109347"/>
                  </a:lnTo>
                  <a:lnTo>
                    <a:pt x="1134999" y="170561"/>
                  </a:lnTo>
                  <a:lnTo>
                    <a:pt x="1284732" y="170561"/>
                  </a:lnTo>
                  <a:lnTo>
                    <a:pt x="1284732" y="109347"/>
                  </a:lnTo>
                  <a:close/>
                </a:path>
                <a:path w="1738629" h="400050">
                  <a:moveTo>
                    <a:pt x="1242567" y="4952"/>
                  </a:moveTo>
                  <a:lnTo>
                    <a:pt x="1171448" y="4952"/>
                  </a:lnTo>
                  <a:lnTo>
                    <a:pt x="1171448" y="109347"/>
                  </a:lnTo>
                  <a:lnTo>
                    <a:pt x="1242567" y="109347"/>
                  </a:lnTo>
                  <a:lnTo>
                    <a:pt x="1242567" y="4952"/>
                  </a:lnTo>
                  <a:close/>
                </a:path>
                <a:path w="1738629" h="400050">
                  <a:moveTo>
                    <a:pt x="1738122" y="0"/>
                  </a:moveTo>
                  <a:lnTo>
                    <a:pt x="1667002" y="0"/>
                  </a:lnTo>
                  <a:lnTo>
                    <a:pt x="1667002" y="392684"/>
                  </a:lnTo>
                  <a:lnTo>
                    <a:pt x="1738122" y="392684"/>
                  </a:lnTo>
                  <a:lnTo>
                    <a:pt x="1738122" y="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506461" y="941578"/>
              <a:ext cx="160528" cy="173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28892" y="776986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638302" y="162178"/>
                  </a:moveTo>
                  <a:lnTo>
                    <a:pt x="597796" y="171608"/>
                  </a:lnTo>
                  <a:lnTo>
                    <a:pt x="566084" y="203481"/>
                  </a:lnTo>
                  <a:lnTo>
                    <a:pt x="559942" y="215646"/>
                  </a:lnTo>
                  <a:lnTo>
                    <a:pt x="714121" y="215646"/>
                  </a:lnTo>
                  <a:lnTo>
                    <a:pt x="686435" y="177037"/>
                  </a:lnTo>
                  <a:lnTo>
                    <a:pt x="638302" y="162178"/>
                  </a:lnTo>
                  <a:close/>
                </a:path>
                <a:path w="1738629" h="400050">
                  <a:moveTo>
                    <a:pt x="1442720" y="102108"/>
                  </a:moveTo>
                  <a:lnTo>
                    <a:pt x="1490599" y="111633"/>
                  </a:lnTo>
                  <a:lnTo>
                    <a:pt x="1532001" y="140588"/>
                  </a:lnTo>
                  <a:lnTo>
                    <a:pt x="1532001" y="109347"/>
                  </a:lnTo>
                  <a:lnTo>
                    <a:pt x="1603121" y="109347"/>
                  </a:lnTo>
                  <a:lnTo>
                    <a:pt x="1603121" y="392684"/>
                  </a:lnTo>
                  <a:lnTo>
                    <a:pt x="1532001" y="392684"/>
                  </a:lnTo>
                  <a:lnTo>
                    <a:pt x="1532001" y="362712"/>
                  </a:lnTo>
                  <a:lnTo>
                    <a:pt x="1521596" y="371927"/>
                  </a:lnTo>
                  <a:lnTo>
                    <a:pt x="1479526" y="395120"/>
                  </a:lnTo>
                  <a:lnTo>
                    <a:pt x="1444879" y="400050"/>
                  </a:lnTo>
                  <a:lnTo>
                    <a:pt x="1418302" y="397383"/>
                  </a:lnTo>
                  <a:lnTo>
                    <a:pt x="1370816" y="376047"/>
                  </a:lnTo>
                  <a:lnTo>
                    <a:pt x="1332360" y="334829"/>
                  </a:lnTo>
                  <a:lnTo>
                    <a:pt x="1312271" y="281922"/>
                  </a:lnTo>
                  <a:lnTo>
                    <a:pt x="1309751" y="251587"/>
                  </a:lnTo>
                  <a:lnTo>
                    <a:pt x="1312179" y="220223"/>
                  </a:lnTo>
                  <a:lnTo>
                    <a:pt x="1331610" y="166451"/>
                  </a:lnTo>
                  <a:lnTo>
                    <a:pt x="1368996" y="125682"/>
                  </a:lnTo>
                  <a:lnTo>
                    <a:pt x="1416050" y="104727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997838" y="102108"/>
                  </a:moveTo>
                  <a:lnTo>
                    <a:pt x="1036780" y="109442"/>
                  </a:lnTo>
                  <a:lnTo>
                    <a:pt x="1069339" y="131444"/>
                  </a:lnTo>
                  <a:lnTo>
                    <a:pt x="1092557" y="182504"/>
                  </a:lnTo>
                  <a:lnTo>
                    <a:pt x="1094105" y="205486"/>
                  </a:lnTo>
                  <a:lnTo>
                    <a:pt x="1094105" y="392684"/>
                  </a:lnTo>
                  <a:lnTo>
                    <a:pt x="1023747" y="392684"/>
                  </a:lnTo>
                  <a:lnTo>
                    <a:pt x="1023747" y="268604"/>
                  </a:lnTo>
                  <a:lnTo>
                    <a:pt x="1023461" y="245389"/>
                  </a:lnTo>
                  <a:lnTo>
                    <a:pt x="1019175" y="201294"/>
                  </a:lnTo>
                  <a:lnTo>
                    <a:pt x="990742" y="169322"/>
                  </a:lnTo>
                  <a:lnTo>
                    <a:pt x="975487" y="167131"/>
                  </a:lnTo>
                  <a:lnTo>
                    <a:pt x="965084" y="168036"/>
                  </a:lnTo>
                  <a:lnTo>
                    <a:pt x="931281" y="189537"/>
                  </a:lnTo>
                  <a:lnTo>
                    <a:pt x="915606" y="230084"/>
                  </a:lnTo>
                  <a:lnTo>
                    <a:pt x="913891" y="279018"/>
                  </a:lnTo>
                  <a:lnTo>
                    <a:pt x="913891" y="392684"/>
                  </a:lnTo>
                  <a:lnTo>
                    <a:pt x="842772" y="392684"/>
                  </a:lnTo>
                  <a:lnTo>
                    <a:pt x="842772" y="109347"/>
                  </a:lnTo>
                  <a:lnTo>
                    <a:pt x="913891" y="109347"/>
                  </a:lnTo>
                  <a:lnTo>
                    <a:pt x="913891" y="138429"/>
                  </a:lnTo>
                  <a:lnTo>
                    <a:pt x="925703" y="129002"/>
                  </a:lnTo>
                  <a:lnTo>
                    <a:pt x="967567" y="106554"/>
                  </a:lnTo>
                  <a:lnTo>
                    <a:pt x="987621" y="102606"/>
                  </a:lnTo>
                  <a:lnTo>
                    <a:pt x="997838" y="102108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695404" y="112791"/>
                  </a:lnTo>
                  <a:lnTo>
                    <a:pt x="743585" y="144906"/>
                  </a:lnTo>
                  <a:lnTo>
                    <a:pt x="775017" y="194627"/>
                  </a:lnTo>
                  <a:lnTo>
                    <a:pt x="785495" y="258063"/>
                  </a:lnTo>
                  <a:lnTo>
                    <a:pt x="785240" y="271652"/>
                  </a:lnTo>
                  <a:lnTo>
                    <a:pt x="556895" y="271652"/>
                  </a:lnTo>
                  <a:lnTo>
                    <a:pt x="560397" y="285940"/>
                  </a:lnTo>
                  <a:lnTo>
                    <a:pt x="583311" y="319659"/>
                  </a:lnTo>
                  <a:lnTo>
                    <a:pt x="622244" y="336339"/>
                  </a:lnTo>
                  <a:lnTo>
                    <a:pt x="638175" y="337438"/>
                  </a:lnTo>
                  <a:lnTo>
                    <a:pt x="657389" y="335700"/>
                  </a:lnTo>
                  <a:lnTo>
                    <a:pt x="675211" y="330485"/>
                  </a:lnTo>
                  <a:lnTo>
                    <a:pt x="691628" y="321794"/>
                  </a:lnTo>
                  <a:lnTo>
                    <a:pt x="706628" y="309625"/>
                  </a:lnTo>
                  <a:lnTo>
                    <a:pt x="766572" y="337819"/>
                  </a:lnTo>
                  <a:lnTo>
                    <a:pt x="727924" y="376146"/>
                  </a:lnTo>
                  <a:lnTo>
                    <a:pt x="678672" y="396239"/>
                  </a:lnTo>
                  <a:lnTo>
                    <a:pt x="638683" y="400050"/>
                  </a:lnTo>
                  <a:lnTo>
                    <a:pt x="606893" y="397408"/>
                  </a:lnTo>
                  <a:lnTo>
                    <a:pt x="552600" y="376314"/>
                  </a:lnTo>
                  <a:lnTo>
                    <a:pt x="511688" y="335577"/>
                  </a:lnTo>
                  <a:lnTo>
                    <a:pt x="490682" y="282912"/>
                  </a:lnTo>
                  <a:lnTo>
                    <a:pt x="488061" y="252602"/>
                  </a:lnTo>
                  <a:lnTo>
                    <a:pt x="490680" y="221577"/>
                  </a:lnTo>
                  <a:lnTo>
                    <a:pt x="511635" y="167717"/>
                  </a:lnTo>
                  <a:lnTo>
                    <a:pt x="552164" y="126164"/>
                  </a:lnTo>
                  <a:lnTo>
                    <a:pt x="604551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66294" y="9651"/>
                  </a:moveTo>
                  <a:lnTo>
                    <a:pt x="137414" y="9651"/>
                  </a:lnTo>
                  <a:lnTo>
                    <a:pt x="226187" y="276860"/>
                  </a:lnTo>
                  <a:lnTo>
                    <a:pt x="315849" y="9651"/>
                  </a:lnTo>
                  <a:lnTo>
                    <a:pt x="386841" y="9651"/>
                  </a:lnTo>
                  <a:lnTo>
                    <a:pt x="451104" y="392684"/>
                  </a:lnTo>
                  <a:lnTo>
                    <a:pt x="380618" y="392684"/>
                  </a:lnTo>
                  <a:lnTo>
                    <a:pt x="339471" y="150749"/>
                  </a:lnTo>
                  <a:lnTo>
                    <a:pt x="258064" y="392684"/>
                  </a:lnTo>
                  <a:lnTo>
                    <a:pt x="193802" y="392684"/>
                  </a:lnTo>
                  <a:lnTo>
                    <a:pt x="113157" y="150749"/>
                  </a:lnTo>
                  <a:lnTo>
                    <a:pt x="71120" y="392684"/>
                  </a:lnTo>
                  <a:lnTo>
                    <a:pt x="0" y="392684"/>
                  </a:lnTo>
                  <a:lnTo>
                    <a:pt x="66294" y="9651"/>
                  </a:lnTo>
                  <a:close/>
                </a:path>
                <a:path w="1738629" h="400050">
                  <a:moveTo>
                    <a:pt x="1171448" y="4952"/>
                  </a:moveTo>
                  <a:lnTo>
                    <a:pt x="1242567" y="4952"/>
                  </a:lnTo>
                  <a:lnTo>
                    <a:pt x="1242567" y="109347"/>
                  </a:lnTo>
                  <a:lnTo>
                    <a:pt x="1284732" y="109347"/>
                  </a:lnTo>
                  <a:lnTo>
                    <a:pt x="1284732" y="170561"/>
                  </a:lnTo>
                  <a:lnTo>
                    <a:pt x="1242567" y="170561"/>
                  </a:lnTo>
                  <a:lnTo>
                    <a:pt x="1242567" y="392684"/>
                  </a:lnTo>
                  <a:lnTo>
                    <a:pt x="1171448" y="392684"/>
                  </a:lnTo>
                  <a:lnTo>
                    <a:pt x="1171448" y="170561"/>
                  </a:lnTo>
                  <a:lnTo>
                    <a:pt x="1134999" y="170561"/>
                  </a:lnTo>
                  <a:lnTo>
                    <a:pt x="1134999" y="109347"/>
                  </a:lnTo>
                  <a:lnTo>
                    <a:pt x="1171448" y="109347"/>
                  </a:lnTo>
                  <a:lnTo>
                    <a:pt x="1171448" y="4952"/>
                  </a:lnTo>
                  <a:close/>
                </a:path>
                <a:path w="1738629" h="400050">
                  <a:moveTo>
                    <a:pt x="1667002" y="0"/>
                  </a:moveTo>
                  <a:lnTo>
                    <a:pt x="1738122" y="0"/>
                  </a:lnTo>
                  <a:lnTo>
                    <a:pt x="1738122" y="392684"/>
                  </a:lnTo>
                  <a:lnTo>
                    <a:pt x="1667002" y="392684"/>
                  </a:lnTo>
                  <a:lnTo>
                    <a:pt x="1667002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76148" y="1930730"/>
            <a:ext cx="8235950" cy="286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Ability to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satisfy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to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requirements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of the 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group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(kemampuan memuaskan tuntutan 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kelompok).</a:t>
            </a:r>
            <a:endParaRPr sz="3000">
              <a:latin typeface="Gothic Uralic"/>
              <a:cs typeface="Gothic Uralic"/>
            </a:endParaRPr>
          </a:p>
          <a:p>
            <a:pPr algn="just" marL="396875" marR="297815" indent="-384810">
              <a:lnSpc>
                <a:spcPct val="100000"/>
              </a:lnSpc>
              <a:spcBef>
                <a:spcPts val="725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Adequate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emancipation from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the </a:t>
            </a:r>
            <a:r>
              <a:rPr dirty="0" sz="3000" spc="-140" i="1">
                <a:solidFill>
                  <a:srgbClr val="FFFFFF"/>
                </a:solidFill>
                <a:latin typeface="TeXGyreAdventor"/>
                <a:cs typeface="TeXGyreAdventor"/>
              </a:rPr>
              <a:t>group  </a:t>
            </a:r>
            <a:r>
              <a:rPr dirty="0" sz="3000" spc="-5" i="1">
                <a:solidFill>
                  <a:srgbClr val="FFFFFF"/>
                </a:solidFill>
                <a:latin typeface="TeXGyreAdventor"/>
                <a:cs typeface="TeXGyreAdventor"/>
              </a:rPr>
              <a:t>or </a:t>
            </a:r>
            <a:r>
              <a:rPr dirty="0" sz="3000" i="1">
                <a:solidFill>
                  <a:srgbClr val="FFFFFF"/>
                </a:solidFill>
                <a:latin typeface="TeXGyreAdventor"/>
                <a:cs typeface="TeXGyreAdventor"/>
              </a:rPr>
              <a:t>culture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(mempunyai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emansipasi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yang  memadai dari kelompok atau</a:t>
            </a:r>
            <a:r>
              <a:rPr dirty="0" sz="3000" spc="-5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budaya)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449580"/>
            <a:ext cx="7359650" cy="1160145"/>
            <a:chOff x="684276" y="449580"/>
            <a:chExt cx="7359650" cy="1160145"/>
          </a:xfrm>
        </p:grpSpPr>
        <p:sp>
          <p:nvSpPr>
            <p:cNvPr id="3" name="object 3"/>
            <p:cNvSpPr/>
            <p:nvPr/>
          </p:nvSpPr>
          <p:spPr>
            <a:xfrm>
              <a:off x="684276" y="449580"/>
              <a:ext cx="3826764" cy="1159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982211" y="449580"/>
              <a:ext cx="2610612" cy="115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13120" y="449580"/>
              <a:ext cx="2130552" cy="1159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4496" y="766572"/>
              <a:ext cx="3115614" cy="413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45812" y="776986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1442720" y="102108"/>
                  </a:moveTo>
                  <a:lnTo>
                    <a:pt x="1391475" y="112585"/>
                  </a:lnTo>
                  <a:lnTo>
                    <a:pt x="1348613" y="144017"/>
                  </a:lnTo>
                  <a:lnTo>
                    <a:pt x="1319466" y="191849"/>
                  </a:lnTo>
                  <a:lnTo>
                    <a:pt x="1309751" y="251587"/>
                  </a:lnTo>
                  <a:lnTo>
                    <a:pt x="1312271" y="281922"/>
                  </a:lnTo>
                  <a:lnTo>
                    <a:pt x="1332360" y="334829"/>
                  </a:lnTo>
                  <a:lnTo>
                    <a:pt x="1370816" y="376047"/>
                  </a:lnTo>
                  <a:lnTo>
                    <a:pt x="1418302" y="397383"/>
                  </a:lnTo>
                  <a:lnTo>
                    <a:pt x="1444878" y="400050"/>
                  </a:lnTo>
                  <a:lnTo>
                    <a:pt x="1456856" y="399502"/>
                  </a:lnTo>
                  <a:lnTo>
                    <a:pt x="1500693" y="386214"/>
                  </a:lnTo>
                  <a:lnTo>
                    <a:pt x="1532001" y="362712"/>
                  </a:lnTo>
                  <a:lnTo>
                    <a:pt x="1603121" y="362712"/>
                  </a:lnTo>
                  <a:lnTo>
                    <a:pt x="1603121" y="334899"/>
                  </a:lnTo>
                  <a:lnTo>
                    <a:pt x="1457452" y="334899"/>
                  </a:lnTo>
                  <a:lnTo>
                    <a:pt x="1441900" y="333420"/>
                  </a:lnTo>
                  <a:lnTo>
                    <a:pt x="1402841" y="311150"/>
                  </a:lnTo>
                  <a:lnTo>
                    <a:pt x="1382017" y="268323"/>
                  </a:lnTo>
                  <a:lnTo>
                    <a:pt x="1380637" y="250571"/>
                  </a:lnTo>
                  <a:lnTo>
                    <a:pt x="1381994" y="233370"/>
                  </a:lnTo>
                  <a:lnTo>
                    <a:pt x="1402461" y="191008"/>
                  </a:lnTo>
                  <a:lnTo>
                    <a:pt x="1441412" y="169112"/>
                  </a:lnTo>
                  <a:lnTo>
                    <a:pt x="1457198" y="167639"/>
                  </a:lnTo>
                  <a:lnTo>
                    <a:pt x="1603121" y="167639"/>
                  </a:lnTo>
                  <a:lnTo>
                    <a:pt x="1603121" y="140588"/>
                  </a:lnTo>
                  <a:lnTo>
                    <a:pt x="1532001" y="140588"/>
                  </a:lnTo>
                  <a:lnTo>
                    <a:pt x="1522281" y="131564"/>
                  </a:lnTo>
                  <a:lnTo>
                    <a:pt x="1512157" y="123729"/>
                  </a:lnTo>
                  <a:lnTo>
                    <a:pt x="1467469" y="104489"/>
                  </a:lnTo>
                  <a:lnTo>
                    <a:pt x="1455291" y="102703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1603121" y="362712"/>
                  </a:moveTo>
                  <a:lnTo>
                    <a:pt x="1532001" y="362712"/>
                  </a:lnTo>
                  <a:lnTo>
                    <a:pt x="1532001" y="392684"/>
                  </a:lnTo>
                  <a:lnTo>
                    <a:pt x="1603121" y="392684"/>
                  </a:lnTo>
                  <a:lnTo>
                    <a:pt x="1603121" y="362712"/>
                  </a:lnTo>
                  <a:close/>
                </a:path>
                <a:path w="1738629" h="400050">
                  <a:moveTo>
                    <a:pt x="1603121" y="167639"/>
                  </a:moveTo>
                  <a:lnTo>
                    <a:pt x="1457198" y="167639"/>
                  </a:lnTo>
                  <a:lnTo>
                    <a:pt x="1473340" y="169088"/>
                  </a:lnTo>
                  <a:lnTo>
                    <a:pt x="1488043" y="173418"/>
                  </a:lnTo>
                  <a:lnTo>
                    <a:pt x="1522672" y="202940"/>
                  </a:lnTo>
                  <a:lnTo>
                    <a:pt x="1535049" y="250571"/>
                  </a:lnTo>
                  <a:lnTo>
                    <a:pt x="1533669" y="268525"/>
                  </a:lnTo>
                  <a:lnTo>
                    <a:pt x="1513077" y="311530"/>
                  </a:lnTo>
                  <a:lnTo>
                    <a:pt x="1473501" y="333444"/>
                  </a:lnTo>
                  <a:lnTo>
                    <a:pt x="1457452" y="334899"/>
                  </a:lnTo>
                  <a:lnTo>
                    <a:pt x="1603121" y="334899"/>
                  </a:lnTo>
                  <a:lnTo>
                    <a:pt x="1603121" y="167639"/>
                  </a:lnTo>
                  <a:close/>
                </a:path>
                <a:path w="1738629" h="400050">
                  <a:moveTo>
                    <a:pt x="1603121" y="109347"/>
                  </a:moveTo>
                  <a:lnTo>
                    <a:pt x="1532001" y="109347"/>
                  </a:lnTo>
                  <a:lnTo>
                    <a:pt x="1532001" y="140588"/>
                  </a:lnTo>
                  <a:lnTo>
                    <a:pt x="1603121" y="140588"/>
                  </a:lnTo>
                  <a:lnTo>
                    <a:pt x="1603121" y="109347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577024" y="112791"/>
                  </a:lnTo>
                  <a:lnTo>
                    <a:pt x="529971" y="144906"/>
                  </a:lnTo>
                  <a:lnTo>
                    <a:pt x="498534" y="193293"/>
                  </a:lnTo>
                  <a:lnTo>
                    <a:pt x="488061" y="252602"/>
                  </a:lnTo>
                  <a:lnTo>
                    <a:pt x="490682" y="282912"/>
                  </a:lnTo>
                  <a:lnTo>
                    <a:pt x="511688" y="335577"/>
                  </a:lnTo>
                  <a:lnTo>
                    <a:pt x="552600" y="376314"/>
                  </a:lnTo>
                  <a:lnTo>
                    <a:pt x="606893" y="397408"/>
                  </a:lnTo>
                  <a:lnTo>
                    <a:pt x="638683" y="400050"/>
                  </a:lnTo>
                  <a:lnTo>
                    <a:pt x="659397" y="399097"/>
                  </a:lnTo>
                  <a:lnTo>
                    <a:pt x="712851" y="384810"/>
                  </a:lnTo>
                  <a:lnTo>
                    <a:pt x="754784" y="352627"/>
                  </a:lnTo>
                  <a:lnTo>
                    <a:pt x="766572" y="337819"/>
                  </a:lnTo>
                  <a:lnTo>
                    <a:pt x="765761" y="337438"/>
                  </a:lnTo>
                  <a:lnTo>
                    <a:pt x="638175" y="337438"/>
                  </a:lnTo>
                  <a:lnTo>
                    <a:pt x="622244" y="336339"/>
                  </a:lnTo>
                  <a:lnTo>
                    <a:pt x="583311" y="319659"/>
                  </a:lnTo>
                  <a:lnTo>
                    <a:pt x="560397" y="285940"/>
                  </a:lnTo>
                  <a:lnTo>
                    <a:pt x="556895" y="271652"/>
                  </a:lnTo>
                  <a:lnTo>
                    <a:pt x="785240" y="271652"/>
                  </a:lnTo>
                  <a:lnTo>
                    <a:pt x="785495" y="258063"/>
                  </a:lnTo>
                  <a:lnTo>
                    <a:pt x="782875" y="224631"/>
                  </a:lnTo>
                  <a:lnTo>
                    <a:pt x="780522" y="215646"/>
                  </a:lnTo>
                  <a:lnTo>
                    <a:pt x="559942" y="215646"/>
                  </a:lnTo>
                  <a:lnTo>
                    <a:pt x="566084" y="203481"/>
                  </a:lnTo>
                  <a:lnTo>
                    <a:pt x="597796" y="171608"/>
                  </a:lnTo>
                  <a:lnTo>
                    <a:pt x="638301" y="162178"/>
                  </a:lnTo>
                  <a:lnTo>
                    <a:pt x="757267" y="162178"/>
                  </a:lnTo>
                  <a:lnTo>
                    <a:pt x="743585" y="144906"/>
                  </a:lnTo>
                  <a:lnTo>
                    <a:pt x="721060" y="126164"/>
                  </a:lnTo>
                  <a:lnTo>
                    <a:pt x="695404" y="112791"/>
                  </a:lnTo>
                  <a:lnTo>
                    <a:pt x="666628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706627" y="309625"/>
                  </a:moveTo>
                  <a:lnTo>
                    <a:pt x="691628" y="321794"/>
                  </a:lnTo>
                  <a:lnTo>
                    <a:pt x="675211" y="330485"/>
                  </a:lnTo>
                  <a:lnTo>
                    <a:pt x="657389" y="335700"/>
                  </a:lnTo>
                  <a:lnTo>
                    <a:pt x="638175" y="337438"/>
                  </a:lnTo>
                  <a:lnTo>
                    <a:pt x="765761" y="337438"/>
                  </a:lnTo>
                  <a:lnTo>
                    <a:pt x="706627" y="309625"/>
                  </a:lnTo>
                  <a:close/>
                </a:path>
                <a:path w="1738629" h="400050">
                  <a:moveTo>
                    <a:pt x="757267" y="162178"/>
                  </a:moveTo>
                  <a:lnTo>
                    <a:pt x="638301" y="162178"/>
                  </a:lnTo>
                  <a:lnTo>
                    <a:pt x="651591" y="163107"/>
                  </a:lnTo>
                  <a:lnTo>
                    <a:pt x="664035" y="165893"/>
                  </a:lnTo>
                  <a:lnTo>
                    <a:pt x="703754" y="194103"/>
                  </a:lnTo>
                  <a:lnTo>
                    <a:pt x="714121" y="215646"/>
                  </a:lnTo>
                  <a:lnTo>
                    <a:pt x="780522" y="215646"/>
                  </a:lnTo>
                  <a:lnTo>
                    <a:pt x="775017" y="194627"/>
                  </a:lnTo>
                  <a:lnTo>
                    <a:pt x="761920" y="168052"/>
                  </a:lnTo>
                  <a:lnTo>
                    <a:pt x="757267" y="162178"/>
                  </a:lnTo>
                  <a:close/>
                </a:path>
                <a:path w="1738629" h="400050">
                  <a:moveTo>
                    <a:pt x="913891" y="109347"/>
                  </a:moveTo>
                  <a:lnTo>
                    <a:pt x="842772" y="109347"/>
                  </a:lnTo>
                  <a:lnTo>
                    <a:pt x="842772" y="392684"/>
                  </a:lnTo>
                  <a:lnTo>
                    <a:pt x="913891" y="392684"/>
                  </a:lnTo>
                  <a:lnTo>
                    <a:pt x="913990" y="268604"/>
                  </a:lnTo>
                  <a:lnTo>
                    <a:pt x="914082" y="258849"/>
                  </a:lnTo>
                  <a:lnTo>
                    <a:pt x="920561" y="209488"/>
                  </a:lnTo>
                  <a:lnTo>
                    <a:pt x="946519" y="175275"/>
                  </a:lnTo>
                  <a:lnTo>
                    <a:pt x="975487" y="167131"/>
                  </a:lnTo>
                  <a:lnTo>
                    <a:pt x="1088986" y="167131"/>
                  </a:lnTo>
                  <a:lnTo>
                    <a:pt x="1087913" y="162512"/>
                  </a:lnTo>
                  <a:lnTo>
                    <a:pt x="1080174" y="145496"/>
                  </a:lnTo>
                  <a:lnTo>
                    <a:pt x="1074725" y="138429"/>
                  </a:lnTo>
                  <a:lnTo>
                    <a:pt x="913891" y="138429"/>
                  </a:lnTo>
                  <a:lnTo>
                    <a:pt x="913891" y="109347"/>
                  </a:lnTo>
                  <a:close/>
                </a:path>
                <a:path w="1738629" h="400050">
                  <a:moveTo>
                    <a:pt x="1088986" y="167131"/>
                  </a:moveTo>
                  <a:lnTo>
                    <a:pt x="975487" y="167131"/>
                  </a:lnTo>
                  <a:lnTo>
                    <a:pt x="983442" y="167679"/>
                  </a:lnTo>
                  <a:lnTo>
                    <a:pt x="990742" y="169322"/>
                  </a:lnTo>
                  <a:lnTo>
                    <a:pt x="1019175" y="201294"/>
                  </a:lnTo>
                  <a:lnTo>
                    <a:pt x="1023461" y="245389"/>
                  </a:lnTo>
                  <a:lnTo>
                    <a:pt x="1023747" y="392684"/>
                  </a:lnTo>
                  <a:lnTo>
                    <a:pt x="1094104" y="392684"/>
                  </a:lnTo>
                  <a:lnTo>
                    <a:pt x="1094104" y="205486"/>
                  </a:lnTo>
                  <a:lnTo>
                    <a:pt x="1092557" y="182504"/>
                  </a:lnTo>
                  <a:lnTo>
                    <a:pt x="1088986" y="167131"/>
                  </a:lnTo>
                  <a:close/>
                </a:path>
                <a:path w="1738629" h="400050">
                  <a:moveTo>
                    <a:pt x="997838" y="102108"/>
                  </a:moveTo>
                  <a:lnTo>
                    <a:pt x="957707" y="109981"/>
                  </a:lnTo>
                  <a:lnTo>
                    <a:pt x="913891" y="138429"/>
                  </a:lnTo>
                  <a:lnTo>
                    <a:pt x="1074725" y="138429"/>
                  </a:lnTo>
                  <a:lnTo>
                    <a:pt x="1036780" y="109442"/>
                  </a:lnTo>
                  <a:lnTo>
                    <a:pt x="997838" y="102108"/>
                  </a:lnTo>
                  <a:close/>
                </a:path>
                <a:path w="1738629" h="400050">
                  <a:moveTo>
                    <a:pt x="137413" y="9651"/>
                  </a:moveTo>
                  <a:lnTo>
                    <a:pt x="66294" y="9651"/>
                  </a:lnTo>
                  <a:lnTo>
                    <a:pt x="0" y="392684"/>
                  </a:lnTo>
                  <a:lnTo>
                    <a:pt x="71120" y="392684"/>
                  </a:lnTo>
                  <a:lnTo>
                    <a:pt x="113157" y="150749"/>
                  </a:lnTo>
                  <a:lnTo>
                    <a:pt x="184289" y="150749"/>
                  </a:lnTo>
                  <a:lnTo>
                    <a:pt x="137413" y="9651"/>
                  </a:lnTo>
                  <a:close/>
                </a:path>
                <a:path w="1738629" h="400050">
                  <a:moveTo>
                    <a:pt x="184289" y="150749"/>
                  </a:moveTo>
                  <a:lnTo>
                    <a:pt x="113157" y="150749"/>
                  </a:lnTo>
                  <a:lnTo>
                    <a:pt x="193801" y="392684"/>
                  </a:lnTo>
                  <a:lnTo>
                    <a:pt x="258063" y="392684"/>
                  </a:lnTo>
                  <a:lnTo>
                    <a:pt x="297036" y="276860"/>
                  </a:lnTo>
                  <a:lnTo>
                    <a:pt x="226187" y="276860"/>
                  </a:lnTo>
                  <a:lnTo>
                    <a:pt x="184289" y="150749"/>
                  </a:lnTo>
                  <a:close/>
                </a:path>
                <a:path w="1738629" h="400050">
                  <a:moveTo>
                    <a:pt x="410514" y="150749"/>
                  </a:moveTo>
                  <a:lnTo>
                    <a:pt x="339471" y="150749"/>
                  </a:lnTo>
                  <a:lnTo>
                    <a:pt x="380619" y="392684"/>
                  </a:lnTo>
                  <a:lnTo>
                    <a:pt x="451103" y="392684"/>
                  </a:lnTo>
                  <a:lnTo>
                    <a:pt x="410514" y="150749"/>
                  </a:lnTo>
                  <a:close/>
                </a:path>
                <a:path w="1738629" h="400050">
                  <a:moveTo>
                    <a:pt x="386841" y="9651"/>
                  </a:moveTo>
                  <a:lnTo>
                    <a:pt x="315849" y="9651"/>
                  </a:lnTo>
                  <a:lnTo>
                    <a:pt x="226187" y="276860"/>
                  </a:lnTo>
                  <a:lnTo>
                    <a:pt x="297036" y="276860"/>
                  </a:lnTo>
                  <a:lnTo>
                    <a:pt x="339471" y="150749"/>
                  </a:lnTo>
                  <a:lnTo>
                    <a:pt x="410514" y="150749"/>
                  </a:lnTo>
                  <a:lnTo>
                    <a:pt x="386841" y="9651"/>
                  </a:lnTo>
                  <a:close/>
                </a:path>
                <a:path w="1738629" h="400050">
                  <a:moveTo>
                    <a:pt x="1242567" y="170561"/>
                  </a:moveTo>
                  <a:lnTo>
                    <a:pt x="1171448" y="170561"/>
                  </a:lnTo>
                  <a:lnTo>
                    <a:pt x="1171448" y="392684"/>
                  </a:lnTo>
                  <a:lnTo>
                    <a:pt x="1242567" y="392684"/>
                  </a:lnTo>
                  <a:lnTo>
                    <a:pt x="1242567" y="170561"/>
                  </a:lnTo>
                  <a:close/>
                </a:path>
                <a:path w="1738629" h="400050">
                  <a:moveTo>
                    <a:pt x="1284732" y="109347"/>
                  </a:moveTo>
                  <a:lnTo>
                    <a:pt x="1134999" y="109347"/>
                  </a:lnTo>
                  <a:lnTo>
                    <a:pt x="1134999" y="170561"/>
                  </a:lnTo>
                  <a:lnTo>
                    <a:pt x="1284732" y="170561"/>
                  </a:lnTo>
                  <a:lnTo>
                    <a:pt x="1284732" y="109347"/>
                  </a:lnTo>
                  <a:close/>
                </a:path>
                <a:path w="1738629" h="400050">
                  <a:moveTo>
                    <a:pt x="1242567" y="4952"/>
                  </a:moveTo>
                  <a:lnTo>
                    <a:pt x="1171448" y="4952"/>
                  </a:lnTo>
                  <a:lnTo>
                    <a:pt x="1171448" y="109347"/>
                  </a:lnTo>
                  <a:lnTo>
                    <a:pt x="1242567" y="109347"/>
                  </a:lnTo>
                  <a:lnTo>
                    <a:pt x="1242567" y="4952"/>
                  </a:lnTo>
                  <a:close/>
                </a:path>
                <a:path w="1738629" h="400050">
                  <a:moveTo>
                    <a:pt x="1738122" y="0"/>
                  </a:moveTo>
                  <a:lnTo>
                    <a:pt x="1667002" y="0"/>
                  </a:lnTo>
                  <a:lnTo>
                    <a:pt x="1667002" y="392684"/>
                  </a:lnTo>
                  <a:lnTo>
                    <a:pt x="1738122" y="392684"/>
                  </a:lnTo>
                  <a:lnTo>
                    <a:pt x="1738122" y="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23381" y="941578"/>
              <a:ext cx="160528" cy="1733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45812" y="776986"/>
              <a:ext cx="1738630" cy="400050"/>
            </a:xfrm>
            <a:custGeom>
              <a:avLst/>
              <a:gdLst/>
              <a:ahLst/>
              <a:cxnLst/>
              <a:rect l="l" t="t" r="r" b="b"/>
              <a:pathLst>
                <a:path w="1738629" h="400050">
                  <a:moveTo>
                    <a:pt x="638301" y="162178"/>
                  </a:moveTo>
                  <a:lnTo>
                    <a:pt x="597796" y="171608"/>
                  </a:lnTo>
                  <a:lnTo>
                    <a:pt x="566084" y="203481"/>
                  </a:lnTo>
                  <a:lnTo>
                    <a:pt x="559942" y="215646"/>
                  </a:lnTo>
                  <a:lnTo>
                    <a:pt x="714121" y="215646"/>
                  </a:lnTo>
                  <a:lnTo>
                    <a:pt x="686435" y="177037"/>
                  </a:lnTo>
                  <a:lnTo>
                    <a:pt x="638301" y="162178"/>
                  </a:lnTo>
                  <a:close/>
                </a:path>
                <a:path w="1738629" h="400050">
                  <a:moveTo>
                    <a:pt x="1442720" y="102108"/>
                  </a:moveTo>
                  <a:lnTo>
                    <a:pt x="1490599" y="111633"/>
                  </a:lnTo>
                  <a:lnTo>
                    <a:pt x="1532001" y="140588"/>
                  </a:lnTo>
                  <a:lnTo>
                    <a:pt x="1532001" y="109347"/>
                  </a:lnTo>
                  <a:lnTo>
                    <a:pt x="1603121" y="109347"/>
                  </a:lnTo>
                  <a:lnTo>
                    <a:pt x="1603121" y="392684"/>
                  </a:lnTo>
                  <a:lnTo>
                    <a:pt x="1532001" y="392684"/>
                  </a:lnTo>
                  <a:lnTo>
                    <a:pt x="1532001" y="362712"/>
                  </a:lnTo>
                  <a:lnTo>
                    <a:pt x="1521596" y="371927"/>
                  </a:lnTo>
                  <a:lnTo>
                    <a:pt x="1479526" y="395120"/>
                  </a:lnTo>
                  <a:lnTo>
                    <a:pt x="1444878" y="400050"/>
                  </a:lnTo>
                  <a:lnTo>
                    <a:pt x="1418302" y="397383"/>
                  </a:lnTo>
                  <a:lnTo>
                    <a:pt x="1370816" y="376047"/>
                  </a:lnTo>
                  <a:lnTo>
                    <a:pt x="1332360" y="334829"/>
                  </a:lnTo>
                  <a:lnTo>
                    <a:pt x="1312271" y="281922"/>
                  </a:lnTo>
                  <a:lnTo>
                    <a:pt x="1309751" y="251587"/>
                  </a:lnTo>
                  <a:lnTo>
                    <a:pt x="1312179" y="220223"/>
                  </a:lnTo>
                  <a:lnTo>
                    <a:pt x="1331610" y="166451"/>
                  </a:lnTo>
                  <a:lnTo>
                    <a:pt x="1368996" y="125682"/>
                  </a:lnTo>
                  <a:lnTo>
                    <a:pt x="1416050" y="104727"/>
                  </a:lnTo>
                  <a:lnTo>
                    <a:pt x="1442720" y="102108"/>
                  </a:lnTo>
                  <a:close/>
                </a:path>
                <a:path w="1738629" h="400050">
                  <a:moveTo>
                    <a:pt x="997838" y="102108"/>
                  </a:moveTo>
                  <a:lnTo>
                    <a:pt x="1036780" y="109442"/>
                  </a:lnTo>
                  <a:lnTo>
                    <a:pt x="1069339" y="131444"/>
                  </a:lnTo>
                  <a:lnTo>
                    <a:pt x="1092557" y="182504"/>
                  </a:lnTo>
                  <a:lnTo>
                    <a:pt x="1094104" y="205486"/>
                  </a:lnTo>
                  <a:lnTo>
                    <a:pt x="1094104" y="392684"/>
                  </a:lnTo>
                  <a:lnTo>
                    <a:pt x="1023747" y="392684"/>
                  </a:lnTo>
                  <a:lnTo>
                    <a:pt x="1023747" y="268604"/>
                  </a:lnTo>
                  <a:lnTo>
                    <a:pt x="1023461" y="245389"/>
                  </a:lnTo>
                  <a:lnTo>
                    <a:pt x="1019175" y="201294"/>
                  </a:lnTo>
                  <a:lnTo>
                    <a:pt x="990742" y="169322"/>
                  </a:lnTo>
                  <a:lnTo>
                    <a:pt x="975487" y="167131"/>
                  </a:lnTo>
                  <a:lnTo>
                    <a:pt x="965084" y="168036"/>
                  </a:lnTo>
                  <a:lnTo>
                    <a:pt x="931281" y="189537"/>
                  </a:lnTo>
                  <a:lnTo>
                    <a:pt x="915606" y="230084"/>
                  </a:lnTo>
                  <a:lnTo>
                    <a:pt x="913891" y="279018"/>
                  </a:lnTo>
                  <a:lnTo>
                    <a:pt x="913891" y="392684"/>
                  </a:lnTo>
                  <a:lnTo>
                    <a:pt x="842772" y="392684"/>
                  </a:lnTo>
                  <a:lnTo>
                    <a:pt x="842772" y="109347"/>
                  </a:lnTo>
                  <a:lnTo>
                    <a:pt x="913891" y="109347"/>
                  </a:lnTo>
                  <a:lnTo>
                    <a:pt x="913891" y="138429"/>
                  </a:lnTo>
                  <a:lnTo>
                    <a:pt x="925702" y="129002"/>
                  </a:lnTo>
                  <a:lnTo>
                    <a:pt x="967567" y="106554"/>
                  </a:lnTo>
                  <a:lnTo>
                    <a:pt x="987621" y="102606"/>
                  </a:lnTo>
                  <a:lnTo>
                    <a:pt x="997838" y="102108"/>
                  </a:lnTo>
                  <a:close/>
                </a:path>
                <a:path w="1738629" h="400050">
                  <a:moveTo>
                    <a:pt x="634746" y="102108"/>
                  </a:moveTo>
                  <a:lnTo>
                    <a:pt x="695404" y="112791"/>
                  </a:lnTo>
                  <a:lnTo>
                    <a:pt x="743585" y="144906"/>
                  </a:lnTo>
                  <a:lnTo>
                    <a:pt x="775017" y="194627"/>
                  </a:lnTo>
                  <a:lnTo>
                    <a:pt x="785495" y="258063"/>
                  </a:lnTo>
                  <a:lnTo>
                    <a:pt x="785240" y="271652"/>
                  </a:lnTo>
                  <a:lnTo>
                    <a:pt x="556895" y="271652"/>
                  </a:lnTo>
                  <a:lnTo>
                    <a:pt x="560397" y="285940"/>
                  </a:lnTo>
                  <a:lnTo>
                    <a:pt x="583311" y="319659"/>
                  </a:lnTo>
                  <a:lnTo>
                    <a:pt x="622244" y="336339"/>
                  </a:lnTo>
                  <a:lnTo>
                    <a:pt x="638175" y="337438"/>
                  </a:lnTo>
                  <a:lnTo>
                    <a:pt x="657389" y="335700"/>
                  </a:lnTo>
                  <a:lnTo>
                    <a:pt x="675211" y="330485"/>
                  </a:lnTo>
                  <a:lnTo>
                    <a:pt x="691628" y="321794"/>
                  </a:lnTo>
                  <a:lnTo>
                    <a:pt x="706627" y="309625"/>
                  </a:lnTo>
                  <a:lnTo>
                    <a:pt x="766572" y="337819"/>
                  </a:lnTo>
                  <a:lnTo>
                    <a:pt x="727924" y="376146"/>
                  </a:lnTo>
                  <a:lnTo>
                    <a:pt x="678672" y="396239"/>
                  </a:lnTo>
                  <a:lnTo>
                    <a:pt x="638683" y="400050"/>
                  </a:lnTo>
                  <a:lnTo>
                    <a:pt x="606893" y="397408"/>
                  </a:lnTo>
                  <a:lnTo>
                    <a:pt x="552600" y="376314"/>
                  </a:lnTo>
                  <a:lnTo>
                    <a:pt x="511688" y="335577"/>
                  </a:lnTo>
                  <a:lnTo>
                    <a:pt x="490682" y="282912"/>
                  </a:lnTo>
                  <a:lnTo>
                    <a:pt x="488061" y="252602"/>
                  </a:lnTo>
                  <a:lnTo>
                    <a:pt x="490680" y="221577"/>
                  </a:lnTo>
                  <a:lnTo>
                    <a:pt x="511635" y="167717"/>
                  </a:lnTo>
                  <a:lnTo>
                    <a:pt x="552164" y="126164"/>
                  </a:lnTo>
                  <a:lnTo>
                    <a:pt x="604551" y="104776"/>
                  </a:lnTo>
                  <a:lnTo>
                    <a:pt x="634746" y="102108"/>
                  </a:lnTo>
                  <a:close/>
                </a:path>
                <a:path w="1738629" h="400050">
                  <a:moveTo>
                    <a:pt x="66294" y="9651"/>
                  </a:moveTo>
                  <a:lnTo>
                    <a:pt x="137413" y="9651"/>
                  </a:lnTo>
                  <a:lnTo>
                    <a:pt x="226187" y="276860"/>
                  </a:lnTo>
                  <a:lnTo>
                    <a:pt x="315849" y="9651"/>
                  </a:lnTo>
                  <a:lnTo>
                    <a:pt x="386841" y="9651"/>
                  </a:lnTo>
                  <a:lnTo>
                    <a:pt x="451103" y="392684"/>
                  </a:lnTo>
                  <a:lnTo>
                    <a:pt x="380619" y="392684"/>
                  </a:lnTo>
                  <a:lnTo>
                    <a:pt x="339471" y="150749"/>
                  </a:lnTo>
                  <a:lnTo>
                    <a:pt x="258063" y="392684"/>
                  </a:lnTo>
                  <a:lnTo>
                    <a:pt x="193801" y="392684"/>
                  </a:lnTo>
                  <a:lnTo>
                    <a:pt x="113157" y="150749"/>
                  </a:lnTo>
                  <a:lnTo>
                    <a:pt x="71120" y="392684"/>
                  </a:lnTo>
                  <a:lnTo>
                    <a:pt x="0" y="392684"/>
                  </a:lnTo>
                  <a:lnTo>
                    <a:pt x="66294" y="9651"/>
                  </a:lnTo>
                  <a:close/>
                </a:path>
                <a:path w="1738629" h="400050">
                  <a:moveTo>
                    <a:pt x="1171448" y="4952"/>
                  </a:moveTo>
                  <a:lnTo>
                    <a:pt x="1242567" y="4952"/>
                  </a:lnTo>
                  <a:lnTo>
                    <a:pt x="1242567" y="109347"/>
                  </a:lnTo>
                  <a:lnTo>
                    <a:pt x="1284732" y="109347"/>
                  </a:lnTo>
                  <a:lnTo>
                    <a:pt x="1284732" y="170561"/>
                  </a:lnTo>
                  <a:lnTo>
                    <a:pt x="1242567" y="170561"/>
                  </a:lnTo>
                  <a:lnTo>
                    <a:pt x="1242567" y="392684"/>
                  </a:lnTo>
                  <a:lnTo>
                    <a:pt x="1171448" y="392684"/>
                  </a:lnTo>
                  <a:lnTo>
                    <a:pt x="1171448" y="170561"/>
                  </a:lnTo>
                  <a:lnTo>
                    <a:pt x="1134999" y="170561"/>
                  </a:lnTo>
                  <a:lnTo>
                    <a:pt x="1134999" y="109347"/>
                  </a:lnTo>
                  <a:lnTo>
                    <a:pt x="1171448" y="109347"/>
                  </a:lnTo>
                  <a:lnTo>
                    <a:pt x="1171448" y="4952"/>
                  </a:lnTo>
                  <a:close/>
                </a:path>
                <a:path w="1738629" h="400050">
                  <a:moveTo>
                    <a:pt x="1667002" y="0"/>
                  </a:moveTo>
                  <a:lnTo>
                    <a:pt x="1738122" y="0"/>
                  </a:lnTo>
                  <a:lnTo>
                    <a:pt x="1738122" y="392684"/>
                  </a:lnTo>
                  <a:lnTo>
                    <a:pt x="1667002" y="392684"/>
                  </a:lnTo>
                  <a:lnTo>
                    <a:pt x="1667002" y="0"/>
                  </a:lnTo>
                  <a:close/>
                </a:path>
              </a:pathLst>
            </a:custGeom>
            <a:ln w="6096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69735" y="773938"/>
              <a:ext cx="1444116" cy="408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99948" y="2159634"/>
            <a:ext cx="6581775" cy="267779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3000" spc="-5" b="1">
                <a:solidFill>
                  <a:srgbClr val="FFFFFF"/>
                </a:solidFill>
                <a:latin typeface="Gothic Uralic"/>
                <a:cs typeface="Gothic Uralic"/>
              </a:rPr>
              <a:t>Fisik</a:t>
            </a:r>
            <a:endParaRPr sz="3000">
              <a:latin typeface="Gothic Uralic"/>
              <a:cs typeface="Gothic Uralic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Perkembangannya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normal.</a:t>
            </a:r>
            <a:endParaRPr sz="3000">
              <a:latin typeface="Gothic Uralic"/>
              <a:cs typeface="Gothic Uralic"/>
            </a:endParaRPr>
          </a:p>
          <a:p>
            <a:pPr marL="396875" marR="5080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Berfungsi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untuk </a:t>
            </a:r>
            <a:r>
              <a:rPr dirty="0" sz="3000" spc="-10">
                <a:solidFill>
                  <a:srgbClr val="FFFFFF"/>
                </a:solidFill>
                <a:latin typeface="Gothic Uralic"/>
                <a:cs typeface="Gothic Uralic"/>
              </a:rPr>
              <a:t>melakukan </a:t>
            </a:r>
            <a:r>
              <a:rPr dirty="0" sz="3000" spc="-114">
                <a:solidFill>
                  <a:srgbClr val="FFFFFF"/>
                </a:solidFill>
                <a:latin typeface="Gothic Uralic"/>
                <a:cs typeface="Gothic Uralic"/>
              </a:rPr>
              <a:t>tugas- 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tugasnya.</a:t>
            </a:r>
            <a:endParaRPr sz="3000">
              <a:latin typeface="Gothic Uralic"/>
              <a:cs typeface="Gothic Uralic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Arial"/>
              <a:buChar char=""/>
              <a:tabLst>
                <a:tab pos="397510" algn="l"/>
              </a:tabLst>
            </a:pP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Sehat, </a:t>
            </a:r>
            <a:r>
              <a:rPr dirty="0" sz="3000">
                <a:solidFill>
                  <a:srgbClr val="FFFFFF"/>
                </a:solidFill>
                <a:latin typeface="Gothic Uralic"/>
                <a:cs typeface="Gothic Uralic"/>
              </a:rPr>
              <a:t>tidak</a:t>
            </a:r>
            <a:r>
              <a:rPr dirty="0" sz="3000" spc="-45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othic Uralic"/>
                <a:cs typeface="Gothic Uralic"/>
              </a:rPr>
              <a:t>sakit-sakitan.</a:t>
            </a:r>
            <a:endParaRPr sz="3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Psikis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8425" rIns="0" bIns="0" rtlCol="0" vert="horz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77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pc="-10"/>
              <a:t>Respek </a:t>
            </a:r>
            <a:r>
              <a:rPr dirty="0" spc="-5"/>
              <a:t>terhadap </a:t>
            </a:r>
            <a:r>
              <a:rPr dirty="0"/>
              <a:t>diri </a:t>
            </a:r>
            <a:r>
              <a:rPr dirty="0" spc="-5"/>
              <a:t>sendiri dan orang</a:t>
            </a:r>
            <a:r>
              <a:rPr dirty="0" spc="65"/>
              <a:t> </a:t>
            </a:r>
            <a:r>
              <a:rPr dirty="0" spc="-5"/>
              <a:t>lain.</a:t>
            </a:r>
          </a:p>
          <a:p>
            <a:pPr marL="396240" indent="-384175">
              <a:lnSpc>
                <a:spcPct val="100000"/>
              </a:lnSpc>
              <a:spcBef>
                <a:spcPts val="67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/>
              <a:t>Memiliki insight </a:t>
            </a:r>
            <a:r>
              <a:rPr dirty="0" spc="-10"/>
              <a:t>dan </a:t>
            </a:r>
            <a:r>
              <a:rPr dirty="0" spc="-5"/>
              <a:t>rasa</a:t>
            </a:r>
            <a:r>
              <a:rPr dirty="0" spc="10"/>
              <a:t> </a:t>
            </a:r>
            <a:r>
              <a:rPr dirty="0" spc="-5"/>
              <a:t>humor.</a:t>
            </a:r>
          </a:p>
          <a:p>
            <a:pPr marL="396240" indent="-384175">
              <a:lnSpc>
                <a:spcPct val="100000"/>
              </a:lnSpc>
              <a:spcBef>
                <a:spcPts val="67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/>
              <a:t>Memiliki </a:t>
            </a:r>
            <a:r>
              <a:rPr dirty="0" spc="-10"/>
              <a:t>respons </a:t>
            </a:r>
            <a:r>
              <a:rPr dirty="0" spc="-5"/>
              <a:t>emosional </a:t>
            </a:r>
            <a:r>
              <a:rPr dirty="0" spc="-10"/>
              <a:t>yang</a:t>
            </a:r>
            <a:r>
              <a:rPr dirty="0" spc="80"/>
              <a:t> </a:t>
            </a:r>
            <a:r>
              <a:rPr dirty="0" spc="-5"/>
              <a:t>wajar.</a:t>
            </a:r>
          </a:p>
          <a:p>
            <a:pPr marL="396240" indent="-384175">
              <a:lnSpc>
                <a:spcPct val="100000"/>
              </a:lnSpc>
              <a:spcBef>
                <a:spcPts val="67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pc="-5"/>
              <a:t>Mampu berpikir realistik </a:t>
            </a:r>
            <a:r>
              <a:rPr dirty="0" spc="-10"/>
              <a:t>dan</a:t>
            </a:r>
            <a:r>
              <a:rPr dirty="0" spc="25"/>
              <a:t> </a:t>
            </a:r>
            <a:r>
              <a:rPr dirty="0"/>
              <a:t>objektif.</a:t>
            </a:r>
          </a:p>
          <a:p>
            <a:pPr marL="396240" indent="-384175">
              <a:lnSpc>
                <a:spcPct val="100000"/>
              </a:lnSpc>
              <a:spcBef>
                <a:spcPts val="67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pc="-5"/>
              <a:t>Terhindar </a:t>
            </a:r>
            <a:r>
              <a:rPr dirty="0" spc="-10"/>
              <a:t>dari </a:t>
            </a:r>
            <a:r>
              <a:rPr dirty="0" spc="-5"/>
              <a:t>gangguan-gangguan</a:t>
            </a:r>
            <a:r>
              <a:rPr dirty="0" spc="70"/>
              <a:t> </a:t>
            </a:r>
            <a:r>
              <a:rPr dirty="0"/>
              <a:t>psikologis.</a:t>
            </a:r>
          </a:p>
          <a:p>
            <a:pPr marL="396240" indent="-384175">
              <a:lnSpc>
                <a:spcPct val="100000"/>
              </a:lnSpc>
              <a:spcBef>
                <a:spcPts val="675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pc="-5"/>
              <a:t>Bersifat kreatif </a:t>
            </a:r>
            <a:r>
              <a:rPr dirty="0" spc="-10"/>
              <a:t>dan</a:t>
            </a:r>
            <a:r>
              <a:rPr dirty="0" spc="20"/>
              <a:t> </a:t>
            </a:r>
            <a:r>
              <a:rPr dirty="0"/>
              <a:t>inovatif.</a:t>
            </a:r>
          </a:p>
          <a:p>
            <a:pPr marL="396240" indent="-384175">
              <a:lnSpc>
                <a:spcPct val="100000"/>
              </a:lnSpc>
              <a:spcBef>
                <a:spcPts val="67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 spc="-5"/>
              <a:t>Bersifat terbuka </a:t>
            </a:r>
            <a:r>
              <a:rPr dirty="0" spc="-10"/>
              <a:t>dan </a:t>
            </a:r>
            <a:r>
              <a:rPr dirty="0" spc="-5"/>
              <a:t>fleksibel, tidak</a:t>
            </a:r>
            <a:r>
              <a:rPr dirty="0" spc="65"/>
              <a:t> </a:t>
            </a:r>
            <a:r>
              <a:rPr dirty="0" spc="-5"/>
              <a:t>difensif.</a:t>
            </a:r>
          </a:p>
          <a:p>
            <a:pPr marL="396240" marR="1205865" indent="-384175">
              <a:lnSpc>
                <a:spcPct val="100000"/>
              </a:lnSpc>
              <a:spcBef>
                <a:spcPts val="670"/>
              </a:spcBef>
              <a:buClr>
                <a:srgbClr val="FF388B"/>
              </a:buClr>
              <a:buSzPct val="80357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dirty="0"/>
              <a:t>Memiliki </a:t>
            </a:r>
            <a:r>
              <a:rPr dirty="0" spc="-10"/>
              <a:t>perasaan bebas </a:t>
            </a:r>
            <a:r>
              <a:rPr dirty="0" spc="-5"/>
              <a:t>untuk </a:t>
            </a:r>
            <a:r>
              <a:rPr dirty="0"/>
              <a:t>memilih,  </a:t>
            </a:r>
            <a:r>
              <a:rPr dirty="0" spc="-5"/>
              <a:t>menyatakan </a:t>
            </a:r>
            <a:r>
              <a:rPr dirty="0" spc="-10"/>
              <a:t>pendapat dan</a:t>
            </a:r>
            <a:r>
              <a:rPr dirty="0" spc="65"/>
              <a:t> </a:t>
            </a:r>
            <a:r>
              <a:rPr dirty="0" spc="-5"/>
              <a:t>bertindak.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aisyah</dc:creator>
  <dc:title>Pengantar Kesehatan Mental</dc:title>
  <dcterms:created xsi:type="dcterms:W3CDTF">2020-07-28T07:22:10Z</dcterms:created>
  <dcterms:modified xsi:type="dcterms:W3CDTF">2020-07-28T07:22:10Z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2020-07-28T00:00:00Z</vt:filetime>
  </property>
</Properties>
</file>