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83" r:id="rId5"/>
    <p:sldId id="258" r:id="rId6"/>
    <p:sldId id="284" r:id="rId7"/>
    <p:sldId id="259" r:id="rId8"/>
    <p:sldId id="285" r:id="rId9"/>
    <p:sldId id="286" r:id="rId10"/>
    <p:sldId id="287" r:id="rId11"/>
    <p:sldId id="288" r:id="rId12"/>
    <p:sldId id="289" r:id="rId13"/>
    <p:sldId id="290" r:id="rId14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126" y="6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rgbClr val="FFFAF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600" b="0" i="0">
                <a:solidFill>
                  <a:srgbClr val="464037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B17C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rgbClr val="FFFAF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rgbClr val="FFFAF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06641" y="1169110"/>
            <a:ext cx="8474717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rgbClr val="FFFAF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3327159"/>
            <a:ext cx="8049895" cy="3382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600" b="0" i="0">
                <a:solidFill>
                  <a:srgbClr val="464037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145260" cy="10287000"/>
          </a:xfrm>
          <a:custGeom>
            <a:avLst/>
            <a:gdLst/>
            <a:ahLst/>
            <a:cxnLst/>
            <a:rect l="l" t="t" r="r" b="b"/>
            <a:pathLst>
              <a:path w="14145260" h="10287000">
                <a:moveTo>
                  <a:pt x="0" y="10286999"/>
                </a:moveTo>
                <a:lnTo>
                  <a:pt x="14144691" y="10286999"/>
                </a:lnTo>
                <a:lnTo>
                  <a:pt x="14144691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44691" y="0"/>
            <a:ext cx="4143375" cy="10287000"/>
          </a:xfrm>
          <a:custGeom>
            <a:avLst/>
            <a:gdLst/>
            <a:ahLst/>
            <a:cxnLst/>
            <a:rect l="l" t="t" r="r" b="b"/>
            <a:pathLst>
              <a:path w="4143375" h="10287000">
                <a:moveTo>
                  <a:pt x="0" y="0"/>
                </a:moveTo>
                <a:lnTo>
                  <a:pt x="4143374" y="0"/>
                </a:lnTo>
                <a:lnTo>
                  <a:pt x="4143374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B17C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986692" y="2552700"/>
            <a:ext cx="10414000" cy="3507627"/>
          </a:xfrm>
          <a:prstGeom prst="rect">
            <a:avLst/>
          </a:prstGeom>
        </p:spPr>
        <p:txBody>
          <a:bodyPr vert="horz" wrap="square" lIns="0" tIns="504190" rIns="0" bIns="0" rtlCol="0">
            <a:spAutoFit/>
          </a:bodyPr>
          <a:lstStyle/>
          <a:p>
            <a:pPr marL="12700" marR="5080">
              <a:lnSpc>
                <a:spcPct val="74600"/>
              </a:lnSpc>
              <a:spcBef>
                <a:spcPts val="3970"/>
              </a:spcBef>
            </a:pPr>
            <a:r>
              <a:rPr lang="en-ID" spc="-150" dirty="0" smtClean="0"/>
              <a:t>Neurophysiology Theories</a:t>
            </a:r>
            <a:endParaRPr spc="20" dirty="0"/>
          </a:p>
        </p:txBody>
      </p:sp>
      <p:sp>
        <p:nvSpPr>
          <p:cNvPr id="6" name="object 6"/>
          <p:cNvSpPr txBox="1"/>
          <p:nvPr/>
        </p:nvSpPr>
        <p:spPr>
          <a:xfrm>
            <a:off x="1016000" y="7419934"/>
            <a:ext cx="8128000" cy="2759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4400" spc="70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Dinda</a:t>
            </a:r>
            <a:r>
              <a:rPr lang="en-ID" sz="4400" spc="7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ID" sz="4400" spc="70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Permatasari</a:t>
            </a:r>
            <a:r>
              <a:rPr lang="en-ID" sz="4400" spc="7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ID" sz="4400" spc="70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Harahap</a:t>
            </a:r>
            <a:endParaRPr lang="en-ID" sz="4400" spc="70" dirty="0" smtClean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4400" spc="7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Faculty of Psychology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4400" spc="70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Universitas</a:t>
            </a:r>
            <a:r>
              <a:rPr lang="en-ID" sz="4400" spc="7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Medan Area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4400" spc="7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dinda@staff.uma.ac.id</a:t>
            </a:r>
            <a:endParaRPr sz="44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7055395"/>
            <a:ext cx="9977755" cy="0"/>
          </a:xfrm>
          <a:custGeom>
            <a:avLst/>
            <a:gdLst/>
            <a:ahLst/>
            <a:cxnLst/>
            <a:rect l="l" t="t" r="r" b="b"/>
            <a:pathLst>
              <a:path w="9977755">
                <a:moveTo>
                  <a:pt x="0" y="0"/>
                </a:moveTo>
                <a:lnTo>
                  <a:pt x="9977582" y="0"/>
                </a:lnTo>
              </a:path>
            </a:pathLst>
          </a:custGeom>
          <a:ln w="66674">
            <a:solidFill>
              <a:srgbClr val="B17C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1444" y="743630"/>
            <a:ext cx="1001268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9600" spc="305" dirty="0" smtClean="0"/>
              <a:t>Memory</a:t>
            </a:r>
            <a:endParaRPr sz="9600" spc="240" dirty="0"/>
          </a:p>
        </p:txBody>
      </p:sp>
      <p:sp>
        <p:nvSpPr>
          <p:cNvPr id="3" name="object 3"/>
          <p:cNvSpPr txBox="1"/>
          <p:nvPr/>
        </p:nvSpPr>
        <p:spPr>
          <a:xfrm>
            <a:off x="2550214" y="3342191"/>
            <a:ext cx="6545580" cy="2680221"/>
          </a:xfrm>
          <a:prstGeom prst="rect">
            <a:avLst/>
          </a:prstGeom>
          <a:solidFill>
            <a:srgbClr val="DAA08F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5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ID" sz="3600" spc="114" dirty="0" smtClean="0">
                <a:solidFill>
                  <a:srgbClr val="FFFAF5"/>
                </a:solidFill>
                <a:latin typeface="Arial"/>
                <a:cs typeface="Arial"/>
              </a:rPr>
              <a:t>CONSOLIDATION THEORY</a:t>
            </a:r>
            <a:endParaRPr sz="3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935"/>
              </a:spcBef>
            </a:pPr>
            <a:r>
              <a:rPr lang="en-ID" sz="3600" spc="65" dirty="0" smtClean="0">
                <a:solidFill>
                  <a:srgbClr val="464037"/>
                </a:solidFill>
                <a:latin typeface="Arial"/>
                <a:cs typeface="Arial"/>
              </a:rPr>
              <a:t>The contention that STM is converted into LTM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0214" y="6076664"/>
            <a:ext cx="6545580" cy="3234219"/>
          </a:xfrm>
          <a:prstGeom prst="rect">
            <a:avLst/>
          </a:prstGeom>
          <a:solidFill>
            <a:srgbClr val="DAA08F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5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ID" sz="3600" spc="114" dirty="0" smtClean="0">
                <a:solidFill>
                  <a:srgbClr val="FFFAF5"/>
                </a:solidFill>
                <a:latin typeface="Arial"/>
                <a:cs typeface="Arial"/>
              </a:rPr>
              <a:t>ANTEROGRADE AMNESIA</a:t>
            </a:r>
            <a:endParaRPr sz="3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935"/>
              </a:spcBef>
            </a:pPr>
            <a:r>
              <a:rPr lang="en-ID" sz="3600" spc="65" dirty="0" smtClean="0">
                <a:solidFill>
                  <a:srgbClr val="464037"/>
                </a:solidFill>
                <a:latin typeface="Arial"/>
                <a:cs typeface="Arial"/>
              </a:rPr>
              <a:t>If the hippocampus is damaged, there is failure to learn new information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93119" y="3342191"/>
            <a:ext cx="6545580" cy="2621230"/>
          </a:xfrm>
          <a:prstGeom prst="rect">
            <a:avLst/>
          </a:prstGeom>
          <a:solidFill>
            <a:srgbClr val="DAA08F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5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ID" sz="4000" spc="110" dirty="0" err="1" smtClean="0">
                <a:solidFill>
                  <a:srgbClr val="FFFAF5"/>
                </a:solidFill>
                <a:latin typeface="Arial"/>
                <a:cs typeface="Arial"/>
              </a:rPr>
              <a:t>Anythihng</a:t>
            </a:r>
            <a:r>
              <a:rPr lang="en-ID" sz="4000" spc="110" dirty="0" smtClean="0">
                <a:solidFill>
                  <a:srgbClr val="FFFAF5"/>
                </a:solidFill>
                <a:latin typeface="Arial"/>
                <a:cs typeface="Arial"/>
              </a:rPr>
              <a:t> that disrupts STM should also disrupt the LTM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93119" y="6076664"/>
            <a:ext cx="6545580" cy="3234219"/>
          </a:xfrm>
          <a:prstGeom prst="rect">
            <a:avLst/>
          </a:prstGeom>
          <a:solidFill>
            <a:srgbClr val="DAA08F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5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ID" sz="3600" spc="110" dirty="0" smtClean="0">
                <a:solidFill>
                  <a:srgbClr val="FFFAF5"/>
                </a:solidFill>
                <a:latin typeface="Arial"/>
                <a:cs typeface="Arial"/>
              </a:rPr>
              <a:t>DECLARATIVE MEMORY</a:t>
            </a:r>
            <a:endParaRPr sz="3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935"/>
              </a:spcBef>
            </a:pPr>
            <a:r>
              <a:rPr lang="en-ID" sz="3600" spc="65" dirty="0" smtClean="0">
                <a:solidFill>
                  <a:srgbClr val="464037"/>
                </a:solidFill>
                <a:latin typeface="Arial"/>
                <a:cs typeface="Arial"/>
              </a:rPr>
              <a:t>Hippocampal damage interferes with the ability to know that “you know”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71444" y="2615523"/>
            <a:ext cx="14544675" cy="0"/>
          </a:xfrm>
          <a:custGeom>
            <a:avLst/>
            <a:gdLst/>
            <a:ahLst/>
            <a:cxnLst/>
            <a:rect l="l" t="t" r="r" b="b"/>
            <a:pathLst>
              <a:path w="14544675">
                <a:moveTo>
                  <a:pt x="0" y="0"/>
                </a:moveTo>
                <a:lnTo>
                  <a:pt x="14544674" y="0"/>
                </a:lnTo>
              </a:path>
            </a:pathLst>
          </a:custGeom>
          <a:ln w="66674">
            <a:solidFill>
              <a:srgbClr val="FFFA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9350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CFB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1028701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599" y="0"/>
                </a:lnTo>
                <a:lnTo>
                  <a:pt x="16230599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FFF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63704" y="4505495"/>
            <a:ext cx="9694895" cy="2224327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65"/>
              </a:spcBef>
            </a:pPr>
            <a:r>
              <a:rPr lang="en-ID" sz="7200" spc="-110" dirty="0" smtClean="0">
                <a:solidFill>
                  <a:srgbClr val="B17C6E"/>
                </a:solidFill>
                <a:latin typeface="Garamond"/>
                <a:cs typeface="Garamond"/>
              </a:rPr>
              <a:t>Procedural memory is knowing “how to” </a:t>
            </a:r>
            <a:r>
              <a:rPr sz="7200" spc="-10" dirty="0" smtClean="0">
                <a:solidFill>
                  <a:srgbClr val="B17C6E"/>
                </a:solidFill>
                <a:latin typeface="Garamond"/>
                <a:cs typeface="Garamond"/>
              </a:rPr>
              <a:t>.</a:t>
            </a:r>
            <a:endParaRPr sz="7200" dirty="0">
              <a:latin typeface="Garamond"/>
              <a:cs typeface="Garamon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84524" y="1446053"/>
            <a:ext cx="8060234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4800" spc="160" dirty="0" smtClean="0">
                <a:solidFill>
                  <a:srgbClr val="464037"/>
                </a:solidFill>
              </a:rPr>
              <a:t>Declarative Memory versus Procedural Memory</a:t>
            </a:r>
            <a:endParaRPr sz="4800" dirty="0"/>
          </a:p>
        </p:txBody>
      </p:sp>
      <p:sp>
        <p:nvSpPr>
          <p:cNvPr id="7" name="object 7"/>
          <p:cNvSpPr/>
          <p:nvPr/>
        </p:nvSpPr>
        <p:spPr>
          <a:xfrm>
            <a:off x="15706245" y="930972"/>
            <a:ext cx="1555115" cy="2520315"/>
          </a:xfrm>
          <a:custGeom>
            <a:avLst/>
            <a:gdLst/>
            <a:ahLst/>
            <a:cxnLst/>
            <a:rect l="l" t="t" r="r" b="b"/>
            <a:pathLst>
              <a:path w="1555115" h="2520315">
                <a:moveTo>
                  <a:pt x="698162" y="1396442"/>
                </a:moveTo>
                <a:lnTo>
                  <a:pt x="650367" y="1394831"/>
                </a:lnTo>
                <a:lnTo>
                  <a:pt x="603435" y="1390069"/>
                </a:lnTo>
                <a:lnTo>
                  <a:pt x="557471" y="1382259"/>
                </a:lnTo>
                <a:lnTo>
                  <a:pt x="512578" y="1371504"/>
                </a:lnTo>
                <a:lnTo>
                  <a:pt x="468862" y="1357910"/>
                </a:lnTo>
                <a:lnTo>
                  <a:pt x="426425" y="1341580"/>
                </a:lnTo>
                <a:lnTo>
                  <a:pt x="385371" y="1322617"/>
                </a:lnTo>
                <a:lnTo>
                  <a:pt x="345806" y="1301126"/>
                </a:lnTo>
                <a:lnTo>
                  <a:pt x="307832" y="1277211"/>
                </a:lnTo>
                <a:lnTo>
                  <a:pt x="271555" y="1250975"/>
                </a:lnTo>
                <a:lnTo>
                  <a:pt x="237077" y="1222523"/>
                </a:lnTo>
                <a:lnTo>
                  <a:pt x="204503" y="1191958"/>
                </a:lnTo>
                <a:lnTo>
                  <a:pt x="173938" y="1159384"/>
                </a:lnTo>
                <a:lnTo>
                  <a:pt x="145484" y="1124906"/>
                </a:lnTo>
                <a:lnTo>
                  <a:pt x="119246" y="1088626"/>
                </a:lnTo>
                <a:lnTo>
                  <a:pt x="95329" y="1050650"/>
                </a:lnTo>
                <a:lnTo>
                  <a:pt x="73836" y="1011081"/>
                </a:lnTo>
                <a:lnTo>
                  <a:pt x="54871" y="970022"/>
                </a:lnTo>
                <a:lnTo>
                  <a:pt x="38538" y="927579"/>
                </a:lnTo>
                <a:lnTo>
                  <a:pt x="24942" y="883854"/>
                </a:lnTo>
                <a:lnTo>
                  <a:pt x="14186" y="838952"/>
                </a:lnTo>
                <a:lnTo>
                  <a:pt x="6374" y="792976"/>
                </a:lnTo>
                <a:lnTo>
                  <a:pt x="1610" y="746031"/>
                </a:lnTo>
                <a:lnTo>
                  <a:pt x="0" y="698221"/>
                </a:lnTo>
                <a:lnTo>
                  <a:pt x="1231" y="657977"/>
                </a:lnTo>
                <a:lnTo>
                  <a:pt x="4811" y="618386"/>
                </a:lnTo>
                <a:lnTo>
                  <a:pt x="10564" y="579464"/>
                </a:lnTo>
                <a:lnTo>
                  <a:pt x="18318" y="541231"/>
                </a:lnTo>
                <a:lnTo>
                  <a:pt x="29294" y="491413"/>
                </a:lnTo>
                <a:lnTo>
                  <a:pt x="44695" y="443235"/>
                </a:lnTo>
                <a:lnTo>
                  <a:pt x="64489" y="396685"/>
                </a:lnTo>
                <a:lnTo>
                  <a:pt x="88647" y="351751"/>
                </a:lnTo>
                <a:lnTo>
                  <a:pt x="117137" y="308422"/>
                </a:lnTo>
                <a:lnTo>
                  <a:pt x="149928" y="266685"/>
                </a:lnTo>
                <a:lnTo>
                  <a:pt x="180658" y="230296"/>
                </a:lnTo>
                <a:lnTo>
                  <a:pt x="213744" y="196085"/>
                </a:lnTo>
                <a:lnTo>
                  <a:pt x="249066" y="164180"/>
                </a:lnTo>
                <a:lnTo>
                  <a:pt x="286499" y="134708"/>
                </a:lnTo>
                <a:lnTo>
                  <a:pt x="325922" y="107796"/>
                </a:lnTo>
                <a:lnTo>
                  <a:pt x="367210" y="83573"/>
                </a:lnTo>
                <a:lnTo>
                  <a:pt x="410242" y="62166"/>
                </a:lnTo>
                <a:lnTo>
                  <a:pt x="454894" y="43702"/>
                </a:lnTo>
                <a:lnTo>
                  <a:pt x="501044" y="28309"/>
                </a:lnTo>
                <a:lnTo>
                  <a:pt x="548569" y="16115"/>
                </a:lnTo>
                <a:lnTo>
                  <a:pt x="597345" y="7247"/>
                </a:lnTo>
                <a:lnTo>
                  <a:pt x="647251" y="1833"/>
                </a:lnTo>
                <a:lnTo>
                  <a:pt x="698162" y="0"/>
                </a:lnTo>
                <a:lnTo>
                  <a:pt x="727867" y="749"/>
                </a:lnTo>
                <a:lnTo>
                  <a:pt x="757215" y="2878"/>
                </a:lnTo>
                <a:lnTo>
                  <a:pt x="786229" y="6207"/>
                </a:lnTo>
                <a:lnTo>
                  <a:pt x="814929" y="10556"/>
                </a:lnTo>
                <a:lnTo>
                  <a:pt x="865742" y="14490"/>
                </a:lnTo>
                <a:lnTo>
                  <a:pt x="915154" y="21177"/>
                </a:lnTo>
                <a:lnTo>
                  <a:pt x="963161" y="30622"/>
                </a:lnTo>
                <a:lnTo>
                  <a:pt x="1009760" y="42830"/>
                </a:lnTo>
                <a:lnTo>
                  <a:pt x="1054949" y="57806"/>
                </a:lnTo>
                <a:lnTo>
                  <a:pt x="1098725" y="75555"/>
                </a:lnTo>
                <a:lnTo>
                  <a:pt x="1141086" y="96081"/>
                </a:lnTo>
                <a:lnTo>
                  <a:pt x="1182028" y="119389"/>
                </a:lnTo>
                <a:lnTo>
                  <a:pt x="1221549" y="145484"/>
                </a:lnTo>
                <a:lnTo>
                  <a:pt x="1259647" y="174370"/>
                </a:lnTo>
                <a:lnTo>
                  <a:pt x="1296318" y="206052"/>
                </a:lnTo>
                <a:lnTo>
                  <a:pt x="1331560" y="240536"/>
                </a:lnTo>
                <a:lnTo>
                  <a:pt x="1362255" y="274606"/>
                </a:lnTo>
                <a:lnTo>
                  <a:pt x="1390683" y="310483"/>
                </a:lnTo>
                <a:lnTo>
                  <a:pt x="1416843" y="348165"/>
                </a:lnTo>
                <a:lnTo>
                  <a:pt x="1440734" y="387654"/>
                </a:lnTo>
                <a:lnTo>
                  <a:pt x="1462354" y="428950"/>
                </a:lnTo>
                <a:lnTo>
                  <a:pt x="1481703" y="472052"/>
                </a:lnTo>
                <a:lnTo>
                  <a:pt x="1498780" y="516962"/>
                </a:lnTo>
                <a:lnTo>
                  <a:pt x="1513583" y="563679"/>
                </a:lnTo>
                <a:lnTo>
                  <a:pt x="1526112" y="612203"/>
                </a:lnTo>
                <a:lnTo>
                  <a:pt x="1536366" y="662535"/>
                </a:lnTo>
                <a:lnTo>
                  <a:pt x="1544342" y="714675"/>
                </a:lnTo>
                <a:lnTo>
                  <a:pt x="1550041" y="768623"/>
                </a:lnTo>
                <a:lnTo>
                  <a:pt x="1553461" y="824379"/>
                </a:lnTo>
                <a:lnTo>
                  <a:pt x="1554601" y="881944"/>
                </a:lnTo>
                <a:lnTo>
                  <a:pt x="1553981" y="922416"/>
                </a:lnTo>
                <a:lnTo>
                  <a:pt x="1552120" y="962738"/>
                </a:lnTo>
                <a:lnTo>
                  <a:pt x="1549018" y="1002908"/>
                </a:lnTo>
                <a:lnTo>
                  <a:pt x="1544675" y="1042927"/>
                </a:lnTo>
                <a:lnTo>
                  <a:pt x="1539091" y="1082795"/>
                </a:lnTo>
                <a:lnTo>
                  <a:pt x="1532266" y="1122512"/>
                </a:lnTo>
                <a:lnTo>
                  <a:pt x="1524201" y="1162078"/>
                </a:lnTo>
                <a:lnTo>
                  <a:pt x="1514894" y="1201494"/>
                </a:lnTo>
                <a:lnTo>
                  <a:pt x="1504347" y="1240758"/>
                </a:lnTo>
                <a:lnTo>
                  <a:pt x="1499621" y="1256440"/>
                </a:lnTo>
                <a:lnTo>
                  <a:pt x="1116411" y="1256440"/>
                </a:lnTo>
                <a:lnTo>
                  <a:pt x="1076488" y="1284263"/>
                </a:lnTo>
                <a:lnTo>
                  <a:pt x="1034647" y="1309361"/>
                </a:lnTo>
                <a:lnTo>
                  <a:pt x="991007" y="1331587"/>
                </a:lnTo>
                <a:lnTo>
                  <a:pt x="945689" y="1350794"/>
                </a:lnTo>
                <a:lnTo>
                  <a:pt x="898814" y="1366837"/>
                </a:lnTo>
                <a:lnTo>
                  <a:pt x="850503" y="1379570"/>
                </a:lnTo>
                <a:lnTo>
                  <a:pt x="800877" y="1388846"/>
                </a:lnTo>
                <a:lnTo>
                  <a:pt x="750057" y="1394518"/>
                </a:lnTo>
                <a:lnTo>
                  <a:pt x="698162" y="1396442"/>
                </a:lnTo>
                <a:close/>
              </a:path>
              <a:path w="1555115" h="2520315">
                <a:moveTo>
                  <a:pt x="353482" y="2520027"/>
                </a:moveTo>
                <a:lnTo>
                  <a:pt x="271664" y="2392564"/>
                </a:lnTo>
                <a:lnTo>
                  <a:pt x="327136" y="2355560"/>
                </a:lnTo>
                <a:lnTo>
                  <a:pt x="380728" y="2318557"/>
                </a:lnTo>
                <a:lnTo>
                  <a:pt x="432439" y="2281555"/>
                </a:lnTo>
                <a:lnTo>
                  <a:pt x="482271" y="2244553"/>
                </a:lnTo>
                <a:lnTo>
                  <a:pt x="530223" y="2207553"/>
                </a:lnTo>
                <a:lnTo>
                  <a:pt x="576294" y="2170552"/>
                </a:lnTo>
                <a:lnTo>
                  <a:pt x="620485" y="2133553"/>
                </a:lnTo>
                <a:lnTo>
                  <a:pt x="662797" y="2096554"/>
                </a:lnTo>
                <a:lnTo>
                  <a:pt x="703228" y="2059554"/>
                </a:lnTo>
                <a:lnTo>
                  <a:pt x="741778" y="2022556"/>
                </a:lnTo>
                <a:lnTo>
                  <a:pt x="778449" y="1985557"/>
                </a:lnTo>
                <a:lnTo>
                  <a:pt x="813239" y="1948558"/>
                </a:lnTo>
                <a:lnTo>
                  <a:pt x="846149" y="1911559"/>
                </a:lnTo>
                <a:lnTo>
                  <a:pt x="877179" y="1874560"/>
                </a:lnTo>
                <a:lnTo>
                  <a:pt x="906328" y="1837560"/>
                </a:lnTo>
                <a:lnTo>
                  <a:pt x="933597" y="1800560"/>
                </a:lnTo>
                <a:lnTo>
                  <a:pt x="958986" y="1763560"/>
                </a:lnTo>
                <a:lnTo>
                  <a:pt x="982494" y="1726559"/>
                </a:lnTo>
                <a:lnTo>
                  <a:pt x="1004121" y="1689557"/>
                </a:lnTo>
                <a:lnTo>
                  <a:pt x="1023868" y="1652554"/>
                </a:lnTo>
                <a:lnTo>
                  <a:pt x="1041735" y="1615551"/>
                </a:lnTo>
                <a:lnTo>
                  <a:pt x="1057721" y="1578546"/>
                </a:lnTo>
                <a:lnTo>
                  <a:pt x="1071826" y="1541540"/>
                </a:lnTo>
                <a:lnTo>
                  <a:pt x="1084051" y="1504533"/>
                </a:lnTo>
                <a:lnTo>
                  <a:pt x="1094395" y="1467525"/>
                </a:lnTo>
                <a:lnTo>
                  <a:pt x="1109441" y="1393503"/>
                </a:lnTo>
                <a:lnTo>
                  <a:pt x="1116964" y="1319476"/>
                </a:lnTo>
                <a:lnTo>
                  <a:pt x="1117859" y="1284263"/>
                </a:lnTo>
                <a:lnTo>
                  <a:pt x="1117827" y="1279872"/>
                </a:lnTo>
                <a:lnTo>
                  <a:pt x="1117703" y="1275763"/>
                </a:lnTo>
                <a:lnTo>
                  <a:pt x="1117243" y="1269304"/>
                </a:lnTo>
                <a:lnTo>
                  <a:pt x="1116740" y="1262918"/>
                </a:lnTo>
                <a:lnTo>
                  <a:pt x="1116411" y="1256440"/>
                </a:lnTo>
                <a:lnTo>
                  <a:pt x="1499621" y="1256440"/>
                </a:lnTo>
                <a:lnTo>
                  <a:pt x="1492559" y="1279872"/>
                </a:lnTo>
                <a:lnTo>
                  <a:pt x="1479530" y="1318835"/>
                </a:lnTo>
                <a:lnTo>
                  <a:pt x="1465154" y="1357910"/>
                </a:lnTo>
                <a:lnTo>
                  <a:pt x="1449691" y="1396442"/>
                </a:lnTo>
                <a:lnTo>
                  <a:pt x="1432998" y="1434817"/>
                </a:lnTo>
                <a:lnTo>
                  <a:pt x="1415006" y="1473177"/>
                </a:lnTo>
                <a:lnTo>
                  <a:pt x="1395773" y="1511385"/>
                </a:lnTo>
                <a:lnTo>
                  <a:pt x="1375299" y="1549442"/>
                </a:lnTo>
                <a:lnTo>
                  <a:pt x="1353584" y="1587349"/>
                </a:lnTo>
                <a:lnTo>
                  <a:pt x="1330629" y="1625105"/>
                </a:lnTo>
                <a:lnTo>
                  <a:pt x="1306433" y="1662710"/>
                </a:lnTo>
                <a:lnTo>
                  <a:pt x="1280995" y="1700165"/>
                </a:lnTo>
                <a:lnTo>
                  <a:pt x="1254317" y="1737468"/>
                </a:lnTo>
                <a:lnTo>
                  <a:pt x="1226399" y="1774621"/>
                </a:lnTo>
                <a:lnTo>
                  <a:pt x="1197239" y="1811623"/>
                </a:lnTo>
                <a:lnTo>
                  <a:pt x="1166839" y="1848475"/>
                </a:lnTo>
                <a:lnTo>
                  <a:pt x="1135198" y="1885175"/>
                </a:lnTo>
                <a:lnTo>
                  <a:pt x="1102316" y="1921725"/>
                </a:lnTo>
                <a:lnTo>
                  <a:pt x="1068193" y="1958125"/>
                </a:lnTo>
                <a:lnTo>
                  <a:pt x="1032829" y="1994373"/>
                </a:lnTo>
                <a:lnTo>
                  <a:pt x="996225" y="2030471"/>
                </a:lnTo>
                <a:lnTo>
                  <a:pt x="958380" y="2066418"/>
                </a:lnTo>
                <a:lnTo>
                  <a:pt x="919294" y="2102215"/>
                </a:lnTo>
                <a:lnTo>
                  <a:pt x="878967" y="2137861"/>
                </a:lnTo>
                <a:lnTo>
                  <a:pt x="837400" y="2173356"/>
                </a:lnTo>
                <a:lnTo>
                  <a:pt x="794591" y="2208701"/>
                </a:lnTo>
                <a:lnTo>
                  <a:pt x="750542" y="2243895"/>
                </a:lnTo>
                <a:lnTo>
                  <a:pt x="705252" y="2278938"/>
                </a:lnTo>
                <a:lnTo>
                  <a:pt x="658722" y="2313831"/>
                </a:lnTo>
                <a:lnTo>
                  <a:pt x="610950" y="2348574"/>
                </a:lnTo>
                <a:lnTo>
                  <a:pt x="561938" y="2383166"/>
                </a:lnTo>
                <a:lnTo>
                  <a:pt x="511685" y="2417607"/>
                </a:lnTo>
                <a:lnTo>
                  <a:pt x="460192" y="2451897"/>
                </a:lnTo>
                <a:lnTo>
                  <a:pt x="407457" y="2486038"/>
                </a:lnTo>
                <a:lnTo>
                  <a:pt x="353482" y="2520027"/>
                </a:lnTo>
                <a:close/>
              </a:path>
            </a:pathLst>
          </a:custGeom>
          <a:solidFill>
            <a:srgbClr val="CFB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12823" y="930972"/>
            <a:ext cx="1564640" cy="2520315"/>
          </a:xfrm>
          <a:custGeom>
            <a:avLst/>
            <a:gdLst/>
            <a:ahLst/>
            <a:cxnLst/>
            <a:rect l="l" t="t" r="r" b="b"/>
            <a:pathLst>
              <a:path w="1564640" h="2520315">
                <a:moveTo>
                  <a:pt x="698162" y="1396442"/>
                </a:moveTo>
                <a:lnTo>
                  <a:pt x="650367" y="1394831"/>
                </a:lnTo>
                <a:lnTo>
                  <a:pt x="603435" y="1390067"/>
                </a:lnTo>
                <a:lnTo>
                  <a:pt x="557471" y="1382253"/>
                </a:lnTo>
                <a:lnTo>
                  <a:pt x="512578" y="1371496"/>
                </a:lnTo>
                <a:lnTo>
                  <a:pt x="468862" y="1357897"/>
                </a:lnTo>
                <a:lnTo>
                  <a:pt x="426425" y="1341562"/>
                </a:lnTo>
                <a:lnTo>
                  <a:pt x="385371" y="1322594"/>
                </a:lnTo>
                <a:lnTo>
                  <a:pt x="345806" y="1301097"/>
                </a:lnTo>
                <a:lnTo>
                  <a:pt x="307832" y="1277177"/>
                </a:lnTo>
                <a:lnTo>
                  <a:pt x="271555" y="1250936"/>
                </a:lnTo>
                <a:lnTo>
                  <a:pt x="237077" y="1222478"/>
                </a:lnTo>
                <a:lnTo>
                  <a:pt x="204503" y="1191909"/>
                </a:lnTo>
                <a:lnTo>
                  <a:pt x="173938" y="1159332"/>
                </a:lnTo>
                <a:lnTo>
                  <a:pt x="145484" y="1124850"/>
                </a:lnTo>
                <a:lnTo>
                  <a:pt x="119246" y="1088569"/>
                </a:lnTo>
                <a:lnTo>
                  <a:pt x="95329" y="1050592"/>
                </a:lnTo>
                <a:lnTo>
                  <a:pt x="73836" y="1011024"/>
                </a:lnTo>
                <a:lnTo>
                  <a:pt x="54871" y="969968"/>
                </a:lnTo>
                <a:lnTo>
                  <a:pt x="38538" y="927528"/>
                </a:lnTo>
                <a:lnTo>
                  <a:pt x="24942" y="883809"/>
                </a:lnTo>
                <a:lnTo>
                  <a:pt x="14186" y="838915"/>
                </a:lnTo>
                <a:lnTo>
                  <a:pt x="6374" y="792949"/>
                </a:lnTo>
                <a:lnTo>
                  <a:pt x="1610" y="746016"/>
                </a:lnTo>
                <a:lnTo>
                  <a:pt x="0" y="698221"/>
                </a:lnTo>
                <a:lnTo>
                  <a:pt x="1610" y="650421"/>
                </a:lnTo>
                <a:lnTo>
                  <a:pt x="6374" y="603486"/>
                </a:lnTo>
                <a:lnTo>
                  <a:pt x="14186" y="557518"/>
                </a:lnTo>
                <a:lnTo>
                  <a:pt x="24942" y="512621"/>
                </a:lnTo>
                <a:lnTo>
                  <a:pt x="38538" y="468901"/>
                </a:lnTo>
                <a:lnTo>
                  <a:pt x="54871" y="426460"/>
                </a:lnTo>
                <a:lnTo>
                  <a:pt x="73836" y="385403"/>
                </a:lnTo>
                <a:lnTo>
                  <a:pt x="95329" y="345835"/>
                </a:lnTo>
                <a:lnTo>
                  <a:pt x="119246" y="307858"/>
                </a:lnTo>
                <a:lnTo>
                  <a:pt x="145484" y="271577"/>
                </a:lnTo>
                <a:lnTo>
                  <a:pt x="173938" y="237097"/>
                </a:lnTo>
                <a:lnTo>
                  <a:pt x="204503" y="204520"/>
                </a:lnTo>
                <a:lnTo>
                  <a:pt x="237077" y="173952"/>
                </a:lnTo>
                <a:lnTo>
                  <a:pt x="271555" y="145496"/>
                </a:lnTo>
                <a:lnTo>
                  <a:pt x="307832" y="119256"/>
                </a:lnTo>
                <a:lnTo>
                  <a:pt x="345806" y="95337"/>
                </a:lnTo>
                <a:lnTo>
                  <a:pt x="385371" y="73842"/>
                </a:lnTo>
                <a:lnTo>
                  <a:pt x="426425" y="54875"/>
                </a:lnTo>
                <a:lnTo>
                  <a:pt x="468862" y="38541"/>
                </a:lnTo>
                <a:lnTo>
                  <a:pt x="512578" y="24944"/>
                </a:lnTo>
                <a:lnTo>
                  <a:pt x="557471" y="14187"/>
                </a:lnTo>
                <a:lnTo>
                  <a:pt x="603435" y="6374"/>
                </a:lnTo>
                <a:lnTo>
                  <a:pt x="650367" y="1611"/>
                </a:lnTo>
                <a:lnTo>
                  <a:pt x="698162" y="0"/>
                </a:lnTo>
                <a:lnTo>
                  <a:pt x="726873" y="726"/>
                </a:lnTo>
                <a:lnTo>
                  <a:pt x="755234" y="2769"/>
                </a:lnTo>
                <a:lnTo>
                  <a:pt x="783260" y="5920"/>
                </a:lnTo>
                <a:lnTo>
                  <a:pt x="810966" y="9972"/>
                </a:lnTo>
                <a:lnTo>
                  <a:pt x="863315" y="13252"/>
                </a:lnTo>
                <a:lnTo>
                  <a:pt x="914198" y="19410"/>
                </a:lnTo>
                <a:lnTo>
                  <a:pt x="963611" y="28450"/>
                </a:lnTo>
                <a:lnTo>
                  <a:pt x="1011552" y="40378"/>
                </a:lnTo>
                <a:lnTo>
                  <a:pt x="1058018" y="55200"/>
                </a:lnTo>
                <a:lnTo>
                  <a:pt x="1103004" y="72920"/>
                </a:lnTo>
                <a:lnTo>
                  <a:pt x="1146509" y="93544"/>
                </a:lnTo>
                <a:lnTo>
                  <a:pt x="1188529" y="117077"/>
                </a:lnTo>
                <a:lnTo>
                  <a:pt x="1229060" y="143524"/>
                </a:lnTo>
                <a:lnTo>
                  <a:pt x="1268100" y="172891"/>
                </a:lnTo>
                <a:lnTo>
                  <a:pt x="1305646" y="205184"/>
                </a:lnTo>
                <a:lnTo>
                  <a:pt x="1341694" y="240406"/>
                </a:lnTo>
                <a:lnTo>
                  <a:pt x="1372393" y="274453"/>
                </a:lnTo>
                <a:lnTo>
                  <a:pt x="1400822" y="310312"/>
                </a:lnTo>
                <a:lnTo>
                  <a:pt x="1426978" y="347985"/>
                </a:lnTo>
                <a:lnTo>
                  <a:pt x="1450862" y="387471"/>
                </a:lnTo>
                <a:lnTo>
                  <a:pt x="1472474" y="428768"/>
                </a:lnTo>
                <a:lnTo>
                  <a:pt x="1491812" y="471878"/>
                </a:lnTo>
                <a:lnTo>
                  <a:pt x="1508877" y="516800"/>
                </a:lnTo>
                <a:lnTo>
                  <a:pt x="1523668" y="563532"/>
                </a:lnTo>
                <a:lnTo>
                  <a:pt x="1536185" y="612076"/>
                </a:lnTo>
                <a:lnTo>
                  <a:pt x="1546427" y="662430"/>
                </a:lnTo>
                <a:lnTo>
                  <a:pt x="1554394" y="714594"/>
                </a:lnTo>
                <a:lnTo>
                  <a:pt x="1560085" y="768568"/>
                </a:lnTo>
                <a:lnTo>
                  <a:pt x="1563500" y="824352"/>
                </a:lnTo>
                <a:lnTo>
                  <a:pt x="1564638" y="881945"/>
                </a:lnTo>
                <a:lnTo>
                  <a:pt x="1564017" y="922417"/>
                </a:lnTo>
                <a:lnTo>
                  <a:pt x="1562156" y="962738"/>
                </a:lnTo>
                <a:lnTo>
                  <a:pt x="1559054" y="1002908"/>
                </a:lnTo>
                <a:lnTo>
                  <a:pt x="1554710" y="1042927"/>
                </a:lnTo>
                <a:lnTo>
                  <a:pt x="1549126" y="1082795"/>
                </a:lnTo>
                <a:lnTo>
                  <a:pt x="1542301" y="1122513"/>
                </a:lnTo>
                <a:lnTo>
                  <a:pt x="1534235" y="1162079"/>
                </a:lnTo>
                <a:lnTo>
                  <a:pt x="1524928" y="1201494"/>
                </a:lnTo>
                <a:lnTo>
                  <a:pt x="1514380" y="1240759"/>
                </a:lnTo>
                <a:lnTo>
                  <a:pt x="1511847" y="1249164"/>
                </a:lnTo>
                <a:lnTo>
                  <a:pt x="1125992" y="1249164"/>
                </a:lnTo>
                <a:lnTo>
                  <a:pt x="1085449" y="1278452"/>
                </a:lnTo>
                <a:lnTo>
                  <a:pt x="1042836" y="1304863"/>
                </a:lnTo>
                <a:lnTo>
                  <a:pt x="998292" y="1328247"/>
                </a:lnTo>
                <a:lnTo>
                  <a:pt x="951954" y="1348451"/>
                </a:lnTo>
                <a:lnTo>
                  <a:pt x="903959" y="1365322"/>
                </a:lnTo>
                <a:lnTo>
                  <a:pt x="854445" y="1378709"/>
                </a:lnTo>
                <a:lnTo>
                  <a:pt x="803550" y="1388459"/>
                </a:lnTo>
                <a:lnTo>
                  <a:pt x="751410" y="1394421"/>
                </a:lnTo>
                <a:lnTo>
                  <a:pt x="698162" y="1396442"/>
                </a:lnTo>
                <a:close/>
              </a:path>
              <a:path w="1564640" h="2520315">
                <a:moveTo>
                  <a:pt x="363551" y="2520028"/>
                </a:moveTo>
                <a:lnTo>
                  <a:pt x="281668" y="2392565"/>
                </a:lnTo>
                <a:lnTo>
                  <a:pt x="337149" y="2355561"/>
                </a:lnTo>
                <a:lnTo>
                  <a:pt x="390749" y="2318557"/>
                </a:lnTo>
                <a:lnTo>
                  <a:pt x="442467" y="2281555"/>
                </a:lnTo>
                <a:lnTo>
                  <a:pt x="492304" y="2244554"/>
                </a:lnTo>
                <a:lnTo>
                  <a:pt x="540260" y="2207553"/>
                </a:lnTo>
                <a:lnTo>
                  <a:pt x="586335" y="2170553"/>
                </a:lnTo>
                <a:lnTo>
                  <a:pt x="630530" y="2133553"/>
                </a:lnTo>
                <a:lnTo>
                  <a:pt x="672843" y="2096554"/>
                </a:lnTo>
                <a:lnTo>
                  <a:pt x="713275" y="2059555"/>
                </a:lnTo>
                <a:lnTo>
                  <a:pt x="751826" y="2022556"/>
                </a:lnTo>
                <a:lnTo>
                  <a:pt x="788496" y="1985557"/>
                </a:lnTo>
                <a:lnTo>
                  <a:pt x="823285" y="1948558"/>
                </a:lnTo>
                <a:lnTo>
                  <a:pt x="856194" y="1911559"/>
                </a:lnTo>
                <a:lnTo>
                  <a:pt x="887222" y="1874560"/>
                </a:lnTo>
                <a:lnTo>
                  <a:pt x="916369" y="1837561"/>
                </a:lnTo>
                <a:lnTo>
                  <a:pt x="943635" y="1800561"/>
                </a:lnTo>
                <a:lnTo>
                  <a:pt x="969021" y="1763560"/>
                </a:lnTo>
                <a:lnTo>
                  <a:pt x="992526" y="1726559"/>
                </a:lnTo>
                <a:lnTo>
                  <a:pt x="1014150" y="1689557"/>
                </a:lnTo>
                <a:lnTo>
                  <a:pt x="1033894" y="1652555"/>
                </a:lnTo>
                <a:lnTo>
                  <a:pt x="1051757" y="1615551"/>
                </a:lnTo>
                <a:lnTo>
                  <a:pt x="1067740" y="1578546"/>
                </a:lnTo>
                <a:lnTo>
                  <a:pt x="1081842" y="1541540"/>
                </a:lnTo>
                <a:lnTo>
                  <a:pt x="1094064" y="1504533"/>
                </a:lnTo>
                <a:lnTo>
                  <a:pt x="1104406" y="1467525"/>
                </a:lnTo>
                <a:lnTo>
                  <a:pt x="1119448" y="1393504"/>
                </a:lnTo>
                <a:lnTo>
                  <a:pt x="1126968" y="1319476"/>
                </a:lnTo>
                <a:lnTo>
                  <a:pt x="1127909" y="1282459"/>
                </a:lnTo>
                <a:lnTo>
                  <a:pt x="1127691" y="1273840"/>
                </a:lnTo>
                <a:lnTo>
                  <a:pt x="1127170" y="1265544"/>
                </a:lnTo>
                <a:lnTo>
                  <a:pt x="1126538" y="1257381"/>
                </a:lnTo>
                <a:lnTo>
                  <a:pt x="1125992" y="1249164"/>
                </a:lnTo>
                <a:lnTo>
                  <a:pt x="1511847" y="1249164"/>
                </a:lnTo>
                <a:lnTo>
                  <a:pt x="1502592" y="1279872"/>
                </a:lnTo>
                <a:lnTo>
                  <a:pt x="1489562" y="1318835"/>
                </a:lnTo>
                <a:lnTo>
                  <a:pt x="1475192" y="1357897"/>
                </a:lnTo>
                <a:lnTo>
                  <a:pt x="1459723" y="1396442"/>
                </a:lnTo>
                <a:lnTo>
                  <a:pt x="1443029" y="1434818"/>
                </a:lnTo>
                <a:lnTo>
                  <a:pt x="1425036" y="1473177"/>
                </a:lnTo>
                <a:lnTo>
                  <a:pt x="1405803" y="1511385"/>
                </a:lnTo>
                <a:lnTo>
                  <a:pt x="1385329" y="1549443"/>
                </a:lnTo>
                <a:lnTo>
                  <a:pt x="1363613" y="1587350"/>
                </a:lnTo>
                <a:lnTo>
                  <a:pt x="1340658" y="1625106"/>
                </a:lnTo>
                <a:lnTo>
                  <a:pt x="1316461" y="1662711"/>
                </a:lnTo>
                <a:lnTo>
                  <a:pt x="1291024" y="1700165"/>
                </a:lnTo>
                <a:lnTo>
                  <a:pt x="1264346" y="1737469"/>
                </a:lnTo>
                <a:lnTo>
                  <a:pt x="1236427" y="1774622"/>
                </a:lnTo>
                <a:lnTo>
                  <a:pt x="1207268" y="1811624"/>
                </a:lnTo>
                <a:lnTo>
                  <a:pt x="1176868" y="1848475"/>
                </a:lnTo>
                <a:lnTo>
                  <a:pt x="1145227" y="1885176"/>
                </a:lnTo>
                <a:lnTo>
                  <a:pt x="1112345" y="1921726"/>
                </a:lnTo>
                <a:lnTo>
                  <a:pt x="1078223" y="1958125"/>
                </a:lnTo>
                <a:lnTo>
                  <a:pt x="1042861" y="1994374"/>
                </a:lnTo>
                <a:lnTo>
                  <a:pt x="1006257" y="2030471"/>
                </a:lnTo>
                <a:lnTo>
                  <a:pt x="968413" y="2066419"/>
                </a:lnTo>
                <a:lnTo>
                  <a:pt x="929329" y="2102215"/>
                </a:lnTo>
                <a:lnTo>
                  <a:pt x="889004" y="2137861"/>
                </a:lnTo>
                <a:lnTo>
                  <a:pt x="847438" y="2173357"/>
                </a:lnTo>
                <a:lnTo>
                  <a:pt x="804632" y="2208701"/>
                </a:lnTo>
                <a:lnTo>
                  <a:pt x="760585" y="2243895"/>
                </a:lnTo>
                <a:lnTo>
                  <a:pt x="715297" y="2278939"/>
                </a:lnTo>
                <a:lnTo>
                  <a:pt x="668769" y="2313832"/>
                </a:lnTo>
                <a:lnTo>
                  <a:pt x="621001" y="2348574"/>
                </a:lnTo>
                <a:lnTo>
                  <a:pt x="571992" y="2383166"/>
                </a:lnTo>
                <a:lnTo>
                  <a:pt x="521742" y="2417607"/>
                </a:lnTo>
                <a:lnTo>
                  <a:pt x="470252" y="2451898"/>
                </a:lnTo>
                <a:lnTo>
                  <a:pt x="417522" y="2486038"/>
                </a:lnTo>
                <a:lnTo>
                  <a:pt x="363551" y="2520028"/>
                </a:lnTo>
                <a:close/>
              </a:path>
            </a:pathLst>
          </a:custGeom>
          <a:solidFill>
            <a:srgbClr val="CFBFA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4542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9357" y="4478437"/>
            <a:ext cx="3230880" cy="1628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260"/>
              </a:lnSpc>
              <a:spcBef>
                <a:spcPts val="100"/>
              </a:spcBef>
            </a:pPr>
            <a:r>
              <a:rPr lang="en-ID" spc="25" dirty="0" smtClean="0">
                <a:solidFill>
                  <a:srgbClr val="464037"/>
                </a:solidFill>
              </a:rPr>
              <a:t>Hebb on Education</a:t>
            </a:r>
            <a:endParaRPr spc="210" dirty="0">
              <a:solidFill>
                <a:srgbClr val="464037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17664" y="1129288"/>
            <a:ext cx="7736536" cy="20593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100"/>
              </a:spcBef>
            </a:pPr>
            <a:r>
              <a:rPr lang="en-ID" sz="4000" spc="70" dirty="0" smtClean="0">
                <a:solidFill>
                  <a:srgbClr val="464037"/>
                </a:solidFill>
                <a:latin typeface="Arial"/>
                <a:cs typeface="Arial"/>
              </a:rPr>
              <a:t>Early learning characterized by building cell assemblies and phase sequence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28680" y="3989072"/>
            <a:ext cx="7779206" cy="21180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100"/>
              </a:spcBef>
            </a:pPr>
            <a:r>
              <a:rPr lang="en-ID" sz="4000" spc="70" dirty="0" smtClean="0">
                <a:solidFill>
                  <a:srgbClr val="464037"/>
                </a:solidFill>
                <a:latin typeface="Arial"/>
                <a:cs typeface="Arial"/>
              </a:rPr>
              <a:t>Later learning explained more by Gestalt principles than by </a:t>
            </a:r>
            <a:r>
              <a:rPr lang="en-ID" sz="4000" spc="70" dirty="0" err="1" smtClean="0">
                <a:solidFill>
                  <a:srgbClr val="464037"/>
                </a:solidFill>
                <a:latin typeface="Arial"/>
                <a:cs typeface="Arial"/>
              </a:rPr>
              <a:t>associationistic</a:t>
            </a:r>
            <a:r>
              <a:rPr lang="en-ID" sz="4000" spc="70" dirty="0" smtClean="0">
                <a:solidFill>
                  <a:srgbClr val="464037"/>
                </a:solidFill>
                <a:latin typeface="Arial"/>
                <a:cs typeface="Arial"/>
              </a:rPr>
              <a:t> one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10964" y="4271756"/>
            <a:ext cx="1386141" cy="14620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00600" y="1443042"/>
            <a:ext cx="0" cy="7400925"/>
          </a:xfrm>
          <a:custGeom>
            <a:avLst/>
            <a:gdLst/>
            <a:ahLst/>
            <a:cxnLst/>
            <a:rect l="l" t="t" r="r" b="b"/>
            <a:pathLst>
              <a:path h="7400925">
                <a:moveTo>
                  <a:pt x="0" y="0"/>
                </a:moveTo>
                <a:lnTo>
                  <a:pt x="0" y="7400924"/>
                </a:lnTo>
              </a:path>
            </a:pathLst>
          </a:custGeom>
          <a:ln w="66674">
            <a:solidFill>
              <a:srgbClr val="FFFA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03413" y="5143505"/>
            <a:ext cx="528320" cy="528320"/>
          </a:xfrm>
          <a:custGeom>
            <a:avLst/>
            <a:gdLst/>
            <a:ahLst/>
            <a:cxnLst/>
            <a:rect l="l" t="t" r="r" b="b"/>
            <a:pathLst>
              <a:path w="528320" h="528320">
                <a:moveTo>
                  <a:pt x="370469" y="527945"/>
                </a:moveTo>
                <a:lnTo>
                  <a:pt x="163196" y="527945"/>
                </a:lnTo>
                <a:lnTo>
                  <a:pt x="140660" y="527636"/>
                </a:lnTo>
                <a:lnTo>
                  <a:pt x="96870" y="521440"/>
                </a:lnTo>
                <a:lnTo>
                  <a:pt x="44402" y="491124"/>
                </a:lnTo>
                <a:lnTo>
                  <a:pt x="5397" y="427552"/>
                </a:lnTo>
                <a:lnTo>
                  <a:pt x="0" y="138364"/>
                </a:lnTo>
                <a:lnTo>
                  <a:pt x="5298" y="100752"/>
                </a:lnTo>
                <a:lnTo>
                  <a:pt x="44276" y="36367"/>
                </a:lnTo>
                <a:lnTo>
                  <a:pt x="97068" y="6769"/>
                </a:lnTo>
                <a:lnTo>
                  <a:pt x="140621" y="401"/>
                </a:lnTo>
                <a:lnTo>
                  <a:pt x="370469" y="0"/>
                </a:lnTo>
                <a:lnTo>
                  <a:pt x="394711" y="687"/>
                </a:lnTo>
                <a:lnTo>
                  <a:pt x="418435" y="3584"/>
                </a:lnTo>
                <a:lnTo>
                  <a:pt x="441360" y="9938"/>
                </a:lnTo>
                <a:lnTo>
                  <a:pt x="463200" y="21001"/>
                </a:lnTo>
                <a:lnTo>
                  <a:pt x="481004" y="35970"/>
                </a:lnTo>
                <a:lnTo>
                  <a:pt x="154830" y="35970"/>
                </a:lnTo>
                <a:lnTo>
                  <a:pt x="131619" y="36918"/>
                </a:lnTo>
                <a:lnTo>
                  <a:pt x="88312" y="48790"/>
                </a:lnTo>
                <a:lnTo>
                  <a:pt x="56747" y="76434"/>
                </a:lnTo>
                <a:lnTo>
                  <a:pt x="36382" y="127881"/>
                </a:lnTo>
                <a:lnTo>
                  <a:pt x="35847" y="135646"/>
                </a:lnTo>
                <a:lnTo>
                  <a:pt x="35970" y="356752"/>
                </a:lnTo>
                <a:lnTo>
                  <a:pt x="35794" y="372659"/>
                </a:lnTo>
                <a:lnTo>
                  <a:pt x="38558" y="413405"/>
                </a:lnTo>
                <a:lnTo>
                  <a:pt x="61457" y="456932"/>
                </a:lnTo>
                <a:lnTo>
                  <a:pt x="110941" y="487885"/>
                </a:lnTo>
                <a:lnTo>
                  <a:pt x="141379" y="491976"/>
                </a:lnTo>
                <a:lnTo>
                  <a:pt x="336393" y="491976"/>
                </a:lnTo>
                <a:lnTo>
                  <a:pt x="368224" y="492516"/>
                </a:lnTo>
                <a:lnTo>
                  <a:pt x="482284" y="492516"/>
                </a:lnTo>
                <a:lnTo>
                  <a:pt x="452265" y="513078"/>
                </a:lnTo>
                <a:lnTo>
                  <a:pt x="432329" y="520752"/>
                </a:lnTo>
                <a:lnTo>
                  <a:pt x="412158" y="525269"/>
                </a:lnTo>
                <a:lnTo>
                  <a:pt x="391592" y="527406"/>
                </a:lnTo>
                <a:lnTo>
                  <a:pt x="370469" y="527945"/>
                </a:lnTo>
                <a:close/>
              </a:path>
              <a:path w="528320" h="528320">
                <a:moveTo>
                  <a:pt x="491976" y="390060"/>
                </a:moveTo>
                <a:lnTo>
                  <a:pt x="491970" y="143413"/>
                </a:lnTo>
                <a:lnTo>
                  <a:pt x="478991" y="88785"/>
                </a:lnTo>
                <a:lnTo>
                  <a:pt x="439676" y="48840"/>
                </a:lnTo>
                <a:lnTo>
                  <a:pt x="401505" y="37291"/>
                </a:lnTo>
                <a:lnTo>
                  <a:pt x="361644" y="35970"/>
                </a:lnTo>
                <a:lnTo>
                  <a:pt x="481004" y="35970"/>
                </a:lnTo>
                <a:lnTo>
                  <a:pt x="490424" y="43889"/>
                </a:lnTo>
                <a:lnTo>
                  <a:pt x="510780" y="72100"/>
                </a:lnTo>
                <a:lnTo>
                  <a:pt x="523532" y="104451"/>
                </a:lnTo>
                <a:lnTo>
                  <a:pt x="527947" y="139758"/>
                </a:lnTo>
                <a:lnTo>
                  <a:pt x="527947" y="372659"/>
                </a:lnTo>
                <a:lnTo>
                  <a:pt x="510195" y="372659"/>
                </a:lnTo>
                <a:lnTo>
                  <a:pt x="497772" y="377012"/>
                </a:lnTo>
                <a:lnTo>
                  <a:pt x="491976" y="390060"/>
                </a:lnTo>
                <a:close/>
              </a:path>
              <a:path w="528320" h="528320">
                <a:moveTo>
                  <a:pt x="509961" y="407452"/>
                </a:moveTo>
                <a:lnTo>
                  <a:pt x="497597" y="403104"/>
                </a:lnTo>
                <a:lnTo>
                  <a:pt x="491976" y="390060"/>
                </a:lnTo>
                <a:lnTo>
                  <a:pt x="497772" y="377012"/>
                </a:lnTo>
                <a:lnTo>
                  <a:pt x="510195" y="372659"/>
                </a:lnTo>
                <a:lnTo>
                  <a:pt x="522504" y="377012"/>
                </a:lnTo>
                <a:lnTo>
                  <a:pt x="527946" y="390061"/>
                </a:lnTo>
                <a:lnTo>
                  <a:pt x="522326" y="403104"/>
                </a:lnTo>
                <a:lnTo>
                  <a:pt x="509961" y="407452"/>
                </a:lnTo>
                <a:close/>
              </a:path>
              <a:path w="528320" h="528320">
                <a:moveTo>
                  <a:pt x="527947" y="390060"/>
                </a:moveTo>
                <a:lnTo>
                  <a:pt x="522502" y="377006"/>
                </a:lnTo>
                <a:lnTo>
                  <a:pt x="510195" y="372659"/>
                </a:lnTo>
                <a:lnTo>
                  <a:pt x="527947" y="372659"/>
                </a:lnTo>
                <a:lnTo>
                  <a:pt x="527947" y="390060"/>
                </a:lnTo>
                <a:close/>
              </a:path>
              <a:path w="528320" h="528320">
                <a:moveTo>
                  <a:pt x="482284" y="492516"/>
                </a:moveTo>
                <a:lnTo>
                  <a:pt x="368224" y="492516"/>
                </a:lnTo>
                <a:lnTo>
                  <a:pt x="384208" y="492462"/>
                </a:lnTo>
                <a:lnTo>
                  <a:pt x="400036" y="491545"/>
                </a:lnTo>
                <a:lnTo>
                  <a:pt x="436294" y="480841"/>
                </a:lnTo>
                <a:lnTo>
                  <a:pt x="465286" y="458302"/>
                </a:lnTo>
                <a:lnTo>
                  <a:pt x="484638" y="427014"/>
                </a:lnTo>
                <a:lnTo>
                  <a:pt x="491976" y="390061"/>
                </a:lnTo>
                <a:lnTo>
                  <a:pt x="497597" y="403104"/>
                </a:lnTo>
                <a:lnTo>
                  <a:pt x="509961" y="407452"/>
                </a:lnTo>
                <a:lnTo>
                  <a:pt x="525360" y="407452"/>
                </a:lnTo>
                <a:lnTo>
                  <a:pt x="522370" y="427552"/>
                </a:lnTo>
                <a:lnTo>
                  <a:pt x="507309" y="462234"/>
                </a:lnTo>
                <a:lnTo>
                  <a:pt x="483646" y="491583"/>
                </a:lnTo>
                <a:lnTo>
                  <a:pt x="482284" y="492516"/>
                </a:lnTo>
                <a:close/>
              </a:path>
              <a:path w="528320" h="528320">
                <a:moveTo>
                  <a:pt x="525360" y="407452"/>
                </a:moveTo>
                <a:lnTo>
                  <a:pt x="509961" y="407452"/>
                </a:lnTo>
                <a:lnTo>
                  <a:pt x="522326" y="403104"/>
                </a:lnTo>
                <a:lnTo>
                  <a:pt x="527946" y="390061"/>
                </a:lnTo>
                <a:lnTo>
                  <a:pt x="525360" y="407452"/>
                </a:lnTo>
                <a:close/>
              </a:path>
            </a:pathLst>
          </a:custGeom>
          <a:solidFill>
            <a:srgbClr val="FFF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03413" y="5739532"/>
            <a:ext cx="528320" cy="528320"/>
          </a:xfrm>
          <a:custGeom>
            <a:avLst/>
            <a:gdLst/>
            <a:ahLst/>
            <a:cxnLst/>
            <a:rect l="l" t="t" r="r" b="b"/>
            <a:pathLst>
              <a:path w="528320" h="528320">
                <a:moveTo>
                  <a:pt x="370469" y="527923"/>
                </a:moveTo>
                <a:lnTo>
                  <a:pt x="163196" y="527923"/>
                </a:lnTo>
                <a:lnTo>
                  <a:pt x="140660" y="527613"/>
                </a:lnTo>
                <a:lnTo>
                  <a:pt x="96870" y="521428"/>
                </a:lnTo>
                <a:lnTo>
                  <a:pt x="44402" y="491115"/>
                </a:lnTo>
                <a:lnTo>
                  <a:pt x="5399" y="427543"/>
                </a:lnTo>
                <a:lnTo>
                  <a:pt x="0" y="138365"/>
                </a:lnTo>
                <a:lnTo>
                  <a:pt x="5298" y="100750"/>
                </a:lnTo>
                <a:lnTo>
                  <a:pt x="44276" y="36356"/>
                </a:lnTo>
                <a:lnTo>
                  <a:pt x="97068" y="6757"/>
                </a:lnTo>
                <a:lnTo>
                  <a:pt x="140621" y="400"/>
                </a:lnTo>
                <a:lnTo>
                  <a:pt x="163196" y="0"/>
                </a:lnTo>
                <a:lnTo>
                  <a:pt x="370469" y="0"/>
                </a:lnTo>
                <a:lnTo>
                  <a:pt x="418435" y="3576"/>
                </a:lnTo>
                <a:lnTo>
                  <a:pt x="463200" y="20982"/>
                </a:lnTo>
                <a:lnTo>
                  <a:pt x="481024" y="35970"/>
                </a:lnTo>
                <a:lnTo>
                  <a:pt x="154830" y="35970"/>
                </a:lnTo>
                <a:lnTo>
                  <a:pt x="131619" y="36915"/>
                </a:lnTo>
                <a:lnTo>
                  <a:pt x="88312" y="48777"/>
                </a:lnTo>
                <a:lnTo>
                  <a:pt x="56747" y="76422"/>
                </a:lnTo>
                <a:lnTo>
                  <a:pt x="36382" y="127886"/>
                </a:lnTo>
                <a:lnTo>
                  <a:pt x="35847" y="135631"/>
                </a:lnTo>
                <a:lnTo>
                  <a:pt x="35970" y="356728"/>
                </a:lnTo>
                <a:lnTo>
                  <a:pt x="35794" y="372645"/>
                </a:lnTo>
                <a:lnTo>
                  <a:pt x="38558" y="413395"/>
                </a:lnTo>
                <a:lnTo>
                  <a:pt x="61457" y="456929"/>
                </a:lnTo>
                <a:lnTo>
                  <a:pt x="110941" y="487864"/>
                </a:lnTo>
                <a:lnTo>
                  <a:pt x="141379" y="491952"/>
                </a:lnTo>
                <a:lnTo>
                  <a:pt x="336393" y="491952"/>
                </a:lnTo>
                <a:lnTo>
                  <a:pt x="368224" y="492504"/>
                </a:lnTo>
                <a:lnTo>
                  <a:pt x="482303" y="492504"/>
                </a:lnTo>
                <a:lnTo>
                  <a:pt x="452265" y="513079"/>
                </a:lnTo>
                <a:lnTo>
                  <a:pt x="432329" y="520750"/>
                </a:lnTo>
                <a:lnTo>
                  <a:pt x="412158" y="525258"/>
                </a:lnTo>
                <a:lnTo>
                  <a:pt x="391592" y="527387"/>
                </a:lnTo>
                <a:lnTo>
                  <a:pt x="370469" y="527923"/>
                </a:lnTo>
                <a:close/>
              </a:path>
              <a:path w="528320" h="528320">
                <a:moveTo>
                  <a:pt x="491976" y="390037"/>
                </a:moveTo>
                <a:lnTo>
                  <a:pt x="491968" y="143401"/>
                </a:lnTo>
                <a:lnTo>
                  <a:pt x="478991" y="88774"/>
                </a:lnTo>
                <a:lnTo>
                  <a:pt x="439676" y="48823"/>
                </a:lnTo>
                <a:lnTo>
                  <a:pt x="401505" y="37280"/>
                </a:lnTo>
                <a:lnTo>
                  <a:pt x="361644" y="35970"/>
                </a:lnTo>
                <a:lnTo>
                  <a:pt x="481024" y="35970"/>
                </a:lnTo>
                <a:lnTo>
                  <a:pt x="490424" y="43874"/>
                </a:lnTo>
                <a:lnTo>
                  <a:pt x="510780" y="72087"/>
                </a:lnTo>
                <a:lnTo>
                  <a:pt x="523532" y="104441"/>
                </a:lnTo>
                <a:lnTo>
                  <a:pt x="527947" y="139756"/>
                </a:lnTo>
                <a:lnTo>
                  <a:pt x="527947" y="372645"/>
                </a:lnTo>
                <a:lnTo>
                  <a:pt x="510195" y="372645"/>
                </a:lnTo>
                <a:lnTo>
                  <a:pt x="497772" y="377000"/>
                </a:lnTo>
                <a:lnTo>
                  <a:pt x="491976" y="390037"/>
                </a:lnTo>
                <a:close/>
              </a:path>
              <a:path w="528320" h="528320">
                <a:moveTo>
                  <a:pt x="509961" y="407428"/>
                </a:moveTo>
                <a:lnTo>
                  <a:pt x="497597" y="403080"/>
                </a:lnTo>
                <a:lnTo>
                  <a:pt x="491976" y="390037"/>
                </a:lnTo>
                <a:lnTo>
                  <a:pt x="497772" y="377000"/>
                </a:lnTo>
                <a:lnTo>
                  <a:pt x="510195" y="372645"/>
                </a:lnTo>
                <a:lnTo>
                  <a:pt x="522507" y="377000"/>
                </a:lnTo>
                <a:lnTo>
                  <a:pt x="527947" y="390037"/>
                </a:lnTo>
                <a:lnTo>
                  <a:pt x="522326" y="403080"/>
                </a:lnTo>
                <a:lnTo>
                  <a:pt x="509961" y="407428"/>
                </a:lnTo>
                <a:close/>
              </a:path>
              <a:path w="528320" h="528320">
                <a:moveTo>
                  <a:pt x="527947" y="390037"/>
                </a:moveTo>
                <a:lnTo>
                  <a:pt x="522502" y="376986"/>
                </a:lnTo>
                <a:lnTo>
                  <a:pt x="510195" y="372645"/>
                </a:lnTo>
                <a:lnTo>
                  <a:pt x="527947" y="372645"/>
                </a:lnTo>
                <a:lnTo>
                  <a:pt x="527947" y="390037"/>
                </a:lnTo>
                <a:close/>
              </a:path>
              <a:path w="528320" h="528320">
                <a:moveTo>
                  <a:pt x="482303" y="492504"/>
                </a:moveTo>
                <a:lnTo>
                  <a:pt x="368224" y="492504"/>
                </a:lnTo>
                <a:lnTo>
                  <a:pt x="384208" y="492458"/>
                </a:lnTo>
                <a:lnTo>
                  <a:pt x="400036" y="491545"/>
                </a:lnTo>
                <a:lnTo>
                  <a:pt x="436294" y="480830"/>
                </a:lnTo>
                <a:lnTo>
                  <a:pt x="465286" y="458290"/>
                </a:lnTo>
                <a:lnTo>
                  <a:pt x="484638" y="427000"/>
                </a:lnTo>
                <a:lnTo>
                  <a:pt x="491976" y="390037"/>
                </a:lnTo>
                <a:lnTo>
                  <a:pt x="497597" y="403080"/>
                </a:lnTo>
                <a:lnTo>
                  <a:pt x="509961" y="407428"/>
                </a:lnTo>
                <a:lnTo>
                  <a:pt x="525361" y="407428"/>
                </a:lnTo>
                <a:lnTo>
                  <a:pt x="522370" y="427543"/>
                </a:lnTo>
                <a:lnTo>
                  <a:pt x="507309" y="462232"/>
                </a:lnTo>
                <a:lnTo>
                  <a:pt x="483646" y="491584"/>
                </a:lnTo>
                <a:lnTo>
                  <a:pt x="482303" y="492504"/>
                </a:lnTo>
                <a:close/>
              </a:path>
              <a:path w="528320" h="528320">
                <a:moveTo>
                  <a:pt x="525361" y="407428"/>
                </a:moveTo>
                <a:lnTo>
                  <a:pt x="509961" y="407428"/>
                </a:lnTo>
                <a:lnTo>
                  <a:pt x="522326" y="403080"/>
                </a:lnTo>
                <a:lnTo>
                  <a:pt x="527947" y="390037"/>
                </a:lnTo>
                <a:lnTo>
                  <a:pt x="525361" y="407428"/>
                </a:lnTo>
                <a:close/>
              </a:path>
            </a:pathLst>
          </a:custGeom>
          <a:solidFill>
            <a:srgbClr val="FFF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50509" y="1295579"/>
            <a:ext cx="1381124" cy="1381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/>
          <p:cNvSpPr/>
          <p:nvPr/>
        </p:nvSpPr>
        <p:spPr>
          <a:xfrm>
            <a:off x="5264384" y="7306508"/>
            <a:ext cx="1381124" cy="1381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/>
          <p:cNvSpPr txBox="1"/>
          <p:nvPr/>
        </p:nvSpPr>
        <p:spPr>
          <a:xfrm>
            <a:off x="7041947" y="6967397"/>
            <a:ext cx="7736536" cy="21180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100"/>
              </a:spcBef>
            </a:pPr>
            <a:r>
              <a:rPr lang="en-ID" sz="4000" spc="70" dirty="0" smtClean="0">
                <a:solidFill>
                  <a:srgbClr val="464037"/>
                </a:solidFill>
                <a:latin typeface="Arial"/>
                <a:cs typeface="Arial"/>
              </a:rPr>
              <a:t>Suggests different kinds of classrooms for younger versus older learners.</a:t>
            </a:r>
            <a:endParaRPr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7698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CFB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1028701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599" y="0"/>
                </a:lnTo>
                <a:lnTo>
                  <a:pt x="16230599" y="8229599"/>
                </a:lnTo>
                <a:lnTo>
                  <a:pt x="0" y="8229599"/>
                </a:lnTo>
                <a:lnTo>
                  <a:pt x="0" y="0"/>
                </a:lnTo>
                <a:close/>
              </a:path>
            </a:pathLst>
          </a:custGeom>
          <a:solidFill>
            <a:srgbClr val="FFF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63705" y="4505495"/>
            <a:ext cx="6365240" cy="87011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65"/>
              </a:spcBef>
            </a:pPr>
            <a:r>
              <a:rPr lang="en-ID" sz="5600" spc="-110" dirty="0" smtClean="0">
                <a:solidFill>
                  <a:srgbClr val="B17C6E"/>
                </a:solidFill>
                <a:latin typeface="Garamond"/>
                <a:cs typeface="Garamond"/>
              </a:rPr>
              <a:t>Thank you</a:t>
            </a:r>
            <a:endParaRPr sz="5600" dirty="0">
              <a:latin typeface="Garamond"/>
              <a:cs typeface="Garamon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63705" y="3353301"/>
            <a:ext cx="49320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160" dirty="0">
                <a:solidFill>
                  <a:srgbClr val="464037"/>
                </a:solidFill>
              </a:rPr>
              <a:t>Words </a:t>
            </a:r>
            <a:r>
              <a:rPr sz="4200" spc="35" dirty="0">
                <a:solidFill>
                  <a:srgbClr val="464037"/>
                </a:solidFill>
              </a:rPr>
              <a:t>of</a:t>
            </a:r>
            <a:r>
              <a:rPr sz="4200" spc="675" dirty="0">
                <a:solidFill>
                  <a:srgbClr val="464037"/>
                </a:solidFill>
              </a:rPr>
              <a:t> </a:t>
            </a:r>
            <a:r>
              <a:rPr sz="4200" spc="220" dirty="0">
                <a:solidFill>
                  <a:srgbClr val="464037"/>
                </a:solidFill>
              </a:rPr>
              <a:t>Inspiration</a:t>
            </a:r>
            <a:endParaRPr sz="4200" dirty="0"/>
          </a:p>
        </p:txBody>
      </p:sp>
      <p:sp>
        <p:nvSpPr>
          <p:cNvPr id="7" name="object 7"/>
          <p:cNvSpPr/>
          <p:nvPr/>
        </p:nvSpPr>
        <p:spPr>
          <a:xfrm>
            <a:off x="15706245" y="930972"/>
            <a:ext cx="1555115" cy="2520315"/>
          </a:xfrm>
          <a:custGeom>
            <a:avLst/>
            <a:gdLst/>
            <a:ahLst/>
            <a:cxnLst/>
            <a:rect l="l" t="t" r="r" b="b"/>
            <a:pathLst>
              <a:path w="1555115" h="2520315">
                <a:moveTo>
                  <a:pt x="698162" y="1396442"/>
                </a:moveTo>
                <a:lnTo>
                  <a:pt x="650367" y="1394831"/>
                </a:lnTo>
                <a:lnTo>
                  <a:pt x="603435" y="1390069"/>
                </a:lnTo>
                <a:lnTo>
                  <a:pt x="557471" y="1382259"/>
                </a:lnTo>
                <a:lnTo>
                  <a:pt x="512578" y="1371504"/>
                </a:lnTo>
                <a:lnTo>
                  <a:pt x="468862" y="1357910"/>
                </a:lnTo>
                <a:lnTo>
                  <a:pt x="426425" y="1341580"/>
                </a:lnTo>
                <a:lnTo>
                  <a:pt x="385371" y="1322617"/>
                </a:lnTo>
                <a:lnTo>
                  <a:pt x="345806" y="1301126"/>
                </a:lnTo>
                <a:lnTo>
                  <a:pt x="307832" y="1277211"/>
                </a:lnTo>
                <a:lnTo>
                  <a:pt x="271555" y="1250975"/>
                </a:lnTo>
                <a:lnTo>
                  <a:pt x="237077" y="1222523"/>
                </a:lnTo>
                <a:lnTo>
                  <a:pt x="204503" y="1191958"/>
                </a:lnTo>
                <a:lnTo>
                  <a:pt x="173938" y="1159384"/>
                </a:lnTo>
                <a:lnTo>
                  <a:pt x="145484" y="1124906"/>
                </a:lnTo>
                <a:lnTo>
                  <a:pt x="119246" y="1088626"/>
                </a:lnTo>
                <a:lnTo>
                  <a:pt x="95329" y="1050650"/>
                </a:lnTo>
                <a:lnTo>
                  <a:pt x="73836" y="1011081"/>
                </a:lnTo>
                <a:lnTo>
                  <a:pt x="54871" y="970022"/>
                </a:lnTo>
                <a:lnTo>
                  <a:pt x="38538" y="927579"/>
                </a:lnTo>
                <a:lnTo>
                  <a:pt x="24942" y="883854"/>
                </a:lnTo>
                <a:lnTo>
                  <a:pt x="14186" y="838952"/>
                </a:lnTo>
                <a:lnTo>
                  <a:pt x="6374" y="792976"/>
                </a:lnTo>
                <a:lnTo>
                  <a:pt x="1610" y="746031"/>
                </a:lnTo>
                <a:lnTo>
                  <a:pt x="0" y="698221"/>
                </a:lnTo>
                <a:lnTo>
                  <a:pt x="1231" y="657977"/>
                </a:lnTo>
                <a:lnTo>
                  <a:pt x="4811" y="618386"/>
                </a:lnTo>
                <a:lnTo>
                  <a:pt x="10564" y="579464"/>
                </a:lnTo>
                <a:lnTo>
                  <a:pt x="18318" y="541231"/>
                </a:lnTo>
                <a:lnTo>
                  <a:pt x="29294" y="491413"/>
                </a:lnTo>
                <a:lnTo>
                  <a:pt x="44695" y="443235"/>
                </a:lnTo>
                <a:lnTo>
                  <a:pt x="64489" y="396685"/>
                </a:lnTo>
                <a:lnTo>
                  <a:pt x="88647" y="351751"/>
                </a:lnTo>
                <a:lnTo>
                  <a:pt x="117137" y="308422"/>
                </a:lnTo>
                <a:lnTo>
                  <a:pt x="149928" y="266685"/>
                </a:lnTo>
                <a:lnTo>
                  <a:pt x="180658" y="230296"/>
                </a:lnTo>
                <a:lnTo>
                  <a:pt x="213744" y="196085"/>
                </a:lnTo>
                <a:lnTo>
                  <a:pt x="249066" y="164180"/>
                </a:lnTo>
                <a:lnTo>
                  <a:pt x="286499" y="134708"/>
                </a:lnTo>
                <a:lnTo>
                  <a:pt x="325922" y="107796"/>
                </a:lnTo>
                <a:lnTo>
                  <a:pt x="367210" y="83573"/>
                </a:lnTo>
                <a:lnTo>
                  <a:pt x="410242" y="62166"/>
                </a:lnTo>
                <a:lnTo>
                  <a:pt x="454894" y="43702"/>
                </a:lnTo>
                <a:lnTo>
                  <a:pt x="501044" y="28309"/>
                </a:lnTo>
                <a:lnTo>
                  <a:pt x="548569" y="16115"/>
                </a:lnTo>
                <a:lnTo>
                  <a:pt x="597345" y="7247"/>
                </a:lnTo>
                <a:lnTo>
                  <a:pt x="647251" y="1833"/>
                </a:lnTo>
                <a:lnTo>
                  <a:pt x="698162" y="0"/>
                </a:lnTo>
                <a:lnTo>
                  <a:pt x="727867" y="749"/>
                </a:lnTo>
                <a:lnTo>
                  <a:pt x="757215" y="2878"/>
                </a:lnTo>
                <a:lnTo>
                  <a:pt x="786229" y="6207"/>
                </a:lnTo>
                <a:lnTo>
                  <a:pt x="814929" y="10556"/>
                </a:lnTo>
                <a:lnTo>
                  <a:pt x="865742" y="14490"/>
                </a:lnTo>
                <a:lnTo>
                  <a:pt x="915154" y="21177"/>
                </a:lnTo>
                <a:lnTo>
                  <a:pt x="963161" y="30622"/>
                </a:lnTo>
                <a:lnTo>
                  <a:pt x="1009760" y="42830"/>
                </a:lnTo>
                <a:lnTo>
                  <a:pt x="1054949" y="57806"/>
                </a:lnTo>
                <a:lnTo>
                  <a:pt x="1098725" y="75555"/>
                </a:lnTo>
                <a:lnTo>
                  <a:pt x="1141086" y="96081"/>
                </a:lnTo>
                <a:lnTo>
                  <a:pt x="1182028" y="119389"/>
                </a:lnTo>
                <a:lnTo>
                  <a:pt x="1221549" y="145484"/>
                </a:lnTo>
                <a:lnTo>
                  <a:pt x="1259647" y="174370"/>
                </a:lnTo>
                <a:lnTo>
                  <a:pt x="1296318" y="206052"/>
                </a:lnTo>
                <a:lnTo>
                  <a:pt x="1331560" y="240536"/>
                </a:lnTo>
                <a:lnTo>
                  <a:pt x="1362255" y="274606"/>
                </a:lnTo>
                <a:lnTo>
                  <a:pt x="1390683" y="310483"/>
                </a:lnTo>
                <a:lnTo>
                  <a:pt x="1416843" y="348165"/>
                </a:lnTo>
                <a:lnTo>
                  <a:pt x="1440734" y="387654"/>
                </a:lnTo>
                <a:lnTo>
                  <a:pt x="1462354" y="428950"/>
                </a:lnTo>
                <a:lnTo>
                  <a:pt x="1481703" y="472052"/>
                </a:lnTo>
                <a:lnTo>
                  <a:pt x="1498780" y="516962"/>
                </a:lnTo>
                <a:lnTo>
                  <a:pt x="1513583" y="563679"/>
                </a:lnTo>
                <a:lnTo>
                  <a:pt x="1526112" y="612203"/>
                </a:lnTo>
                <a:lnTo>
                  <a:pt x="1536366" y="662535"/>
                </a:lnTo>
                <a:lnTo>
                  <a:pt x="1544342" y="714675"/>
                </a:lnTo>
                <a:lnTo>
                  <a:pt x="1550041" y="768623"/>
                </a:lnTo>
                <a:lnTo>
                  <a:pt x="1553461" y="824379"/>
                </a:lnTo>
                <a:lnTo>
                  <a:pt x="1554601" y="881944"/>
                </a:lnTo>
                <a:lnTo>
                  <a:pt x="1553981" y="922416"/>
                </a:lnTo>
                <a:lnTo>
                  <a:pt x="1552120" y="962738"/>
                </a:lnTo>
                <a:lnTo>
                  <a:pt x="1549018" y="1002908"/>
                </a:lnTo>
                <a:lnTo>
                  <a:pt x="1544675" y="1042927"/>
                </a:lnTo>
                <a:lnTo>
                  <a:pt x="1539091" y="1082795"/>
                </a:lnTo>
                <a:lnTo>
                  <a:pt x="1532266" y="1122512"/>
                </a:lnTo>
                <a:lnTo>
                  <a:pt x="1524201" y="1162078"/>
                </a:lnTo>
                <a:lnTo>
                  <a:pt x="1514894" y="1201494"/>
                </a:lnTo>
                <a:lnTo>
                  <a:pt x="1504347" y="1240758"/>
                </a:lnTo>
                <a:lnTo>
                  <a:pt x="1499621" y="1256440"/>
                </a:lnTo>
                <a:lnTo>
                  <a:pt x="1116411" y="1256440"/>
                </a:lnTo>
                <a:lnTo>
                  <a:pt x="1076488" y="1284263"/>
                </a:lnTo>
                <a:lnTo>
                  <a:pt x="1034647" y="1309361"/>
                </a:lnTo>
                <a:lnTo>
                  <a:pt x="991007" y="1331587"/>
                </a:lnTo>
                <a:lnTo>
                  <a:pt x="945689" y="1350794"/>
                </a:lnTo>
                <a:lnTo>
                  <a:pt x="898814" y="1366837"/>
                </a:lnTo>
                <a:lnTo>
                  <a:pt x="850503" y="1379570"/>
                </a:lnTo>
                <a:lnTo>
                  <a:pt x="800877" y="1388846"/>
                </a:lnTo>
                <a:lnTo>
                  <a:pt x="750057" y="1394518"/>
                </a:lnTo>
                <a:lnTo>
                  <a:pt x="698162" y="1396442"/>
                </a:lnTo>
                <a:close/>
              </a:path>
              <a:path w="1555115" h="2520315">
                <a:moveTo>
                  <a:pt x="353482" y="2520027"/>
                </a:moveTo>
                <a:lnTo>
                  <a:pt x="271664" y="2392564"/>
                </a:lnTo>
                <a:lnTo>
                  <a:pt x="327136" y="2355560"/>
                </a:lnTo>
                <a:lnTo>
                  <a:pt x="380728" y="2318557"/>
                </a:lnTo>
                <a:lnTo>
                  <a:pt x="432439" y="2281555"/>
                </a:lnTo>
                <a:lnTo>
                  <a:pt x="482271" y="2244553"/>
                </a:lnTo>
                <a:lnTo>
                  <a:pt x="530223" y="2207553"/>
                </a:lnTo>
                <a:lnTo>
                  <a:pt x="576294" y="2170552"/>
                </a:lnTo>
                <a:lnTo>
                  <a:pt x="620485" y="2133553"/>
                </a:lnTo>
                <a:lnTo>
                  <a:pt x="662797" y="2096554"/>
                </a:lnTo>
                <a:lnTo>
                  <a:pt x="703228" y="2059554"/>
                </a:lnTo>
                <a:lnTo>
                  <a:pt x="741778" y="2022556"/>
                </a:lnTo>
                <a:lnTo>
                  <a:pt x="778449" y="1985557"/>
                </a:lnTo>
                <a:lnTo>
                  <a:pt x="813239" y="1948558"/>
                </a:lnTo>
                <a:lnTo>
                  <a:pt x="846149" y="1911559"/>
                </a:lnTo>
                <a:lnTo>
                  <a:pt x="877179" y="1874560"/>
                </a:lnTo>
                <a:lnTo>
                  <a:pt x="906328" y="1837560"/>
                </a:lnTo>
                <a:lnTo>
                  <a:pt x="933597" y="1800560"/>
                </a:lnTo>
                <a:lnTo>
                  <a:pt x="958986" y="1763560"/>
                </a:lnTo>
                <a:lnTo>
                  <a:pt x="982494" y="1726559"/>
                </a:lnTo>
                <a:lnTo>
                  <a:pt x="1004121" y="1689557"/>
                </a:lnTo>
                <a:lnTo>
                  <a:pt x="1023868" y="1652554"/>
                </a:lnTo>
                <a:lnTo>
                  <a:pt x="1041735" y="1615551"/>
                </a:lnTo>
                <a:lnTo>
                  <a:pt x="1057721" y="1578546"/>
                </a:lnTo>
                <a:lnTo>
                  <a:pt x="1071826" y="1541540"/>
                </a:lnTo>
                <a:lnTo>
                  <a:pt x="1084051" y="1504533"/>
                </a:lnTo>
                <a:lnTo>
                  <a:pt x="1094395" y="1467525"/>
                </a:lnTo>
                <a:lnTo>
                  <a:pt x="1109441" y="1393503"/>
                </a:lnTo>
                <a:lnTo>
                  <a:pt x="1116964" y="1319476"/>
                </a:lnTo>
                <a:lnTo>
                  <a:pt x="1117859" y="1284263"/>
                </a:lnTo>
                <a:lnTo>
                  <a:pt x="1117827" y="1279872"/>
                </a:lnTo>
                <a:lnTo>
                  <a:pt x="1117703" y="1275763"/>
                </a:lnTo>
                <a:lnTo>
                  <a:pt x="1117243" y="1269304"/>
                </a:lnTo>
                <a:lnTo>
                  <a:pt x="1116740" y="1262918"/>
                </a:lnTo>
                <a:lnTo>
                  <a:pt x="1116411" y="1256440"/>
                </a:lnTo>
                <a:lnTo>
                  <a:pt x="1499621" y="1256440"/>
                </a:lnTo>
                <a:lnTo>
                  <a:pt x="1492559" y="1279872"/>
                </a:lnTo>
                <a:lnTo>
                  <a:pt x="1479530" y="1318835"/>
                </a:lnTo>
                <a:lnTo>
                  <a:pt x="1465154" y="1357910"/>
                </a:lnTo>
                <a:lnTo>
                  <a:pt x="1449691" y="1396442"/>
                </a:lnTo>
                <a:lnTo>
                  <a:pt x="1432998" y="1434817"/>
                </a:lnTo>
                <a:lnTo>
                  <a:pt x="1415006" y="1473177"/>
                </a:lnTo>
                <a:lnTo>
                  <a:pt x="1395773" y="1511385"/>
                </a:lnTo>
                <a:lnTo>
                  <a:pt x="1375299" y="1549442"/>
                </a:lnTo>
                <a:lnTo>
                  <a:pt x="1353584" y="1587349"/>
                </a:lnTo>
                <a:lnTo>
                  <a:pt x="1330629" y="1625105"/>
                </a:lnTo>
                <a:lnTo>
                  <a:pt x="1306433" y="1662710"/>
                </a:lnTo>
                <a:lnTo>
                  <a:pt x="1280995" y="1700165"/>
                </a:lnTo>
                <a:lnTo>
                  <a:pt x="1254317" y="1737468"/>
                </a:lnTo>
                <a:lnTo>
                  <a:pt x="1226399" y="1774621"/>
                </a:lnTo>
                <a:lnTo>
                  <a:pt x="1197239" y="1811623"/>
                </a:lnTo>
                <a:lnTo>
                  <a:pt x="1166839" y="1848475"/>
                </a:lnTo>
                <a:lnTo>
                  <a:pt x="1135198" y="1885175"/>
                </a:lnTo>
                <a:lnTo>
                  <a:pt x="1102316" y="1921725"/>
                </a:lnTo>
                <a:lnTo>
                  <a:pt x="1068193" y="1958125"/>
                </a:lnTo>
                <a:lnTo>
                  <a:pt x="1032829" y="1994373"/>
                </a:lnTo>
                <a:lnTo>
                  <a:pt x="996225" y="2030471"/>
                </a:lnTo>
                <a:lnTo>
                  <a:pt x="958380" y="2066418"/>
                </a:lnTo>
                <a:lnTo>
                  <a:pt x="919294" y="2102215"/>
                </a:lnTo>
                <a:lnTo>
                  <a:pt x="878967" y="2137861"/>
                </a:lnTo>
                <a:lnTo>
                  <a:pt x="837400" y="2173356"/>
                </a:lnTo>
                <a:lnTo>
                  <a:pt x="794591" y="2208701"/>
                </a:lnTo>
                <a:lnTo>
                  <a:pt x="750542" y="2243895"/>
                </a:lnTo>
                <a:lnTo>
                  <a:pt x="705252" y="2278938"/>
                </a:lnTo>
                <a:lnTo>
                  <a:pt x="658722" y="2313831"/>
                </a:lnTo>
                <a:lnTo>
                  <a:pt x="610950" y="2348574"/>
                </a:lnTo>
                <a:lnTo>
                  <a:pt x="561938" y="2383166"/>
                </a:lnTo>
                <a:lnTo>
                  <a:pt x="511685" y="2417607"/>
                </a:lnTo>
                <a:lnTo>
                  <a:pt x="460192" y="2451897"/>
                </a:lnTo>
                <a:lnTo>
                  <a:pt x="407457" y="2486038"/>
                </a:lnTo>
                <a:lnTo>
                  <a:pt x="353482" y="2520027"/>
                </a:lnTo>
                <a:close/>
              </a:path>
            </a:pathLst>
          </a:custGeom>
          <a:solidFill>
            <a:srgbClr val="CFB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12823" y="930972"/>
            <a:ext cx="1564640" cy="2520315"/>
          </a:xfrm>
          <a:custGeom>
            <a:avLst/>
            <a:gdLst/>
            <a:ahLst/>
            <a:cxnLst/>
            <a:rect l="l" t="t" r="r" b="b"/>
            <a:pathLst>
              <a:path w="1564640" h="2520315">
                <a:moveTo>
                  <a:pt x="698162" y="1396442"/>
                </a:moveTo>
                <a:lnTo>
                  <a:pt x="650367" y="1394831"/>
                </a:lnTo>
                <a:lnTo>
                  <a:pt x="603435" y="1390067"/>
                </a:lnTo>
                <a:lnTo>
                  <a:pt x="557471" y="1382253"/>
                </a:lnTo>
                <a:lnTo>
                  <a:pt x="512578" y="1371496"/>
                </a:lnTo>
                <a:lnTo>
                  <a:pt x="468862" y="1357897"/>
                </a:lnTo>
                <a:lnTo>
                  <a:pt x="426425" y="1341562"/>
                </a:lnTo>
                <a:lnTo>
                  <a:pt x="385371" y="1322594"/>
                </a:lnTo>
                <a:lnTo>
                  <a:pt x="345806" y="1301097"/>
                </a:lnTo>
                <a:lnTo>
                  <a:pt x="307832" y="1277177"/>
                </a:lnTo>
                <a:lnTo>
                  <a:pt x="271555" y="1250936"/>
                </a:lnTo>
                <a:lnTo>
                  <a:pt x="237077" y="1222478"/>
                </a:lnTo>
                <a:lnTo>
                  <a:pt x="204503" y="1191909"/>
                </a:lnTo>
                <a:lnTo>
                  <a:pt x="173938" y="1159332"/>
                </a:lnTo>
                <a:lnTo>
                  <a:pt x="145484" y="1124850"/>
                </a:lnTo>
                <a:lnTo>
                  <a:pt x="119246" y="1088569"/>
                </a:lnTo>
                <a:lnTo>
                  <a:pt x="95329" y="1050592"/>
                </a:lnTo>
                <a:lnTo>
                  <a:pt x="73836" y="1011024"/>
                </a:lnTo>
                <a:lnTo>
                  <a:pt x="54871" y="969968"/>
                </a:lnTo>
                <a:lnTo>
                  <a:pt x="38538" y="927528"/>
                </a:lnTo>
                <a:lnTo>
                  <a:pt x="24942" y="883809"/>
                </a:lnTo>
                <a:lnTo>
                  <a:pt x="14186" y="838915"/>
                </a:lnTo>
                <a:lnTo>
                  <a:pt x="6374" y="792949"/>
                </a:lnTo>
                <a:lnTo>
                  <a:pt x="1610" y="746016"/>
                </a:lnTo>
                <a:lnTo>
                  <a:pt x="0" y="698221"/>
                </a:lnTo>
                <a:lnTo>
                  <a:pt x="1610" y="650421"/>
                </a:lnTo>
                <a:lnTo>
                  <a:pt x="6374" y="603486"/>
                </a:lnTo>
                <a:lnTo>
                  <a:pt x="14186" y="557518"/>
                </a:lnTo>
                <a:lnTo>
                  <a:pt x="24942" y="512621"/>
                </a:lnTo>
                <a:lnTo>
                  <a:pt x="38538" y="468901"/>
                </a:lnTo>
                <a:lnTo>
                  <a:pt x="54871" y="426460"/>
                </a:lnTo>
                <a:lnTo>
                  <a:pt x="73836" y="385403"/>
                </a:lnTo>
                <a:lnTo>
                  <a:pt x="95329" y="345835"/>
                </a:lnTo>
                <a:lnTo>
                  <a:pt x="119246" y="307858"/>
                </a:lnTo>
                <a:lnTo>
                  <a:pt x="145484" y="271577"/>
                </a:lnTo>
                <a:lnTo>
                  <a:pt x="173938" y="237097"/>
                </a:lnTo>
                <a:lnTo>
                  <a:pt x="204503" y="204520"/>
                </a:lnTo>
                <a:lnTo>
                  <a:pt x="237077" y="173952"/>
                </a:lnTo>
                <a:lnTo>
                  <a:pt x="271555" y="145496"/>
                </a:lnTo>
                <a:lnTo>
                  <a:pt x="307832" y="119256"/>
                </a:lnTo>
                <a:lnTo>
                  <a:pt x="345806" y="95337"/>
                </a:lnTo>
                <a:lnTo>
                  <a:pt x="385371" y="73842"/>
                </a:lnTo>
                <a:lnTo>
                  <a:pt x="426425" y="54875"/>
                </a:lnTo>
                <a:lnTo>
                  <a:pt x="468862" y="38541"/>
                </a:lnTo>
                <a:lnTo>
                  <a:pt x="512578" y="24944"/>
                </a:lnTo>
                <a:lnTo>
                  <a:pt x="557471" y="14187"/>
                </a:lnTo>
                <a:lnTo>
                  <a:pt x="603435" y="6374"/>
                </a:lnTo>
                <a:lnTo>
                  <a:pt x="650367" y="1611"/>
                </a:lnTo>
                <a:lnTo>
                  <a:pt x="698162" y="0"/>
                </a:lnTo>
                <a:lnTo>
                  <a:pt x="726873" y="726"/>
                </a:lnTo>
                <a:lnTo>
                  <a:pt x="755234" y="2769"/>
                </a:lnTo>
                <a:lnTo>
                  <a:pt x="783260" y="5920"/>
                </a:lnTo>
                <a:lnTo>
                  <a:pt x="810966" y="9972"/>
                </a:lnTo>
                <a:lnTo>
                  <a:pt x="863315" y="13252"/>
                </a:lnTo>
                <a:lnTo>
                  <a:pt x="914198" y="19410"/>
                </a:lnTo>
                <a:lnTo>
                  <a:pt x="963611" y="28450"/>
                </a:lnTo>
                <a:lnTo>
                  <a:pt x="1011552" y="40378"/>
                </a:lnTo>
                <a:lnTo>
                  <a:pt x="1058018" y="55200"/>
                </a:lnTo>
                <a:lnTo>
                  <a:pt x="1103004" y="72920"/>
                </a:lnTo>
                <a:lnTo>
                  <a:pt x="1146509" y="93544"/>
                </a:lnTo>
                <a:lnTo>
                  <a:pt x="1188529" y="117077"/>
                </a:lnTo>
                <a:lnTo>
                  <a:pt x="1229060" y="143524"/>
                </a:lnTo>
                <a:lnTo>
                  <a:pt x="1268100" y="172891"/>
                </a:lnTo>
                <a:lnTo>
                  <a:pt x="1305646" y="205184"/>
                </a:lnTo>
                <a:lnTo>
                  <a:pt x="1341694" y="240406"/>
                </a:lnTo>
                <a:lnTo>
                  <a:pt x="1372393" y="274453"/>
                </a:lnTo>
                <a:lnTo>
                  <a:pt x="1400822" y="310312"/>
                </a:lnTo>
                <a:lnTo>
                  <a:pt x="1426978" y="347985"/>
                </a:lnTo>
                <a:lnTo>
                  <a:pt x="1450862" y="387471"/>
                </a:lnTo>
                <a:lnTo>
                  <a:pt x="1472474" y="428768"/>
                </a:lnTo>
                <a:lnTo>
                  <a:pt x="1491812" y="471878"/>
                </a:lnTo>
                <a:lnTo>
                  <a:pt x="1508877" y="516800"/>
                </a:lnTo>
                <a:lnTo>
                  <a:pt x="1523668" y="563532"/>
                </a:lnTo>
                <a:lnTo>
                  <a:pt x="1536185" y="612076"/>
                </a:lnTo>
                <a:lnTo>
                  <a:pt x="1546427" y="662430"/>
                </a:lnTo>
                <a:lnTo>
                  <a:pt x="1554394" y="714594"/>
                </a:lnTo>
                <a:lnTo>
                  <a:pt x="1560085" y="768568"/>
                </a:lnTo>
                <a:lnTo>
                  <a:pt x="1563500" y="824352"/>
                </a:lnTo>
                <a:lnTo>
                  <a:pt x="1564638" y="881945"/>
                </a:lnTo>
                <a:lnTo>
                  <a:pt x="1564017" y="922417"/>
                </a:lnTo>
                <a:lnTo>
                  <a:pt x="1562156" y="962738"/>
                </a:lnTo>
                <a:lnTo>
                  <a:pt x="1559054" y="1002908"/>
                </a:lnTo>
                <a:lnTo>
                  <a:pt x="1554710" y="1042927"/>
                </a:lnTo>
                <a:lnTo>
                  <a:pt x="1549126" y="1082795"/>
                </a:lnTo>
                <a:lnTo>
                  <a:pt x="1542301" y="1122513"/>
                </a:lnTo>
                <a:lnTo>
                  <a:pt x="1534235" y="1162079"/>
                </a:lnTo>
                <a:lnTo>
                  <a:pt x="1524928" y="1201494"/>
                </a:lnTo>
                <a:lnTo>
                  <a:pt x="1514380" y="1240759"/>
                </a:lnTo>
                <a:lnTo>
                  <a:pt x="1511847" y="1249164"/>
                </a:lnTo>
                <a:lnTo>
                  <a:pt x="1125992" y="1249164"/>
                </a:lnTo>
                <a:lnTo>
                  <a:pt x="1085449" y="1278452"/>
                </a:lnTo>
                <a:lnTo>
                  <a:pt x="1042836" y="1304863"/>
                </a:lnTo>
                <a:lnTo>
                  <a:pt x="998292" y="1328247"/>
                </a:lnTo>
                <a:lnTo>
                  <a:pt x="951954" y="1348451"/>
                </a:lnTo>
                <a:lnTo>
                  <a:pt x="903959" y="1365322"/>
                </a:lnTo>
                <a:lnTo>
                  <a:pt x="854445" y="1378709"/>
                </a:lnTo>
                <a:lnTo>
                  <a:pt x="803550" y="1388459"/>
                </a:lnTo>
                <a:lnTo>
                  <a:pt x="751410" y="1394421"/>
                </a:lnTo>
                <a:lnTo>
                  <a:pt x="698162" y="1396442"/>
                </a:lnTo>
                <a:close/>
              </a:path>
              <a:path w="1564640" h="2520315">
                <a:moveTo>
                  <a:pt x="363551" y="2520028"/>
                </a:moveTo>
                <a:lnTo>
                  <a:pt x="281668" y="2392565"/>
                </a:lnTo>
                <a:lnTo>
                  <a:pt x="337149" y="2355561"/>
                </a:lnTo>
                <a:lnTo>
                  <a:pt x="390749" y="2318557"/>
                </a:lnTo>
                <a:lnTo>
                  <a:pt x="442467" y="2281555"/>
                </a:lnTo>
                <a:lnTo>
                  <a:pt x="492304" y="2244554"/>
                </a:lnTo>
                <a:lnTo>
                  <a:pt x="540260" y="2207553"/>
                </a:lnTo>
                <a:lnTo>
                  <a:pt x="586335" y="2170553"/>
                </a:lnTo>
                <a:lnTo>
                  <a:pt x="630530" y="2133553"/>
                </a:lnTo>
                <a:lnTo>
                  <a:pt x="672843" y="2096554"/>
                </a:lnTo>
                <a:lnTo>
                  <a:pt x="713275" y="2059555"/>
                </a:lnTo>
                <a:lnTo>
                  <a:pt x="751826" y="2022556"/>
                </a:lnTo>
                <a:lnTo>
                  <a:pt x="788496" y="1985557"/>
                </a:lnTo>
                <a:lnTo>
                  <a:pt x="823285" y="1948558"/>
                </a:lnTo>
                <a:lnTo>
                  <a:pt x="856194" y="1911559"/>
                </a:lnTo>
                <a:lnTo>
                  <a:pt x="887222" y="1874560"/>
                </a:lnTo>
                <a:lnTo>
                  <a:pt x="916369" y="1837561"/>
                </a:lnTo>
                <a:lnTo>
                  <a:pt x="943635" y="1800561"/>
                </a:lnTo>
                <a:lnTo>
                  <a:pt x="969021" y="1763560"/>
                </a:lnTo>
                <a:lnTo>
                  <a:pt x="992526" y="1726559"/>
                </a:lnTo>
                <a:lnTo>
                  <a:pt x="1014150" y="1689557"/>
                </a:lnTo>
                <a:lnTo>
                  <a:pt x="1033894" y="1652555"/>
                </a:lnTo>
                <a:lnTo>
                  <a:pt x="1051757" y="1615551"/>
                </a:lnTo>
                <a:lnTo>
                  <a:pt x="1067740" y="1578546"/>
                </a:lnTo>
                <a:lnTo>
                  <a:pt x="1081842" y="1541540"/>
                </a:lnTo>
                <a:lnTo>
                  <a:pt x="1094064" y="1504533"/>
                </a:lnTo>
                <a:lnTo>
                  <a:pt x="1104406" y="1467525"/>
                </a:lnTo>
                <a:lnTo>
                  <a:pt x="1119448" y="1393504"/>
                </a:lnTo>
                <a:lnTo>
                  <a:pt x="1126968" y="1319476"/>
                </a:lnTo>
                <a:lnTo>
                  <a:pt x="1127909" y="1282459"/>
                </a:lnTo>
                <a:lnTo>
                  <a:pt x="1127691" y="1273840"/>
                </a:lnTo>
                <a:lnTo>
                  <a:pt x="1127170" y="1265544"/>
                </a:lnTo>
                <a:lnTo>
                  <a:pt x="1126538" y="1257381"/>
                </a:lnTo>
                <a:lnTo>
                  <a:pt x="1125992" y="1249164"/>
                </a:lnTo>
                <a:lnTo>
                  <a:pt x="1511847" y="1249164"/>
                </a:lnTo>
                <a:lnTo>
                  <a:pt x="1502592" y="1279872"/>
                </a:lnTo>
                <a:lnTo>
                  <a:pt x="1489562" y="1318835"/>
                </a:lnTo>
                <a:lnTo>
                  <a:pt x="1475192" y="1357897"/>
                </a:lnTo>
                <a:lnTo>
                  <a:pt x="1459723" y="1396442"/>
                </a:lnTo>
                <a:lnTo>
                  <a:pt x="1443029" y="1434818"/>
                </a:lnTo>
                <a:lnTo>
                  <a:pt x="1425036" y="1473177"/>
                </a:lnTo>
                <a:lnTo>
                  <a:pt x="1405803" y="1511385"/>
                </a:lnTo>
                <a:lnTo>
                  <a:pt x="1385329" y="1549443"/>
                </a:lnTo>
                <a:lnTo>
                  <a:pt x="1363613" y="1587350"/>
                </a:lnTo>
                <a:lnTo>
                  <a:pt x="1340658" y="1625106"/>
                </a:lnTo>
                <a:lnTo>
                  <a:pt x="1316461" y="1662711"/>
                </a:lnTo>
                <a:lnTo>
                  <a:pt x="1291024" y="1700165"/>
                </a:lnTo>
                <a:lnTo>
                  <a:pt x="1264346" y="1737469"/>
                </a:lnTo>
                <a:lnTo>
                  <a:pt x="1236427" y="1774622"/>
                </a:lnTo>
                <a:lnTo>
                  <a:pt x="1207268" y="1811624"/>
                </a:lnTo>
                <a:lnTo>
                  <a:pt x="1176868" y="1848475"/>
                </a:lnTo>
                <a:lnTo>
                  <a:pt x="1145227" y="1885176"/>
                </a:lnTo>
                <a:lnTo>
                  <a:pt x="1112345" y="1921726"/>
                </a:lnTo>
                <a:lnTo>
                  <a:pt x="1078223" y="1958125"/>
                </a:lnTo>
                <a:lnTo>
                  <a:pt x="1042861" y="1994374"/>
                </a:lnTo>
                <a:lnTo>
                  <a:pt x="1006257" y="2030471"/>
                </a:lnTo>
                <a:lnTo>
                  <a:pt x="968413" y="2066419"/>
                </a:lnTo>
                <a:lnTo>
                  <a:pt x="929329" y="2102215"/>
                </a:lnTo>
                <a:lnTo>
                  <a:pt x="889004" y="2137861"/>
                </a:lnTo>
                <a:lnTo>
                  <a:pt x="847438" y="2173357"/>
                </a:lnTo>
                <a:lnTo>
                  <a:pt x="804632" y="2208701"/>
                </a:lnTo>
                <a:lnTo>
                  <a:pt x="760585" y="2243895"/>
                </a:lnTo>
                <a:lnTo>
                  <a:pt x="715297" y="2278939"/>
                </a:lnTo>
                <a:lnTo>
                  <a:pt x="668769" y="2313832"/>
                </a:lnTo>
                <a:lnTo>
                  <a:pt x="621001" y="2348574"/>
                </a:lnTo>
                <a:lnTo>
                  <a:pt x="571992" y="2383166"/>
                </a:lnTo>
                <a:lnTo>
                  <a:pt x="521742" y="2417607"/>
                </a:lnTo>
                <a:lnTo>
                  <a:pt x="470252" y="2451898"/>
                </a:lnTo>
                <a:lnTo>
                  <a:pt x="417522" y="2486038"/>
                </a:lnTo>
                <a:lnTo>
                  <a:pt x="363551" y="2520028"/>
                </a:lnTo>
                <a:close/>
              </a:path>
            </a:pathLst>
          </a:custGeom>
          <a:solidFill>
            <a:srgbClr val="CFBFA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5470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5E2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452158"/>
            <a:ext cx="10896600" cy="5334451"/>
          </a:xfrm>
          <a:custGeom>
            <a:avLst/>
            <a:gdLst/>
            <a:ahLst/>
            <a:cxnLst/>
            <a:rect l="l" t="t" r="r" b="b"/>
            <a:pathLst>
              <a:path w="9582150" h="3686175">
                <a:moveTo>
                  <a:pt x="0" y="0"/>
                </a:moveTo>
                <a:lnTo>
                  <a:pt x="9582149" y="0"/>
                </a:lnTo>
                <a:lnTo>
                  <a:pt x="9582149" y="3686174"/>
                </a:lnTo>
                <a:lnTo>
                  <a:pt x="0" y="3686174"/>
                </a:lnTo>
                <a:lnTo>
                  <a:pt x="0" y="0"/>
                </a:lnTo>
                <a:close/>
              </a:path>
            </a:pathLst>
          </a:custGeom>
          <a:solidFill>
            <a:srgbClr val="FFF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84610" y="1141038"/>
            <a:ext cx="5654389" cy="1847942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 marR="5080">
              <a:lnSpc>
                <a:spcPts val="6609"/>
              </a:lnSpc>
              <a:spcBef>
                <a:spcPts val="1210"/>
              </a:spcBef>
            </a:pPr>
            <a:r>
              <a:rPr lang="en-ID" sz="6400" spc="-445" dirty="0" smtClean="0">
                <a:solidFill>
                  <a:srgbClr val="464037"/>
                </a:solidFill>
              </a:rPr>
              <a:t>Information Processing Theory</a:t>
            </a:r>
            <a:endParaRPr sz="6400" dirty="0"/>
          </a:p>
        </p:txBody>
      </p:sp>
      <p:sp>
        <p:nvSpPr>
          <p:cNvPr id="6" name="object 6"/>
          <p:cNvSpPr txBox="1"/>
          <p:nvPr/>
        </p:nvSpPr>
        <p:spPr>
          <a:xfrm>
            <a:off x="1584611" y="3959647"/>
            <a:ext cx="6066155" cy="48269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4800" spc="165" dirty="0" smtClean="0"/>
              <a:t>Cognitive theory of learning that describe the processing, storage, and retrieval of knowledge in the mind</a:t>
            </a:r>
            <a:endParaRPr lang="en-US" sz="4800" spc="80" dirty="0" smtClean="0"/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5E2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1800" y="232537"/>
            <a:ext cx="10988390" cy="1001556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 marR="5080">
              <a:lnSpc>
                <a:spcPts val="6609"/>
              </a:lnSpc>
              <a:spcBef>
                <a:spcPts val="1210"/>
              </a:spcBef>
            </a:pPr>
            <a:r>
              <a:rPr lang="en-ID" sz="6400" spc="-445" dirty="0" smtClean="0">
                <a:solidFill>
                  <a:srgbClr val="464037"/>
                </a:solidFill>
              </a:rPr>
              <a:t>The Sequence of </a:t>
            </a:r>
            <a:r>
              <a:rPr lang="en-ID" sz="6400" spc="-445" dirty="0" smtClean="0">
                <a:solidFill>
                  <a:srgbClr val="464037"/>
                </a:solidFill>
              </a:rPr>
              <a:t>Information Processing</a:t>
            </a:r>
            <a:endParaRPr sz="6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275" t="38542" r="39459" b="32292"/>
          <a:stretch/>
        </p:blipFill>
        <p:spPr>
          <a:xfrm>
            <a:off x="457200" y="1466630"/>
            <a:ext cx="17297400" cy="809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2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5E2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24400" y="243508"/>
            <a:ext cx="10988390" cy="1049198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 marR="5080">
              <a:lnSpc>
                <a:spcPts val="6609"/>
              </a:lnSpc>
              <a:spcBef>
                <a:spcPts val="1210"/>
              </a:spcBef>
            </a:pPr>
            <a:r>
              <a:rPr lang="en-ID" sz="7200" spc="-445" dirty="0" smtClean="0">
                <a:solidFill>
                  <a:srgbClr val="464037"/>
                </a:solidFill>
              </a:rPr>
              <a:t>Research on The Brain</a:t>
            </a:r>
            <a:endParaRPr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0630" t="17708" r="9004" b="7292"/>
          <a:stretch/>
        </p:blipFill>
        <p:spPr>
          <a:xfrm>
            <a:off x="1943100" y="2028584"/>
            <a:ext cx="14401799" cy="750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CFB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25999" y="1408670"/>
            <a:ext cx="7880984" cy="11131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ID" sz="7100" spc="-490" dirty="0" smtClean="0"/>
              <a:t>Donald </a:t>
            </a:r>
            <a:r>
              <a:rPr lang="en-ID" sz="7100" spc="-490" dirty="0" err="1" smtClean="0"/>
              <a:t>Olding</a:t>
            </a:r>
            <a:r>
              <a:rPr lang="en-ID" sz="7100" spc="-490" dirty="0" smtClean="0"/>
              <a:t> Hebb</a:t>
            </a:r>
            <a:endParaRPr sz="7100" dirty="0"/>
          </a:p>
        </p:txBody>
      </p:sp>
      <p:sp>
        <p:nvSpPr>
          <p:cNvPr id="4" name="object 4"/>
          <p:cNvSpPr txBox="1"/>
          <p:nvPr/>
        </p:nvSpPr>
        <p:spPr>
          <a:xfrm>
            <a:off x="9125999" y="2720541"/>
            <a:ext cx="6452870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ID" sz="4800" spc="150" dirty="0" smtClean="0">
                <a:solidFill>
                  <a:srgbClr val="464037"/>
                </a:solidFill>
                <a:latin typeface="Garamond"/>
                <a:cs typeface="Garamond"/>
              </a:rPr>
              <a:t>1904 - 1985</a:t>
            </a:r>
            <a:endParaRPr sz="4800" dirty="0">
              <a:latin typeface="Garamond"/>
              <a:cs typeface="Garamon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43045" y="3727080"/>
            <a:ext cx="10945495" cy="4838700"/>
          </a:xfrm>
          <a:custGeom>
            <a:avLst/>
            <a:gdLst/>
            <a:ahLst/>
            <a:cxnLst/>
            <a:rect l="l" t="t" r="r" b="b"/>
            <a:pathLst>
              <a:path w="10945494" h="4838700">
                <a:moveTo>
                  <a:pt x="0" y="0"/>
                </a:moveTo>
                <a:lnTo>
                  <a:pt x="10944954" y="0"/>
                </a:lnTo>
                <a:lnTo>
                  <a:pt x="10944954" y="4838699"/>
                </a:lnTo>
                <a:lnTo>
                  <a:pt x="0" y="4838699"/>
                </a:lnTo>
                <a:lnTo>
                  <a:pt x="0" y="0"/>
                </a:lnTo>
                <a:close/>
              </a:path>
            </a:pathLst>
          </a:custGeom>
          <a:solidFill>
            <a:srgbClr val="F5E2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880465"/>
            <a:ext cx="8191500" cy="638175"/>
          </a:xfrm>
          <a:custGeom>
            <a:avLst/>
            <a:gdLst/>
            <a:ahLst/>
            <a:cxnLst/>
            <a:rect l="l" t="t" r="r" b="b"/>
            <a:pathLst>
              <a:path w="8191500" h="638175">
                <a:moveTo>
                  <a:pt x="0" y="0"/>
                </a:moveTo>
                <a:lnTo>
                  <a:pt x="8191499" y="0"/>
                </a:lnTo>
                <a:lnTo>
                  <a:pt x="8191499" y="638174"/>
                </a:lnTo>
                <a:lnTo>
                  <a:pt x="0" y="638174"/>
                </a:lnTo>
                <a:lnTo>
                  <a:pt x="0" y="0"/>
                </a:lnTo>
                <a:close/>
              </a:path>
            </a:pathLst>
          </a:custGeom>
          <a:solidFill>
            <a:srgbClr val="FFF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25999" y="4226093"/>
            <a:ext cx="8476201" cy="5684248"/>
          </a:xfrm>
          <a:prstGeom prst="rect">
            <a:avLst/>
          </a:prstGeom>
        </p:spPr>
        <p:txBody>
          <a:bodyPr vert="horz" wrap="square" lIns="0" tIns="29527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2325"/>
              </a:spcBef>
            </a:pPr>
            <a:r>
              <a:rPr lang="en-ID" sz="3600" b="1" spc="110" dirty="0" smtClean="0">
                <a:solidFill>
                  <a:srgbClr val="002060"/>
                </a:solidFill>
                <a:latin typeface="Arial"/>
                <a:cs typeface="Arial"/>
              </a:rPr>
              <a:t>Principle of </a:t>
            </a:r>
            <a:r>
              <a:rPr lang="en-ID" sz="3600" b="1" spc="110" dirty="0" err="1" smtClean="0">
                <a:solidFill>
                  <a:srgbClr val="002060"/>
                </a:solidFill>
                <a:latin typeface="Arial"/>
                <a:cs typeface="Arial"/>
              </a:rPr>
              <a:t>Equipotentiality</a:t>
            </a:r>
            <a:endParaRPr sz="36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lang="en-ID" sz="4000" spc="75" dirty="0" smtClean="0">
                <a:solidFill>
                  <a:srgbClr val="464037"/>
                </a:solidFill>
                <a:latin typeface="Arial"/>
                <a:cs typeface="Arial"/>
              </a:rPr>
              <a:t>If one part of the cortex is destroyed, other parts of the cortex take over the destroyed portion’s function</a:t>
            </a:r>
            <a:r>
              <a:rPr sz="4000" spc="70" dirty="0" smtClean="0">
                <a:solidFill>
                  <a:srgbClr val="464037"/>
                </a:solidFill>
                <a:latin typeface="Arial"/>
                <a:cs typeface="Arial"/>
              </a:rPr>
              <a:t>.</a:t>
            </a:r>
            <a:endParaRPr sz="4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 dirty="0">
              <a:latin typeface="Times New Roman"/>
              <a:cs typeface="Times New Roman"/>
            </a:endParaRPr>
          </a:p>
          <a:p>
            <a:pPr marL="17780">
              <a:lnSpc>
                <a:spcPct val="100000"/>
              </a:lnSpc>
              <a:spcBef>
                <a:spcPts val="1585"/>
              </a:spcBef>
            </a:pPr>
            <a:r>
              <a:rPr lang="en-ID" sz="3600" b="1" spc="100" dirty="0" smtClean="0">
                <a:solidFill>
                  <a:srgbClr val="002060"/>
                </a:solidFill>
                <a:latin typeface="Arial"/>
                <a:cs typeface="Arial"/>
              </a:rPr>
              <a:t>The Cortex functions as a whole</a:t>
            </a:r>
            <a:endParaRPr sz="36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sz="2400" spc="70" dirty="0" smtClean="0">
                <a:solidFill>
                  <a:srgbClr val="464037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026" name="Picture 2" descr="Hebb psyc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66900"/>
            <a:ext cx="6281104" cy="796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5169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CFB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32986" y="3292067"/>
            <a:ext cx="4549919" cy="27443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145"/>
              </a:lnSpc>
              <a:spcBef>
                <a:spcPts val="100"/>
              </a:spcBef>
            </a:pPr>
            <a:r>
              <a:rPr lang="en-ID" sz="6400" spc="175" dirty="0" smtClean="0">
                <a:solidFill>
                  <a:srgbClr val="464037"/>
                </a:solidFill>
                <a:latin typeface="Garamond"/>
                <a:cs typeface="Garamond"/>
              </a:rPr>
              <a:t>Hebb’s Three Observations</a:t>
            </a:r>
            <a:endParaRPr sz="6400" dirty="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07102" y="1441346"/>
            <a:ext cx="0" cy="7400925"/>
          </a:xfrm>
          <a:custGeom>
            <a:avLst/>
            <a:gdLst/>
            <a:ahLst/>
            <a:cxnLst/>
            <a:rect l="l" t="t" r="r" b="b"/>
            <a:pathLst>
              <a:path h="7400925">
                <a:moveTo>
                  <a:pt x="0" y="0"/>
                </a:moveTo>
                <a:lnTo>
                  <a:pt x="0" y="7400924"/>
                </a:lnTo>
              </a:path>
            </a:pathLst>
          </a:custGeom>
          <a:ln w="66674">
            <a:solidFill>
              <a:srgbClr val="FFFA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31300" y="1706398"/>
            <a:ext cx="73279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3600" spc="75" dirty="0" smtClean="0">
                <a:solidFill>
                  <a:srgbClr val="464037"/>
                </a:solidFill>
                <a:latin typeface="Arial"/>
                <a:cs typeface="Arial"/>
              </a:rPr>
              <a:t>Does not act as a simple switchboard, as the behaviourists and </a:t>
            </a:r>
            <a:r>
              <a:rPr lang="en-ID" sz="3600" spc="75" dirty="0" err="1" smtClean="0">
                <a:solidFill>
                  <a:srgbClr val="464037"/>
                </a:solidFill>
                <a:latin typeface="Arial"/>
                <a:cs typeface="Arial"/>
              </a:rPr>
              <a:t>associationists</a:t>
            </a:r>
            <a:r>
              <a:rPr lang="en-ID" sz="3600" spc="75" dirty="0">
                <a:solidFill>
                  <a:srgbClr val="464037"/>
                </a:solidFill>
                <a:latin typeface="Arial"/>
                <a:cs typeface="Arial"/>
              </a:rPr>
              <a:t> </a:t>
            </a:r>
            <a:r>
              <a:rPr lang="en-ID" sz="3600" spc="75" dirty="0" smtClean="0">
                <a:solidFill>
                  <a:srgbClr val="464037"/>
                </a:solidFill>
                <a:latin typeface="Arial"/>
                <a:cs typeface="Arial"/>
              </a:rPr>
              <a:t>had assumed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31300" y="867306"/>
            <a:ext cx="5342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3600" b="1" spc="114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THE BRAIN</a:t>
            </a:r>
            <a:endParaRPr sz="3600" b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13715" y="3864535"/>
            <a:ext cx="5816600" cy="2554545"/>
          </a:xfrm>
          <a:prstGeom prst="rect">
            <a:avLst/>
          </a:prstGeom>
        </p:spPr>
        <p:txBody>
          <a:bodyPr vert="horz" wrap="square" lIns="0" tIns="314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80"/>
              </a:spcBef>
            </a:pPr>
            <a:r>
              <a:rPr lang="en-ID" sz="3600" b="1" spc="1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lang="en-ID" sz="3600" b="1" spc="11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NTELLIGENCE</a:t>
            </a:r>
            <a:endParaRPr sz="3600" b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lang="en-ID" sz="3200" spc="75" dirty="0" smtClean="0">
                <a:solidFill>
                  <a:srgbClr val="464037"/>
                </a:solidFill>
                <a:latin typeface="Arial"/>
                <a:cs typeface="Arial"/>
              </a:rPr>
              <a:t>Comes from experience and therefore is not genetically determined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31300" y="6427334"/>
            <a:ext cx="6332855" cy="3293209"/>
          </a:xfrm>
          <a:prstGeom prst="rect">
            <a:avLst/>
          </a:prstGeom>
        </p:spPr>
        <p:txBody>
          <a:bodyPr vert="horz" wrap="square" lIns="0" tIns="314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80"/>
              </a:spcBef>
            </a:pPr>
            <a:r>
              <a:rPr lang="en-ID" sz="3600" b="1" spc="12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CHILDHOOD EXPERIENCES</a:t>
            </a:r>
            <a:endParaRPr sz="3600" b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lang="en-ID" sz="3600" spc="75" dirty="0" smtClean="0">
                <a:solidFill>
                  <a:srgbClr val="464037"/>
                </a:solidFill>
                <a:latin typeface="Arial"/>
                <a:cs typeface="Arial"/>
              </a:rPr>
              <a:t>Are more important in determining intelligence than adult experiences</a:t>
            </a:r>
            <a:endParaRPr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698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B17C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89009" y="3283848"/>
            <a:ext cx="6454791" cy="2728952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 marR="1828164">
              <a:lnSpc>
                <a:spcPts val="6650"/>
              </a:lnSpc>
              <a:spcBef>
                <a:spcPts val="1180"/>
              </a:spcBef>
            </a:pPr>
            <a:r>
              <a:rPr lang="en-ID" sz="9600" spc="-560" dirty="0" smtClean="0"/>
              <a:t>Major Theoretical Concepts</a:t>
            </a:r>
            <a:endParaRPr sz="9600" dirty="0"/>
          </a:p>
        </p:txBody>
      </p:sp>
      <p:sp>
        <p:nvSpPr>
          <p:cNvPr id="7" name="object 7"/>
          <p:cNvSpPr/>
          <p:nvPr/>
        </p:nvSpPr>
        <p:spPr>
          <a:xfrm>
            <a:off x="0" y="7301486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5923" y="0"/>
                </a:lnTo>
              </a:path>
            </a:pathLst>
          </a:custGeom>
          <a:ln w="66674">
            <a:solidFill>
              <a:srgbClr val="DAA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27338" y="8728918"/>
            <a:ext cx="10163175" cy="704850"/>
          </a:xfrm>
          <a:custGeom>
            <a:avLst/>
            <a:gdLst/>
            <a:ahLst/>
            <a:cxnLst/>
            <a:rect l="l" t="t" r="r" b="b"/>
            <a:pathLst>
              <a:path w="10163175" h="704850">
                <a:moveTo>
                  <a:pt x="0" y="0"/>
                </a:moveTo>
                <a:lnTo>
                  <a:pt x="10163174" y="0"/>
                </a:lnTo>
                <a:lnTo>
                  <a:pt x="10163174" y="704849"/>
                </a:lnTo>
                <a:lnTo>
                  <a:pt x="0" y="704849"/>
                </a:lnTo>
                <a:lnTo>
                  <a:pt x="0" y="0"/>
                </a:lnTo>
                <a:close/>
              </a:path>
            </a:pathLst>
          </a:custGeom>
          <a:solidFill>
            <a:srgbClr val="DAA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 txBox="1">
            <a:spLocks/>
          </p:cNvSpPr>
          <p:nvPr/>
        </p:nvSpPr>
        <p:spPr>
          <a:xfrm>
            <a:off x="9144000" y="1285826"/>
            <a:ext cx="63373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600" b="0" i="0">
                <a:solidFill>
                  <a:srgbClr val="FFFAF5"/>
                </a:solidFill>
                <a:latin typeface="Garamond"/>
                <a:ea typeface="+mj-ea"/>
                <a:cs typeface="Garamon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ID" sz="4400" b="1" kern="0" spc="114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Restricted Environment</a:t>
            </a:r>
            <a:endParaRPr lang="en-ID" sz="4400" b="1" kern="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9167446" y="3196615"/>
            <a:ext cx="7327900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4800" spc="75" dirty="0" smtClean="0">
                <a:solidFill>
                  <a:schemeClr val="bg1"/>
                </a:solidFill>
                <a:latin typeface="Arial"/>
                <a:cs typeface="Arial"/>
              </a:rPr>
              <a:t>Several experiments demonstrate disabling effects that restricted environment has on early learning and development of the nervous system</a:t>
            </a:r>
            <a:endParaRPr sz="4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B17C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89009" y="3283848"/>
            <a:ext cx="6454791" cy="2728952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 marR="1828164">
              <a:lnSpc>
                <a:spcPts val="6650"/>
              </a:lnSpc>
              <a:spcBef>
                <a:spcPts val="1180"/>
              </a:spcBef>
            </a:pPr>
            <a:r>
              <a:rPr lang="en-ID" sz="9600" spc="-560" dirty="0" smtClean="0"/>
              <a:t>Major Theoretical Concepts</a:t>
            </a:r>
            <a:endParaRPr sz="9600" dirty="0"/>
          </a:p>
        </p:txBody>
      </p:sp>
      <p:sp>
        <p:nvSpPr>
          <p:cNvPr id="7" name="object 7"/>
          <p:cNvSpPr/>
          <p:nvPr/>
        </p:nvSpPr>
        <p:spPr>
          <a:xfrm>
            <a:off x="0" y="7301486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5923" y="0"/>
                </a:lnTo>
              </a:path>
            </a:pathLst>
          </a:custGeom>
          <a:ln w="66674">
            <a:solidFill>
              <a:srgbClr val="DAA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27338" y="8728918"/>
            <a:ext cx="10163175" cy="704850"/>
          </a:xfrm>
          <a:custGeom>
            <a:avLst/>
            <a:gdLst/>
            <a:ahLst/>
            <a:cxnLst/>
            <a:rect l="l" t="t" r="r" b="b"/>
            <a:pathLst>
              <a:path w="10163175" h="704850">
                <a:moveTo>
                  <a:pt x="0" y="0"/>
                </a:moveTo>
                <a:lnTo>
                  <a:pt x="10163174" y="0"/>
                </a:lnTo>
                <a:lnTo>
                  <a:pt x="10163174" y="704849"/>
                </a:lnTo>
                <a:lnTo>
                  <a:pt x="0" y="704849"/>
                </a:lnTo>
                <a:lnTo>
                  <a:pt x="0" y="0"/>
                </a:lnTo>
                <a:close/>
              </a:path>
            </a:pathLst>
          </a:custGeom>
          <a:solidFill>
            <a:srgbClr val="DAA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 txBox="1">
            <a:spLocks/>
          </p:cNvSpPr>
          <p:nvPr/>
        </p:nvSpPr>
        <p:spPr>
          <a:xfrm>
            <a:off x="9144000" y="1285826"/>
            <a:ext cx="63373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600" b="0" i="0">
                <a:solidFill>
                  <a:srgbClr val="FFFAF5"/>
                </a:solidFill>
                <a:latin typeface="Garamond"/>
                <a:ea typeface="+mj-ea"/>
                <a:cs typeface="Garamon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ID" sz="4400" b="1" kern="0" spc="114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Enriched Environment</a:t>
            </a:r>
            <a:endParaRPr lang="en-ID" sz="4400" b="1" kern="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9167446" y="3196615"/>
            <a:ext cx="7327900" cy="518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4800" spc="75" dirty="0" smtClean="0">
                <a:solidFill>
                  <a:schemeClr val="bg1"/>
                </a:solidFill>
                <a:latin typeface="Arial"/>
                <a:cs typeface="Arial"/>
              </a:rPr>
              <a:t>Greater sensory diversity provided by enriched environment allows animals to build up more numerous and more complex neural circuits or networks</a:t>
            </a:r>
            <a:endParaRPr sz="4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963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B17C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89009" y="3283848"/>
            <a:ext cx="6454791" cy="2728952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 marR="1828164">
              <a:lnSpc>
                <a:spcPts val="6650"/>
              </a:lnSpc>
              <a:spcBef>
                <a:spcPts val="1180"/>
              </a:spcBef>
            </a:pPr>
            <a:r>
              <a:rPr lang="en-ID" sz="9600" spc="-560" dirty="0" smtClean="0"/>
              <a:t>Major Theoretical Concepts</a:t>
            </a:r>
            <a:endParaRPr sz="9600" dirty="0"/>
          </a:p>
        </p:txBody>
      </p:sp>
      <p:sp>
        <p:nvSpPr>
          <p:cNvPr id="7" name="object 7"/>
          <p:cNvSpPr/>
          <p:nvPr/>
        </p:nvSpPr>
        <p:spPr>
          <a:xfrm>
            <a:off x="0" y="7301486"/>
            <a:ext cx="6896100" cy="0"/>
          </a:xfrm>
          <a:custGeom>
            <a:avLst/>
            <a:gdLst/>
            <a:ahLst/>
            <a:cxnLst/>
            <a:rect l="l" t="t" r="r" b="b"/>
            <a:pathLst>
              <a:path w="6896100">
                <a:moveTo>
                  <a:pt x="0" y="0"/>
                </a:moveTo>
                <a:lnTo>
                  <a:pt x="6895923" y="0"/>
                </a:lnTo>
              </a:path>
            </a:pathLst>
          </a:custGeom>
          <a:ln w="66674">
            <a:solidFill>
              <a:srgbClr val="DAA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27338" y="8728918"/>
            <a:ext cx="10163175" cy="704850"/>
          </a:xfrm>
          <a:custGeom>
            <a:avLst/>
            <a:gdLst/>
            <a:ahLst/>
            <a:cxnLst/>
            <a:rect l="l" t="t" r="r" b="b"/>
            <a:pathLst>
              <a:path w="10163175" h="704850">
                <a:moveTo>
                  <a:pt x="0" y="0"/>
                </a:moveTo>
                <a:lnTo>
                  <a:pt x="10163174" y="0"/>
                </a:lnTo>
                <a:lnTo>
                  <a:pt x="10163174" y="704849"/>
                </a:lnTo>
                <a:lnTo>
                  <a:pt x="0" y="704849"/>
                </a:lnTo>
                <a:lnTo>
                  <a:pt x="0" y="0"/>
                </a:lnTo>
                <a:close/>
              </a:path>
            </a:pathLst>
          </a:custGeom>
          <a:solidFill>
            <a:srgbClr val="DAA0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 txBox="1">
            <a:spLocks/>
          </p:cNvSpPr>
          <p:nvPr/>
        </p:nvSpPr>
        <p:spPr>
          <a:xfrm>
            <a:off x="9144000" y="1285826"/>
            <a:ext cx="63373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600" b="0" i="0">
                <a:solidFill>
                  <a:srgbClr val="FFFAF5"/>
                </a:solidFill>
                <a:latin typeface="Garamond"/>
                <a:ea typeface="+mj-ea"/>
                <a:cs typeface="Garamon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ID" sz="4400" b="1" kern="0" spc="114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Major Theoretical Concepts</a:t>
            </a:r>
            <a:endParaRPr lang="en-ID" sz="4400" b="1" kern="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9167446" y="3196615"/>
            <a:ext cx="732790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4800" spc="75" dirty="0" smtClean="0">
                <a:solidFill>
                  <a:schemeClr val="bg1"/>
                </a:solidFill>
                <a:latin typeface="Arial"/>
                <a:cs typeface="Arial"/>
              </a:rPr>
              <a:t>Each environmental object we experience stimulates a complex pattern of neurons called a cell assembly</a:t>
            </a:r>
            <a:endParaRPr sz="4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4323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AF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294</Words>
  <Application>Microsoft Office PowerPoint</Application>
  <PresentationFormat>Custom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Office Theme</vt:lpstr>
      <vt:lpstr>PowerPoint Presentation</vt:lpstr>
      <vt:lpstr>Information Processing Theory</vt:lpstr>
      <vt:lpstr>The Sequence of Information Processing</vt:lpstr>
      <vt:lpstr>Research on The Brain</vt:lpstr>
      <vt:lpstr>Donald Olding Hebb</vt:lpstr>
      <vt:lpstr>THE BRAIN</vt:lpstr>
      <vt:lpstr>Major Theoretical Concepts</vt:lpstr>
      <vt:lpstr>Major Theoretical Concepts</vt:lpstr>
      <vt:lpstr>Major Theoretical Concepts</vt:lpstr>
      <vt:lpstr>Memory</vt:lpstr>
      <vt:lpstr>Declarative Memory versus Procedural Memory</vt:lpstr>
      <vt:lpstr>Hebb on Education</vt:lpstr>
      <vt:lpstr>Words of Inspiration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</cp:lastModifiedBy>
  <cp:revision>6</cp:revision>
  <dcterms:created xsi:type="dcterms:W3CDTF">2020-04-13T00:28:33Z</dcterms:created>
  <dcterms:modified xsi:type="dcterms:W3CDTF">2020-04-13T01:21:13Z</dcterms:modified>
</cp:coreProperties>
</file>