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2" r:id="rId7"/>
    <p:sldId id="283" r:id="rId8"/>
    <p:sldId id="261" r:id="rId9"/>
    <p:sldId id="262" r:id="rId10"/>
    <p:sldId id="284" r:id="rId11"/>
    <p:sldId id="286" r:id="rId12"/>
    <p:sldId id="287" r:id="rId13"/>
    <p:sldId id="288" r:id="rId14"/>
    <p:sldId id="263" r:id="rId15"/>
    <p:sldId id="289" r:id="rId16"/>
    <p:sldId id="264" r:id="rId17"/>
    <p:sldId id="265" r:id="rId18"/>
    <p:sldId id="266" r:id="rId19"/>
    <p:sldId id="290" r:id="rId20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126" y="6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8512" y="3049168"/>
            <a:ext cx="16950974" cy="2125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FFDA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10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8002862" y="1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8"/>
                </a:lnTo>
                <a:lnTo>
                  <a:pt x="0" y="10286998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FFDA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8002862" y="5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3"/>
                </a:lnTo>
                <a:lnTo>
                  <a:pt x="0" y="10286993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FFDA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26734" y="1242230"/>
            <a:ext cx="9634531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rgbClr val="FFDA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45322" y="5010790"/>
            <a:ext cx="11997354" cy="2660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010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44634" y="1035703"/>
            <a:ext cx="257175" cy="8229600"/>
          </a:xfrm>
          <a:custGeom>
            <a:avLst/>
            <a:gdLst/>
            <a:ahLst/>
            <a:cxnLst/>
            <a:rect l="l" t="t" r="r" b="b"/>
            <a:pathLst>
              <a:path w="257175" h="8229600">
                <a:moveTo>
                  <a:pt x="0" y="0"/>
                </a:moveTo>
                <a:lnTo>
                  <a:pt x="257174" y="0"/>
                </a:lnTo>
                <a:lnTo>
                  <a:pt x="257174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40702" y="4287711"/>
            <a:ext cx="466725" cy="417830"/>
          </a:xfrm>
          <a:custGeom>
            <a:avLst/>
            <a:gdLst/>
            <a:ahLst/>
            <a:cxnLst/>
            <a:rect l="l" t="t" r="r" b="b"/>
            <a:pathLst>
              <a:path w="466725" h="417829">
                <a:moveTo>
                  <a:pt x="408730" y="417606"/>
                </a:moveTo>
                <a:lnTo>
                  <a:pt x="400489" y="417606"/>
                </a:lnTo>
                <a:lnTo>
                  <a:pt x="381431" y="414781"/>
                </a:lnTo>
                <a:lnTo>
                  <a:pt x="364096" y="406649"/>
                </a:lnTo>
                <a:lnTo>
                  <a:pt x="349695" y="393721"/>
                </a:lnTo>
                <a:lnTo>
                  <a:pt x="339436" y="376507"/>
                </a:lnTo>
                <a:lnTo>
                  <a:pt x="305041" y="311699"/>
                </a:lnTo>
                <a:lnTo>
                  <a:pt x="261983" y="258257"/>
                </a:lnTo>
                <a:lnTo>
                  <a:pt x="214312" y="215334"/>
                </a:lnTo>
                <a:lnTo>
                  <a:pt x="166080" y="182081"/>
                </a:lnTo>
                <a:lnTo>
                  <a:pt x="121338" y="157647"/>
                </a:lnTo>
                <a:lnTo>
                  <a:pt x="84135" y="141185"/>
                </a:lnTo>
                <a:lnTo>
                  <a:pt x="48554" y="128780"/>
                </a:lnTo>
                <a:lnTo>
                  <a:pt x="25058" y="117351"/>
                </a:lnTo>
                <a:lnTo>
                  <a:pt x="8373" y="98462"/>
                </a:lnTo>
                <a:lnTo>
                  <a:pt x="0" y="74684"/>
                </a:lnTo>
                <a:lnTo>
                  <a:pt x="1437" y="48592"/>
                </a:lnTo>
                <a:lnTo>
                  <a:pt x="12899" y="25094"/>
                </a:lnTo>
                <a:lnTo>
                  <a:pt x="31849" y="8392"/>
                </a:lnTo>
                <a:lnTo>
                  <a:pt x="55691" y="0"/>
                </a:lnTo>
                <a:lnTo>
                  <a:pt x="81825" y="1431"/>
                </a:lnTo>
                <a:lnTo>
                  <a:pt x="139498" y="21404"/>
                </a:lnTo>
                <a:lnTo>
                  <a:pt x="175202" y="37205"/>
                </a:lnTo>
                <a:lnTo>
                  <a:pt x="215990" y="58409"/>
                </a:lnTo>
                <a:lnTo>
                  <a:pt x="259971" y="85515"/>
                </a:lnTo>
                <a:lnTo>
                  <a:pt x="305250" y="119024"/>
                </a:lnTo>
                <a:lnTo>
                  <a:pt x="349936" y="159433"/>
                </a:lnTo>
                <a:lnTo>
                  <a:pt x="392135" y="207243"/>
                </a:lnTo>
                <a:lnTo>
                  <a:pt x="429955" y="262952"/>
                </a:lnTo>
                <a:lnTo>
                  <a:pt x="461502" y="327060"/>
                </a:lnTo>
                <a:lnTo>
                  <a:pt x="466338" y="352743"/>
                </a:lnTo>
                <a:lnTo>
                  <a:pt x="461123" y="377428"/>
                </a:lnTo>
                <a:lnTo>
                  <a:pt x="447025" y="398354"/>
                </a:lnTo>
                <a:lnTo>
                  <a:pt x="425211" y="412762"/>
                </a:lnTo>
                <a:lnTo>
                  <a:pt x="417106" y="416053"/>
                </a:lnTo>
                <a:lnTo>
                  <a:pt x="408730" y="41760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4366" y="4075739"/>
            <a:ext cx="1466850" cy="2120900"/>
          </a:xfrm>
          <a:custGeom>
            <a:avLst/>
            <a:gdLst/>
            <a:ahLst/>
            <a:cxnLst/>
            <a:rect l="l" t="t" r="r" b="b"/>
            <a:pathLst>
              <a:path w="1466850" h="2120900">
                <a:moveTo>
                  <a:pt x="875318" y="12700"/>
                </a:moveTo>
                <a:lnTo>
                  <a:pt x="591531" y="12700"/>
                </a:lnTo>
                <a:lnTo>
                  <a:pt x="637943" y="0"/>
                </a:lnTo>
                <a:lnTo>
                  <a:pt x="828906" y="0"/>
                </a:lnTo>
                <a:lnTo>
                  <a:pt x="875318" y="12700"/>
                </a:lnTo>
                <a:close/>
              </a:path>
              <a:path w="1466850" h="2120900">
                <a:moveTo>
                  <a:pt x="786039" y="2120900"/>
                </a:moveTo>
                <a:lnTo>
                  <a:pt x="680807" y="2120900"/>
                </a:lnTo>
                <a:lnTo>
                  <a:pt x="629773" y="2108200"/>
                </a:lnTo>
                <a:lnTo>
                  <a:pt x="581897" y="2082800"/>
                </a:lnTo>
                <a:lnTo>
                  <a:pt x="538750" y="2044700"/>
                </a:lnTo>
                <a:lnTo>
                  <a:pt x="416315" y="1917700"/>
                </a:lnTo>
                <a:lnTo>
                  <a:pt x="380965" y="1879600"/>
                </a:lnTo>
                <a:lnTo>
                  <a:pt x="355090" y="1828800"/>
                </a:lnTo>
                <a:lnTo>
                  <a:pt x="339195" y="1778000"/>
                </a:lnTo>
                <a:lnTo>
                  <a:pt x="333784" y="1727200"/>
                </a:lnTo>
                <a:lnTo>
                  <a:pt x="333784" y="1600200"/>
                </a:lnTo>
                <a:lnTo>
                  <a:pt x="331442" y="1549400"/>
                </a:lnTo>
                <a:lnTo>
                  <a:pt x="324719" y="1498600"/>
                </a:lnTo>
                <a:lnTo>
                  <a:pt x="314069" y="1447800"/>
                </a:lnTo>
                <a:lnTo>
                  <a:pt x="299950" y="1397000"/>
                </a:lnTo>
                <a:lnTo>
                  <a:pt x="282815" y="1358900"/>
                </a:lnTo>
                <a:lnTo>
                  <a:pt x="263119" y="1308100"/>
                </a:lnTo>
                <a:lnTo>
                  <a:pt x="241319" y="1270000"/>
                </a:lnTo>
                <a:lnTo>
                  <a:pt x="217869" y="1231900"/>
                </a:lnTo>
                <a:lnTo>
                  <a:pt x="193224" y="1193800"/>
                </a:lnTo>
                <a:lnTo>
                  <a:pt x="143091" y="1117600"/>
                </a:lnTo>
                <a:lnTo>
                  <a:pt x="118701" y="1079500"/>
                </a:lnTo>
                <a:lnTo>
                  <a:pt x="95200" y="1041400"/>
                </a:lnTo>
                <a:lnTo>
                  <a:pt x="73116" y="1003300"/>
                </a:lnTo>
                <a:lnTo>
                  <a:pt x="52979" y="952500"/>
                </a:lnTo>
                <a:lnTo>
                  <a:pt x="35317" y="914400"/>
                </a:lnTo>
                <a:lnTo>
                  <a:pt x="20659" y="863600"/>
                </a:lnTo>
                <a:lnTo>
                  <a:pt x="9534" y="812800"/>
                </a:lnTo>
                <a:lnTo>
                  <a:pt x="2471" y="762000"/>
                </a:lnTo>
                <a:lnTo>
                  <a:pt x="0" y="711200"/>
                </a:lnTo>
                <a:lnTo>
                  <a:pt x="1563" y="660400"/>
                </a:lnTo>
                <a:lnTo>
                  <a:pt x="6187" y="609600"/>
                </a:lnTo>
                <a:lnTo>
                  <a:pt x="13775" y="571500"/>
                </a:lnTo>
                <a:lnTo>
                  <a:pt x="24229" y="520700"/>
                </a:lnTo>
                <a:lnTo>
                  <a:pt x="37452" y="482600"/>
                </a:lnTo>
                <a:lnTo>
                  <a:pt x="53347" y="444500"/>
                </a:lnTo>
                <a:lnTo>
                  <a:pt x="71816" y="406400"/>
                </a:lnTo>
                <a:lnTo>
                  <a:pt x="92762" y="355600"/>
                </a:lnTo>
                <a:lnTo>
                  <a:pt x="116087" y="317500"/>
                </a:lnTo>
                <a:lnTo>
                  <a:pt x="141694" y="292100"/>
                </a:lnTo>
                <a:lnTo>
                  <a:pt x="169486" y="254000"/>
                </a:lnTo>
                <a:lnTo>
                  <a:pt x="199365" y="215900"/>
                </a:lnTo>
                <a:lnTo>
                  <a:pt x="231234" y="190500"/>
                </a:lnTo>
                <a:lnTo>
                  <a:pt x="264996" y="165100"/>
                </a:lnTo>
                <a:lnTo>
                  <a:pt x="300553" y="127000"/>
                </a:lnTo>
                <a:lnTo>
                  <a:pt x="337807" y="101600"/>
                </a:lnTo>
                <a:lnTo>
                  <a:pt x="376662" y="88900"/>
                </a:lnTo>
                <a:lnTo>
                  <a:pt x="417019" y="63500"/>
                </a:lnTo>
                <a:lnTo>
                  <a:pt x="458782" y="50800"/>
                </a:lnTo>
                <a:lnTo>
                  <a:pt x="501854" y="25400"/>
                </a:lnTo>
                <a:lnTo>
                  <a:pt x="546136" y="12700"/>
                </a:lnTo>
                <a:lnTo>
                  <a:pt x="920713" y="12700"/>
                </a:lnTo>
                <a:lnTo>
                  <a:pt x="964995" y="25400"/>
                </a:lnTo>
                <a:lnTo>
                  <a:pt x="1008067" y="50800"/>
                </a:lnTo>
                <a:lnTo>
                  <a:pt x="1049830" y="63500"/>
                </a:lnTo>
                <a:lnTo>
                  <a:pt x="1090187" y="88900"/>
                </a:lnTo>
                <a:lnTo>
                  <a:pt x="1129042" y="101600"/>
                </a:lnTo>
                <a:lnTo>
                  <a:pt x="1166296" y="127000"/>
                </a:lnTo>
                <a:lnTo>
                  <a:pt x="635960" y="127000"/>
                </a:lnTo>
                <a:lnTo>
                  <a:pt x="543447" y="152400"/>
                </a:lnTo>
                <a:lnTo>
                  <a:pt x="499441" y="165100"/>
                </a:lnTo>
                <a:lnTo>
                  <a:pt x="457142" y="190500"/>
                </a:lnTo>
                <a:lnTo>
                  <a:pt x="416709" y="215900"/>
                </a:lnTo>
                <a:lnTo>
                  <a:pt x="378295" y="241300"/>
                </a:lnTo>
                <a:lnTo>
                  <a:pt x="342058" y="266700"/>
                </a:lnTo>
                <a:lnTo>
                  <a:pt x="308153" y="292100"/>
                </a:lnTo>
                <a:lnTo>
                  <a:pt x="276737" y="330200"/>
                </a:lnTo>
                <a:lnTo>
                  <a:pt x="247965" y="368300"/>
                </a:lnTo>
                <a:lnTo>
                  <a:pt x="221994" y="406400"/>
                </a:lnTo>
                <a:lnTo>
                  <a:pt x="198980" y="444500"/>
                </a:lnTo>
                <a:lnTo>
                  <a:pt x="179078" y="482600"/>
                </a:lnTo>
                <a:lnTo>
                  <a:pt x="162445" y="520700"/>
                </a:lnTo>
                <a:lnTo>
                  <a:pt x="149236" y="571500"/>
                </a:lnTo>
                <a:lnTo>
                  <a:pt x="139609" y="609600"/>
                </a:lnTo>
                <a:lnTo>
                  <a:pt x="133718" y="660400"/>
                </a:lnTo>
                <a:lnTo>
                  <a:pt x="131720" y="711200"/>
                </a:lnTo>
                <a:lnTo>
                  <a:pt x="134786" y="762000"/>
                </a:lnTo>
                <a:lnTo>
                  <a:pt x="143536" y="812800"/>
                </a:lnTo>
                <a:lnTo>
                  <a:pt x="157303" y="863600"/>
                </a:lnTo>
                <a:lnTo>
                  <a:pt x="175416" y="901700"/>
                </a:lnTo>
                <a:lnTo>
                  <a:pt x="197208" y="952500"/>
                </a:lnTo>
                <a:lnTo>
                  <a:pt x="222009" y="990600"/>
                </a:lnTo>
                <a:lnTo>
                  <a:pt x="249151" y="1041400"/>
                </a:lnTo>
                <a:lnTo>
                  <a:pt x="304572" y="1117600"/>
                </a:lnTo>
                <a:lnTo>
                  <a:pt x="331214" y="1168400"/>
                </a:lnTo>
                <a:lnTo>
                  <a:pt x="357225" y="1206500"/>
                </a:lnTo>
                <a:lnTo>
                  <a:pt x="381936" y="1257300"/>
                </a:lnTo>
                <a:lnTo>
                  <a:pt x="404680" y="1308100"/>
                </a:lnTo>
                <a:lnTo>
                  <a:pt x="424788" y="1358900"/>
                </a:lnTo>
                <a:lnTo>
                  <a:pt x="441595" y="1409700"/>
                </a:lnTo>
                <a:lnTo>
                  <a:pt x="1164711" y="1409700"/>
                </a:lnTo>
                <a:lnTo>
                  <a:pt x="1156189" y="1435100"/>
                </a:lnTo>
                <a:lnTo>
                  <a:pt x="1143374" y="1485900"/>
                </a:lnTo>
                <a:lnTo>
                  <a:pt x="1141044" y="1511300"/>
                </a:lnTo>
                <a:lnTo>
                  <a:pt x="1139313" y="1536700"/>
                </a:lnTo>
                <a:lnTo>
                  <a:pt x="463327" y="1536700"/>
                </a:lnTo>
                <a:lnTo>
                  <a:pt x="464269" y="1562100"/>
                </a:lnTo>
                <a:lnTo>
                  <a:pt x="464949" y="1574800"/>
                </a:lnTo>
                <a:lnTo>
                  <a:pt x="465361" y="1587500"/>
                </a:lnTo>
                <a:lnTo>
                  <a:pt x="465500" y="1600200"/>
                </a:lnTo>
                <a:lnTo>
                  <a:pt x="465500" y="1727200"/>
                </a:lnTo>
                <a:lnTo>
                  <a:pt x="466303" y="1739900"/>
                </a:lnTo>
                <a:lnTo>
                  <a:pt x="468678" y="1752600"/>
                </a:lnTo>
                <a:lnTo>
                  <a:pt x="472579" y="1778000"/>
                </a:lnTo>
                <a:lnTo>
                  <a:pt x="477960" y="1790700"/>
                </a:lnTo>
                <a:lnTo>
                  <a:pt x="1123690" y="1790700"/>
                </a:lnTo>
                <a:lnTo>
                  <a:pt x="1111770" y="1828800"/>
                </a:lnTo>
                <a:lnTo>
                  <a:pt x="1085896" y="1879600"/>
                </a:lnTo>
                <a:lnTo>
                  <a:pt x="1050547" y="1917700"/>
                </a:lnTo>
                <a:lnTo>
                  <a:pt x="596330" y="1917700"/>
                </a:lnTo>
                <a:lnTo>
                  <a:pt x="631888" y="1955800"/>
                </a:lnTo>
                <a:lnTo>
                  <a:pt x="669136" y="1981200"/>
                </a:lnTo>
                <a:lnTo>
                  <a:pt x="711438" y="1993900"/>
                </a:lnTo>
                <a:lnTo>
                  <a:pt x="977081" y="1993900"/>
                </a:lnTo>
                <a:lnTo>
                  <a:pt x="928104" y="2044700"/>
                </a:lnTo>
                <a:lnTo>
                  <a:pt x="884958" y="2082800"/>
                </a:lnTo>
                <a:lnTo>
                  <a:pt x="837076" y="2108200"/>
                </a:lnTo>
                <a:lnTo>
                  <a:pt x="786039" y="2120900"/>
                </a:lnTo>
                <a:close/>
              </a:path>
              <a:path w="1466850" h="2120900">
                <a:moveTo>
                  <a:pt x="1164711" y="1409700"/>
                </a:moveTo>
                <a:lnTo>
                  <a:pt x="1025035" y="1409700"/>
                </a:lnTo>
                <a:lnTo>
                  <a:pt x="1041951" y="1358900"/>
                </a:lnTo>
                <a:lnTo>
                  <a:pt x="1062265" y="1308100"/>
                </a:lnTo>
                <a:lnTo>
                  <a:pt x="1085262" y="1257300"/>
                </a:lnTo>
                <a:lnTo>
                  <a:pt x="1110228" y="1206500"/>
                </a:lnTo>
                <a:lnTo>
                  <a:pt x="1136450" y="1155700"/>
                </a:lnTo>
                <a:lnTo>
                  <a:pt x="1163212" y="1117600"/>
                </a:lnTo>
                <a:lnTo>
                  <a:pt x="1218439" y="1028700"/>
                </a:lnTo>
                <a:lnTo>
                  <a:pt x="1245414" y="990600"/>
                </a:lnTo>
                <a:lnTo>
                  <a:pt x="1270062" y="952500"/>
                </a:lnTo>
                <a:lnTo>
                  <a:pt x="1291718" y="901700"/>
                </a:lnTo>
                <a:lnTo>
                  <a:pt x="1309719" y="863600"/>
                </a:lnTo>
                <a:lnTo>
                  <a:pt x="1323400" y="812800"/>
                </a:lnTo>
                <a:lnTo>
                  <a:pt x="1332096" y="762000"/>
                </a:lnTo>
                <a:lnTo>
                  <a:pt x="1335142" y="711200"/>
                </a:lnTo>
                <a:lnTo>
                  <a:pt x="1333143" y="660400"/>
                </a:lnTo>
                <a:lnTo>
                  <a:pt x="1327252" y="609600"/>
                </a:lnTo>
                <a:lnTo>
                  <a:pt x="1317624" y="571500"/>
                </a:lnTo>
                <a:lnTo>
                  <a:pt x="1304415" y="520700"/>
                </a:lnTo>
                <a:lnTo>
                  <a:pt x="1287782" y="482600"/>
                </a:lnTo>
                <a:lnTo>
                  <a:pt x="1267880" y="444500"/>
                </a:lnTo>
                <a:lnTo>
                  <a:pt x="1244865" y="406400"/>
                </a:lnTo>
                <a:lnTo>
                  <a:pt x="1218894" y="368300"/>
                </a:lnTo>
                <a:lnTo>
                  <a:pt x="1190122" y="330200"/>
                </a:lnTo>
                <a:lnTo>
                  <a:pt x="1158706" y="292100"/>
                </a:lnTo>
                <a:lnTo>
                  <a:pt x="1124801" y="266700"/>
                </a:lnTo>
                <a:lnTo>
                  <a:pt x="1088565" y="241300"/>
                </a:lnTo>
                <a:lnTo>
                  <a:pt x="1050152" y="215900"/>
                </a:lnTo>
                <a:lnTo>
                  <a:pt x="1009718" y="190500"/>
                </a:lnTo>
                <a:lnTo>
                  <a:pt x="967421" y="165100"/>
                </a:lnTo>
                <a:lnTo>
                  <a:pt x="923415" y="152400"/>
                </a:lnTo>
                <a:lnTo>
                  <a:pt x="830904" y="127000"/>
                </a:lnTo>
                <a:lnTo>
                  <a:pt x="1166296" y="127000"/>
                </a:lnTo>
                <a:lnTo>
                  <a:pt x="1201853" y="165100"/>
                </a:lnTo>
                <a:lnTo>
                  <a:pt x="1235615" y="190500"/>
                </a:lnTo>
                <a:lnTo>
                  <a:pt x="1267484" y="215900"/>
                </a:lnTo>
                <a:lnTo>
                  <a:pt x="1297363" y="254000"/>
                </a:lnTo>
                <a:lnTo>
                  <a:pt x="1325155" y="292100"/>
                </a:lnTo>
                <a:lnTo>
                  <a:pt x="1350762" y="317500"/>
                </a:lnTo>
                <a:lnTo>
                  <a:pt x="1374087" y="355600"/>
                </a:lnTo>
                <a:lnTo>
                  <a:pt x="1395033" y="406400"/>
                </a:lnTo>
                <a:lnTo>
                  <a:pt x="1413502" y="444500"/>
                </a:lnTo>
                <a:lnTo>
                  <a:pt x="1429397" y="482600"/>
                </a:lnTo>
                <a:lnTo>
                  <a:pt x="1442620" y="520700"/>
                </a:lnTo>
                <a:lnTo>
                  <a:pt x="1453074" y="571500"/>
                </a:lnTo>
                <a:lnTo>
                  <a:pt x="1460662" y="609600"/>
                </a:lnTo>
                <a:lnTo>
                  <a:pt x="1465286" y="660400"/>
                </a:lnTo>
                <a:lnTo>
                  <a:pt x="1466849" y="711200"/>
                </a:lnTo>
                <a:lnTo>
                  <a:pt x="1464391" y="762000"/>
                </a:lnTo>
                <a:lnTo>
                  <a:pt x="1457366" y="812800"/>
                </a:lnTo>
                <a:lnTo>
                  <a:pt x="1446302" y="863600"/>
                </a:lnTo>
                <a:lnTo>
                  <a:pt x="1431723" y="914400"/>
                </a:lnTo>
                <a:lnTo>
                  <a:pt x="1414156" y="952500"/>
                </a:lnTo>
                <a:lnTo>
                  <a:pt x="1394127" y="990600"/>
                </a:lnTo>
                <a:lnTo>
                  <a:pt x="1372162" y="1041400"/>
                </a:lnTo>
                <a:lnTo>
                  <a:pt x="1348788" y="1079500"/>
                </a:lnTo>
                <a:lnTo>
                  <a:pt x="1324529" y="1117600"/>
                </a:lnTo>
                <a:lnTo>
                  <a:pt x="1299913" y="1155700"/>
                </a:lnTo>
                <a:lnTo>
                  <a:pt x="1271142" y="1193800"/>
                </a:lnTo>
                <a:lnTo>
                  <a:pt x="1243461" y="1244600"/>
                </a:lnTo>
                <a:lnTo>
                  <a:pt x="1217497" y="1282700"/>
                </a:lnTo>
                <a:lnTo>
                  <a:pt x="1193879" y="1333500"/>
                </a:lnTo>
                <a:lnTo>
                  <a:pt x="1173233" y="1384300"/>
                </a:lnTo>
                <a:lnTo>
                  <a:pt x="1164711" y="1409700"/>
                </a:lnTo>
                <a:close/>
              </a:path>
              <a:path w="1466850" h="2120900">
                <a:moveTo>
                  <a:pt x="931287" y="1409700"/>
                </a:moveTo>
                <a:lnTo>
                  <a:pt x="524384" y="1409700"/>
                </a:lnTo>
                <a:lnTo>
                  <a:pt x="552468" y="1397000"/>
                </a:lnTo>
                <a:lnTo>
                  <a:pt x="579299" y="1384300"/>
                </a:lnTo>
                <a:lnTo>
                  <a:pt x="604874" y="1358900"/>
                </a:lnTo>
                <a:lnTo>
                  <a:pt x="629183" y="1346200"/>
                </a:lnTo>
                <a:lnTo>
                  <a:pt x="580193" y="1282700"/>
                </a:lnTo>
                <a:lnTo>
                  <a:pt x="543961" y="1219200"/>
                </a:lnTo>
                <a:lnTo>
                  <a:pt x="518618" y="1168400"/>
                </a:lnTo>
                <a:lnTo>
                  <a:pt x="502298" y="1117600"/>
                </a:lnTo>
                <a:lnTo>
                  <a:pt x="493133" y="1066800"/>
                </a:lnTo>
                <a:lnTo>
                  <a:pt x="489255" y="1028700"/>
                </a:lnTo>
                <a:lnTo>
                  <a:pt x="488798" y="1003300"/>
                </a:lnTo>
                <a:lnTo>
                  <a:pt x="489893" y="990600"/>
                </a:lnTo>
                <a:lnTo>
                  <a:pt x="495409" y="939800"/>
                </a:lnTo>
                <a:lnTo>
                  <a:pt x="509717" y="901700"/>
                </a:lnTo>
                <a:lnTo>
                  <a:pt x="531882" y="850900"/>
                </a:lnTo>
                <a:lnTo>
                  <a:pt x="560968" y="825500"/>
                </a:lnTo>
                <a:lnTo>
                  <a:pt x="596042" y="787400"/>
                </a:lnTo>
                <a:lnTo>
                  <a:pt x="636166" y="774700"/>
                </a:lnTo>
                <a:lnTo>
                  <a:pt x="680408" y="762000"/>
                </a:lnTo>
                <a:lnTo>
                  <a:pt x="727831" y="749300"/>
                </a:lnTo>
                <a:lnTo>
                  <a:pt x="775714" y="762000"/>
                </a:lnTo>
                <a:lnTo>
                  <a:pt x="820341" y="774700"/>
                </a:lnTo>
                <a:lnTo>
                  <a:pt x="860749" y="800100"/>
                </a:lnTo>
                <a:lnTo>
                  <a:pt x="895976" y="825500"/>
                </a:lnTo>
                <a:lnTo>
                  <a:pt x="925057" y="863600"/>
                </a:lnTo>
                <a:lnTo>
                  <a:pt x="939707" y="889000"/>
                </a:lnTo>
                <a:lnTo>
                  <a:pt x="686502" y="889000"/>
                </a:lnTo>
                <a:lnTo>
                  <a:pt x="652722" y="914400"/>
                </a:lnTo>
                <a:lnTo>
                  <a:pt x="629929" y="952500"/>
                </a:lnTo>
                <a:lnTo>
                  <a:pt x="621566" y="990600"/>
                </a:lnTo>
                <a:lnTo>
                  <a:pt x="621566" y="1003300"/>
                </a:lnTo>
                <a:lnTo>
                  <a:pt x="620877" y="1003300"/>
                </a:lnTo>
                <a:lnTo>
                  <a:pt x="621777" y="1041400"/>
                </a:lnTo>
                <a:lnTo>
                  <a:pt x="629329" y="1079500"/>
                </a:lnTo>
                <a:lnTo>
                  <a:pt x="646523" y="1130300"/>
                </a:lnTo>
                <a:lnTo>
                  <a:pt x="677042" y="1193800"/>
                </a:lnTo>
                <a:lnTo>
                  <a:pt x="724569" y="1257300"/>
                </a:lnTo>
                <a:lnTo>
                  <a:pt x="883220" y="1257300"/>
                </a:lnTo>
                <a:lnTo>
                  <a:pt x="869126" y="1282700"/>
                </a:lnTo>
                <a:lnTo>
                  <a:pt x="822492" y="1346200"/>
                </a:lnTo>
                <a:lnTo>
                  <a:pt x="846827" y="1358900"/>
                </a:lnTo>
                <a:lnTo>
                  <a:pt x="873024" y="1371600"/>
                </a:lnTo>
                <a:lnTo>
                  <a:pt x="901153" y="1397000"/>
                </a:lnTo>
                <a:lnTo>
                  <a:pt x="931287" y="1409700"/>
                </a:lnTo>
                <a:close/>
              </a:path>
              <a:path w="1466850" h="2120900">
                <a:moveTo>
                  <a:pt x="883220" y="1257300"/>
                </a:moveTo>
                <a:lnTo>
                  <a:pt x="724569" y="1257300"/>
                </a:lnTo>
                <a:lnTo>
                  <a:pt x="744969" y="1231900"/>
                </a:lnTo>
                <a:lnTo>
                  <a:pt x="763487" y="1193800"/>
                </a:lnTo>
                <a:lnTo>
                  <a:pt x="794842" y="1143000"/>
                </a:lnTo>
                <a:lnTo>
                  <a:pt x="816713" y="1079500"/>
                </a:lnTo>
                <a:lnTo>
                  <a:pt x="828434" y="1041400"/>
                </a:lnTo>
                <a:lnTo>
                  <a:pt x="833169" y="1003300"/>
                </a:lnTo>
                <a:lnTo>
                  <a:pt x="834083" y="990600"/>
                </a:lnTo>
                <a:lnTo>
                  <a:pt x="825724" y="952500"/>
                </a:lnTo>
                <a:lnTo>
                  <a:pt x="802930" y="914400"/>
                </a:lnTo>
                <a:lnTo>
                  <a:pt x="769149" y="889000"/>
                </a:lnTo>
                <a:lnTo>
                  <a:pt x="939707" y="889000"/>
                </a:lnTo>
                <a:lnTo>
                  <a:pt x="947031" y="901700"/>
                </a:lnTo>
                <a:lnTo>
                  <a:pt x="960935" y="939800"/>
                </a:lnTo>
                <a:lnTo>
                  <a:pt x="965804" y="990600"/>
                </a:lnTo>
                <a:lnTo>
                  <a:pt x="965438" y="1003300"/>
                </a:lnTo>
                <a:lnTo>
                  <a:pt x="957645" y="1066800"/>
                </a:lnTo>
                <a:lnTo>
                  <a:pt x="947026" y="1104900"/>
                </a:lnTo>
                <a:lnTo>
                  <a:pt x="929797" y="1155700"/>
                </a:lnTo>
                <a:lnTo>
                  <a:pt x="904362" y="1219200"/>
                </a:lnTo>
                <a:lnTo>
                  <a:pt x="883220" y="1257300"/>
                </a:lnTo>
                <a:close/>
              </a:path>
              <a:path w="1466850" h="2120900">
                <a:moveTo>
                  <a:pt x="1123690" y="1790700"/>
                </a:moveTo>
                <a:lnTo>
                  <a:pt x="988897" y="1790700"/>
                </a:lnTo>
                <a:lnTo>
                  <a:pt x="994282" y="1778000"/>
                </a:lnTo>
                <a:lnTo>
                  <a:pt x="998183" y="1752600"/>
                </a:lnTo>
                <a:lnTo>
                  <a:pt x="1000556" y="1739900"/>
                </a:lnTo>
                <a:lnTo>
                  <a:pt x="1001357" y="1727200"/>
                </a:lnTo>
                <a:lnTo>
                  <a:pt x="733433" y="1727200"/>
                </a:lnTo>
                <a:lnTo>
                  <a:pt x="707798" y="1714500"/>
                </a:lnTo>
                <a:lnTo>
                  <a:pt x="686865" y="1701800"/>
                </a:lnTo>
                <a:lnTo>
                  <a:pt x="672752" y="1689100"/>
                </a:lnTo>
                <a:lnTo>
                  <a:pt x="667577" y="1651000"/>
                </a:lnTo>
                <a:lnTo>
                  <a:pt x="672752" y="1625600"/>
                </a:lnTo>
                <a:lnTo>
                  <a:pt x="686865" y="1612900"/>
                </a:lnTo>
                <a:lnTo>
                  <a:pt x="707798" y="1600200"/>
                </a:lnTo>
                <a:lnTo>
                  <a:pt x="733433" y="1587500"/>
                </a:lnTo>
                <a:lnTo>
                  <a:pt x="1003776" y="1587500"/>
                </a:lnTo>
                <a:lnTo>
                  <a:pt x="1004502" y="1574800"/>
                </a:lnTo>
                <a:lnTo>
                  <a:pt x="1005277" y="1562100"/>
                </a:lnTo>
                <a:lnTo>
                  <a:pt x="1006907" y="1536700"/>
                </a:lnTo>
                <a:lnTo>
                  <a:pt x="1139313" y="1536700"/>
                </a:lnTo>
                <a:lnTo>
                  <a:pt x="1137583" y="1562100"/>
                </a:lnTo>
                <a:lnTo>
                  <a:pt x="1134443" y="1612900"/>
                </a:lnTo>
                <a:lnTo>
                  <a:pt x="1133074" y="1651000"/>
                </a:lnTo>
                <a:lnTo>
                  <a:pt x="1133074" y="1727200"/>
                </a:lnTo>
                <a:lnTo>
                  <a:pt x="1127664" y="1778000"/>
                </a:lnTo>
                <a:lnTo>
                  <a:pt x="1123690" y="1790700"/>
                </a:lnTo>
                <a:close/>
              </a:path>
              <a:path w="1466850" h="2120900">
                <a:moveTo>
                  <a:pt x="977081" y="1993900"/>
                </a:moveTo>
                <a:lnTo>
                  <a:pt x="755425" y="1993900"/>
                </a:lnTo>
                <a:lnTo>
                  <a:pt x="797724" y="1981200"/>
                </a:lnTo>
                <a:lnTo>
                  <a:pt x="834966" y="1955800"/>
                </a:lnTo>
                <a:lnTo>
                  <a:pt x="870528" y="1917700"/>
                </a:lnTo>
                <a:lnTo>
                  <a:pt x="1050547" y="1917700"/>
                </a:lnTo>
                <a:lnTo>
                  <a:pt x="977081" y="199390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24400" y="1035703"/>
            <a:ext cx="14713773" cy="2918748"/>
          </a:xfrm>
          <a:prstGeom prst="rect">
            <a:avLst/>
          </a:prstGeom>
        </p:spPr>
        <p:txBody>
          <a:bodyPr vert="horz" wrap="square" lIns="0" tIns="317500" rIns="0" bIns="0" rtlCol="0">
            <a:spAutoFit/>
          </a:bodyPr>
          <a:lstStyle/>
          <a:p>
            <a:pPr marL="12700" marR="5080">
              <a:spcBef>
                <a:spcPts val="2500"/>
              </a:spcBef>
            </a:pPr>
            <a:r>
              <a:rPr lang="en-ID" sz="10000" b="1" spc="1380" dirty="0" err="1" smtClean="0">
                <a:solidFill>
                  <a:srgbClr val="010300"/>
                </a:solidFill>
                <a:latin typeface="Calibri"/>
                <a:cs typeface="Calibri"/>
              </a:rPr>
              <a:t>CognitiveTheories</a:t>
            </a:r>
            <a:endParaRPr lang="en-ID" sz="10000" b="1" spc="1380" dirty="0" smtClean="0">
              <a:solidFill>
                <a:srgbClr val="010300"/>
              </a:solidFill>
              <a:latin typeface="Calibri"/>
              <a:cs typeface="Calibri"/>
            </a:endParaRPr>
          </a:p>
          <a:p>
            <a:pPr marL="12700" marR="5080">
              <a:spcBef>
                <a:spcPts val="2500"/>
              </a:spcBef>
            </a:pPr>
            <a:r>
              <a:rPr lang="en-ID" sz="4800" b="1" spc="1380" dirty="0" smtClean="0">
                <a:solidFill>
                  <a:srgbClr val="010300"/>
                </a:solidFill>
                <a:latin typeface="Calibri"/>
                <a:cs typeface="Calibri"/>
              </a:rPr>
              <a:t>THE INSIGHT LEARNING THEORY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63590" y="5381433"/>
            <a:ext cx="7692854" cy="26661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ID" sz="4250" spc="-100" dirty="0" err="1" smtClean="0">
                <a:solidFill>
                  <a:srgbClr val="010300"/>
                </a:solidFill>
                <a:latin typeface="Arial"/>
                <a:cs typeface="Arial"/>
              </a:rPr>
              <a:t>Dinda</a:t>
            </a:r>
            <a:r>
              <a:rPr lang="en-ID" sz="4250" spc="-100" dirty="0" smtClean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lang="en-ID" sz="4250" spc="-100" dirty="0" err="1" smtClean="0">
                <a:solidFill>
                  <a:srgbClr val="010300"/>
                </a:solidFill>
                <a:latin typeface="Arial"/>
                <a:cs typeface="Arial"/>
              </a:rPr>
              <a:t>Permatasari</a:t>
            </a:r>
            <a:r>
              <a:rPr lang="en-ID" sz="4250" spc="-100" dirty="0" smtClean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lang="en-ID" sz="4250" spc="-100" dirty="0" err="1" smtClean="0">
                <a:solidFill>
                  <a:srgbClr val="010300"/>
                </a:solidFill>
                <a:latin typeface="Arial"/>
                <a:cs typeface="Arial"/>
              </a:rPr>
              <a:t>Harahap</a:t>
            </a:r>
            <a:endParaRPr lang="en-ID" sz="4250" spc="-100" dirty="0" smtClean="0">
              <a:solidFill>
                <a:srgbClr val="010300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ID" sz="4250" spc="-100" dirty="0" smtClean="0">
                <a:solidFill>
                  <a:srgbClr val="010300"/>
                </a:solidFill>
                <a:latin typeface="Arial"/>
                <a:cs typeface="Arial"/>
              </a:rPr>
              <a:t>Faculty of Psychology</a:t>
            </a:r>
          </a:p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ID" sz="4250" spc="-100" dirty="0" err="1" smtClean="0">
                <a:solidFill>
                  <a:srgbClr val="010300"/>
                </a:solidFill>
                <a:latin typeface="Arial"/>
                <a:cs typeface="Arial"/>
              </a:rPr>
              <a:t>Universitas</a:t>
            </a:r>
            <a:r>
              <a:rPr lang="en-ID" sz="4250" spc="-100" dirty="0" smtClean="0">
                <a:solidFill>
                  <a:srgbClr val="010300"/>
                </a:solidFill>
                <a:latin typeface="Arial"/>
                <a:cs typeface="Arial"/>
              </a:rPr>
              <a:t> Medan Area</a:t>
            </a:r>
          </a:p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ID" sz="4250" spc="-100" dirty="0" smtClean="0">
                <a:solidFill>
                  <a:srgbClr val="010300"/>
                </a:solidFill>
                <a:latin typeface="Arial"/>
                <a:cs typeface="Arial"/>
              </a:rPr>
              <a:t>dinda@staff.uma.ac.id</a:t>
            </a:r>
            <a:endParaRPr sz="42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37435" y="7057135"/>
            <a:ext cx="942975" cy="843915"/>
          </a:xfrm>
          <a:custGeom>
            <a:avLst/>
            <a:gdLst/>
            <a:ahLst/>
            <a:cxnLst/>
            <a:rect l="l" t="t" r="r" b="b"/>
            <a:pathLst>
              <a:path w="942975" h="843915">
                <a:moveTo>
                  <a:pt x="809881" y="843799"/>
                </a:moveTo>
                <a:lnTo>
                  <a:pt x="771394" y="838100"/>
                </a:lnTo>
                <a:lnTo>
                  <a:pt x="736387" y="821690"/>
                </a:lnTo>
                <a:lnTo>
                  <a:pt x="707303" y="795602"/>
                </a:lnTo>
                <a:lnTo>
                  <a:pt x="686586" y="760866"/>
                </a:lnTo>
                <a:lnTo>
                  <a:pt x="656598" y="696357"/>
                </a:lnTo>
                <a:lnTo>
                  <a:pt x="621776" y="637129"/>
                </a:lnTo>
                <a:lnTo>
                  <a:pt x="582973" y="583003"/>
                </a:lnTo>
                <a:lnTo>
                  <a:pt x="541042" y="533800"/>
                </a:lnTo>
                <a:lnTo>
                  <a:pt x="496836" y="489342"/>
                </a:lnTo>
                <a:lnTo>
                  <a:pt x="451206" y="449451"/>
                </a:lnTo>
                <a:lnTo>
                  <a:pt x="405005" y="413948"/>
                </a:lnTo>
                <a:lnTo>
                  <a:pt x="359085" y="382654"/>
                </a:lnTo>
                <a:lnTo>
                  <a:pt x="314301" y="355391"/>
                </a:lnTo>
                <a:lnTo>
                  <a:pt x="271502" y="331980"/>
                </a:lnTo>
                <a:lnTo>
                  <a:pt x="231544" y="312243"/>
                </a:lnTo>
                <a:lnTo>
                  <a:pt x="195276" y="296001"/>
                </a:lnTo>
                <a:lnTo>
                  <a:pt x="137228" y="273289"/>
                </a:lnTo>
                <a:lnTo>
                  <a:pt x="99156" y="260973"/>
                </a:lnTo>
                <a:lnTo>
                  <a:pt x="60193" y="243894"/>
                </a:lnTo>
                <a:lnTo>
                  <a:pt x="29645" y="216515"/>
                </a:lnTo>
                <a:lnTo>
                  <a:pt x="9064" y="181494"/>
                </a:lnTo>
                <a:lnTo>
                  <a:pt x="0" y="141490"/>
                </a:lnTo>
                <a:lnTo>
                  <a:pt x="4003" y="99161"/>
                </a:lnTo>
                <a:lnTo>
                  <a:pt x="21144" y="60228"/>
                </a:lnTo>
                <a:lnTo>
                  <a:pt x="48634" y="29681"/>
                </a:lnTo>
                <a:lnTo>
                  <a:pt x="83788" y="9083"/>
                </a:lnTo>
                <a:lnTo>
                  <a:pt x="123921" y="0"/>
                </a:lnTo>
                <a:lnTo>
                  <a:pt x="166346" y="3993"/>
                </a:lnTo>
                <a:lnTo>
                  <a:pt x="224805" y="22310"/>
                </a:lnTo>
                <a:lnTo>
                  <a:pt x="282816" y="44298"/>
                </a:lnTo>
                <a:lnTo>
                  <a:pt x="354919" y="76182"/>
                </a:lnTo>
                <a:lnTo>
                  <a:pt x="395060" y="96150"/>
                </a:lnTo>
                <a:lnTo>
                  <a:pt x="437290" y="118970"/>
                </a:lnTo>
                <a:lnTo>
                  <a:pt x="481132" y="144768"/>
                </a:lnTo>
                <a:lnTo>
                  <a:pt x="526108" y="173669"/>
                </a:lnTo>
                <a:lnTo>
                  <a:pt x="571739" y="205800"/>
                </a:lnTo>
                <a:lnTo>
                  <a:pt x="617549" y="241286"/>
                </a:lnTo>
                <a:lnTo>
                  <a:pt x="663058" y="280254"/>
                </a:lnTo>
                <a:lnTo>
                  <a:pt x="707790" y="322829"/>
                </a:lnTo>
                <a:lnTo>
                  <a:pt x="751267" y="369137"/>
                </a:lnTo>
                <a:lnTo>
                  <a:pt x="793011" y="419305"/>
                </a:lnTo>
                <a:lnTo>
                  <a:pt x="832543" y="473457"/>
                </a:lnTo>
                <a:lnTo>
                  <a:pt x="869387" y="531721"/>
                </a:lnTo>
                <a:lnTo>
                  <a:pt x="903064" y="594222"/>
                </a:lnTo>
                <a:lnTo>
                  <a:pt x="933096" y="661086"/>
                </a:lnTo>
                <a:lnTo>
                  <a:pt x="942608" y="702530"/>
                </a:lnTo>
                <a:lnTo>
                  <a:pt x="938828" y="743398"/>
                </a:lnTo>
                <a:lnTo>
                  <a:pt x="922963" y="780837"/>
                </a:lnTo>
                <a:lnTo>
                  <a:pt x="896220" y="811996"/>
                </a:lnTo>
                <a:lnTo>
                  <a:pt x="859807" y="834026"/>
                </a:lnTo>
                <a:lnTo>
                  <a:pt x="822401" y="843206"/>
                </a:lnTo>
                <a:lnTo>
                  <a:pt x="809881" y="843799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630500"/>
            <a:ext cx="2207895" cy="3644900"/>
          </a:xfrm>
          <a:custGeom>
            <a:avLst/>
            <a:gdLst/>
            <a:ahLst/>
            <a:cxnLst/>
            <a:rect l="l" t="t" r="r" b="b"/>
            <a:pathLst>
              <a:path w="2207895" h="3644900">
                <a:moveTo>
                  <a:pt x="1018233" y="25399"/>
                </a:moveTo>
                <a:lnTo>
                  <a:pt x="445132" y="25399"/>
                </a:lnTo>
                <a:lnTo>
                  <a:pt x="538859" y="0"/>
                </a:lnTo>
                <a:lnTo>
                  <a:pt x="924506" y="0"/>
                </a:lnTo>
                <a:lnTo>
                  <a:pt x="1018233" y="25399"/>
                </a:lnTo>
                <a:close/>
              </a:path>
              <a:path w="2207895" h="3644900">
                <a:moveTo>
                  <a:pt x="0" y="495299"/>
                </a:moveTo>
                <a:lnTo>
                  <a:pt x="0" y="177799"/>
                </a:lnTo>
                <a:lnTo>
                  <a:pt x="11207" y="177799"/>
                </a:lnTo>
                <a:lnTo>
                  <a:pt x="51590" y="152399"/>
                </a:lnTo>
                <a:lnTo>
                  <a:pt x="92708" y="139699"/>
                </a:lnTo>
                <a:lnTo>
                  <a:pt x="134536" y="114299"/>
                </a:lnTo>
                <a:lnTo>
                  <a:pt x="177048" y="101599"/>
                </a:lnTo>
                <a:lnTo>
                  <a:pt x="220221" y="76199"/>
                </a:lnTo>
                <a:lnTo>
                  <a:pt x="399026" y="25399"/>
                </a:lnTo>
                <a:lnTo>
                  <a:pt x="1064339" y="25399"/>
                </a:lnTo>
                <a:lnTo>
                  <a:pt x="1243144" y="76199"/>
                </a:lnTo>
                <a:lnTo>
                  <a:pt x="1286317" y="101599"/>
                </a:lnTo>
                <a:lnTo>
                  <a:pt x="1328829" y="114299"/>
                </a:lnTo>
                <a:lnTo>
                  <a:pt x="1370657" y="139699"/>
                </a:lnTo>
                <a:lnTo>
                  <a:pt x="1411775" y="152399"/>
                </a:lnTo>
                <a:lnTo>
                  <a:pt x="1452158" y="177799"/>
                </a:lnTo>
                <a:lnTo>
                  <a:pt x="1491783" y="203199"/>
                </a:lnTo>
                <a:lnTo>
                  <a:pt x="1530624" y="215899"/>
                </a:lnTo>
                <a:lnTo>
                  <a:pt x="1568658" y="241299"/>
                </a:lnTo>
                <a:lnTo>
                  <a:pt x="1587258" y="253999"/>
                </a:lnTo>
                <a:lnTo>
                  <a:pt x="682901" y="253999"/>
                </a:lnTo>
                <a:lnTo>
                  <a:pt x="634585" y="266699"/>
                </a:lnTo>
                <a:lnTo>
                  <a:pt x="586788" y="266699"/>
                </a:lnTo>
                <a:lnTo>
                  <a:pt x="539547" y="279399"/>
                </a:lnTo>
                <a:lnTo>
                  <a:pt x="492898" y="279399"/>
                </a:lnTo>
                <a:lnTo>
                  <a:pt x="312955" y="330199"/>
                </a:lnTo>
                <a:lnTo>
                  <a:pt x="269816" y="342899"/>
                </a:lnTo>
                <a:lnTo>
                  <a:pt x="227488" y="368299"/>
                </a:lnTo>
                <a:lnTo>
                  <a:pt x="186009" y="380999"/>
                </a:lnTo>
                <a:lnTo>
                  <a:pt x="145415" y="406399"/>
                </a:lnTo>
                <a:lnTo>
                  <a:pt x="105742" y="431799"/>
                </a:lnTo>
                <a:lnTo>
                  <a:pt x="67027" y="457199"/>
                </a:lnTo>
                <a:lnTo>
                  <a:pt x="29307" y="482599"/>
                </a:lnTo>
                <a:lnTo>
                  <a:pt x="0" y="495299"/>
                </a:lnTo>
                <a:close/>
              </a:path>
              <a:path w="2207895" h="3644900">
                <a:moveTo>
                  <a:pt x="1594557" y="2857499"/>
                </a:moveTo>
                <a:lnTo>
                  <a:pt x="1320584" y="2857499"/>
                </a:lnTo>
                <a:lnTo>
                  <a:pt x="1335580" y="2793999"/>
                </a:lnTo>
                <a:lnTo>
                  <a:pt x="1352239" y="2743199"/>
                </a:lnTo>
                <a:lnTo>
                  <a:pt x="1370412" y="2692399"/>
                </a:lnTo>
                <a:lnTo>
                  <a:pt x="1389954" y="2654299"/>
                </a:lnTo>
                <a:lnTo>
                  <a:pt x="1410718" y="2603499"/>
                </a:lnTo>
                <a:lnTo>
                  <a:pt x="1432558" y="2552699"/>
                </a:lnTo>
                <a:lnTo>
                  <a:pt x="1455326" y="2514599"/>
                </a:lnTo>
                <a:lnTo>
                  <a:pt x="1478877" y="2463799"/>
                </a:lnTo>
                <a:lnTo>
                  <a:pt x="1503064" y="2425699"/>
                </a:lnTo>
                <a:lnTo>
                  <a:pt x="1527740" y="2374899"/>
                </a:lnTo>
                <a:lnTo>
                  <a:pt x="1552758" y="2336799"/>
                </a:lnTo>
                <a:lnTo>
                  <a:pt x="1628404" y="2222499"/>
                </a:lnTo>
                <a:lnTo>
                  <a:pt x="1682580" y="2133599"/>
                </a:lnTo>
                <a:lnTo>
                  <a:pt x="1711160" y="2095499"/>
                </a:lnTo>
                <a:lnTo>
                  <a:pt x="1738901" y="2044699"/>
                </a:lnTo>
                <a:lnTo>
                  <a:pt x="1765635" y="2006599"/>
                </a:lnTo>
                <a:lnTo>
                  <a:pt x="1791194" y="1968499"/>
                </a:lnTo>
                <a:lnTo>
                  <a:pt x="1815411" y="1917699"/>
                </a:lnTo>
                <a:lnTo>
                  <a:pt x="1838118" y="1879599"/>
                </a:lnTo>
                <a:lnTo>
                  <a:pt x="1859146" y="1828799"/>
                </a:lnTo>
                <a:lnTo>
                  <a:pt x="1878329" y="1790699"/>
                </a:lnTo>
                <a:lnTo>
                  <a:pt x="1895499" y="1739899"/>
                </a:lnTo>
                <a:lnTo>
                  <a:pt x="1910487" y="1689099"/>
                </a:lnTo>
                <a:lnTo>
                  <a:pt x="1923126" y="1650999"/>
                </a:lnTo>
                <a:lnTo>
                  <a:pt x="1933249" y="1600199"/>
                </a:lnTo>
                <a:lnTo>
                  <a:pt x="1940687" y="1549399"/>
                </a:lnTo>
                <a:lnTo>
                  <a:pt x="1945273" y="1485899"/>
                </a:lnTo>
                <a:lnTo>
                  <a:pt x="1946839" y="1435099"/>
                </a:lnTo>
                <a:lnTo>
                  <a:pt x="1945872" y="1384299"/>
                </a:lnTo>
                <a:lnTo>
                  <a:pt x="1942996" y="1346199"/>
                </a:lnTo>
                <a:lnTo>
                  <a:pt x="1938248" y="1295399"/>
                </a:lnTo>
                <a:lnTo>
                  <a:pt x="1931664" y="1244599"/>
                </a:lnTo>
                <a:lnTo>
                  <a:pt x="1923280" y="1206499"/>
                </a:lnTo>
                <a:lnTo>
                  <a:pt x="1913134" y="1155699"/>
                </a:lnTo>
                <a:lnTo>
                  <a:pt x="1901261" y="1117599"/>
                </a:lnTo>
                <a:lnTo>
                  <a:pt x="1887699" y="1079499"/>
                </a:lnTo>
                <a:lnTo>
                  <a:pt x="1872484" y="1028699"/>
                </a:lnTo>
                <a:lnTo>
                  <a:pt x="1855652" y="990599"/>
                </a:lnTo>
                <a:lnTo>
                  <a:pt x="1837241" y="952499"/>
                </a:lnTo>
                <a:lnTo>
                  <a:pt x="1817286" y="901699"/>
                </a:lnTo>
                <a:lnTo>
                  <a:pt x="1795825" y="863599"/>
                </a:lnTo>
                <a:lnTo>
                  <a:pt x="1772893" y="825499"/>
                </a:lnTo>
                <a:lnTo>
                  <a:pt x="1748528" y="787399"/>
                </a:lnTo>
                <a:lnTo>
                  <a:pt x="1722766" y="761999"/>
                </a:lnTo>
                <a:lnTo>
                  <a:pt x="1695643" y="723899"/>
                </a:lnTo>
                <a:lnTo>
                  <a:pt x="1667197" y="685799"/>
                </a:lnTo>
                <a:lnTo>
                  <a:pt x="1637464" y="647699"/>
                </a:lnTo>
                <a:lnTo>
                  <a:pt x="1606480" y="622299"/>
                </a:lnTo>
                <a:lnTo>
                  <a:pt x="1574281" y="584199"/>
                </a:lnTo>
                <a:lnTo>
                  <a:pt x="1540906" y="558799"/>
                </a:lnTo>
                <a:lnTo>
                  <a:pt x="1506389" y="533399"/>
                </a:lnTo>
                <a:lnTo>
                  <a:pt x="1470768" y="507999"/>
                </a:lnTo>
                <a:lnTo>
                  <a:pt x="1434080" y="482599"/>
                </a:lnTo>
                <a:lnTo>
                  <a:pt x="1396360" y="457199"/>
                </a:lnTo>
                <a:lnTo>
                  <a:pt x="1357646" y="431799"/>
                </a:lnTo>
                <a:lnTo>
                  <a:pt x="1317974" y="406399"/>
                </a:lnTo>
                <a:lnTo>
                  <a:pt x="1277380" y="380999"/>
                </a:lnTo>
                <a:lnTo>
                  <a:pt x="1235901" y="368299"/>
                </a:lnTo>
                <a:lnTo>
                  <a:pt x="1193574" y="342899"/>
                </a:lnTo>
                <a:lnTo>
                  <a:pt x="1150436" y="330199"/>
                </a:lnTo>
                <a:lnTo>
                  <a:pt x="970497" y="279399"/>
                </a:lnTo>
                <a:lnTo>
                  <a:pt x="923849" y="279399"/>
                </a:lnTo>
                <a:lnTo>
                  <a:pt x="876608" y="266699"/>
                </a:lnTo>
                <a:lnTo>
                  <a:pt x="828813" y="266699"/>
                </a:lnTo>
                <a:lnTo>
                  <a:pt x="780498" y="253999"/>
                </a:lnTo>
                <a:lnTo>
                  <a:pt x="1587258" y="253999"/>
                </a:lnTo>
                <a:lnTo>
                  <a:pt x="1605859" y="266699"/>
                </a:lnTo>
                <a:lnTo>
                  <a:pt x="1642203" y="304799"/>
                </a:lnTo>
                <a:lnTo>
                  <a:pt x="1677665" y="330199"/>
                </a:lnTo>
                <a:lnTo>
                  <a:pt x="1712221" y="355599"/>
                </a:lnTo>
                <a:lnTo>
                  <a:pt x="1745846" y="380999"/>
                </a:lnTo>
                <a:lnTo>
                  <a:pt x="1778515" y="419099"/>
                </a:lnTo>
                <a:lnTo>
                  <a:pt x="1810205" y="444499"/>
                </a:lnTo>
                <a:lnTo>
                  <a:pt x="1840889" y="482599"/>
                </a:lnTo>
                <a:lnTo>
                  <a:pt x="1870545" y="520699"/>
                </a:lnTo>
                <a:lnTo>
                  <a:pt x="1899147" y="546099"/>
                </a:lnTo>
                <a:lnTo>
                  <a:pt x="1926670" y="584199"/>
                </a:lnTo>
                <a:lnTo>
                  <a:pt x="1953091" y="622299"/>
                </a:lnTo>
                <a:lnTo>
                  <a:pt x="1978384" y="660399"/>
                </a:lnTo>
                <a:lnTo>
                  <a:pt x="2002524" y="698499"/>
                </a:lnTo>
                <a:lnTo>
                  <a:pt x="2025488" y="736599"/>
                </a:lnTo>
                <a:lnTo>
                  <a:pt x="2047251" y="774699"/>
                </a:lnTo>
                <a:lnTo>
                  <a:pt x="2067788" y="812799"/>
                </a:lnTo>
                <a:lnTo>
                  <a:pt x="2087074" y="850899"/>
                </a:lnTo>
                <a:lnTo>
                  <a:pt x="2105086" y="901699"/>
                </a:lnTo>
                <a:lnTo>
                  <a:pt x="2121798" y="939799"/>
                </a:lnTo>
                <a:lnTo>
                  <a:pt x="2137185" y="977899"/>
                </a:lnTo>
                <a:lnTo>
                  <a:pt x="2151224" y="1028699"/>
                </a:lnTo>
                <a:lnTo>
                  <a:pt x="2163889" y="1066799"/>
                </a:lnTo>
                <a:lnTo>
                  <a:pt x="2175156" y="1117599"/>
                </a:lnTo>
                <a:lnTo>
                  <a:pt x="2185001" y="1155699"/>
                </a:lnTo>
                <a:lnTo>
                  <a:pt x="2193399" y="1206499"/>
                </a:lnTo>
                <a:lnTo>
                  <a:pt x="2200325" y="1244599"/>
                </a:lnTo>
                <a:lnTo>
                  <a:pt x="2205755" y="1295399"/>
                </a:lnTo>
                <a:lnTo>
                  <a:pt x="2207573" y="1320799"/>
                </a:lnTo>
                <a:lnTo>
                  <a:pt x="2207573" y="1549399"/>
                </a:lnTo>
                <a:lnTo>
                  <a:pt x="2201848" y="1600199"/>
                </a:lnTo>
                <a:lnTo>
                  <a:pt x="2193669" y="1650999"/>
                </a:lnTo>
                <a:lnTo>
                  <a:pt x="2183450" y="1701799"/>
                </a:lnTo>
                <a:lnTo>
                  <a:pt x="2171324" y="1752599"/>
                </a:lnTo>
                <a:lnTo>
                  <a:pt x="2157424" y="1790699"/>
                </a:lnTo>
                <a:lnTo>
                  <a:pt x="2141882" y="1841499"/>
                </a:lnTo>
                <a:lnTo>
                  <a:pt x="2124832" y="1892299"/>
                </a:lnTo>
                <a:lnTo>
                  <a:pt x="2106406" y="1930399"/>
                </a:lnTo>
                <a:lnTo>
                  <a:pt x="2086737" y="1968499"/>
                </a:lnTo>
                <a:lnTo>
                  <a:pt x="2065958" y="2019299"/>
                </a:lnTo>
                <a:lnTo>
                  <a:pt x="2044202" y="2057399"/>
                </a:lnTo>
                <a:lnTo>
                  <a:pt x="2021601" y="2095499"/>
                </a:lnTo>
                <a:lnTo>
                  <a:pt x="1998288" y="2133599"/>
                </a:lnTo>
                <a:lnTo>
                  <a:pt x="1974396" y="2171699"/>
                </a:lnTo>
                <a:lnTo>
                  <a:pt x="1950059" y="2209799"/>
                </a:lnTo>
                <a:lnTo>
                  <a:pt x="1925407" y="2247899"/>
                </a:lnTo>
                <a:lnTo>
                  <a:pt x="1900575" y="2285999"/>
                </a:lnTo>
                <a:lnTo>
                  <a:pt x="1848388" y="2374899"/>
                </a:lnTo>
                <a:lnTo>
                  <a:pt x="1821412" y="2412999"/>
                </a:lnTo>
                <a:lnTo>
                  <a:pt x="1794897" y="2451099"/>
                </a:lnTo>
                <a:lnTo>
                  <a:pt x="1768972" y="2489199"/>
                </a:lnTo>
                <a:lnTo>
                  <a:pt x="1743765" y="2539999"/>
                </a:lnTo>
                <a:lnTo>
                  <a:pt x="1719406" y="2578099"/>
                </a:lnTo>
                <a:lnTo>
                  <a:pt x="1696023" y="2616199"/>
                </a:lnTo>
                <a:lnTo>
                  <a:pt x="1673745" y="2666999"/>
                </a:lnTo>
                <a:lnTo>
                  <a:pt x="1652701" y="2705099"/>
                </a:lnTo>
                <a:lnTo>
                  <a:pt x="1633020" y="2755899"/>
                </a:lnTo>
                <a:lnTo>
                  <a:pt x="1614831" y="2806699"/>
                </a:lnTo>
                <a:lnTo>
                  <a:pt x="1598262" y="2844799"/>
                </a:lnTo>
                <a:lnTo>
                  <a:pt x="1594557" y="2857499"/>
                </a:lnTo>
                <a:close/>
              </a:path>
              <a:path w="2207895" h="3644900">
                <a:moveTo>
                  <a:pt x="1131261" y="2857499"/>
                </a:moveTo>
                <a:lnTo>
                  <a:pt x="307500" y="2857499"/>
                </a:lnTo>
                <a:lnTo>
                  <a:pt x="309530" y="2844799"/>
                </a:lnTo>
                <a:lnTo>
                  <a:pt x="355102" y="2832099"/>
                </a:lnTo>
                <a:lnTo>
                  <a:pt x="399059" y="2806699"/>
                </a:lnTo>
                <a:lnTo>
                  <a:pt x="441394" y="2768599"/>
                </a:lnTo>
                <a:lnTo>
                  <a:pt x="482100" y="2743199"/>
                </a:lnTo>
                <a:lnTo>
                  <a:pt x="521169" y="2717799"/>
                </a:lnTo>
                <a:lnTo>
                  <a:pt x="468246" y="2654299"/>
                </a:lnTo>
                <a:lnTo>
                  <a:pt x="422235" y="2590799"/>
                </a:lnTo>
                <a:lnTo>
                  <a:pt x="382665" y="2527299"/>
                </a:lnTo>
                <a:lnTo>
                  <a:pt x="349065" y="2476499"/>
                </a:lnTo>
                <a:lnTo>
                  <a:pt x="320962" y="2412999"/>
                </a:lnTo>
                <a:lnTo>
                  <a:pt x="297885" y="2362199"/>
                </a:lnTo>
                <a:lnTo>
                  <a:pt x="279364" y="2311399"/>
                </a:lnTo>
                <a:lnTo>
                  <a:pt x="264927" y="2260599"/>
                </a:lnTo>
                <a:lnTo>
                  <a:pt x="254102" y="2209799"/>
                </a:lnTo>
                <a:lnTo>
                  <a:pt x="246418" y="2171699"/>
                </a:lnTo>
                <a:lnTo>
                  <a:pt x="241403" y="2133599"/>
                </a:lnTo>
                <a:lnTo>
                  <a:pt x="238587" y="2095499"/>
                </a:lnTo>
                <a:lnTo>
                  <a:pt x="237498" y="2057399"/>
                </a:lnTo>
                <a:lnTo>
                  <a:pt x="237664" y="2031999"/>
                </a:lnTo>
                <a:lnTo>
                  <a:pt x="238614" y="2019299"/>
                </a:lnTo>
                <a:lnTo>
                  <a:pt x="239876" y="1993899"/>
                </a:lnTo>
                <a:lnTo>
                  <a:pt x="243108" y="1955799"/>
                </a:lnTo>
                <a:lnTo>
                  <a:pt x="251016" y="1904999"/>
                </a:lnTo>
                <a:lnTo>
                  <a:pt x="263361" y="1854199"/>
                </a:lnTo>
                <a:lnTo>
                  <a:pt x="279910" y="1816099"/>
                </a:lnTo>
                <a:lnTo>
                  <a:pt x="300425" y="1777999"/>
                </a:lnTo>
                <a:lnTo>
                  <a:pt x="324671" y="1739899"/>
                </a:lnTo>
                <a:lnTo>
                  <a:pt x="352412" y="1701799"/>
                </a:lnTo>
                <a:lnTo>
                  <a:pt x="383411" y="1663699"/>
                </a:lnTo>
                <a:lnTo>
                  <a:pt x="417432" y="1638299"/>
                </a:lnTo>
                <a:lnTo>
                  <a:pt x="454241" y="1612899"/>
                </a:lnTo>
                <a:lnTo>
                  <a:pt x="493599" y="1587499"/>
                </a:lnTo>
                <a:lnTo>
                  <a:pt x="535272" y="1562099"/>
                </a:lnTo>
                <a:lnTo>
                  <a:pt x="579023" y="1549399"/>
                </a:lnTo>
                <a:lnTo>
                  <a:pt x="671817" y="1523999"/>
                </a:lnTo>
                <a:lnTo>
                  <a:pt x="769436" y="1523999"/>
                </a:lnTo>
                <a:lnTo>
                  <a:pt x="863090" y="1549399"/>
                </a:lnTo>
                <a:lnTo>
                  <a:pt x="907208" y="1562099"/>
                </a:lnTo>
                <a:lnTo>
                  <a:pt x="949197" y="1587499"/>
                </a:lnTo>
                <a:lnTo>
                  <a:pt x="988812" y="1612899"/>
                </a:lnTo>
                <a:lnTo>
                  <a:pt x="1025811" y="1638299"/>
                </a:lnTo>
                <a:lnTo>
                  <a:pt x="1059951" y="1663699"/>
                </a:lnTo>
                <a:lnTo>
                  <a:pt x="1090989" y="1701799"/>
                </a:lnTo>
                <a:lnTo>
                  <a:pt x="1118682" y="1739899"/>
                </a:lnTo>
                <a:lnTo>
                  <a:pt x="1142785" y="1777999"/>
                </a:lnTo>
                <a:lnTo>
                  <a:pt x="1149543" y="1790699"/>
                </a:lnTo>
                <a:lnTo>
                  <a:pt x="720378" y="1790699"/>
                </a:lnTo>
                <a:lnTo>
                  <a:pt x="671230" y="1803399"/>
                </a:lnTo>
                <a:lnTo>
                  <a:pt x="626083" y="1816099"/>
                </a:lnTo>
                <a:lnTo>
                  <a:pt x="586236" y="1841499"/>
                </a:lnTo>
                <a:lnTo>
                  <a:pt x="552985" y="1879599"/>
                </a:lnTo>
                <a:lnTo>
                  <a:pt x="527629" y="1917699"/>
                </a:lnTo>
                <a:lnTo>
                  <a:pt x="511463" y="1955799"/>
                </a:lnTo>
                <a:lnTo>
                  <a:pt x="505786" y="2006599"/>
                </a:lnTo>
                <a:lnTo>
                  <a:pt x="505786" y="2019299"/>
                </a:lnTo>
                <a:lnTo>
                  <a:pt x="504394" y="2031999"/>
                </a:lnTo>
                <a:lnTo>
                  <a:pt x="503588" y="2031999"/>
                </a:lnTo>
                <a:lnTo>
                  <a:pt x="503002" y="2057399"/>
                </a:lnTo>
                <a:lnTo>
                  <a:pt x="506213" y="2108199"/>
                </a:lnTo>
                <a:lnTo>
                  <a:pt x="511869" y="2146299"/>
                </a:lnTo>
                <a:lnTo>
                  <a:pt x="521463" y="2197099"/>
                </a:lnTo>
                <a:lnTo>
                  <a:pt x="535926" y="2235199"/>
                </a:lnTo>
                <a:lnTo>
                  <a:pt x="556187" y="2298699"/>
                </a:lnTo>
                <a:lnTo>
                  <a:pt x="583175" y="2349499"/>
                </a:lnTo>
                <a:lnTo>
                  <a:pt x="617820" y="2412999"/>
                </a:lnTo>
                <a:lnTo>
                  <a:pt x="661052" y="2476499"/>
                </a:lnTo>
                <a:lnTo>
                  <a:pt x="713799" y="2539999"/>
                </a:lnTo>
                <a:lnTo>
                  <a:pt x="1036333" y="2539999"/>
                </a:lnTo>
                <a:lnTo>
                  <a:pt x="1005729" y="2590799"/>
                </a:lnTo>
                <a:lnTo>
                  <a:pt x="961720" y="2654299"/>
                </a:lnTo>
                <a:lnTo>
                  <a:pt x="911553" y="2717799"/>
                </a:lnTo>
                <a:lnTo>
                  <a:pt x="950573" y="2743199"/>
                </a:lnTo>
                <a:lnTo>
                  <a:pt x="991979" y="2768599"/>
                </a:lnTo>
                <a:lnTo>
                  <a:pt x="1035846" y="2793999"/>
                </a:lnTo>
                <a:lnTo>
                  <a:pt x="1082249" y="2819399"/>
                </a:lnTo>
                <a:lnTo>
                  <a:pt x="1131261" y="2857499"/>
                </a:lnTo>
                <a:close/>
              </a:path>
              <a:path w="2207895" h="3644900">
                <a:moveTo>
                  <a:pt x="1036333" y="2539999"/>
                </a:moveTo>
                <a:lnTo>
                  <a:pt x="713799" y="2539999"/>
                </a:lnTo>
                <a:lnTo>
                  <a:pt x="747060" y="2489199"/>
                </a:lnTo>
                <a:lnTo>
                  <a:pt x="777892" y="2451099"/>
                </a:lnTo>
                <a:lnTo>
                  <a:pt x="806284" y="2400299"/>
                </a:lnTo>
                <a:lnTo>
                  <a:pt x="832228" y="2362199"/>
                </a:lnTo>
                <a:lnTo>
                  <a:pt x="855713" y="2311399"/>
                </a:lnTo>
                <a:lnTo>
                  <a:pt x="887753" y="2235199"/>
                </a:lnTo>
                <a:lnTo>
                  <a:pt x="909734" y="2158999"/>
                </a:lnTo>
                <a:lnTo>
                  <a:pt x="923552" y="2095499"/>
                </a:lnTo>
                <a:lnTo>
                  <a:pt x="931100" y="2057399"/>
                </a:lnTo>
                <a:lnTo>
                  <a:pt x="934271" y="2019299"/>
                </a:lnTo>
                <a:lnTo>
                  <a:pt x="934961" y="2006599"/>
                </a:lnTo>
                <a:lnTo>
                  <a:pt x="929292" y="1955799"/>
                </a:lnTo>
                <a:lnTo>
                  <a:pt x="913126" y="1917699"/>
                </a:lnTo>
                <a:lnTo>
                  <a:pt x="887768" y="1879599"/>
                </a:lnTo>
                <a:lnTo>
                  <a:pt x="854516" y="1841499"/>
                </a:lnTo>
                <a:lnTo>
                  <a:pt x="814669" y="1816099"/>
                </a:lnTo>
                <a:lnTo>
                  <a:pt x="769523" y="1803399"/>
                </a:lnTo>
                <a:lnTo>
                  <a:pt x="720378" y="1790699"/>
                </a:lnTo>
                <a:lnTo>
                  <a:pt x="1149543" y="1790699"/>
                </a:lnTo>
                <a:lnTo>
                  <a:pt x="1179255" y="1866899"/>
                </a:lnTo>
                <a:lnTo>
                  <a:pt x="1191135" y="1904999"/>
                </a:lnTo>
                <a:lnTo>
                  <a:pt x="1198453" y="1955799"/>
                </a:lnTo>
                <a:lnTo>
                  <a:pt x="1200968" y="2006599"/>
                </a:lnTo>
                <a:lnTo>
                  <a:pt x="1200857" y="2019299"/>
                </a:lnTo>
                <a:lnTo>
                  <a:pt x="1198682" y="2057399"/>
                </a:lnTo>
                <a:lnTo>
                  <a:pt x="1191215" y="2120899"/>
                </a:lnTo>
                <a:lnTo>
                  <a:pt x="1184491" y="2158999"/>
                </a:lnTo>
                <a:lnTo>
                  <a:pt x="1175235" y="2197099"/>
                </a:lnTo>
                <a:lnTo>
                  <a:pt x="1163046" y="2247899"/>
                </a:lnTo>
                <a:lnTo>
                  <a:pt x="1147519" y="2298699"/>
                </a:lnTo>
                <a:lnTo>
                  <a:pt x="1128252" y="2349499"/>
                </a:lnTo>
                <a:lnTo>
                  <a:pt x="1104843" y="2400299"/>
                </a:lnTo>
                <a:lnTo>
                  <a:pt x="1076888" y="2463799"/>
                </a:lnTo>
                <a:lnTo>
                  <a:pt x="1043984" y="2527299"/>
                </a:lnTo>
                <a:lnTo>
                  <a:pt x="1036333" y="2539999"/>
                </a:lnTo>
                <a:close/>
              </a:path>
              <a:path w="2207895" h="3644900">
                <a:moveTo>
                  <a:pt x="1515648" y="3644899"/>
                </a:moveTo>
                <a:lnTo>
                  <a:pt x="0" y="3644899"/>
                </a:lnTo>
                <a:lnTo>
                  <a:pt x="0" y="2501899"/>
                </a:lnTo>
                <a:lnTo>
                  <a:pt x="31405" y="2552699"/>
                </a:lnTo>
                <a:lnTo>
                  <a:pt x="53003" y="2603499"/>
                </a:lnTo>
                <a:lnTo>
                  <a:pt x="73540" y="2654299"/>
                </a:lnTo>
                <a:lnTo>
                  <a:pt x="92879" y="2705099"/>
                </a:lnTo>
                <a:lnTo>
                  <a:pt x="110883" y="2743199"/>
                </a:lnTo>
                <a:lnTo>
                  <a:pt x="127415" y="2806699"/>
                </a:lnTo>
                <a:lnTo>
                  <a:pt x="142338" y="2857499"/>
                </a:lnTo>
                <a:lnTo>
                  <a:pt x="1594557" y="2857499"/>
                </a:lnTo>
                <a:lnTo>
                  <a:pt x="1583442" y="2895599"/>
                </a:lnTo>
                <a:lnTo>
                  <a:pt x="1570501" y="2946399"/>
                </a:lnTo>
                <a:lnTo>
                  <a:pt x="1559567" y="3009899"/>
                </a:lnTo>
                <a:lnTo>
                  <a:pt x="1557328" y="3035299"/>
                </a:lnTo>
                <a:lnTo>
                  <a:pt x="1553935" y="3073399"/>
                </a:lnTo>
                <a:lnTo>
                  <a:pt x="1549932" y="3124199"/>
                </a:lnTo>
                <a:lnTo>
                  <a:pt x="186226" y="3124199"/>
                </a:lnTo>
                <a:lnTo>
                  <a:pt x="188128" y="3149599"/>
                </a:lnTo>
                <a:lnTo>
                  <a:pt x="189501" y="3174999"/>
                </a:lnTo>
                <a:lnTo>
                  <a:pt x="190334" y="3213099"/>
                </a:lnTo>
                <a:lnTo>
                  <a:pt x="190615" y="3238499"/>
                </a:lnTo>
                <a:lnTo>
                  <a:pt x="190615" y="3492499"/>
                </a:lnTo>
                <a:lnTo>
                  <a:pt x="192235" y="3517899"/>
                </a:lnTo>
                <a:lnTo>
                  <a:pt x="197032" y="3555999"/>
                </a:lnTo>
                <a:lnTo>
                  <a:pt x="204911" y="3581399"/>
                </a:lnTo>
                <a:lnTo>
                  <a:pt x="215778" y="3606799"/>
                </a:lnTo>
                <a:lnTo>
                  <a:pt x="1526561" y="3606799"/>
                </a:lnTo>
                <a:lnTo>
                  <a:pt x="1519444" y="3632199"/>
                </a:lnTo>
                <a:lnTo>
                  <a:pt x="1515648" y="3644899"/>
                </a:lnTo>
                <a:close/>
              </a:path>
              <a:path w="2207895" h="3644900">
                <a:moveTo>
                  <a:pt x="1526561" y="3606799"/>
                </a:moveTo>
                <a:lnTo>
                  <a:pt x="1247605" y="3606799"/>
                </a:lnTo>
                <a:lnTo>
                  <a:pt x="1258479" y="3581399"/>
                </a:lnTo>
                <a:lnTo>
                  <a:pt x="1266357" y="3555999"/>
                </a:lnTo>
                <a:lnTo>
                  <a:pt x="1271150" y="3517899"/>
                </a:lnTo>
                <a:lnTo>
                  <a:pt x="1272767" y="3492499"/>
                </a:lnTo>
                <a:lnTo>
                  <a:pt x="1272767" y="3479799"/>
                </a:lnTo>
                <a:lnTo>
                  <a:pt x="689661" y="3479799"/>
                </a:lnTo>
                <a:lnTo>
                  <a:pt x="653152" y="3454399"/>
                </a:lnTo>
                <a:lnTo>
                  <a:pt x="624364" y="3428999"/>
                </a:lnTo>
                <a:lnTo>
                  <a:pt x="605485" y="3390899"/>
                </a:lnTo>
                <a:lnTo>
                  <a:pt x="598705" y="3352799"/>
                </a:lnTo>
                <a:lnTo>
                  <a:pt x="605485" y="3314699"/>
                </a:lnTo>
                <a:lnTo>
                  <a:pt x="624364" y="3276599"/>
                </a:lnTo>
                <a:lnTo>
                  <a:pt x="653152" y="3238499"/>
                </a:lnTo>
                <a:lnTo>
                  <a:pt x="689661" y="3225799"/>
                </a:lnTo>
                <a:lnTo>
                  <a:pt x="731700" y="3213099"/>
                </a:lnTo>
                <a:lnTo>
                  <a:pt x="1277653" y="3213099"/>
                </a:lnTo>
                <a:lnTo>
                  <a:pt x="1279118" y="3187699"/>
                </a:lnTo>
                <a:lnTo>
                  <a:pt x="1280684" y="3162299"/>
                </a:lnTo>
                <a:lnTo>
                  <a:pt x="1282315" y="3149599"/>
                </a:lnTo>
                <a:lnTo>
                  <a:pt x="1283975" y="3124199"/>
                </a:lnTo>
                <a:lnTo>
                  <a:pt x="1549932" y="3124199"/>
                </a:lnTo>
                <a:lnTo>
                  <a:pt x="1545867" y="3187699"/>
                </a:lnTo>
                <a:lnTo>
                  <a:pt x="1542287" y="3251199"/>
                </a:lnTo>
                <a:lnTo>
                  <a:pt x="1539737" y="3301999"/>
                </a:lnTo>
                <a:lnTo>
                  <a:pt x="1538766" y="3352799"/>
                </a:lnTo>
                <a:lnTo>
                  <a:pt x="1538766" y="3492499"/>
                </a:lnTo>
                <a:lnTo>
                  <a:pt x="1536589" y="3543299"/>
                </a:lnTo>
                <a:lnTo>
                  <a:pt x="1530119" y="3594099"/>
                </a:lnTo>
                <a:lnTo>
                  <a:pt x="1526561" y="3606799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91243" y="910629"/>
            <a:ext cx="7364095" cy="1015021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5484495" algn="l"/>
                <a:tab pos="6713220" algn="l"/>
              </a:tabLst>
            </a:pPr>
            <a:r>
              <a:rPr lang="en-ID" sz="6400" spc="680" dirty="0" smtClean="0">
                <a:solidFill>
                  <a:srgbClr val="010300"/>
                </a:solidFill>
              </a:rPr>
              <a:t>Concepts</a:t>
            </a:r>
            <a:endParaRPr sz="6400" dirty="0"/>
          </a:p>
        </p:txBody>
      </p:sp>
      <p:sp>
        <p:nvSpPr>
          <p:cNvPr id="7" name="object 7"/>
          <p:cNvSpPr/>
          <p:nvPr/>
        </p:nvSpPr>
        <p:spPr>
          <a:xfrm>
            <a:off x="18002862" y="5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3"/>
                </a:lnTo>
                <a:lnTo>
                  <a:pt x="0" y="10286993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30419" y="4518975"/>
            <a:ext cx="1743074" cy="17430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148517" y="4704772"/>
            <a:ext cx="1562099" cy="1562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8700" y="1028705"/>
            <a:ext cx="180975" cy="2495550"/>
          </a:xfrm>
          <a:custGeom>
            <a:avLst/>
            <a:gdLst/>
            <a:ahLst/>
            <a:cxnLst/>
            <a:rect l="l" t="t" r="r" b="b"/>
            <a:pathLst>
              <a:path w="180975" h="2495550">
                <a:moveTo>
                  <a:pt x="0" y="0"/>
                </a:moveTo>
                <a:lnTo>
                  <a:pt x="180974" y="0"/>
                </a:lnTo>
                <a:lnTo>
                  <a:pt x="180974" y="2495549"/>
                </a:lnTo>
                <a:lnTo>
                  <a:pt x="0" y="249554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81610" y="5060166"/>
            <a:ext cx="1312545" cy="909955"/>
          </a:xfrm>
          <a:custGeom>
            <a:avLst/>
            <a:gdLst/>
            <a:ahLst/>
            <a:cxnLst/>
            <a:rect l="l" t="t" r="r" b="b"/>
            <a:pathLst>
              <a:path w="1312545" h="909954">
                <a:moveTo>
                  <a:pt x="1285139" y="909883"/>
                </a:moveTo>
                <a:lnTo>
                  <a:pt x="27239" y="909883"/>
                </a:lnTo>
                <a:lnTo>
                  <a:pt x="16721" y="907710"/>
                </a:lnTo>
                <a:lnTo>
                  <a:pt x="8053" y="901814"/>
                </a:lnTo>
                <a:lnTo>
                  <a:pt x="2168" y="893129"/>
                </a:lnTo>
                <a:lnTo>
                  <a:pt x="0" y="882591"/>
                </a:lnTo>
                <a:lnTo>
                  <a:pt x="0" y="27298"/>
                </a:lnTo>
                <a:lnTo>
                  <a:pt x="2171" y="16757"/>
                </a:lnTo>
                <a:lnTo>
                  <a:pt x="8057" y="8070"/>
                </a:lnTo>
                <a:lnTo>
                  <a:pt x="16730" y="2173"/>
                </a:lnTo>
                <a:lnTo>
                  <a:pt x="27239" y="0"/>
                </a:lnTo>
                <a:lnTo>
                  <a:pt x="1285140" y="0"/>
                </a:lnTo>
                <a:lnTo>
                  <a:pt x="1295660" y="2175"/>
                </a:lnTo>
                <a:lnTo>
                  <a:pt x="1304325" y="8073"/>
                </a:lnTo>
                <a:lnTo>
                  <a:pt x="1310208" y="16760"/>
                </a:lnTo>
                <a:lnTo>
                  <a:pt x="1312376" y="27298"/>
                </a:lnTo>
                <a:lnTo>
                  <a:pt x="54479" y="27301"/>
                </a:lnTo>
                <a:lnTo>
                  <a:pt x="27239" y="54594"/>
                </a:lnTo>
                <a:lnTo>
                  <a:pt x="54482" y="54594"/>
                </a:lnTo>
                <a:lnTo>
                  <a:pt x="54482" y="855289"/>
                </a:lnTo>
                <a:lnTo>
                  <a:pt x="27239" y="855289"/>
                </a:lnTo>
                <a:lnTo>
                  <a:pt x="54482" y="882587"/>
                </a:lnTo>
                <a:lnTo>
                  <a:pt x="1257902" y="882591"/>
                </a:lnTo>
                <a:lnTo>
                  <a:pt x="1266412" y="902387"/>
                </a:lnTo>
                <a:lnTo>
                  <a:pt x="1285138" y="908987"/>
                </a:lnTo>
                <a:lnTo>
                  <a:pt x="1287215" y="908987"/>
                </a:lnTo>
                <a:lnTo>
                  <a:pt x="1285139" y="909883"/>
                </a:lnTo>
                <a:close/>
              </a:path>
              <a:path w="1312545" h="909954">
                <a:moveTo>
                  <a:pt x="54482" y="54594"/>
                </a:moveTo>
                <a:lnTo>
                  <a:pt x="27239" y="54594"/>
                </a:lnTo>
                <a:lnTo>
                  <a:pt x="54482" y="27298"/>
                </a:lnTo>
                <a:lnTo>
                  <a:pt x="54482" y="54594"/>
                </a:lnTo>
                <a:close/>
              </a:path>
              <a:path w="1312545" h="909954">
                <a:moveTo>
                  <a:pt x="1257900" y="54594"/>
                </a:moveTo>
                <a:lnTo>
                  <a:pt x="54482" y="54594"/>
                </a:lnTo>
                <a:lnTo>
                  <a:pt x="54482" y="27298"/>
                </a:lnTo>
                <a:lnTo>
                  <a:pt x="1257900" y="27298"/>
                </a:lnTo>
                <a:lnTo>
                  <a:pt x="1257900" y="54594"/>
                </a:lnTo>
                <a:close/>
              </a:path>
              <a:path w="1312545" h="909954">
                <a:moveTo>
                  <a:pt x="1285138" y="908987"/>
                </a:moveTo>
                <a:lnTo>
                  <a:pt x="1266412" y="902387"/>
                </a:lnTo>
                <a:lnTo>
                  <a:pt x="1257902" y="882591"/>
                </a:lnTo>
                <a:lnTo>
                  <a:pt x="1257900" y="27298"/>
                </a:lnTo>
                <a:lnTo>
                  <a:pt x="1285140" y="54594"/>
                </a:lnTo>
                <a:lnTo>
                  <a:pt x="1312376" y="54594"/>
                </a:lnTo>
                <a:lnTo>
                  <a:pt x="1312376" y="855289"/>
                </a:lnTo>
                <a:lnTo>
                  <a:pt x="1285140" y="855289"/>
                </a:lnTo>
                <a:lnTo>
                  <a:pt x="1304902" y="863819"/>
                </a:lnTo>
                <a:lnTo>
                  <a:pt x="1311488" y="882591"/>
                </a:lnTo>
                <a:lnTo>
                  <a:pt x="1307544" y="893826"/>
                </a:lnTo>
                <a:lnTo>
                  <a:pt x="1304174" y="901667"/>
                </a:lnTo>
                <a:lnTo>
                  <a:pt x="1296458" y="904997"/>
                </a:lnTo>
                <a:lnTo>
                  <a:pt x="1285138" y="908987"/>
                </a:lnTo>
                <a:close/>
              </a:path>
              <a:path w="1312545" h="909954">
                <a:moveTo>
                  <a:pt x="1312376" y="54594"/>
                </a:moveTo>
                <a:lnTo>
                  <a:pt x="1285140" y="54594"/>
                </a:lnTo>
                <a:lnTo>
                  <a:pt x="1257900" y="27298"/>
                </a:lnTo>
                <a:lnTo>
                  <a:pt x="1312376" y="27298"/>
                </a:lnTo>
                <a:lnTo>
                  <a:pt x="1312376" y="54594"/>
                </a:lnTo>
                <a:close/>
              </a:path>
              <a:path w="1312545" h="909954">
                <a:moveTo>
                  <a:pt x="54482" y="882587"/>
                </a:moveTo>
                <a:lnTo>
                  <a:pt x="27239" y="855289"/>
                </a:lnTo>
                <a:lnTo>
                  <a:pt x="54482" y="855289"/>
                </a:lnTo>
                <a:lnTo>
                  <a:pt x="54482" y="882587"/>
                </a:lnTo>
                <a:close/>
              </a:path>
              <a:path w="1312545" h="909954">
                <a:moveTo>
                  <a:pt x="1257900" y="882587"/>
                </a:moveTo>
                <a:lnTo>
                  <a:pt x="54482" y="882587"/>
                </a:lnTo>
                <a:lnTo>
                  <a:pt x="54482" y="855289"/>
                </a:lnTo>
                <a:lnTo>
                  <a:pt x="1257900" y="855289"/>
                </a:lnTo>
                <a:lnTo>
                  <a:pt x="1257900" y="882587"/>
                </a:lnTo>
                <a:close/>
              </a:path>
              <a:path w="1312545" h="909954">
                <a:moveTo>
                  <a:pt x="1307544" y="893826"/>
                </a:moveTo>
                <a:lnTo>
                  <a:pt x="1311490" y="882586"/>
                </a:lnTo>
                <a:lnTo>
                  <a:pt x="1304902" y="863819"/>
                </a:lnTo>
                <a:lnTo>
                  <a:pt x="1285140" y="855289"/>
                </a:lnTo>
                <a:lnTo>
                  <a:pt x="1312376" y="855289"/>
                </a:lnTo>
                <a:lnTo>
                  <a:pt x="1312374" y="882591"/>
                </a:lnTo>
                <a:lnTo>
                  <a:pt x="1307544" y="893826"/>
                </a:lnTo>
                <a:close/>
              </a:path>
              <a:path w="1312545" h="909954">
                <a:moveTo>
                  <a:pt x="1304174" y="901667"/>
                </a:moveTo>
                <a:lnTo>
                  <a:pt x="1307544" y="893826"/>
                </a:lnTo>
                <a:lnTo>
                  <a:pt x="1304902" y="901352"/>
                </a:lnTo>
                <a:lnTo>
                  <a:pt x="1304174" y="901667"/>
                </a:lnTo>
                <a:close/>
              </a:path>
              <a:path w="1312545" h="909954">
                <a:moveTo>
                  <a:pt x="1296458" y="904997"/>
                </a:moveTo>
                <a:lnTo>
                  <a:pt x="1304174" y="901667"/>
                </a:lnTo>
                <a:lnTo>
                  <a:pt x="1303864" y="902387"/>
                </a:lnTo>
                <a:lnTo>
                  <a:pt x="1296458" y="904997"/>
                </a:lnTo>
                <a:close/>
              </a:path>
              <a:path w="1312545" h="909954">
                <a:moveTo>
                  <a:pt x="1287215" y="908987"/>
                </a:moveTo>
                <a:lnTo>
                  <a:pt x="1285138" y="908987"/>
                </a:lnTo>
                <a:lnTo>
                  <a:pt x="1296458" y="904997"/>
                </a:lnTo>
                <a:lnTo>
                  <a:pt x="1287215" y="908987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14578" y="5401378"/>
            <a:ext cx="343535" cy="54610"/>
          </a:xfrm>
          <a:custGeom>
            <a:avLst/>
            <a:gdLst/>
            <a:ahLst/>
            <a:cxnLst/>
            <a:rect l="l" t="t" r="r" b="b"/>
            <a:pathLst>
              <a:path w="343535" h="54610">
                <a:moveTo>
                  <a:pt x="336144" y="54590"/>
                </a:moveTo>
                <a:lnTo>
                  <a:pt x="7128" y="54590"/>
                </a:lnTo>
                <a:lnTo>
                  <a:pt x="1782" y="46060"/>
                </a:lnTo>
                <a:lnTo>
                  <a:pt x="0" y="27295"/>
                </a:lnTo>
                <a:lnTo>
                  <a:pt x="1782" y="8529"/>
                </a:lnTo>
                <a:lnTo>
                  <a:pt x="7128" y="0"/>
                </a:lnTo>
                <a:lnTo>
                  <a:pt x="336144" y="0"/>
                </a:lnTo>
                <a:lnTo>
                  <a:pt x="341489" y="8529"/>
                </a:lnTo>
                <a:lnTo>
                  <a:pt x="343270" y="27295"/>
                </a:lnTo>
                <a:lnTo>
                  <a:pt x="341489" y="46060"/>
                </a:lnTo>
                <a:lnTo>
                  <a:pt x="336144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4544" y="5342572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2" y="0"/>
                </a:lnTo>
              </a:path>
            </a:pathLst>
          </a:custGeom>
          <a:ln w="58479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43592" y="5371812"/>
            <a:ext cx="0" cy="145415"/>
          </a:xfrm>
          <a:custGeom>
            <a:avLst/>
            <a:gdLst/>
            <a:ahLst/>
            <a:cxnLst/>
            <a:rect l="l" t="t" r="r" b="b"/>
            <a:pathLst>
              <a:path h="145414">
                <a:moveTo>
                  <a:pt x="0" y="0"/>
                </a:moveTo>
                <a:lnTo>
                  <a:pt x="0" y="144928"/>
                </a:lnTo>
              </a:path>
            </a:pathLst>
          </a:custGeom>
          <a:ln w="58097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4544" y="5545345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2" y="0"/>
                </a:lnTo>
              </a:path>
            </a:pathLst>
          </a:custGeom>
          <a:ln w="5720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31379" y="5371872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463"/>
                </a:lnTo>
              </a:path>
            </a:pathLst>
          </a:custGeom>
          <a:ln w="58094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23028" y="5342572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9" y="0"/>
                </a:lnTo>
              </a:path>
            </a:pathLst>
          </a:custGeom>
          <a:ln w="58479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52079" y="5371812"/>
            <a:ext cx="0" cy="145415"/>
          </a:xfrm>
          <a:custGeom>
            <a:avLst/>
            <a:gdLst/>
            <a:ahLst/>
            <a:cxnLst/>
            <a:rect l="l" t="t" r="r" b="b"/>
            <a:pathLst>
              <a:path h="145414">
                <a:moveTo>
                  <a:pt x="0" y="0"/>
                </a:moveTo>
                <a:lnTo>
                  <a:pt x="0" y="144928"/>
                </a:lnTo>
              </a:path>
            </a:pathLst>
          </a:custGeom>
          <a:ln w="58100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23028" y="5545345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9" y="0"/>
                </a:lnTo>
              </a:path>
            </a:pathLst>
          </a:custGeom>
          <a:ln w="5720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39867" y="5371872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463"/>
                </a:lnTo>
              </a:path>
            </a:pathLst>
          </a:custGeom>
          <a:ln w="58100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95056" y="4817524"/>
            <a:ext cx="484505" cy="278765"/>
          </a:xfrm>
          <a:custGeom>
            <a:avLst/>
            <a:gdLst/>
            <a:ahLst/>
            <a:cxnLst/>
            <a:rect l="l" t="t" r="r" b="b"/>
            <a:pathLst>
              <a:path w="484505" h="278764">
                <a:moveTo>
                  <a:pt x="27242" y="278146"/>
                </a:moveTo>
                <a:lnTo>
                  <a:pt x="8513" y="271546"/>
                </a:lnTo>
                <a:lnTo>
                  <a:pt x="0" y="251744"/>
                </a:lnTo>
                <a:lnTo>
                  <a:pt x="0" y="27295"/>
                </a:lnTo>
                <a:lnTo>
                  <a:pt x="27245" y="0"/>
                </a:lnTo>
                <a:lnTo>
                  <a:pt x="457045" y="0"/>
                </a:lnTo>
                <a:lnTo>
                  <a:pt x="467563" y="2172"/>
                </a:lnTo>
                <a:lnTo>
                  <a:pt x="476229" y="8069"/>
                </a:lnTo>
                <a:lnTo>
                  <a:pt x="482113" y="16754"/>
                </a:lnTo>
                <a:lnTo>
                  <a:pt x="484281" y="27295"/>
                </a:lnTo>
                <a:lnTo>
                  <a:pt x="54485" y="27295"/>
                </a:lnTo>
                <a:lnTo>
                  <a:pt x="27246" y="54590"/>
                </a:lnTo>
                <a:lnTo>
                  <a:pt x="54485" y="54590"/>
                </a:lnTo>
                <a:lnTo>
                  <a:pt x="54485" y="251744"/>
                </a:lnTo>
                <a:lnTo>
                  <a:pt x="45972" y="271546"/>
                </a:lnTo>
                <a:lnTo>
                  <a:pt x="27242" y="278146"/>
                </a:lnTo>
                <a:close/>
              </a:path>
              <a:path w="484505" h="278764">
                <a:moveTo>
                  <a:pt x="54485" y="54590"/>
                </a:moveTo>
                <a:lnTo>
                  <a:pt x="27246" y="54590"/>
                </a:lnTo>
                <a:lnTo>
                  <a:pt x="54485" y="27295"/>
                </a:lnTo>
                <a:lnTo>
                  <a:pt x="54485" y="54590"/>
                </a:lnTo>
                <a:close/>
              </a:path>
              <a:path w="484505" h="278764">
                <a:moveTo>
                  <a:pt x="429796" y="54590"/>
                </a:moveTo>
                <a:lnTo>
                  <a:pt x="54485" y="54590"/>
                </a:lnTo>
                <a:lnTo>
                  <a:pt x="54485" y="27295"/>
                </a:lnTo>
                <a:lnTo>
                  <a:pt x="429796" y="27295"/>
                </a:lnTo>
                <a:lnTo>
                  <a:pt x="429796" y="54590"/>
                </a:lnTo>
                <a:close/>
              </a:path>
              <a:path w="484505" h="278764">
                <a:moveTo>
                  <a:pt x="457039" y="278146"/>
                </a:moveTo>
                <a:lnTo>
                  <a:pt x="438309" y="271546"/>
                </a:lnTo>
                <a:lnTo>
                  <a:pt x="429796" y="251744"/>
                </a:lnTo>
                <a:lnTo>
                  <a:pt x="429796" y="27295"/>
                </a:lnTo>
                <a:lnTo>
                  <a:pt x="457045" y="54590"/>
                </a:lnTo>
                <a:lnTo>
                  <a:pt x="484281" y="54590"/>
                </a:lnTo>
                <a:lnTo>
                  <a:pt x="484281" y="251744"/>
                </a:lnTo>
                <a:lnTo>
                  <a:pt x="475768" y="271546"/>
                </a:lnTo>
                <a:lnTo>
                  <a:pt x="457039" y="278146"/>
                </a:lnTo>
                <a:close/>
              </a:path>
              <a:path w="484505" h="278764">
                <a:moveTo>
                  <a:pt x="484281" y="54590"/>
                </a:moveTo>
                <a:lnTo>
                  <a:pt x="457045" y="54590"/>
                </a:lnTo>
                <a:lnTo>
                  <a:pt x="429796" y="27295"/>
                </a:lnTo>
                <a:lnTo>
                  <a:pt x="484281" y="27295"/>
                </a:lnTo>
                <a:lnTo>
                  <a:pt x="484281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32263" y="5401378"/>
            <a:ext cx="433070" cy="54610"/>
          </a:xfrm>
          <a:custGeom>
            <a:avLst/>
            <a:gdLst/>
            <a:ahLst/>
            <a:cxnLst/>
            <a:rect l="l" t="t" r="r" b="b"/>
            <a:pathLst>
              <a:path w="433069" h="54610">
                <a:moveTo>
                  <a:pt x="424019" y="54590"/>
                </a:moveTo>
                <a:lnTo>
                  <a:pt x="8989" y="54590"/>
                </a:lnTo>
                <a:lnTo>
                  <a:pt x="2247" y="46060"/>
                </a:lnTo>
                <a:lnTo>
                  <a:pt x="0" y="27295"/>
                </a:lnTo>
                <a:lnTo>
                  <a:pt x="2247" y="8529"/>
                </a:lnTo>
                <a:lnTo>
                  <a:pt x="8989" y="0"/>
                </a:lnTo>
                <a:lnTo>
                  <a:pt x="424019" y="0"/>
                </a:lnTo>
                <a:lnTo>
                  <a:pt x="430763" y="8529"/>
                </a:lnTo>
                <a:lnTo>
                  <a:pt x="433011" y="27295"/>
                </a:lnTo>
                <a:lnTo>
                  <a:pt x="430763" y="46060"/>
                </a:lnTo>
                <a:lnTo>
                  <a:pt x="424019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40747" y="5401378"/>
            <a:ext cx="342265" cy="54610"/>
          </a:xfrm>
          <a:custGeom>
            <a:avLst/>
            <a:gdLst/>
            <a:ahLst/>
            <a:cxnLst/>
            <a:rect l="l" t="t" r="r" b="b"/>
            <a:pathLst>
              <a:path w="342264" h="54610">
                <a:moveTo>
                  <a:pt x="335103" y="54590"/>
                </a:moveTo>
                <a:lnTo>
                  <a:pt x="7116" y="54590"/>
                </a:lnTo>
                <a:lnTo>
                  <a:pt x="1779" y="46060"/>
                </a:lnTo>
                <a:lnTo>
                  <a:pt x="0" y="27295"/>
                </a:lnTo>
                <a:lnTo>
                  <a:pt x="1779" y="8529"/>
                </a:lnTo>
                <a:lnTo>
                  <a:pt x="7116" y="0"/>
                </a:lnTo>
                <a:lnTo>
                  <a:pt x="335103" y="0"/>
                </a:lnTo>
                <a:lnTo>
                  <a:pt x="340437" y="8529"/>
                </a:lnTo>
                <a:lnTo>
                  <a:pt x="342214" y="27295"/>
                </a:lnTo>
                <a:lnTo>
                  <a:pt x="340437" y="46060"/>
                </a:lnTo>
                <a:lnTo>
                  <a:pt x="335103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381478" y="5320896"/>
            <a:ext cx="386080" cy="367665"/>
          </a:xfrm>
          <a:custGeom>
            <a:avLst/>
            <a:gdLst/>
            <a:ahLst/>
            <a:cxnLst/>
            <a:rect l="l" t="t" r="r" b="b"/>
            <a:pathLst>
              <a:path w="386079" h="367664">
                <a:moveTo>
                  <a:pt x="20094" y="367670"/>
                </a:moveTo>
                <a:lnTo>
                  <a:pt x="18422" y="353052"/>
                </a:lnTo>
                <a:lnTo>
                  <a:pt x="15493" y="338621"/>
                </a:lnTo>
                <a:lnTo>
                  <a:pt x="11304" y="324489"/>
                </a:lnTo>
                <a:lnTo>
                  <a:pt x="5855" y="310765"/>
                </a:lnTo>
                <a:lnTo>
                  <a:pt x="5170" y="308933"/>
                </a:lnTo>
                <a:lnTo>
                  <a:pt x="4345" y="307091"/>
                </a:lnTo>
                <a:lnTo>
                  <a:pt x="3272" y="305254"/>
                </a:lnTo>
                <a:lnTo>
                  <a:pt x="2336" y="303372"/>
                </a:lnTo>
                <a:lnTo>
                  <a:pt x="1278" y="301707"/>
                </a:lnTo>
                <a:lnTo>
                  <a:pt x="166" y="300172"/>
                </a:lnTo>
                <a:lnTo>
                  <a:pt x="0" y="299895"/>
                </a:lnTo>
                <a:lnTo>
                  <a:pt x="338005" y="0"/>
                </a:lnTo>
                <a:lnTo>
                  <a:pt x="348244" y="12529"/>
                </a:lnTo>
                <a:lnTo>
                  <a:pt x="359728" y="23970"/>
                </a:lnTo>
                <a:lnTo>
                  <a:pt x="372319" y="34225"/>
                </a:lnTo>
                <a:lnTo>
                  <a:pt x="385881" y="43198"/>
                </a:lnTo>
                <a:lnTo>
                  <a:pt x="20094" y="36767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04857" y="5321466"/>
            <a:ext cx="337185" cy="340995"/>
          </a:xfrm>
          <a:custGeom>
            <a:avLst/>
            <a:gdLst/>
            <a:ahLst/>
            <a:cxnLst/>
            <a:rect l="l" t="t" r="r" b="b"/>
            <a:pathLst>
              <a:path w="337184" h="340995">
                <a:moveTo>
                  <a:pt x="308163" y="340595"/>
                </a:moveTo>
                <a:lnTo>
                  <a:pt x="0" y="67108"/>
                </a:lnTo>
                <a:lnTo>
                  <a:pt x="7989" y="51416"/>
                </a:lnTo>
                <a:lnTo>
                  <a:pt x="14202" y="34892"/>
                </a:lnTo>
                <a:lnTo>
                  <a:pt x="18520" y="17699"/>
                </a:lnTo>
                <a:lnTo>
                  <a:pt x="20829" y="0"/>
                </a:lnTo>
                <a:lnTo>
                  <a:pt x="337123" y="280678"/>
                </a:lnTo>
                <a:lnTo>
                  <a:pt x="327369" y="294360"/>
                </a:lnTo>
                <a:lnTo>
                  <a:pt x="319282" y="309026"/>
                </a:lnTo>
                <a:lnTo>
                  <a:pt x="312876" y="324498"/>
                </a:lnTo>
                <a:lnTo>
                  <a:pt x="308163" y="340595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19553" y="5341258"/>
            <a:ext cx="640715" cy="600710"/>
          </a:xfrm>
          <a:custGeom>
            <a:avLst/>
            <a:gdLst/>
            <a:ahLst/>
            <a:cxnLst/>
            <a:rect l="l" t="t" r="r" b="b"/>
            <a:pathLst>
              <a:path w="640715" h="600710">
                <a:moveTo>
                  <a:pt x="341759" y="325809"/>
                </a:moveTo>
                <a:lnTo>
                  <a:pt x="244995" y="325809"/>
                </a:lnTo>
                <a:lnTo>
                  <a:pt x="613078" y="0"/>
                </a:lnTo>
                <a:lnTo>
                  <a:pt x="617263" y="16612"/>
                </a:lnTo>
                <a:lnTo>
                  <a:pt x="623353" y="32403"/>
                </a:lnTo>
                <a:lnTo>
                  <a:pt x="631201" y="47277"/>
                </a:lnTo>
                <a:lnTo>
                  <a:pt x="640659" y="61138"/>
                </a:lnTo>
                <a:lnTo>
                  <a:pt x="341759" y="325809"/>
                </a:lnTo>
                <a:close/>
              </a:path>
              <a:path w="640715" h="600710">
                <a:moveTo>
                  <a:pt x="153194" y="600315"/>
                </a:moveTo>
                <a:lnTo>
                  <a:pt x="106241" y="591018"/>
                </a:lnTo>
                <a:lnTo>
                  <a:pt x="63533" y="569371"/>
                </a:lnTo>
                <a:lnTo>
                  <a:pt x="28983" y="537017"/>
                </a:lnTo>
                <a:lnTo>
                  <a:pt x="6501" y="495598"/>
                </a:lnTo>
                <a:lnTo>
                  <a:pt x="0" y="446754"/>
                </a:lnTo>
                <a:lnTo>
                  <a:pt x="9280" y="399695"/>
                </a:lnTo>
                <a:lnTo>
                  <a:pt x="30881" y="356888"/>
                </a:lnTo>
                <a:lnTo>
                  <a:pt x="63161" y="322259"/>
                </a:lnTo>
                <a:lnTo>
                  <a:pt x="104479" y="299728"/>
                </a:lnTo>
                <a:lnTo>
                  <a:pt x="153194" y="293213"/>
                </a:lnTo>
                <a:lnTo>
                  <a:pt x="179024" y="296449"/>
                </a:lnTo>
                <a:lnTo>
                  <a:pt x="203059" y="303116"/>
                </a:lnTo>
                <a:lnTo>
                  <a:pt x="225113" y="312981"/>
                </a:lnTo>
                <a:lnTo>
                  <a:pt x="244995" y="325809"/>
                </a:lnTo>
                <a:lnTo>
                  <a:pt x="341759" y="325809"/>
                </a:lnTo>
                <a:lnTo>
                  <a:pt x="302402" y="360623"/>
                </a:lnTo>
                <a:lnTo>
                  <a:pt x="148565" y="360623"/>
                </a:lnTo>
                <a:lnTo>
                  <a:pt x="116147" y="365953"/>
                </a:lnTo>
                <a:lnTo>
                  <a:pt x="88484" y="382071"/>
                </a:lnTo>
                <a:lnTo>
                  <a:pt x="69752" y="408998"/>
                </a:lnTo>
                <a:lnTo>
                  <a:pt x="64131" y="446769"/>
                </a:lnTo>
                <a:lnTo>
                  <a:pt x="73303" y="484513"/>
                </a:lnTo>
                <a:lnTo>
                  <a:pt x="93700" y="511484"/>
                </a:lnTo>
                <a:lnTo>
                  <a:pt x="121578" y="527667"/>
                </a:lnTo>
                <a:lnTo>
                  <a:pt x="153196" y="533061"/>
                </a:lnTo>
                <a:lnTo>
                  <a:pt x="276614" y="533061"/>
                </a:lnTo>
                <a:lnTo>
                  <a:pt x="272056" y="541307"/>
                </a:lnTo>
                <a:lnTo>
                  <a:pt x="240171" y="573572"/>
                </a:lnTo>
                <a:lnTo>
                  <a:pt x="200071" y="594398"/>
                </a:lnTo>
                <a:lnTo>
                  <a:pt x="153194" y="600315"/>
                </a:lnTo>
                <a:close/>
              </a:path>
              <a:path w="640715" h="600710">
                <a:moveTo>
                  <a:pt x="276614" y="533061"/>
                </a:moveTo>
                <a:lnTo>
                  <a:pt x="153196" y="533061"/>
                </a:lnTo>
                <a:lnTo>
                  <a:pt x="184814" y="527667"/>
                </a:lnTo>
                <a:lnTo>
                  <a:pt x="212691" y="511484"/>
                </a:lnTo>
                <a:lnTo>
                  <a:pt x="233086" y="484513"/>
                </a:lnTo>
                <a:lnTo>
                  <a:pt x="242261" y="446754"/>
                </a:lnTo>
                <a:lnTo>
                  <a:pt x="232585" y="409146"/>
                </a:lnTo>
                <a:lnTo>
                  <a:pt x="210959" y="382240"/>
                </a:lnTo>
                <a:lnTo>
                  <a:pt x="181561" y="366059"/>
                </a:lnTo>
                <a:lnTo>
                  <a:pt x="148565" y="360623"/>
                </a:lnTo>
                <a:lnTo>
                  <a:pt x="302402" y="360623"/>
                </a:lnTo>
                <a:lnTo>
                  <a:pt x="286673" y="374528"/>
                </a:lnTo>
                <a:lnTo>
                  <a:pt x="293497" y="388937"/>
                </a:lnTo>
                <a:lnTo>
                  <a:pt x="298931" y="404260"/>
                </a:lnTo>
                <a:lnTo>
                  <a:pt x="302939" y="420422"/>
                </a:lnTo>
                <a:lnTo>
                  <a:pt x="305483" y="437352"/>
                </a:lnTo>
                <a:lnTo>
                  <a:pt x="306153" y="440234"/>
                </a:lnTo>
                <a:lnTo>
                  <a:pt x="306581" y="443297"/>
                </a:lnTo>
                <a:lnTo>
                  <a:pt x="306390" y="446769"/>
                </a:lnTo>
                <a:lnTo>
                  <a:pt x="306581" y="450327"/>
                </a:lnTo>
                <a:lnTo>
                  <a:pt x="306143" y="453421"/>
                </a:lnTo>
                <a:lnTo>
                  <a:pt x="305443" y="456348"/>
                </a:lnTo>
                <a:lnTo>
                  <a:pt x="294292" y="501075"/>
                </a:lnTo>
                <a:lnTo>
                  <a:pt x="276614" y="533061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525235" y="5163853"/>
            <a:ext cx="306070" cy="306705"/>
          </a:xfrm>
          <a:custGeom>
            <a:avLst/>
            <a:gdLst/>
            <a:ahLst/>
            <a:cxnLst/>
            <a:rect l="l" t="t" r="r" b="b"/>
            <a:pathLst>
              <a:path w="306070" h="306704">
                <a:moveTo>
                  <a:pt x="160531" y="306122"/>
                </a:moveTo>
                <a:lnTo>
                  <a:pt x="87358" y="290170"/>
                </a:lnTo>
                <a:lnTo>
                  <a:pt x="29947" y="243571"/>
                </a:lnTo>
                <a:lnTo>
                  <a:pt x="6551" y="199044"/>
                </a:lnTo>
                <a:lnTo>
                  <a:pt x="0" y="152788"/>
                </a:lnTo>
                <a:lnTo>
                  <a:pt x="7715" y="107502"/>
                </a:lnTo>
                <a:lnTo>
                  <a:pt x="27163" y="67140"/>
                </a:lnTo>
                <a:lnTo>
                  <a:pt x="56708" y="34143"/>
                </a:lnTo>
                <a:lnTo>
                  <a:pt x="94713" y="10949"/>
                </a:lnTo>
                <a:lnTo>
                  <a:pt x="139546" y="0"/>
                </a:lnTo>
                <a:lnTo>
                  <a:pt x="185230" y="3070"/>
                </a:lnTo>
                <a:lnTo>
                  <a:pt x="226880" y="18949"/>
                </a:lnTo>
                <a:lnTo>
                  <a:pt x="262094" y="45806"/>
                </a:lnTo>
                <a:lnTo>
                  <a:pt x="275473" y="64070"/>
                </a:lnTo>
                <a:lnTo>
                  <a:pt x="141409" y="64070"/>
                </a:lnTo>
                <a:lnTo>
                  <a:pt x="111358" y="74974"/>
                </a:lnTo>
                <a:lnTo>
                  <a:pt x="86210" y="94329"/>
                </a:lnTo>
                <a:lnTo>
                  <a:pt x="69341" y="120736"/>
                </a:lnTo>
                <a:lnTo>
                  <a:pt x="64129" y="152793"/>
                </a:lnTo>
                <a:lnTo>
                  <a:pt x="72816" y="188882"/>
                </a:lnTo>
                <a:lnTo>
                  <a:pt x="93396" y="218223"/>
                </a:lnTo>
                <a:lnTo>
                  <a:pt x="123441" y="237112"/>
                </a:lnTo>
                <a:lnTo>
                  <a:pt x="160526" y="241845"/>
                </a:lnTo>
                <a:lnTo>
                  <a:pt x="275598" y="241845"/>
                </a:lnTo>
                <a:lnTo>
                  <a:pt x="262104" y="259826"/>
                </a:lnTo>
                <a:lnTo>
                  <a:pt x="233120" y="283660"/>
                </a:lnTo>
                <a:lnTo>
                  <a:pt x="198873" y="299637"/>
                </a:lnTo>
                <a:lnTo>
                  <a:pt x="160531" y="306122"/>
                </a:lnTo>
                <a:close/>
              </a:path>
              <a:path w="306070" h="306704">
                <a:moveTo>
                  <a:pt x="275598" y="241845"/>
                </a:moveTo>
                <a:lnTo>
                  <a:pt x="160526" y="241845"/>
                </a:lnTo>
                <a:lnTo>
                  <a:pt x="196454" y="230849"/>
                </a:lnTo>
                <a:lnTo>
                  <a:pt x="222562" y="207579"/>
                </a:lnTo>
                <a:lnTo>
                  <a:pt x="237779" y="175673"/>
                </a:lnTo>
                <a:lnTo>
                  <a:pt x="241033" y="138769"/>
                </a:lnTo>
                <a:lnTo>
                  <a:pt x="228161" y="107021"/>
                </a:lnTo>
                <a:lnTo>
                  <a:pt x="205878" y="81148"/>
                </a:lnTo>
                <a:lnTo>
                  <a:pt x="176267" y="65411"/>
                </a:lnTo>
                <a:lnTo>
                  <a:pt x="141409" y="64070"/>
                </a:lnTo>
                <a:lnTo>
                  <a:pt x="275473" y="64070"/>
                </a:lnTo>
                <a:lnTo>
                  <a:pt x="303596" y="125123"/>
                </a:lnTo>
                <a:lnTo>
                  <a:pt x="304155" y="130114"/>
                </a:lnTo>
                <a:lnTo>
                  <a:pt x="304387" y="131285"/>
                </a:lnTo>
                <a:lnTo>
                  <a:pt x="305828" y="155464"/>
                </a:lnTo>
                <a:lnTo>
                  <a:pt x="305489" y="162659"/>
                </a:lnTo>
                <a:lnTo>
                  <a:pt x="303181" y="180362"/>
                </a:lnTo>
                <a:lnTo>
                  <a:pt x="298862" y="197556"/>
                </a:lnTo>
                <a:lnTo>
                  <a:pt x="292650" y="214078"/>
                </a:lnTo>
                <a:lnTo>
                  <a:pt x="284660" y="229768"/>
                </a:lnTo>
                <a:lnTo>
                  <a:pt x="275598" y="241845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103793" y="5543572"/>
            <a:ext cx="302895" cy="302895"/>
          </a:xfrm>
          <a:custGeom>
            <a:avLst/>
            <a:gdLst/>
            <a:ahLst/>
            <a:cxnLst/>
            <a:rect l="l" t="t" r="r" b="b"/>
            <a:pathLst>
              <a:path w="302895" h="302895">
                <a:moveTo>
                  <a:pt x="131434" y="302560"/>
                </a:moveTo>
                <a:lnTo>
                  <a:pt x="88208" y="291047"/>
                </a:lnTo>
                <a:lnTo>
                  <a:pt x="50216" y="267184"/>
                </a:lnTo>
                <a:lnTo>
                  <a:pt x="20650" y="230946"/>
                </a:lnTo>
                <a:lnTo>
                  <a:pt x="1303" y="173449"/>
                </a:lnTo>
                <a:lnTo>
                  <a:pt x="0" y="143241"/>
                </a:lnTo>
                <a:lnTo>
                  <a:pt x="4191" y="113438"/>
                </a:lnTo>
                <a:lnTo>
                  <a:pt x="23397" y="67202"/>
                </a:lnTo>
                <a:lnTo>
                  <a:pt x="52393" y="33964"/>
                </a:lnTo>
                <a:lnTo>
                  <a:pt x="121547" y="2026"/>
                </a:lnTo>
                <a:lnTo>
                  <a:pt x="167842" y="0"/>
                </a:lnTo>
                <a:lnTo>
                  <a:pt x="212001" y="11462"/>
                </a:lnTo>
                <a:lnTo>
                  <a:pt x="251228" y="35742"/>
                </a:lnTo>
                <a:lnTo>
                  <a:pt x="275033" y="63273"/>
                </a:lnTo>
                <a:lnTo>
                  <a:pt x="137018" y="63273"/>
                </a:lnTo>
                <a:lnTo>
                  <a:pt x="101807" y="77678"/>
                </a:lnTo>
                <a:lnTo>
                  <a:pt x="77101" y="103697"/>
                </a:lnTo>
                <a:lnTo>
                  <a:pt x="64455" y="136248"/>
                </a:lnTo>
                <a:lnTo>
                  <a:pt x="64911" y="171077"/>
                </a:lnTo>
                <a:lnTo>
                  <a:pt x="79512" y="203932"/>
                </a:lnTo>
                <a:lnTo>
                  <a:pt x="102780" y="225966"/>
                </a:lnTo>
                <a:lnTo>
                  <a:pt x="132135" y="238603"/>
                </a:lnTo>
                <a:lnTo>
                  <a:pt x="163879" y="240436"/>
                </a:lnTo>
                <a:lnTo>
                  <a:pt x="275462" y="240436"/>
                </a:lnTo>
                <a:lnTo>
                  <a:pt x="259062" y="262607"/>
                </a:lnTo>
                <a:lnTo>
                  <a:pt x="220816" y="288628"/>
                </a:lnTo>
                <a:lnTo>
                  <a:pt x="176701" y="301745"/>
                </a:lnTo>
                <a:lnTo>
                  <a:pt x="131434" y="302560"/>
                </a:lnTo>
                <a:close/>
              </a:path>
              <a:path w="302895" h="302895">
                <a:moveTo>
                  <a:pt x="275462" y="240436"/>
                </a:moveTo>
                <a:lnTo>
                  <a:pt x="163879" y="240436"/>
                </a:lnTo>
                <a:lnTo>
                  <a:pt x="194312" y="230058"/>
                </a:lnTo>
                <a:lnTo>
                  <a:pt x="220810" y="207031"/>
                </a:lnTo>
                <a:lnTo>
                  <a:pt x="236529" y="177353"/>
                </a:lnTo>
                <a:lnTo>
                  <a:pt x="240215" y="144002"/>
                </a:lnTo>
                <a:lnTo>
                  <a:pt x="230618" y="109956"/>
                </a:lnTo>
                <a:lnTo>
                  <a:pt x="205787" y="81653"/>
                </a:lnTo>
                <a:lnTo>
                  <a:pt x="173132" y="65345"/>
                </a:lnTo>
                <a:lnTo>
                  <a:pt x="137018" y="63273"/>
                </a:lnTo>
                <a:lnTo>
                  <a:pt x="275033" y="63273"/>
                </a:lnTo>
                <a:lnTo>
                  <a:pt x="282724" y="72167"/>
                </a:lnTo>
                <a:lnTo>
                  <a:pt x="282825" y="72344"/>
                </a:lnTo>
                <a:lnTo>
                  <a:pt x="283998" y="73974"/>
                </a:lnTo>
                <a:lnTo>
                  <a:pt x="285045" y="75639"/>
                </a:lnTo>
                <a:lnTo>
                  <a:pt x="286083" y="77678"/>
                </a:lnTo>
                <a:lnTo>
                  <a:pt x="287064" y="79363"/>
                </a:lnTo>
                <a:lnTo>
                  <a:pt x="287890" y="81205"/>
                </a:lnTo>
                <a:lnTo>
                  <a:pt x="288595" y="83032"/>
                </a:lnTo>
                <a:lnTo>
                  <a:pt x="294043" y="96752"/>
                </a:lnTo>
                <a:lnTo>
                  <a:pt x="298233" y="110886"/>
                </a:lnTo>
                <a:lnTo>
                  <a:pt x="301164" y="125318"/>
                </a:lnTo>
                <a:lnTo>
                  <a:pt x="302834" y="139932"/>
                </a:lnTo>
                <a:lnTo>
                  <a:pt x="300108" y="184821"/>
                </a:lnTo>
                <a:lnTo>
                  <a:pt x="285505" y="226859"/>
                </a:lnTo>
                <a:lnTo>
                  <a:pt x="275462" y="24043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686879" y="5084481"/>
            <a:ext cx="306070" cy="306705"/>
          </a:xfrm>
          <a:custGeom>
            <a:avLst/>
            <a:gdLst/>
            <a:ahLst/>
            <a:cxnLst/>
            <a:rect l="l" t="t" r="r" b="b"/>
            <a:pathLst>
              <a:path w="306070" h="306704">
                <a:moveTo>
                  <a:pt x="142671" y="306404"/>
                </a:moveTo>
                <a:lnTo>
                  <a:pt x="96645" y="295225"/>
                </a:lnTo>
                <a:lnTo>
                  <a:pt x="61884" y="275682"/>
                </a:lnTo>
                <a:lnTo>
                  <a:pt x="27564" y="241461"/>
                </a:lnTo>
                <a:lnTo>
                  <a:pt x="5336" y="197332"/>
                </a:lnTo>
                <a:lnTo>
                  <a:pt x="0" y="146707"/>
                </a:lnTo>
                <a:lnTo>
                  <a:pt x="10231" y="100961"/>
                </a:lnTo>
                <a:lnTo>
                  <a:pt x="31736" y="61696"/>
                </a:lnTo>
                <a:lnTo>
                  <a:pt x="62907" y="30661"/>
                </a:lnTo>
                <a:lnTo>
                  <a:pt x="102126" y="9616"/>
                </a:lnTo>
                <a:lnTo>
                  <a:pt x="147781" y="317"/>
                </a:lnTo>
                <a:lnTo>
                  <a:pt x="151185" y="0"/>
                </a:lnTo>
                <a:lnTo>
                  <a:pt x="153033" y="50"/>
                </a:lnTo>
                <a:lnTo>
                  <a:pt x="155621" y="50"/>
                </a:lnTo>
                <a:lnTo>
                  <a:pt x="203247" y="9629"/>
                </a:lnTo>
                <a:lnTo>
                  <a:pt x="243164" y="30672"/>
                </a:lnTo>
                <a:lnTo>
                  <a:pt x="275393" y="61699"/>
                </a:lnTo>
                <a:lnTo>
                  <a:pt x="276856" y="64328"/>
                </a:lnTo>
                <a:lnTo>
                  <a:pt x="153038" y="64328"/>
                </a:lnTo>
                <a:lnTo>
                  <a:pt x="120661" y="71113"/>
                </a:lnTo>
                <a:lnTo>
                  <a:pt x="92488" y="88361"/>
                </a:lnTo>
                <a:lnTo>
                  <a:pt x="72363" y="114211"/>
                </a:lnTo>
                <a:lnTo>
                  <a:pt x="64153" y="146712"/>
                </a:lnTo>
                <a:lnTo>
                  <a:pt x="71236" y="185404"/>
                </a:lnTo>
                <a:lnTo>
                  <a:pt x="92530" y="218456"/>
                </a:lnTo>
                <a:lnTo>
                  <a:pt x="124801" y="239539"/>
                </a:lnTo>
                <a:lnTo>
                  <a:pt x="164819" y="242324"/>
                </a:lnTo>
                <a:lnTo>
                  <a:pt x="275828" y="242324"/>
                </a:lnTo>
                <a:lnTo>
                  <a:pt x="251593" y="270473"/>
                </a:lnTo>
                <a:lnTo>
                  <a:pt x="212687" y="294903"/>
                </a:lnTo>
                <a:lnTo>
                  <a:pt x="166672" y="306395"/>
                </a:lnTo>
                <a:lnTo>
                  <a:pt x="142671" y="306404"/>
                </a:lnTo>
                <a:close/>
              </a:path>
              <a:path w="306070" h="306704">
                <a:moveTo>
                  <a:pt x="155621" y="50"/>
                </a:moveTo>
                <a:lnTo>
                  <a:pt x="153033" y="50"/>
                </a:lnTo>
                <a:lnTo>
                  <a:pt x="154891" y="0"/>
                </a:lnTo>
                <a:lnTo>
                  <a:pt x="155621" y="50"/>
                </a:lnTo>
                <a:close/>
              </a:path>
              <a:path w="306070" h="306704">
                <a:moveTo>
                  <a:pt x="275828" y="242324"/>
                </a:moveTo>
                <a:lnTo>
                  <a:pt x="164819" y="242324"/>
                </a:lnTo>
                <a:lnTo>
                  <a:pt x="196693" y="230418"/>
                </a:lnTo>
                <a:lnTo>
                  <a:pt x="222005" y="209382"/>
                </a:lnTo>
                <a:lnTo>
                  <a:pt x="237992" y="180914"/>
                </a:lnTo>
                <a:lnTo>
                  <a:pt x="241892" y="146707"/>
                </a:lnTo>
                <a:lnTo>
                  <a:pt x="232839" y="114188"/>
                </a:lnTo>
                <a:lnTo>
                  <a:pt x="213331" y="88395"/>
                </a:lnTo>
                <a:lnTo>
                  <a:pt x="185873" y="71142"/>
                </a:lnTo>
                <a:lnTo>
                  <a:pt x="153038" y="64328"/>
                </a:lnTo>
                <a:lnTo>
                  <a:pt x="276856" y="64328"/>
                </a:lnTo>
                <a:lnTo>
                  <a:pt x="297246" y="100965"/>
                </a:lnTo>
                <a:lnTo>
                  <a:pt x="306027" y="146712"/>
                </a:lnTo>
                <a:lnTo>
                  <a:pt x="300227" y="193660"/>
                </a:lnTo>
                <a:lnTo>
                  <a:pt x="281428" y="235820"/>
                </a:lnTo>
                <a:lnTo>
                  <a:pt x="275828" y="242324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718039" y="4945516"/>
            <a:ext cx="1226185" cy="967740"/>
          </a:xfrm>
          <a:custGeom>
            <a:avLst/>
            <a:gdLst/>
            <a:ahLst/>
            <a:cxnLst/>
            <a:rect l="l" t="t" r="r" b="b"/>
            <a:pathLst>
              <a:path w="1226184" h="967739">
                <a:moveTo>
                  <a:pt x="376981" y="967562"/>
                </a:moveTo>
                <a:lnTo>
                  <a:pt x="232139" y="737678"/>
                </a:lnTo>
                <a:lnTo>
                  <a:pt x="0" y="737678"/>
                </a:lnTo>
                <a:lnTo>
                  <a:pt x="0" y="0"/>
                </a:lnTo>
                <a:lnTo>
                  <a:pt x="1225799" y="0"/>
                </a:lnTo>
                <a:lnTo>
                  <a:pt x="1225799" y="54909"/>
                </a:lnTo>
                <a:lnTo>
                  <a:pt x="54819" y="54909"/>
                </a:lnTo>
                <a:lnTo>
                  <a:pt x="54819" y="682782"/>
                </a:lnTo>
                <a:lnTo>
                  <a:pt x="262369" y="682782"/>
                </a:lnTo>
                <a:lnTo>
                  <a:pt x="375645" y="862566"/>
                </a:lnTo>
                <a:lnTo>
                  <a:pt x="439459" y="862566"/>
                </a:lnTo>
                <a:lnTo>
                  <a:pt x="376981" y="967562"/>
                </a:lnTo>
                <a:close/>
              </a:path>
              <a:path w="1226184" h="967739">
                <a:moveTo>
                  <a:pt x="439459" y="862566"/>
                </a:moveTo>
                <a:lnTo>
                  <a:pt x="375645" y="862566"/>
                </a:lnTo>
                <a:lnTo>
                  <a:pt x="482615" y="682782"/>
                </a:lnTo>
                <a:lnTo>
                  <a:pt x="1171005" y="682782"/>
                </a:lnTo>
                <a:lnTo>
                  <a:pt x="1171005" y="54909"/>
                </a:lnTo>
                <a:lnTo>
                  <a:pt x="1225799" y="54909"/>
                </a:lnTo>
                <a:lnTo>
                  <a:pt x="1225799" y="737683"/>
                </a:lnTo>
                <a:lnTo>
                  <a:pt x="513771" y="737683"/>
                </a:lnTo>
                <a:lnTo>
                  <a:pt x="439459" y="86256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435771" y="5323395"/>
            <a:ext cx="992505" cy="755650"/>
          </a:xfrm>
          <a:custGeom>
            <a:avLst/>
            <a:gdLst/>
            <a:ahLst/>
            <a:cxnLst/>
            <a:rect l="l" t="t" r="r" b="b"/>
            <a:pathLst>
              <a:path w="992505" h="755650">
                <a:moveTo>
                  <a:pt x="753598" y="659811"/>
                </a:moveTo>
                <a:lnTo>
                  <a:pt x="686063" y="659811"/>
                </a:lnTo>
                <a:lnTo>
                  <a:pt x="774685" y="536488"/>
                </a:lnTo>
                <a:lnTo>
                  <a:pt x="937294" y="536488"/>
                </a:lnTo>
                <a:lnTo>
                  <a:pt x="937294" y="54909"/>
                </a:lnTo>
                <a:lnTo>
                  <a:pt x="482978" y="54909"/>
                </a:lnTo>
                <a:lnTo>
                  <a:pt x="482978" y="0"/>
                </a:lnTo>
                <a:lnTo>
                  <a:pt x="992100" y="0"/>
                </a:lnTo>
                <a:lnTo>
                  <a:pt x="992100" y="591376"/>
                </a:lnTo>
                <a:lnTo>
                  <a:pt x="802762" y="591376"/>
                </a:lnTo>
                <a:lnTo>
                  <a:pt x="753598" y="659811"/>
                </a:lnTo>
                <a:close/>
              </a:path>
              <a:path w="992505" h="755650">
                <a:moveTo>
                  <a:pt x="684786" y="755595"/>
                </a:moveTo>
                <a:lnTo>
                  <a:pt x="573367" y="591376"/>
                </a:lnTo>
                <a:lnTo>
                  <a:pt x="0" y="591376"/>
                </a:lnTo>
                <a:lnTo>
                  <a:pt x="0" y="317607"/>
                </a:lnTo>
                <a:lnTo>
                  <a:pt x="54819" y="317607"/>
                </a:lnTo>
                <a:lnTo>
                  <a:pt x="54819" y="536488"/>
                </a:lnTo>
                <a:lnTo>
                  <a:pt x="602371" y="536488"/>
                </a:lnTo>
                <a:lnTo>
                  <a:pt x="686063" y="659811"/>
                </a:lnTo>
                <a:lnTo>
                  <a:pt x="753598" y="659811"/>
                </a:lnTo>
                <a:lnTo>
                  <a:pt x="684786" y="755595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900746" y="5182673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119" y="0"/>
                </a:lnTo>
              </a:path>
            </a:pathLst>
          </a:custGeom>
          <a:ln w="4212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900746" y="5307593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119" y="0"/>
                </a:lnTo>
              </a:path>
            </a:pathLst>
          </a:custGeom>
          <a:ln w="42132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900746" y="5449684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2000" y="0"/>
                </a:lnTo>
              </a:path>
            </a:pathLst>
          </a:custGeom>
          <a:ln w="42123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260418" y="6390454"/>
            <a:ext cx="235458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Assimilation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206613" y="6320958"/>
            <a:ext cx="2594610" cy="10966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15199"/>
              </a:lnSpc>
              <a:spcBef>
                <a:spcPts val="95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Accommodation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33280" y="6390454"/>
            <a:ext cx="1847850" cy="10015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Equilibration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9422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3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12934" t="18851" r="12518" b="2083"/>
          <a:stretch/>
        </p:blipFill>
        <p:spPr>
          <a:xfrm>
            <a:off x="818243" y="419100"/>
            <a:ext cx="16631558" cy="96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01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49365" y="87445"/>
            <a:ext cx="6956965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2247265" algn="l"/>
              </a:tabLst>
            </a:pPr>
            <a:r>
              <a:rPr lang="en-ID" sz="6400" spc="1500" dirty="0" smtClean="0">
                <a:solidFill>
                  <a:srgbClr val="010300"/>
                </a:solidFill>
              </a:rPr>
              <a:t>Contribution to Education</a:t>
            </a:r>
            <a:endParaRPr sz="6400" dirty="0"/>
          </a:p>
        </p:txBody>
      </p:sp>
      <p:sp>
        <p:nvSpPr>
          <p:cNvPr id="4" name="object 4"/>
          <p:cNvSpPr txBox="1"/>
          <p:nvPr/>
        </p:nvSpPr>
        <p:spPr>
          <a:xfrm>
            <a:off x="2249364" y="2257255"/>
            <a:ext cx="11619036" cy="75379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Helped educators, parents, and investigators to comprehend the capacity of children in their different stages.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Made us conscious with the way children and adults think.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A lot of school programs have been redesigned taking as base </a:t>
            </a:r>
            <a:r>
              <a:rPr lang="en-ID" sz="3600" spc="-5" dirty="0" err="1" smtClean="0">
                <a:solidFill>
                  <a:srgbClr val="010300"/>
                </a:solidFill>
                <a:latin typeface="Arial"/>
                <a:cs typeface="Arial"/>
              </a:rPr>
              <a:t>Piaget;s</a:t>
            </a: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 discoveries.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Piaget made a revolution with the developmental </a:t>
            </a:r>
            <a:r>
              <a:rPr lang="en-ID" sz="3600" spc="-5" dirty="0" err="1" smtClean="0">
                <a:solidFill>
                  <a:srgbClr val="010300"/>
                </a:solidFill>
                <a:latin typeface="Arial"/>
                <a:cs typeface="Arial"/>
              </a:rPr>
              <a:t>pychology</a:t>
            </a: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 concentrating all his attention to the mental process and his role </a:t>
            </a:r>
            <a:r>
              <a:rPr lang="en-ID" sz="3600" spc="-5" dirty="0" err="1" smtClean="0">
                <a:solidFill>
                  <a:srgbClr val="010300"/>
                </a:solidFill>
                <a:latin typeface="Arial"/>
                <a:cs typeface="Arial"/>
              </a:rPr>
              <a:t>wirh</a:t>
            </a: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lang="en-ID" sz="3600" spc="-5" dirty="0" err="1" smtClean="0">
                <a:solidFill>
                  <a:srgbClr val="010300"/>
                </a:solidFill>
                <a:latin typeface="Arial"/>
                <a:cs typeface="Arial"/>
              </a:rPr>
              <a:t>behavior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002862" y="3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940993" y="14862"/>
            <a:ext cx="3345330" cy="80187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986983"/>
            <a:ext cx="209550" cy="8315325"/>
          </a:xfrm>
          <a:custGeom>
            <a:avLst/>
            <a:gdLst/>
            <a:ahLst/>
            <a:cxnLst/>
            <a:rect l="l" t="t" r="r" b="b"/>
            <a:pathLst>
              <a:path w="209550" h="8315325">
                <a:moveTo>
                  <a:pt x="0" y="0"/>
                </a:moveTo>
                <a:lnTo>
                  <a:pt x="209549" y="0"/>
                </a:lnTo>
                <a:lnTo>
                  <a:pt x="209549" y="8315324"/>
                </a:lnTo>
                <a:lnTo>
                  <a:pt x="0" y="8315324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5577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48799" y="1035703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3558" y="3263706"/>
            <a:ext cx="1024890" cy="918844"/>
          </a:xfrm>
          <a:custGeom>
            <a:avLst/>
            <a:gdLst/>
            <a:ahLst/>
            <a:cxnLst/>
            <a:rect l="l" t="t" r="r" b="b"/>
            <a:pathLst>
              <a:path w="1024890" h="918845">
                <a:moveTo>
                  <a:pt x="880192" y="918430"/>
                </a:moveTo>
                <a:lnTo>
                  <a:pt x="838364" y="912227"/>
                </a:lnTo>
                <a:lnTo>
                  <a:pt x="800318" y="894365"/>
                </a:lnTo>
                <a:lnTo>
                  <a:pt x="768709" y="865969"/>
                </a:lnTo>
                <a:lnTo>
                  <a:pt x="746193" y="828161"/>
                </a:lnTo>
                <a:lnTo>
                  <a:pt x="715558" y="761695"/>
                </a:lnTo>
                <a:lnTo>
                  <a:pt x="680192" y="700365"/>
                </a:lnTo>
                <a:lnTo>
                  <a:pt x="640875" y="644008"/>
                </a:lnTo>
                <a:lnTo>
                  <a:pt x="598387" y="592460"/>
                </a:lnTo>
                <a:lnTo>
                  <a:pt x="553510" y="545557"/>
                </a:lnTo>
                <a:lnTo>
                  <a:pt x="507023" y="503136"/>
                </a:lnTo>
                <a:lnTo>
                  <a:pt x="459707" y="465033"/>
                </a:lnTo>
                <a:lnTo>
                  <a:pt x="412343" y="431083"/>
                </a:lnTo>
                <a:lnTo>
                  <a:pt x="365712" y="401124"/>
                </a:lnTo>
                <a:lnTo>
                  <a:pt x="320593" y="374992"/>
                </a:lnTo>
                <a:lnTo>
                  <a:pt x="277767" y="352523"/>
                </a:lnTo>
                <a:lnTo>
                  <a:pt x="238015" y="333554"/>
                </a:lnTo>
                <a:lnTo>
                  <a:pt x="202118" y="317920"/>
                </a:lnTo>
                <a:lnTo>
                  <a:pt x="145008" y="296004"/>
                </a:lnTo>
                <a:lnTo>
                  <a:pt x="107765" y="284055"/>
                </a:lnTo>
                <a:lnTo>
                  <a:pt x="65419" y="265465"/>
                </a:lnTo>
                <a:lnTo>
                  <a:pt x="32219" y="235665"/>
                </a:lnTo>
                <a:lnTo>
                  <a:pt x="9851" y="197546"/>
                </a:lnTo>
                <a:lnTo>
                  <a:pt x="0" y="154004"/>
                </a:lnTo>
                <a:lnTo>
                  <a:pt x="4351" y="107932"/>
                </a:lnTo>
                <a:lnTo>
                  <a:pt x="22979" y="65555"/>
                </a:lnTo>
                <a:lnTo>
                  <a:pt x="52856" y="32306"/>
                </a:lnTo>
                <a:lnTo>
                  <a:pt x="91063" y="9887"/>
                </a:lnTo>
                <a:lnTo>
                  <a:pt x="134679" y="0"/>
                </a:lnTo>
                <a:lnTo>
                  <a:pt x="180787" y="4346"/>
                </a:lnTo>
                <a:lnTo>
                  <a:pt x="235594" y="21265"/>
                </a:lnTo>
                <a:lnTo>
                  <a:pt x="290010" y="41266"/>
                </a:lnTo>
                <a:lnTo>
                  <a:pt x="358166" y="70088"/>
                </a:lnTo>
                <a:lnTo>
                  <a:pt x="396397" y="88070"/>
                </a:lnTo>
                <a:lnTo>
                  <a:pt x="436864" y="108575"/>
                </a:lnTo>
                <a:lnTo>
                  <a:pt x="479166" y="131707"/>
                </a:lnTo>
                <a:lnTo>
                  <a:pt x="522903" y="157572"/>
                </a:lnTo>
                <a:lnTo>
                  <a:pt x="567675" y="186275"/>
                </a:lnTo>
                <a:lnTo>
                  <a:pt x="613083" y="217923"/>
                </a:lnTo>
                <a:lnTo>
                  <a:pt x="658726" y="252621"/>
                </a:lnTo>
                <a:lnTo>
                  <a:pt x="704204" y="290473"/>
                </a:lnTo>
                <a:lnTo>
                  <a:pt x="749118" y="331587"/>
                </a:lnTo>
                <a:lnTo>
                  <a:pt x="793067" y="376067"/>
                </a:lnTo>
                <a:lnTo>
                  <a:pt x="835652" y="424019"/>
                </a:lnTo>
                <a:lnTo>
                  <a:pt x="876472" y="475549"/>
                </a:lnTo>
                <a:lnTo>
                  <a:pt x="915127" y="530762"/>
                </a:lnTo>
                <a:lnTo>
                  <a:pt x="951217" y="589764"/>
                </a:lnTo>
                <a:lnTo>
                  <a:pt x="984344" y="652660"/>
                </a:lnTo>
                <a:lnTo>
                  <a:pt x="1014105" y="719556"/>
                </a:lnTo>
                <a:lnTo>
                  <a:pt x="1024443" y="764666"/>
                </a:lnTo>
                <a:lnTo>
                  <a:pt x="1020334" y="809148"/>
                </a:lnTo>
                <a:lnTo>
                  <a:pt x="1003092" y="849898"/>
                </a:lnTo>
                <a:lnTo>
                  <a:pt x="974027" y="883814"/>
                </a:lnTo>
                <a:lnTo>
                  <a:pt x="934453" y="907792"/>
                </a:lnTo>
                <a:lnTo>
                  <a:pt x="893800" y="917784"/>
                </a:lnTo>
                <a:lnTo>
                  <a:pt x="880192" y="918430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799358"/>
            <a:ext cx="1604010" cy="4673600"/>
          </a:xfrm>
          <a:custGeom>
            <a:avLst/>
            <a:gdLst/>
            <a:ahLst/>
            <a:cxnLst/>
            <a:rect l="l" t="t" r="r" b="b"/>
            <a:pathLst>
              <a:path w="1604010" h="4673600">
                <a:moveTo>
                  <a:pt x="937268" y="3111500"/>
                </a:moveTo>
                <a:lnTo>
                  <a:pt x="638652" y="3111500"/>
                </a:lnTo>
                <a:lnTo>
                  <a:pt x="653877" y="3048000"/>
                </a:lnTo>
                <a:lnTo>
                  <a:pt x="670699" y="2997200"/>
                </a:lnTo>
                <a:lnTo>
                  <a:pt x="688985" y="2946400"/>
                </a:lnTo>
                <a:lnTo>
                  <a:pt x="708604" y="2895600"/>
                </a:lnTo>
                <a:lnTo>
                  <a:pt x="729426" y="2844800"/>
                </a:lnTo>
                <a:lnTo>
                  <a:pt x="751319" y="2794000"/>
                </a:lnTo>
                <a:lnTo>
                  <a:pt x="774152" y="2755900"/>
                </a:lnTo>
                <a:lnTo>
                  <a:pt x="797794" y="2705100"/>
                </a:lnTo>
                <a:lnTo>
                  <a:pt x="822112" y="2667000"/>
                </a:lnTo>
                <a:lnTo>
                  <a:pt x="846977" y="2616200"/>
                </a:lnTo>
                <a:lnTo>
                  <a:pt x="872257" y="2578100"/>
                </a:lnTo>
                <a:lnTo>
                  <a:pt x="897820" y="2540000"/>
                </a:lnTo>
                <a:lnTo>
                  <a:pt x="923536" y="2489200"/>
                </a:lnTo>
                <a:lnTo>
                  <a:pt x="974899" y="2413000"/>
                </a:lnTo>
                <a:lnTo>
                  <a:pt x="1028575" y="2336800"/>
                </a:lnTo>
                <a:lnTo>
                  <a:pt x="1056306" y="2286000"/>
                </a:lnTo>
                <a:lnTo>
                  <a:pt x="1083349" y="2247900"/>
                </a:lnTo>
                <a:lnTo>
                  <a:pt x="1109574" y="2209800"/>
                </a:lnTo>
                <a:lnTo>
                  <a:pt x="1134855" y="2159000"/>
                </a:lnTo>
                <a:lnTo>
                  <a:pt x="1159063" y="2120900"/>
                </a:lnTo>
                <a:lnTo>
                  <a:pt x="1182071" y="2082800"/>
                </a:lnTo>
                <a:lnTo>
                  <a:pt x="1203749" y="2032000"/>
                </a:lnTo>
                <a:lnTo>
                  <a:pt x="1223971" y="1993900"/>
                </a:lnTo>
                <a:lnTo>
                  <a:pt x="1242607" y="1955800"/>
                </a:lnTo>
                <a:lnTo>
                  <a:pt x="1259531" y="1905000"/>
                </a:lnTo>
                <a:lnTo>
                  <a:pt x="1274613" y="1866900"/>
                </a:lnTo>
                <a:lnTo>
                  <a:pt x="1287727" y="1816100"/>
                </a:lnTo>
                <a:lnTo>
                  <a:pt x="1298743" y="1765300"/>
                </a:lnTo>
                <a:lnTo>
                  <a:pt x="1307534" y="1714500"/>
                </a:lnTo>
                <a:lnTo>
                  <a:pt x="1313972" y="1663700"/>
                </a:lnTo>
                <a:lnTo>
                  <a:pt x="1317929" y="1612900"/>
                </a:lnTo>
                <a:lnTo>
                  <a:pt x="1319276" y="1562100"/>
                </a:lnTo>
                <a:lnTo>
                  <a:pt x="1318363" y="1511300"/>
                </a:lnTo>
                <a:lnTo>
                  <a:pt x="1315647" y="1473200"/>
                </a:lnTo>
                <a:lnTo>
                  <a:pt x="1311159" y="1422400"/>
                </a:lnTo>
                <a:lnTo>
                  <a:pt x="1304931" y="1371600"/>
                </a:lnTo>
                <a:lnTo>
                  <a:pt x="1296995" y="1333500"/>
                </a:lnTo>
                <a:lnTo>
                  <a:pt x="1287385" y="1282700"/>
                </a:lnTo>
                <a:lnTo>
                  <a:pt x="1276131" y="1244600"/>
                </a:lnTo>
                <a:lnTo>
                  <a:pt x="1263267" y="1193800"/>
                </a:lnTo>
                <a:lnTo>
                  <a:pt x="1248824" y="1155700"/>
                </a:lnTo>
                <a:lnTo>
                  <a:pt x="1232834" y="1104900"/>
                </a:lnTo>
                <a:lnTo>
                  <a:pt x="1215330" y="1066800"/>
                </a:lnTo>
                <a:lnTo>
                  <a:pt x="1196344" y="1028700"/>
                </a:lnTo>
                <a:lnTo>
                  <a:pt x="1175907" y="977900"/>
                </a:lnTo>
                <a:lnTo>
                  <a:pt x="1154053" y="939800"/>
                </a:lnTo>
                <a:lnTo>
                  <a:pt x="1130813" y="901700"/>
                </a:lnTo>
                <a:lnTo>
                  <a:pt x="1106219" y="863600"/>
                </a:lnTo>
                <a:lnTo>
                  <a:pt x="1080304" y="825500"/>
                </a:lnTo>
                <a:lnTo>
                  <a:pt x="1053100" y="787400"/>
                </a:lnTo>
                <a:lnTo>
                  <a:pt x="1024639" y="762000"/>
                </a:lnTo>
                <a:lnTo>
                  <a:pt x="994952" y="723900"/>
                </a:lnTo>
                <a:lnTo>
                  <a:pt x="964073" y="685800"/>
                </a:lnTo>
                <a:lnTo>
                  <a:pt x="932034" y="660400"/>
                </a:lnTo>
                <a:lnTo>
                  <a:pt x="898866" y="622300"/>
                </a:lnTo>
                <a:lnTo>
                  <a:pt x="864602" y="596900"/>
                </a:lnTo>
                <a:lnTo>
                  <a:pt x="829273" y="571500"/>
                </a:lnTo>
                <a:lnTo>
                  <a:pt x="792913" y="546100"/>
                </a:lnTo>
                <a:lnTo>
                  <a:pt x="755553" y="520700"/>
                </a:lnTo>
                <a:lnTo>
                  <a:pt x="717226" y="495300"/>
                </a:lnTo>
                <a:lnTo>
                  <a:pt x="677963" y="469900"/>
                </a:lnTo>
                <a:lnTo>
                  <a:pt x="637797" y="444500"/>
                </a:lnTo>
                <a:lnTo>
                  <a:pt x="596759" y="419100"/>
                </a:lnTo>
                <a:lnTo>
                  <a:pt x="554883" y="406400"/>
                </a:lnTo>
                <a:lnTo>
                  <a:pt x="512200" y="381000"/>
                </a:lnTo>
                <a:lnTo>
                  <a:pt x="424543" y="355600"/>
                </a:lnTo>
                <a:lnTo>
                  <a:pt x="193533" y="292100"/>
                </a:lnTo>
                <a:lnTo>
                  <a:pt x="97058" y="292100"/>
                </a:lnTo>
                <a:lnTo>
                  <a:pt x="48077" y="279400"/>
                </a:lnTo>
                <a:lnTo>
                  <a:pt x="0" y="279400"/>
                </a:lnTo>
                <a:lnTo>
                  <a:pt x="0" y="0"/>
                </a:lnTo>
                <a:lnTo>
                  <a:pt x="192920" y="0"/>
                </a:lnTo>
                <a:lnTo>
                  <a:pt x="240483" y="12700"/>
                </a:lnTo>
                <a:lnTo>
                  <a:pt x="287600" y="12700"/>
                </a:lnTo>
                <a:lnTo>
                  <a:pt x="515745" y="76200"/>
                </a:lnTo>
                <a:lnTo>
                  <a:pt x="559737" y="88900"/>
                </a:lnTo>
                <a:lnTo>
                  <a:pt x="603134" y="114300"/>
                </a:lnTo>
                <a:lnTo>
                  <a:pt x="688058" y="139700"/>
                </a:lnTo>
                <a:lnTo>
                  <a:pt x="729543" y="165100"/>
                </a:lnTo>
                <a:lnTo>
                  <a:pt x="770348" y="190500"/>
                </a:lnTo>
                <a:lnTo>
                  <a:pt x="810452" y="203200"/>
                </a:lnTo>
                <a:lnTo>
                  <a:pt x="849834" y="228600"/>
                </a:lnTo>
                <a:lnTo>
                  <a:pt x="888472" y="254000"/>
                </a:lnTo>
                <a:lnTo>
                  <a:pt x="926345" y="279400"/>
                </a:lnTo>
                <a:lnTo>
                  <a:pt x="963433" y="304800"/>
                </a:lnTo>
                <a:lnTo>
                  <a:pt x="999713" y="330200"/>
                </a:lnTo>
                <a:lnTo>
                  <a:pt x="1035165" y="368300"/>
                </a:lnTo>
                <a:lnTo>
                  <a:pt x="1069768" y="393700"/>
                </a:lnTo>
                <a:lnTo>
                  <a:pt x="1103499" y="419100"/>
                </a:lnTo>
                <a:lnTo>
                  <a:pt x="1136339" y="457200"/>
                </a:lnTo>
                <a:lnTo>
                  <a:pt x="1168266" y="482600"/>
                </a:lnTo>
                <a:lnTo>
                  <a:pt x="1199258" y="520700"/>
                </a:lnTo>
                <a:lnTo>
                  <a:pt x="1229295" y="558800"/>
                </a:lnTo>
                <a:lnTo>
                  <a:pt x="1258354" y="584200"/>
                </a:lnTo>
                <a:lnTo>
                  <a:pt x="1286416" y="622300"/>
                </a:lnTo>
                <a:lnTo>
                  <a:pt x="1313459" y="660400"/>
                </a:lnTo>
                <a:lnTo>
                  <a:pt x="1339461" y="698500"/>
                </a:lnTo>
                <a:lnTo>
                  <a:pt x="1364401" y="736600"/>
                </a:lnTo>
                <a:lnTo>
                  <a:pt x="1388259" y="774700"/>
                </a:lnTo>
                <a:lnTo>
                  <a:pt x="1411012" y="812800"/>
                </a:lnTo>
                <a:lnTo>
                  <a:pt x="1432641" y="850900"/>
                </a:lnTo>
                <a:lnTo>
                  <a:pt x="1453122" y="889000"/>
                </a:lnTo>
                <a:lnTo>
                  <a:pt x="1472437" y="927100"/>
                </a:lnTo>
                <a:lnTo>
                  <a:pt x="1490562" y="977900"/>
                </a:lnTo>
                <a:lnTo>
                  <a:pt x="1507477" y="1016000"/>
                </a:lnTo>
                <a:lnTo>
                  <a:pt x="1523161" y="1054100"/>
                </a:lnTo>
                <a:lnTo>
                  <a:pt x="1537592" y="1104900"/>
                </a:lnTo>
                <a:lnTo>
                  <a:pt x="1550749" y="1143000"/>
                </a:lnTo>
                <a:lnTo>
                  <a:pt x="1562612" y="1193800"/>
                </a:lnTo>
                <a:lnTo>
                  <a:pt x="1573158" y="1231900"/>
                </a:lnTo>
                <a:lnTo>
                  <a:pt x="1582367" y="1282700"/>
                </a:lnTo>
                <a:lnTo>
                  <a:pt x="1590218" y="1333500"/>
                </a:lnTo>
                <a:lnTo>
                  <a:pt x="1596688" y="1371600"/>
                </a:lnTo>
                <a:lnTo>
                  <a:pt x="1601758" y="1422400"/>
                </a:lnTo>
                <a:lnTo>
                  <a:pt x="1603479" y="1447800"/>
                </a:lnTo>
                <a:lnTo>
                  <a:pt x="1603446" y="1676400"/>
                </a:lnTo>
                <a:lnTo>
                  <a:pt x="1597505" y="1727200"/>
                </a:lnTo>
                <a:lnTo>
                  <a:pt x="1589404" y="1790700"/>
                </a:lnTo>
                <a:lnTo>
                  <a:pt x="1579267" y="1841500"/>
                </a:lnTo>
                <a:lnTo>
                  <a:pt x="1567219" y="1892300"/>
                </a:lnTo>
                <a:lnTo>
                  <a:pt x="1553384" y="1943100"/>
                </a:lnTo>
                <a:lnTo>
                  <a:pt x="1537888" y="1981200"/>
                </a:lnTo>
                <a:lnTo>
                  <a:pt x="1520855" y="2032000"/>
                </a:lnTo>
                <a:lnTo>
                  <a:pt x="1502410" y="2082800"/>
                </a:lnTo>
                <a:lnTo>
                  <a:pt x="1482677" y="2120900"/>
                </a:lnTo>
                <a:lnTo>
                  <a:pt x="1461781" y="2171700"/>
                </a:lnTo>
                <a:lnTo>
                  <a:pt x="1439847" y="2209800"/>
                </a:lnTo>
                <a:lnTo>
                  <a:pt x="1416999" y="2247900"/>
                </a:lnTo>
                <a:lnTo>
                  <a:pt x="1393363" y="2298700"/>
                </a:lnTo>
                <a:lnTo>
                  <a:pt x="1369062" y="2336800"/>
                </a:lnTo>
                <a:lnTo>
                  <a:pt x="1344221" y="2374900"/>
                </a:lnTo>
                <a:lnTo>
                  <a:pt x="1318966" y="2413000"/>
                </a:lnTo>
                <a:lnTo>
                  <a:pt x="1267709" y="2489200"/>
                </a:lnTo>
                <a:lnTo>
                  <a:pt x="1214124" y="2578100"/>
                </a:lnTo>
                <a:lnTo>
                  <a:pt x="1186601" y="2616200"/>
                </a:lnTo>
                <a:lnTo>
                  <a:pt x="1159502" y="2667000"/>
                </a:lnTo>
                <a:lnTo>
                  <a:pt x="1132944" y="2705100"/>
                </a:lnTo>
                <a:lnTo>
                  <a:pt x="1107041" y="2743200"/>
                </a:lnTo>
                <a:lnTo>
                  <a:pt x="1081910" y="2794000"/>
                </a:lnTo>
                <a:lnTo>
                  <a:pt x="1057664" y="2832100"/>
                </a:lnTo>
                <a:lnTo>
                  <a:pt x="1034421" y="2882900"/>
                </a:lnTo>
                <a:lnTo>
                  <a:pt x="1012294" y="2921000"/>
                </a:lnTo>
                <a:lnTo>
                  <a:pt x="991400" y="2971800"/>
                </a:lnTo>
                <a:lnTo>
                  <a:pt x="971854" y="3009900"/>
                </a:lnTo>
                <a:lnTo>
                  <a:pt x="953772" y="3060700"/>
                </a:lnTo>
                <a:lnTo>
                  <a:pt x="937268" y="3111500"/>
                </a:lnTo>
                <a:close/>
              </a:path>
              <a:path w="1604010" h="4673600">
                <a:moveTo>
                  <a:pt x="91172" y="4673600"/>
                </a:moveTo>
                <a:lnTo>
                  <a:pt x="0" y="4673600"/>
                </a:lnTo>
                <a:lnTo>
                  <a:pt x="0" y="4394200"/>
                </a:lnTo>
                <a:lnTo>
                  <a:pt x="20636" y="4394200"/>
                </a:lnTo>
                <a:lnTo>
                  <a:pt x="106884" y="4368800"/>
                </a:lnTo>
                <a:lnTo>
                  <a:pt x="147749" y="4356100"/>
                </a:lnTo>
                <a:lnTo>
                  <a:pt x="186182" y="4330700"/>
                </a:lnTo>
                <a:lnTo>
                  <a:pt x="221487" y="4292600"/>
                </a:lnTo>
                <a:lnTo>
                  <a:pt x="299539" y="4216400"/>
                </a:lnTo>
                <a:lnTo>
                  <a:pt x="0" y="4216400"/>
                </a:lnTo>
                <a:lnTo>
                  <a:pt x="0" y="3924300"/>
                </a:lnTo>
                <a:lnTo>
                  <a:pt x="559337" y="3924300"/>
                </a:lnTo>
                <a:lnTo>
                  <a:pt x="571155" y="3898900"/>
                </a:lnTo>
                <a:lnTo>
                  <a:pt x="579717" y="3873500"/>
                </a:lnTo>
                <a:lnTo>
                  <a:pt x="584926" y="3835400"/>
                </a:lnTo>
                <a:lnTo>
                  <a:pt x="586684" y="3797300"/>
                </a:lnTo>
                <a:lnTo>
                  <a:pt x="0" y="3797300"/>
                </a:lnTo>
                <a:lnTo>
                  <a:pt x="0" y="3505200"/>
                </a:lnTo>
                <a:lnTo>
                  <a:pt x="591994" y="3505200"/>
                </a:lnTo>
                <a:lnTo>
                  <a:pt x="593586" y="3479800"/>
                </a:lnTo>
                <a:lnTo>
                  <a:pt x="595288" y="3454400"/>
                </a:lnTo>
                <a:lnTo>
                  <a:pt x="597060" y="3416300"/>
                </a:lnTo>
                <a:lnTo>
                  <a:pt x="598864" y="3390900"/>
                </a:lnTo>
                <a:lnTo>
                  <a:pt x="0" y="3390900"/>
                </a:lnTo>
                <a:lnTo>
                  <a:pt x="0" y="2730500"/>
                </a:lnTo>
                <a:lnTo>
                  <a:pt x="37969" y="2679700"/>
                </a:lnTo>
                <a:lnTo>
                  <a:pt x="64606" y="2641600"/>
                </a:lnTo>
                <a:lnTo>
                  <a:pt x="89397" y="2603500"/>
                </a:lnTo>
                <a:lnTo>
                  <a:pt x="112339" y="2552700"/>
                </a:lnTo>
                <a:lnTo>
                  <a:pt x="133423" y="2514600"/>
                </a:lnTo>
                <a:lnTo>
                  <a:pt x="163987" y="2438400"/>
                </a:lnTo>
                <a:lnTo>
                  <a:pt x="186303" y="2374900"/>
                </a:lnTo>
                <a:lnTo>
                  <a:pt x="201669" y="2311400"/>
                </a:lnTo>
                <a:lnTo>
                  <a:pt x="211381" y="2260600"/>
                </a:lnTo>
                <a:lnTo>
                  <a:pt x="216734" y="2222500"/>
                </a:lnTo>
                <a:lnTo>
                  <a:pt x="219550" y="2184400"/>
                </a:lnTo>
                <a:lnTo>
                  <a:pt x="214813" y="2133600"/>
                </a:lnTo>
                <a:lnTo>
                  <a:pt x="201204" y="2095500"/>
                </a:lnTo>
                <a:lnTo>
                  <a:pt x="179676" y="2057400"/>
                </a:lnTo>
                <a:lnTo>
                  <a:pt x="151175" y="2019300"/>
                </a:lnTo>
                <a:lnTo>
                  <a:pt x="116646" y="1993900"/>
                </a:lnTo>
                <a:lnTo>
                  <a:pt x="77033" y="1968500"/>
                </a:lnTo>
                <a:lnTo>
                  <a:pt x="33282" y="1955800"/>
                </a:lnTo>
                <a:lnTo>
                  <a:pt x="0" y="1955800"/>
                </a:lnTo>
                <a:lnTo>
                  <a:pt x="0" y="1663700"/>
                </a:lnTo>
                <a:lnTo>
                  <a:pt x="33802" y="1663700"/>
                </a:lnTo>
                <a:lnTo>
                  <a:pt x="80078" y="1676400"/>
                </a:lnTo>
                <a:lnTo>
                  <a:pt x="124988" y="1676400"/>
                </a:lnTo>
                <a:lnTo>
                  <a:pt x="168348" y="1701800"/>
                </a:lnTo>
                <a:lnTo>
                  <a:pt x="209971" y="1714500"/>
                </a:lnTo>
                <a:lnTo>
                  <a:pt x="249673" y="1739900"/>
                </a:lnTo>
                <a:lnTo>
                  <a:pt x="287267" y="1752600"/>
                </a:lnTo>
                <a:lnTo>
                  <a:pt x="322569" y="1790700"/>
                </a:lnTo>
                <a:lnTo>
                  <a:pt x="355392" y="1816100"/>
                </a:lnTo>
                <a:lnTo>
                  <a:pt x="385551" y="1854200"/>
                </a:lnTo>
                <a:lnTo>
                  <a:pt x="412861" y="1879600"/>
                </a:lnTo>
                <a:lnTo>
                  <a:pt x="437135" y="1917700"/>
                </a:lnTo>
                <a:lnTo>
                  <a:pt x="458189" y="1955800"/>
                </a:lnTo>
                <a:lnTo>
                  <a:pt x="475836" y="2006600"/>
                </a:lnTo>
                <a:lnTo>
                  <a:pt x="489891" y="2044700"/>
                </a:lnTo>
                <a:lnTo>
                  <a:pt x="500170" y="2095500"/>
                </a:lnTo>
                <a:lnTo>
                  <a:pt x="506485" y="2133600"/>
                </a:lnTo>
                <a:lnTo>
                  <a:pt x="508651" y="2184400"/>
                </a:lnTo>
                <a:lnTo>
                  <a:pt x="508549" y="2197100"/>
                </a:lnTo>
                <a:lnTo>
                  <a:pt x="507972" y="2209800"/>
                </a:lnTo>
                <a:lnTo>
                  <a:pt x="506555" y="2235200"/>
                </a:lnTo>
                <a:lnTo>
                  <a:pt x="503933" y="2260600"/>
                </a:lnTo>
                <a:lnTo>
                  <a:pt x="499742" y="2286000"/>
                </a:lnTo>
                <a:lnTo>
                  <a:pt x="493615" y="2324100"/>
                </a:lnTo>
                <a:lnTo>
                  <a:pt x="485188" y="2374900"/>
                </a:lnTo>
                <a:lnTo>
                  <a:pt x="474096" y="2413000"/>
                </a:lnTo>
                <a:lnTo>
                  <a:pt x="459974" y="2463800"/>
                </a:lnTo>
                <a:lnTo>
                  <a:pt x="442457" y="2527300"/>
                </a:lnTo>
                <a:lnTo>
                  <a:pt x="421180" y="2578100"/>
                </a:lnTo>
                <a:lnTo>
                  <a:pt x="395777" y="2641600"/>
                </a:lnTo>
                <a:lnTo>
                  <a:pt x="365885" y="2692400"/>
                </a:lnTo>
                <a:lnTo>
                  <a:pt x="331137" y="2755900"/>
                </a:lnTo>
                <a:lnTo>
                  <a:pt x="291168" y="2819400"/>
                </a:lnTo>
                <a:lnTo>
                  <a:pt x="245615" y="2882900"/>
                </a:lnTo>
                <a:lnTo>
                  <a:pt x="194111" y="2959100"/>
                </a:lnTo>
                <a:lnTo>
                  <a:pt x="229272" y="2984500"/>
                </a:lnTo>
                <a:lnTo>
                  <a:pt x="266225" y="3009900"/>
                </a:lnTo>
                <a:lnTo>
                  <a:pt x="305017" y="3035300"/>
                </a:lnTo>
                <a:lnTo>
                  <a:pt x="345695" y="3060700"/>
                </a:lnTo>
                <a:lnTo>
                  <a:pt x="388304" y="3086100"/>
                </a:lnTo>
                <a:lnTo>
                  <a:pt x="432893" y="3098800"/>
                </a:lnTo>
                <a:lnTo>
                  <a:pt x="434319" y="3111500"/>
                </a:lnTo>
                <a:lnTo>
                  <a:pt x="937268" y="3111500"/>
                </a:lnTo>
                <a:lnTo>
                  <a:pt x="922458" y="3162300"/>
                </a:lnTo>
                <a:lnTo>
                  <a:pt x="909458" y="3213100"/>
                </a:lnTo>
                <a:lnTo>
                  <a:pt x="898382" y="3276600"/>
                </a:lnTo>
                <a:lnTo>
                  <a:pt x="895950" y="3302000"/>
                </a:lnTo>
                <a:lnTo>
                  <a:pt x="892261" y="3352800"/>
                </a:lnTo>
                <a:lnTo>
                  <a:pt x="887911" y="3403600"/>
                </a:lnTo>
                <a:lnTo>
                  <a:pt x="883493" y="3467100"/>
                </a:lnTo>
                <a:lnTo>
                  <a:pt x="879602" y="3543300"/>
                </a:lnTo>
                <a:lnTo>
                  <a:pt x="876832" y="3594100"/>
                </a:lnTo>
                <a:lnTo>
                  <a:pt x="875776" y="3644900"/>
                </a:lnTo>
                <a:lnTo>
                  <a:pt x="875776" y="3797300"/>
                </a:lnTo>
                <a:lnTo>
                  <a:pt x="873859" y="3848100"/>
                </a:lnTo>
                <a:lnTo>
                  <a:pt x="868153" y="3898900"/>
                </a:lnTo>
                <a:lnTo>
                  <a:pt x="858731" y="3949700"/>
                </a:lnTo>
                <a:lnTo>
                  <a:pt x="845662" y="3987800"/>
                </a:lnTo>
                <a:lnTo>
                  <a:pt x="829018" y="4038600"/>
                </a:lnTo>
                <a:lnTo>
                  <a:pt x="808870" y="4076700"/>
                </a:lnTo>
                <a:lnTo>
                  <a:pt x="785287" y="4114800"/>
                </a:lnTo>
                <a:lnTo>
                  <a:pt x="758342" y="4165600"/>
                </a:lnTo>
                <a:lnTo>
                  <a:pt x="728105" y="4191000"/>
                </a:lnTo>
                <a:lnTo>
                  <a:pt x="694647" y="4229100"/>
                </a:lnTo>
                <a:lnTo>
                  <a:pt x="425907" y="4495800"/>
                </a:lnTo>
                <a:lnTo>
                  <a:pt x="389497" y="4533900"/>
                </a:lnTo>
                <a:lnTo>
                  <a:pt x="351092" y="4559300"/>
                </a:lnTo>
                <a:lnTo>
                  <a:pt x="310913" y="4597400"/>
                </a:lnTo>
                <a:lnTo>
                  <a:pt x="269181" y="4610100"/>
                </a:lnTo>
                <a:lnTo>
                  <a:pt x="226119" y="4635500"/>
                </a:lnTo>
                <a:lnTo>
                  <a:pt x="91172" y="4673600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07412" y="3253945"/>
            <a:ext cx="5046980" cy="281038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94615">
              <a:lnSpc>
                <a:spcPts val="6980"/>
              </a:lnSpc>
              <a:spcBef>
                <a:spcPts val="915"/>
              </a:spcBef>
            </a:pPr>
            <a:r>
              <a:rPr lang="en-ID" sz="6400" b="1" spc="1075" dirty="0" smtClean="0">
                <a:solidFill>
                  <a:srgbClr val="F2F5F9"/>
                </a:solidFill>
                <a:latin typeface="Calibri"/>
                <a:cs typeface="Calibri"/>
              </a:rPr>
              <a:t>Edward Chance </a:t>
            </a:r>
            <a:r>
              <a:rPr lang="en-ID" sz="6400" b="1" spc="1075" dirty="0" err="1" smtClean="0">
                <a:solidFill>
                  <a:srgbClr val="F2F5F9"/>
                </a:solidFill>
                <a:latin typeface="Calibri"/>
                <a:cs typeface="Calibri"/>
              </a:rPr>
              <a:t>Tolman</a:t>
            </a:r>
            <a:endParaRPr sz="6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29771" y="1638300"/>
            <a:ext cx="4169410" cy="6178614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lang="en-ID" sz="4400" spc="-5" dirty="0" smtClean="0">
                <a:solidFill>
                  <a:srgbClr val="FFDA15"/>
                </a:solidFill>
                <a:latin typeface="Arial"/>
                <a:cs typeface="Arial"/>
              </a:rPr>
              <a:t>An organism learns by </a:t>
            </a:r>
            <a:r>
              <a:rPr lang="en-ID" sz="4400" spc="-5" dirty="0" err="1" smtClean="0">
                <a:solidFill>
                  <a:srgbClr val="FFDA15"/>
                </a:solidFill>
                <a:latin typeface="Arial"/>
                <a:cs typeface="Arial"/>
              </a:rPr>
              <a:t>pursuiong</a:t>
            </a:r>
            <a:r>
              <a:rPr lang="en-ID" sz="4400" spc="-5" dirty="0" smtClean="0">
                <a:solidFill>
                  <a:srgbClr val="FFDA15"/>
                </a:solidFill>
                <a:latin typeface="Arial"/>
                <a:cs typeface="Arial"/>
              </a:rPr>
              <a:t> signs to a goal. Learning is acquired through meaningful behaviour.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8"/>
                </a:lnTo>
                <a:lnTo>
                  <a:pt x="0" y="10286998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3364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2000" y="1184144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33550" y="234575"/>
            <a:ext cx="8542188" cy="281038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3132455" algn="l"/>
                <a:tab pos="4469765" algn="l"/>
              </a:tabLst>
            </a:pPr>
            <a:r>
              <a:rPr lang="en-ID" sz="6400" spc="1650" dirty="0" smtClean="0"/>
              <a:t>Experiment on Reward Expectancy</a:t>
            </a:r>
            <a:endParaRPr sz="6400" dirty="0"/>
          </a:p>
        </p:txBody>
      </p:sp>
      <p:sp>
        <p:nvSpPr>
          <p:cNvPr id="8" name="object 8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4275" t="36459" r="17789" b="15625"/>
          <a:stretch/>
        </p:blipFill>
        <p:spPr>
          <a:xfrm>
            <a:off x="3365081" y="3619500"/>
            <a:ext cx="12713119" cy="579424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2000" y="1184144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33550" y="234575"/>
            <a:ext cx="8542188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3132455" algn="l"/>
                <a:tab pos="4469765" algn="l"/>
              </a:tabLst>
            </a:pPr>
            <a:r>
              <a:rPr lang="en-ID" sz="6400" spc="1650" dirty="0" smtClean="0"/>
              <a:t>Experiment of Place Learning</a:t>
            </a:r>
            <a:endParaRPr sz="6400" dirty="0"/>
          </a:p>
        </p:txBody>
      </p:sp>
      <p:sp>
        <p:nvSpPr>
          <p:cNvPr id="8" name="object 8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8960" t="37500" r="10176" b="7292"/>
          <a:stretch/>
        </p:blipFill>
        <p:spPr>
          <a:xfrm>
            <a:off x="2514600" y="2705100"/>
            <a:ext cx="13970240" cy="611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44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37435" y="7057135"/>
            <a:ext cx="942975" cy="843915"/>
          </a:xfrm>
          <a:custGeom>
            <a:avLst/>
            <a:gdLst/>
            <a:ahLst/>
            <a:cxnLst/>
            <a:rect l="l" t="t" r="r" b="b"/>
            <a:pathLst>
              <a:path w="942975" h="843915">
                <a:moveTo>
                  <a:pt x="809881" y="843799"/>
                </a:moveTo>
                <a:lnTo>
                  <a:pt x="771394" y="838100"/>
                </a:lnTo>
                <a:lnTo>
                  <a:pt x="736387" y="821690"/>
                </a:lnTo>
                <a:lnTo>
                  <a:pt x="707303" y="795602"/>
                </a:lnTo>
                <a:lnTo>
                  <a:pt x="686586" y="760866"/>
                </a:lnTo>
                <a:lnTo>
                  <a:pt x="656598" y="696357"/>
                </a:lnTo>
                <a:lnTo>
                  <a:pt x="621776" y="637129"/>
                </a:lnTo>
                <a:lnTo>
                  <a:pt x="582973" y="583003"/>
                </a:lnTo>
                <a:lnTo>
                  <a:pt x="541042" y="533800"/>
                </a:lnTo>
                <a:lnTo>
                  <a:pt x="496836" y="489342"/>
                </a:lnTo>
                <a:lnTo>
                  <a:pt x="451206" y="449451"/>
                </a:lnTo>
                <a:lnTo>
                  <a:pt x="405005" y="413948"/>
                </a:lnTo>
                <a:lnTo>
                  <a:pt x="359085" y="382654"/>
                </a:lnTo>
                <a:lnTo>
                  <a:pt x="314301" y="355391"/>
                </a:lnTo>
                <a:lnTo>
                  <a:pt x="271502" y="331980"/>
                </a:lnTo>
                <a:lnTo>
                  <a:pt x="231544" y="312243"/>
                </a:lnTo>
                <a:lnTo>
                  <a:pt x="195276" y="296001"/>
                </a:lnTo>
                <a:lnTo>
                  <a:pt x="137228" y="273289"/>
                </a:lnTo>
                <a:lnTo>
                  <a:pt x="99156" y="260973"/>
                </a:lnTo>
                <a:lnTo>
                  <a:pt x="60193" y="243894"/>
                </a:lnTo>
                <a:lnTo>
                  <a:pt x="29645" y="216515"/>
                </a:lnTo>
                <a:lnTo>
                  <a:pt x="9064" y="181494"/>
                </a:lnTo>
                <a:lnTo>
                  <a:pt x="0" y="141490"/>
                </a:lnTo>
                <a:lnTo>
                  <a:pt x="4003" y="99161"/>
                </a:lnTo>
                <a:lnTo>
                  <a:pt x="21144" y="60228"/>
                </a:lnTo>
                <a:lnTo>
                  <a:pt x="48634" y="29681"/>
                </a:lnTo>
                <a:lnTo>
                  <a:pt x="83788" y="9083"/>
                </a:lnTo>
                <a:lnTo>
                  <a:pt x="123921" y="0"/>
                </a:lnTo>
                <a:lnTo>
                  <a:pt x="166346" y="3993"/>
                </a:lnTo>
                <a:lnTo>
                  <a:pt x="224805" y="22310"/>
                </a:lnTo>
                <a:lnTo>
                  <a:pt x="282816" y="44298"/>
                </a:lnTo>
                <a:lnTo>
                  <a:pt x="354919" y="76182"/>
                </a:lnTo>
                <a:lnTo>
                  <a:pt x="395060" y="96150"/>
                </a:lnTo>
                <a:lnTo>
                  <a:pt x="437290" y="118970"/>
                </a:lnTo>
                <a:lnTo>
                  <a:pt x="481132" y="144768"/>
                </a:lnTo>
                <a:lnTo>
                  <a:pt x="526108" y="173669"/>
                </a:lnTo>
                <a:lnTo>
                  <a:pt x="571739" y="205800"/>
                </a:lnTo>
                <a:lnTo>
                  <a:pt x="617549" y="241286"/>
                </a:lnTo>
                <a:lnTo>
                  <a:pt x="663058" y="280254"/>
                </a:lnTo>
                <a:lnTo>
                  <a:pt x="707790" y="322829"/>
                </a:lnTo>
                <a:lnTo>
                  <a:pt x="751267" y="369137"/>
                </a:lnTo>
                <a:lnTo>
                  <a:pt x="793011" y="419305"/>
                </a:lnTo>
                <a:lnTo>
                  <a:pt x="832543" y="473457"/>
                </a:lnTo>
                <a:lnTo>
                  <a:pt x="869387" y="531721"/>
                </a:lnTo>
                <a:lnTo>
                  <a:pt x="903064" y="594222"/>
                </a:lnTo>
                <a:lnTo>
                  <a:pt x="933096" y="661086"/>
                </a:lnTo>
                <a:lnTo>
                  <a:pt x="942608" y="702530"/>
                </a:lnTo>
                <a:lnTo>
                  <a:pt x="938828" y="743398"/>
                </a:lnTo>
                <a:lnTo>
                  <a:pt x="922963" y="780837"/>
                </a:lnTo>
                <a:lnTo>
                  <a:pt x="896220" y="811996"/>
                </a:lnTo>
                <a:lnTo>
                  <a:pt x="859807" y="834026"/>
                </a:lnTo>
                <a:lnTo>
                  <a:pt x="822401" y="843206"/>
                </a:lnTo>
                <a:lnTo>
                  <a:pt x="809881" y="843799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630500"/>
            <a:ext cx="2207895" cy="3644900"/>
          </a:xfrm>
          <a:custGeom>
            <a:avLst/>
            <a:gdLst/>
            <a:ahLst/>
            <a:cxnLst/>
            <a:rect l="l" t="t" r="r" b="b"/>
            <a:pathLst>
              <a:path w="2207895" h="3644900">
                <a:moveTo>
                  <a:pt x="1018233" y="25399"/>
                </a:moveTo>
                <a:lnTo>
                  <a:pt x="445132" y="25399"/>
                </a:lnTo>
                <a:lnTo>
                  <a:pt x="538859" y="0"/>
                </a:lnTo>
                <a:lnTo>
                  <a:pt x="924506" y="0"/>
                </a:lnTo>
                <a:lnTo>
                  <a:pt x="1018233" y="25399"/>
                </a:lnTo>
                <a:close/>
              </a:path>
              <a:path w="2207895" h="3644900">
                <a:moveTo>
                  <a:pt x="0" y="495299"/>
                </a:moveTo>
                <a:lnTo>
                  <a:pt x="0" y="177799"/>
                </a:lnTo>
                <a:lnTo>
                  <a:pt x="11207" y="177799"/>
                </a:lnTo>
                <a:lnTo>
                  <a:pt x="51590" y="152399"/>
                </a:lnTo>
                <a:lnTo>
                  <a:pt x="92708" y="139699"/>
                </a:lnTo>
                <a:lnTo>
                  <a:pt x="134536" y="114299"/>
                </a:lnTo>
                <a:lnTo>
                  <a:pt x="177048" y="101599"/>
                </a:lnTo>
                <a:lnTo>
                  <a:pt x="220221" y="76199"/>
                </a:lnTo>
                <a:lnTo>
                  <a:pt x="399026" y="25399"/>
                </a:lnTo>
                <a:lnTo>
                  <a:pt x="1064339" y="25399"/>
                </a:lnTo>
                <a:lnTo>
                  <a:pt x="1243144" y="76199"/>
                </a:lnTo>
                <a:lnTo>
                  <a:pt x="1286317" y="101599"/>
                </a:lnTo>
                <a:lnTo>
                  <a:pt x="1328829" y="114299"/>
                </a:lnTo>
                <a:lnTo>
                  <a:pt x="1370657" y="139699"/>
                </a:lnTo>
                <a:lnTo>
                  <a:pt x="1411775" y="152399"/>
                </a:lnTo>
                <a:lnTo>
                  <a:pt x="1452158" y="177799"/>
                </a:lnTo>
                <a:lnTo>
                  <a:pt x="1491783" y="203199"/>
                </a:lnTo>
                <a:lnTo>
                  <a:pt x="1530624" y="215899"/>
                </a:lnTo>
                <a:lnTo>
                  <a:pt x="1568658" y="241299"/>
                </a:lnTo>
                <a:lnTo>
                  <a:pt x="1587258" y="253999"/>
                </a:lnTo>
                <a:lnTo>
                  <a:pt x="682901" y="253999"/>
                </a:lnTo>
                <a:lnTo>
                  <a:pt x="634585" y="266699"/>
                </a:lnTo>
                <a:lnTo>
                  <a:pt x="586788" y="266699"/>
                </a:lnTo>
                <a:lnTo>
                  <a:pt x="539547" y="279399"/>
                </a:lnTo>
                <a:lnTo>
                  <a:pt x="492898" y="279399"/>
                </a:lnTo>
                <a:lnTo>
                  <a:pt x="312955" y="330199"/>
                </a:lnTo>
                <a:lnTo>
                  <a:pt x="269816" y="342899"/>
                </a:lnTo>
                <a:lnTo>
                  <a:pt x="227488" y="368299"/>
                </a:lnTo>
                <a:lnTo>
                  <a:pt x="186009" y="380999"/>
                </a:lnTo>
                <a:lnTo>
                  <a:pt x="145415" y="406399"/>
                </a:lnTo>
                <a:lnTo>
                  <a:pt x="105742" y="431799"/>
                </a:lnTo>
                <a:lnTo>
                  <a:pt x="67027" y="457199"/>
                </a:lnTo>
                <a:lnTo>
                  <a:pt x="29307" y="482599"/>
                </a:lnTo>
                <a:lnTo>
                  <a:pt x="0" y="495299"/>
                </a:lnTo>
                <a:close/>
              </a:path>
              <a:path w="2207895" h="3644900">
                <a:moveTo>
                  <a:pt x="1594557" y="2857499"/>
                </a:moveTo>
                <a:lnTo>
                  <a:pt x="1320584" y="2857499"/>
                </a:lnTo>
                <a:lnTo>
                  <a:pt x="1335580" y="2793999"/>
                </a:lnTo>
                <a:lnTo>
                  <a:pt x="1352239" y="2743199"/>
                </a:lnTo>
                <a:lnTo>
                  <a:pt x="1370412" y="2692399"/>
                </a:lnTo>
                <a:lnTo>
                  <a:pt x="1389954" y="2654299"/>
                </a:lnTo>
                <a:lnTo>
                  <a:pt x="1410718" y="2603499"/>
                </a:lnTo>
                <a:lnTo>
                  <a:pt x="1432558" y="2552699"/>
                </a:lnTo>
                <a:lnTo>
                  <a:pt x="1455326" y="2514599"/>
                </a:lnTo>
                <a:lnTo>
                  <a:pt x="1478877" y="2463799"/>
                </a:lnTo>
                <a:lnTo>
                  <a:pt x="1503064" y="2425699"/>
                </a:lnTo>
                <a:lnTo>
                  <a:pt x="1527740" y="2374899"/>
                </a:lnTo>
                <a:lnTo>
                  <a:pt x="1552758" y="2336799"/>
                </a:lnTo>
                <a:lnTo>
                  <a:pt x="1628404" y="2222499"/>
                </a:lnTo>
                <a:lnTo>
                  <a:pt x="1682580" y="2133599"/>
                </a:lnTo>
                <a:lnTo>
                  <a:pt x="1711160" y="2095499"/>
                </a:lnTo>
                <a:lnTo>
                  <a:pt x="1738901" y="2044699"/>
                </a:lnTo>
                <a:lnTo>
                  <a:pt x="1765635" y="2006599"/>
                </a:lnTo>
                <a:lnTo>
                  <a:pt x="1791194" y="1968499"/>
                </a:lnTo>
                <a:lnTo>
                  <a:pt x="1815411" y="1917699"/>
                </a:lnTo>
                <a:lnTo>
                  <a:pt x="1838118" y="1879599"/>
                </a:lnTo>
                <a:lnTo>
                  <a:pt x="1859146" y="1828799"/>
                </a:lnTo>
                <a:lnTo>
                  <a:pt x="1878329" y="1790699"/>
                </a:lnTo>
                <a:lnTo>
                  <a:pt x="1895499" y="1739899"/>
                </a:lnTo>
                <a:lnTo>
                  <a:pt x="1910487" y="1689099"/>
                </a:lnTo>
                <a:lnTo>
                  <a:pt x="1923126" y="1650999"/>
                </a:lnTo>
                <a:lnTo>
                  <a:pt x="1933249" y="1600199"/>
                </a:lnTo>
                <a:lnTo>
                  <a:pt x="1940687" y="1549399"/>
                </a:lnTo>
                <a:lnTo>
                  <a:pt x="1945273" y="1485899"/>
                </a:lnTo>
                <a:lnTo>
                  <a:pt x="1946839" y="1435099"/>
                </a:lnTo>
                <a:lnTo>
                  <a:pt x="1945872" y="1384299"/>
                </a:lnTo>
                <a:lnTo>
                  <a:pt x="1942996" y="1346199"/>
                </a:lnTo>
                <a:lnTo>
                  <a:pt x="1938248" y="1295399"/>
                </a:lnTo>
                <a:lnTo>
                  <a:pt x="1931664" y="1244599"/>
                </a:lnTo>
                <a:lnTo>
                  <a:pt x="1923280" y="1206499"/>
                </a:lnTo>
                <a:lnTo>
                  <a:pt x="1913134" y="1155699"/>
                </a:lnTo>
                <a:lnTo>
                  <a:pt x="1901261" y="1117599"/>
                </a:lnTo>
                <a:lnTo>
                  <a:pt x="1887699" y="1079499"/>
                </a:lnTo>
                <a:lnTo>
                  <a:pt x="1872484" y="1028699"/>
                </a:lnTo>
                <a:lnTo>
                  <a:pt x="1855652" y="990599"/>
                </a:lnTo>
                <a:lnTo>
                  <a:pt x="1837241" y="952499"/>
                </a:lnTo>
                <a:lnTo>
                  <a:pt x="1817286" y="901699"/>
                </a:lnTo>
                <a:lnTo>
                  <a:pt x="1795825" y="863599"/>
                </a:lnTo>
                <a:lnTo>
                  <a:pt x="1772893" y="825499"/>
                </a:lnTo>
                <a:lnTo>
                  <a:pt x="1748528" y="787399"/>
                </a:lnTo>
                <a:lnTo>
                  <a:pt x="1722766" y="761999"/>
                </a:lnTo>
                <a:lnTo>
                  <a:pt x="1695643" y="723899"/>
                </a:lnTo>
                <a:lnTo>
                  <a:pt x="1667197" y="685799"/>
                </a:lnTo>
                <a:lnTo>
                  <a:pt x="1637464" y="647699"/>
                </a:lnTo>
                <a:lnTo>
                  <a:pt x="1606480" y="622299"/>
                </a:lnTo>
                <a:lnTo>
                  <a:pt x="1574281" y="584199"/>
                </a:lnTo>
                <a:lnTo>
                  <a:pt x="1540906" y="558799"/>
                </a:lnTo>
                <a:lnTo>
                  <a:pt x="1506389" y="533399"/>
                </a:lnTo>
                <a:lnTo>
                  <a:pt x="1470768" y="507999"/>
                </a:lnTo>
                <a:lnTo>
                  <a:pt x="1434080" y="482599"/>
                </a:lnTo>
                <a:lnTo>
                  <a:pt x="1396360" y="457199"/>
                </a:lnTo>
                <a:lnTo>
                  <a:pt x="1357646" y="431799"/>
                </a:lnTo>
                <a:lnTo>
                  <a:pt x="1317974" y="406399"/>
                </a:lnTo>
                <a:lnTo>
                  <a:pt x="1277380" y="380999"/>
                </a:lnTo>
                <a:lnTo>
                  <a:pt x="1235901" y="368299"/>
                </a:lnTo>
                <a:lnTo>
                  <a:pt x="1193574" y="342899"/>
                </a:lnTo>
                <a:lnTo>
                  <a:pt x="1150436" y="330199"/>
                </a:lnTo>
                <a:lnTo>
                  <a:pt x="970497" y="279399"/>
                </a:lnTo>
                <a:lnTo>
                  <a:pt x="923849" y="279399"/>
                </a:lnTo>
                <a:lnTo>
                  <a:pt x="876608" y="266699"/>
                </a:lnTo>
                <a:lnTo>
                  <a:pt x="828813" y="266699"/>
                </a:lnTo>
                <a:lnTo>
                  <a:pt x="780498" y="253999"/>
                </a:lnTo>
                <a:lnTo>
                  <a:pt x="1587258" y="253999"/>
                </a:lnTo>
                <a:lnTo>
                  <a:pt x="1605859" y="266699"/>
                </a:lnTo>
                <a:lnTo>
                  <a:pt x="1642203" y="304799"/>
                </a:lnTo>
                <a:lnTo>
                  <a:pt x="1677665" y="330199"/>
                </a:lnTo>
                <a:lnTo>
                  <a:pt x="1712221" y="355599"/>
                </a:lnTo>
                <a:lnTo>
                  <a:pt x="1745846" y="380999"/>
                </a:lnTo>
                <a:lnTo>
                  <a:pt x="1778515" y="419099"/>
                </a:lnTo>
                <a:lnTo>
                  <a:pt x="1810205" y="444499"/>
                </a:lnTo>
                <a:lnTo>
                  <a:pt x="1840889" y="482599"/>
                </a:lnTo>
                <a:lnTo>
                  <a:pt x="1870545" y="520699"/>
                </a:lnTo>
                <a:lnTo>
                  <a:pt x="1899147" y="546099"/>
                </a:lnTo>
                <a:lnTo>
                  <a:pt x="1926670" y="584199"/>
                </a:lnTo>
                <a:lnTo>
                  <a:pt x="1953091" y="622299"/>
                </a:lnTo>
                <a:lnTo>
                  <a:pt x="1978384" y="660399"/>
                </a:lnTo>
                <a:lnTo>
                  <a:pt x="2002524" y="698499"/>
                </a:lnTo>
                <a:lnTo>
                  <a:pt x="2025488" y="736599"/>
                </a:lnTo>
                <a:lnTo>
                  <a:pt x="2047251" y="774699"/>
                </a:lnTo>
                <a:lnTo>
                  <a:pt x="2067788" y="812799"/>
                </a:lnTo>
                <a:lnTo>
                  <a:pt x="2087074" y="850899"/>
                </a:lnTo>
                <a:lnTo>
                  <a:pt x="2105086" y="901699"/>
                </a:lnTo>
                <a:lnTo>
                  <a:pt x="2121798" y="939799"/>
                </a:lnTo>
                <a:lnTo>
                  <a:pt x="2137185" y="977899"/>
                </a:lnTo>
                <a:lnTo>
                  <a:pt x="2151224" y="1028699"/>
                </a:lnTo>
                <a:lnTo>
                  <a:pt x="2163889" y="1066799"/>
                </a:lnTo>
                <a:lnTo>
                  <a:pt x="2175156" y="1117599"/>
                </a:lnTo>
                <a:lnTo>
                  <a:pt x="2185001" y="1155699"/>
                </a:lnTo>
                <a:lnTo>
                  <a:pt x="2193399" y="1206499"/>
                </a:lnTo>
                <a:lnTo>
                  <a:pt x="2200325" y="1244599"/>
                </a:lnTo>
                <a:lnTo>
                  <a:pt x="2205755" y="1295399"/>
                </a:lnTo>
                <a:lnTo>
                  <a:pt x="2207573" y="1320799"/>
                </a:lnTo>
                <a:lnTo>
                  <a:pt x="2207573" y="1549399"/>
                </a:lnTo>
                <a:lnTo>
                  <a:pt x="2201848" y="1600199"/>
                </a:lnTo>
                <a:lnTo>
                  <a:pt x="2193669" y="1650999"/>
                </a:lnTo>
                <a:lnTo>
                  <a:pt x="2183450" y="1701799"/>
                </a:lnTo>
                <a:lnTo>
                  <a:pt x="2171324" y="1752599"/>
                </a:lnTo>
                <a:lnTo>
                  <a:pt x="2157424" y="1790699"/>
                </a:lnTo>
                <a:lnTo>
                  <a:pt x="2141882" y="1841499"/>
                </a:lnTo>
                <a:lnTo>
                  <a:pt x="2124832" y="1892299"/>
                </a:lnTo>
                <a:lnTo>
                  <a:pt x="2106406" y="1930399"/>
                </a:lnTo>
                <a:lnTo>
                  <a:pt x="2086737" y="1968499"/>
                </a:lnTo>
                <a:lnTo>
                  <a:pt x="2065958" y="2019299"/>
                </a:lnTo>
                <a:lnTo>
                  <a:pt x="2044202" y="2057399"/>
                </a:lnTo>
                <a:lnTo>
                  <a:pt x="2021601" y="2095499"/>
                </a:lnTo>
                <a:lnTo>
                  <a:pt x="1998288" y="2133599"/>
                </a:lnTo>
                <a:lnTo>
                  <a:pt x="1974396" y="2171699"/>
                </a:lnTo>
                <a:lnTo>
                  <a:pt x="1950059" y="2209799"/>
                </a:lnTo>
                <a:lnTo>
                  <a:pt x="1925407" y="2247899"/>
                </a:lnTo>
                <a:lnTo>
                  <a:pt x="1900575" y="2285999"/>
                </a:lnTo>
                <a:lnTo>
                  <a:pt x="1848388" y="2374899"/>
                </a:lnTo>
                <a:lnTo>
                  <a:pt x="1821412" y="2412999"/>
                </a:lnTo>
                <a:lnTo>
                  <a:pt x="1794897" y="2451099"/>
                </a:lnTo>
                <a:lnTo>
                  <a:pt x="1768972" y="2489199"/>
                </a:lnTo>
                <a:lnTo>
                  <a:pt x="1743765" y="2539999"/>
                </a:lnTo>
                <a:lnTo>
                  <a:pt x="1719406" y="2578099"/>
                </a:lnTo>
                <a:lnTo>
                  <a:pt x="1696023" y="2616199"/>
                </a:lnTo>
                <a:lnTo>
                  <a:pt x="1673745" y="2666999"/>
                </a:lnTo>
                <a:lnTo>
                  <a:pt x="1652701" y="2705099"/>
                </a:lnTo>
                <a:lnTo>
                  <a:pt x="1633020" y="2755899"/>
                </a:lnTo>
                <a:lnTo>
                  <a:pt x="1614831" y="2806699"/>
                </a:lnTo>
                <a:lnTo>
                  <a:pt x="1598262" y="2844799"/>
                </a:lnTo>
                <a:lnTo>
                  <a:pt x="1594557" y="2857499"/>
                </a:lnTo>
                <a:close/>
              </a:path>
              <a:path w="2207895" h="3644900">
                <a:moveTo>
                  <a:pt x="1131261" y="2857499"/>
                </a:moveTo>
                <a:lnTo>
                  <a:pt x="307500" y="2857499"/>
                </a:lnTo>
                <a:lnTo>
                  <a:pt x="309530" y="2844799"/>
                </a:lnTo>
                <a:lnTo>
                  <a:pt x="355102" y="2832099"/>
                </a:lnTo>
                <a:lnTo>
                  <a:pt x="399059" y="2806699"/>
                </a:lnTo>
                <a:lnTo>
                  <a:pt x="441394" y="2768599"/>
                </a:lnTo>
                <a:lnTo>
                  <a:pt x="482100" y="2743199"/>
                </a:lnTo>
                <a:lnTo>
                  <a:pt x="521169" y="2717799"/>
                </a:lnTo>
                <a:lnTo>
                  <a:pt x="468246" y="2654299"/>
                </a:lnTo>
                <a:lnTo>
                  <a:pt x="422235" y="2590799"/>
                </a:lnTo>
                <a:lnTo>
                  <a:pt x="382665" y="2527299"/>
                </a:lnTo>
                <a:lnTo>
                  <a:pt x="349065" y="2476499"/>
                </a:lnTo>
                <a:lnTo>
                  <a:pt x="320962" y="2412999"/>
                </a:lnTo>
                <a:lnTo>
                  <a:pt x="297885" y="2362199"/>
                </a:lnTo>
                <a:lnTo>
                  <a:pt x="279364" y="2311399"/>
                </a:lnTo>
                <a:lnTo>
                  <a:pt x="264927" y="2260599"/>
                </a:lnTo>
                <a:lnTo>
                  <a:pt x="254102" y="2209799"/>
                </a:lnTo>
                <a:lnTo>
                  <a:pt x="246418" y="2171699"/>
                </a:lnTo>
                <a:lnTo>
                  <a:pt x="241403" y="2133599"/>
                </a:lnTo>
                <a:lnTo>
                  <a:pt x="238587" y="2095499"/>
                </a:lnTo>
                <a:lnTo>
                  <a:pt x="237498" y="2057399"/>
                </a:lnTo>
                <a:lnTo>
                  <a:pt x="237664" y="2031999"/>
                </a:lnTo>
                <a:lnTo>
                  <a:pt x="238614" y="2019299"/>
                </a:lnTo>
                <a:lnTo>
                  <a:pt x="239876" y="1993899"/>
                </a:lnTo>
                <a:lnTo>
                  <a:pt x="243108" y="1955799"/>
                </a:lnTo>
                <a:lnTo>
                  <a:pt x="251016" y="1904999"/>
                </a:lnTo>
                <a:lnTo>
                  <a:pt x="263361" y="1854199"/>
                </a:lnTo>
                <a:lnTo>
                  <a:pt x="279910" y="1816099"/>
                </a:lnTo>
                <a:lnTo>
                  <a:pt x="300425" y="1777999"/>
                </a:lnTo>
                <a:lnTo>
                  <a:pt x="324671" y="1739899"/>
                </a:lnTo>
                <a:lnTo>
                  <a:pt x="352412" y="1701799"/>
                </a:lnTo>
                <a:lnTo>
                  <a:pt x="383411" y="1663699"/>
                </a:lnTo>
                <a:lnTo>
                  <a:pt x="417432" y="1638299"/>
                </a:lnTo>
                <a:lnTo>
                  <a:pt x="454241" y="1612899"/>
                </a:lnTo>
                <a:lnTo>
                  <a:pt x="493599" y="1587499"/>
                </a:lnTo>
                <a:lnTo>
                  <a:pt x="535272" y="1562099"/>
                </a:lnTo>
                <a:lnTo>
                  <a:pt x="579023" y="1549399"/>
                </a:lnTo>
                <a:lnTo>
                  <a:pt x="671817" y="1523999"/>
                </a:lnTo>
                <a:lnTo>
                  <a:pt x="769436" y="1523999"/>
                </a:lnTo>
                <a:lnTo>
                  <a:pt x="863090" y="1549399"/>
                </a:lnTo>
                <a:lnTo>
                  <a:pt x="907208" y="1562099"/>
                </a:lnTo>
                <a:lnTo>
                  <a:pt x="949197" y="1587499"/>
                </a:lnTo>
                <a:lnTo>
                  <a:pt x="988812" y="1612899"/>
                </a:lnTo>
                <a:lnTo>
                  <a:pt x="1025811" y="1638299"/>
                </a:lnTo>
                <a:lnTo>
                  <a:pt x="1059951" y="1663699"/>
                </a:lnTo>
                <a:lnTo>
                  <a:pt x="1090989" y="1701799"/>
                </a:lnTo>
                <a:lnTo>
                  <a:pt x="1118682" y="1739899"/>
                </a:lnTo>
                <a:lnTo>
                  <a:pt x="1142785" y="1777999"/>
                </a:lnTo>
                <a:lnTo>
                  <a:pt x="1149543" y="1790699"/>
                </a:lnTo>
                <a:lnTo>
                  <a:pt x="720378" y="1790699"/>
                </a:lnTo>
                <a:lnTo>
                  <a:pt x="671230" y="1803399"/>
                </a:lnTo>
                <a:lnTo>
                  <a:pt x="626083" y="1816099"/>
                </a:lnTo>
                <a:lnTo>
                  <a:pt x="586236" y="1841499"/>
                </a:lnTo>
                <a:lnTo>
                  <a:pt x="552985" y="1879599"/>
                </a:lnTo>
                <a:lnTo>
                  <a:pt x="527629" y="1917699"/>
                </a:lnTo>
                <a:lnTo>
                  <a:pt x="511463" y="1955799"/>
                </a:lnTo>
                <a:lnTo>
                  <a:pt x="505786" y="2006599"/>
                </a:lnTo>
                <a:lnTo>
                  <a:pt x="505786" y="2019299"/>
                </a:lnTo>
                <a:lnTo>
                  <a:pt x="504394" y="2031999"/>
                </a:lnTo>
                <a:lnTo>
                  <a:pt x="503588" y="2031999"/>
                </a:lnTo>
                <a:lnTo>
                  <a:pt x="503002" y="2057399"/>
                </a:lnTo>
                <a:lnTo>
                  <a:pt x="506213" y="2108199"/>
                </a:lnTo>
                <a:lnTo>
                  <a:pt x="511869" y="2146299"/>
                </a:lnTo>
                <a:lnTo>
                  <a:pt x="521463" y="2197099"/>
                </a:lnTo>
                <a:lnTo>
                  <a:pt x="535926" y="2235199"/>
                </a:lnTo>
                <a:lnTo>
                  <a:pt x="556187" y="2298699"/>
                </a:lnTo>
                <a:lnTo>
                  <a:pt x="583175" y="2349499"/>
                </a:lnTo>
                <a:lnTo>
                  <a:pt x="617820" y="2412999"/>
                </a:lnTo>
                <a:lnTo>
                  <a:pt x="661052" y="2476499"/>
                </a:lnTo>
                <a:lnTo>
                  <a:pt x="713799" y="2539999"/>
                </a:lnTo>
                <a:lnTo>
                  <a:pt x="1036333" y="2539999"/>
                </a:lnTo>
                <a:lnTo>
                  <a:pt x="1005729" y="2590799"/>
                </a:lnTo>
                <a:lnTo>
                  <a:pt x="961720" y="2654299"/>
                </a:lnTo>
                <a:lnTo>
                  <a:pt x="911553" y="2717799"/>
                </a:lnTo>
                <a:lnTo>
                  <a:pt x="950573" y="2743199"/>
                </a:lnTo>
                <a:lnTo>
                  <a:pt x="991979" y="2768599"/>
                </a:lnTo>
                <a:lnTo>
                  <a:pt x="1035846" y="2793999"/>
                </a:lnTo>
                <a:lnTo>
                  <a:pt x="1082249" y="2819399"/>
                </a:lnTo>
                <a:lnTo>
                  <a:pt x="1131261" y="2857499"/>
                </a:lnTo>
                <a:close/>
              </a:path>
              <a:path w="2207895" h="3644900">
                <a:moveTo>
                  <a:pt x="1036333" y="2539999"/>
                </a:moveTo>
                <a:lnTo>
                  <a:pt x="713799" y="2539999"/>
                </a:lnTo>
                <a:lnTo>
                  <a:pt x="747060" y="2489199"/>
                </a:lnTo>
                <a:lnTo>
                  <a:pt x="777892" y="2451099"/>
                </a:lnTo>
                <a:lnTo>
                  <a:pt x="806284" y="2400299"/>
                </a:lnTo>
                <a:lnTo>
                  <a:pt x="832228" y="2362199"/>
                </a:lnTo>
                <a:lnTo>
                  <a:pt x="855713" y="2311399"/>
                </a:lnTo>
                <a:lnTo>
                  <a:pt x="887753" y="2235199"/>
                </a:lnTo>
                <a:lnTo>
                  <a:pt x="909734" y="2158999"/>
                </a:lnTo>
                <a:lnTo>
                  <a:pt x="923552" y="2095499"/>
                </a:lnTo>
                <a:lnTo>
                  <a:pt x="931100" y="2057399"/>
                </a:lnTo>
                <a:lnTo>
                  <a:pt x="934271" y="2019299"/>
                </a:lnTo>
                <a:lnTo>
                  <a:pt x="934961" y="2006599"/>
                </a:lnTo>
                <a:lnTo>
                  <a:pt x="929292" y="1955799"/>
                </a:lnTo>
                <a:lnTo>
                  <a:pt x="913126" y="1917699"/>
                </a:lnTo>
                <a:lnTo>
                  <a:pt x="887768" y="1879599"/>
                </a:lnTo>
                <a:lnTo>
                  <a:pt x="854516" y="1841499"/>
                </a:lnTo>
                <a:lnTo>
                  <a:pt x="814669" y="1816099"/>
                </a:lnTo>
                <a:lnTo>
                  <a:pt x="769523" y="1803399"/>
                </a:lnTo>
                <a:lnTo>
                  <a:pt x="720378" y="1790699"/>
                </a:lnTo>
                <a:lnTo>
                  <a:pt x="1149543" y="1790699"/>
                </a:lnTo>
                <a:lnTo>
                  <a:pt x="1179255" y="1866899"/>
                </a:lnTo>
                <a:lnTo>
                  <a:pt x="1191135" y="1904999"/>
                </a:lnTo>
                <a:lnTo>
                  <a:pt x="1198453" y="1955799"/>
                </a:lnTo>
                <a:lnTo>
                  <a:pt x="1200968" y="2006599"/>
                </a:lnTo>
                <a:lnTo>
                  <a:pt x="1200857" y="2019299"/>
                </a:lnTo>
                <a:lnTo>
                  <a:pt x="1198682" y="2057399"/>
                </a:lnTo>
                <a:lnTo>
                  <a:pt x="1191215" y="2120899"/>
                </a:lnTo>
                <a:lnTo>
                  <a:pt x="1184491" y="2158999"/>
                </a:lnTo>
                <a:lnTo>
                  <a:pt x="1175235" y="2197099"/>
                </a:lnTo>
                <a:lnTo>
                  <a:pt x="1163046" y="2247899"/>
                </a:lnTo>
                <a:lnTo>
                  <a:pt x="1147519" y="2298699"/>
                </a:lnTo>
                <a:lnTo>
                  <a:pt x="1128252" y="2349499"/>
                </a:lnTo>
                <a:lnTo>
                  <a:pt x="1104843" y="2400299"/>
                </a:lnTo>
                <a:lnTo>
                  <a:pt x="1076888" y="2463799"/>
                </a:lnTo>
                <a:lnTo>
                  <a:pt x="1043984" y="2527299"/>
                </a:lnTo>
                <a:lnTo>
                  <a:pt x="1036333" y="2539999"/>
                </a:lnTo>
                <a:close/>
              </a:path>
              <a:path w="2207895" h="3644900">
                <a:moveTo>
                  <a:pt x="1515648" y="3644899"/>
                </a:moveTo>
                <a:lnTo>
                  <a:pt x="0" y="3644899"/>
                </a:lnTo>
                <a:lnTo>
                  <a:pt x="0" y="2501899"/>
                </a:lnTo>
                <a:lnTo>
                  <a:pt x="31405" y="2552699"/>
                </a:lnTo>
                <a:lnTo>
                  <a:pt x="53003" y="2603499"/>
                </a:lnTo>
                <a:lnTo>
                  <a:pt x="73540" y="2654299"/>
                </a:lnTo>
                <a:lnTo>
                  <a:pt x="92879" y="2705099"/>
                </a:lnTo>
                <a:lnTo>
                  <a:pt x="110883" y="2743199"/>
                </a:lnTo>
                <a:lnTo>
                  <a:pt x="127415" y="2806699"/>
                </a:lnTo>
                <a:lnTo>
                  <a:pt x="142338" y="2857499"/>
                </a:lnTo>
                <a:lnTo>
                  <a:pt x="1594557" y="2857499"/>
                </a:lnTo>
                <a:lnTo>
                  <a:pt x="1583442" y="2895599"/>
                </a:lnTo>
                <a:lnTo>
                  <a:pt x="1570501" y="2946399"/>
                </a:lnTo>
                <a:lnTo>
                  <a:pt x="1559567" y="3009899"/>
                </a:lnTo>
                <a:lnTo>
                  <a:pt x="1557328" y="3035299"/>
                </a:lnTo>
                <a:lnTo>
                  <a:pt x="1553935" y="3073399"/>
                </a:lnTo>
                <a:lnTo>
                  <a:pt x="1549932" y="3124199"/>
                </a:lnTo>
                <a:lnTo>
                  <a:pt x="186226" y="3124199"/>
                </a:lnTo>
                <a:lnTo>
                  <a:pt x="188128" y="3149599"/>
                </a:lnTo>
                <a:lnTo>
                  <a:pt x="189501" y="3174999"/>
                </a:lnTo>
                <a:lnTo>
                  <a:pt x="190334" y="3213099"/>
                </a:lnTo>
                <a:lnTo>
                  <a:pt x="190615" y="3238499"/>
                </a:lnTo>
                <a:lnTo>
                  <a:pt x="190615" y="3492499"/>
                </a:lnTo>
                <a:lnTo>
                  <a:pt x="192235" y="3517899"/>
                </a:lnTo>
                <a:lnTo>
                  <a:pt x="197032" y="3555999"/>
                </a:lnTo>
                <a:lnTo>
                  <a:pt x="204911" y="3581399"/>
                </a:lnTo>
                <a:lnTo>
                  <a:pt x="215778" y="3606799"/>
                </a:lnTo>
                <a:lnTo>
                  <a:pt x="1526561" y="3606799"/>
                </a:lnTo>
                <a:lnTo>
                  <a:pt x="1519444" y="3632199"/>
                </a:lnTo>
                <a:lnTo>
                  <a:pt x="1515648" y="3644899"/>
                </a:lnTo>
                <a:close/>
              </a:path>
              <a:path w="2207895" h="3644900">
                <a:moveTo>
                  <a:pt x="1526561" y="3606799"/>
                </a:moveTo>
                <a:lnTo>
                  <a:pt x="1247605" y="3606799"/>
                </a:lnTo>
                <a:lnTo>
                  <a:pt x="1258479" y="3581399"/>
                </a:lnTo>
                <a:lnTo>
                  <a:pt x="1266357" y="3555999"/>
                </a:lnTo>
                <a:lnTo>
                  <a:pt x="1271150" y="3517899"/>
                </a:lnTo>
                <a:lnTo>
                  <a:pt x="1272767" y="3492499"/>
                </a:lnTo>
                <a:lnTo>
                  <a:pt x="1272767" y="3479799"/>
                </a:lnTo>
                <a:lnTo>
                  <a:pt x="689661" y="3479799"/>
                </a:lnTo>
                <a:lnTo>
                  <a:pt x="653152" y="3454399"/>
                </a:lnTo>
                <a:lnTo>
                  <a:pt x="624364" y="3428999"/>
                </a:lnTo>
                <a:lnTo>
                  <a:pt x="605485" y="3390899"/>
                </a:lnTo>
                <a:lnTo>
                  <a:pt x="598705" y="3352799"/>
                </a:lnTo>
                <a:lnTo>
                  <a:pt x="605485" y="3314699"/>
                </a:lnTo>
                <a:lnTo>
                  <a:pt x="624364" y="3276599"/>
                </a:lnTo>
                <a:lnTo>
                  <a:pt x="653152" y="3238499"/>
                </a:lnTo>
                <a:lnTo>
                  <a:pt x="689661" y="3225799"/>
                </a:lnTo>
                <a:lnTo>
                  <a:pt x="731700" y="3213099"/>
                </a:lnTo>
                <a:lnTo>
                  <a:pt x="1277653" y="3213099"/>
                </a:lnTo>
                <a:lnTo>
                  <a:pt x="1279118" y="3187699"/>
                </a:lnTo>
                <a:lnTo>
                  <a:pt x="1280684" y="3162299"/>
                </a:lnTo>
                <a:lnTo>
                  <a:pt x="1282315" y="3149599"/>
                </a:lnTo>
                <a:lnTo>
                  <a:pt x="1283975" y="3124199"/>
                </a:lnTo>
                <a:lnTo>
                  <a:pt x="1549932" y="3124199"/>
                </a:lnTo>
                <a:lnTo>
                  <a:pt x="1545867" y="3187699"/>
                </a:lnTo>
                <a:lnTo>
                  <a:pt x="1542287" y="3251199"/>
                </a:lnTo>
                <a:lnTo>
                  <a:pt x="1539737" y="3301999"/>
                </a:lnTo>
                <a:lnTo>
                  <a:pt x="1538766" y="3352799"/>
                </a:lnTo>
                <a:lnTo>
                  <a:pt x="1538766" y="3492499"/>
                </a:lnTo>
                <a:lnTo>
                  <a:pt x="1536589" y="3543299"/>
                </a:lnTo>
                <a:lnTo>
                  <a:pt x="1530119" y="3594099"/>
                </a:lnTo>
                <a:lnTo>
                  <a:pt x="1526561" y="3606799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91243" y="910629"/>
            <a:ext cx="7364095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5484495" algn="l"/>
                <a:tab pos="6713220" algn="l"/>
              </a:tabLst>
            </a:pPr>
            <a:r>
              <a:rPr lang="en-ID" sz="6400" spc="680" dirty="0" smtClean="0">
                <a:solidFill>
                  <a:srgbClr val="010300"/>
                </a:solidFill>
              </a:rPr>
              <a:t>LAW OF LEARNING</a:t>
            </a:r>
            <a:endParaRPr sz="6400" dirty="0"/>
          </a:p>
        </p:txBody>
      </p:sp>
      <p:sp>
        <p:nvSpPr>
          <p:cNvPr id="7" name="object 7"/>
          <p:cNvSpPr/>
          <p:nvPr/>
        </p:nvSpPr>
        <p:spPr>
          <a:xfrm>
            <a:off x="18002862" y="5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3"/>
                </a:lnTo>
                <a:lnTo>
                  <a:pt x="0" y="10286993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30419" y="4518975"/>
            <a:ext cx="1743074" cy="17430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8700" y="1028705"/>
            <a:ext cx="180975" cy="2495550"/>
          </a:xfrm>
          <a:custGeom>
            <a:avLst/>
            <a:gdLst/>
            <a:ahLst/>
            <a:cxnLst/>
            <a:rect l="l" t="t" r="r" b="b"/>
            <a:pathLst>
              <a:path w="180975" h="2495550">
                <a:moveTo>
                  <a:pt x="0" y="0"/>
                </a:moveTo>
                <a:lnTo>
                  <a:pt x="180974" y="0"/>
                </a:lnTo>
                <a:lnTo>
                  <a:pt x="180974" y="2495549"/>
                </a:lnTo>
                <a:lnTo>
                  <a:pt x="0" y="249554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956882" y="8961385"/>
            <a:ext cx="3315335" cy="3028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spc="-105" dirty="0">
                <a:solidFill>
                  <a:srgbClr val="010300"/>
                </a:solidFill>
                <a:latin typeface="Arial"/>
                <a:cs typeface="Arial"/>
              </a:rPr>
              <a:t>MDM </a:t>
            </a:r>
            <a:r>
              <a:rPr sz="1800" spc="-45" dirty="0">
                <a:solidFill>
                  <a:srgbClr val="010300"/>
                </a:solidFill>
                <a:latin typeface="Arial"/>
                <a:cs typeface="Arial"/>
              </a:rPr>
              <a:t>Inc. </a:t>
            </a:r>
            <a:r>
              <a:rPr sz="1800" spc="50" dirty="0">
                <a:solidFill>
                  <a:srgbClr val="010300"/>
                </a:solidFill>
                <a:latin typeface="Arial"/>
                <a:cs typeface="Arial"/>
              </a:rPr>
              <a:t>| </a:t>
            </a:r>
            <a:r>
              <a:rPr sz="1800" spc="-20" dirty="0">
                <a:solidFill>
                  <a:srgbClr val="010300"/>
                </a:solidFill>
                <a:latin typeface="Arial"/>
                <a:cs typeface="Arial"/>
              </a:rPr>
              <a:t>Social </a:t>
            </a:r>
            <a:r>
              <a:rPr sz="1800" spc="-10" dirty="0">
                <a:solidFill>
                  <a:srgbClr val="010300"/>
                </a:solidFill>
                <a:latin typeface="Arial"/>
                <a:cs typeface="Arial"/>
              </a:rPr>
              <a:t>Media</a:t>
            </a:r>
            <a:r>
              <a:rPr sz="1800" spc="-20" dirty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010300"/>
                </a:solidFill>
                <a:latin typeface="Arial"/>
                <a:cs typeface="Arial"/>
              </a:rPr>
              <a:t>Strategy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81610" y="5060166"/>
            <a:ext cx="1312545" cy="909955"/>
          </a:xfrm>
          <a:custGeom>
            <a:avLst/>
            <a:gdLst/>
            <a:ahLst/>
            <a:cxnLst/>
            <a:rect l="l" t="t" r="r" b="b"/>
            <a:pathLst>
              <a:path w="1312545" h="909954">
                <a:moveTo>
                  <a:pt x="1285139" y="909883"/>
                </a:moveTo>
                <a:lnTo>
                  <a:pt x="27239" y="909883"/>
                </a:lnTo>
                <a:lnTo>
                  <a:pt x="16721" y="907710"/>
                </a:lnTo>
                <a:lnTo>
                  <a:pt x="8053" y="901814"/>
                </a:lnTo>
                <a:lnTo>
                  <a:pt x="2168" y="893129"/>
                </a:lnTo>
                <a:lnTo>
                  <a:pt x="0" y="882591"/>
                </a:lnTo>
                <a:lnTo>
                  <a:pt x="0" y="27298"/>
                </a:lnTo>
                <a:lnTo>
                  <a:pt x="2171" y="16757"/>
                </a:lnTo>
                <a:lnTo>
                  <a:pt x="8057" y="8070"/>
                </a:lnTo>
                <a:lnTo>
                  <a:pt x="16730" y="2173"/>
                </a:lnTo>
                <a:lnTo>
                  <a:pt x="27239" y="0"/>
                </a:lnTo>
                <a:lnTo>
                  <a:pt x="1285140" y="0"/>
                </a:lnTo>
                <a:lnTo>
                  <a:pt x="1295660" y="2175"/>
                </a:lnTo>
                <a:lnTo>
                  <a:pt x="1304325" y="8073"/>
                </a:lnTo>
                <a:lnTo>
                  <a:pt x="1310208" y="16760"/>
                </a:lnTo>
                <a:lnTo>
                  <a:pt x="1312376" y="27298"/>
                </a:lnTo>
                <a:lnTo>
                  <a:pt x="54479" y="27301"/>
                </a:lnTo>
                <a:lnTo>
                  <a:pt x="27239" y="54594"/>
                </a:lnTo>
                <a:lnTo>
                  <a:pt x="54482" y="54594"/>
                </a:lnTo>
                <a:lnTo>
                  <a:pt x="54482" y="855289"/>
                </a:lnTo>
                <a:lnTo>
                  <a:pt x="27239" y="855289"/>
                </a:lnTo>
                <a:lnTo>
                  <a:pt x="54482" y="882587"/>
                </a:lnTo>
                <a:lnTo>
                  <a:pt x="1257902" y="882591"/>
                </a:lnTo>
                <a:lnTo>
                  <a:pt x="1266412" y="902387"/>
                </a:lnTo>
                <a:lnTo>
                  <a:pt x="1285138" y="908987"/>
                </a:lnTo>
                <a:lnTo>
                  <a:pt x="1287215" y="908987"/>
                </a:lnTo>
                <a:lnTo>
                  <a:pt x="1285139" y="909883"/>
                </a:lnTo>
                <a:close/>
              </a:path>
              <a:path w="1312545" h="909954">
                <a:moveTo>
                  <a:pt x="54482" y="54594"/>
                </a:moveTo>
                <a:lnTo>
                  <a:pt x="27239" y="54594"/>
                </a:lnTo>
                <a:lnTo>
                  <a:pt x="54482" y="27298"/>
                </a:lnTo>
                <a:lnTo>
                  <a:pt x="54482" y="54594"/>
                </a:lnTo>
                <a:close/>
              </a:path>
              <a:path w="1312545" h="909954">
                <a:moveTo>
                  <a:pt x="1257900" y="54594"/>
                </a:moveTo>
                <a:lnTo>
                  <a:pt x="54482" y="54594"/>
                </a:lnTo>
                <a:lnTo>
                  <a:pt x="54482" y="27298"/>
                </a:lnTo>
                <a:lnTo>
                  <a:pt x="1257900" y="27298"/>
                </a:lnTo>
                <a:lnTo>
                  <a:pt x="1257900" y="54594"/>
                </a:lnTo>
                <a:close/>
              </a:path>
              <a:path w="1312545" h="909954">
                <a:moveTo>
                  <a:pt x="1285138" y="908987"/>
                </a:moveTo>
                <a:lnTo>
                  <a:pt x="1266412" y="902387"/>
                </a:lnTo>
                <a:lnTo>
                  <a:pt x="1257902" y="882591"/>
                </a:lnTo>
                <a:lnTo>
                  <a:pt x="1257900" y="27298"/>
                </a:lnTo>
                <a:lnTo>
                  <a:pt x="1285140" y="54594"/>
                </a:lnTo>
                <a:lnTo>
                  <a:pt x="1312376" y="54594"/>
                </a:lnTo>
                <a:lnTo>
                  <a:pt x="1312376" y="855289"/>
                </a:lnTo>
                <a:lnTo>
                  <a:pt x="1285140" y="855289"/>
                </a:lnTo>
                <a:lnTo>
                  <a:pt x="1304902" y="863819"/>
                </a:lnTo>
                <a:lnTo>
                  <a:pt x="1311488" y="882591"/>
                </a:lnTo>
                <a:lnTo>
                  <a:pt x="1307544" y="893826"/>
                </a:lnTo>
                <a:lnTo>
                  <a:pt x="1304174" y="901667"/>
                </a:lnTo>
                <a:lnTo>
                  <a:pt x="1296458" y="904997"/>
                </a:lnTo>
                <a:lnTo>
                  <a:pt x="1285138" y="908987"/>
                </a:lnTo>
                <a:close/>
              </a:path>
              <a:path w="1312545" h="909954">
                <a:moveTo>
                  <a:pt x="1312376" y="54594"/>
                </a:moveTo>
                <a:lnTo>
                  <a:pt x="1285140" y="54594"/>
                </a:lnTo>
                <a:lnTo>
                  <a:pt x="1257900" y="27298"/>
                </a:lnTo>
                <a:lnTo>
                  <a:pt x="1312376" y="27298"/>
                </a:lnTo>
                <a:lnTo>
                  <a:pt x="1312376" y="54594"/>
                </a:lnTo>
                <a:close/>
              </a:path>
              <a:path w="1312545" h="909954">
                <a:moveTo>
                  <a:pt x="54482" y="882587"/>
                </a:moveTo>
                <a:lnTo>
                  <a:pt x="27239" y="855289"/>
                </a:lnTo>
                <a:lnTo>
                  <a:pt x="54482" y="855289"/>
                </a:lnTo>
                <a:lnTo>
                  <a:pt x="54482" y="882587"/>
                </a:lnTo>
                <a:close/>
              </a:path>
              <a:path w="1312545" h="909954">
                <a:moveTo>
                  <a:pt x="1257900" y="882587"/>
                </a:moveTo>
                <a:lnTo>
                  <a:pt x="54482" y="882587"/>
                </a:lnTo>
                <a:lnTo>
                  <a:pt x="54482" y="855289"/>
                </a:lnTo>
                <a:lnTo>
                  <a:pt x="1257900" y="855289"/>
                </a:lnTo>
                <a:lnTo>
                  <a:pt x="1257900" y="882587"/>
                </a:lnTo>
                <a:close/>
              </a:path>
              <a:path w="1312545" h="909954">
                <a:moveTo>
                  <a:pt x="1307544" y="893826"/>
                </a:moveTo>
                <a:lnTo>
                  <a:pt x="1311490" y="882586"/>
                </a:lnTo>
                <a:lnTo>
                  <a:pt x="1304902" y="863819"/>
                </a:lnTo>
                <a:lnTo>
                  <a:pt x="1285140" y="855289"/>
                </a:lnTo>
                <a:lnTo>
                  <a:pt x="1312376" y="855289"/>
                </a:lnTo>
                <a:lnTo>
                  <a:pt x="1312374" y="882591"/>
                </a:lnTo>
                <a:lnTo>
                  <a:pt x="1307544" y="893826"/>
                </a:lnTo>
                <a:close/>
              </a:path>
              <a:path w="1312545" h="909954">
                <a:moveTo>
                  <a:pt x="1304174" y="901667"/>
                </a:moveTo>
                <a:lnTo>
                  <a:pt x="1307544" y="893826"/>
                </a:lnTo>
                <a:lnTo>
                  <a:pt x="1304902" y="901352"/>
                </a:lnTo>
                <a:lnTo>
                  <a:pt x="1304174" y="901667"/>
                </a:lnTo>
                <a:close/>
              </a:path>
              <a:path w="1312545" h="909954">
                <a:moveTo>
                  <a:pt x="1296458" y="904997"/>
                </a:moveTo>
                <a:lnTo>
                  <a:pt x="1304174" y="901667"/>
                </a:lnTo>
                <a:lnTo>
                  <a:pt x="1303864" y="902387"/>
                </a:lnTo>
                <a:lnTo>
                  <a:pt x="1296458" y="904997"/>
                </a:lnTo>
                <a:close/>
              </a:path>
              <a:path w="1312545" h="909954">
                <a:moveTo>
                  <a:pt x="1287215" y="908987"/>
                </a:moveTo>
                <a:lnTo>
                  <a:pt x="1285138" y="908987"/>
                </a:lnTo>
                <a:lnTo>
                  <a:pt x="1296458" y="904997"/>
                </a:lnTo>
                <a:lnTo>
                  <a:pt x="1287215" y="908987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14578" y="5401378"/>
            <a:ext cx="343535" cy="54610"/>
          </a:xfrm>
          <a:custGeom>
            <a:avLst/>
            <a:gdLst/>
            <a:ahLst/>
            <a:cxnLst/>
            <a:rect l="l" t="t" r="r" b="b"/>
            <a:pathLst>
              <a:path w="343535" h="54610">
                <a:moveTo>
                  <a:pt x="336144" y="54590"/>
                </a:moveTo>
                <a:lnTo>
                  <a:pt x="7128" y="54590"/>
                </a:lnTo>
                <a:lnTo>
                  <a:pt x="1782" y="46060"/>
                </a:lnTo>
                <a:lnTo>
                  <a:pt x="0" y="27295"/>
                </a:lnTo>
                <a:lnTo>
                  <a:pt x="1782" y="8529"/>
                </a:lnTo>
                <a:lnTo>
                  <a:pt x="7128" y="0"/>
                </a:lnTo>
                <a:lnTo>
                  <a:pt x="336144" y="0"/>
                </a:lnTo>
                <a:lnTo>
                  <a:pt x="341489" y="8529"/>
                </a:lnTo>
                <a:lnTo>
                  <a:pt x="343270" y="27295"/>
                </a:lnTo>
                <a:lnTo>
                  <a:pt x="341489" y="46060"/>
                </a:lnTo>
                <a:lnTo>
                  <a:pt x="336144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4544" y="5342572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2" y="0"/>
                </a:lnTo>
              </a:path>
            </a:pathLst>
          </a:custGeom>
          <a:ln w="58479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43592" y="5371812"/>
            <a:ext cx="0" cy="145415"/>
          </a:xfrm>
          <a:custGeom>
            <a:avLst/>
            <a:gdLst/>
            <a:ahLst/>
            <a:cxnLst/>
            <a:rect l="l" t="t" r="r" b="b"/>
            <a:pathLst>
              <a:path h="145414">
                <a:moveTo>
                  <a:pt x="0" y="0"/>
                </a:moveTo>
                <a:lnTo>
                  <a:pt x="0" y="144928"/>
                </a:lnTo>
              </a:path>
            </a:pathLst>
          </a:custGeom>
          <a:ln w="58097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4544" y="5545345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2" y="0"/>
                </a:lnTo>
              </a:path>
            </a:pathLst>
          </a:custGeom>
          <a:ln w="5720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31379" y="5371872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463"/>
                </a:lnTo>
              </a:path>
            </a:pathLst>
          </a:custGeom>
          <a:ln w="58094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23028" y="5342572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9" y="0"/>
                </a:lnTo>
              </a:path>
            </a:pathLst>
          </a:custGeom>
          <a:ln w="58479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52079" y="5371812"/>
            <a:ext cx="0" cy="145415"/>
          </a:xfrm>
          <a:custGeom>
            <a:avLst/>
            <a:gdLst/>
            <a:ahLst/>
            <a:cxnLst/>
            <a:rect l="l" t="t" r="r" b="b"/>
            <a:pathLst>
              <a:path h="145414">
                <a:moveTo>
                  <a:pt x="0" y="0"/>
                </a:moveTo>
                <a:lnTo>
                  <a:pt x="0" y="144928"/>
                </a:lnTo>
              </a:path>
            </a:pathLst>
          </a:custGeom>
          <a:ln w="58100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23028" y="5545345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5889" y="0"/>
                </a:lnTo>
              </a:path>
            </a:pathLst>
          </a:custGeom>
          <a:ln w="5720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39867" y="5371872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463"/>
                </a:lnTo>
              </a:path>
            </a:pathLst>
          </a:custGeom>
          <a:ln w="58100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95056" y="4817524"/>
            <a:ext cx="484505" cy="278765"/>
          </a:xfrm>
          <a:custGeom>
            <a:avLst/>
            <a:gdLst/>
            <a:ahLst/>
            <a:cxnLst/>
            <a:rect l="l" t="t" r="r" b="b"/>
            <a:pathLst>
              <a:path w="484505" h="278764">
                <a:moveTo>
                  <a:pt x="27242" y="278146"/>
                </a:moveTo>
                <a:lnTo>
                  <a:pt x="8513" y="271546"/>
                </a:lnTo>
                <a:lnTo>
                  <a:pt x="0" y="251744"/>
                </a:lnTo>
                <a:lnTo>
                  <a:pt x="0" y="27295"/>
                </a:lnTo>
                <a:lnTo>
                  <a:pt x="27245" y="0"/>
                </a:lnTo>
                <a:lnTo>
                  <a:pt x="457045" y="0"/>
                </a:lnTo>
                <a:lnTo>
                  <a:pt x="467563" y="2172"/>
                </a:lnTo>
                <a:lnTo>
                  <a:pt x="476229" y="8069"/>
                </a:lnTo>
                <a:lnTo>
                  <a:pt x="482113" y="16754"/>
                </a:lnTo>
                <a:lnTo>
                  <a:pt x="484281" y="27295"/>
                </a:lnTo>
                <a:lnTo>
                  <a:pt x="54485" y="27295"/>
                </a:lnTo>
                <a:lnTo>
                  <a:pt x="27246" y="54590"/>
                </a:lnTo>
                <a:lnTo>
                  <a:pt x="54485" y="54590"/>
                </a:lnTo>
                <a:lnTo>
                  <a:pt x="54485" y="251744"/>
                </a:lnTo>
                <a:lnTo>
                  <a:pt x="45972" y="271546"/>
                </a:lnTo>
                <a:lnTo>
                  <a:pt x="27242" y="278146"/>
                </a:lnTo>
                <a:close/>
              </a:path>
              <a:path w="484505" h="278764">
                <a:moveTo>
                  <a:pt x="54485" y="54590"/>
                </a:moveTo>
                <a:lnTo>
                  <a:pt x="27246" y="54590"/>
                </a:lnTo>
                <a:lnTo>
                  <a:pt x="54485" y="27295"/>
                </a:lnTo>
                <a:lnTo>
                  <a:pt x="54485" y="54590"/>
                </a:lnTo>
                <a:close/>
              </a:path>
              <a:path w="484505" h="278764">
                <a:moveTo>
                  <a:pt x="429796" y="54590"/>
                </a:moveTo>
                <a:lnTo>
                  <a:pt x="54485" y="54590"/>
                </a:lnTo>
                <a:lnTo>
                  <a:pt x="54485" y="27295"/>
                </a:lnTo>
                <a:lnTo>
                  <a:pt x="429796" y="27295"/>
                </a:lnTo>
                <a:lnTo>
                  <a:pt x="429796" y="54590"/>
                </a:lnTo>
                <a:close/>
              </a:path>
              <a:path w="484505" h="278764">
                <a:moveTo>
                  <a:pt x="457039" y="278146"/>
                </a:moveTo>
                <a:lnTo>
                  <a:pt x="438309" y="271546"/>
                </a:lnTo>
                <a:lnTo>
                  <a:pt x="429796" y="251744"/>
                </a:lnTo>
                <a:lnTo>
                  <a:pt x="429796" y="27295"/>
                </a:lnTo>
                <a:lnTo>
                  <a:pt x="457045" y="54590"/>
                </a:lnTo>
                <a:lnTo>
                  <a:pt x="484281" y="54590"/>
                </a:lnTo>
                <a:lnTo>
                  <a:pt x="484281" y="251744"/>
                </a:lnTo>
                <a:lnTo>
                  <a:pt x="475768" y="271546"/>
                </a:lnTo>
                <a:lnTo>
                  <a:pt x="457039" y="278146"/>
                </a:lnTo>
                <a:close/>
              </a:path>
              <a:path w="484505" h="278764">
                <a:moveTo>
                  <a:pt x="484281" y="54590"/>
                </a:moveTo>
                <a:lnTo>
                  <a:pt x="457045" y="54590"/>
                </a:lnTo>
                <a:lnTo>
                  <a:pt x="429796" y="27295"/>
                </a:lnTo>
                <a:lnTo>
                  <a:pt x="484281" y="27295"/>
                </a:lnTo>
                <a:lnTo>
                  <a:pt x="484281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32263" y="5401378"/>
            <a:ext cx="433070" cy="54610"/>
          </a:xfrm>
          <a:custGeom>
            <a:avLst/>
            <a:gdLst/>
            <a:ahLst/>
            <a:cxnLst/>
            <a:rect l="l" t="t" r="r" b="b"/>
            <a:pathLst>
              <a:path w="433069" h="54610">
                <a:moveTo>
                  <a:pt x="424019" y="54590"/>
                </a:moveTo>
                <a:lnTo>
                  <a:pt x="8989" y="54590"/>
                </a:lnTo>
                <a:lnTo>
                  <a:pt x="2247" y="46060"/>
                </a:lnTo>
                <a:lnTo>
                  <a:pt x="0" y="27295"/>
                </a:lnTo>
                <a:lnTo>
                  <a:pt x="2247" y="8529"/>
                </a:lnTo>
                <a:lnTo>
                  <a:pt x="8989" y="0"/>
                </a:lnTo>
                <a:lnTo>
                  <a:pt x="424019" y="0"/>
                </a:lnTo>
                <a:lnTo>
                  <a:pt x="430763" y="8529"/>
                </a:lnTo>
                <a:lnTo>
                  <a:pt x="433011" y="27295"/>
                </a:lnTo>
                <a:lnTo>
                  <a:pt x="430763" y="46060"/>
                </a:lnTo>
                <a:lnTo>
                  <a:pt x="424019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40747" y="5401378"/>
            <a:ext cx="342265" cy="54610"/>
          </a:xfrm>
          <a:custGeom>
            <a:avLst/>
            <a:gdLst/>
            <a:ahLst/>
            <a:cxnLst/>
            <a:rect l="l" t="t" r="r" b="b"/>
            <a:pathLst>
              <a:path w="342264" h="54610">
                <a:moveTo>
                  <a:pt x="335103" y="54590"/>
                </a:moveTo>
                <a:lnTo>
                  <a:pt x="7116" y="54590"/>
                </a:lnTo>
                <a:lnTo>
                  <a:pt x="1779" y="46060"/>
                </a:lnTo>
                <a:lnTo>
                  <a:pt x="0" y="27295"/>
                </a:lnTo>
                <a:lnTo>
                  <a:pt x="1779" y="8529"/>
                </a:lnTo>
                <a:lnTo>
                  <a:pt x="7116" y="0"/>
                </a:lnTo>
                <a:lnTo>
                  <a:pt x="335103" y="0"/>
                </a:lnTo>
                <a:lnTo>
                  <a:pt x="340437" y="8529"/>
                </a:lnTo>
                <a:lnTo>
                  <a:pt x="342214" y="27295"/>
                </a:lnTo>
                <a:lnTo>
                  <a:pt x="340437" y="46060"/>
                </a:lnTo>
                <a:lnTo>
                  <a:pt x="335103" y="5459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381478" y="5320896"/>
            <a:ext cx="386080" cy="367665"/>
          </a:xfrm>
          <a:custGeom>
            <a:avLst/>
            <a:gdLst/>
            <a:ahLst/>
            <a:cxnLst/>
            <a:rect l="l" t="t" r="r" b="b"/>
            <a:pathLst>
              <a:path w="386079" h="367664">
                <a:moveTo>
                  <a:pt x="20094" y="367670"/>
                </a:moveTo>
                <a:lnTo>
                  <a:pt x="18422" y="353052"/>
                </a:lnTo>
                <a:lnTo>
                  <a:pt x="15493" y="338621"/>
                </a:lnTo>
                <a:lnTo>
                  <a:pt x="11304" y="324489"/>
                </a:lnTo>
                <a:lnTo>
                  <a:pt x="5855" y="310765"/>
                </a:lnTo>
                <a:lnTo>
                  <a:pt x="5170" y="308933"/>
                </a:lnTo>
                <a:lnTo>
                  <a:pt x="4345" y="307091"/>
                </a:lnTo>
                <a:lnTo>
                  <a:pt x="3272" y="305254"/>
                </a:lnTo>
                <a:lnTo>
                  <a:pt x="2336" y="303372"/>
                </a:lnTo>
                <a:lnTo>
                  <a:pt x="1278" y="301707"/>
                </a:lnTo>
                <a:lnTo>
                  <a:pt x="166" y="300172"/>
                </a:lnTo>
                <a:lnTo>
                  <a:pt x="0" y="299895"/>
                </a:lnTo>
                <a:lnTo>
                  <a:pt x="338005" y="0"/>
                </a:lnTo>
                <a:lnTo>
                  <a:pt x="348244" y="12529"/>
                </a:lnTo>
                <a:lnTo>
                  <a:pt x="359728" y="23970"/>
                </a:lnTo>
                <a:lnTo>
                  <a:pt x="372319" y="34225"/>
                </a:lnTo>
                <a:lnTo>
                  <a:pt x="385881" y="43198"/>
                </a:lnTo>
                <a:lnTo>
                  <a:pt x="20094" y="36767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04857" y="5321466"/>
            <a:ext cx="337185" cy="340995"/>
          </a:xfrm>
          <a:custGeom>
            <a:avLst/>
            <a:gdLst/>
            <a:ahLst/>
            <a:cxnLst/>
            <a:rect l="l" t="t" r="r" b="b"/>
            <a:pathLst>
              <a:path w="337184" h="340995">
                <a:moveTo>
                  <a:pt x="308163" y="340595"/>
                </a:moveTo>
                <a:lnTo>
                  <a:pt x="0" y="67108"/>
                </a:lnTo>
                <a:lnTo>
                  <a:pt x="7989" y="51416"/>
                </a:lnTo>
                <a:lnTo>
                  <a:pt x="14202" y="34892"/>
                </a:lnTo>
                <a:lnTo>
                  <a:pt x="18520" y="17699"/>
                </a:lnTo>
                <a:lnTo>
                  <a:pt x="20829" y="0"/>
                </a:lnTo>
                <a:lnTo>
                  <a:pt x="337123" y="280678"/>
                </a:lnTo>
                <a:lnTo>
                  <a:pt x="327369" y="294360"/>
                </a:lnTo>
                <a:lnTo>
                  <a:pt x="319282" y="309026"/>
                </a:lnTo>
                <a:lnTo>
                  <a:pt x="312876" y="324498"/>
                </a:lnTo>
                <a:lnTo>
                  <a:pt x="308163" y="340595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19553" y="5341258"/>
            <a:ext cx="640715" cy="600710"/>
          </a:xfrm>
          <a:custGeom>
            <a:avLst/>
            <a:gdLst/>
            <a:ahLst/>
            <a:cxnLst/>
            <a:rect l="l" t="t" r="r" b="b"/>
            <a:pathLst>
              <a:path w="640715" h="600710">
                <a:moveTo>
                  <a:pt x="341759" y="325809"/>
                </a:moveTo>
                <a:lnTo>
                  <a:pt x="244995" y="325809"/>
                </a:lnTo>
                <a:lnTo>
                  <a:pt x="613078" y="0"/>
                </a:lnTo>
                <a:lnTo>
                  <a:pt x="617263" y="16612"/>
                </a:lnTo>
                <a:lnTo>
                  <a:pt x="623353" y="32403"/>
                </a:lnTo>
                <a:lnTo>
                  <a:pt x="631201" y="47277"/>
                </a:lnTo>
                <a:lnTo>
                  <a:pt x="640659" y="61138"/>
                </a:lnTo>
                <a:lnTo>
                  <a:pt x="341759" y="325809"/>
                </a:lnTo>
                <a:close/>
              </a:path>
              <a:path w="640715" h="600710">
                <a:moveTo>
                  <a:pt x="153194" y="600315"/>
                </a:moveTo>
                <a:lnTo>
                  <a:pt x="106241" y="591018"/>
                </a:lnTo>
                <a:lnTo>
                  <a:pt x="63533" y="569371"/>
                </a:lnTo>
                <a:lnTo>
                  <a:pt x="28983" y="537017"/>
                </a:lnTo>
                <a:lnTo>
                  <a:pt x="6501" y="495598"/>
                </a:lnTo>
                <a:lnTo>
                  <a:pt x="0" y="446754"/>
                </a:lnTo>
                <a:lnTo>
                  <a:pt x="9280" y="399695"/>
                </a:lnTo>
                <a:lnTo>
                  <a:pt x="30881" y="356888"/>
                </a:lnTo>
                <a:lnTo>
                  <a:pt x="63161" y="322259"/>
                </a:lnTo>
                <a:lnTo>
                  <a:pt x="104479" y="299728"/>
                </a:lnTo>
                <a:lnTo>
                  <a:pt x="153194" y="293213"/>
                </a:lnTo>
                <a:lnTo>
                  <a:pt x="179024" y="296449"/>
                </a:lnTo>
                <a:lnTo>
                  <a:pt x="203059" y="303116"/>
                </a:lnTo>
                <a:lnTo>
                  <a:pt x="225113" y="312981"/>
                </a:lnTo>
                <a:lnTo>
                  <a:pt x="244995" y="325809"/>
                </a:lnTo>
                <a:lnTo>
                  <a:pt x="341759" y="325809"/>
                </a:lnTo>
                <a:lnTo>
                  <a:pt x="302402" y="360623"/>
                </a:lnTo>
                <a:lnTo>
                  <a:pt x="148565" y="360623"/>
                </a:lnTo>
                <a:lnTo>
                  <a:pt x="116147" y="365953"/>
                </a:lnTo>
                <a:lnTo>
                  <a:pt x="88484" y="382071"/>
                </a:lnTo>
                <a:lnTo>
                  <a:pt x="69752" y="408998"/>
                </a:lnTo>
                <a:lnTo>
                  <a:pt x="64131" y="446769"/>
                </a:lnTo>
                <a:lnTo>
                  <a:pt x="73303" y="484513"/>
                </a:lnTo>
                <a:lnTo>
                  <a:pt x="93700" y="511484"/>
                </a:lnTo>
                <a:lnTo>
                  <a:pt x="121578" y="527667"/>
                </a:lnTo>
                <a:lnTo>
                  <a:pt x="153196" y="533061"/>
                </a:lnTo>
                <a:lnTo>
                  <a:pt x="276614" y="533061"/>
                </a:lnTo>
                <a:lnTo>
                  <a:pt x="272056" y="541307"/>
                </a:lnTo>
                <a:lnTo>
                  <a:pt x="240171" y="573572"/>
                </a:lnTo>
                <a:lnTo>
                  <a:pt x="200071" y="594398"/>
                </a:lnTo>
                <a:lnTo>
                  <a:pt x="153194" y="600315"/>
                </a:lnTo>
                <a:close/>
              </a:path>
              <a:path w="640715" h="600710">
                <a:moveTo>
                  <a:pt x="276614" y="533061"/>
                </a:moveTo>
                <a:lnTo>
                  <a:pt x="153196" y="533061"/>
                </a:lnTo>
                <a:lnTo>
                  <a:pt x="184814" y="527667"/>
                </a:lnTo>
                <a:lnTo>
                  <a:pt x="212691" y="511484"/>
                </a:lnTo>
                <a:lnTo>
                  <a:pt x="233086" y="484513"/>
                </a:lnTo>
                <a:lnTo>
                  <a:pt x="242261" y="446754"/>
                </a:lnTo>
                <a:lnTo>
                  <a:pt x="232585" y="409146"/>
                </a:lnTo>
                <a:lnTo>
                  <a:pt x="210959" y="382240"/>
                </a:lnTo>
                <a:lnTo>
                  <a:pt x="181561" y="366059"/>
                </a:lnTo>
                <a:lnTo>
                  <a:pt x="148565" y="360623"/>
                </a:lnTo>
                <a:lnTo>
                  <a:pt x="302402" y="360623"/>
                </a:lnTo>
                <a:lnTo>
                  <a:pt x="286673" y="374528"/>
                </a:lnTo>
                <a:lnTo>
                  <a:pt x="293497" y="388937"/>
                </a:lnTo>
                <a:lnTo>
                  <a:pt x="298931" y="404260"/>
                </a:lnTo>
                <a:lnTo>
                  <a:pt x="302939" y="420422"/>
                </a:lnTo>
                <a:lnTo>
                  <a:pt x="305483" y="437352"/>
                </a:lnTo>
                <a:lnTo>
                  <a:pt x="306153" y="440234"/>
                </a:lnTo>
                <a:lnTo>
                  <a:pt x="306581" y="443297"/>
                </a:lnTo>
                <a:lnTo>
                  <a:pt x="306390" y="446769"/>
                </a:lnTo>
                <a:lnTo>
                  <a:pt x="306581" y="450327"/>
                </a:lnTo>
                <a:lnTo>
                  <a:pt x="306143" y="453421"/>
                </a:lnTo>
                <a:lnTo>
                  <a:pt x="305443" y="456348"/>
                </a:lnTo>
                <a:lnTo>
                  <a:pt x="294292" y="501075"/>
                </a:lnTo>
                <a:lnTo>
                  <a:pt x="276614" y="533061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525235" y="5163853"/>
            <a:ext cx="306070" cy="306705"/>
          </a:xfrm>
          <a:custGeom>
            <a:avLst/>
            <a:gdLst/>
            <a:ahLst/>
            <a:cxnLst/>
            <a:rect l="l" t="t" r="r" b="b"/>
            <a:pathLst>
              <a:path w="306070" h="306704">
                <a:moveTo>
                  <a:pt x="160531" y="306122"/>
                </a:moveTo>
                <a:lnTo>
                  <a:pt x="87358" y="290170"/>
                </a:lnTo>
                <a:lnTo>
                  <a:pt x="29947" y="243571"/>
                </a:lnTo>
                <a:lnTo>
                  <a:pt x="6551" y="199044"/>
                </a:lnTo>
                <a:lnTo>
                  <a:pt x="0" y="152788"/>
                </a:lnTo>
                <a:lnTo>
                  <a:pt x="7715" y="107502"/>
                </a:lnTo>
                <a:lnTo>
                  <a:pt x="27163" y="67140"/>
                </a:lnTo>
                <a:lnTo>
                  <a:pt x="56708" y="34143"/>
                </a:lnTo>
                <a:lnTo>
                  <a:pt x="94713" y="10949"/>
                </a:lnTo>
                <a:lnTo>
                  <a:pt x="139546" y="0"/>
                </a:lnTo>
                <a:lnTo>
                  <a:pt x="185230" y="3070"/>
                </a:lnTo>
                <a:lnTo>
                  <a:pt x="226880" y="18949"/>
                </a:lnTo>
                <a:lnTo>
                  <a:pt x="262094" y="45806"/>
                </a:lnTo>
                <a:lnTo>
                  <a:pt x="275473" y="64070"/>
                </a:lnTo>
                <a:lnTo>
                  <a:pt x="141409" y="64070"/>
                </a:lnTo>
                <a:lnTo>
                  <a:pt x="111358" y="74974"/>
                </a:lnTo>
                <a:lnTo>
                  <a:pt x="86210" y="94329"/>
                </a:lnTo>
                <a:lnTo>
                  <a:pt x="69341" y="120736"/>
                </a:lnTo>
                <a:lnTo>
                  <a:pt x="64129" y="152793"/>
                </a:lnTo>
                <a:lnTo>
                  <a:pt x="72816" y="188882"/>
                </a:lnTo>
                <a:lnTo>
                  <a:pt x="93396" y="218223"/>
                </a:lnTo>
                <a:lnTo>
                  <a:pt x="123441" y="237112"/>
                </a:lnTo>
                <a:lnTo>
                  <a:pt x="160526" y="241845"/>
                </a:lnTo>
                <a:lnTo>
                  <a:pt x="275598" y="241845"/>
                </a:lnTo>
                <a:lnTo>
                  <a:pt x="262104" y="259826"/>
                </a:lnTo>
                <a:lnTo>
                  <a:pt x="233120" y="283660"/>
                </a:lnTo>
                <a:lnTo>
                  <a:pt x="198873" y="299637"/>
                </a:lnTo>
                <a:lnTo>
                  <a:pt x="160531" y="306122"/>
                </a:lnTo>
                <a:close/>
              </a:path>
              <a:path w="306070" h="306704">
                <a:moveTo>
                  <a:pt x="275598" y="241845"/>
                </a:moveTo>
                <a:lnTo>
                  <a:pt x="160526" y="241845"/>
                </a:lnTo>
                <a:lnTo>
                  <a:pt x="196454" y="230849"/>
                </a:lnTo>
                <a:lnTo>
                  <a:pt x="222562" y="207579"/>
                </a:lnTo>
                <a:lnTo>
                  <a:pt x="237779" y="175673"/>
                </a:lnTo>
                <a:lnTo>
                  <a:pt x="241033" y="138769"/>
                </a:lnTo>
                <a:lnTo>
                  <a:pt x="228161" y="107021"/>
                </a:lnTo>
                <a:lnTo>
                  <a:pt x="205878" y="81148"/>
                </a:lnTo>
                <a:lnTo>
                  <a:pt x="176267" y="65411"/>
                </a:lnTo>
                <a:lnTo>
                  <a:pt x="141409" y="64070"/>
                </a:lnTo>
                <a:lnTo>
                  <a:pt x="275473" y="64070"/>
                </a:lnTo>
                <a:lnTo>
                  <a:pt x="303596" y="125123"/>
                </a:lnTo>
                <a:lnTo>
                  <a:pt x="304155" y="130114"/>
                </a:lnTo>
                <a:lnTo>
                  <a:pt x="304387" y="131285"/>
                </a:lnTo>
                <a:lnTo>
                  <a:pt x="305828" y="155464"/>
                </a:lnTo>
                <a:lnTo>
                  <a:pt x="305489" y="162659"/>
                </a:lnTo>
                <a:lnTo>
                  <a:pt x="303181" y="180362"/>
                </a:lnTo>
                <a:lnTo>
                  <a:pt x="298862" y="197556"/>
                </a:lnTo>
                <a:lnTo>
                  <a:pt x="292650" y="214078"/>
                </a:lnTo>
                <a:lnTo>
                  <a:pt x="284660" y="229768"/>
                </a:lnTo>
                <a:lnTo>
                  <a:pt x="275598" y="241845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103793" y="5543572"/>
            <a:ext cx="302895" cy="302895"/>
          </a:xfrm>
          <a:custGeom>
            <a:avLst/>
            <a:gdLst/>
            <a:ahLst/>
            <a:cxnLst/>
            <a:rect l="l" t="t" r="r" b="b"/>
            <a:pathLst>
              <a:path w="302895" h="302895">
                <a:moveTo>
                  <a:pt x="131434" y="302560"/>
                </a:moveTo>
                <a:lnTo>
                  <a:pt x="88208" y="291047"/>
                </a:lnTo>
                <a:lnTo>
                  <a:pt x="50216" y="267184"/>
                </a:lnTo>
                <a:lnTo>
                  <a:pt x="20650" y="230946"/>
                </a:lnTo>
                <a:lnTo>
                  <a:pt x="1303" y="173449"/>
                </a:lnTo>
                <a:lnTo>
                  <a:pt x="0" y="143241"/>
                </a:lnTo>
                <a:lnTo>
                  <a:pt x="4191" y="113438"/>
                </a:lnTo>
                <a:lnTo>
                  <a:pt x="23397" y="67202"/>
                </a:lnTo>
                <a:lnTo>
                  <a:pt x="52393" y="33964"/>
                </a:lnTo>
                <a:lnTo>
                  <a:pt x="121547" y="2026"/>
                </a:lnTo>
                <a:lnTo>
                  <a:pt x="167842" y="0"/>
                </a:lnTo>
                <a:lnTo>
                  <a:pt x="212001" y="11462"/>
                </a:lnTo>
                <a:lnTo>
                  <a:pt x="251228" y="35742"/>
                </a:lnTo>
                <a:lnTo>
                  <a:pt x="275033" y="63273"/>
                </a:lnTo>
                <a:lnTo>
                  <a:pt x="137018" y="63273"/>
                </a:lnTo>
                <a:lnTo>
                  <a:pt x="101807" y="77678"/>
                </a:lnTo>
                <a:lnTo>
                  <a:pt x="77101" y="103697"/>
                </a:lnTo>
                <a:lnTo>
                  <a:pt x="64455" y="136248"/>
                </a:lnTo>
                <a:lnTo>
                  <a:pt x="64911" y="171077"/>
                </a:lnTo>
                <a:lnTo>
                  <a:pt x="79512" y="203932"/>
                </a:lnTo>
                <a:lnTo>
                  <a:pt x="102780" y="225966"/>
                </a:lnTo>
                <a:lnTo>
                  <a:pt x="132135" y="238603"/>
                </a:lnTo>
                <a:lnTo>
                  <a:pt x="163879" y="240436"/>
                </a:lnTo>
                <a:lnTo>
                  <a:pt x="275462" y="240436"/>
                </a:lnTo>
                <a:lnTo>
                  <a:pt x="259062" y="262607"/>
                </a:lnTo>
                <a:lnTo>
                  <a:pt x="220816" y="288628"/>
                </a:lnTo>
                <a:lnTo>
                  <a:pt x="176701" y="301745"/>
                </a:lnTo>
                <a:lnTo>
                  <a:pt x="131434" y="302560"/>
                </a:lnTo>
                <a:close/>
              </a:path>
              <a:path w="302895" h="302895">
                <a:moveTo>
                  <a:pt x="275462" y="240436"/>
                </a:moveTo>
                <a:lnTo>
                  <a:pt x="163879" y="240436"/>
                </a:lnTo>
                <a:lnTo>
                  <a:pt x="194312" y="230058"/>
                </a:lnTo>
                <a:lnTo>
                  <a:pt x="220810" y="207031"/>
                </a:lnTo>
                <a:lnTo>
                  <a:pt x="236529" y="177353"/>
                </a:lnTo>
                <a:lnTo>
                  <a:pt x="240215" y="144002"/>
                </a:lnTo>
                <a:lnTo>
                  <a:pt x="230618" y="109956"/>
                </a:lnTo>
                <a:lnTo>
                  <a:pt x="205787" y="81653"/>
                </a:lnTo>
                <a:lnTo>
                  <a:pt x="173132" y="65345"/>
                </a:lnTo>
                <a:lnTo>
                  <a:pt x="137018" y="63273"/>
                </a:lnTo>
                <a:lnTo>
                  <a:pt x="275033" y="63273"/>
                </a:lnTo>
                <a:lnTo>
                  <a:pt x="282724" y="72167"/>
                </a:lnTo>
                <a:lnTo>
                  <a:pt x="282825" y="72344"/>
                </a:lnTo>
                <a:lnTo>
                  <a:pt x="283998" y="73974"/>
                </a:lnTo>
                <a:lnTo>
                  <a:pt x="285045" y="75639"/>
                </a:lnTo>
                <a:lnTo>
                  <a:pt x="286083" y="77678"/>
                </a:lnTo>
                <a:lnTo>
                  <a:pt x="287064" y="79363"/>
                </a:lnTo>
                <a:lnTo>
                  <a:pt x="287890" y="81205"/>
                </a:lnTo>
                <a:lnTo>
                  <a:pt x="288595" y="83032"/>
                </a:lnTo>
                <a:lnTo>
                  <a:pt x="294043" y="96752"/>
                </a:lnTo>
                <a:lnTo>
                  <a:pt x="298233" y="110886"/>
                </a:lnTo>
                <a:lnTo>
                  <a:pt x="301164" y="125318"/>
                </a:lnTo>
                <a:lnTo>
                  <a:pt x="302834" y="139932"/>
                </a:lnTo>
                <a:lnTo>
                  <a:pt x="300108" y="184821"/>
                </a:lnTo>
                <a:lnTo>
                  <a:pt x="285505" y="226859"/>
                </a:lnTo>
                <a:lnTo>
                  <a:pt x="275462" y="24043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686879" y="5084481"/>
            <a:ext cx="306070" cy="306705"/>
          </a:xfrm>
          <a:custGeom>
            <a:avLst/>
            <a:gdLst/>
            <a:ahLst/>
            <a:cxnLst/>
            <a:rect l="l" t="t" r="r" b="b"/>
            <a:pathLst>
              <a:path w="306070" h="306704">
                <a:moveTo>
                  <a:pt x="142671" y="306404"/>
                </a:moveTo>
                <a:lnTo>
                  <a:pt x="96645" y="295225"/>
                </a:lnTo>
                <a:lnTo>
                  <a:pt x="61884" y="275682"/>
                </a:lnTo>
                <a:lnTo>
                  <a:pt x="27564" y="241461"/>
                </a:lnTo>
                <a:lnTo>
                  <a:pt x="5336" y="197332"/>
                </a:lnTo>
                <a:lnTo>
                  <a:pt x="0" y="146707"/>
                </a:lnTo>
                <a:lnTo>
                  <a:pt x="10231" y="100961"/>
                </a:lnTo>
                <a:lnTo>
                  <a:pt x="31736" y="61696"/>
                </a:lnTo>
                <a:lnTo>
                  <a:pt x="62907" y="30661"/>
                </a:lnTo>
                <a:lnTo>
                  <a:pt x="102126" y="9616"/>
                </a:lnTo>
                <a:lnTo>
                  <a:pt x="147781" y="317"/>
                </a:lnTo>
                <a:lnTo>
                  <a:pt x="151185" y="0"/>
                </a:lnTo>
                <a:lnTo>
                  <a:pt x="153033" y="50"/>
                </a:lnTo>
                <a:lnTo>
                  <a:pt x="155621" y="50"/>
                </a:lnTo>
                <a:lnTo>
                  <a:pt x="203247" y="9629"/>
                </a:lnTo>
                <a:lnTo>
                  <a:pt x="243164" y="30672"/>
                </a:lnTo>
                <a:lnTo>
                  <a:pt x="275393" y="61699"/>
                </a:lnTo>
                <a:lnTo>
                  <a:pt x="276856" y="64328"/>
                </a:lnTo>
                <a:lnTo>
                  <a:pt x="153038" y="64328"/>
                </a:lnTo>
                <a:lnTo>
                  <a:pt x="120661" y="71113"/>
                </a:lnTo>
                <a:lnTo>
                  <a:pt x="92488" y="88361"/>
                </a:lnTo>
                <a:lnTo>
                  <a:pt x="72363" y="114211"/>
                </a:lnTo>
                <a:lnTo>
                  <a:pt x="64153" y="146712"/>
                </a:lnTo>
                <a:lnTo>
                  <a:pt x="71236" y="185404"/>
                </a:lnTo>
                <a:lnTo>
                  <a:pt x="92530" y="218456"/>
                </a:lnTo>
                <a:lnTo>
                  <a:pt x="124801" y="239539"/>
                </a:lnTo>
                <a:lnTo>
                  <a:pt x="164819" y="242324"/>
                </a:lnTo>
                <a:lnTo>
                  <a:pt x="275828" y="242324"/>
                </a:lnTo>
                <a:lnTo>
                  <a:pt x="251593" y="270473"/>
                </a:lnTo>
                <a:lnTo>
                  <a:pt x="212687" y="294903"/>
                </a:lnTo>
                <a:lnTo>
                  <a:pt x="166672" y="306395"/>
                </a:lnTo>
                <a:lnTo>
                  <a:pt x="142671" y="306404"/>
                </a:lnTo>
                <a:close/>
              </a:path>
              <a:path w="306070" h="306704">
                <a:moveTo>
                  <a:pt x="155621" y="50"/>
                </a:moveTo>
                <a:lnTo>
                  <a:pt x="153033" y="50"/>
                </a:lnTo>
                <a:lnTo>
                  <a:pt x="154891" y="0"/>
                </a:lnTo>
                <a:lnTo>
                  <a:pt x="155621" y="50"/>
                </a:lnTo>
                <a:close/>
              </a:path>
              <a:path w="306070" h="306704">
                <a:moveTo>
                  <a:pt x="275828" y="242324"/>
                </a:moveTo>
                <a:lnTo>
                  <a:pt x="164819" y="242324"/>
                </a:lnTo>
                <a:lnTo>
                  <a:pt x="196693" y="230418"/>
                </a:lnTo>
                <a:lnTo>
                  <a:pt x="222005" y="209382"/>
                </a:lnTo>
                <a:lnTo>
                  <a:pt x="237992" y="180914"/>
                </a:lnTo>
                <a:lnTo>
                  <a:pt x="241892" y="146707"/>
                </a:lnTo>
                <a:lnTo>
                  <a:pt x="232839" y="114188"/>
                </a:lnTo>
                <a:lnTo>
                  <a:pt x="213331" y="88395"/>
                </a:lnTo>
                <a:lnTo>
                  <a:pt x="185873" y="71142"/>
                </a:lnTo>
                <a:lnTo>
                  <a:pt x="153038" y="64328"/>
                </a:lnTo>
                <a:lnTo>
                  <a:pt x="276856" y="64328"/>
                </a:lnTo>
                <a:lnTo>
                  <a:pt x="297246" y="100965"/>
                </a:lnTo>
                <a:lnTo>
                  <a:pt x="306027" y="146712"/>
                </a:lnTo>
                <a:lnTo>
                  <a:pt x="300227" y="193660"/>
                </a:lnTo>
                <a:lnTo>
                  <a:pt x="281428" y="235820"/>
                </a:lnTo>
                <a:lnTo>
                  <a:pt x="275828" y="242324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718039" y="4945516"/>
            <a:ext cx="1226185" cy="967740"/>
          </a:xfrm>
          <a:custGeom>
            <a:avLst/>
            <a:gdLst/>
            <a:ahLst/>
            <a:cxnLst/>
            <a:rect l="l" t="t" r="r" b="b"/>
            <a:pathLst>
              <a:path w="1226184" h="967739">
                <a:moveTo>
                  <a:pt x="376981" y="967562"/>
                </a:moveTo>
                <a:lnTo>
                  <a:pt x="232139" y="737678"/>
                </a:lnTo>
                <a:lnTo>
                  <a:pt x="0" y="737678"/>
                </a:lnTo>
                <a:lnTo>
                  <a:pt x="0" y="0"/>
                </a:lnTo>
                <a:lnTo>
                  <a:pt x="1225799" y="0"/>
                </a:lnTo>
                <a:lnTo>
                  <a:pt x="1225799" y="54909"/>
                </a:lnTo>
                <a:lnTo>
                  <a:pt x="54819" y="54909"/>
                </a:lnTo>
                <a:lnTo>
                  <a:pt x="54819" y="682782"/>
                </a:lnTo>
                <a:lnTo>
                  <a:pt x="262369" y="682782"/>
                </a:lnTo>
                <a:lnTo>
                  <a:pt x="375645" y="862566"/>
                </a:lnTo>
                <a:lnTo>
                  <a:pt x="439459" y="862566"/>
                </a:lnTo>
                <a:lnTo>
                  <a:pt x="376981" y="967562"/>
                </a:lnTo>
                <a:close/>
              </a:path>
              <a:path w="1226184" h="967739">
                <a:moveTo>
                  <a:pt x="439459" y="862566"/>
                </a:moveTo>
                <a:lnTo>
                  <a:pt x="375645" y="862566"/>
                </a:lnTo>
                <a:lnTo>
                  <a:pt x="482615" y="682782"/>
                </a:lnTo>
                <a:lnTo>
                  <a:pt x="1171005" y="682782"/>
                </a:lnTo>
                <a:lnTo>
                  <a:pt x="1171005" y="54909"/>
                </a:lnTo>
                <a:lnTo>
                  <a:pt x="1225799" y="54909"/>
                </a:lnTo>
                <a:lnTo>
                  <a:pt x="1225799" y="737683"/>
                </a:lnTo>
                <a:lnTo>
                  <a:pt x="513771" y="737683"/>
                </a:lnTo>
                <a:lnTo>
                  <a:pt x="439459" y="86256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900746" y="5182673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119" y="0"/>
                </a:lnTo>
              </a:path>
            </a:pathLst>
          </a:custGeom>
          <a:ln w="42128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900746" y="5307593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119" y="0"/>
                </a:lnTo>
              </a:path>
            </a:pathLst>
          </a:custGeom>
          <a:ln w="42132">
            <a:solidFill>
              <a:srgbClr val="010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260418" y="6390454"/>
            <a:ext cx="2354580" cy="10015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Capacity Laws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206613" y="6320958"/>
            <a:ext cx="2594610" cy="10966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15199"/>
              </a:lnSpc>
              <a:spcBef>
                <a:spcPts val="95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Stimulus Laws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33280" y="6390454"/>
            <a:ext cx="3867466" cy="149399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ID" sz="3200" spc="60" dirty="0" smtClean="0">
                <a:solidFill>
                  <a:srgbClr val="010300"/>
                </a:solidFill>
                <a:latin typeface="Arial"/>
                <a:cs typeface="Arial"/>
              </a:rPr>
              <a:t>Laws Concerning Manner of Presentation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385107" y="7057135"/>
            <a:ext cx="902969" cy="843915"/>
          </a:xfrm>
          <a:custGeom>
            <a:avLst/>
            <a:gdLst/>
            <a:ahLst/>
            <a:cxnLst/>
            <a:rect l="l" t="t" r="r" b="b"/>
            <a:pathLst>
              <a:path w="902969" h="843915">
                <a:moveTo>
                  <a:pt x="809881" y="843799"/>
                </a:moveTo>
                <a:lnTo>
                  <a:pt x="771394" y="838100"/>
                </a:lnTo>
                <a:lnTo>
                  <a:pt x="736387" y="821690"/>
                </a:lnTo>
                <a:lnTo>
                  <a:pt x="707303" y="795602"/>
                </a:lnTo>
                <a:lnTo>
                  <a:pt x="686586" y="760866"/>
                </a:lnTo>
                <a:lnTo>
                  <a:pt x="656598" y="696357"/>
                </a:lnTo>
                <a:lnTo>
                  <a:pt x="621776" y="637129"/>
                </a:lnTo>
                <a:lnTo>
                  <a:pt x="582973" y="583003"/>
                </a:lnTo>
                <a:lnTo>
                  <a:pt x="541042" y="533800"/>
                </a:lnTo>
                <a:lnTo>
                  <a:pt x="496836" y="489342"/>
                </a:lnTo>
                <a:lnTo>
                  <a:pt x="451206" y="449451"/>
                </a:lnTo>
                <a:lnTo>
                  <a:pt x="405005" y="413948"/>
                </a:lnTo>
                <a:lnTo>
                  <a:pt x="359085" y="382654"/>
                </a:lnTo>
                <a:lnTo>
                  <a:pt x="314301" y="355391"/>
                </a:lnTo>
                <a:lnTo>
                  <a:pt x="271502" y="331980"/>
                </a:lnTo>
                <a:lnTo>
                  <a:pt x="231544" y="312243"/>
                </a:lnTo>
                <a:lnTo>
                  <a:pt x="195276" y="296001"/>
                </a:lnTo>
                <a:lnTo>
                  <a:pt x="137228" y="273289"/>
                </a:lnTo>
                <a:lnTo>
                  <a:pt x="99156" y="260973"/>
                </a:lnTo>
                <a:lnTo>
                  <a:pt x="60193" y="243894"/>
                </a:lnTo>
                <a:lnTo>
                  <a:pt x="29645" y="216515"/>
                </a:lnTo>
                <a:lnTo>
                  <a:pt x="9064" y="181494"/>
                </a:lnTo>
                <a:lnTo>
                  <a:pt x="0" y="141490"/>
                </a:lnTo>
                <a:lnTo>
                  <a:pt x="4003" y="99161"/>
                </a:lnTo>
                <a:lnTo>
                  <a:pt x="21144" y="60228"/>
                </a:lnTo>
                <a:lnTo>
                  <a:pt x="48634" y="29681"/>
                </a:lnTo>
                <a:lnTo>
                  <a:pt x="83788" y="9083"/>
                </a:lnTo>
                <a:lnTo>
                  <a:pt x="123921" y="0"/>
                </a:lnTo>
                <a:lnTo>
                  <a:pt x="166346" y="3993"/>
                </a:lnTo>
                <a:lnTo>
                  <a:pt x="224805" y="22310"/>
                </a:lnTo>
                <a:lnTo>
                  <a:pt x="282816" y="44298"/>
                </a:lnTo>
                <a:lnTo>
                  <a:pt x="354919" y="76182"/>
                </a:lnTo>
                <a:lnTo>
                  <a:pt x="395060" y="96150"/>
                </a:lnTo>
                <a:lnTo>
                  <a:pt x="437290" y="118970"/>
                </a:lnTo>
                <a:lnTo>
                  <a:pt x="481132" y="144768"/>
                </a:lnTo>
                <a:lnTo>
                  <a:pt x="526108" y="173669"/>
                </a:lnTo>
                <a:lnTo>
                  <a:pt x="571739" y="205800"/>
                </a:lnTo>
                <a:lnTo>
                  <a:pt x="617549" y="241286"/>
                </a:lnTo>
                <a:lnTo>
                  <a:pt x="663058" y="280254"/>
                </a:lnTo>
                <a:lnTo>
                  <a:pt x="707790" y="322829"/>
                </a:lnTo>
                <a:lnTo>
                  <a:pt x="751267" y="369137"/>
                </a:lnTo>
                <a:lnTo>
                  <a:pt x="793011" y="419305"/>
                </a:lnTo>
                <a:lnTo>
                  <a:pt x="832543" y="473457"/>
                </a:lnTo>
                <a:lnTo>
                  <a:pt x="869387" y="531721"/>
                </a:lnTo>
                <a:lnTo>
                  <a:pt x="902889" y="593898"/>
                </a:lnTo>
                <a:lnTo>
                  <a:pt x="902889" y="804226"/>
                </a:lnTo>
                <a:lnTo>
                  <a:pt x="859807" y="834026"/>
                </a:lnTo>
                <a:lnTo>
                  <a:pt x="822401" y="843206"/>
                </a:lnTo>
                <a:lnTo>
                  <a:pt x="809881" y="843799"/>
                </a:lnTo>
                <a:close/>
              </a:path>
            </a:pathLst>
          </a:custGeom>
          <a:solidFill>
            <a:srgbClr val="F2F5F9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802495" y="6630500"/>
            <a:ext cx="2486025" cy="3644900"/>
          </a:xfrm>
          <a:custGeom>
            <a:avLst/>
            <a:gdLst/>
            <a:ahLst/>
            <a:cxnLst/>
            <a:rect l="l" t="t" r="r" b="b"/>
            <a:pathLst>
              <a:path w="2486025" h="3644900">
                <a:moveTo>
                  <a:pt x="1763410" y="25399"/>
                </a:moveTo>
                <a:lnTo>
                  <a:pt x="1190309" y="25399"/>
                </a:lnTo>
                <a:lnTo>
                  <a:pt x="1284037" y="0"/>
                </a:lnTo>
                <a:lnTo>
                  <a:pt x="1669683" y="0"/>
                </a:lnTo>
                <a:lnTo>
                  <a:pt x="1763410" y="25399"/>
                </a:lnTo>
                <a:close/>
              </a:path>
              <a:path w="2486025" h="3644900">
                <a:moveTo>
                  <a:pt x="2260826" y="3644899"/>
                </a:moveTo>
                <a:lnTo>
                  <a:pt x="692911" y="3644899"/>
                </a:lnTo>
                <a:lnTo>
                  <a:pt x="689118" y="3632199"/>
                </a:lnTo>
                <a:lnTo>
                  <a:pt x="678442" y="3594099"/>
                </a:lnTo>
                <a:lnTo>
                  <a:pt x="671971" y="3543299"/>
                </a:lnTo>
                <a:lnTo>
                  <a:pt x="669794" y="3492499"/>
                </a:lnTo>
                <a:lnTo>
                  <a:pt x="669794" y="3238499"/>
                </a:lnTo>
                <a:lnTo>
                  <a:pt x="668592" y="3174999"/>
                </a:lnTo>
                <a:lnTo>
                  <a:pt x="665063" y="3124199"/>
                </a:lnTo>
                <a:lnTo>
                  <a:pt x="659323" y="3073399"/>
                </a:lnTo>
                <a:lnTo>
                  <a:pt x="651486" y="3022599"/>
                </a:lnTo>
                <a:lnTo>
                  <a:pt x="641667" y="2971799"/>
                </a:lnTo>
                <a:lnTo>
                  <a:pt x="629980" y="2920999"/>
                </a:lnTo>
                <a:lnTo>
                  <a:pt x="616542" y="2870199"/>
                </a:lnTo>
                <a:lnTo>
                  <a:pt x="601466" y="2832099"/>
                </a:lnTo>
                <a:lnTo>
                  <a:pt x="584868" y="2781299"/>
                </a:lnTo>
                <a:lnTo>
                  <a:pt x="566862" y="2743199"/>
                </a:lnTo>
                <a:lnTo>
                  <a:pt x="547564" y="2692399"/>
                </a:lnTo>
                <a:lnTo>
                  <a:pt x="527088" y="2654299"/>
                </a:lnTo>
                <a:lnTo>
                  <a:pt x="505549" y="2616199"/>
                </a:lnTo>
                <a:lnTo>
                  <a:pt x="483063" y="2565399"/>
                </a:lnTo>
                <a:lnTo>
                  <a:pt x="459743" y="2527299"/>
                </a:lnTo>
                <a:lnTo>
                  <a:pt x="435706" y="2489199"/>
                </a:lnTo>
                <a:lnTo>
                  <a:pt x="411065" y="2451099"/>
                </a:lnTo>
                <a:lnTo>
                  <a:pt x="385936" y="2412999"/>
                </a:lnTo>
                <a:lnTo>
                  <a:pt x="309659" y="2298699"/>
                </a:lnTo>
                <a:lnTo>
                  <a:pt x="284693" y="2260599"/>
                </a:lnTo>
                <a:lnTo>
                  <a:pt x="259908" y="2222499"/>
                </a:lnTo>
                <a:lnTo>
                  <a:pt x="235438" y="2184399"/>
                </a:lnTo>
                <a:lnTo>
                  <a:pt x="211417" y="2146299"/>
                </a:lnTo>
                <a:lnTo>
                  <a:pt x="187978" y="2095499"/>
                </a:lnTo>
                <a:lnTo>
                  <a:pt x="165255" y="2057399"/>
                </a:lnTo>
                <a:lnTo>
                  <a:pt x="143380" y="2019299"/>
                </a:lnTo>
                <a:lnTo>
                  <a:pt x="122489" y="1981199"/>
                </a:lnTo>
                <a:lnTo>
                  <a:pt x="102713" y="1930399"/>
                </a:lnTo>
                <a:lnTo>
                  <a:pt x="84188" y="1892299"/>
                </a:lnTo>
                <a:lnTo>
                  <a:pt x="67045" y="1841499"/>
                </a:lnTo>
                <a:lnTo>
                  <a:pt x="51419" y="1803399"/>
                </a:lnTo>
                <a:lnTo>
                  <a:pt x="37444" y="1752599"/>
                </a:lnTo>
                <a:lnTo>
                  <a:pt x="25252" y="1701799"/>
                </a:lnTo>
                <a:lnTo>
                  <a:pt x="14977" y="1650999"/>
                </a:lnTo>
                <a:lnTo>
                  <a:pt x="6753" y="1600199"/>
                </a:lnTo>
                <a:lnTo>
                  <a:pt x="714" y="1549399"/>
                </a:lnTo>
                <a:lnTo>
                  <a:pt x="0" y="1536699"/>
                </a:lnTo>
                <a:lnTo>
                  <a:pt x="0" y="1333499"/>
                </a:lnTo>
                <a:lnTo>
                  <a:pt x="2788" y="1295399"/>
                </a:lnTo>
                <a:lnTo>
                  <a:pt x="8217" y="1244599"/>
                </a:lnTo>
                <a:lnTo>
                  <a:pt x="15143" y="1206499"/>
                </a:lnTo>
                <a:lnTo>
                  <a:pt x="23541" y="1155699"/>
                </a:lnTo>
                <a:lnTo>
                  <a:pt x="33386" y="1117599"/>
                </a:lnTo>
                <a:lnTo>
                  <a:pt x="44653" y="1066799"/>
                </a:lnTo>
                <a:lnTo>
                  <a:pt x="57318" y="1028699"/>
                </a:lnTo>
                <a:lnTo>
                  <a:pt x="71357" y="977899"/>
                </a:lnTo>
                <a:lnTo>
                  <a:pt x="86745" y="939799"/>
                </a:lnTo>
                <a:lnTo>
                  <a:pt x="103456" y="901699"/>
                </a:lnTo>
                <a:lnTo>
                  <a:pt x="121468" y="850899"/>
                </a:lnTo>
                <a:lnTo>
                  <a:pt x="140754" y="812799"/>
                </a:lnTo>
                <a:lnTo>
                  <a:pt x="161291" y="774699"/>
                </a:lnTo>
                <a:lnTo>
                  <a:pt x="183054" y="736599"/>
                </a:lnTo>
                <a:lnTo>
                  <a:pt x="206018" y="698499"/>
                </a:lnTo>
                <a:lnTo>
                  <a:pt x="230159" y="660399"/>
                </a:lnTo>
                <a:lnTo>
                  <a:pt x="255451" y="622299"/>
                </a:lnTo>
                <a:lnTo>
                  <a:pt x="281872" y="584199"/>
                </a:lnTo>
                <a:lnTo>
                  <a:pt x="309395" y="546099"/>
                </a:lnTo>
                <a:lnTo>
                  <a:pt x="337997" y="520699"/>
                </a:lnTo>
                <a:lnTo>
                  <a:pt x="367653" y="482599"/>
                </a:lnTo>
                <a:lnTo>
                  <a:pt x="398338" y="444499"/>
                </a:lnTo>
                <a:lnTo>
                  <a:pt x="430027" y="419099"/>
                </a:lnTo>
                <a:lnTo>
                  <a:pt x="462697" y="380999"/>
                </a:lnTo>
                <a:lnTo>
                  <a:pt x="496321" y="355599"/>
                </a:lnTo>
                <a:lnTo>
                  <a:pt x="530877" y="330199"/>
                </a:lnTo>
                <a:lnTo>
                  <a:pt x="566339" y="304799"/>
                </a:lnTo>
                <a:lnTo>
                  <a:pt x="602683" y="266699"/>
                </a:lnTo>
                <a:lnTo>
                  <a:pt x="639884" y="241299"/>
                </a:lnTo>
                <a:lnTo>
                  <a:pt x="677918" y="215899"/>
                </a:lnTo>
                <a:lnTo>
                  <a:pt x="716759" y="203199"/>
                </a:lnTo>
                <a:lnTo>
                  <a:pt x="756384" y="177799"/>
                </a:lnTo>
                <a:lnTo>
                  <a:pt x="796768" y="152399"/>
                </a:lnTo>
                <a:lnTo>
                  <a:pt x="837885" y="139699"/>
                </a:lnTo>
                <a:lnTo>
                  <a:pt x="879713" y="114299"/>
                </a:lnTo>
                <a:lnTo>
                  <a:pt x="922225" y="101599"/>
                </a:lnTo>
                <a:lnTo>
                  <a:pt x="965398" y="76199"/>
                </a:lnTo>
                <a:lnTo>
                  <a:pt x="1144203" y="25399"/>
                </a:lnTo>
                <a:lnTo>
                  <a:pt x="1809516" y="25399"/>
                </a:lnTo>
                <a:lnTo>
                  <a:pt x="1988321" y="76199"/>
                </a:lnTo>
                <a:lnTo>
                  <a:pt x="2031494" y="101599"/>
                </a:lnTo>
                <a:lnTo>
                  <a:pt x="2074006" y="114299"/>
                </a:lnTo>
                <a:lnTo>
                  <a:pt x="2115834" y="139699"/>
                </a:lnTo>
                <a:lnTo>
                  <a:pt x="2156952" y="152399"/>
                </a:lnTo>
                <a:lnTo>
                  <a:pt x="2197335" y="177799"/>
                </a:lnTo>
                <a:lnTo>
                  <a:pt x="2236960" y="203199"/>
                </a:lnTo>
                <a:lnTo>
                  <a:pt x="2275802" y="215899"/>
                </a:lnTo>
                <a:lnTo>
                  <a:pt x="2313835" y="241299"/>
                </a:lnTo>
                <a:lnTo>
                  <a:pt x="2332436" y="253999"/>
                </a:lnTo>
                <a:lnTo>
                  <a:pt x="1428079" y="253999"/>
                </a:lnTo>
                <a:lnTo>
                  <a:pt x="1379762" y="266699"/>
                </a:lnTo>
                <a:lnTo>
                  <a:pt x="1331965" y="266699"/>
                </a:lnTo>
                <a:lnTo>
                  <a:pt x="1284724" y="279399"/>
                </a:lnTo>
                <a:lnTo>
                  <a:pt x="1238075" y="279399"/>
                </a:lnTo>
                <a:lnTo>
                  <a:pt x="1058132" y="330199"/>
                </a:lnTo>
                <a:lnTo>
                  <a:pt x="1014993" y="342899"/>
                </a:lnTo>
                <a:lnTo>
                  <a:pt x="972666" y="368299"/>
                </a:lnTo>
                <a:lnTo>
                  <a:pt x="931186" y="380999"/>
                </a:lnTo>
                <a:lnTo>
                  <a:pt x="890592" y="406399"/>
                </a:lnTo>
                <a:lnTo>
                  <a:pt x="850919" y="431799"/>
                </a:lnTo>
                <a:lnTo>
                  <a:pt x="812205" y="457199"/>
                </a:lnTo>
                <a:lnTo>
                  <a:pt x="774484" y="482599"/>
                </a:lnTo>
                <a:lnTo>
                  <a:pt x="737795" y="507999"/>
                </a:lnTo>
                <a:lnTo>
                  <a:pt x="702174" y="533399"/>
                </a:lnTo>
                <a:lnTo>
                  <a:pt x="667657" y="558799"/>
                </a:lnTo>
                <a:lnTo>
                  <a:pt x="634282" y="584199"/>
                </a:lnTo>
                <a:lnTo>
                  <a:pt x="602083" y="622299"/>
                </a:lnTo>
                <a:lnTo>
                  <a:pt x="571099" y="647699"/>
                </a:lnTo>
                <a:lnTo>
                  <a:pt x="541366" y="685799"/>
                </a:lnTo>
                <a:lnTo>
                  <a:pt x="512919" y="723899"/>
                </a:lnTo>
                <a:lnTo>
                  <a:pt x="485797" y="761999"/>
                </a:lnTo>
                <a:lnTo>
                  <a:pt x="460035" y="787399"/>
                </a:lnTo>
                <a:lnTo>
                  <a:pt x="435670" y="825499"/>
                </a:lnTo>
                <a:lnTo>
                  <a:pt x="412738" y="863599"/>
                </a:lnTo>
                <a:lnTo>
                  <a:pt x="391277" y="901699"/>
                </a:lnTo>
                <a:lnTo>
                  <a:pt x="371323" y="952499"/>
                </a:lnTo>
                <a:lnTo>
                  <a:pt x="352911" y="990599"/>
                </a:lnTo>
                <a:lnTo>
                  <a:pt x="336080" y="1028699"/>
                </a:lnTo>
                <a:lnTo>
                  <a:pt x="320865" y="1079499"/>
                </a:lnTo>
                <a:lnTo>
                  <a:pt x="307304" y="1117599"/>
                </a:lnTo>
                <a:lnTo>
                  <a:pt x="295431" y="1155699"/>
                </a:lnTo>
                <a:lnTo>
                  <a:pt x="285286" y="1206499"/>
                </a:lnTo>
                <a:lnTo>
                  <a:pt x="276902" y="1244599"/>
                </a:lnTo>
                <a:lnTo>
                  <a:pt x="270319" y="1295399"/>
                </a:lnTo>
                <a:lnTo>
                  <a:pt x="265571" y="1346199"/>
                </a:lnTo>
                <a:lnTo>
                  <a:pt x="262696" y="1384299"/>
                </a:lnTo>
                <a:lnTo>
                  <a:pt x="261730" y="1435099"/>
                </a:lnTo>
                <a:lnTo>
                  <a:pt x="263127" y="1485899"/>
                </a:lnTo>
                <a:lnTo>
                  <a:pt x="267225" y="1536699"/>
                </a:lnTo>
                <a:lnTo>
                  <a:pt x="273883" y="1587499"/>
                </a:lnTo>
                <a:lnTo>
                  <a:pt x="282961" y="1638299"/>
                </a:lnTo>
                <a:lnTo>
                  <a:pt x="294317" y="1676399"/>
                </a:lnTo>
                <a:lnTo>
                  <a:pt x="307810" y="1727199"/>
                </a:lnTo>
                <a:lnTo>
                  <a:pt x="323301" y="1765299"/>
                </a:lnTo>
                <a:lnTo>
                  <a:pt x="340647" y="1816099"/>
                </a:lnTo>
                <a:lnTo>
                  <a:pt x="359710" y="1854199"/>
                </a:lnTo>
                <a:lnTo>
                  <a:pt x="380346" y="1904999"/>
                </a:lnTo>
                <a:lnTo>
                  <a:pt x="402417" y="1943099"/>
                </a:lnTo>
                <a:lnTo>
                  <a:pt x="425780" y="1981199"/>
                </a:lnTo>
                <a:lnTo>
                  <a:pt x="450296" y="2019299"/>
                </a:lnTo>
                <a:lnTo>
                  <a:pt x="475824" y="2057399"/>
                </a:lnTo>
                <a:lnTo>
                  <a:pt x="502222" y="2108199"/>
                </a:lnTo>
                <a:lnTo>
                  <a:pt x="529350" y="2146299"/>
                </a:lnTo>
                <a:lnTo>
                  <a:pt x="582047" y="2222499"/>
                </a:lnTo>
                <a:lnTo>
                  <a:pt x="632388" y="2298699"/>
                </a:lnTo>
                <a:lnTo>
                  <a:pt x="657474" y="2349499"/>
                </a:lnTo>
                <a:lnTo>
                  <a:pt x="682322" y="2387599"/>
                </a:lnTo>
                <a:lnTo>
                  <a:pt x="706793" y="2425699"/>
                </a:lnTo>
                <a:lnTo>
                  <a:pt x="730752" y="2463799"/>
                </a:lnTo>
                <a:lnTo>
                  <a:pt x="754061" y="2514599"/>
                </a:lnTo>
                <a:lnTo>
                  <a:pt x="776583" y="2552699"/>
                </a:lnTo>
                <a:lnTo>
                  <a:pt x="798180" y="2603499"/>
                </a:lnTo>
                <a:lnTo>
                  <a:pt x="818717" y="2654299"/>
                </a:lnTo>
                <a:lnTo>
                  <a:pt x="838056" y="2705099"/>
                </a:lnTo>
                <a:lnTo>
                  <a:pt x="856060" y="2743199"/>
                </a:lnTo>
                <a:lnTo>
                  <a:pt x="872592" y="2806699"/>
                </a:lnTo>
                <a:lnTo>
                  <a:pt x="887515" y="2857499"/>
                </a:lnTo>
                <a:lnTo>
                  <a:pt x="2339734" y="2857499"/>
                </a:lnTo>
                <a:lnTo>
                  <a:pt x="2328619" y="2895599"/>
                </a:lnTo>
                <a:lnTo>
                  <a:pt x="2315678" y="2946399"/>
                </a:lnTo>
                <a:lnTo>
                  <a:pt x="2304744" y="3009899"/>
                </a:lnTo>
                <a:lnTo>
                  <a:pt x="2302506" y="3035299"/>
                </a:lnTo>
                <a:lnTo>
                  <a:pt x="2299112" y="3073399"/>
                </a:lnTo>
                <a:lnTo>
                  <a:pt x="2295109" y="3124199"/>
                </a:lnTo>
                <a:lnTo>
                  <a:pt x="931403" y="3124199"/>
                </a:lnTo>
                <a:lnTo>
                  <a:pt x="933305" y="3149599"/>
                </a:lnTo>
                <a:lnTo>
                  <a:pt x="934678" y="3174999"/>
                </a:lnTo>
                <a:lnTo>
                  <a:pt x="935512" y="3213099"/>
                </a:lnTo>
                <a:lnTo>
                  <a:pt x="935792" y="3238499"/>
                </a:lnTo>
                <a:lnTo>
                  <a:pt x="935792" y="3492499"/>
                </a:lnTo>
                <a:lnTo>
                  <a:pt x="937412" y="3517899"/>
                </a:lnTo>
                <a:lnTo>
                  <a:pt x="942209" y="3555999"/>
                </a:lnTo>
                <a:lnTo>
                  <a:pt x="950088" y="3581399"/>
                </a:lnTo>
                <a:lnTo>
                  <a:pt x="960955" y="3606799"/>
                </a:lnTo>
                <a:lnTo>
                  <a:pt x="2271738" y="3606799"/>
                </a:lnTo>
                <a:lnTo>
                  <a:pt x="2264621" y="3632199"/>
                </a:lnTo>
                <a:lnTo>
                  <a:pt x="2260826" y="3644899"/>
                </a:lnTo>
                <a:close/>
              </a:path>
              <a:path w="2486025" h="3644900">
                <a:moveTo>
                  <a:pt x="2485502" y="774699"/>
                </a:moveTo>
                <a:lnTo>
                  <a:pt x="2467943" y="761999"/>
                </a:lnTo>
                <a:lnTo>
                  <a:pt x="2440821" y="723899"/>
                </a:lnTo>
                <a:lnTo>
                  <a:pt x="2412374" y="685799"/>
                </a:lnTo>
                <a:lnTo>
                  <a:pt x="2382641" y="647699"/>
                </a:lnTo>
                <a:lnTo>
                  <a:pt x="2351657" y="622299"/>
                </a:lnTo>
                <a:lnTo>
                  <a:pt x="2319459" y="584199"/>
                </a:lnTo>
                <a:lnTo>
                  <a:pt x="2286083" y="558799"/>
                </a:lnTo>
                <a:lnTo>
                  <a:pt x="2251566" y="533399"/>
                </a:lnTo>
                <a:lnTo>
                  <a:pt x="2215946" y="507999"/>
                </a:lnTo>
                <a:lnTo>
                  <a:pt x="2179257" y="482599"/>
                </a:lnTo>
                <a:lnTo>
                  <a:pt x="2141537" y="457199"/>
                </a:lnTo>
                <a:lnTo>
                  <a:pt x="2102823" y="431799"/>
                </a:lnTo>
                <a:lnTo>
                  <a:pt x="2063151" y="406399"/>
                </a:lnTo>
                <a:lnTo>
                  <a:pt x="2022557" y="380999"/>
                </a:lnTo>
                <a:lnTo>
                  <a:pt x="1981078" y="368299"/>
                </a:lnTo>
                <a:lnTo>
                  <a:pt x="1938752" y="342899"/>
                </a:lnTo>
                <a:lnTo>
                  <a:pt x="1895613" y="330199"/>
                </a:lnTo>
                <a:lnTo>
                  <a:pt x="1715674" y="279399"/>
                </a:lnTo>
                <a:lnTo>
                  <a:pt x="1669026" y="279399"/>
                </a:lnTo>
                <a:lnTo>
                  <a:pt x="1621786" y="266699"/>
                </a:lnTo>
                <a:lnTo>
                  <a:pt x="1573990" y="266699"/>
                </a:lnTo>
                <a:lnTo>
                  <a:pt x="1525675" y="253999"/>
                </a:lnTo>
                <a:lnTo>
                  <a:pt x="2332436" y="253999"/>
                </a:lnTo>
                <a:lnTo>
                  <a:pt x="2351036" y="266699"/>
                </a:lnTo>
                <a:lnTo>
                  <a:pt x="2387380" y="304799"/>
                </a:lnTo>
                <a:lnTo>
                  <a:pt x="2422842" y="330199"/>
                </a:lnTo>
                <a:lnTo>
                  <a:pt x="2457398" y="355599"/>
                </a:lnTo>
                <a:lnTo>
                  <a:pt x="2485502" y="380999"/>
                </a:lnTo>
                <a:lnTo>
                  <a:pt x="2485502" y="774699"/>
                </a:lnTo>
                <a:close/>
              </a:path>
              <a:path w="2486025" h="3644900">
                <a:moveTo>
                  <a:pt x="1876438" y="2857499"/>
                </a:moveTo>
                <a:lnTo>
                  <a:pt x="1052677" y="2857499"/>
                </a:lnTo>
                <a:lnTo>
                  <a:pt x="1054707" y="2844799"/>
                </a:lnTo>
                <a:lnTo>
                  <a:pt x="1100280" y="2832099"/>
                </a:lnTo>
                <a:lnTo>
                  <a:pt x="1144237" y="2806699"/>
                </a:lnTo>
                <a:lnTo>
                  <a:pt x="1186571" y="2768599"/>
                </a:lnTo>
                <a:lnTo>
                  <a:pt x="1227277" y="2743199"/>
                </a:lnTo>
                <a:lnTo>
                  <a:pt x="1266346" y="2717799"/>
                </a:lnTo>
                <a:lnTo>
                  <a:pt x="1213423" y="2654299"/>
                </a:lnTo>
                <a:lnTo>
                  <a:pt x="1167413" y="2590799"/>
                </a:lnTo>
                <a:lnTo>
                  <a:pt x="1127842" y="2527299"/>
                </a:lnTo>
                <a:lnTo>
                  <a:pt x="1094242" y="2476499"/>
                </a:lnTo>
                <a:lnTo>
                  <a:pt x="1066139" y="2412999"/>
                </a:lnTo>
                <a:lnTo>
                  <a:pt x="1043063" y="2362199"/>
                </a:lnTo>
                <a:lnTo>
                  <a:pt x="1024541" y="2311399"/>
                </a:lnTo>
                <a:lnTo>
                  <a:pt x="1010104" y="2260599"/>
                </a:lnTo>
                <a:lnTo>
                  <a:pt x="999279" y="2209799"/>
                </a:lnTo>
                <a:lnTo>
                  <a:pt x="991595" y="2171699"/>
                </a:lnTo>
                <a:lnTo>
                  <a:pt x="986580" y="2133599"/>
                </a:lnTo>
                <a:lnTo>
                  <a:pt x="983764" y="2095499"/>
                </a:lnTo>
                <a:lnTo>
                  <a:pt x="982675" y="2057399"/>
                </a:lnTo>
                <a:lnTo>
                  <a:pt x="982841" y="2031999"/>
                </a:lnTo>
                <a:lnTo>
                  <a:pt x="983791" y="2019299"/>
                </a:lnTo>
                <a:lnTo>
                  <a:pt x="985053" y="1993899"/>
                </a:lnTo>
                <a:lnTo>
                  <a:pt x="988286" y="1955799"/>
                </a:lnTo>
                <a:lnTo>
                  <a:pt x="996193" y="1904999"/>
                </a:lnTo>
                <a:lnTo>
                  <a:pt x="1008539" y="1854199"/>
                </a:lnTo>
                <a:lnTo>
                  <a:pt x="1025087" y="1816099"/>
                </a:lnTo>
                <a:lnTo>
                  <a:pt x="1045603" y="1777999"/>
                </a:lnTo>
                <a:lnTo>
                  <a:pt x="1069848" y="1739899"/>
                </a:lnTo>
                <a:lnTo>
                  <a:pt x="1097589" y="1701799"/>
                </a:lnTo>
                <a:lnTo>
                  <a:pt x="1128588" y="1663699"/>
                </a:lnTo>
                <a:lnTo>
                  <a:pt x="1162610" y="1638299"/>
                </a:lnTo>
                <a:lnTo>
                  <a:pt x="1199418" y="1612899"/>
                </a:lnTo>
                <a:lnTo>
                  <a:pt x="1238776" y="1587499"/>
                </a:lnTo>
                <a:lnTo>
                  <a:pt x="1280449" y="1562099"/>
                </a:lnTo>
                <a:lnTo>
                  <a:pt x="1324200" y="1549399"/>
                </a:lnTo>
                <a:lnTo>
                  <a:pt x="1416994" y="1523999"/>
                </a:lnTo>
                <a:lnTo>
                  <a:pt x="1514613" y="1523999"/>
                </a:lnTo>
                <a:lnTo>
                  <a:pt x="1608267" y="1549399"/>
                </a:lnTo>
                <a:lnTo>
                  <a:pt x="1652385" y="1562099"/>
                </a:lnTo>
                <a:lnTo>
                  <a:pt x="1694374" y="1587499"/>
                </a:lnTo>
                <a:lnTo>
                  <a:pt x="1733989" y="1612899"/>
                </a:lnTo>
                <a:lnTo>
                  <a:pt x="1770988" y="1638299"/>
                </a:lnTo>
                <a:lnTo>
                  <a:pt x="1805129" y="1663699"/>
                </a:lnTo>
                <a:lnTo>
                  <a:pt x="1836166" y="1701799"/>
                </a:lnTo>
                <a:lnTo>
                  <a:pt x="1863859" y="1739899"/>
                </a:lnTo>
                <a:lnTo>
                  <a:pt x="1887963" y="1777999"/>
                </a:lnTo>
                <a:lnTo>
                  <a:pt x="1894720" y="1790699"/>
                </a:lnTo>
                <a:lnTo>
                  <a:pt x="1465555" y="1790699"/>
                </a:lnTo>
                <a:lnTo>
                  <a:pt x="1416407" y="1803399"/>
                </a:lnTo>
                <a:lnTo>
                  <a:pt x="1371260" y="1816099"/>
                </a:lnTo>
                <a:lnTo>
                  <a:pt x="1331413" y="1841499"/>
                </a:lnTo>
                <a:lnTo>
                  <a:pt x="1298163" y="1879599"/>
                </a:lnTo>
                <a:lnTo>
                  <a:pt x="1272806" y="1917699"/>
                </a:lnTo>
                <a:lnTo>
                  <a:pt x="1256640" y="1955799"/>
                </a:lnTo>
                <a:lnTo>
                  <a:pt x="1250963" y="2006599"/>
                </a:lnTo>
                <a:lnTo>
                  <a:pt x="1250963" y="2019299"/>
                </a:lnTo>
                <a:lnTo>
                  <a:pt x="1249571" y="2031999"/>
                </a:lnTo>
                <a:lnTo>
                  <a:pt x="1248765" y="2031999"/>
                </a:lnTo>
                <a:lnTo>
                  <a:pt x="1248180" y="2057399"/>
                </a:lnTo>
                <a:lnTo>
                  <a:pt x="1251391" y="2108199"/>
                </a:lnTo>
                <a:lnTo>
                  <a:pt x="1257046" y="2146299"/>
                </a:lnTo>
                <a:lnTo>
                  <a:pt x="1266640" y="2197099"/>
                </a:lnTo>
                <a:lnTo>
                  <a:pt x="1281103" y="2235199"/>
                </a:lnTo>
                <a:lnTo>
                  <a:pt x="1301364" y="2298699"/>
                </a:lnTo>
                <a:lnTo>
                  <a:pt x="1328352" y="2349499"/>
                </a:lnTo>
                <a:lnTo>
                  <a:pt x="1362997" y="2412999"/>
                </a:lnTo>
                <a:lnTo>
                  <a:pt x="1406229" y="2476499"/>
                </a:lnTo>
                <a:lnTo>
                  <a:pt x="1458976" y="2539999"/>
                </a:lnTo>
                <a:lnTo>
                  <a:pt x="1781510" y="2539999"/>
                </a:lnTo>
                <a:lnTo>
                  <a:pt x="1750906" y="2590799"/>
                </a:lnTo>
                <a:lnTo>
                  <a:pt x="1706897" y="2654299"/>
                </a:lnTo>
                <a:lnTo>
                  <a:pt x="1656731" y="2717799"/>
                </a:lnTo>
                <a:lnTo>
                  <a:pt x="1695750" y="2743199"/>
                </a:lnTo>
                <a:lnTo>
                  <a:pt x="1737156" y="2768599"/>
                </a:lnTo>
                <a:lnTo>
                  <a:pt x="1781024" y="2793999"/>
                </a:lnTo>
                <a:lnTo>
                  <a:pt x="1827426" y="2819399"/>
                </a:lnTo>
                <a:lnTo>
                  <a:pt x="1876438" y="2857499"/>
                </a:lnTo>
                <a:close/>
              </a:path>
              <a:path w="2486025" h="3644900">
                <a:moveTo>
                  <a:pt x="1781510" y="2539999"/>
                </a:moveTo>
                <a:lnTo>
                  <a:pt x="1458976" y="2539999"/>
                </a:lnTo>
                <a:lnTo>
                  <a:pt x="1492237" y="2489199"/>
                </a:lnTo>
                <a:lnTo>
                  <a:pt x="1523069" y="2451099"/>
                </a:lnTo>
                <a:lnTo>
                  <a:pt x="1551462" y="2400299"/>
                </a:lnTo>
                <a:lnTo>
                  <a:pt x="1577405" y="2362199"/>
                </a:lnTo>
                <a:lnTo>
                  <a:pt x="1600891" y="2311399"/>
                </a:lnTo>
                <a:lnTo>
                  <a:pt x="1632930" y="2235199"/>
                </a:lnTo>
                <a:lnTo>
                  <a:pt x="1654912" y="2158999"/>
                </a:lnTo>
                <a:lnTo>
                  <a:pt x="1668729" y="2095499"/>
                </a:lnTo>
                <a:lnTo>
                  <a:pt x="1676277" y="2057399"/>
                </a:lnTo>
                <a:lnTo>
                  <a:pt x="1679448" y="2019299"/>
                </a:lnTo>
                <a:lnTo>
                  <a:pt x="1680138" y="2006599"/>
                </a:lnTo>
                <a:lnTo>
                  <a:pt x="1674470" y="1955799"/>
                </a:lnTo>
                <a:lnTo>
                  <a:pt x="1658303" y="1917699"/>
                </a:lnTo>
                <a:lnTo>
                  <a:pt x="1632945" y="1879599"/>
                </a:lnTo>
                <a:lnTo>
                  <a:pt x="1599693" y="1841499"/>
                </a:lnTo>
                <a:lnTo>
                  <a:pt x="1559846" y="1816099"/>
                </a:lnTo>
                <a:lnTo>
                  <a:pt x="1514701" y="1803399"/>
                </a:lnTo>
                <a:lnTo>
                  <a:pt x="1465555" y="1790699"/>
                </a:lnTo>
                <a:lnTo>
                  <a:pt x="1894720" y="1790699"/>
                </a:lnTo>
                <a:lnTo>
                  <a:pt x="1924432" y="1866899"/>
                </a:lnTo>
                <a:lnTo>
                  <a:pt x="1936312" y="1904999"/>
                </a:lnTo>
                <a:lnTo>
                  <a:pt x="1943631" y="1955799"/>
                </a:lnTo>
                <a:lnTo>
                  <a:pt x="1946145" y="2006599"/>
                </a:lnTo>
                <a:lnTo>
                  <a:pt x="1946034" y="2019299"/>
                </a:lnTo>
                <a:lnTo>
                  <a:pt x="1943859" y="2057399"/>
                </a:lnTo>
                <a:lnTo>
                  <a:pt x="1936393" y="2120899"/>
                </a:lnTo>
                <a:lnTo>
                  <a:pt x="1929668" y="2158999"/>
                </a:lnTo>
                <a:lnTo>
                  <a:pt x="1920413" y="2197099"/>
                </a:lnTo>
                <a:lnTo>
                  <a:pt x="1908223" y="2247899"/>
                </a:lnTo>
                <a:lnTo>
                  <a:pt x="1892696" y="2298699"/>
                </a:lnTo>
                <a:lnTo>
                  <a:pt x="1873429" y="2349499"/>
                </a:lnTo>
                <a:lnTo>
                  <a:pt x="1850020" y="2400299"/>
                </a:lnTo>
                <a:lnTo>
                  <a:pt x="1822065" y="2463799"/>
                </a:lnTo>
                <a:lnTo>
                  <a:pt x="1789161" y="2527299"/>
                </a:lnTo>
                <a:lnTo>
                  <a:pt x="1781510" y="2539999"/>
                </a:lnTo>
                <a:close/>
              </a:path>
              <a:path w="2486025" h="3644900">
                <a:moveTo>
                  <a:pt x="2339734" y="2857499"/>
                </a:moveTo>
                <a:lnTo>
                  <a:pt x="2065761" y="2857499"/>
                </a:lnTo>
                <a:lnTo>
                  <a:pt x="2080758" y="2793999"/>
                </a:lnTo>
                <a:lnTo>
                  <a:pt x="2097416" y="2743199"/>
                </a:lnTo>
                <a:lnTo>
                  <a:pt x="2115589" y="2692399"/>
                </a:lnTo>
                <a:lnTo>
                  <a:pt x="2135132" y="2654299"/>
                </a:lnTo>
                <a:lnTo>
                  <a:pt x="2155896" y="2603499"/>
                </a:lnTo>
                <a:lnTo>
                  <a:pt x="2177735" y="2552699"/>
                </a:lnTo>
                <a:lnTo>
                  <a:pt x="2200504" y="2514599"/>
                </a:lnTo>
                <a:lnTo>
                  <a:pt x="2224054" y="2463799"/>
                </a:lnTo>
                <a:lnTo>
                  <a:pt x="2248241" y="2425699"/>
                </a:lnTo>
                <a:lnTo>
                  <a:pt x="2272917" y="2374899"/>
                </a:lnTo>
                <a:lnTo>
                  <a:pt x="2297935" y="2336799"/>
                </a:lnTo>
                <a:lnTo>
                  <a:pt x="2373581" y="2222499"/>
                </a:lnTo>
                <a:lnTo>
                  <a:pt x="2427757" y="2133599"/>
                </a:lnTo>
                <a:lnTo>
                  <a:pt x="2456337" y="2095499"/>
                </a:lnTo>
                <a:lnTo>
                  <a:pt x="2484078" y="2044699"/>
                </a:lnTo>
                <a:lnTo>
                  <a:pt x="2485502" y="2044699"/>
                </a:lnTo>
                <a:lnTo>
                  <a:pt x="2485502" y="2539999"/>
                </a:lnTo>
                <a:lnTo>
                  <a:pt x="2464583" y="2578099"/>
                </a:lnTo>
                <a:lnTo>
                  <a:pt x="2441200" y="2616199"/>
                </a:lnTo>
                <a:lnTo>
                  <a:pt x="2418922" y="2666999"/>
                </a:lnTo>
                <a:lnTo>
                  <a:pt x="2397878" y="2705099"/>
                </a:lnTo>
                <a:lnTo>
                  <a:pt x="2378197" y="2755899"/>
                </a:lnTo>
                <a:lnTo>
                  <a:pt x="2360008" y="2806699"/>
                </a:lnTo>
                <a:lnTo>
                  <a:pt x="2343439" y="2844799"/>
                </a:lnTo>
                <a:lnTo>
                  <a:pt x="2339734" y="2857499"/>
                </a:lnTo>
                <a:close/>
              </a:path>
              <a:path w="2486025" h="3644900">
                <a:moveTo>
                  <a:pt x="2271738" y="3606799"/>
                </a:moveTo>
                <a:lnTo>
                  <a:pt x="1992782" y="3606799"/>
                </a:lnTo>
                <a:lnTo>
                  <a:pt x="2003656" y="3581399"/>
                </a:lnTo>
                <a:lnTo>
                  <a:pt x="2011534" y="3555999"/>
                </a:lnTo>
                <a:lnTo>
                  <a:pt x="2016327" y="3517899"/>
                </a:lnTo>
                <a:lnTo>
                  <a:pt x="2017945" y="3492499"/>
                </a:lnTo>
                <a:lnTo>
                  <a:pt x="2017945" y="3479799"/>
                </a:lnTo>
                <a:lnTo>
                  <a:pt x="1434838" y="3479799"/>
                </a:lnTo>
                <a:lnTo>
                  <a:pt x="1398329" y="3454399"/>
                </a:lnTo>
                <a:lnTo>
                  <a:pt x="1369541" y="3428999"/>
                </a:lnTo>
                <a:lnTo>
                  <a:pt x="1350662" y="3390899"/>
                </a:lnTo>
                <a:lnTo>
                  <a:pt x="1343882" y="3352799"/>
                </a:lnTo>
                <a:lnTo>
                  <a:pt x="1350662" y="3314699"/>
                </a:lnTo>
                <a:lnTo>
                  <a:pt x="1369541" y="3276599"/>
                </a:lnTo>
                <a:lnTo>
                  <a:pt x="1398329" y="3238499"/>
                </a:lnTo>
                <a:lnTo>
                  <a:pt x="1434838" y="3225799"/>
                </a:lnTo>
                <a:lnTo>
                  <a:pt x="1476877" y="3213099"/>
                </a:lnTo>
                <a:lnTo>
                  <a:pt x="2022830" y="3213099"/>
                </a:lnTo>
                <a:lnTo>
                  <a:pt x="2024295" y="3187699"/>
                </a:lnTo>
                <a:lnTo>
                  <a:pt x="2025861" y="3162299"/>
                </a:lnTo>
                <a:lnTo>
                  <a:pt x="2027492" y="3149599"/>
                </a:lnTo>
                <a:lnTo>
                  <a:pt x="2029152" y="3124199"/>
                </a:lnTo>
                <a:lnTo>
                  <a:pt x="2295109" y="3124199"/>
                </a:lnTo>
                <a:lnTo>
                  <a:pt x="2291044" y="3187699"/>
                </a:lnTo>
                <a:lnTo>
                  <a:pt x="2287464" y="3251199"/>
                </a:lnTo>
                <a:lnTo>
                  <a:pt x="2284915" y="3301999"/>
                </a:lnTo>
                <a:lnTo>
                  <a:pt x="2283943" y="3352799"/>
                </a:lnTo>
                <a:lnTo>
                  <a:pt x="2283943" y="3492499"/>
                </a:lnTo>
                <a:lnTo>
                  <a:pt x="2281767" y="3543299"/>
                </a:lnTo>
                <a:lnTo>
                  <a:pt x="2275296" y="3594099"/>
                </a:lnTo>
                <a:lnTo>
                  <a:pt x="2271738" y="3606799"/>
                </a:lnTo>
                <a:close/>
              </a:path>
            </a:pathLst>
          </a:custGeom>
          <a:solidFill>
            <a:srgbClr val="F2F5F9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028706"/>
            <a:ext cx="5086349" cy="8229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54659" y="1028705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345512" y="910629"/>
            <a:ext cx="7739380" cy="1982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77690" algn="l"/>
              </a:tabLst>
            </a:pPr>
            <a:r>
              <a:rPr lang="en-ID" sz="6400" spc="1650" dirty="0" smtClean="0"/>
              <a:t>Educational Implications</a:t>
            </a:r>
            <a:endParaRPr sz="6400" dirty="0"/>
          </a:p>
        </p:txBody>
      </p:sp>
      <p:sp>
        <p:nvSpPr>
          <p:cNvPr id="8" name="object 8"/>
          <p:cNvSpPr txBox="1"/>
          <p:nvPr/>
        </p:nvSpPr>
        <p:spPr>
          <a:xfrm>
            <a:off x="7310162" y="2893223"/>
            <a:ext cx="7329170" cy="6549870"/>
          </a:xfrm>
          <a:prstGeom prst="rect">
            <a:avLst/>
          </a:prstGeom>
        </p:spPr>
        <p:txBody>
          <a:bodyPr vert="horz" wrap="square" lIns="0" tIns="33718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2655"/>
              </a:spcBef>
              <a:buFont typeface="Wingdings" panose="05000000000000000000" pitchFamily="2" charset="2"/>
              <a:buChar char="Ø"/>
            </a:pPr>
            <a:r>
              <a:rPr lang="en-ID" sz="4800" spc="-250" dirty="0" smtClean="0">
                <a:solidFill>
                  <a:schemeClr val="bg1"/>
                </a:solidFill>
                <a:latin typeface="Arial"/>
                <a:cs typeface="Arial"/>
              </a:rPr>
              <a:t>Defining the goal objects</a:t>
            </a:r>
            <a:r>
              <a:rPr sz="4800" spc="40" dirty="0" smtClean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lang="en-ID" sz="4800" spc="4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2655"/>
              </a:spcBef>
              <a:buFont typeface="Wingdings" panose="05000000000000000000" pitchFamily="2" charset="2"/>
              <a:buChar char="Ø"/>
            </a:pPr>
            <a:r>
              <a:rPr lang="en-ID" sz="4800" spc="40" dirty="0" smtClean="0">
                <a:solidFill>
                  <a:schemeClr val="bg1"/>
                </a:solidFill>
                <a:latin typeface="Arial"/>
                <a:cs typeface="Arial"/>
              </a:rPr>
              <a:t>Use of Reward and Punishment</a:t>
            </a:r>
          </a:p>
          <a:p>
            <a:pPr marL="584200" indent="-571500">
              <a:lnSpc>
                <a:spcPct val="100000"/>
              </a:lnSpc>
              <a:spcBef>
                <a:spcPts val="2655"/>
              </a:spcBef>
              <a:buFont typeface="Wingdings" panose="05000000000000000000" pitchFamily="2" charset="2"/>
              <a:buChar char="Ø"/>
            </a:pPr>
            <a:r>
              <a:rPr lang="en-ID" sz="4800" spc="40" dirty="0" smtClean="0">
                <a:solidFill>
                  <a:schemeClr val="bg1"/>
                </a:solidFill>
                <a:latin typeface="Arial"/>
                <a:cs typeface="Arial"/>
              </a:rPr>
              <a:t>Emphasis on Right Methods</a:t>
            </a:r>
          </a:p>
          <a:p>
            <a:pPr marL="584200" indent="-571500">
              <a:lnSpc>
                <a:spcPct val="100000"/>
              </a:lnSpc>
              <a:spcBef>
                <a:spcPts val="2655"/>
              </a:spcBef>
              <a:buFont typeface="Wingdings" panose="05000000000000000000" pitchFamily="2" charset="2"/>
              <a:buChar char="Ø"/>
            </a:pPr>
            <a:r>
              <a:rPr lang="en-ID" sz="4800" spc="40" dirty="0" smtClean="0">
                <a:solidFill>
                  <a:schemeClr val="bg1"/>
                </a:solidFill>
                <a:latin typeface="Arial"/>
                <a:cs typeface="Arial"/>
              </a:rPr>
              <a:t>Individualised Educations</a:t>
            </a:r>
            <a:endParaRPr sz="4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8002862" y="5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3"/>
                </a:lnTo>
                <a:lnTo>
                  <a:pt x="0" y="10286993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677039" y="1035703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04580" y="7861438"/>
            <a:ext cx="63373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Item</a:t>
            </a:r>
            <a:r>
              <a:rPr sz="1700" spc="-70" dirty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1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355308" y="7861438"/>
            <a:ext cx="63373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Item</a:t>
            </a:r>
            <a:r>
              <a:rPr sz="1700" spc="-70" dirty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2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06034" y="7861438"/>
            <a:ext cx="63373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Item</a:t>
            </a:r>
            <a:r>
              <a:rPr sz="1700" spc="-70" dirty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3</a:t>
            </a:r>
            <a:endParaRPr sz="1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56763" y="7861438"/>
            <a:ext cx="63373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Item</a:t>
            </a:r>
            <a:r>
              <a:rPr sz="1700" spc="-70" dirty="0">
                <a:solidFill>
                  <a:srgbClr val="01030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589372" y="2270318"/>
            <a:ext cx="5615940" cy="0"/>
          </a:xfrm>
          <a:custGeom>
            <a:avLst/>
            <a:gdLst/>
            <a:ahLst/>
            <a:cxnLst/>
            <a:rect l="l" t="t" r="r" b="b"/>
            <a:pathLst>
              <a:path w="5615940">
                <a:moveTo>
                  <a:pt x="0" y="0"/>
                </a:moveTo>
                <a:lnTo>
                  <a:pt x="5615719" y="0"/>
                </a:lnTo>
              </a:path>
            </a:pathLst>
          </a:custGeom>
          <a:ln w="6932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589372" y="3674248"/>
            <a:ext cx="5615940" cy="0"/>
          </a:xfrm>
          <a:custGeom>
            <a:avLst/>
            <a:gdLst/>
            <a:ahLst/>
            <a:cxnLst/>
            <a:rect l="l" t="t" r="r" b="b"/>
            <a:pathLst>
              <a:path w="5615940">
                <a:moveTo>
                  <a:pt x="0" y="0"/>
                </a:moveTo>
                <a:lnTo>
                  <a:pt x="5615719" y="0"/>
                </a:lnTo>
              </a:path>
            </a:pathLst>
          </a:custGeom>
          <a:ln w="6932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589372" y="5078178"/>
            <a:ext cx="5615940" cy="0"/>
          </a:xfrm>
          <a:custGeom>
            <a:avLst/>
            <a:gdLst/>
            <a:ahLst/>
            <a:cxnLst/>
            <a:rect l="l" t="t" r="r" b="b"/>
            <a:pathLst>
              <a:path w="5615940">
                <a:moveTo>
                  <a:pt x="0" y="0"/>
                </a:moveTo>
                <a:lnTo>
                  <a:pt x="5615719" y="0"/>
                </a:lnTo>
              </a:path>
            </a:pathLst>
          </a:custGeom>
          <a:ln w="6932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89372" y="6482108"/>
            <a:ext cx="5615940" cy="0"/>
          </a:xfrm>
          <a:custGeom>
            <a:avLst/>
            <a:gdLst/>
            <a:ahLst/>
            <a:cxnLst/>
            <a:rect l="l" t="t" r="r" b="b"/>
            <a:pathLst>
              <a:path w="5615940">
                <a:moveTo>
                  <a:pt x="0" y="0"/>
                </a:moveTo>
                <a:lnTo>
                  <a:pt x="5615719" y="0"/>
                </a:lnTo>
              </a:path>
            </a:pathLst>
          </a:custGeom>
          <a:ln w="6932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589372" y="7886038"/>
            <a:ext cx="5615940" cy="0"/>
          </a:xfrm>
          <a:custGeom>
            <a:avLst/>
            <a:gdLst/>
            <a:ahLst/>
            <a:cxnLst/>
            <a:rect l="l" t="t" r="r" b="b"/>
            <a:pathLst>
              <a:path w="5615940">
                <a:moveTo>
                  <a:pt x="0" y="0"/>
                </a:moveTo>
                <a:lnTo>
                  <a:pt x="5615719" y="0"/>
                </a:lnTo>
              </a:path>
            </a:pathLst>
          </a:custGeom>
          <a:ln w="6932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272811" y="2115076"/>
            <a:ext cx="26924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4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72811" y="3519006"/>
            <a:ext cx="26924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3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272811" y="4922935"/>
            <a:ext cx="26924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2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72811" y="6326866"/>
            <a:ext cx="26924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5" dirty="0">
                <a:solidFill>
                  <a:srgbClr val="010300"/>
                </a:solidFill>
                <a:latin typeface="Arial"/>
                <a:cs typeface="Arial"/>
              </a:rPr>
              <a:t>1</a:t>
            </a: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94463" y="7730795"/>
            <a:ext cx="14732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spc="10" dirty="0">
                <a:solidFill>
                  <a:srgbClr val="010300"/>
                </a:solidFill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589372" y="6478642"/>
            <a:ext cx="1263650" cy="1407795"/>
          </a:xfrm>
          <a:custGeom>
            <a:avLst/>
            <a:gdLst/>
            <a:ahLst/>
            <a:cxnLst/>
            <a:rect l="l" t="t" r="r" b="b"/>
            <a:pathLst>
              <a:path w="1263650" h="1407795">
                <a:moveTo>
                  <a:pt x="1263536" y="1407396"/>
                </a:moveTo>
                <a:lnTo>
                  <a:pt x="0" y="1407396"/>
                </a:lnTo>
                <a:lnTo>
                  <a:pt x="0" y="94445"/>
                </a:lnTo>
                <a:lnTo>
                  <a:pt x="10234" y="56267"/>
                </a:lnTo>
                <a:lnTo>
                  <a:pt x="34299" y="24912"/>
                </a:lnTo>
                <a:lnTo>
                  <a:pt x="68533" y="5154"/>
                </a:lnTo>
                <a:lnTo>
                  <a:pt x="94445" y="0"/>
                </a:lnTo>
                <a:lnTo>
                  <a:pt x="1169095" y="0"/>
                </a:lnTo>
                <a:lnTo>
                  <a:pt x="1207269" y="10234"/>
                </a:lnTo>
                <a:lnTo>
                  <a:pt x="1238623" y="34299"/>
                </a:lnTo>
                <a:lnTo>
                  <a:pt x="1258382" y="68531"/>
                </a:lnTo>
                <a:lnTo>
                  <a:pt x="1263536" y="140739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040099" y="5074712"/>
            <a:ext cx="1263650" cy="2811780"/>
          </a:xfrm>
          <a:custGeom>
            <a:avLst/>
            <a:gdLst/>
            <a:ahLst/>
            <a:cxnLst/>
            <a:rect l="l" t="t" r="r" b="b"/>
            <a:pathLst>
              <a:path w="1263650" h="2811779">
                <a:moveTo>
                  <a:pt x="1263537" y="2811326"/>
                </a:moveTo>
                <a:lnTo>
                  <a:pt x="0" y="2811326"/>
                </a:lnTo>
                <a:lnTo>
                  <a:pt x="0" y="94445"/>
                </a:lnTo>
                <a:lnTo>
                  <a:pt x="10234" y="56268"/>
                </a:lnTo>
                <a:lnTo>
                  <a:pt x="34299" y="24913"/>
                </a:lnTo>
                <a:lnTo>
                  <a:pt x="68532" y="5154"/>
                </a:lnTo>
                <a:lnTo>
                  <a:pt x="94445" y="0"/>
                </a:lnTo>
                <a:lnTo>
                  <a:pt x="1169091" y="0"/>
                </a:lnTo>
                <a:lnTo>
                  <a:pt x="1207268" y="10234"/>
                </a:lnTo>
                <a:lnTo>
                  <a:pt x="1238623" y="34299"/>
                </a:lnTo>
                <a:lnTo>
                  <a:pt x="1258382" y="68532"/>
                </a:lnTo>
                <a:lnTo>
                  <a:pt x="1263537" y="281132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490827" y="3670782"/>
            <a:ext cx="1263650" cy="4215765"/>
          </a:xfrm>
          <a:custGeom>
            <a:avLst/>
            <a:gdLst/>
            <a:ahLst/>
            <a:cxnLst/>
            <a:rect l="l" t="t" r="r" b="b"/>
            <a:pathLst>
              <a:path w="1263650" h="4215765">
                <a:moveTo>
                  <a:pt x="1263537" y="4215256"/>
                </a:moveTo>
                <a:lnTo>
                  <a:pt x="0" y="4215256"/>
                </a:lnTo>
                <a:lnTo>
                  <a:pt x="0" y="94445"/>
                </a:lnTo>
                <a:lnTo>
                  <a:pt x="10235" y="56267"/>
                </a:lnTo>
                <a:lnTo>
                  <a:pt x="34300" y="24913"/>
                </a:lnTo>
                <a:lnTo>
                  <a:pt x="68532" y="5154"/>
                </a:lnTo>
                <a:lnTo>
                  <a:pt x="94446" y="0"/>
                </a:lnTo>
                <a:lnTo>
                  <a:pt x="1169091" y="0"/>
                </a:lnTo>
                <a:lnTo>
                  <a:pt x="1207268" y="10234"/>
                </a:lnTo>
                <a:lnTo>
                  <a:pt x="1238623" y="34299"/>
                </a:lnTo>
                <a:lnTo>
                  <a:pt x="1258382" y="68531"/>
                </a:lnTo>
                <a:lnTo>
                  <a:pt x="1263537" y="421525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941554" y="2266852"/>
            <a:ext cx="1263650" cy="5619750"/>
          </a:xfrm>
          <a:custGeom>
            <a:avLst/>
            <a:gdLst/>
            <a:ahLst/>
            <a:cxnLst/>
            <a:rect l="l" t="t" r="r" b="b"/>
            <a:pathLst>
              <a:path w="1263650" h="5619750">
                <a:moveTo>
                  <a:pt x="1263536" y="5619186"/>
                </a:moveTo>
                <a:lnTo>
                  <a:pt x="0" y="5619186"/>
                </a:lnTo>
                <a:lnTo>
                  <a:pt x="0" y="94445"/>
                </a:lnTo>
                <a:lnTo>
                  <a:pt x="10234" y="56268"/>
                </a:lnTo>
                <a:lnTo>
                  <a:pt x="34299" y="24913"/>
                </a:lnTo>
                <a:lnTo>
                  <a:pt x="68533" y="5154"/>
                </a:lnTo>
                <a:lnTo>
                  <a:pt x="94445" y="0"/>
                </a:lnTo>
                <a:lnTo>
                  <a:pt x="1169090" y="0"/>
                </a:lnTo>
                <a:lnTo>
                  <a:pt x="1207267" y="10234"/>
                </a:lnTo>
                <a:lnTo>
                  <a:pt x="1238623" y="34299"/>
                </a:lnTo>
                <a:lnTo>
                  <a:pt x="1258382" y="68532"/>
                </a:lnTo>
                <a:lnTo>
                  <a:pt x="1263536" y="5619186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016000" y="910621"/>
            <a:ext cx="6505575" cy="281038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3651250" algn="l"/>
              </a:tabLst>
            </a:pPr>
            <a:r>
              <a:rPr lang="en-ID" sz="6400" spc="1495" dirty="0" smtClean="0">
                <a:solidFill>
                  <a:srgbClr val="010300"/>
                </a:solidFill>
              </a:rPr>
              <a:t>Factors Affecting Learning</a:t>
            </a:r>
            <a:endParaRPr sz="6400" dirty="0"/>
          </a:p>
        </p:txBody>
      </p:sp>
      <p:sp>
        <p:nvSpPr>
          <p:cNvPr id="23" name="object 23"/>
          <p:cNvSpPr txBox="1"/>
          <p:nvPr/>
        </p:nvSpPr>
        <p:spPr>
          <a:xfrm>
            <a:off x="939816" y="4141114"/>
            <a:ext cx="5840730" cy="43052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MOTIVATION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REWARDS AND PUNISHMENT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PROPER ENVIRONMENT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TEACHER BEHAVIOR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WILL POWER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LEARNING BY DOING</a:t>
            </a:r>
          </a:p>
          <a:p>
            <a:pPr marL="584200" marR="5080" indent="-571500">
              <a:lnSpc>
                <a:spcPct val="1071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2494280" algn="l"/>
                <a:tab pos="3403600" algn="l"/>
                <a:tab pos="4392295" algn="l"/>
              </a:tabLst>
            </a:pPr>
            <a:r>
              <a:rPr lang="en-ID" sz="3200" dirty="0" smtClean="0">
                <a:latin typeface="Arial"/>
                <a:cs typeface="Arial"/>
              </a:rPr>
              <a:t>PREVIOSE LEARNING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23244" y="1035706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264661" y="4642995"/>
            <a:ext cx="7129780" cy="1015021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1923414" algn="l"/>
              </a:tabLst>
            </a:pPr>
            <a:r>
              <a:rPr lang="en-ID" sz="6400" spc="865" smtClean="0">
                <a:solidFill>
                  <a:srgbClr val="010300"/>
                </a:solidFill>
              </a:rPr>
              <a:t>Thank You</a:t>
            </a:r>
            <a:endParaRPr sz="6400" dirty="0"/>
          </a:p>
        </p:txBody>
      </p:sp>
      <p:sp>
        <p:nvSpPr>
          <p:cNvPr id="6" name="object 6"/>
          <p:cNvSpPr/>
          <p:nvPr/>
        </p:nvSpPr>
        <p:spPr>
          <a:xfrm>
            <a:off x="3759899" y="3512951"/>
            <a:ext cx="890905" cy="796290"/>
          </a:xfrm>
          <a:custGeom>
            <a:avLst/>
            <a:gdLst/>
            <a:ahLst/>
            <a:cxnLst/>
            <a:rect l="l" t="t" r="r" b="b"/>
            <a:pathLst>
              <a:path w="890904" h="796289">
                <a:moveTo>
                  <a:pt x="764570" y="796027"/>
                </a:moveTo>
                <a:lnTo>
                  <a:pt x="695093" y="775142"/>
                </a:lnTo>
                <a:lnTo>
                  <a:pt x="648014" y="717686"/>
                </a:lnTo>
                <a:lnTo>
                  <a:pt x="617733" y="653108"/>
                </a:lnTo>
                <a:lnTo>
                  <a:pt x="582351" y="594150"/>
                </a:lnTo>
                <a:lnTo>
                  <a:pt x="542834" y="540609"/>
                </a:lnTo>
                <a:lnTo>
                  <a:pt x="500149" y="492282"/>
                </a:lnTo>
                <a:lnTo>
                  <a:pt x="455263" y="448968"/>
                </a:lnTo>
                <a:lnTo>
                  <a:pt x="409142" y="410463"/>
                </a:lnTo>
                <a:lnTo>
                  <a:pt x="362753" y="376567"/>
                </a:lnTo>
                <a:lnTo>
                  <a:pt x="317063" y="347076"/>
                </a:lnTo>
                <a:lnTo>
                  <a:pt x="273038" y="321789"/>
                </a:lnTo>
                <a:lnTo>
                  <a:pt x="231645" y="300502"/>
                </a:lnTo>
                <a:lnTo>
                  <a:pt x="193851" y="283014"/>
                </a:lnTo>
                <a:lnTo>
                  <a:pt x="132926" y="258626"/>
                </a:lnTo>
                <a:lnTo>
                  <a:pt x="92695" y="245476"/>
                </a:lnTo>
                <a:lnTo>
                  <a:pt x="47839" y="223691"/>
                </a:lnTo>
                <a:lnTo>
                  <a:pt x="15986" y="187685"/>
                </a:lnTo>
                <a:lnTo>
                  <a:pt x="0" y="142361"/>
                </a:lnTo>
                <a:lnTo>
                  <a:pt x="2743" y="92625"/>
                </a:lnTo>
                <a:lnTo>
                  <a:pt x="24625" y="47833"/>
                </a:lnTo>
                <a:lnTo>
                  <a:pt x="60804" y="15997"/>
                </a:lnTo>
                <a:lnTo>
                  <a:pt x="106319" y="0"/>
                </a:lnTo>
                <a:lnTo>
                  <a:pt x="156211" y="2727"/>
                </a:lnTo>
                <a:lnTo>
                  <a:pt x="192946" y="13754"/>
                </a:lnTo>
                <a:lnTo>
                  <a:pt x="243657" y="31837"/>
                </a:lnTo>
                <a:lnTo>
                  <a:pt x="310500" y="59782"/>
                </a:lnTo>
                <a:lnTo>
                  <a:pt x="348671" y="77794"/>
                </a:lnTo>
                <a:lnTo>
                  <a:pt x="389318" y="98682"/>
                </a:lnTo>
                <a:lnTo>
                  <a:pt x="431919" y="122583"/>
                </a:lnTo>
                <a:lnTo>
                  <a:pt x="475957" y="149633"/>
                </a:lnTo>
                <a:lnTo>
                  <a:pt x="520911" y="179969"/>
                </a:lnTo>
                <a:lnTo>
                  <a:pt x="566262" y="213728"/>
                </a:lnTo>
                <a:lnTo>
                  <a:pt x="611491" y="251046"/>
                </a:lnTo>
                <a:lnTo>
                  <a:pt x="656079" y="292061"/>
                </a:lnTo>
                <a:lnTo>
                  <a:pt x="699506" y="336909"/>
                </a:lnTo>
                <a:lnTo>
                  <a:pt x="741252" y="385727"/>
                </a:lnTo>
                <a:lnTo>
                  <a:pt x="780799" y="438651"/>
                </a:lnTo>
                <a:lnTo>
                  <a:pt x="817628" y="495819"/>
                </a:lnTo>
                <a:lnTo>
                  <a:pt x="851218" y="557366"/>
                </a:lnTo>
                <a:lnTo>
                  <a:pt x="881050" y="623431"/>
                </a:lnTo>
                <a:lnTo>
                  <a:pt x="890282" y="672388"/>
                </a:lnTo>
                <a:lnTo>
                  <a:pt x="880326" y="719441"/>
                </a:lnTo>
                <a:lnTo>
                  <a:pt x="853411" y="759330"/>
                </a:lnTo>
                <a:lnTo>
                  <a:pt x="811767" y="786794"/>
                </a:lnTo>
                <a:lnTo>
                  <a:pt x="776406" y="795466"/>
                </a:lnTo>
                <a:lnTo>
                  <a:pt x="764570" y="796027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62751" y="3108898"/>
            <a:ext cx="2790825" cy="4064000"/>
          </a:xfrm>
          <a:custGeom>
            <a:avLst/>
            <a:gdLst/>
            <a:ahLst/>
            <a:cxnLst/>
            <a:rect l="l" t="t" r="r" b="b"/>
            <a:pathLst>
              <a:path w="2790825" h="4064000">
                <a:moveTo>
                  <a:pt x="1589829" y="12699"/>
                </a:moveTo>
                <a:lnTo>
                  <a:pt x="1202438" y="12699"/>
                </a:lnTo>
                <a:lnTo>
                  <a:pt x="1250177" y="0"/>
                </a:lnTo>
                <a:lnTo>
                  <a:pt x="1542090" y="0"/>
                </a:lnTo>
                <a:lnTo>
                  <a:pt x="1589829" y="12699"/>
                </a:lnTo>
                <a:close/>
              </a:path>
              <a:path w="2790825" h="4064000">
                <a:moveTo>
                  <a:pt x="1496579" y="4051299"/>
                </a:moveTo>
                <a:lnTo>
                  <a:pt x="1295681" y="4051299"/>
                </a:lnTo>
                <a:lnTo>
                  <a:pt x="1198254" y="4025899"/>
                </a:lnTo>
                <a:lnTo>
                  <a:pt x="1151612" y="4000499"/>
                </a:lnTo>
                <a:lnTo>
                  <a:pt x="1106853" y="3975099"/>
                </a:lnTo>
                <a:lnTo>
                  <a:pt x="1064351" y="3936999"/>
                </a:lnTo>
                <a:lnTo>
                  <a:pt x="1024482" y="3911599"/>
                </a:lnTo>
                <a:lnTo>
                  <a:pt x="790742" y="3670299"/>
                </a:lnTo>
                <a:lnTo>
                  <a:pt x="754799" y="3632199"/>
                </a:lnTo>
                <a:lnTo>
                  <a:pt x="723256" y="3594099"/>
                </a:lnTo>
                <a:lnTo>
                  <a:pt x="696236" y="3543299"/>
                </a:lnTo>
                <a:lnTo>
                  <a:pt x="673859" y="3505199"/>
                </a:lnTo>
                <a:lnTo>
                  <a:pt x="656244" y="3454399"/>
                </a:lnTo>
                <a:lnTo>
                  <a:pt x="643513" y="3403599"/>
                </a:lnTo>
                <a:lnTo>
                  <a:pt x="635786" y="3352799"/>
                </a:lnTo>
                <a:lnTo>
                  <a:pt x="633183" y="3301999"/>
                </a:lnTo>
                <a:lnTo>
                  <a:pt x="633183" y="3060699"/>
                </a:lnTo>
                <a:lnTo>
                  <a:pt x="631926" y="2997199"/>
                </a:lnTo>
                <a:lnTo>
                  <a:pt x="628237" y="2946399"/>
                </a:lnTo>
                <a:lnTo>
                  <a:pt x="622245" y="2895599"/>
                </a:lnTo>
                <a:lnTo>
                  <a:pt x="614074" y="2844799"/>
                </a:lnTo>
                <a:lnTo>
                  <a:pt x="603854" y="2793999"/>
                </a:lnTo>
                <a:lnTo>
                  <a:pt x="591709" y="2743199"/>
                </a:lnTo>
                <a:lnTo>
                  <a:pt x="577766" y="2692399"/>
                </a:lnTo>
                <a:lnTo>
                  <a:pt x="562153" y="2654299"/>
                </a:lnTo>
                <a:lnTo>
                  <a:pt x="544996" y="2603499"/>
                </a:lnTo>
                <a:lnTo>
                  <a:pt x="526422" y="2565399"/>
                </a:lnTo>
                <a:lnTo>
                  <a:pt x="506557" y="2527299"/>
                </a:lnTo>
                <a:lnTo>
                  <a:pt x="485529" y="2476499"/>
                </a:lnTo>
                <a:lnTo>
                  <a:pt x="463463" y="2438399"/>
                </a:lnTo>
                <a:lnTo>
                  <a:pt x="440486" y="2400299"/>
                </a:lnTo>
                <a:lnTo>
                  <a:pt x="416726" y="2362199"/>
                </a:lnTo>
                <a:lnTo>
                  <a:pt x="392309" y="2324099"/>
                </a:lnTo>
                <a:lnTo>
                  <a:pt x="367361" y="2285999"/>
                </a:lnTo>
                <a:lnTo>
                  <a:pt x="291490" y="2171699"/>
                </a:lnTo>
                <a:lnTo>
                  <a:pt x="266656" y="2133599"/>
                </a:lnTo>
                <a:lnTo>
                  <a:pt x="242028" y="2095499"/>
                </a:lnTo>
                <a:lnTo>
                  <a:pt x="217751" y="2057399"/>
                </a:lnTo>
                <a:lnTo>
                  <a:pt x="193973" y="2006599"/>
                </a:lnTo>
                <a:lnTo>
                  <a:pt x="170843" y="1968499"/>
                </a:lnTo>
                <a:lnTo>
                  <a:pt x="148505" y="1930399"/>
                </a:lnTo>
                <a:lnTo>
                  <a:pt x="127109" y="1892299"/>
                </a:lnTo>
                <a:lnTo>
                  <a:pt x="106801" y="1854199"/>
                </a:lnTo>
                <a:lnTo>
                  <a:pt x="87728" y="1803399"/>
                </a:lnTo>
                <a:lnTo>
                  <a:pt x="70038" y="1765299"/>
                </a:lnTo>
                <a:lnTo>
                  <a:pt x="53878" y="1714499"/>
                </a:lnTo>
                <a:lnTo>
                  <a:pt x="39395" y="1663699"/>
                </a:lnTo>
                <a:lnTo>
                  <a:pt x="26736" y="1625599"/>
                </a:lnTo>
                <a:lnTo>
                  <a:pt x="16049" y="1574799"/>
                </a:lnTo>
                <a:lnTo>
                  <a:pt x="7480" y="1523999"/>
                </a:lnTo>
                <a:lnTo>
                  <a:pt x="1177" y="1473199"/>
                </a:lnTo>
                <a:lnTo>
                  <a:pt x="0" y="1447799"/>
                </a:lnTo>
                <a:lnTo>
                  <a:pt x="0" y="1257299"/>
                </a:lnTo>
                <a:lnTo>
                  <a:pt x="3510" y="1219199"/>
                </a:lnTo>
                <a:lnTo>
                  <a:pt x="9309" y="1168399"/>
                </a:lnTo>
                <a:lnTo>
                  <a:pt x="16701" y="1117599"/>
                </a:lnTo>
                <a:lnTo>
                  <a:pt x="25660" y="1079499"/>
                </a:lnTo>
                <a:lnTo>
                  <a:pt x="36157" y="1028699"/>
                </a:lnTo>
                <a:lnTo>
                  <a:pt x="48165" y="990599"/>
                </a:lnTo>
                <a:lnTo>
                  <a:pt x="61654" y="939799"/>
                </a:lnTo>
                <a:lnTo>
                  <a:pt x="76598" y="901699"/>
                </a:lnTo>
                <a:lnTo>
                  <a:pt x="92968" y="863599"/>
                </a:lnTo>
                <a:lnTo>
                  <a:pt x="110736" y="812799"/>
                </a:lnTo>
                <a:lnTo>
                  <a:pt x="129875" y="774699"/>
                </a:lnTo>
                <a:lnTo>
                  <a:pt x="150356" y="736599"/>
                </a:lnTo>
                <a:lnTo>
                  <a:pt x="172151" y="698499"/>
                </a:lnTo>
                <a:lnTo>
                  <a:pt x="195233" y="660399"/>
                </a:lnTo>
                <a:lnTo>
                  <a:pt x="219573" y="622299"/>
                </a:lnTo>
                <a:lnTo>
                  <a:pt x="245143" y="584199"/>
                </a:lnTo>
                <a:lnTo>
                  <a:pt x="271916" y="546099"/>
                </a:lnTo>
                <a:lnTo>
                  <a:pt x="299863" y="507999"/>
                </a:lnTo>
                <a:lnTo>
                  <a:pt x="328957" y="469899"/>
                </a:lnTo>
                <a:lnTo>
                  <a:pt x="359169" y="444499"/>
                </a:lnTo>
                <a:lnTo>
                  <a:pt x="390472" y="406399"/>
                </a:lnTo>
                <a:lnTo>
                  <a:pt x="422837" y="380999"/>
                </a:lnTo>
                <a:lnTo>
                  <a:pt x="456236" y="342899"/>
                </a:lnTo>
                <a:lnTo>
                  <a:pt x="490643" y="317499"/>
                </a:lnTo>
                <a:lnTo>
                  <a:pt x="526027" y="292099"/>
                </a:lnTo>
                <a:lnTo>
                  <a:pt x="562363" y="266699"/>
                </a:lnTo>
                <a:lnTo>
                  <a:pt x="599621" y="241299"/>
                </a:lnTo>
                <a:lnTo>
                  <a:pt x="637774" y="215899"/>
                </a:lnTo>
                <a:lnTo>
                  <a:pt x="676793" y="190499"/>
                </a:lnTo>
                <a:lnTo>
                  <a:pt x="716651" y="165099"/>
                </a:lnTo>
                <a:lnTo>
                  <a:pt x="757319" y="139699"/>
                </a:lnTo>
                <a:lnTo>
                  <a:pt x="798771" y="126999"/>
                </a:lnTo>
                <a:lnTo>
                  <a:pt x="840977" y="101599"/>
                </a:lnTo>
                <a:lnTo>
                  <a:pt x="927541" y="76199"/>
                </a:lnTo>
                <a:lnTo>
                  <a:pt x="1155201" y="12699"/>
                </a:lnTo>
                <a:lnTo>
                  <a:pt x="1637066" y="12699"/>
                </a:lnTo>
                <a:lnTo>
                  <a:pt x="1864726" y="76199"/>
                </a:lnTo>
                <a:lnTo>
                  <a:pt x="1951290" y="101599"/>
                </a:lnTo>
                <a:lnTo>
                  <a:pt x="1993496" y="126999"/>
                </a:lnTo>
                <a:lnTo>
                  <a:pt x="2034948" y="139699"/>
                </a:lnTo>
                <a:lnTo>
                  <a:pt x="2075616" y="165099"/>
                </a:lnTo>
                <a:lnTo>
                  <a:pt x="2115474" y="190499"/>
                </a:lnTo>
                <a:lnTo>
                  <a:pt x="2154493" y="215899"/>
                </a:lnTo>
                <a:lnTo>
                  <a:pt x="2192646" y="241299"/>
                </a:lnTo>
                <a:lnTo>
                  <a:pt x="1347665" y="241299"/>
                </a:lnTo>
                <a:lnTo>
                  <a:pt x="1299686" y="253999"/>
                </a:lnTo>
                <a:lnTo>
                  <a:pt x="1205408" y="253999"/>
                </a:lnTo>
                <a:lnTo>
                  <a:pt x="1024691" y="304799"/>
                </a:lnTo>
                <a:lnTo>
                  <a:pt x="938896" y="330199"/>
                </a:lnTo>
                <a:lnTo>
                  <a:pt x="897280" y="355599"/>
                </a:lnTo>
                <a:lnTo>
                  <a:pt x="856571" y="380999"/>
                </a:lnTo>
                <a:lnTo>
                  <a:pt x="816811" y="393699"/>
                </a:lnTo>
                <a:lnTo>
                  <a:pt x="778039" y="419099"/>
                </a:lnTo>
                <a:lnTo>
                  <a:pt x="740295" y="444499"/>
                </a:lnTo>
                <a:lnTo>
                  <a:pt x="703620" y="469899"/>
                </a:lnTo>
                <a:lnTo>
                  <a:pt x="668054" y="495299"/>
                </a:lnTo>
                <a:lnTo>
                  <a:pt x="633636" y="520699"/>
                </a:lnTo>
                <a:lnTo>
                  <a:pt x="600408" y="558799"/>
                </a:lnTo>
                <a:lnTo>
                  <a:pt x="568409" y="584199"/>
                </a:lnTo>
                <a:lnTo>
                  <a:pt x="537679" y="622299"/>
                </a:lnTo>
                <a:lnTo>
                  <a:pt x="508259" y="647699"/>
                </a:lnTo>
                <a:lnTo>
                  <a:pt x="480189" y="685799"/>
                </a:lnTo>
                <a:lnTo>
                  <a:pt x="453509" y="723899"/>
                </a:lnTo>
                <a:lnTo>
                  <a:pt x="428259" y="761999"/>
                </a:lnTo>
                <a:lnTo>
                  <a:pt x="404479" y="800099"/>
                </a:lnTo>
                <a:lnTo>
                  <a:pt x="382210" y="838199"/>
                </a:lnTo>
                <a:lnTo>
                  <a:pt x="361492" y="876299"/>
                </a:lnTo>
                <a:lnTo>
                  <a:pt x="342364" y="914399"/>
                </a:lnTo>
                <a:lnTo>
                  <a:pt x="324867" y="952499"/>
                </a:lnTo>
                <a:lnTo>
                  <a:pt x="309042" y="990599"/>
                </a:lnTo>
                <a:lnTo>
                  <a:pt x="294928" y="1041399"/>
                </a:lnTo>
                <a:lnTo>
                  <a:pt x="282566" y="1079499"/>
                </a:lnTo>
                <a:lnTo>
                  <a:pt x="271995" y="1130299"/>
                </a:lnTo>
                <a:lnTo>
                  <a:pt x="263257" y="1168399"/>
                </a:lnTo>
                <a:lnTo>
                  <a:pt x="256390" y="1219199"/>
                </a:lnTo>
                <a:lnTo>
                  <a:pt x="251436" y="1257299"/>
                </a:lnTo>
                <a:lnTo>
                  <a:pt x="248434" y="1308099"/>
                </a:lnTo>
                <a:lnTo>
                  <a:pt x="247425" y="1358899"/>
                </a:lnTo>
                <a:lnTo>
                  <a:pt x="248915" y="1409699"/>
                </a:lnTo>
                <a:lnTo>
                  <a:pt x="253277" y="1460499"/>
                </a:lnTo>
                <a:lnTo>
                  <a:pt x="260353" y="1511299"/>
                </a:lnTo>
                <a:lnTo>
                  <a:pt x="269983" y="1562099"/>
                </a:lnTo>
                <a:lnTo>
                  <a:pt x="282006" y="1600199"/>
                </a:lnTo>
                <a:lnTo>
                  <a:pt x="296264" y="1650999"/>
                </a:lnTo>
                <a:lnTo>
                  <a:pt x="312597" y="1689099"/>
                </a:lnTo>
                <a:lnTo>
                  <a:pt x="330845" y="1739899"/>
                </a:lnTo>
                <a:lnTo>
                  <a:pt x="350848" y="1777999"/>
                </a:lnTo>
                <a:lnTo>
                  <a:pt x="372448" y="1816099"/>
                </a:lnTo>
                <a:lnTo>
                  <a:pt x="395483" y="1854199"/>
                </a:lnTo>
                <a:lnTo>
                  <a:pt x="419796" y="1904999"/>
                </a:lnTo>
                <a:lnTo>
                  <a:pt x="445225" y="1943099"/>
                </a:lnTo>
                <a:lnTo>
                  <a:pt x="471612" y="1981199"/>
                </a:lnTo>
                <a:lnTo>
                  <a:pt x="498796" y="2019299"/>
                </a:lnTo>
                <a:lnTo>
                  <a:pt x="551928" y="2108199"/>
                </a:lnTo>
                <a:lnTo>
                  <a:pt x="628278" y="2222499"/>
                </a:lnTo>
                <a:lnTo>
                  <a:pt x="653337" y="2260599"/>
                </a:lnTo>
                <a:lnTo>
                  <a:pt x="677934" y="2311399"/>
                </a:lnTo>
                <a:lnTo>
                  <a:pt x="701912" y="2349499"/>
                </a:lnTo>
                <a:lnTo>
                  <a:pt x="725110" y="2400299"/>
                </a:lnTo>
                <a:lnTo>
                  <a:pt x="747369" y="2438399"/>
                </a:lnTo>
                <a:lnTo>
                  <a:pt x="768530" y="2489199"/>
                </a:lnTo>
                <a:lnTo>
                  <a:pt x="788433" y="2539999"/>
                </a:lnTo>
                <a:lnTo>
                  <a:pt x="806919" y="2590799"/>
                </a:lnTo>
                <a:lnTo>
                  <a:pt x="823829" y="2641599"/>
                </a:lnTo>
                <a:lnTo>
                  <a:pt x="839004" y="2692399"/>
                </a:lnTo>
                <a:lnTo>
                  <a:pt x="2214731" y="2692399"/>
                </a:lnTo>
                <a:lnTo>
                  <a:pt x="2203229" y="2730499"/>
                </a:lnTo>
                <a:lnTo>
                  <a:pt x="2189912" y="2781299"/>
                </a:lnTo>
                <a:lnTo>
                  <a:pt x="2178763" y="2844799"/>
                </a:lnTo>
                <a:lnTo>
                  <a:pt x="2172216" y="2920999"/>
                </a:lnTo>
                <a:lnTo>
                  <a:pt x="2170414" y="2946399"/>
                </a:lnTo>
                <a:lnTo>
                  <a:pt x="880493" y="2946399"/>
                </a:lnTo>
                <a:lnTo>
                  <a:pt x="882290" y="2971799"/>
                </a:lnTo>
                <a:lnTo>
                  <a:pt x="883589" y="2997199"/>
                </a:lnTo>
                <a:lnTo>
                  <a:pt x="884377" y="3035299"/>
                </a:lnTo>
                <a:lnTo>
                  <a:pt x="884642" y="3060699"/>
                </a:lnTo>
                <a:lnTo>
                  <a:pt x="884642" y="3301999"/>
                </a:lnTo>
                <a:lnTo>
                  <a:pt x="886173" y="3327399"/>
                </a:lnTo>
                <a:lnTo>
                  <a:pt x="890708" y="3352799"/>
                </a:lnTo>
                <a:lnTo>
                  <a:pt x="898157" y="3378199"/>
                </a:lnTo>
                <a:lnTo>
                  <a:pt x="908429" y="3403599"/>
                </a:lnTo>
                <a:lnTo>
                  <a:pt x="2148772" y="3403599"/>
                </a:lnTo>
                <a:lnTo>
                  <a:pt x="2136042" y="3454399"/>
                </a:lnTo>
                <a:lnTo>
                  <a:pt x="2118429" y="3505199"/>
                </a:lnTo>
                <a:lnTo>
                  <a:pt x="2096053" y="3543299"/>
                </a:lnTo>
                <a:lnTo>
                  <a:pt x="2069034" y="3594099"/>
                </a:lnTo>
                <a:lnTo>
                  <a:pt x="2037493" y="3632199"/>
                </a:lnTo>
                <a:lnTo>
                  <a:pt x="2013531" y="3657599"/>
                </a:lnTo>
                <a:lnTo>
                  <a:pt x="1134407" y="3657599"/>
                </a:lnTo>
                <a:lnTo>
                  <a:pt x="1202291" y="3733799"/>
                </a:lnTo>
                <a:lnTo>
                  <a:pt x="1240222" y="3759199"/>
                </a:lnTo>
                <a:lnTo>
                  <a:pt x="1282015" y="3784599"/>
                </a:lnTo>
                <a:lnTo>
                  <a:pt x="1326565" y="3797299"/>
                </a:lnTo>
                <a:lnTo>
                  <a:pt x="1372769" y="3809999"/>
                </a:lnTo>
                <a:lnTo>
                  <a:pt x="1866217" y="3809999"/>
                </a:lnTo>
                <a:lnTo>
                  <a:pt x="1767793" y="3911599"/>
                </a:lnTo>
                <a:lnTo>
                  <a:pt x="1727928" y="3936999"/>
                </a:lnTo>
                <a:lnTo>
                  <a:pt x="1685424" y="3975099"/>
                </a:lnTo>
                <a:lnTo>
                  <a:pt x="1640661" y="4000499"/>
                </a:lnTo>
                <a:lnTo>
                  <a:pt x="1594014" y="4025899"/>
                </a:lnTo>
                <a:lnTo>
                  <a:pt x="1496579" y="4051299"/>
                </a:lnTo>
                <a:close/>
              </a:path>
              <a:path w="2790825" h="4064000">
                <a:moveTo>
                  <a:pt x="2214731" y="2692399"/>
                </a:moveTo>
                <a:lnTo>
                  <a:pt x="1952844" y="2692399"/>
                </a:lnTo>
                <a:lnTo>
                  <a:pt x="1968095" y="2641599"/>
                </a:lnTo>
                <a:lnTo>
                  <a:pt x="1985139" y="2590799"/>
                </a:lnTo>
                <a:lnTo>
                  <a:pt x="2003803" y="2539999"/>
                </a:lnTo>
                <a:lnTo>
                  <a:pt x="2023919" y="2489199"/>
                </a:lnTo>
                <a:lnTo>
                  <a:pt x="2045316" y="2438399"/>
                </a:lnTo>
                <a:lnTo>
                  <a:pt x="2067823" y="2387599"/>
                </a:lnTo>
                <a:lnTo>
                  <a:pt x="2091269" y="2349499"/>
                </a:lnTo>
                <a:lnTo>
                  <a:pt x="2115486" y="2298699"/>
                </a:lnTo>
                <a:lnTo>
                  <a:pt x="2140301" y="2260599"/>
                </a:lnTo>
                <a:lnTo>
                  <a:pt x="2165545" y="2222499"/>
                </a:lnTo>
                <a:lnTo>
                  <a:pt x="2191047" y="2184399"/>
                </a:lnTo>
                <a:lnTo>
                  <a:pt x="2216637" y="2133599"/>
                </a:lnTo>
                <a:lnTo>
                  <a:pt x="2242145" y="2095499"/>
                </a:lnTo>
                <a:lnTo>
                  <a:pt x="2295052" y="2019299"/>
                </a:lnTo>
                <a:lnTo>
                  <a:pt x="2322070" y="1981199"/>
                </a:lnTo>
                <a:lnTo>
                  <a:pt x="2348295" y="1930399"/>
                </a:lnTo>
                <a:lnTo>
                  <a:pt x="2373568" y="1892299"/>
                </a:lnTo>
                <a:lnTo>
                  <a:pt x="2397730" y="1854199"/>
                </a:lnTo>
                <a:lnTo>
                  <a:pt x="2420623" y="1816099"/>
                </a:lnTo>
                <a:lnTo>
                  <a:pt x="2442088" y="1777999"/>
                </a:lnTo>
                <a:lnTo>
                  <a:pt x="2461968" y="1727199"/>
                </a:lnTo>
                <a:lnTo>
                  <a:pt x="2480102" y="1689099"/>
                </a:lnTo>
                <a:lnTo>
                  <a:pt x="2496333" y="1638299"/>
                </a:lnTo>
                <a:lnTo>
                  <a:pt x="2510502" y="1600199"/>
                </a:lnTo>
                <a:lnTo>
                  <a:pt x="2522450" y="1549399"/>
                </a:lnTo>
                <a:lnTo>
                  <a:pt x="2532019" y="1511299"/>
                </a:lnTo>
                <a:lnTo>
                  <a:pt x="2539051" y="1460499"/>
                </a:lnTo>
                <a:lnTo>
                  <a:pt x="2543386" y="1409699"/>
                </a:lnTo>
                <a:lnTo>
                  <a:pt x="2544866" y="1358899"/>
                </a:lnTo>
                <a:lnTo>
                  <a:pt x="2543857" y="1308099"/>
                </a:lnTo>
                <a:lnTo>
                  <a:pt x="2540854" y="1257299"/>
                </a:lnTo>
                <a:lnTo>
                  <a:pt x="2535900" y="1219199"/>
                </a:lnTo>
                <a:lnTo>
                  <a:pt x="2529033" y="1168399"/>
                </a:lnTo>
                <a:lnTo>
                  <a:pt x="2520294" y="1130299"/>
                </a:lnTo>
                <a:lnTo>
                  <a:pt x="2509723" y="1079499"/>
                </a:lnTo>
                <a:lnTo>
                  <a:pt x="2497360" y="1041399"/>
                </a:lnTo>
                <a:lnTo>
                  <a:pt x="2483246" y="990599"/>
                </a:lnTo>
                <a:lnTo>
                  <a:pt x="2467420" y="952499"/>
                </a:lnTo>
                <a:lnTo>
                  <a:pt x="2449923" y="914399"/>
                </a:lnTo>
                <a:lnTo>
                  <a:pt x="2430795" y="876299"/>
                </a:lnTo>
                <a:lnTo>
                  <a:pt x="2410077" y="838199"/>
                </a:lnTo>
                <a:lnTo>
                  <a:pt x="2387807" y="800099"/>
                </a:lnTo>
                <a:lnTo>
                  <a:pt x="2364027" y="761999"/>
                </a:lnTo>
                <a:lnTo>
                  <a:pt x="2338777" y="723899"/>
                </a:lnTo>
                <a:lnTo>
                  <a:pt x="2312097" y="685799"/>
                </a:lnTo>
                <a:lnTo>
                  <a:pt x="2284027" y="647699"/>
                </a:lnTo>
                <a:lnTo>
                  <a:pt x="2254607" y="622299"/>
                </a:lnTo>
                <a:lnTo>
                  <a:pt x="2223878" y="584199"/>
                </a:lnTo>
                <a:lnTo>
                  <a:pt x="2191879" y="558799"/>
                </a:lnTo>
                <a:lnTo>
                  <a:pt x="2158651" y="520699"/>
                </a:lnTo>
                <a:lnTo>
                  <a:pt x="2124233" y="495299"/>
                </a:lnTo>
                <a:lnTo>
                  <a:pt x="2088667" y="469899"/>
                </a:lnTo>
                <a:lnTo>
                  <a:pt x="2051993" y="444499"/>
                </a:lnTo>
                <a:lnTo>
                  <a:pt x="2014249" y="419099"/>
                </a:lnTo>
                <a:lnTo>
                  <a:pt x="1975478" y="393699"/>
                </a:lnTo>
                <a:lnTo>
                  <a:pt x="1935718" y="380999"/>
                </a:lnTo>
                <a:lnTo>
                  <a:pt x="1895010" y="355599"/>
                </a:lnTo>
                <a:lnTo>
                  <a:pt x="1853395" y="330199"/>
                </a:lnTo>
                <a:lnTo>
                  <a:pt x="1767601" y="304799"/>
                </a:lnTo>
                <a:lnTo>
                  <a:pt x="1586888" y="253999"/>
                </a:lnTo>
                <a:lnTo>
                  <a:pt x="1492612" y="253999"/>
                </a:lnTo>
                <a:lnTo>
                  <a:pt x="1444634" y="241299"/>
                </a:lnTo>
                <a:lnTo>
                  <a:pt x="2192646" y="241299"/>
                </a:lnTo>
                <a:lnTo>
                  <a:pt x="2229904" y="266699"/>
                </a:lnTo>
                <a:lnTo>
                  <a:pt x="2266239" y="292099"/>
                </a:lnTo>
                <a:lnTo>
                  <a:pt x="2301624" y="317499"/>
                </a:lnTo>
                <a:lnTo>
                  <a:pt x="2336030" y="342899"/>
                </a:lnTo>
                <a:lnTo>
                  <a:pt x="2369430" y="380999"/>
                </a:lnTo>
                <a:lnTo>
                  <a:pt x="2401795" y="406399"/>
                </a:lnTo>
                <a:lnTo>
                  <a:pt x="2433098" y="444499"/>
                </a:lnTo>
                <a:lnTo>
                  <a:pt x="2463310" y="469899"/>
                </a:lnTo>
                <a:lnTo>
                  <a:pt x="2492404" y="507999"/>
                </a:lnTo>
                <a:lnTo>
                  <a:pt x="2520351" y="546099"/>
                </a:lnTo>
                <a:lnTo>
                  <a:pt x="2547124" y="584199"/>
                </a:lnTo>
                <a:lnTo>
                  <a:pt x="2572694" y="622299"/>
                </a:lnTo>
                <a:lnTo>
                  <a:pt x="2597034" y="660399"/>
                </a:lnTo>
                <a:lnTo>
                  <a:pt x="2620116" y="698499"/>
                </a:lnTo>
                <a:lnTo>
                  <a:pt x="2641911" y="736599"/>
                </a:lnTo>
                <a:lnTo>
                  <a:pt x="2662392" y="774699"/>
                </a:lnTo>
                <a:lnTo>
                  <a:pt x="2681530" y="812799"/>
                </a:lnTo>
                <a:lnTo>
                  <a:pt x="2699299" y="863599"/>
                </a:lnTo>
                <a:lnTo>
                  <a:pt x="2715669" y="901699"/>
                </a:lnTo>
                <a:lnTo>
                  <a:pt x="2730613" y="939799"/>
                </a:lnTo>
                <a:lnTo>
                  <a:pt x="2744102" y="990599"/>
                </a:lnTo>
                <a:lnTo>
                  <a:pt x="2756109" y="1028699"/>
                </a:lnTo>
                <a:lnTo>
                  <a:pt x="2766607" y="1079499"/>
                </a:lnTo>
                <a:lnTo>
                  <a:pt x="2775566" y="1117599"/>
                </a:lnTo>
                <a:lnTo>
                  <a:pt x="2782958" y="1168399"/>
                </a:lnTo>
                <a:lnTo>
                  <a:pt x="2788757" y="1219199"/>
                </a:lnTo>
                <a:lnTo>
                  <a:pt x="2790824" y="1231899"/>
                </a:lnTo>
                <a:lnTo>
                  <a:pt x="2790824" y="1473199"/>
                </a:lnTo>
                <a:lnTo>
                  <a:pt x="2790537" y="1473199"/>
                </a:lnTo>
                <a:lnTo>
                  <a:pt x="2783581" y="1523999"/>
                </a:lnTo>
                <a:lnTo>
                  <a:pt x="2774141" y="1574799"/>
                </a:lnTo>
                <a:lnTo>
                  <a:pt x="2762390" y="1625599"/>
                </a:lnTo>
                <a:lnTo>
                  <a:pt x="2748499" y="1676399"/>
                </a:lnTo>
                <a:lnTo>
                  <a:pt x="2732641" y="1727199"/>
                </a:lnTo>
                <a:lnTo>
                  <a:pt x="2714988" y="1777999"/>
                </a:lnTo>
                <a:lnTo>
                  <a:pt x="2695712" y="1828799"/>
                </a:lnTo>
                <a:lnTo>
                  <a:pt x="2674985" y="1866899"/>
                </a:lnTo>
                <a:lnTo>
                  <a:pt x="2652980" y="1904999"/>
                </a:lnTo>
                <a:lnTo>
                  <a:pt x="2629868" y="1955799"/>
                </a:lnTo>
                <a:lnTo>
                  <a:pt x="2605823" y="1993899"/>
                </a:lnTo>
                <a:lnTo>
                  <a:pt x="2581015" y="2031999"/>
                </a:lnTo>
                <a:lnTo>
                  <a:pt x="2555619" y="2082799"/>
                </a:lnTo>
                <a:lnTo>
                  <a:pt x="2529804" y="2120899"/>
                </a:lnTo>
                <a:lnTo>
                  <a:pt x="2503745" y="2158999"/>
                </a:lnTo>
                <a:lnTo>
                  <a:pt x="2449964" y="2235199"/>
                </a:lnTo>
                <a:lnTo>
                  <a:pt x="2422686" y="2285999"/>
                </a:lnTo>
                <a:lnTo>
                  <a:pt x="2395928" y="2324099"/>
                </a:lnTo>
                <a:lnTo>
                  <a:pt x="2369840" y="2362199"/>
                </a:lnTo>
                <a:lnTo>
                  <a:pt x="2344571" y="2412999"/>
                </a:lnTo>
                <a:lnTo>
                  <a:pt x="2320272" y="2451099"/>
                </a:lnTo>
                <a:lnTo>
                  <a:pt x="2297093" y="2501899"/>
                </a:lnTo>
                <a:lnTo>
                  <a:pt x="2275182" y="2539999"/>
                </a:lnTo>
                <a:lnTo>
                  <a:pt x="2254691" y="2590799"/>
                </a:lnTo>
                <a:lnTo>
                  <a:pt x="2235769" y="2628899"/>
                </a:lnTo>
                <a:lnTo>
                  <a:pt x="2218565" y="2679699"/>
                </a:lnTo>
                <a:lnTo>
                  <a:pt x="2214731" y="2692399"/>
                </a:lnTo>
                <a:close/>
              </a:path>
              <a:path w="2790825" h="4064000">
                <a:moveTo>
                  <a:pt x="1773870" y="2692399"/>
                </a:moveTo>
                <a:lnTo>
                  <a:pt x="997057" y="2692399"/>
                </a:lnTo>
                <a:lnTo>
                  <a:pt x="1040138" y="2666999"/>
                </a:lnTo>
                <a:lnTo>
                  <a:pt x="1081692" y="2641599"/>
                </a:lnTo>
                <a:lnTo>
                  <a:pt x="1121713" y="2616199"/>
                </a:lnTo>
                <a:lnTo>
                  <a:pt x="1160193" y="2590799"/>
                </a:lnTo>
                <a:lnTo>
                  <a:pt x="1197127" y="2565399"/>
                </a:lnTo>
                <a:lnTo>
                  <a:pt x="1147097" y="2501899"/>
                </a:lnTo>
                <a:lnTo>
                  <a:pt x="1103602" y="2451099"/>
                </a:lnTo>
                <a:lnTo>
                  <a:pt x="1066194" y="2387599"/>
                </a:lnTo>
                <a:lnTo>
                  <a:pt x="1034430" y="2336799"/>
                </a:lnTo>
                <a:lnTo>
                  <a:pt x="1007864" y="2285999"/>
                </a:lnTo>
                <a:lnTo>
                  <a:pt x="986049" y="2235199"/>
                </a:lnTo>
                <a:lnTo>
                  <a:pt x="968540" y="2184399"/>
                </a:lnTo>
                <a:lnTo>
                  <a:pt x="954892" y="2133599"/>
                </a:lnTo>
                <a:lnTo>
                  <a:pt x="944658" y="2082799"/>
                </a:lnTo>
                <a:lnTo>
                  <a:pt x="937394" y="2044699"/>
                </a:lnTo>
                <a:lnTo>
                  <a:pt x="932654" y="2006599"/>
                </a:lnTo>
                <a:lnTo>
                  <a:pt x="928962" y="1943099"/>
                </a:lnTo>
                <a:lnTo>
                  <a:pt x="929119" y="1917699"/>
                </a:lnTo>
                <a:lnTo>
                  <a:pt x="930017" y="1904999"/>
                </a:lnTo>
                <a:lnTo>
                  <a:pt x="931210" y="1892299"/>
                </a:lnTo>
                <a:lnTo>
                  <a:pt x="934629" y="1841499"/>
                </a:lnTo>
                <a:lnTo>
                  <a:pt x="943060" y="1790699"/>
                </a:lnTo>
                <a:lnTo>
                  <a:pt x="956230" y="1752599"/>
                </a:lnTo>
                <a:lnTo>
                  <a:pt x="973870" y="1701799"/>
                </a:lnTo>
                <a:lnTo>
                  <a:pt x="995709" y="1663699"/>
                </a:lnTo>
                <a:lnTo>
                  <a:pt x="1021476" y="1625599"/>
                </a:lnTo>
                <a:lnTo>
                  <a:pt x="1050900" y="1587499"/>
                </a:lnTo>
                <a:lnTo>
                  <a:pt x="1083711" y="1562099"/>
                </a:lnTo>
                <a:lnTo>
                  <a:pt x="1119637" y="1523999"/>
                </a:lnTo>
                <a:lnTo>
                  <a:pt x="1158408" y="1498599"/>
                </a:lnTo>
                <a:lnTo>
                  <a:pt x="1199753" y="1485899"/>
                </a:lnTo>
                <a:lnTo>
                  <a:pt x="1243400" y="1460499"/>
                </a:lnTo>
                <a:lnTo>
                  <a:pt x="1289081" y="1447799"/>
                </a:lnTo>
                <a:lnTo>
                  <a:pt x="1476867" y="1447799"/>
                </a:lnTo>
                <a:lnTo>
                  <a:pt x="1520358" y="1460499"/>
                </a:lnTo>
                <a:lnTo>
                  <a:pt x="1562064" y="1473199"/>
                </a:lnTo>
                <a:lnTo>
                  <a:pt x="1601758" y="1498599"/>
                </a:lnTo>
                <a:lnTo>
                  <a:pt x="1639208" y="1523999"/>
                </a:lnTo>
                <a:lnTo>
                  <a:pt x="1674184" y="1549399"/>
                </a:lnTo>
                <a:lnTo>
                  <a:pt x="1706458" y="1574799"/>
                </a:lnTo>
                <a:lnTo>
                  <a:pt x="1735800" y="1612899"/>
                </a:lnTo>
                <a:lnTo>
                  <a:pt x="1761978" y="1638299"/>
                </a:lnTo>
                <a:lnTo>
                  <a:pt x="1784765" y="1676399"/>
                </a:lnTo>
                <a:lnTo>
                  <a:pt x="1791153" y="1689099"/>
                </a:lnTo>
                <a:lnTo>
                  <a:pt x="1385447" y="1689099"/>
                </a:lnTo>
                <a:lnTo>
                  <a:pt x="1338985" y="1701799"/>
                </a:lnTo>
                <a:lnTo>
                  <a:pt x="1296307" y="1714499"/>
                </a:lnTo>
                <a:lnTo>
                  <a:pt x="1258637" y="1739899"/>
                </a:lnTo>
                <a:lnTo>
                  <a:pt x="1227204" y="1765299"/>
                </a:lnTo>
                <a:lnTo>
                  <a:pt x="1203234" y="1803399"/>
                </a:lnTo>
                <a:lnTo>
                  <a:pt x="1187952" y="1854199"/>
                </a:lnTo>
                <a:lnTo>
                  <a:pt x="1182585" y="1892299"/>
                </a:lnTo>
                <a:lnTo>
                  <a:pt x="1182585" y="1904999"/>
                </a:lnTo>
                <a:lnTo>
                  <a:pt x="1181269" y="1917699"/>
                </a:lnTo>
                <a:lnTo>
                  <a:pt x="1180435" y="1930399"/>
                </a:lnTo>
                <a:lnTo>
                  <a:pt x="1179944" y="1943099"/>
                </a:lnTo>
                <a:lnTo>
                  <a:pt x="1180938" y="1968499"/>
                </a:lnTo>
                <a:lnTo>
                  <a:pt x="1184558" y="2006599"/>
                </a:lnTo>
                <a:lnTo>
                  <a:pt x="1191943" y="2044699"/>
                </a:lnTo>
                <a:lnTo>
                  <a:pt x="1204236" y="2095499"/>
                </a:lnTo>
                <a:lnTo>
                  <a:pt x="1222576" y="2146299"/>
                </a:lnTo>
                <a:lnTo>
                  <a:pt x="1248105" y="2209799"/>
                </a:lnTo>
                <a:lnTo>
                  <a:pt x="1281962" y="2260599"/>
                </a:lnTo>
                <a:lnTo>
                  <a:pt x="1325290" y="2324099"/>
                </a:lnTo>
                <a:lnTo>
                  <a:pt x="1379228" y="2400299"/>
                </a:lnTo>
                <a:lnTo>
                  <a:pt x="1682918" y="2400299"/>
                </a:lnTo>
                <a:lnTo>
                  <a:pt x="1660328" y="2438399"/>
                </a:lnTo>
                <a:lnTo>
                  <a:pt x="1616547" y="2501899"/>
                </a:lnTo>
                <a:lnTo>
                  <a:pt x="1566172" y="2565399"/>
                </a:lnTo>
                <a:lnTo>
                  <a:pt x="1603059" y="2590799"/>
                </a:lnTo>
                <a:lnTo>
                  <a:pt x="1642202" y="2616199"/>
                </a:lnTo>
                <a:lnTo>
                  <a:pt x="1683671" y="2641599"/>
                </a:lnTo>
                <a:lnTo>
                  <a:pt x="1727537" y="2666999"/>
                </a:lnTo>
                <a:lnTo>
                  <a:pt x="1773870" y="2692399"/>
                </a:lnTo>
                <a:close/>
              </a:path>
              <a:path w="2790825" h="4064000">
                <a:moveTo>
                  <a:pt x="1682918" y="2400299"/>
                </a:moveTo>
                <a:lnTo>
                  <a:pt x="1379228" y="2400299"/>
                </a:lnTo>
                <a:lnTo>
                  <a:pt x="1410670" y="2349499"/>
                </a:lnTo>
                <a:lnTo>
                  <a:pt x="1439817" y="2311399"/>
                </a:lnTo>
                <a:lnTo>
                  <a:pt x="1466657" y="2273299"/>
                </a:lnTo>
                <a:lnTo>
                  <a:pt x="1491183" y="2222499"/>
                </a:lnTo>
                <a:lnTo>
                  <a:pt x="1513385" y="2184399"/>
                </a:lnTo>
                <a:lnTo>
                  <a:pt x="1543673" y="2108199"/>
                </a:lnTo>
                <a:lnTo>
                  <a:pt x="1564453" y="2044699"/>
                </a:lnTo>
                <a:lnTo>
                  <a:pt x="1577515" y="1981199"/>
                </a:lnTo>
                <a:lnTo>
                  <a:pt x="1584650" y="1943099"/>
                </a:lnTo>
                <a:lnTo>
                  <a:pt x="1587648" y="1904999"/>
                </a:lnTo>
                <a:lnTo>
                  <a:pt x="1588300" y="1892299"/>
                </a:lnTo>
                <a:lnTo>
                  <a:pt x="1582942" y="1854199"/>
                </a:lnTo>
                <a:lnTo>
                  <a:pt x="1567659" y="1803399"/>
                </a:lnTo>
                <a:lnTo>
                  <a:pt x="1543687" y="1765299"/>
                </a:lnTo>
                <a:lnTo>
                  <a:pt x="1512253" y="1739899"/>
                </a:lnTo>
                <a:lnTo>
                  <a:pt x="1474583" y="1714499"/>
                </a:lnTo>
                <a:lnTo>
                  <a:pt x="1431906" y="1701799"/>
                </a:lnTo>
                <a:lnTo>
                  <a:pt x="1385447" y="1689099"/>
                </a:lnTo>
                <a:lnTo>
                  <a:pt x="1791153" y="1689099"/>
                </a:lnTo>
                <a:lnTo>
                  <a:pt x="1819241" y="1765299"/>
                </a:lnTo>
                <a:lnTo>
                  <a:pt x="1830471" y="1803399"/>
                </a:lnTo>
                <a:lnTo>
                  <a:pt x="1837390" y="1854199"/>
                </a:lnTo>
                <a:lnTo>
                  <a:pt x="1839767" y="1892299"/>
                </a:lnTo>
                <a:lnTo>
                  <a:pt x="1839642" y="1904999"/>
                </a:lnTo>
                <a:lnTo>
                  <a:pt x="1837175" y="1943099"/>
                </a:lnTo>
                <a:lnTo>
                  <a:pt x="1828671" y="2006599"/>
                </a:lnTo>
                <a:lnTo>
                  <a:pt x="1820999" y="2044699"/>
                </a:lnTo>
                <a:lnTo>
                  <a:pt x="1810432" y="2095499"/>
                </a:lnTo>
                <a:lnTo>
                  <a:pt x="1796506" y="2146299"/>
                </a:lnTo>
                <a:lnTo>
                  <a:pt x="1778760" y="2197099"/>
                </a:lnTo>
                <a:lnTo>
                  <a:pt x="1756731" y="2247899"/>
                </a:lnTo>
                <a:lnTo>
                  <a:pt x="1729958" y="2311399"/>
                </a:lnTo>
                <a:lnTo>
                  <a:pt x="1697977" y="2374899"/>
                </a:lnTo>
                <a:lnTo>
                  <a:pt x="1682918" y="2400299"/>
                </a:lnTo>
                <a:close/>
              </a:path>
              <a:path w="2790825" h="4064000">
                <a:moveTo>
                  <a:pt x="2148772" y="3403599"/>
                </a:moveTo>
                <a:lnTo>
                  <a:pt x="1883854" y="3403599"/>
                </a:lnTo>
                <a:lnTo>
                  <a:pt x="1894134" y="3378199"/>
                </a:lnTo>
                <a:lnTo>
                  <a:pt x="1901582" y="3352799"/>
                </a:lnTo>
                <a:lnTo>
                  <a:pt x="1906112" y="3327399"/>
                </a:lnTo>
                <a:lnTo>
                  <a:pt x="1907641" y="3301999"/>
                </a:lnTo>
                <a:lnTo>
                  <a:pt x="1907641" y="3289299"/>
                </a:lnTo>
                <a:lnTo>
                  <a:pt x="1396150" y="3289299"/>
                </a:lnTo>
                <a:lnTo>
                  <a:pt x="1347210" y="3276599"/>
                </a:lnTo>
                <a:lnTo>
                  <a:pt x="1307247" y="3251199"/>
                </a:lnTo>
                <a:lnTo>
                  <a:pt x="1280304" y="3213099"/>
                </a:lnTo>
                <a:lnTo>
                  <a:pt x="1270425" y="3162299"/>
                </a:lnTo>
                <a:lnTo>
                  <a:pt x="1280304" y="3111499"/>
                </a:lnTo>
                <a:lnTo>
                  <a:pt x="1307247" y="3073399"/>
                </a:lnTo>
                <a:lnTo>
                  <a:pt x="1347210" y="3047999"/>
                </a:lnTo>
                <a:lnTo>
                  <a:pt x="1396150" y="3035299"/>
                </a:lnTo>
                <a:lnTo>
                  <a:pt x="1912260" y="3035299"/>
                </a:lnTo>
                <a:lnTo>
                  <a:pt x="1913645" y="3009899"/>
                </a:lnTo>
                <a:lnTo>
                  <a:pt x="1915125" y="2997199"/>
                </a:lnTo>
                <a:lnTo>
                  <a:pt x="1916667" y="2971799"/>
                </a:lnTo>
                <a:lnTo>
                  <a:pt x="1918236" y="2946399"/>
                </a:lnTo>
                <a:lnTo>
                  <a:pt x="2170414" y="2946399"/>
                </a:lnTo>
                <a:lnTo>
                  <a:pt x="2167709" y="2984499"/>
                </a:lnTo>
                <a:lnTo>
                  <a:pt x="2163473" y="3047999"/>
                </a:lnTo>
                <a:lnTo>
                  <a:pt x="2160330" y="3111499"/>
                </a:lnTo>
                <a:lnTo>
                  <a:pt x="2159100" y="3162299"/>
                </a:lnTo>
                <a:lnTo>
                  <a:pt x="2159100" y="3301999"/>
                </a:lnTo>
                <a:lnTo>
                  <a:pt x="2156498" y="3352799"/>
                </a:lnTo>
                <a:lnTo>
                  <a:pt x="2148772" y="3403599"/>
                </a:lnTo>
                <a:close/>
              </a:path>
              <a:path w="2790825" h="4064000">
                <a:moveTo>
                  <a:pt x="1866217" y="3809999"/>
                </a:moveTo>
                <a:lnTo>
                  <a:pt x="1419525" y="3809999"/>
                </a:lnTo>
                <a:lnTo>
                  <a:pt x="1465727" y="3797299"/>
                </a:lnTo>
                <a:lnTo>
                  <a:pt x="1510274" y="3784599"/>
                </a:lnTo>
                <a:lnTo>
                  <a:pt x="1552061" y="3759199"/>
                </a:lnTo>
                <a:lnTo>
                  <a:pt x="1589985" y="3733799"/>
                </a:lnTo>
                <a:lnTo>
                  <a:pt x="1657876" y="3657599"/>
                </a:lnTo>
                <a:lnTo>
                  <a:pt x="2013531" y="3657599"/>
                </a:lnTo>
                <a:lnTo>
                  <a:pt x="2001550" y="3670299"/>
                </a:lnTo>
                <a:lnTo>
                  <a:pt x="1866217" y="3809999"/>
                </a:lnTo>
                <a:close/>
              </a:path>
              <a:path w="2790825" h="4064000">
                <a:moveTo>
                  <a:pt x="1396133" y="4063999"/>
                </a:moveTo>
                <a:lnTo>
                  <a:pt x="1345717" y="4051299"/>
                </a:lnTo>
                <a:lnTo>
                  <a:pt x="1446544" y="4051299"/>
                </a:lnTo>
                <a:lnTo>
                  <a:pt x="1396133" y="4063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91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48799" y="1035703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3558" y="3263706"/>
            <a:ext cx="1024890" cy="918844"/>
          </a:xfrm>
          <a:custGeom>
            <a:avLst/>
            <a:gdLst/>
            <a:ahLst/>
            <a:cxnLst/>
            <a:rect l="l" t="t" r="r" b="b"/>
            <a:pathLst>
              <a:path w="1024890" h="918845">
                <a:moveTo>
                  <a:pt x="880192" y="918430"/>
                </a:moveTo>
                <a:lnTo>
                  <a:pt x="838364" y="912227"/>
                </a:lnTo>
                <a:lnTo>
                  <a:pt x="800318" y="894365"/>
                </a:lnTo>
                <a:lnTo>
                  <a:pt x="768709" y="865969"/>
                </a:lnTo>
                <a:lnTo>
                  <a:pt x="746193" y="828161"/>
                </a:lnTo>
                <a:lnTo>
                  <a:pt x="715558" y="761695"/>
                </a:lnTo>
                <a:lnTo>
                  <a:pt x="680192" y="700365"/>
                </a:lnTo>
                <a:lnTo>
                  <a:pt x="640875" y="644008"/>
                </a:lnTo>
                <a:lnTo>
                  <a:pt x="598387" y="592460"/>
                </a:lnTo>
                <a:lnTo>
                  <a:pt x="553510" y="545557"/>
                </a:lnTo>
                <a:lnTo>
                  <a:pt x="507023" y="503136"/>
                </a:lnTo>
                <a:lnTo>
                  <a:pt x="459707" y="465033"/>
                </a:lnTo>
                <a:lnTo>
                  <a:pt x="412343" y="431083"/>
                </a:lnTo>
                <a:lnTo>
                  <a:pt x="365712" y="401124"/>
                </a:lnTo>
                <a:lnTo>
                  <a:pt x="320593" y="374992"/>
                </a:lnTo>
                <a:lnTo>
                  <a:pt x="277767" y="352523"/>
                </a:lnTo>
                <a:lnTo>
                  <a:pt x="238015" y="333554"/>
                </a:lnTo>
                <a:lnTo>
                  <a:pt x="202118" y="317920"/>
                </a:lnTo>
                <a:lnTo>
                  <a:pt x="145008" y="296004"/>
                </a:lnTo>
                <a:lnTo>
                  <a:pt x="107765" y="284055"/>
                </a:lnTo>
                <a:lnTo>
                  <a:pt x="65419" y="265465"/>
                </a:lnTo>
                <a:lnTo>
                  <a:pt x="32219" y="235665"/>
                </a:lnTo>
                <a:lnTo>
                  <a:pt x="9851" y="197546"/>
                </a:lnTo>
                <a:lnTo>
                  <a:pt x="0" y="154004"/>
                </a:lnTo>
                <a:lnTo>
                  <a:pt x="4351" y="107932"/>
                </a:lnTo>
                <a:lnTo>
                  <a:pt x="22979" y="65555"/>
                </a:lnTo>
                <a:lnTo>
                  <a:pt x="52856" y="32306"/>
                </a:lnTo>
                <a:lnTo>
                  <a:pt x="91063" y="9887"/>
                </a:lnTo>
                <a:lnTo>
                  <a:pt x="134679" y="0"/>
                </a:lnTo>
                <a:lnTo>
                  <a:pt x="180787" y="4346"/>
                </a:lnTo>
                <a:lnTo>
                  <a:pt x="235594" y="21265"/>
                </a:lnTo>
                <a:lnTo>
                  <a:pt x="290010" y="41266"/>
                </a:lnTo>
                <a:lnTo>
                  <a:pt x="358166" y="70088"/>
                </a:lnTo>
                <a:lnTo>
                  <a:pt x="396397" y="88070"/>
                </a:lnTo>
                <a:lnTo>
                  <a:pt x="436864" y="108575"/>
                </a:lnTo>
                <a:lnTo>
                  <a:pt x="479166" y="131707"/>
                </a:lnTo>
                <a:lnTo>
                  <a:pt x="522903" y="157572"/>
                </a:lnTo>
                <a:lnTo>
                  <a:pt x="567675" y="186275"/>
                </a:lnTo>
                <a:lnTo>
                  <a:pt x="613083" y="217923"/>
                </a:lnTo>
                <a:lnTo>
                  <a:pt x="658726" y="252621"/>
                </a:lnTo>
                <a:lnTo>
                  <a:pt x="704204" y="290473"/>
                </a:lnTo>
                <a:lnTo>
                  <a:pt x="749118" y="331587"/>
                </a:lnTo>
                <a:lnTo>
                  <a:pt x="793067" y="376067"/>
                </a:lnTo>
                <a:lnTo>
                  <a:pt x="835652" y="424019"/>
                </a:lnTo>
                <a:lnTo>
                  <a:pt x="876472" y="475549"/>
                </a:lnTo>
                <a:lnTo>
                  <a:pt x="915127" y="530762"/>
                </a:lnTo>
                <a:lnTo>
                  <a:pt x="951217" y="589764"/>
                </a:lnTo>
                <a:lnTo>
                  <a:pt x="984344" y="652660"/>
                </a:lnTo>
                <a:lnTo>
                  <a:pt x="1014105" y="719556"/>
                </a:lnTo>
                <a:lnTo>
                  <a:pt x="1024443" y="764666"/>
                </a:lnTo>
                <a:lnTo>
                  <a:pt x="1020334" y="809148"/>
                </a:lnTo>
                <a:lnTo>
                  <a:pt x="1003092" y="849898"/>
                </a:lnTo>
                <a:lnTo>
                  <a:pt x="974027" y="883814"/>
                </a:lnTo>
                <a:lnTo>
                  <a:pt x="934453" y="907792"/>
                </a:lnTo>
                <a:lnTo>
                  <a:pt x="893800" y="917784"/>
                </a:lnTo>
                <a:lnTo>
                  <a:pt x="880192" y="918430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799358"/>
            <a:ext cx="1604010" cy="4673600"/>
          </a:xfrm>
          <a:custGeom>
            <a:avLst/>
            <a:gdLst/>
            <a:ahLst/>
            <a:cxnLst/>
            <a:rect l="l" t="t" r="r" b="b"/>
            <a:pathLst>
              <a:path w="1604010" h="4673600">
                <a:moveTo>
                  <a:pt x="937268" y="3111500"/>
                </a:moveTo>
                <a:lnTo>
                  <a:pt x="638652" y="3111500"/>
                </a:lnTo>
                <a:lnTo>
                  <a:pt x="653877" y="3048000"/>
                </a:lnTo>
                <a:lnTo>
                  <a:pt x="670699" y="2997200"/>
                </a:lnTo>
                <a:lnTo>
                  <a:pt x="688985" y="2946400"/>
                </a:lnTo>
                <a:lnTo>
                  <a:pt x="708604" y="2895600"/>
                </a:lnTo>
                <a:lnTo>
                  <a:pt x="729426" y="2844800"/>
                </a:lnTo>
                <a:lnTo>
                  <a:pt x="751319" y="2794000"/>
                </a:lnTo>
                <a:lnTo>
                  <a:pt x="774152" y="2755900"/>
                </a:lnTo>
                <a:lnTo>
                  <a:pt x="797794" y="2705100"/>
                </a:lnTo>
                <a:lnTo>
                  <a:pt x="822112" y="2667000"/>
                </a:lnTo>
                <a:lnTo>
                  <a:pt x="846977" y="2616200"/>
                </a:lnTo>
                <a:lnTo>
                  <a:pt x="872257" y="2578100"/>
                </a:lnTo>
                <a:lnTo>
                  <a:pt x="897820" y="2540000"/>
                </a:lnTo>
                <a:lnTo>
                  <a:pt x="923536" y="2489200"/>
                </a:lnTo>
                <a:lnTo>
                  <a:pt x="974899" y="2413000"/>
                </a:lnTo>
                <a:lnTo>
                  <a:pt x="1028575" y="2336800"/>
                </a:lnTo>
                <a:lnTo>
                  <a:pt x="1056306" y="2286000"/>
                </a:lnTo>
                <a:lnTo>
                  <a:pt x="1083349" y="2247900"/>
                </a:lnTo>
                <a:lnTo>
                  <a:pt x="1109574" y="2209800"/>
                </a:lnTo>
                <a:lnTo>
                  <a:pt x="1134855" y="2159000"/>
                </a:lnTo>
                <a:lnTo>
                  <a:pt x="1159063" y="2120900"/>
                </a:lnTo>
                <a:lnTo>
                  <a:pt x="1182071" y="2082800"/>
                </a:lnTo>
                <a:lnTo>
                  <a:pt x="1203749" y="2032000"/>
                </a:lnTo>
                <a:lnTo>
                  <a:pt x="1223971" y="1993900"/>
                </a:lnTo>
                <a:lnTo>
                  <a:pt x="1242607" y="1955800"/>
                </a:lnTo>
                <a:lnTo>
                  <a:pt x="1259531" y="1905000"/>
                </a:lnTo>
                <a:lnTo>
                  <a:pt x="1274613" y="1866900"/>
                </a:lnTo>
                <a:lnTo>
                  <a:pt x="1287727" y="1816100"/>
                </a:lnTo>
                <a:lnTo>
                  <a:pt x="1298743" y="1765300"/>
                </a:lnTo>
                <a:lnTo>
                  <a:pt x="1307534" y="1714500"/>
                </a:lnTo>
                <a:lnTo>
                  <a:pt x="1313972" y="1663700"/>
                </a:lnTo>
                <a:lnTo>
                  <a:pt x="1317929" y="1612900"/>
                </a:lnTo>
                <a:lnTo>
                  <a:pt x="1319276" y="1562100"/>
                </a:lnTo>
                <a:lnTo>
                  <a:pt x="1318363" y="1511300"/>
                </a:lnTo>
                <a:lnTo>
                  <a:pt x="1315647" y="1473200"/>
                </a:lnTo>
                <a:lnTo>
                  <a:pt x="1311159" y="1422400"/>
                </a:lnTo>
                <a:lnTo>
                  <a:pt x="1304931" y="1371600"/>
                </a:lnTo>
                <a:lnTo>
                  <a:pt x="1296995" y="1333500"/>
                </a:lnTo>
                <a:lnTo>
                  <a:pt x="1287385" y="1282700"/>
                </a:lnTo>
                <a:lnTo>
                  <a:pt x="1276131" y="1244600"/>
                </a:lnTo>
                <a:lnTo>
                  <a:pt x="1263267" y="1193800"/>
                </a:lnTo>
                <a:lnTo>
                  <a:pt x="1248824" y="1155700"/>
                </a:lnTo>
                <a:lnTo>
                  <a:pt x="1232834" y="1104900"/>
                </a:lnTo>
                <a:lnTo>
                  <a:pt x="1215330" y="1066800"/>
                </a:lnTo>
                <a:lnTo>
                  <a:pt x="1196344" y="1028700"/>
                </a:lnTo>
                <a:lnTo>
                  <a:pt x="1175907" y="977900"/>
                </a:lnTo>
                <a:lnTo>
                  <a:pt x="1154053" y="939800"/>
                </a:lnTo>
                <a:lnTo>
                  <a:pt x="1130813" y="901700"/>
                </a:lnTo>
                <a:lnTo>
                  <a:pt x="1106219" y="863600"/>
                </a:lnTo>
                <a:lnTo>
                  <a:pt x="1080304" y="825500"/>
                </a:lnTo>
                <a:lnTo>
                  <a:pt x="1053100" y="787400"/>
                </a:lnTo>
                <a:lnTo>
                  <a:pt x="1024639" y="762000"/>
                </a:lnTo>
                <a:lnTo>
                  <a:pt x="994952" y="723900"/>
                </a:lnTo>
                <a:lnTo>
                  <a:pt x="964073" y="685800"/>
                </a:lnTo>
                <a:lnTo>
                  <a:pt x="932034" y="660400"/>
                </a:lnTo>
                <a:lnTo>
                  <a:pt x="898866" y="622300"/>
                </a:lnTo>
                <a:lnTo>
                  <a:pt x="864602" y="596900"/>
                </a:lnTo>
                <a:lnTo>
                  <a:pt x="829273" y="571500"/>
                </a:lnTo>
                <a:lnTo>
                  <a:pt x="792913" y="546100"/>
                </a:lnTo>
                <a:lnTo>
                  <a:pt x="755553" y="520700"/>
                </a:lnTo>
                <a:lnTo>
                  <a:pt x="717226" y="495300"/>
                </a:lnTo>
                <a:lnTo>
                  <a:pt x="677963" y="469900"/>
                </a:lnTo>
                <a:lnTo>
                  <a:pt x="637797" y="444500"/>
                </a:lnTo>
                <a:lnTo>
                  <a:pt x="596759" y="419100"/>
                </a:lnTo>
                <a:lnTo>
                  <a:pt x="554883" y="406400"/>
                </a:lnTo>
                <a:lnTo>
                  <a:pt x="512200" y="381000"/>
                </a:lnTo>
                <a:lnTo>
                  <a:pt x="424543" y="355600"/>
                </a:lnTo>
                <a:lnTo>
                  <a:pt x="193533" y="292100"/>
                </a:lnTo>
                <a:lnTo>
                  <a:pt x="97058" y="292100"/>
                </a:lnTo>
                <a:lnTo>
                  <a:pt x="48077" y="279400"/>
                </a:lnTo>
                <a:lnTo>
                  <a:pt x="0" y="279400"/>
                </a:lnTo>
                <a:lnTo>
                  <a:pt x="0" y="0"/>
                </a:lnTo>
                <a:lnTo>
                  <a:pt x="192920" y="0"/>
                </a:lnTo>
                <a:lnTo>
                  <a:pt x="240483" y="12700"/>
                </a:lnTo>
                <a:lnTo>
                  <a:pt x="287600" y="12700"/>
                </a:lnTo>
                <a:lnTo>
                  <a:pt x="515745" y="76200"/>
                </a:lnTo>
                <a:lnTo>
                  <a:pt x="559737" y="88900"/>
                </a:lnTo>
                <a:lnTo>
                  <a:pt x="603134" y="114300"/>
                </a:lnTo>
                <a:lnTo>
                  <a:pt x="688058" y="139700"/>
                </a:lnTo>
                <a:lnTo>
                  <a:pt x="729543" y="165100"/>
                </a:lnTo>
                <a:lnTo>
                  <a:pt x="770348" y="190500"/>
                </a:lnTo>
                <a:lnTo>
                  <a:pt x="810452" y="203200"/>
                </a:lnTo>
                <a:lnTo>
                  <a:pt x="849834" y="228600"/>
                </a:lnTo>
                <a:lnTo>
                  <a:pt x="888472" y="254000"/>
                </a:lnTo>
                <a:lnTo>
                  <a:pt x="926345" y="279400"/>
                </a:lnTo>
                <a:lnTo>
                  <a:pt x="963433" y="304800"/>
                </a:lnTo>
                <a:lnTo>
                  <a:pt x="999713" y="330200"/>
                </a:lnTo>
                <a:lnTo>
                  <a:pt x="1035165" y="368300"/>
                </a:lnTo>
                <a:lnTo>
                  <a:pt x="1069768" y="393700"/>
                </a:lnTo>
                <a:lnTo>
                  <a:pt x="1103499" y="419100"/>
                </a:lnTo>
                <a:lnTo>
                  <a:pt x="1136339" y="457200"/>
                </a:lnTo>
                <a:lnTo>
                  <a:pt x="1168266" y="482600"/>
                </a:lnTo>
                <a:lnTo>
                  <a:pt x="1199258" y="520700"/>
                </a:lnTo>
                <a:lnTo>
                  <a:pt x="1229295" y="558800"/>
                </a:lnTo>
                <a:lnTo>
                  <a:pt x="1258354" y="584200"/>
                </a:lnTo>
                <a:lnTo>
                  <a:pt x="1286416" y="622300"/>
                </a:lnTo>
                <a:lnTo>
                  <a:pt x="1313459" y="660400"/>
                </a:lnTo>
                <a:lnTo>
                  <a:pt x="1339461" y="698500"/>
                </a:lnTo>
                <a:lnTo>
                  <a:pt x="1364401" y="736600"/>
                </a:lnTo>
                <a:lnTo>
                  <a:pt x="1388259" y="774700"/>
                </a:lnTo>
                <a:lnTo>
                  <a:pt x="1411012" y="812800"/>
                </a:lnTo>
                <a:lnTo>
                  <a:pt x="1432641" y="850900"/>
                </a:lnTo>
                <a:lnTo>
                  <a:pt x="1453122" y="889000"/>
                </a:lnTo>
                <a:lnTo>
                  <a:pt x="1472437" y="927100"/>
                </a:lnTo>
                <a:lnTo>
                  <a:pt x="1490562" y="977900"/>
                </a:lnTo>
                <a:lnTo>
                  <a:pt x="1507477" y="1016000"/>
                </a:lnTo>
                <a:lnTo>
                  <a:pt x="1523161" y="1054100"/>
                </a:lnTo>
                <a:lnTo>
                  <a:pt x="1537592" y="1104900"/>
                </a:lnTo>
                <a:lnTo>
                  <a:pt x="1550749" y="1143000"/>
                </a:lnTo>
                <a:lnTo>
                  <a:pt x="1562612" y="1193800"/>
                </a:lnTo>
                <a:lnTo>
                  <a:pt x="1573158" y="1231900"/>
                </a:lnTo>
                <a:lnTo>
                  <a:pt x="1582367" y="1282700"/>
                </a:lnTo>
                <a:lnTo>
                  <a:pt x="1590218" y="1333500"/>
                </a:lnTo>
                <a:lnTo>
                  <a:pt x="1596688" y="1371600"/>
                </a:lnTo>
                <a:lnTo>
                  <a:pt x="1601758" y="1422400"/>
                </a:lnTo>
                <a:lnTo>
                  <a:pt x="1603479" y="1447800"/>
                </a:lnTo>
                <a:lnTo>
                  <a:pt x="1603446" y="1676400"/>
                </a:lnTo>
                <a:lnTo>
                  <a:pt x="1597505" y="1727200"/>
                </a:lnTo>
                <a:lnTo>
                  <a:pt x="1589404" y="1790700"/>
                </a:lnTo>
                <a:lnTo>
                  <a:pt x="1579267" y="1841500"/>
                </a:lnTo>
                <a:lnTo>
                  <a:pt x="1567219" y="1892300"/>
                </a:lnTo>
                <a:lnTo>
                  <a:pt x="1553384" y="1943100"/>
                </a:lnTo>
                <a:lnTo>
                  <a:pt x="1537888" y="1981200"/>
                </a:lnTo>
                <a:lnTo>
                  <a:pt x="1520855" y="2032000"/>
                </a:lnTo>
                <a:lnTo>
                  <a:pt x="1502410" y="2082800"/>
                </a:lnTo>
                <a:lnTo>
                  <a:pt x="1482677" y="2120900"/>
                </a:lnTo>
                <a:lnTo>
                  <a:pt x="1461781" y="2171700"/>
                </a:lnTo>
                <a:lnTo>
                  <a:pt x="1439847" y="2209800"/>
                </a:lnTo>
                <a:lnTo>
                  <a:pt x="1416999" y="2247900"/>
                </a:lnTo>
                <a:lnTo>
                  <a:pt x="1393363" y="2298700"/>
                </a:lnTo>
                <a:lnTo>
                  <a:pt x="1369062" y="2336800"/>
                </a:lnTo>
                <a:lnTo>
                  <a:pt x="1344221" y="2374900"/>
                </a:lnTo>
                <a:lnTo>
                  <a:pt x="1318966" y="2413000"/>
                </a:lnTo>
                <a:lnTo>
                  <a:pt x="1267709" y="2489200"/>
                </a:lnTo>
                <a:lnTo>
                  <a:pt x="1214124" y="2578100"/>
                </a:lnTo>
                <a:lnTo>
                  <a:pt x="1186601" y="2616200"/>
                </a:lnTo>
                <a:lnTo>
                  <a:pt x="1159502" y="2667000"/>
                </a:lnTo>
                <a:lnTo>
                  <a:pt x="1132944" y="2705100"/>
                </a:lnTo>
                <a:lnTo>
                  <a:pt x="1107041" y="2743200"/>
                </a:lnTo>
                <a:lnTo>
                  <a:pt x="1081910" y="2794000"/>
                </a:lnTo>
                <a:lnTo>
                  <a:pt x="1057664" y="2832100"/>
                </a:lnTo>
                <a:lnTo>
                  <a:pt x="1034421" y="2882900"/>
                </a:lnTo>
                <a:lnTo>
                  <a:pt x="1012294" y="2921000"/>
                </a:lnTo>
                <a:lnTo>
                  <a:pt x="991400" y="2971800"/>
                </a:lnTo>
                <a:lnTo>
                  <a:pt x="971854" y="3009900"/>
                </a:lnTo>
                <a:lnTo>
                  <a:pt x="953772" y="3060700"/>
                </a:lnTo>
                <a:lnTo>
                  <a:pt x="937268" y="3111500"/>
                </a:lnTo>
                <a:close/>
              </a:path>
              <a:path w="1604010" h="4673600">
                <a:moveTo>
                  <a:pt x="91172" y="4673600"/>
                </a:moveTo>
                <a:lnTo>
                  <a:pt x="0" y="4673600"/>
                </a:lnTo>
                <a:lnTo>
                  <a:pt x="0" y="4394200"/>
                </a:lnTo>
                <a:lnTo>
                  <a:pt x="20636" y="4394200"/>
                </a:lnTo>
                <a:lnTo>
                  <a:pt x="106884" y="4368800"/>
                </a:lnTo>
                <a:lnTo>
                  <a:pt x="147749" y="4356100"/>
                </a:lnTo>
                <a:lnTo>
                  <a:pt x="186182" y="4330700"/>
                </a:lnTo>
                <a:lnTo>
                  <a:pt x="221487" y="4292600"/>
                </a:lnTo>
                <a:lnTo>
                  <a:pt x="299539" y="4216400"/>
                </a:lnTo>
                <a:lnTo>
                  <a:pt x="0" y="4216400"/>
                </a:lnTo>
                <a:lnTo>
                  <a:pt x="0" y="3924300"/>
                </a:lnTo>
                <a:lnTo>
                  <a:pt x="559337" y="3924300"/>
                </a:lnTo>
                <a:lnTo>
                  <a:pt x="571155" y="3898900"/>
                </a:lnTo>
                <a:lnTo>
                  <a:pt x="579717" y="3873500"/>
                </a:lnTo>
                <a:lnTo>
                  <a:pt x="584926" y="3835400"/>
                </a:lnTo>
                <a:lnTo>
                  <a:pt x="586684" y="3797300"/>
                </a:lnTo>
                <a:lnTo>
                  <a:pt x="0" y="3797300"/>
                </a:lnTo>
                <a:lnTo>
                  <a:pt x="0" y="3505200"/>
                </a:lnTo>
                <a:lnTo>
                  <a:pt x="591994" y="3505200"/>
                </a:lnTo>
                <a:lnTo>
                  <a:pt x="593586" y="3479800"/>
                </a:lnTo>
                <a:lnTo>
                  <a:pt x="595288" y="3454400"/>
                </a:lnTo>
                <a:lnTo>
                  <a:pt x="597060" y="3416300"/>
                </a:lnTo>
                <a:lnTo>
                  <a:pt x="598864" y="3390900"/>
                </a:lnTo>
                <a:lnTo>
                  <a:pt x="0" y="3390900"/>
                </a:lnTo>
                <a:lnTo>
                  <a:pt x="0" y="2730500"/>
                </a:lnTo>
                <a:lnTo>
                  <a:pt x="37969" y="2679700"/>
                </a:lnTo>
                <a:lnTo>
                  <a:pt x="64606" y="2641600"/>
                </a:lnTo>
                <a:lnTo>
                  <a:pt x="89397" y="2603500"/>
                </a:lnTo>
                <a:lnTo>
                  <a:pt x="112339" y="2552700"/>
                </a:lnTo>
                <a:lnTo>
                  <a:pt x="133423" y="2514600"/>
                </a:lnTo>
                <a:lnTo>
                  <a:pt x="163987" y="2438400"/>
                </a:lnTo>
                <a:lnTo>
                  <a:pt x="186303" y="2374900"/>
                </a:lnTo>
                <a:lnTo>
                  <a:pt x="201669" y="2311400"/>
                </a:lnTo>
                <a:lnTo>
                  <a:pt x="211381" y="2260600"/>
                </a:lnTo>
                <a:lnTo>
                  <a:pt x="216734" y="2222500"/>
                </a:lnTo>
                <a:lnTo>
                  <a:pt x="219550" y="2184400"/>
                </a:lnTo>
                <a:lnTo>
                  <a:pt x="214813" y="2133600"/>
                </a:lnTo>
                <a:lnTo>
                  <a:pt x="201204" y="2095500"/>
                </a:lnTo>
                <a:lnTo>
                  <a:pt x="179676" y="2057400"/>
                </a:lnTo>
                <a:lnTo>
                  <a:pt x="151175" y="2019300"/>
                </a:lnTo>
                <a:lnTo>
                  <a:pt x="116646" y="1993900"/>
                </a:lnTo>
                <a:lnTo>
                  <a:pt x="77033" y="1968500"/>
                </a:lnTo>
                <a:lnTo>
                  <a:pt x="33282" y="1955800"/>
                </a:lnTo>
                <a:lnTo>
                  <a:pt x="0" y="1955800"/>
                </a:lnTo>
                <a:lnTo>
                  <a:pt x="0" y="1663700"/>
                </a:lnTo>
                <a:lnTo>
                  <a:pt x="33802" y="1663700"/>
                </a:lnTo>
                <a:lnTo>
                  <a:pt x="80078" y="1676400"/>
                </a:lnTo>
                <a:lnTo>
                  <a:pt x="124988" y="1676400"/>
                </a:lnTo>
                <a:lnTo>
                  <a:pt x="168348" y="1701800"/>
                </a:lnTo>
                <a:lnTo>
                  <a:pt x="209971" y="1714500"/>
                </a:lnTo>
                <a:lnTo>
                  <a:pt x="249673" y="1739900"/>
                </a:lnTo>
                <a:lnTo>
                  <a:pt x="287267" y="1752600"/>
                </a:lnTo>
                <a:lnTo>
                  <a:pt x="322569" y="1790700"/>
                </a:lnTo>
                <a:lnTo>
                  <a:pt x="355392" y="1816100"/>
                </a:lnTo>
                <a:lnTo>
                  <a:pt x="385551" y="1854200"/>
                </a:lnTo>
                <a:lnTo>
                  <a:pt x="412861" y="1879600"/>
                </a:lnTo>
                <a:lnTo>
                  <a:pt x="437135" y="1917700"/>
                </a:lnTo>
                <a:lnTo>
                  <a:pt x="458189" y="1955800"/>
                </a:lnTo>
                <a:lnTo>
                  <a:pt x="475836" y="2006600"/>
                </a:lnTo>
                <a:lnTo>
                  <a:pt x="489891" y="2044700"/>
                </a:lnTo>
                <a:lnTo>
                  <a:pt x="500170" y="2095500"/>
                </a:lnTo>
                <a:lnTo>
                  <a:pt x="506485" y="2133600"/>
                </a:lnTo>
                <a:lnTo>
                  <a:pt x="508651" y="2184400"/>
                </a:lnTo>
                <a:lnTo>
                  <a:pt x="508549" y="2197100"/>
                </a:lnTo>
                <a:lnTo>
                  <a:pt x="507972" y="2209800"/>
                </a:lnTo>
                <a:lnTo>
                  <a:pt x="506555" y="2235200"/>
                </a:lnTo>
                <a:lnTo>
                  <a:pt x="503933" y="2260600"/>
                </a:lnTo>
                <a:lnTo>
                  <a:pt x="499742" y="2286000"/>
                </a:lnTo>
                <a:lnTo>
                  <a:pt x="493615" y="2324100"/>
                </a:lnTo>
                <a:lnTo>
                  <a:pt x="485188" y="2374900"/>
                </a:lnTo>
                <a:lnTo>
                  <a:pt x="474096" y="2413000"/>
                </a:lnTo>
                <a:lnTo>
                  <a:pt x="459974" y="2463800"/>
                </a:lnTo>
                <a:lnTo>
                  <a:pt x="442457" y="2527300"/>
                </a:lnTo>
                <a:lnTo>
                  <a:pt x="421180" y="2578100"/>
                </a:lnTo>
                <a:lnTo>
                  <a:pt x="395777" y="2641600"/>
                </a:lnTo>
                <a:lnTo>
                  <a:pt x="365885" y="2692400"/>
                </a:lnTo>
                <a:lnTo>
                  <a:pt x="331137" y="2755900"/>
                </a:lnTo>
                <a:lnTo>
                  <a:pt x="291168" y="2819400"/>
                </a:lnTo>
                <a:lnTo>
                  <a:pt x="245615" y="2882900"/>
                </a:lnTo>
                <a:lnTo>
                  <a:pt x="194111" y="2959100"/>
                </a:lnTo>
                <a:lnTo>
                  <a:pt x="229272" y="2984500"/>
                </a:lnTo>
                <a:lnTo>
                  <a:pt x="266225" y="3009900"/>
                </a:lnTo>
                <a:lnTo>
                  <a:pt x="305017" y="3035300"/>
                </a:lnTo>
                <a:lnTo>
                  <a:pt x="345695" y="3060700"/>
                </a:lnTo>
                <a:lnTo>
                  <a:pt x="388304" y="3086100"/>
                </a:lnTo>
                <a:lnTo>
                  <a:pt x="432893" y="3098800"/>
                </a:lnTo>
                <a:lnTo>
                  <a:pt x="434319" y="3111500"/>
                </a:lnTo>
                <a:lnTo>
                  <a:pt x="937268" y="3111500"/>
                </a:lnTo>
                <a:lnTo>
                  <a:pt x="922458" y="3162300"/>
                </a:lnTo>
                <a:lnTo>
                  <a:pt x="909458" y="3213100"/>
                </a:lnTo>
                <a:lnTo>
                  <a:pt x="898382" y="3276600"/>
                </a:lnTo>
                <a:lnTo>
                  <a:pt x="895950" y="3302000"/>
                </a:lnTo>
                <a:lnTo>
                  <a:pt x="892261" y="3352800"/>
                </a:lnTo>
                <a:lnTo>
                  <a:pt x="887911" y="3403600"/>
                </a:lnTo>
                <a:lnTo>
                  <a:pt x="883493" y="3467100"/>
                </a:lnTo>
                <a:lnTo>
                  <a:pt x="879602" y="3543300"/>
                </a:lnTo>
                <a:lnTo>
                  <a:pt x="876832" y="3594100"/>
                </a:lnTo>
                <a:lnTo>
                  <a:pt x="875776" y="3644900"/>
                </a:lnTo>
                <a:lnTo>
                  <a:pt x="875776" y="3797300"/>
                </a:lnTo>
                <a:lnTo>
                  <a:pt x="873859" y="3848100"/>
                </a:lnTo>
                <a:lnTo>
                  <a:pt x="868153" y="3898900"/>
                </a:lnTo>
                <a:lnTo>
                  <a:pt x="858731" y="3949700"/>
                </a:lnTo>
                <a:lnTo>
                  <a:pt x="845662" y="3987800"/>
                </a:lnTo>
                <a:lnTo>
                  <a:pt x="829018" y="4038600"/>
                </a:lnTo>
                <a:lnTo>
                  <a:pt x="808870" y="4076700"/>
                </a:lnTo>
                <a:lnTo>
                  <a:pt x="785287" y="4114800"/>
                </a:lnTo>
                <a:lnTo>
                  <a:pt x="758342" y="4165600"/>
                </a:lnTo>
                <a:lnTo>
                  <a:pt x="728105" y="4191000"/>
                </a:lnTo>
                <a:lnTo>
                  <a:pt x="694647" y="4229100"/>
                </a:lnTo>
                <a:lnTo>
                  <a:pt x="425907" y="4495800"/>
                </a:lnTo>
                <a:lnTo>
                  <a:pt x="389497" y="4533900"/>
                </a:lnTo>
                <a:lnTo>
                  <a:pt x="351092" y="4559300"/>
                </a:lnTo>
                <a:lnTo>
                  <a:pt x="310913" y="4597400"/>
                </a:lnTo>
                <a:lnTo>
                  <a:pt x="269181" y="4610100"/>
                </a:lnTo>
                <a:lnTo>
                  <a:pt x="226119" y="4635500"/>
                </a:lnTo>
                <a:lnTo>
                  <a:pt x="91172" y="4673600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07412" y="3253945"/>
            <a:ext cx="5046980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94615">
              <a:lnSpc>
                <a:spcPts val="6980"/>
              </a:lnSpc>
              <a:spcBef>
                <a:spcPts val="915"/>
              </a:spcBef>
            </a:pPr>
            <a:r>
              <a:rPr lang="en-ID" sz="6400" b="1" spc="1075" dirty="0" smtClean="0">
                <a:solidFill>
                  <a:srgbClr val="F2F5F9"/>
                </a:solidFill>
                <a:latin typeface="Calibri"/>
                <a:cs typeface="Calibri"/>
              </a:rPr>
              <a:t>Gestalt Theory</a:t>
            </a:r>
            <a:endParaRPr sz="6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29771" y="1638300"/>
            <a:ext cx="4169410" cy="6178614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lang="en-ID" sz="4400" spc="-5" dirty="0" smtClean="0">
                <a:solidFill>
                  <a:srgbClr val="FFDA15"/>
                </a:solidFill>
                <a:latin typeface="Arial"/>
                <a:cs typeface="Arial"/>
              </a:rPr>
              <a:t>Purposes that wee see by forming light and dark objects, edges and contours into a whole image without thinking about it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8"/>
                </a:lnTo>
                <a:lnTo>
                  <a:pt x="0" y="10286998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11326"/>
            <a:ext cx="5030470" cy="1015021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3385185" algn="l"/>
              </a:tabLst>
            </a:pPr>
            <a:r>
              <a:rPr lang="en-ID" sz="6400" spc="1355" dirty="0" smtClean="0">
                <a:solidFill>
                  <a:srgbClr val="010300"/>
                </a:solidFill>
              </a:rPr>
              <a:t>insight</a:t>
            </a:r>
            <a:endParaRPr sz="6400" dirty="0"/>
          </a:p>
        </p:txBody>
      </p:sp>
      <p:sp>
        <p:nvSpPr>
          <p:cNvPr id="3" name="object 3"/>
          <p:cNvSpPr txBox="1"/>
          <p:nvPr/>
        </p:nvSpPr>
        <p:spPr>
          <a:xfrm>
            <a:off x="989043" y="888047"/>
            <a:ext cx="3489960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1455" algn="l"/>
              </a:tabLst>
            </a:pPr>
            <a:r>
              <a:rPr lang="en-ID" sz="4200" b="1" spc="990" dirty="0" smtClean="0">
                <a:solidFill>
                  <a:srgbClr val="010300"/>
                </a:solidFill>
                <a:latin typeface="Calibri"/>
                <a:cs typeface="Calibri"/>
              </a:rPr>
              <a:t>The learning takes place through</a:t>
            </a:r>
            <a:endParaRPr sz="4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34600" y="7028338"/>
            <a:ext cx="7566025" cy="279884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90"/>
              </a:spcBef>
            </a:pPr>
            <a:r>
              <a:rPr lang="en-ID" sz="3150" spc="-15" dirty="0" smtClean="0">
                <a:solidFill>
                  <a:srgbClr val="010300"/>
                </a:solidFill>
                <a:latin typeface="Arial"/>
                <a:cs typeface="Arial"/>
              </a:rPr>
              <a:t>Although this famous logo for the World Wildlife Federation is really just a collection of shapes, we make sense of it through the Gestalt principles of figure-ground and closure</a:t>
            </a:r>
            <a:endParaRPr sz="315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89043" y="5925978"/>
            <a:ext cx="1230630" cy="1102360"/>
          </a:xfrm>
          <a:custGeom>
            <a:avLst/>
            <a:gdLst/>
            <a:ahLst/>
            <a:cxnLst/>
            <a:rect l="l" t="t" r="r" b="b"/>
            <a:pathLst>
              <a:path w="1230630" h="1102359">
                <a:moveTo>
                  <a:pt x="1057641" y="1101751"/>
                </a:moveTo>
                <a:lnTo>
                  <a:pt x="1007397" y="1094312"/>
                </a:lnTo>
                <a:lnTo>
                  <a:pt x="961697" y="1072893"/>
                </a:lnTo>
                <a:lnTo>
                  <a:pt x="923729" y="1038841"/>
                </a:lnTo>
                <a:lnTo>
                  <a:pt x="896683" y="993501"/>
                </a:lnTo>
                <a:lnTo>
                  <a:pt x="867026" y="927823"/>
                </a:lnTo>
                <a:lnTo>
                  <a:pt x="833450" y="866293"/>
                </a:lnTo>
                <a:lnTo>
                  <a:pt x="796469" y="808801"/>
                </a:lnTo>
                <a:lnTo>
                  <a:pt x="756596" y="755243"/>
                </a:lnTo>
                <a:lnTo>
                  <a:pt x="714345" y="705508"/>
                </a:lnTo>
                <a:lnTo>
                  <a:pt x="670230" y="659491"/>
                </a:lnTo>
                <a:lnTo>
                  <a:pt x="624763" y="617084"/>
                </a:lnTo>
                <a:lnTo>
                  <a:pt x="578459" y="578178"/>
                </a:lnTo>
                <a:lnTo>
                  <a:pt x="531830" y="542667"/>
                </a:lnTo>
                <a:lnTo>
                  <a:pt x="485391" y="510444"/>
                </a:lnTo>
                <a:lnTo>
                  <a:pt x="439655" y="481399"/>
                </a:lnTo>
                <a:lnTo>
                  <a:pt x="395135" y="455427"/>
                </a:lnTo>
                <a:lnTo>
                  <a:pt x="352346" y="432419"/>
                </a:lnTo>
                <a:lnTo>
                  <a:pt x="311799" y="412268"/>
                </a:lnTo>
                <a:lnTo>
                  <a:pt x="274010" y="394867"/>
                </a:lnTo>
                <a:lnTo>
                  <a:pt x="208756" y="367883"/>
                </a:lnTo>
                <a:lnTo>
                  <a:pt x="160692" y="350606"/>
                </a:lnTo>
                <a:lnTo>
                  <a:pt x="129814" y="341010"/>
                </a:lnTo>
                <a:lnTo>
                  <a:pt x="86718" y="323460"/>
                </a:lnTo>
                <a:lnTo>
                  <a:pt x="51017" y="296172"/>
                </a:lnTo>
                <a:lnTo>
                  <a:pt x="23882" y="261155"/>
                </a:lnTo>
                <a:lnTo>
                  <a:pt x="6486" y="220415"/>
                </a:lnTo>
                <a:lnTo>
                  <a:pt x="0" y="175962"/>
                </a:lnTo>
                <a:lnTo>
                  <a:pt x="5594" y="129803"/>
                </a:lnTo>
                <a:lnTo>
                  <a:pt x="23208" y="86750"/>
                </a:lnTo>
                <a:lnTo>
                  <a:pt x="50611" y="51061"/>
                </a:lnTo>
                <a:lnTo>
                  <a:pt x="85774" y="23919"/>
                </a:lnTo>
                <a:lnTo>
                  <a:pt x="126666" y="6505"/>
                </a:lnTo>
                <a:lnTo>
                  <a:pt x="171261" y="0"/>
                </a:lnTo>
                <a:lnTo>
                  <a:pt x="217527" y="5584"/>
                </a:lnTo>
                <a:lnTo>
                  <a:pt x="265345" y="19871"/>
                </a:lnTo>
                <a:lnTo>
                  <a:pt x="312612" y="36195"/>
                </a:lnTo>
                <a:lnTo>
                  <a:pt x="372544" y="59405"/>
                </a:lnTo>
                <a:lnTo>
                  <a:pt x="442964" y="90075"/>
                </a:lnTo>
                <a:lnTo>
                  <a:pt x="481426" y="108387"/>
                </a:lnTo>
                <a:lnTo>
                  <a:pt x="521693" y="128779"/>
                </a:lnTo>
                <a:lnTo>
                  <a:pt x="563493" y="151323"/>
                </a:lnTo>
                <a:lnTo>
                  <a:pt x="606553" y="176091"/>
                </a:lnTo>
                <a:lnTo>
                  <a:pt x="650601" y="203155"/>
                </a:lnTo>
                <a:lnTo>
                  <a:pt x="695364" y="232585"/>
                </a:lnTo>
                <a:lnTo>
                  <a:pt x="740571" y="264455"/>
                </a:lnTo>
                <a:lnTo>
                  <a:pt x="785948" y="298836"/>
                </a:lnTo>
                <a:lnTo>
                  <a:pt x="831224" y="335799"/>
                </a:lnTo>
                <a:lnTo>
                  <a:pt x="876127" y="375417"/>
                </a:lnTo>
                <a:lnTo>
                  <a:pt x="920383" y="417761"/>
                </a:lnTo>
                <a:lnTo>
                  <a:pt x="963721" y="462902"/>
                </a:lnTo>
                <a:lnTo>
                  <a:pt x="1005868" y="510914"/>
                </a:lnTo>
                <a:lnTo>
                  <a:pt x="1046552" y="561866"/>
                </a:lnTo>
                <a:lnTo>
                  <a:pt x="1085501" y="615832"/>
                </a:lnTo>
                <a:lnTo>
                  <a:pt x="1122442" y="672883"/>
                </a:lnTo>
                <a:lnTo>
                  <a:pt x="1157102" y="733090"/>
                </a:lnTo>
                <a:lnTo>
                  <a:pt x="1189211" y="796526"/>
                </a:lnTo>
                <a:lnTo>
                  <a:pt x="1218494" y="863262"/>
                </a:lnTo>
                <a:lnTo>
                  <a:pt x="1230090" y="908294"/>
                </a:lnTo>
                <a:lnTo>
                  <a:pt x="1229453" y="953233"/>
                </a:lnTo>
                <a:lnTo>
                  <a:pt x="1217495" y="995926"/>
                </a:lnTo>
                <a:lnTo>
                  <a:pt x="1195128" y="1034220"/>
                </a:lnTo>
                <a:lnTo>
                  <a:pt x="1163265" y="1065960"/>
                </a:lnTo>
                <a:lnTo>
                  <a:pt x="1122818" y="1088994"/>
                </a:lnTo>
                <a:lnTo>
                  <a:pt x="1073986" y="1100976"/>
                </a:lnTo>
                <a:lnTo>
                  <a:pt x="1057641" y="1101751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5369480"/>
            <a:ext cx="2771775" cy="4914900"/>
          </a:xfrm>
          <a:custGeom>
            <a:avLst/>
            <a:gdLst/>
            <a:ahLst/>
            <a:cxnLst/>
            <a:rect l="l" t="t" r="r" b="b"/>
            <a:pathLst>
              <a:path w="2771775" h="4914900">
                <a:moveTo>
                  <a:pt x="1093563" y="12700"/>
                </a:moveTo>
                <a:lnTo>
                  <a:pt x="609146" y="12700"/>
                </a:lnTo>
                <a:lnTo>
                  <a:pt x="656936" y="0"/>
                </a:lnTo>
                <a:lnTo>
                  <a:pt x="1045774" y="0"/>
                </a:lnTo>
                <a:lnTo>
                  <a:pt x="1093563" y="12700"/>
                </a:lnTo>
                <a:close/>
              </a:path>
              <a:path w="2771775" h="4914900">
                <a:moveTo>
                  <a:pt x="1188061" y="25400"/>
                </a:moveTo>
                <a:lnTo>
                  <a:pt x="514648" y="25400"/>
                </a:lnTo>
                <a:lnTo>
                  <a:pt x="561712" y="12700"/>
                </a:lnTo>
                <a:lnTo>
                  <a:pt x="1140997" y="12700"/>
                </a:lnTo>
                <a:lnTo>
                  <a:pt x="1188061" y="25400"/>
                </a:lnTo>
                <a:close/>
              </a:path>
              <a:path w="2771775" h="4914900">
                <a:moveTo>
                  <a:pt x="0" y="584200"/>
                </a:moveTo>
                <a:lnTo>
                  <a:pt x="0" y="190500"/>
                </a:lnTo>
                <a:lnTo>
                  <a:pt x="25537" y="177800"/>
                </a:lnTo>
                <a:lnTo>
                  <a:pt x="67567" y="152400"/>
                </a:lnTo>
                <a:lnTo>
                  <a:pt x="110129" y="139700"/>
                </a:lnTo>
                <a:lnTo>
                  <a:pt x="153206" y="114300"/>
                </a:lnTo>
                <a:lnTo>
                  <a:pt x="196785" y="101600"/>
                </a:lnTo>
                <a:lnTo>
                  <a:pt x="467969" y="25400"/>
                </a:lnTo>
                <a:lnTo>
                  <a:pt x="1234741" y="25400"/>
                </a:lnTo>
                <a:lnTo>
                  <a:pt x="1505925" y="101600"/>
                </a:lnTo>
                <a:lnTo>
                  <a:pt x="1549504" y="114300"/>
                </a:lnTo>
                <a:lnTo>
                  <a:pt x="1592581" y="139700"/>
                </a:lnTo>
                <a:lnTo>
                  <a:pt x="1635142" y="152400"/>
                </a:lnTo>
                <a:lnTo>
                  <a:pt x="1677173" y="177800"/>
                </a:lnTo>
                <a:lnTo>
                  <a:pt x="1718658" y="190500"/>
                </a:lnTo>
                <a:lnTo>
                  <a:pt x="1799935" y="241300"/>
                </a:lnTo>
                <a:lnTo>
                  <a:pt x="1839697" y="254000"/>
                </a:lnTo>
                <a:lnTo>
                  <a:pt x="1878856" y="279400"/>
                </a:lnTo>
                <a:lnTo>
                  <a:pt x="1917396" y="304800"/>
                </a:lnTo>
                <a:lnTo>
                  <a:pt x="1955303" y="330200"/>
                </a:lnTo>
                <a:lnTo>
                  <a:pt x="1973933" y="342900"/>
                </a:lnTo>
                <a:lnTo>
                  <a:pt x="704507" y="342900"/>
                </a:lnTo>
                <a:lnTo>
                  <a:pt x="656350" y="355600"/>
                </a:lnTo>
                <a:lnTo>
                  <a:pt x="608630" y="355600"/>
                </a:lnTo>
                <a:lnTo>
                  <a:pt x="514589" y="381000"/>
                </a:lnTo>
                <a:lnTo>
                  <a:pt x="468312" y="381000"/>
                </a:lnTo>
                <a:lnTo>
                  <a:pt x="332720" y="419100"/>
                </a:lnTo>
                <a:lnTo>
                  <a:pt x="288677" y="444500"/>
                </a:lnTo>
                <a:lnTo>
                  <a:pt x="202453" y="469900"/>
                </a:lnTo>
                <a:lnTo>
                  <a:pt x="160317" y="495300"/>
                </a:lnTo>
                <a:lnTo>
                  <a:pt x="118861" y="508000"/>
                </a:lnTo>
                <a:lnTo>
                  <a:pt x="78106" y="533400"/>
                </a:lnTo>
                <a:lnTo>
                  <a:pt x="38077" y="558800"/>
                </a:lnTo>
                <a:lnTo>
                  <a:pt x="0" y="584200"/>
                </a:lnTo>
                <a:close/>
              </a:path>
              <a:path w="2771775" h="4914900">
                <a:moveTo>
                  <a:pt x="1982645" y="3721100"/>
                </a:moveTo>
                <a:lnTo>
                  <a:pt x="1620146" y="3721100"/>
                </a:lnTo>
                <a:lnTo>
                  <a:pt x="1634618" y="3670300"/>
                </a:lnTo>
                <a:lnTo>
                  <a:pt x="1650338" y="3619500"/>
                </a:lnTo>
                <a:lnTo>
                  <a:pt x="1667223" y="3568700"/>
                </a:lnTo>
                <a:lnTo>
                  <a:pt x="1685195" y="3517900"/>
                </a:lnTo>
                <a:lnTo>
                  <a:pt x="1704172" y="3479800"/>
                </a:lnTo>
                <a:lnTo>
                  <a:pt x="1724073" y="3429000"/>
                </a:lnTo>
                <a:lnTo>
                  <a:pt x="1744817" y="3378200"/>
                </a:lnTo>
                <a:lnTo>
                  <a:pt x="1766324" y="3340100"/>
                </a:lnTo>
                <a:lnTo>
                  <a:pt x="1788514" y="3289300"/>
                </a:lnTo>
                <a:lnTo>
                  <a:pt x="1811304" y="3251200"/>
                </a:lnTo>
                <a:lnTo>
                  <a:pt x="1834616" y="3200400"/>
                </a:lnTo>
                <a:lnTo>
                  <a:pt x="1858367" y="3162300"/>
                </a:lnTo>
                <a:lnTo>
                  <a:pt x="1882478" y="3124200"/>
                </a:lnTo>
                <a:lnTo>
                  <a:pt x="1906867" y="3086100"/>
                </a:lnTo>
                <a:lnTo>
                  <a:pt x="1931454" y="3035300"/>
                </a:lnTo>
                <a:lnTo>
                  <a:pt x="2030166" y="2882900"/>
                </a:lnTo>
                <a:lnTo>
                  <a:pt x="2083698" y="2806700"/>
                </a:lnTo>
                <a:lnTo>
                  <a:pt x="2112386" y="2755900"/>
                </a:lnTo>
                <a:lnTo>
                  <a:pt x="2140498" y="2717800"/>
                </a:lnTo>
                <a:lnTo>
                  <a:pt x="2167938" y="2679700"/>
                </a:lnTo>
                <a:lnTo>
                  <a:pt x="2194609" y="2628900"/>
                </a:lnTo>
                <a:lnTo>
                  <a:pt x="2220413" y="2590800"/>
                </a:lnTo>
                <a:lnTo>
                  <a:pt x="2245255" y="2540000"/>
                </a:lnTo>
                <a:lnTo>
                  <a:pt x="2269037" y="2501900"/>
                </a:lnTo>
                <a:lnTo>
                  <a:pt x="2291663" y="2463800"/>
                </a:lnTo>
                <a:lnTo>
                  <a:pt x="2313035" y="2413000"/>
                </a:lnTo>
                <a:lnTo>
                  <a:pt x="2333057" y="2374900"/>
                </a:lnTo>
                <a:lnTo>
                  <a:pt x="2351632" y="2324100"/>
                </a:lnTo>
                <a:lnTo>
                  <a:pt x="2368662" y="2286000"/>
                </a:lnTo>
                <a:lnTo>
                  <a:pt x="2384052" y="2235200"/>
                </a:lnTo>
                <a:lnTo>
                  <a:pt x="2397704" y="2184400"/>
                </a:lnTo>
                <a:lnTo>
                  <a:pt x="2409522" y="2133600"/>
                </a:lnTo>
                <a:lnTo>
                  <a:pt x="2419408" y="2082800"/>
                </a:lnTo>
                <a:lnTo>
                  <a:pt x="2427265" y="2032000"/>
                </a:lnTo>
                <a:lnTo>
                  <a:pt x="2432998" y="1981200"/>
                </a:lnTo>
                <a:lnTo>
                  <a:pt x="2436509" y="1930400"/>
                </a:lnTo>
                <a:lnTo>
                  <a:pt x="2437700" y="1879600"/>
                </a:lnTo>
                <a:lnTo>
                  <a:pt x="2436944" y="1828800"/>
                </a:lnTo>
                <a:lnTo>
                  <a:pt x="2434690" y="1778000"/>
                </a:lnTo>
                <a:lnTo>
                  <a:pt x="2430960" y="1739900"/>
                </a:lnTo>
                <a:lnTo>
                  <a:pt x="2425776" y="1689100"/>
                </a:lnTo>
                <a:lnTo>
                  <a:pt x="2419161" y="1638300"/>
                </a:lnTo>
                <a:lnTo>
                  <a:pt x="2411136" y="1600200"/>
                </a:lnTo>
                <a:lnTo>
                  <a:pt x="2401724" y="1549400"/>
                </a:lnTo>
                <a:lnTo>
                  <a:pt x="2390946" y="1511300"/>
                </a:lnTo>
                <a:lnTo>
                  <a:pt x="2378826" y="1460500"/>
                </a:lnTo>
                <a:lnTo>
                  <a:pt x="2365384" y="1422400"/>
                </a:lnTo>
                <a:lnTo>
                  <a:pt x="2350643" y="1371600"/>
                </a:lnTo>
                <a:lnTo>
                  <a:pt x="2334626" y="1333500"/>
                </a:lnTo>
                <a:lnTo>
                  <a:pt x="2317354" y="1295400"/>
                </a:lnTo>
                <a:lnTo>
                  <a:pt x="2298849" y="1244600"/>
                </a:lnTo>
                <a:lnTo>
                  <a:pt x="2279133" y="1206500"/>
                </a:lnTo>
                <a:lnTo>
                  <a:pt x="2258230" y="1168400"/>
                </a:lnTo>
                <a:lnTo>
                  <a:pt x="2236160" y="1130300"/>
                </a:lnTo>
                <a:lnTo>
                  <a:pt x="2212945" y="1092200"/>
                </a:lnTo>
                <a:lnTo>
                  <a:pt x="2188609" y="1054100"/>
                </a:lnTo>
                <a:lnTo>
                  <a:pt x="2163173" y="1016000"/>
                </a:lnTo>
                <a:lnTo>
                  <a:pt x="2136658" y="977900"/>
                </a:lnTo>
                <a:lnTo>
                  <a:pt x="2109088" y="939800"/>
                </a:lnTo>
                <a:lnTo>
                  <a:pt x="2080485" y="901700"/>
                </a:lnTo>
                <a:lnTo>
                  <a:pt x="2050870" y="876300"/>
                </a:lnTo>
                <a:lnTo>
                  <a:pt x="2020265" y="838200"/>
                </a:lnTo>
                <a:lnTo>
                  <a:pt x="1988693" y="812800"/>
                </a:lnTo>
                <a:lnTo>
                  <a:pt x="1956176" y="774700"/>
                </a:lnTo>
                <a:lnTo>
                  <a:pt x="1922736" y="749300"/>
                </a:lnTo>
                <a:lnTo>
                  <a:pt x="1888394" y="711200"/>
                </a:lnTo>
                <a:lnTo>
                  <a:pt x="1853174" y="685800"/>
                </a:lnTo>
                <a:lnTo>
                  <a:pt x="1817097" y="660400"/>
                </a:lnTo>
                <a:lnTo>
                  <a:pt x="1780185" y="635000"/>
                </a:lnTo>
                <a:lnTo>
                  <a:pt x="1742461" y="609600"/>
                </a:lnTo>
                <a:lnTo>
                  <a:pt x="1703946" y="584200"/>
                </a:lnTo>
                <a:lnTo>
                  <a:pt x="1664663" y="558800"/>
                </a:lnTo>
                <a:lnTo>
                  <a:pt x="1624634" y="533400"/>
                </a:lnTo>
                <a:lnTo>
                  <a:pt x="1583880" y="508000"/>
                </a:lnTo>
                <a:lnTo>
                  <a:pt x="1542425" y="495300"/>
                </a:lnTo>
                <a:lnTo>
                  <a:pt x="1500289" y="469900"/>
                </a:lnTo>
                <a:lnTo>
                  <a:pt x="1414067" y="444500"/>
                </a:lnTo>
                <a:lnTo>
                  <a:pt x="1370024" y="419100"/>
                </a:lnTo>
                <a:lnTo>
                  <a:pt x="1234435" y="381000"/>
                </a:lnTo>
                <a:lnTo>
                  <a:pt x="1188159" y="381000"/>
                </a:lnTo>
                <a:lnTo>
                  <a:pt x="1094120" y="355600"/>
                </a:lnTo>
                <a:lnTo>
                  <a:pt x="1046401" y="355600"/>
                </a:lnTo>
                <a:lnTo>
                  <a:pt x="998245" y="342900"/>
                </a:lnTo>
                <a:lnTo>
                  <a:pt x="1973933" y="342900"/>
                </a:lnTo>
                <a:lnTo>
                  <a:pt x="1992563" y="355600"/>
                </a:lnTo>
                <a:lnTo>
                  <a:pt x="2029160" y="381000"/>
                </a:lnTo>
                <a:lnTo>
                  <a:pt x="2065081" y="406400"/>
                </a:lnTo>
                <a:lnTo>
                  <a:pt x="2100311" y="444500"/>
                </a:lnTo>
                <a:lnTo>
                  <a:pt x="2134835" y="469900"/>
                </a:lnTo>
                <a:lnTo>
                  <a:pt x="2168638" y="495300"/>
                </a:lnTo>
                <a:lnTo>
                  <a:pt x="2201706" y="533400"/>
                </a:lnTo>
                <a:lnTo>
                  <a:pt x="2234024" y="558800"/>
                </a:lnTo>
                <a:lnTo>
                  <a:pt x="2265578" y="596900"/>
                </a:lnTo>
                <a:lnTo>
                  <a:pt x="2296353" y="622300"/>
                </a:lnTo>
                <a:lnTo>
                  <a:pt x="2326334" y="660400"/>
                </a:lnTo>
                <a:lnTo>
                  <a:pt x="2355508" y="698500"/>
                </a:lnTo>
                <a:lnTo>
                  <a:pt x="2383858" y="723900"/>
                </a:lnTo>
                <a:lnTo>
                  <a:pt x="2411371" y="762000"/>
                </a:lnTo>
                <a:lnTo>
                  <a:pt x="2438032" y="800100"/>
                </a:lnTo>
                <a:lnTo>
                  <a:pt x="2463826" y="838200"/>
                </a:lnTo>
                <a:lnTo>
                  <a:pt x="2488740" y="876300"/>
                </a:lnTo>
                <a:lnTo>
                  <a:pt x="2512757" y="914400"/>
                </a:lnTo>
                <a:lnTo>
                  <a:pt x="2535864" y="952500"/>
                </a:lnTo>
                <a:lnTo>
                  <a:pt x="2558046" y="990600"/>
                </a:lnTo>
                <a:lnTo>
                  <a:pt x="2579288" y="1028700"/>
                </a:lnTo>
                <a:lnTo>
                  <a:pt x="2599576" y="1066800"/>
                </a:lnTo>
                <a:lnTo>
                  <a:pt x="2618895" y="1117600"/>
                </a:lnTo>
                <a:lnTo>
                  <a:pt x="2637231" y="1155700"/>
                </a:lnTo>
                <a:lnTo>
                  <a:pt x="2654569" y="1193800"/>
                </a:lnTo>
                <a:lnTo>
                  <a:pt x="2670893" y="1244600"/>
                </a:lnTo>
                <a:lnTo>
                  <a:pt x="2686191" y="1282700"/>
                </a:lnTo>
                <a:lnTo>
                  <a:pt x="2700447" y="1320800"/>
                </a:lnTo>
                <a:lnTo>
                  <a:pt x="2713646" y="1371600"/>
                </a:lnTo>
                <a:lnTo>
                  <a:pt x="2725774" y="1409700"/>
                </a:lnTo>
                <a:lnTo>
                  <a:pt x="2736816" y="1460500"/>
                </a:lnTo>
                <a:lnTo>
                  <a:pt x="2746758" y="1498600"/>
                </a:lnTo>
                <a:lnTo>
                  <a:pt x="2755586" y="1549400"/>
                </a:lnTo>
                <a:lnTo>
                  <a:pt x="2763283" y="1600200"/>
                </a:lnTo>
                <a:lnTo>
                  <a:pt x="2769836" y="1638300"/>
                </a:lnTo>
                <a:lnTo>
                  <a:pt x="2771462" y="1651000"/>
                </a:lnTo>
                <a:lnTo>
                  <a:pt x="2771462" y="2082800"/>
                </a:lnTo>
                <a:lnTo>
                  <a:pt x="2769884" y="2095500"/>
                </a:lnTo>
                <a:lnTo>
                  <a:pt x="2761749" y="2146300"/>
                </a:lnTo>
                <a:lnTo>
                  <a:pt x="2752023" y="2197100"/>
                </a:lnTo>
                <a:lnTo>
                  <a:pt x="2740785" y="2247900"/>
                </a:lnTo>
                <a:lnTo>
                  <a:pt x="2728113" y="2298700"/>
                </a:lnTo>
                <a:lnTo>
                  <a:pt x="2714086" y="2336800"/>
                </a:lnTo>
                <a:lnTo>
                  <a:pt x="2698783" y="2387600"/>
                </a:lnTo>
                <a:lnTo>
                  <a:pt x="2682284" y="2438400"/>
                </a:lnTo>
                <a:lnTo>
                  <a:pt x="2664667" y="2476500"/>
                </a:lnTo>
                <a:lnTo>
                  <a:pt x="2646010" y="2514600"/>
                </a:lnTo>
                <a:lnTo>
                  <a:pt x="2626394" y="2565400"/>
                </a:lnTo>
                <a:lnTo>
                  <a:pt x="2605896" y="2603500"/>
                </a:lnTo>
                <a:lnTo>
                  <a:pt x="2584596" y="2641600"/>
                </a:lnTo>
                <a:lnTo>
                  <a:pt x="2562572" y="2692400"/>
                </a:lnTo>
                <a:lnTo>
                  <a:pt x="2539904" y="2730500"/>
                </a:lnTo>
                <a:lnTo>
                  <a:pt x="2516670" y="2768600"/>
                </a:lnTo>
                <a:lnTo>
                  <a:pt x="2492950" y="2806700"/>
                </a:lnTo>
                <a:lnTo>
                  <a:pt x="2468822" y="2844800"/>
                </a:lnTo>
                <a:lnTo>
                  <a:pt x="2444364" y="2882900"/>
                </a:lnTo>
                <a:lnTo>
                  <a:pt x="2419657" y="2921000"/>
                </a:lnTo>
                <a:lnTo>
                  <a:pt x="2369809" y="2997200"/>
                </a:lnTo>
                <a:lnTo>
                  <a:pt x="2318054" y="3086100"/>
                </a:lnTo>
                <a:lnTo>
                  <a:pt x="2291503" y="3124200"/>
                </a:lnTo>
                <a:lnTo>
                  <a:pt x="2265244" y="3162300"/>
                </a:lnTo>
                <a:lnTo>
                  <a:pt x="2239346" y="3200400"/>
                </a:lnTo>
                <a:lnTo>
                  <a:pt x="2213881" y="3238500"/>
                </a:lnTo>
                <a:lnTo>
                  <a:pt x="2188921" y="3289300"/>
                </a:lnTo>
                <a:lnTo>
                  <a:pt x="2164535" y="3327400"/>
                </a:lnTo>
                <a:lnTo>
                  <a:pt x="2140795" y="3365500"/>
                </a:lnTo>
                <a:lnTo>
                  <a:pt x="2117772" y="3403600"/>
                </a:lnTo>
                <a:lnTo>
                  <a:pt x="2095537" y="3454400"/>
                </a:lnTo>
                <a:lnTo>
                  <a:pt x="2074160" y="3492500"/>
                </a:lnTo>
                <a:lnTo>
                  <a:pt x="2053714" y="3543300"/>
                </a:lnTo>
                <a:lnTo>
                  <a:pt x="2034268" y="3581400"/>
                </a:lnTo>
                <a:lnTo>
                  <a:pt x="2015894" y="3632200"/>
                </a:lnTo>
                <a:lnTo>
                  <a:pt x="1998663" y="3670300"/>
                </a:lnTo>
                <a:lnTo>
                  <a:pt x="1982645" y="3721100"/>
                </a:lnTo>
                <a:close/>
              </a:path>
              <a:path w="2771775" h="4914900">
                <a:moveTo>
                  <a:pt x="933472" y="2006600"/>
                </a:moveTo>
                <a:lnTo>
                  <a:pt x="740683" y="2006600"/>
                </a:lnTo>
                <a:lnTo>
                  <a:pt x="788148" y="1993900"/>
                </a:lnTo>
                <a:lnTo>
                  <a:pt x="885549" y="1993900"/>
                </a:lnTo>
                <a:lnTo>
                  <a:pt x="933472" y="2006600"/>
                </a:lnTo>
                <a:close/>
              </a:path>
              <a:path w="2771775" h="4914900">
                <a:moveTo>
                  <a:pt x="1372991" y="3721100"/>
                </a:moveTo>
                <a:lnTo>
                  <a:pt x="300249" y="3721100"/>
                </a:lnTo>
                <a:lnTo>
                  <a:pt x="349973" y="3695700"/>
                </a:lnTo>
                <a:lnTo>
                  <a:pt x="398233" y="3670300"/>
                </a:lnTo>
                <a:lnTo>
                  <a:pt x="445025" y="3644900"/>
                </a:lnTo>
                <a:lnTo>
                  <a:pt x="490343" y="3606800"/>
                </a:lnTo>
                <a:lnTo>
                  <a:pt x="534182" y="3581400"/>
                </a:lnTo>
                <a:lnTo>
                  <a:pt x="576537" y="3556000"/>
                </a:lnTo>
                <a:lnTo>
                  <a:pt x="523056" y="3492500"/>
                </a:lnTo>
                <a:lnTo>
                  <a:pt x="474898" y="3429000"/>
                </a:lnTo>
                <a:lnTo>
                  <a:pt x="431792" y="3365500"/>
                </a:lnTo>
                <a:lnTo>
                  <a:pt x="393464" y="3302000"/>
                </a:lnTo>
                <a:lnTo>
                  <a:pt x="359643" y="3251200"/>
                </a:lnTo>
                <a:lnTo>
                  <a:pt x="330056" y="3187700"/>
                </a:lnTo>
                <a:lnTo>
                  <a:pt x="304432" y="3136900"/>
                </a:lnTo>
                <a:lnTo>
                  <a:pt x="282498" y="3073400"/>
                </a:lnTo>
                <a:lnTo>
                  <a:pt x="263982" y="3022600"/>
                </a:lnTo>
                <a:lnTo>
                  <a:pt x="248612" y="2971800"/>
                </a:lnTo>
                <a:lnTo>
                  <a:pt x="236115" y="2921000"/>
                </a:lnTo>
                <a:lnTo>
                  <a:pt x="226220" y="2882900"/>
                </a:lnTo>
                <a:lnTo>
                  <a:pt x="218654" y="2832100"/>
                </a:lnTo>
                <a:lnTo>
                  <a:pt x="213145" y="2794000"/>
                </a:lnTo>
                <a:lnTo>
                  <a:pt x="209421" y="2755900"/>
                </a:lnTo>
                <a:lnTo>
                  <a:pt x="206239" y="2692400"/>
                </a:lnTo>
                <a:lnTo>
                  <a:pt x="206236" y="2667000"/>
                </a:lnTo>
                <a:lnTo>
                  <a:pt x="206930" y="2641600"/>
                </a:lnTo>
                <a:lnTo>
                  <a:pt x="208048" y="2628900"/>
                </a:lnTo>
                <a:lnTo>
                  <a:pt x="209318" y="2616200"/>
                </a:lnTo>
                <a:lnTo>
                  <a:pt x="211968" y="2565400"/>
                </a:lnTo>
                <a:lnTo>
                  <a:pt x="218203" y="2514600"/>
                </a:lnTo>
                <a:lnTo>
                  <a:pt x="227888" y="2463800"/>
                </a:lnTo>
                <a:lnTo>
                  <a:pt x="240884" y="2425700"/>
                </a:lnTo>
                <a:lnTo>
                  <a:pt x="257058" y="2387600"/>
                </a:lnTo>
                <a:lnTo>
                  <a:pt x="276271" y="2336800"/>
                </a:lnTo>
                <a:lnTo>
                  <a:pt x="298388" y="2298700"/>
                </a:lnTo>
                <a:lnTo>
                  <a:pt x="323273" y="2260600"/>
                </a:lnTo>
                <a:lnTo>
                  <a:pt x="350789" y="2222500"/>
                </a:lnTo>
                <a:lnTo>
                  <a:pt x="380800" y="2197100"/>
                </a:lnTo>
                <a:lnTo>
                  <a:pt x="413169" y="2159000"/>
                </a:lnTo>
                <a:lnTo>
                  <a:pt x="447761" y="2133600"/>
                </a:lnTo>
                <a:lnTo>
                  <a:pt x="484439" y="2108200"/>
                </a:lnTo>
                <a:lnTo>
                  <a:pt x="523067" y="2082800"/>
                </a:lnTo>
                <a:lnTo>
                  <a:pt x="563508" y="2057400"/>
                </a:lnTo>
                <a:lnTo>
                  <a:pt x="605627" y="2044700"/>
                </a:lnTo>
                <a:lnTo>
                  <a:pt x="649286" y="2019300"/>
                </a:lnTo>
                <a:lnTo>
                  <a:pt x="694351" y="2006600"/>
                </a:lnTo>
                <a:lnTo>
                  <a:pt x="980237" y="2006600"/>
                </a:lnTo>
                <a:lnTo>
                  <a:pt x="1025704" y="2019300"/>
                </a:lnTo>
                <a:lnTo>
                  <a:pt x="1069732" y="2044700"/>
                </a:lnTo>
                <a:lnTo>
                  <a:pt x="1112181" y="2057400"/>
                </a:lnTo>
                <a:lnTo>
                  <a:pt x="1152911" y="2082800"/>
                </a:lnTo>
                <a:lnTo>
                  <a:pt x="1191781" y="2108200"/>
                </a:lnTo>
                <a:lnTo>
                  <a:pt x="1228651" y="2133600"/>
                </a:lnTo>
                <a:lnTo>
                  <a:pt x="1263381" y="2159000"/>
                </a:lnTo>
                <a:lnTo>
                  <a:pt x="1295829" y="2197100"/>
                </a:lnTo>
                <a:lnTo>
                  <a:pt x="1325857" y="2235200"/>
                </a:lnTo>
                <a:lnTo>
                  <a:pt x="1353323" y="2273300"/>
                </a:lnTo>
                <a:lnTo>
                  <a:pt x="1378087" y="2311400"/>
                </a:lnTo>
                <a:lnTo>
                  <a:pt x="1392702" y="2336800"/>
                </a:lnTo>
                <a:lnTo>
                  <a:pt x="836597" y="2336800"/>
                </a:lnTo>
                <a:lnTo>
                  <a:pt x="791213" y="2349500"/>
                </a:lnTo>
                <a:lnTo>
                  <a:pt x="748139" y="2362200"/>
                </a:lnTo>
                <a:lnTo>
                  <a:pt x="707957" y="2374900"/>
                </a:lnTo>
                <a:lnTo>
                  <a:pt x="671249" y="2400300"/>
                </a:lnTo>
                <a:lnTo>
                  <a:pt x="638593" y="2425700"/>
                </a:lnTo>
                <a:lnTo>
                  <a:pt x="587768" y="2489200"/>
                </a:lnTo>
                <a:lnTo>
                  <a:pt x="570759" y="2540000"/>
                </a:lnTo>
                <a:lnTo>
                  <a:pt x="560128" y="2578100"/>
                </a:lnTo>
                <a:lnTo>
                  <a:pt x="556455" y="2616200"/>
                </a:lnTo>
                <a:lnTo>
                  <a:pt x="556455" y="2641600"/>
                </a:lnTo>
                <a:lnTo>
                  <a:pt x="554638" y="2641600"/>
                </a:lnTo>
                <a:lnTo>
                  <a:pt x="553811" y="2654300"/>
                </a:lnTo>
                <a:lnTo>
                  <a:pt x="553014" y="2667000"/>
                </a:lnTo>
                <a:lnTo>
                  <a:pt x="552868" y="2692400"/>
                </a:lnTo>
                <a:lnTo>
                  <a:pt x="553994" y="2717800"/>
                </a:lnTo>
                <a:lnTo>
                  <a:pt x="557013" y="2755900"/>
                </a:lnTo>
                <a:lnTo>
                  <a:pt x="562546" y="2794000"/>
                </a:lnTo>
                <a:lnTo>
                  <a:pt x="571216" y="2844800"/>
                </a:lnTo>
                <a:lnTo>
                  <a:pt x="583642" y="2882900"/>
                </a:lnTo>
                <a:lnTo>
                  <a:pt x="600447" y="2933700"/>
                </a:lnTo>
                <a:lnTo>
                  <a:pt x="622251" y="2997200"/>
                </a:lnTo>
                <a:lnTo>
                  <a:pt x="649676" y="3048000"/>
                </a:lnTo>
                <a:lnTo>
                  <a:pt x="683343" y="3111500"/>
                </a:lnTo>
                <a:lnTo>
                  <a:pt x="723873" y="3175000"/>
                </a:lnTo>
                <a:lnTo>
                  <a:pt x="771888" y="3238500"/>
                </a:lnTo>
                <a:lnTo>
                  <a:pt x="828009" y="3314700"/>
                </a:lnTo>
                <a:lnTo>
                  <a:pt x="1246402" y="3314700"/>
                </a:lnTo>
                <a:lnTo>
                  <a:pt x="1224126" y="3352800"/>
                </a:lnTo>
                <a:lnTo>
                  <a:pt x="1182724" y="3416300"/>
                </a:lnTo>
                <a:lnTo>
                  <a:pt x="1136817" y="3479800"/>
                </a:lnTo>
                <a:lnTo>
                  <a:pt x="1086170" y="3543300"/>
                </a:lnTo>
                <a:lnTo>
                  <a:pt x="1122241" y="3568700"/>
                </a:lnTo>
                <a:lnTo>
                  <a:pt x="1159888" y="3594100"/>
                </a:lnTo>
                <a:lnTo>
                  <a:pt x="1199145" y="3619500"/>
                </a:lnTo>
                <a:lnTo>
                  <a:pt x="1240049" y="3644900"/>
                </a:lnTo>
                <a:lnTo>
                  <a:pt x="1282635" y="3670300"/>
                </a:lnTo>
                <a:lnTo>
                  <a:pt x="1326937" y="3695700"/>
                </a:lnTo>
                <a:lnTo>
                  <a:pt x="1372991" y="3721100"/>
                </a:lnTo>
                <a:close/>
              </a:path>
              <a:path w="2771775" h="4914900">
                <a:moveTo>
                  <a:pt x="1246402" y="3314700"/>
                </a:moveTo>
                <a:lnTo>
                  <a:pt x="828009" y="3314700"/>
                </a:lnTo>
                <a:lnTo>
                  <a:pt x="859347" y="3276600"/>
                </a:lnTo>
                <a:lnTo>
                  <a:pt x="889069" y="3225800"/>
                </a:lnTo>
                <a:lnTo>
                  <a:pt x="917170" y="3187700"/>
                </a:lnTo>
                <a:lnTo>
                  <a:pt x="943645" y="3149600"/>
                </a:lnTo>
                <a:lnTo>
                  <a:pt x="968491" y="3111500"/>
                </a:lnTo>
                <a:lnTo>
                  <a:pt x="991702" y="3060700"/>
                </a:lnTo>
                <a:lnTo>
                  <a:pt x="1013273" y="3022600"/>
                </a:lnTo>
                <a:lnTo>
                  <a:pt x="1045970" y="2933700"/>
                </a:lnTo>
                <a:lnTo>
                  <a:pt x="1070934" y="2870200"/>
                </a:lnTo>
                <a:lnTo>
                  <a:pt x="1089208" y="2806700"/>
                </a:lnTo>
                <a:lnTo>
                  <a:pt x="1101834" y="2743200"/>
                </a:lnTo>
                <a:lnTo>
                  <a:pt x="1109856" y="2692400"/>
                </a:lnTo>
                <a:lnTo>
                  <a:pt x="1114317" y="2654300"/>
                </a:lnTo>
                <a:lnTo>
                  <a:pt x="1116260" y="2628900"/>
                </a:lnTo>
                <a:lnTo>
                  <a:pt x="1116728" y="2628900"/>
                </a:lnTo>
                <a:lnTo>
                  <a:pt x="1116705" y="2616200"/>
                </a:lnTo>
                <a:lnTo>
                  <a:pt x="1113066" y="2578100"/>
                </a:lnTo>
                <a:lnTo>
                  <a:pt x="1102434" y="2540000"/>
                </a:lnTo>
                <a:lnTo>
                  <a:pt x="1085425" y="2489200"/>
                </a:lnTo>
                <a:lnTo>
                  <a:pt x="1062618" y="2451100"/>
                </a:lnTo>
                <a:lnTo>
                  <a:pt x="1001941" y="2400300"/>
                </a:lnTo>
                <a:lnTo>
                  <a:pt x="965232" y="2374900"/>
                </a:lnTo>
                <a:lnTo>
                  <a:pt x="925051" y="2362200"/>
                </a:lnTo>
                <a:lnTo>
                  <a:pt x="881979" y="2349500"/>
                </a:lnTo>
                <a:lnTo>
                  <a:pt x="836597" y="2336800"/>
                </a:lnTo>
                <a:lnTo>
                  <a:pt x="1392702" y="2336800"/>
                </a:lnTo>
                <a:lnTo>
                  <a:pt x="1400009" y="2349500"/>
                </a:lnTo>
                <a:lnTo>
                  <a:pt x="1418948" y="2387600"/>
                </a:lnTo>
                <a:lnTo>
                  <a:pt x="1434764" y="2438400"/>
                </a:lnTo>
                <a:lnTo>
                  <a:pt x="1447317" y="2476500"/>
                </a:lnTo>
                <a:lnTo>
                  <a:pt x="1456466" y="2527300"/>
                </a:lnTo>
                <a:lnTo>
                  <a:pt x="1462071" y="2578100"/>
                </a:lnTo>
                <a:lnTo>
                  <a:pt x="1463991" y="2616200"/>
                </a:lnTo>
                <a:lnTo>
                  <a:pt x="1463923" y="2628900"/>
                </a:lnTo>
                <a:lnTo>
                  <a:pt x="1463535" y="2641600"/>
                </a:lnTo>
                <a:lnTo>
                  <a:pt x="1462595" y="2667000"/>
                </a:lnTo>
                <a:lnTo>
                  <a:pt x="1460871" y="2679700"/>
                </a:lnTo>
                <a:lnTo>
                  <a:pt x="1458131" y="2705100"/>
                </a:lnTo>
                <a:lnTo>
                  <a:pt x="1454140" y="2743200"/>
                </a:lnTo>
                <a:lnTo>
                  <a:pt x="1448668" y="2781300"/>
                </a:lnTo>
                <a:lnTo>
                  <a:pt x="1441481" y="2819400"/>
                </a:lnTo>
                <a:lnTo>
                  <a:pt x="1432347" y="2857500"/>
                </a:lnTo>
                <a:lnTo>
                  <a:pt x="1421032" y="2908300"/>
                </a:lnTo>
                <a:lnTo>
                  <a:pt x="1407305" y="2959100"/>
                </a:lnTo>
                <a:lnTo>
                  <a:pt x="1390933" y="3009900"/>
                </a:lnTo>
                <a:lnTo>
                  <a:pt x="1371683" y="3060700"/>
                </a:lnTo>
                <a:lnTo>
                  <a:pt x="1349323" y="3111500"/>
                </a:lnTo>
                <a:lnTo>
                  <a:pt x="1323620" y="3175000"/>
                </a:lnTo>
                <a:lnTo>
                  <a:pt x="1294341" y="3238500"/>
                </a:lnTo>
                <a:lnTo>
                  <a:pt x="1261254" y="3289300"/>
                </a:lnTo>
                <a:lnTo>
                  <a:pt x="1246402" y="3314700"/>
                </a:lnTo>
                <a:close/>
              </a:path>
              <a:path w="2771775" h="4914900">
                <a:moveTo>
                  <a:pt x="1813964" y="4914900"/>
                </a:moveTo>
                <a:lnTo>
                  <a:pt x="0" y="4914900"/>
                </a:lnTo>
                <a:lnTo>
                  <a:pt x="0" y="3479800"/>
                </a:lnTo>
                <a:lnTo>
                  <a:pt x="13544" y="3517900"/>
                </a:lnTo>
                <a:lnTo>
                  <a:pt x="32477" y="3568700"/>
                </a:lnTo>
                <a:lnTo>
                  <a:pt x="50254" y="3619500"/>
                </a:lnTo>
                <a:lnTo>
                  <a:pt x="66786" y="3670300"/>
                </a:lnTo>
                <a:lnTo>
                  <a:pt x="81985" y="3721100"/>
                </a:lnTo>
                <a:lnTo>
                  <a:pt x="1982645" y="3721100"/>
                </a:lnTo>
                <a:lnTo>
                  <a:pt x="1967912" y="3771900"/>
                </a:lnTo>
                <a:lnTo>
                  <a:pt x="1954534" y="3822700"/>
                </a:lnTo>
                <a:lnTo>
                  <a:pt x="1942583" y="3873500"/>
                </a:lnTo>
                <a:lnTo>
                  <a:pt x="1932130" y="3924300"/>
                </a:lnTo>
                <a:lnTo>
                  <a:pt x="1926887" y="3987800"/>
                </a:lnTo>
                <a:lnTo>
                  <a:pt x="1923089" y="4038600"/>
                </a:lnTo>
                <a:lnTo>
                  <a:pt x="1919987" y="4076700"/>
                </a:lnTo>
                <a:lnTo>
                  <a:pt x="139280" y="4076700"/>
                </a:lnTo>
                <a:lnTo>
                  <a:pt x="141762" y="4114800"/>
                </a:lnTo>
                <a:lnTo>
                  <a:pt x="143555" y="4152900"/>
                </a:lnTo>
                <a:lnTo>
                  <a:pt x="144643" y="4191000"/>
                </a:lnTo>
                <a:lnTo>
                  <a:pt x="144887" y="4216400"/>
                </a:lnTo>
                <a:lnTo>
                  <a:pt x="145009" y="4559300"/>
                </a:lnTo>
                <a:lnTo>
                  <a:pt x="147124" y="4597400"/>
                </a:lnTo>
                <a:lnTo>
                  <a:pt x="153387" y="4635500"/>
                </a:lnTo>
                <a:lnTo>
                  <a:pt x="163673" y="4673600"/>
                </a:lnTo>
                <a:lnTo>
                  <a:pt x="177858" y="4711700"/>
                </a:lnTo>
                <a:lnTo>
                  <a:pt x="1887972" y="4711700"/>
                </a:lnTo>
                <a:lnTo>
                  <a:pt x="1879751" y="4749800"/>
                </a:lnTo>
                <a:lnTo>
                  <a:pt x="1865767" y="4800600"/>
                </a:lnTo>
                <a:lnTo>
                  <a:pt x="1848811" y="4838700"/>
                </a:lnTo>
                <a:lnTo>
                  <a:pt x="1828931" y="4889500"/>
                </a:lnTo>
                <a:lnTo>
                  <a:pt x="1813964" y="4914900"/>
                </a:lnTo>
                <a:close/>
              </a:path>
              <a:path w="2771775" h="4914900">
                <a:moveTo>
                  <a:pt x="1887972" y="4711700"/>
                </a:moveTo>
                <a:lnTo>
                  <a:pt x="1524874" y="4711700"/>
                </a:lnTo>
                <a:lnTo>
                  <a:pt x="1539070" y="4673600"/>
                </a:lnTo>
                <a:lnTo>
                  <a:pt x="1549355" y="4635500"/>
                </a:lnTo>
                <a:lnTo>
                  <a:pt x="1555611" y="4597400"/>
                </a:lnTo>
                <a:lnTo>
                  <a:pt x="1557723" y="4559300"/>
                </a:lnTo>
                <a:lnTo>
                  <a:pt x="1557723" y="4546600"/>
                </a:lnTo>
                <a:lnTo>
                  <a:pt x="805220" y="4546600"/>
                </a:lnTo>
                <a:lnTo>
                  <a:pt x="763744" y="4521200"/>
                </a:lnTo>
                <a:lnTo>
                  <a:pt x="728606" y="4495800"/>
                </a:lnTo>
                <a:lnTo>
                  <a:pt x="701460" y="4457700"/>
                </a:lnTo>
                <a:lnTo>
                  <a:pt x="683959" y="4419600"/>
                </a:lnTo>
                <a:lnTo>
                  <a:pt x="677757" y="4381500"/>
                </a:lnTo>
                <a:lnTo>
                  <a:pt x="683959" y="4330700"/>
                </a:lnTo>
                <a:lnTo>
                  <a:pt x="701460" y="4292600"/>
                </a:lnTo>
                <a:lnTo>
                  <a:pt x="728606" y="4254500"/>
                </a:lnTo>
                <a:lnTo>
                  <a:pt x="763744" y="4229100"/>
                </a:lnTo>
                <a:lnTo>
                  <a:pt x="805220" y="4203700"/>
                </a:lnTo>
                <a:lnTo>
                  <a:pt x="1564101" y="4203700"/>
                </a:lnTo>
                <a:lnTo>
                  <a:pt x="1566014" y="4165600"/>
                </a:lnTo>
                <a:lnTo>
                  <a:pt x="1568058" y="4140200"/>
                </a:lnTo>
                <a:lnTo>
                  <a:pt x="1570187" y="4102100"/>
                </a:lnTo>
                <a:lnTo>
                  <a:pt x="1572354" y="4076700"/>
                </a:lnTo>
                <a:lnTo>
                  <a:pt x="1919987" y="4076700"/>
                </a:lnTo>
                <a:lnTo>
                  <a:pt x="1918953" y="4089400"/>
                </a:lnTo>
                <a:lnTo>
                  <a:pt x="1914817" y="4152900"/>
                </a:lnTo>
                <a:lnTo>
                  <a:pt x="1911015" y="4216400"/>
                </a:lnTo>
                <a:lnTo>
                  <a:pt x="1907883" y="4279900"/>
                </a:lnTo>
                <a:lnTo>
                  <a:pt x="1905758" y="4330700"/>
                </a:lnTo>
                <a:lnTo>
                  <a:pt x="1904975" y="4381500"/>
                </a:lnTo>
                <a:lnTo>
                  <a:pt x="1904975" y="4559300"/>
                </a:lnTo>
                <a:lnTo>
                  <a:pt x="1903374" y="4610100"/>
                </a:lnTo>
                <a:lnTo>
                  <a:pt x="1898604" y="4660900"/>
                </a:lnTo>
                <a:lnTo>
                  <a:pt x="1890713" y="4699000"/>
                </a:lnTo>
                <a:lnTo>
                  <a:pt x="1887972" y="4711700"/>
                </a:lnTo>
                <a:close/>
              </a:path>
            </a:pathLst>
          </a:custGeom>
          <a:solidFill>
            <a:srgbClr val="010300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976" t="5208" r="3733" b="25000"/>
          <a:stretch/>
        </p:blipFill>
        <p:spPr>
          <a:xfrm>
            <a:off x="5029200" y="914424"/>
            <a:ext cx="12268201" cy="5105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204393" y="1641305"/>
            <a:ext cx="523875" cy="469900"/>
          </a:xfrm>
          <a:custGeom>
            <a:avLst/>
            <a:gdLst/>
            <a:ahLst/>
            <a:cxnLst/>
            <a:rect l="l" t="t" r="r" b="b"/>
            <a:pathLst>
              <a:path w="523875" h="469900">
                <a:moveTo>
                  <a:pt x="449900" y="469802"/>
                </a:moveTo>
                <a:lnTo>
                  <a:pt x="409017" y="457476"/>
                </a:lnTo>
                <a:lnTo>
                  <a:pt x="381314" y="423567"/>
                </a:lnTo>
                <a:lnTo>
                  <a:pt x="347533" y="358110"/>
                </a:lnTo>
                <a:lnTo>
                  <a:pt x="305662" y="302841"/>
                </a:lnTo>
                <a:lnTo>
                  <a:pt x="258899" y="257089"/>
                </a:lnTo>
                <a:lnTo>
                  <a:pt x="210439" y="220184"/>
                </a:lnTo>
                <a:lnTo>
                  <a:pt x="163477" y="191454"/>
                </a:lnTo>
                <a:lnTo>
                  <a:pt x="121211" y="170229"/>
                </a:lnTo>
                <a:lnTo>
                  <a:pt x="63549" y="147611"/>
                </a:lnTo>
                <a:lnTo>
                  <a:pt x="54545" y="144876"/>
                </a:lnTo>
                <a:lnTo>
                  <a:pt x="28150" y="132019"/>
                </a:lnTo>
                <a:lnTo>
                  <a:pt x="9406" y="110768"/>
                </a:lnTo>
                <a:lnTo>
                  <a:pt x="0" y="84019"/>
                </a:lnTo>
                <a:lnTo>
                  <a:pt x="1614" y="54666"/>
                </a:lnTo>
                <a:lnTo>
                  <a:pt x="14490" y="28230"/>
                </a:lnTo>
                <a:lnTo>
                  <a:pt x="35779" y="9441"/>
                </a:lnTo>
                <a:lnTo>
                  <a:pt x="62561" y="0"/>
                </a:lnTo>
                <a:lnTo>
                  <a:pt x="91920" y="1609"/>
                </a:lnTo>
                <a:lnTo>
                  <a:pt x="147824" y="20520"/>
                </a:lnTo>
                <a:lnTo>
                  <a:pt x="222989" y="54995"/>
                </a:lnTo>
                <a:lnTo>
                  <a:pt x="267027" y="80091"/>
                </a:lnTo>
                <a:lnTo>
                  <a:pt x="313184" y="111003"/>
                </a:lnTo>
                <a:lnTo>
                  <a:pt x="359823" y="148163"/>
                </a:lnTo>
                <a:lnTo>
                  <a:pt x="405306" y="192004"/>
                </a:lnTo>
                <a:lnTo>
                  <a:pt x="447995" y="242959"/>
                </a:lnTo>
                <a:lnTo>
                  <a:pt x="486253" y="301460"/>
                </a:lnTo>
                <a:lnTo>
                  <a:pt x="518441" y="367939"/>
                </a:lnTo>
                <a:lnTo>
                  <a:pt x="523873" y="396833"/>
                </a:lnTo>
                <a:lnTo>
                  <a:pt x="518015" y="424603"/>
                </a:lnTo>
                <a:lnTo>
                  <a:pt x="477672" y="464353"/>
                </a:lnTo>
                <a:lnTo>
                  <a:pt x="456864" y="469471"/>
                </a:lnTo>
                <a:lnTo>
                  <a:pt x="449900" y="469802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24850" y="447505"/>
            <a:ext cx="1638300" cy="2387600"/>
          </a:xfrm>
          <a:custGeom>
            <a:avLst/>
            <a:gdLst/>
            <a:ahLst/>
            <a:cxnLst/>
            <a:rect l="l" t="t" r="r" b="b"/>
            <a:pathLst>
              <a:path w="1638300" h="2387600">
                <a:moveTo>
                  <a:pt x="868902" y="2387599"/>
                </a:moveTo>
                <a:lnTo>
                  <a:pt x="774160" y="2387599"/>
                </a:lnTo>
                <a:lnTo>
                  <a:pt x="727699" y="2374899"/>
                </a:lnTo>
                <a:lnTo>
                  <a:pt x="683056" y="2362199"/>
                </a:lnTo>
                <a:lnTo>
                  <a:pt x="641135" y="2336799"/>
                </a:lnTo>
                <a:lnTo>
                  <a:pt x="602840" y="2298699"/>
                </a:lnTo>
                <a:lnTo>
                  <a:pt x="465299" y="2158999"/>
                </a:lnTo>
                <a:lnTo>
                  <a:pt x="432697" y="2133599"/>
                </a:lnTo>
                <a:lnTo>
                  <a:pt x="406834" y="2082799"/>
                </a:lnTo>
                <a:lnTo>
                  <a:pt x="388001" y="2044699"/>
                </a:lnTo>
                <a:lnTo>
                  <a:pt x="376488" y="1993899"/>
                </a:lnTo>
                <a:lnTo>
                  <a:pt x="372586" y="1943099"/>
                </a:lnTo>
                <a:lnTo>
                  <a:pt x="372586" y="1803399"/>
                </a:lnTo>
                <a:lnTo>
                  <a:pt x="370405" y="1739899"/>
                </a:lnTo>
                <a:lnTo>
                  <a:pt x="364119" y="1689099"/>
                </a:lnTo>
                <a:lnTo>
                  <a:pt x="354110" y="1638299"/>
                </a:lnTo>
                <a:lnTo>
                  <a:pt x="340764" y="1587499"/>
                </a:lnTo>
                <a:lnTo>
                  <a:pt x="324465" y="1549399"/>
                </a:lnTo>
                <a:lnTo>
                  <a:pt x="305597" y="1498599"/>
                </a:lnTo>
                <a:lnTo>
                  <a:pt x="284545" y="1460499"/>
                </a:lnTo>
                <a:lnTo>
                  <a:pt x="261691" y="1422399"/>
                </a:lnTo>
                <a:lnTo>
                  <a:pt x="237421" y="1384299"/>
                </a:lnTo>
                <a:lnTo>
                  <a:pt x="212119" y="1333499"/>
                </a:lnTo>
                <a:lnTo>
                  <a:pt x="160886" y="1257299"/>
                </a:lnTo>
                <a:lnTo>
                  <a:pt x="135892" y="1219199"/>
                </a:lnTo>
                <a:lnTo>
                  <a:pt x="111634" y="1181099"/>
                </a:lnTo>
                <a:lnTo>
                  <a:pt x="88558" y="1142999"/>
                </a:lnTo>
                <a:lnTo>
                  <a:pt x="67110" y="1092199"/>
                </a:lnTo>
                <a:lnTo>
                  <a:pt x="47737" y="1054099"/>
                </a:lnTo>
                <a:lnTo>
                  <a:pt x="30886" y="1003299"/>
                </a:lnTo>
                <a:lnTo>
                  <a:pt x="17002" y="952499"/>
                </a:lnTo>
                <a:lnTo>
                  <a:pt x="6532" y="914399"/>
                </a:lnTo>
                <a:lnTo>
                  <a:pt x="0" y="850899"/>
                </a:lnTo>
                <a:lnTo>
                  <a:pt x="0" y="736599"/>
                </a:lnTo>
                <a:lnTo>
                  <a:pt x="3174" y="698499"/>
                </a:lnTo>
                <a:lnTo>
                  <a:pt x="9999" y="660399"/>
                </a:lnTo>
                <a:lnTo>
                  <a:pt x="19419" y="609599"/>
                </a:lnTo>
                <a:lnTo>
                  <a:pt x="31356" y="571499"/>
                </a:lnTo>
                <a:lnTo>
                  <a:pt x="45732" y="520699"/>
                </a:lnTo>
                <a:lnTo>
                  <a:pt x="62470" y="482599"/>
                </a:lnTo>
                <a:lnTo>
                  <a:pt x="81491" y="444499"/>
                </a:lnTo>
                <a:lnTo>
                  <a:pt x="102718" y="406399"/>
                </a:lnTo>
                <a:lnTo>
                  <a:pt x="126072" y="368299"/>
                </a:lnTo>
                <a:lnTo>
                  <a:pt x="151477" y="330199"/>
                </a:lnTo>
                <a:lnTo>
                  <a:pt x="178854" y="292099"/>
                </a:lnTo>
                <a:lnTo>
                  <a:pt x="208124" y="266699"/>
                </a:lnTo>
                <a:lnTo>
                  <a:pt x="239211" y="228599"/>
                </a:lnTo>
                <a:lnTo>
                  <a:pt x="272037" y="203199"/>
                </a:lnTo>
                <a:lnTo>
                  <a:pt x="306523" y="165099"/>
                </a:lnTo>
                <a:lnTo>
                  <a:pt x="342591" y="139699"/>
                </a:lnTo>
                <a:lnTo>
                  <a:pt x="380165" y="114299"/>
                </a:lnTo>
                <a:lnTo>
                  <a:pt x="419165" y="101599"/>
                </a:lnTo>
                <a:lnTo>
                  <a:pt x="459515" y="76199"/>
                </a:lnTo>
                <a:lnTo>
                  <a:pt x="501136" y="50799"/>
                </a:lnTo>
                <a:lnTo>
                  <a:pt x="543950" y="38099"/>
                </a:lnTo>
                <a:lnTo>
                  <a:pt x="678773" y="0"/>
                </a:lnTo>
                <a:lnTo>
                  <a:pt x="964293" y="0"/>
                </a:lnTo>
                <a:lnTo>
                  <a:pt x="1099116" y="38099"/>
                </a:lnTo>
                <a:lnTo>
                  <a:pt x="1141930" y="50799"/>
                </a:lnTo>
                <a:lnTo>
                  <a:pt x="1183551" y="76199"/>
                </a:lnTo>
                <a:lnTo>
                  <a:pt x="1223901" y="101599"/>
                </a:lnTo>
                <a:lnTo>
                  <a:pt x="1262901" y="114299"/>
                </a:lnTo>
                <a:lnTo>
                  <a:pt x="1300475" y="139699"/>
                </a:lnTo>
                <a:lnTo>
                  <a:pt x="773340" y="139699"/>
                </a:lnTo>
                <a:lnTo>
                  <a:pt x="726040" y="152399"/>
                </a:lnTo>
                <a:lnTo>
                  <a:pt x="679759" y="152399"/>
                </a:lnTo>
                <a:lnTo>
                  <a:pt x="590715" y="177799"/>
                </a:lnTo>
                <a:lnTo>
                  <a:pt x="548182" y="203199"/>
                </a:lnTo>
                <a:lnTo>
                  <a:pt x="507129" y="215899"/>
                </a:lnTo>
                <a:lnTo>
                  <a:pt x="467671" y="241299"/>
                </a:lnTo>
                <a:lnTo>
                  <a:pt x="429923" y="266699"/>
                </a:lnTo>
                <a:lnTo>
                  <a:pt x="394001" y="292099"/>
                </a:lnTo>
                <a:lnTo>
                  <a:pt x="360020" y="317499"/>
                </a:lnTo>
                <a:lnTo>
                  <a:pt x="328095" y="355599"/>
                </a:lnTo>
                <a:lnTo>
                  <a:pt x="298342" y="380999"/>
                </a:lnTo>
                <a:lnTo>
                  <a:pt x="270875" y="419099"/>
                </a:lnTo>
                <a:lnTo>
                  <a:pt x="245810" y="457199"/>
                </a:lnTo>
                <a:lnTo>
                  <a:pt x="223262" y="495299"/>
                </a:lnTo>
                <a:lnTo>
                  <a:pt x="203347" y="533399"/>
                </a:lnTo>
                <a:lnTo>
                  <a:pt x="186179" y="571499"/>
                </a:lnTo>
                <a:lnTo>
                  <a:pt x="171875" y="622299"/>
                </a:lnTo>
                <a:lnTo>
                  <a:pt x="160549" y="660399"/>
                </a:lnTo>
                <a:lnTo>
                  <a:pt x="152316" y="711199"/>
                </a:lnTo>
                <a:lnTo>
                  <a:pt x="147292" y="749299"/>
                </a:lnTo>
                <a:lnTo>
                  <a:pt x="145592" y="800099"/>
                </a:lnTo>
                <a:lnTo>
                  <a:pt x="148324" y="850899"/>
                </a:lnTo>
                <a:lnTo>
                  <a:pt x="156168" y="901699"/>
                </a:lnTo>
                <a:lnTo>
                  <a:pt x="168596" y="952499"/>
                </a:lnTo>
                <a:lnTo>
                  <a:pt x="185081" y="1003299"/>
                </a:lnTo>
                <a:lnTo>
                  <a:pt x="205094" y="1041399"/>
                </a:lnTo>
                <a:lnTo>
                  <a:pt x="228109" y="1092199"/>
                </a:lnTo>
                <a:lnTo>
                  <a:pt x="253596" y="1130299"/>
                </a:lnTo>
                <a:lnTo>
                  <a:pt x="281029" y="1168399"/>
                </a:lnTo>
                <a:lnTo>
                  <a:pt x="336016" y="1257299"/>
                </a:lnTo>
                <a:lnTo>
                  <a:pt x="362254" y="1295399"/>
                </a:lnTo>
                <a:lnTo>
                  <a:pt x="388093" y="1346199"/>
                </a:lnTo>
                <a:lnTo>
                  <a:pt x="413029" y="1384299"/>
                </a:lnTo>
                <a:lnTo>
                  <a:pt x="436559" y="1435099"/>
                </a:lnTo>
                <a:lnTo>
                  <a:pt x="458183" y="1485899"/>
                </a:lnTo>
                <a:lnTo>
                  <a:pt x="477397" y="1536699"/>
                </a:lnTo>
                <a:lnTo>
                  <a:pt x="493698" y="1587499"/>
                </a:lnTo>
                <a:lnTo>
                  <a:pt x="1302397" y="1587499"/>
                </a:lnTo>
                <a:lnTo>
                  <a:pt x="1294383" y="1612899"/>
                </a:lnTo>
                <a:lnTo>
                  <a:pt x="1282060" y="1676399"/>
                </a:lnTo>
                <a:lnTo>
                  <a:pt x="1279443" y="1701799"/>
                </a:lnTo>
                <a:lnTo>
                  <a:pt x="1276527" y="1739899"/>
                </a:lnTo>
                <a:lnTo>
                  <a:pt x="518112" y="1739899"/>
                </a:lnTo>
                <a:lnTo>
                  <a:pt x="519170" y="1752599"/>
                </a:lnTo>
                <a:lnTo>
                  <a:pt x="519934" y="1765299"/>
                </a:lnTo>
                <a:lnTo>
                  <a:pt x="520397" y="1790699"/>
                </a:lnTo>
                <a:lnTo>
                  <a:pt x="520553" y="1803399"/>
                </a:lnTo>
                <a:lnTo>
                  <a:pt x="520553" y="1943099"/>
                </a:lnTo>
                <a:lnTo>
                  <a:pt x="521454" y="1955799"/>
                </a:lnTo>
                <a:lnTo>
                  <a:pt x="524123" y="1981199"/>
                </a:lnTo>
                <a:lnTo>
                  <a:pt x="528506" y="1993899"/>
                </a:lnTo>
                <a:lnTo>
                  <a:pt x="534551" y="2006599"/>
                </a:lnTo>
                <a:lnTo>
                  <a:pt x="1263710" y="2006599"/>
                </a:lnTo>
                <a:lnTo>
                  <a:pt x="1255076" y="2044699"/>
                </a:lnTo>
                <a:lnTo>
                  <a:pt x="1236245" y="2082799"/>
                </a:lnTo>
                <a:lnTo>
                  <a:pt x="1210383" y="2133599"/>
                </a:lnTo>
                <a:lnTo>
                  <a:pt x="1177781" y="2158999"/>
                </a:lnTo>
                <a:lnTo>
                  <a:pt x="667524" y="2158999"/>
                </a:lnTo>
                <a:lnTo>
                  <a:pt x="707469" y="2197099"/>
                </a:lnTo>
                <a:lnTo>
                  <a:pt x="741842" y="2222499"/>
                </a:lnTo>
                <a:lnTo>
                  <a:pt x="780596" y="2235199"/>
                </a:lnTo>
                <a:lnTo>
                  <a:pt x="821541" y="2247899"/>
                </a:lnTo>
                <a:lnTo>
                  <a:pt x="1090249" y="2247899"/>
                </a:lnTo>
                <a:lnTo>
                  <a:pt x="1040231" y="2298699"/>
                </a:lnTo>
                <a:lnTo>
                  <a:pt x="1001938" y="2336799"/>
                </a:lnTo>
                <a:lnTo>
                  <a:pt x="960013" y="2362199"/>
                </a:lnTo>
                <a:lnTo>
                  <a:pt x="915365" y="2374899"/>
                </a:lnTo>
                <a:lnTo>
                  <a:pt x="868902" y="2387599"/>
                </a:lnTo>
                <a:close/>
              </a:path>
              <a:path w="1638300" h="2387600">
                <a:moveTo>
                  <a:pt x="1302397" y="1587499"/>
                </a:moveTo>
                <a:lnTo>
                  <a:pt x="1149121" y="1587499"/>
                </a:lnTo>
                <a:lnTo>
                  <a:pt x="1165524" y="1536699"/>
                </a:lnTo>
                <a:lnTo>
                  <a:pt x="1184925" y="1485899"/>
                </a:lnTo>
                <a:lnTo>
                  <a:pt x="1206788" y="1435099"/>
                </a:lnTo>
                <a:lnTo>
                  <a:pt x="1230576" y="1384299"/>
                </a:lnTo>
                <a:lnTo>
                  <a:pt x="1255749" y="1333499"/>
                </a:lnTo>
                <a:lnTo>
                  <a:pt x="1281772" y="1295399"/>
                </a:lnTo>
                <a:lnTo>
                  <a:pt x="1308107" y="1257299"/>
                </a:lnTo>
                <a:lnTo>
                  <a:pt x="1362891" y="1168399"/>
                </a:lnTo>
                <a:lnTo>
                  <a:pt x="1390155" y="1130299"/>
                </a:lnTo>
                <a:lnTo>
                  <a:pt x="1415486" y="1079499"/>
                </a:lnTo>
                <a:lnTo>
                  <a:pt x="1438357" y="1041399"/>
                </a:lnTo>
                <a:lnTo>
                  <a:pt x="1458246" y="990599"/>
                </a:lnTo>
                <a:lnTo>
                  <a:pt x="1474628" y="952499"/>
                </a:lnTo>
                <a:lnTo>
                  <a:pt x="1486979" y="901699"/>
                </a:lnTo>
                <a:lnTo>
                  <a:pt x="1494773" y="850899"/>
                </a:lnTo>
                <a:lnTo>
                  <a:pt x="1497488" y="800099"/>
                </a:lnTo>
                <a:lnTo>
                  <a:pt x="1495788" y="749299"/>
                </a:lnTo>
                <a:lnTo>
                  <a:pt x="1490763" y="711199"/>
                </a:lnTo>
                <a:lnTo>
                  <a:pt x="1482530" y="660399"/>
                </a:lnTo>
                <a:lnTo>
                  <a:pt x="1471204" y="622299"/>
                </a:lnTo>
                <a:lnTo>
                  <a:pt x="1456899" y="571499"/>
                </a:lnTo>
                <a:lnTo>
                  <a:pt x="1439731" y="533399"/>
                </a:lnTo>
                <a:lnTo>
                  <a:pt x="1419815" y="495299"/>
                </a:lnTo>
                <a:lnTo>
                  <a:pt x="1397268" y="457199"/>
                </a:lnTo>
                <a:lnTo>
                  <a:pt x="1372203" y="419099"/>
                </a:lnTo>
                <a:lnTo>
                  <a:pt x="1344736" y="380999"/>
                </a:lnTo>
                <a:lnTo>
                  <a:pt x="1314982" y="355599"/>
                </a:lnTo>
                <a:lnTo>
                  <a:pt x="1283058" y="317499"/>
                </a:lnTo>
                <a:lnTo>
                  <a:pt x="1249077" y="292099"/>
                </a:lnTo>
                <a:lnTo>
                  <a:pt x="1213155" y="266699"/>
                </a:lnTo>
                <a:lnTo>
                  <a:pt x="1175408" y="241299"/>
                </a:lnTo>
                <a:lnTo>
                  <a:pt x="1135950" y="215899"/>
                </a:lnTo>
                <a:lnTo>
                  <a:pt x="1094898" y="203199"/>
                </a:lnTo>
                <a:lnTo>
                  <a:pt x="1052366" y="177799"/>
                </a:lnTo>
                <a:lnTo>
                  <a:pt x="963323" y="152399"/>
                </a:lnTo>
                <a:lnTo>
                  <a:pt x="917043" y="152399"/>
                </a:lnTo>
                <a:lnTo>
                  <a:pt x="869745" y="139699"/>
                </a:lnTo>
                <a:lnTo>
                  <a:pt x="1300475" y="139699"/>
                </a:lnTo>
                <a:lnTo>
                  <a:pt x="1336543" y="165099"/>
                </a:lnTo>
                <a:lnTo>
                  <a:pt x="1371029" y="203199"/>
                </a:lnTo>
                <a:lnTo>
                  <a:pt x="1403855" y="228599"/>
                </a:lnTo>
                <a:lnTo>
                  <a:pt x="1434942" y="266699"/>
                </a:lnTo>
                <a:lnTo>
                  <a:pt x="1464212" y="292099"/>
                </a:lnTo>
                <a:lnTo>
                  <a:pt x="1491589" y="330199"/>
                </a:lnTo>
                <a:lnTo>
                  <a:pt x="1516994" y="368299"/>
                </a:lnTo>
                <a:lnTo>
                  <a:pt x="1540348" y="406399"/>
                </a:lnTo>
                <a:lnTo>
                  <a:pt x="1561575" y="444499"/>
                </a:lnTo>
                <a:lnTo>
                  <a:pt x="1580596" y="482599"/>
                </a:lnTo>
                <a:lnTo>
                  <a:pt x="1597334" y="520699"/>
                </a:lnTo>
                <a:lnTo>
                  <a:pt x="1611710" y="571499"/>
                </a:lnTo>
                <a:lnTo>
                  <a:pt x="1623647" y="609599"/>
                </a:lnTo>
                <a:lnTo>
                  <a:pt x="1633067" y="660399"/>
                </a:lnTo>
                <a:lnTo>
                  <a:pt x="1638299" y="698499"/>
                </a:lnTo>
                <a:lnTo>
                  <a:pt x="1638299" y="888999"/>
                </a:lnTo>
                <a:lnTo>
                  <a:pt x="1626169" y="952499"/>
                </a:lnTo>
                <a:lnTo>
                  <a:pt x="1612360" y="1003299"/>
                </a:lnTo>
                <a:lnTo>
                  <a:pt x="1595599" y="1054099"/>
                </a:lnTo>
                <a:lnTo>
                  <a:pt x="1576331" y="1092199"/>
                </a:lnTo>
                <a:lnTo>
                  <a:pt x="1554999" y="1142999"/>
                </a:lnTo>
                <a:lnTo>
                  <a:pt x="1532047" y="1181099"/>
                </a:lnTo>
                <a:lnTo>
                  <a:pt x="1507919" y="1219199"/>
                </a:lnTo>
                <a:lnTo>
                  <a:pt x="1483060" y="1257299"/>
                </a:lnTo>
                <a:lnTo>
                  <a:pt x="1429580" y="1333499"/>
                </a:lnTo>
                <a:lnTo>
                  <a:pt x="1402117" y="1384299"/>
                </a:lnTo>
                <a:lnTo>
                  <a:pt x="1375996" y="1422399"/>
                </a:lnTo>
                <a:lnTo>
                  <a:pt x="1351689" y="1473199"/>
                </a:lnTo>
                <a:lnTo>
                  <a:pt x="1329670" y="1511299"/>
                </a:lnTo>
                <a:lnTo>
                  <a:pt x="1310410" y="1562099"/>
                </a:lnTo>
                <a:lnTo>
                  <a:pt x="1302397" y="1587499"/>
                </a:lnTo>
                <a:close/>
              </a:path>
              <a:path w="1638300" h="2387600">
                <a:moveTo>
                  <a:pt x="1043807" y="1587499"/>
                </a:moveTo>
                <a:lnTo>
                  <a:pt x="586702" y="1587499"/>
                </a:lnTo>
                <a:lnTo>
                  <a:pt x="618250" y="1574799"/>
                </a:lnTo>
                <a:lnTo>
                  <a:pt x="648393" y="1549399"/>
                </a:lnTo>
                <a:lnTo>
                  <a:pt x="677122" y="1536699"/>
                </a:lnTo>
                <a:lnTo>
                  <a:pt x="704431" y="1511299"/>
                </a:lnTo>
                <a:lnTo>
                  <a:pt x="654766" y="1447799"/>
                </a:lnTo>
                <a:lnTo>
                  <a:pt x="616608" y="1396999"/>
                </a:lnTo>
                <a:lnTo>
                  <a:pt x="588485" y="1333499"/>
                </a:lnTo>
                <a:lnTo>
                  <a:pt x="568922" y="1282699"/>
                </a:lnTo>
                <a:lnTo>
                  <a:pt x="556447" y="1231899"/>
                </a:lnTo>
                <a:lnTo>
                  <a:pt x="549586" y="1193799"/>
                </a:lnTo>
                <a:lnTo>
                  <a:pt x="546866" y="1155699"/>
                </a:lnTo>
                <a:lnTo>
                  <a:pt x="546814" y="1130299"/>
                </a:lnTo>
                <a:lnTo>
                  <a:pt x="547956" y="1117599"/>
                </a:lnTo>
                <a:lnTo>
                  <a:pt x="552957" y="1066799"/>
                </a:lnTo>
                <a:lnTo>
                  <a:pt x="565854" y="1015999"/>
                </a:lnTo>
                <a:lnTo>
                  <a:pt x="585909" y="977899"/>
                </a:lnTo>
                <a:lnTo>
                  <a:pt x="612385" y="939799"/>
                </a:lnTo>
                <a:lnTo>
                  <a:pt x="644543" y="914399"/>
                </a:lnTo>
                <a:lnTo>
                  <a:pt x="681647" y="888999"/>
                </a:lnTo>
                <a:lnTo>
                  <a:pt x="722957" y="863599"/>
                </a:lnTo>
                <a:lnTo>
                  <a:pt x="767738" y="850899"/>
                </a:lnTo>
                <a:lnTo>
                  <a:pt x="863224" y="850899"/>
                </a:lnTo>
                <a:lnTo>
                  <a:pt x="908403" y="863599"/>
                </a:lnTo>
                <a:lnTo>
                  <a:pt x="950029" y="888999"/>
                </a:lnTo>
                <a:lnTo>
                  <a:pt x="987339" y="914399"/>
                </a:lnTo>
                <a:lnTo>
                  <a:pt x="1019576" y="939799"/>
                </a:lnTo>
                <a:lnTo>
                  <a:pt x="1045978" y="977899"/>
                </a:lnTo>
                <a:lnTo>
                  <a:pt x="1050930" y="990599"/>
                </a:lnTo>
                <a:lnTo>
                  <a:pt x="815245" y="990599"/>
                </a:lnTo>
                <a:lnTo>
                  <a:pt x="768822" y="1003299"/>
                </a:lnTo>
                <a:lnTo>
                  <a:pt x="730874" y="1028699"/>
                </a:lnTo>
                <a:lnTo>
                  <a:pt x="705268" y="1066799"/>
                </a:lnTo>
                <a:lnTo>
                  <a:pt x="695874" y="1117599"/>
                </a:lnTo>
                <a:lnTo>
                  <a:pt x="694375" y="1142999"/>
                </a:lnTo>
                <a:lnTo>
                  <a:pt x="695099" y="1168399"/>
                </a:lnTo>
                <a:lnTo>
                  <a:pt x="711305" y="1244599"/>
                </a:lnTo>
                <a:lnTo>
                  <a:pt x="731997" y="1295399"/>
                </a:lnTo>
                <a:lnTo>
                  <a:pt x="764556" y="1346199"/>
                </a:lnTo>
                <a:lnTo>
                  <a:pt x="811585" y="1409699"/>
                </a:lnTo>
                <a:lnTo>
                  <a:pt x="990996" y="1409699"/>
                </a:lnTo>
                <a:lnTo>
                  <a:pt x="968821" y="1447799"/>
                </a:lnTo>
                <a:lnTo>
                  <a:pt x="921590" y="1511299"/>
                </a:lnTo>
                <a:lnTo>
                  <a:pt x="948927" y="1523999"/>
                </a:lnTo>
                <a:lnTo>
                  <a:pt x="978356" y="1549399"/>
                </a:lnTo>
                <a:lnTo>
                  <a:pt x="1009955" y="1562099"/>
                </a:lnTo>
                <a:lnTo>
                  <a:pt x="1043807" y="1587499"/>
                </a:lnTo>
                <a:close/>
              </a:path>
              <a:path w="1638300" h="2387600">
                <a:moveTo>
                  <a:pt x="990996" y="1409699"/>
                </a:moveTo>
                <a:lnTo>
                  <a:pt x="811585" y="1409699"/>
                </a:lnTo>
                <a:lnTo>
                  <a:pt x="834502" y="1384299"/>
                </a:lnTo>
                <a:lnTo>
                  <a:pt x="855305" y="1346199"/>
                </a:lnTo>
                <a:lnTo>
                  <a:pt x="890528" y="1282699"/>
                </a:lnTo>
                <a:lnTo>
                  <a:pt x="915098" y="1219199"/>
                </a:lnTo>
                <a:lnTo>
                  <a:pt x="928264" y="1168399"/>
                </a:lnTo>
                <a:lnTo>
                  <a:pt x="933583" y="1130299"/>
                </a:lnTo>
                <a:lnTo>
                  <a:pt x="934611" y="1117599"/>
                </a:lnTo>
                <a:lnTo>
                  <a:pt x="925220" y="1066799"/>
                </a:lnTo>
                <a:lnTo>
                  <a:pt x="899614" y="1028699"/>
                </a:lnTo>
                <a:lnTo>
                  <a:pt x="861666" y="1003299"/>
                </a:lnTo>
                <a:lnTo>
                  <a:pt x="815245" y="990599"/>
                </a:lnTo>
                <a:lnTo>
                  <a:pt x="1050930" y="990599"/>
                </a:lnTo>
                <a:lnTo>
                  <a:pt x="1065786" y="1028699"/>
                </a:lnTo>
                <a:lnTo>
                  <a:pt x="1078241" y="1066799"/>
                </a:lnTo>
                <a:lnTo>
                  <a:pt x="1082583" y="1117599"/>
                </a:lnTo>
                <a:lnTo>
                  <a:pt x="1082286" y="1130299"/>
                </a:lnTo>
                <a:lnTo>
                  <a:pt x="1076053" y="1181099"/>
                </a:lnTo>
                <a:lnTo>
                  <a:pt x="1067600" y="1219199"/>
                </a:lnTo>
                <a:lnTo>
                  <a:pt x="1053909" y="1269999"/>
                </a:lnTo>
                <a:lnTo>
                  <a:pt x="1033721" y="1333499"/>
                </a:lnTo>
                <a:lnTo>
                  <a:pt x="1005779" y="1384299"/>
                </a:lnTo>
                <a:lnTo>
                  <a:pt x="990996" y="1409699"/>
                </a:lnTo>
                <a:close/>
              </a:path>
              <a:path w="1638300" h="2387600">
                <a:moveTo>
                  <a:pt x="1263710" y="2006599"/>
                </a:moveTo>
                <a:lnTo>
                  <a:pt x="1108525" y="2006599"/>
                </a:lnTo>
                <a:lnTo>
                  <a:pt x="1114574" y="1993899"/>
                </a:lnTo>
                <a:lnTo>
                  <a:pt x="1118957" y="1981199"/>
                </a:lnTo>
                <a:lnTo>
                  <a:pt x="1121623" y="1955799"/>
                </a:lnTo>
                <a:lnTo>
                  <a:pt x="1122522" y="1943099"/>
                </a:lnTo>
                <a:lnTo>
                  <a:pt x="821543" y="1943099"/>
                </a:lnTo>
                <a:lnTo>
                  <a:pt x="792744" y="1930399"/>
                </a:lnTo>
                <a:lnTo>
                  <a:pt x="769229" y="1917699"/>
                </a:lnTo>
                <a:lnTo>
                  <a:pt x="753375" y="1892299"/>
                </a:lnTo>
                <a:lnTo>
                  <a:pt x="747562" y="1866899"/>
                </a:lnTo>
                <a:lnTo>
                  <a:pt x="753375" y="1841499"/>
                </a:lnTo>
                <a:lnTo>
                  <a:pt x="769229" y="1816099"/>
                </a:lnTo>
                <a:lnTo>
                  <a:pt x="792744" y="1790699"/>
                </a:lnTo>
                <a:lnTo>
                  <a:pt x="1125240" y="1790699"/>
                </a:lnTo>
                <a:lnTo>
                  <a:pt x="1126055" y="1777999"/>
                </a:lnTo>
                <a:lnTo>
                  <a:pt x="1126926" y="1765299"/>
                </a:lnTo>
                <a:lnTo>
                  <a:pt x="1128757" y="1739899"/>
                </a:lnTo>
                <a:lnTo>
                  <a:pt x="1276527" y="1739899"/>
                </a:lnTo>
                <a:lnTo>
                  <a:pt x="1275555" y="1752599"/>
                </a:lnTo>
                <a:lnTo>
                  <a:pt x="1272028" y="1816099"/>
                </a:lnTo>
                <a:lnTo>
                  <a:pt x="1270490" y="1866899"/>
                </a:lnTo>
                <a:lnTo>
                  <a:pt x="1270490" y="1943099"/>
                </a:lnTo>
                <a:lnTo>
                  <a:pt x="1266588" y="1993899"/>
                </a:lnTo>
                <a:lnTo>
                  <a:pt x="1263710" y="2006599"/>
                </a:lnTo>
                <a:close/>
              </a:path>
              <a:path w="1638300" h="2387600">
                <a:moveTo>
                  <a:pt x="1090249" y="2247899"/>
                </a:moveTo>
                <a:lnTo>
                  <a:pt x="821541" y="2247899"/>
                </a:lnTo>
                <a:lnTo>
                  <a:pt x="862484" y="2235199"/>
                </a:lnTo>
                <a:lnTo>
                  <a:pt x="901235" y="2222499"/>
                </a:lnTo>
                <a:lnTo>
                  <a:pt x="935602" y="2197099"/>
                </a:lnTo>
                <a:lnTo>
                  <a:pt x="975552" y="2158999"/>
                </a:lnTo>
                <a:lnTo>
                  <a:pt x="1177781" y="2158999"/>
                </a:lnTo>
                <a:lnTo>
                  <a:pt x="1090249" y="22478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16935" y="3176615"/>
            <a:ext cx="11454130" cy="5896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2460625" algn="l"/>
                <a:tab pos="3434079" algn="l"/>
              </a:tabLst>
            </a:pPr>
            <a:r>
              <a:rPr lang="en-ID" sz="7200" b="1" spc="855" dirty="0" smtClean="0">
                <a:solidFill>
                  <a:srgbClr val="F2F5F9"/>
                </a:solidFill>
                <a:latin typeface="Calibri"/>
                <a:cs typeface="Calibri"/>
              </a:rPr>
              <a:t>Insight</a:t>
            </a:r>
            <a:endParaRPr sz="7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2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ts val="6150"/>
              </a:lnSpc>
            </a:pPr>
            <a:r>
              <a:rPr lang="en-ID" sz="5600" b="1" spc="725" dirty="0" smtClean="0">
                <a:solidFill>
                  <a:srgbClr val="FFDA15"/>
                </a:solidFill>
                <a:latin typeface="Calibri"/>
                <a:cs typeface="Calibri"/>
              </a:rPr>
              <a:t>It means sudden grasping of the solution for a problematic situation, a flash of understanding which comes to us all on a sudden</a:t>
            </a:r>
            <a:r>
              <a:rPr sz="5600" b="1" spc="865" dirty="0" smtClean="0">
                <a:solidFill>
                  <a:srgbClr val="FFDA15"/>
                </a:solidFill>
                <a:latin typeface="Calibri"/>
                <a:cs typeface="Calibri"/>
              </a:rPr>
              <a:t>.</a:t>
            </a:r>
            <a:r>
              <a:rPr lang="en-ID" sz="5600" b="1" spc="865" dirty="0" smtClean="0">
                <a:solidFill>
                  <a:srgbClr val="FFDA15"/>
                </a:solidFill>
                <a:latin typeface="Calibri"/>
                <a:cs typeface="Calibri"/>
              </a:rPr>
              <a:t> </a:t>
            </a:r>
            <a:endParaRPr sz="42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49365" y="87445"/>
            <a:ext cx="6956965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2247265" algn="l"/>
              </a:tabLst>
            </a:pPr>
            <a:r>
              <a:rPr lang="en-ID" sz="6400" spc="1500" dirty="0" smtClean="0">
                <a:solidFill>
                  <a:srgbClr val="010300"/>
                </a:solidFill>
              </a:rPr>
              <a:t>Educational Implications</a:t>
            </a:r>
            <a:endParaRPr sz="6400" dirty="0"/>
          </a:p>
        </p:txBody>
      </p:sp>
      <p:sp>
        <p:nvSpPr>
          <p:cNvPr id="4" name="object 4"/>
          <p:cNvSpPr txBox="1"/>
          <p:nvPr/>
        </p:nvSpPr>
        <p:spPr>
          <a:xfrm>
            <a:off x="2249364" y="2257255"/>
            <a:ext cx="10018835" cy="729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4535" algn="l"/>
                <a:tab pos="3105150" algn="l"/>
                <a:tab pos="4414520" algn="l"/>
                <a:tab pos="5403215" algn="l"/>
              </a:tabLst>
            </a:pPr>
            <a:r>
              <a:rPr sz="4200" b="1" spc="765" dirty="0">
                <a:solidFill>
                  <a:srgbClr val="010300"/>
                </a:solidFill>
                <a:latin typeface="Calibri"/>
                <a:cs typeface="Calibri"/>
              </a:rPr>
              <a:t>WHAT	</a:t>
            </a:r>
            <a:r>
              <a:rPr sz="4200" b="1" spc="715" dirty="0">
                <a:solidFill>
                  <a:srgbClr val="010300"/>
                </a:solidFill>
                <a:latin typeface="Calibri"/>
                <a:cs typeface="Calibri"/>
              </a:rPr>
              <a:t>WE	</a:t>
            </a:r>
            <a:r>
              <a:rPr sz="4200" b="1" spc="505" dirty="0">
                <a:solidFill>
                  <a:srgbClr val="010300"/>
                </a:solidFill>
                <a:latin typeface="Calibri"/>
                <a:cs typeface="Calibri"/>
              </a:rPr>
              <a:t>AIM	</a:t>
            </a:r>
            <a:r>
              <a:rPr sz="4200" b="1" spc="705" dirty="0">
                <a:solidFill>
                  <a:srgbClr val="010300"/>
                </a:solidFill>
                <a:latin typeface="Calibri"/>
                <a:cs typeface="Calibri"/>
              </a:rPr>
              <a:t>TO	</a:t>
            </a:r>
            <a:r>
              <a:rPr sz="4200" b="1" spc="490" dirty="0">
                <a:solidFill>
                  <a:srgbClr val="010300"/>
                </a:solidFill>
                <a:latin typeface="Calibri"/>
                <a:cs typeface="Calibri"/>
              </a:rPr>
              <a:t>BE</a:t>
            </a:r>
            <a:endParaRPr sz="4200" dirty="0">
              <a:latin typeface="Calibri"/>
              <a:cs typeface="Calibri"/>
            </a:endParaRP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The teacher should present the subject matter as a whole to facilitate insight learning</a:t>
            </a:r>
            <a:r>
              <a:rPr sz="3600" spc="-5" dirty="0" smtClean="0">
                <a:solidFill>
                  <a:srgbClr val="010300"/>
                </a:solidFill>
                <a:latin typeface="Arial"/>
                <a:cs typeface="Arial"/>
              </a:rPr>
              <a:t>.</a:t>
            </a:r>
            <a:endParaRPr lang="en-ID" sz="3600" spc="-5" dirty="0" smtClean="0">
              <a:solidFill>
                <a:srgbClr val="010300"/>
              </a:solidFill>
              <a:latin typeface="Arial"/>
              <a:cs typeface="Arial"/>
            </a:endParaRP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Use of bling fumbling and mechanical trial and error should be minimized.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While planning the curriculum, Gestalt principles should be given due consideration.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Teacher should motivate the child by arousing his interest and curiosity.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002862" y="3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0" y="14862"/>
            <a:ext cx="5332323" cy="80187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986983"/>
            <a:ext cx="209550" cy="8315325"/>
          </a:xfrm>
          <a:custGeom>
            <a:avLst/>
            <a:gdLst/>
            <a:ahLst/>
            <a:cxnLst/>
            <a:rect l="l" t="t" r="r" b="b"/>
            <a:pathLst>
              <a:path w="209550" h="8315325">
                <a:moveTo>
                  <a:pt x="0" y="0"/>
                </a:moveTo>
                <a:lnTo>
                  <a:pt x="209549" y="0"/>
                </a:lnTo>
                <a:lnTo>
                  <a:pt x="209549" y="8315324"/>
                </a:lnTo>
                <a:lnTo>
                  <a:pt x="0" y="8315324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49365" y="87445"/>
            <a:ext cx="6956965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2247265" algn="l"/>
              </a:tabLst>
            </a:pPr>
            <a:r>
              <a:rPr lang="en-ID" sz="6400" spc="1500" dirty="0" smtClean="0">
                <a:solidFill>
                  <a:srgbClr val="010300"/>
                </a:solidFill>
              </a:rPr>
              <a:t>Educational Implications</a:t>
            </a:r>
            <a:endParaRPr sz="6400" dirty="0"/>
          </a:p>
        </p:txBody>
      </p:sp>
      <p:sp>
        <p:nvSpPr>
          <p:cNvPr id="4" name="object 4"/>
          <p:cNvSpPr txBox="1"/>
          <p:nvPr/>
        </p:nvSpPr>
        <p:spPr>
          <a:xfrm>
            <a:off x="2249364" y="2257255"/>
            <a:ext cx="10018835" cy="7547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4535" algn="l"/>
                <a:tab pos="3105150" algn="l"/>
                <a:tab pos="4414520" algn="l"/>
                <a:tab pos="5403215" algn="l"/>
              </a:tabLst>
            </a:pPr>
            <a:r>
              <a:rPr sz="4200" b="1" spc="765" dirty="0">
                <a:solidFill>
                  <a:srgbClr val="010300"/>
                </a:solidFill>
                <a:latin typeface="Calibri"/>
                <a:cs typeface="Calibri"/>
              </a:rPr>
              <a:t>WHAT	</a:t>
            </a:r>
            <a:r>
              <a:rPr sz="4200" b="1" spc="715" dirty="0">
                <a:solidFill>
                  <a:srgbClr val="010300"/>
                </a:solidFill>
                <a:latin typeface="Calibri"/>
                <a:cs typeface="Calibri"/>
              </a:rPr>
              <a:t>WE	</a:t>
            </a:r>
            <a:r>
              <a:rPr sz="4200" b="1" spc="505" dirty="0">
                <a:solidFill>
                  <a:srgbClr val="010300"/>
                </a:solidFill>
                <a:latin typeface="Calibri"/>
                <a:cs typeface="Calibri"/>
              </a:rPr>
              <a:t>AIM	</a:t>
            </a:r>
            <a:r>
              <a:rPr sz="4200" b="1" spc="705" dirty="0">
                <a:solidFill>
                  <a:srgbClr val="010300"/>
                </a:solidFill>
                <a:latin typeface="Calibri"/>
                <a:cs typeface="Calibri"/>
              </a:rPr>
              <a:t>TO	</a:t>
            </a:r>
            <a:r>
              <a:rPr sz="4200" b="1" spc="490" dirty="0">
                <a:solidFill>
                  <a:srgbClr val="010300"/>
                </a:solidFill>
                <a:latin typeface="Calibri"/>
                <a:cs typeface="Calibri"/>
              </a:rPr>
              <a:t>BE</a:t>
            </a:r>
            <a:endParaRPr sz="4200" dirty="0">
              <a:latin typeface="Calibri"/>
              <a:cs typeface="Calibri"/>
            </a:endParaRP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The learner must be given opportunities for using his mental abilities.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Learning task must be properly graded according to the intellectual development of the learner.</a:t>
            </a:r>
          </a:p>
          <a:p>
            <a:pPr marL="469900" marR="5080" indent="-457200">
              <a:lnSpc>
                <a:spcPct val="115100"/>
              </a:lnSpc>
              <a:spcBef>
                <a:spcPts val="3030"/>
              </a:spcBef>
              <a:buFont typeface="Wingdings" panose="05000000000000000000" pitchFamily="2" charset="2"/>
              <a:buChar char="Ø"/>
            </a:pPr>
            <a:r>
              <a:rPr lang="en-ID" sz="3600" spc="-5" dirty="0" smtClean="0">
                <a:solidFill>
                  <a:srgbClr val="010300"/>
                </a:solidFill>
                <a:latin typeface="Arial"/>
                <a:cs typeface="Arial"/>
              </a:rPr>
              <a:t>In order that the learner will be able to solve problems by insight, meaningful learning, learning by understanding and reasoning must be encouraged in the school.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002862" y="3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0" y="14862"/>
            <a:ext cx="5332323" cy="80187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986983"/>
            <a:ext cx="209550" cy="8315325"/>
          </a:xfrm>
          <a:custGeom>
            <a:avLst/>
            <a:gdLst/>
            <a:ahLst/>
            <a:cxnLst/>
            <a:rect l="l" t="t" r="r" b="b"/>
            <a:pathLst>
              <a:path w="209550" h="8315325">
                <a:moveTo>
                  <a:pt x="0" y="0"/>
                </a:moveTo>
                <a:lnTo>
                  <a:pt x="209549" y="0"/>
                </a:lnTo>
                <a:lnTo>
                  <a:pt x="209549" y="8315324"/>
                </a:lnTo>
                <a:lnTo>
                  <a:pt x="0" y="8315324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9960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002862" y="3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986983"/>
            <a:ext cx="209550" cy="8315325"/>
          </a:xfrm>
          <a:custGeom>
            <a:avLst/>
            <a:gdLst/>
            <a:ahLst/>
            <a:cxnLst/>
            <a:rect l="l" t="t" r="r" b="b"/>
            <a:pathLst>
              <a:path w="209550" h="8315325">
                <a:moveTo>
                  <a:pt x="0" y="0"/>
                </a:moveTo>
                <a:lnTo>
                  <a:pt x="209549" y="0"/>
                </a:lnTo>
                <a:lnTo>
                  <a:pt x="209549" y="8315324"/>
                </a:lnTo>
                <a:lnTo>
                  <a:pt x="0" y="8315324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580873"/>
            <a:ext cx="16382802" cy="921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1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4550" y="716940"/>
            <a:ext cx="5175250" cy="191270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1470660" algn="l"/>
                <a:tab pos="3028315" algn="l"/>
              </a:tabLst>
            </a:pPr>
            <a:r>
              <a:rPr lang="en-ID" sz="6400" spc="1590" dirty="0" smtClean="0"/>
              <a:t>Piaget’s Theory</a:t>
            </a:r>
            <a:endParaRPr sz="6400" dirty="0"/>
          </a:p>
        </p:txBody>
      </p:sp>
      <p:sp>
        <p:nvSpPr>
          <p:cNvPr id="4" name="object 4"/>
          <p:cNvSpPr txBox="1"/>
          <p:nvPr/>
        </p:nvSpPr>
        <p:spPr>
          <a:xfrm>
            <a:off x="6019800" y="3346582"/>
            <a:ext cx="9976240" cy="60975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09085" algn="l"/>
                <a:tab pos="5584190" algn="l"/>
              </a:tabLst>
            </a:pPr>
            <a:r>
              <a:rPr lang="en-ID" sz="4200" b="1" spc="745" dirty="0" smtClean="0">
                <a:solidFill>
                  <a:srgbClr val="F2F5F9"/>
                </a:solidFill>
                <a:latin typeface="Calibri"/>
                <a:cs typeface="Calibri"/>
              </a:rPr>
              <a:t>COGNITIVE DEVELOPMENT</a:t>
            </a:r>
            <a:endParaRPr sz="4200" dirty="0">
              <a:latin typeface="Calibri"/>
              <a:cs typeface="Calibri"/>
            </a:endParaRPr>
          </a:p>
          <a:p>
            <a:pPr marL="469900" marR="1073150" indent="-457200">
              <a:lnSpc>
                <a:spcPct val="115100"/>
              </a:lnSpc>
              <a:spcBef>
                <a:spcPts val="4245"/>
              </a:spcBef>
              <a:buFont typeface="Arial" panose="020B0604020202020204" pitchFamily="34" charset="0"/>
              <a:buChar char="•"/>
            </a:pPr>
            <a:r>
              <a:rPr lang="en-ID" sz="3600" spc="-5" dirty="0" smtClean="0">
                <a:solidFill>
                  <a:srgbClr val="FFDA15"/>
                </a:solidFill>
                <a:latin typeface="Arial"/>
                <a:cs typeface="Arial"/>
              </a:rPr>
              <a:t>Is the emergence of the ability to think and understand.</a:t>
            </a:r>
          </a:p>
          <a:p>
            <a:pPr marL="469900" marR="1073150" indent="-457200">
              <a:lnSpc>
                <a:spcPct val="115100"/>
              </a:lnSpc>
              <a:spcBef>
                <a:spcPts val="4245"/>
              </a:spcBef>
              <a:buFont typeface="Arial" panose="020B0604020202020204" pitchFamily="34" charset="0"/>
              <a:buChar char="•"/>
            </a:pPr>
            <a:r>
              <a:rPr lang="en-ID" sz="3600" spc="-5" dirty="0" smtClean="0">
                <a:solidFill>
                  <a:srgbClr val="FFDA15"/>
                </a:solidFill>
                <a:latin typeface="Arial"/>
                <a:cs typeface="Arial"/>
              </a:rPr>
              <a:t>The acquisition of the ability to think, reason, and problem solve</a:t>
            </a:r>
          </a:p>
          <a:p>
            <a:pPr marL="469900" marR="1073150" indent="-457200">
              <a:lnSpc>
                <a:spcPct val="115100"/>
              </a:lnSpc>
              <a:spcBef>
                <a:spcPts val="4245"/>
              </a:spcBef>
              <a:buFont typeface="Arial" panose="020B0604020202020204" pitchFamily="34" charset="0"/>
              <a:buChar char="•"/>
            </a:pPr>
            <a:r>
              <a:rPr lang="en-ID" sz="3600" spc="-5" dirty="0" smtClean="0">
                <a:solidFill>
                  <a:srgbClr val="FFDA15"/>
                </a:solidFill>
                <a:latin typeface="Arial"/>
                <a:cs typeface="Arial"/>
              </a:rPr>
              <a:t>The process by which people’s thinking changes across the life span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24656" y="5373601"/>
            <a:ext cx="1470660" cy="1318895"/>
          </a:xfrm>
          <a:custGeom>
            <a:avLst/>
            <a:gdLst/>
            <a:ahLst/>
            <a:cxnLst/>
            <a:rect l="l" t="t" r="r" b="b"/>
            <a:pathLst>
              <a:path w="1470660" h="1318895">
                <a:moveTo>
                  <a:pt x="1263400" y="1318342"/>
                </a:moveTo>
                <a:lnTo>
                  <a:pt x="1215071" y="1312611"/>
                </a:lnTo>
                <a:lnTo>
                  <a:pt x="1169729" y="1295967"/>
                </a:lnTo>
                <a:lnTo>
                  <a:pt x="1129323" y="1269235"/>
                </a:lnTo>
                <a:lnTo>
                  <a:pt x="1095804" y="1233241"/>
                </a:lnTo>
                <a:lnTo>
                  <a:pt x="1071122" y="1188808"/>
                </a:lnTo>
                <a:lnTo>
                  <a:pt x="1041465" y="1121982"/>
                </a:lnTo>
                <a:lnTo>
                  <a:pt x="1008388" y="1058722"/>
                </a:lnTo>
                <a:lnTo>
                  <a:pt x="972264" y="998952"/>
                </a:lnTo>
                <a:lnTo>
                  <a:pt x="933464" y="942593"/>
                </a:lnTo>
                <a:lnTo>
                  <a:pt x="892360" y="889568"/>
                </a:lnTo>
                <a:lnTo>
                  <a:pt x="849322" y="839798"/>
                </a:lnTo>
                <a:lnTo>
                  <a:pt x="804724" y="793206"/>
                </a:lnTo>
                <a:lnTo>
                  <a:pt x="758937" y="749713"/>
                </a:lnTo>
                <a:lnTo>
                  <a:pt x="712332" y="709242"/>
                </a:lnTo>
                <a:lnTo>
                  <a:pt x="665280" y="671715"/>
                </a:lnTo>
                <a:lnTo>
                  <a:pt x="618154" y="637054"/>
                </a:lnTo>
                <a:lnTo>
                  <a:pt x="571325" y="605180"/>
                </a:lnTo>
                <a:lnTo>
                  <a:pt x="525165" y="576017"/>
                </a:lnTo>
                <a:lnTo>
                  <a:pt x="480046" y="549485"/>
                </a:lnTo>
                <a:lnTo>
                  <a:pt x="436338" y="525507"/>
                </a:lnTo>
                <a:lnTo>
                  <a:pt x="394414" y="504006"/>
                </a:lnTo>
                <a:lnTo>
                  <a:pt x="354645" y="484902"/>
                </a:lnTo>
                <a:lnTo>
                  <a:pt x="317404" y="468119"/>
                </a:lnTo>
                <a:lnTo>
                  <a:pt x="251988" y="441201"/>
                </a:lnTo>
                <a:lnTo>
                  <a:pt x="201139" y="422628"/>
                </a:lnTo>
                <a:lnTo>
                  <a:pt x="158682" y="409052"/>
                </a:lnTo>
                <a:lnTo>
                  <a:pt x="155035" y="408024"/>
                </a:lnTo>
                <a:lnTo>
                  <a:pt x="110399" y="390793"/>
                </a:lnTo>
                <a:lnTo>
                  <a:pt x="72107" y="364749"/>
                </a:lnTo>
                <a:lnTo>
                  <a:pt x="41040" y="331404"/>
                </a:lnTo>
                <a:lnTo>
                  <a:pt x="18079" y="292273"/>
                </a:lnTo>
                <a:lnTo>
                  <a:pt x="4105" y="248868"/>
                </a:lnTo>
                <a:lnTo>
                  <a:pt x="0" y="202702"/>
                </a:lnTo>
                <a:lnTo>
                  <a:pt x="6644" y="155289"/>
                </a:lnTo>
                <a:lnTo>
                  <a:pt x="23908" y="110624"/>
                </a:lnTo>
                <a:lnTo>
                  <a:pt x="50016" y="72285"/>
                </a:lnTo>
                <a:lnTo>
                  <a:pt x="83444" y="41163"/>
                </a:lnTo>
                <a:lnTo>
                  <a:pt x="122664" y="18148"/>
                </a:lnTo>
                <a:lnTo>
                  <a:pt x="166150" y="4130"/>
                </a:lnTo>
                <a:lnTo>
                  <a:pt x="212376" y="0"/>
                </a:lnTo>
                <a:lnTo>
                  <a:pt x="259815" y="6646"/>
                </a:lnTo>
                <a:lnTo>
                  <a:pt x="301530" y="18818"/>
                </a:lnTo>
                <a:lnTo>
                  <a:pt x="342309" y="32244"/>
                </a:lnTo>
                <a:lnTo>
                  <a:pt x="394395" y="51084"/>
                </a:lnTo>
                <a:lnTo>
                  <a:pt x="456307" y="75730"/>
                </a:lnTo>
                <a:lnTo>
                  <a:pt x="526565" y="106571"/>
                </a:lnTo>
                <a:lnTo>
                  <a:pt x="564361" y="124437"/>
                </a:lnTo>
                <a:lnTo>
                  <a:pt x="603688" y="143999"/>
                </a:lnTo>
                <a:lnTo>
                  <a:pt x="644361" y="165305"/>
                </a:lnTo>
                <a:lnTo>
                  <a:pt x="686196" y="188404"/>
                </a:lnTo>
                <a:lnTo>
                  <a:pt x="729007" y="213345"/>
                </a:lnTo>
                <a:lnTo>
                  <a:pt x="772609" y="240178"/>
                </a:lnTo>
                <a:lnTo>
                  <a:pt x="816817" y="268950"/>
                </a:lnTo>
                <a:lnTo>
                  <a:pt x="861445" y="299710"/>
                </a:lnTo>
                <a:lnTo>
                  <a:pt x="906310" y="332508"/>
                </a:lnTo>
                <a:lnTo>
                  <a:pt x="951226" y="367392"/>
                </a:lnTo>
                <a:lnTo>
                  <a:pt x="996007" y="404411"/>
                </a:lnTo>
                <a:lnTo>
                  <a:pt x="1040469" y="443615"/>
                </a:lnTo>
                <a:lnTo>
                  <a:pt x="1084427" y="485051"/>
                </a:lnTo>
                <a:lnTo>
                  <a:pt x="1127695" y="528768"/>
                </a:lnTo>
                <a:lnTo>
                  <a:pt x="1170089" y="574816"/>
                </a:lnTo>
                <a:lnTo>
                  <a:pt x="1211423" y="623244"/>
                </a:lnTo>
                <a:lnTo>
                  <a:pt x="1251513" y="674100"/>
                </a:lnTo>
                <a:lnTo>
                  <a:pt x="1290173" y="727432"/>
                </a:lnTo>
                <a:lnTo>
                  <a:pt x="1327218" y="783291"/>
                </a:lnTo>
                <a:lnTo>
                  <a:pt x="1362464" y="841724"/>
                </a:lnTo>
                <a:lnTo>
                  <a:pt x="1395725" y="902781"/>
                </a:lnTo>
                <a:lnTo>
                  <a:pt x="1426816" y="966511"/>
                </a:lnTo>
                <a:lnTo>
                  <a:pt x="1455552" y="1032961"/>
                </a:lnTo>
                <a:lnTo>
                  <a:pt x="1468345" y="1079096"/>
                </a:lnTo>
                <a:lnTo>
                  <a:pt x="1470288" y="1125420"/>
                </a:lnTo>
                <a:lnTo>
                  <a:pt x="1462066" y="1170310"/>
                </a:lnTo>
                <a:lnTo>
                  <a:pt x="1444366" y="1212144"/>
                </a:lnTo>
                <a:lnTo>
                  <a:pt x="1417874" y="1249298"/>
                </a:lnTo>
                <a:lnTo>
                  <a:pt x="1383276" y="1280150"/>
                </a:lnTo>
                <a:lnTo>
                  <a:pt x="1341259" y="1303077"/>
                </a:lnTo>
                <a:lnTo>
                  <a:pt x="1302490" y="1314598"/>
                </a:lnTo>
                <a:lnTo>
                  <a:pt x="1282925" y="1317415"/>
                </a:lnTo>
                <a:lnTo>
                  <a:pt x="1263400" y="1318342"/>
                </a:lnTo>
                <a:close/>
              </a:path>
            </a:pathLst>
          </a:custGeom>
          <a:solidFill>
            <a:srgbClr val="F2F5F9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707648"/>
            <a:ext cx="3467100" cy="5575300"/>
          </a:xfrm>
          <a:custGeom>
            <a:avLst/>
            <a:gdLst/>
            <a:ahLst/>
            <a:cxnLst/>
            <a:rect l="l" t="t" r="r" b="b"/>
            <a:pathLst>
              <a:path w="3467100" h="5575300">
                <a:moveTo>
                  <a:pt x="1449475" y="12699"/>
                </a:moveTo>
                <a:lnTo>
                  <a:pt x="870800" y="12699"/>
                </a:lnTo>
                <a:lnTo>
                  <a:pt x="918345" y="0"/>
                </a:lnTo>
                <a:lnTo>
                  <a:pt x="1401930" y="0"/>
                </a:lnTo>
                <a:lnTo>
                  <a:pt x="1449475" y="12699"/>
                </a:lnTo>
                <a:close/>
              </a:path>
              <a:path w="3467100" h="5575300">
                <a:moveTo>
                  <a:pt x="1590301" y="38099"/>
                </a:moveTo>
                <a:lnTo>
                  <a:pt x="729975" y="38099"/>
                </a:lnTo>
                <a:lnTo>
                  <a:pt x="823550" y="12699"/>
                </a:lnTo>
                <a:lnTo>
                  <a:pt x="1496725" y="12699"/>
                </a:lnTo>
                <a:lnTo>
                  <a:pt x="1590301" y="38099"/>
                </a:lnTo>
                <a:close/>
              </a:path>
              <a:path w="3467100" h="5575300">
                <a:moveTo>
                  <a:pt x="0" y="800099"/>
                </a:moveTo>
                <a:lnTo>
                  <a:pt x="0" y="304799"/>
                </a:lnTo>
                <a:lnTo>
                  <a:pt x="34967" y="279399"/>
                </a:lnTo>
                <a:lnTo>
                  <a:pt x="75184" y="253999"/>
                </a:lnTo>
                <a:lnTo>
                  <a:pt x="115878" y="241299"/>
                </a:lnTo>
                <a:lnTo>
                  <a:pt x="157039" y="215899"/>
                </a:lnTo>
                <a:lnTo>
                  <a:pt x="198655" y="203199"/>
                </a:lnTo>
                <a:lnTo>
                  <a:pt x="240718" y="177799"/>
                </a:lnTo>
                <a:lnTo>
                  <a:pt x="283217" y="165099"/>
                </a:lnTo>
                <a:lnTo>
                  <a:pt x="326142" y="139699"/>
                </a:lnTo>
                <a:lnTo>
                  <a:pt x="369483" y="126999"/>
                </a:lnTo>
                <a:lnTo>
                  <a:pt x="683669" y="38099"/>
                </a:lnTo>
                <a:lnTo>
                  <a:pt x="1636606" y="38099"/>
                </a:lnTo>
                <a:lnTo>
                  <a:pt x="1950792" y="126999"/>
                </a:lnTo>
                <a:lnTo>
                  <a:pt x="1994133" y="139699"/>
                </a:lnTo>
                <a:lnTo>
                  <a:pt x="2037058" y="165099"/>
                </a:lnTo>
                <a:lnTo>
                  <a:pt x="2079558" y="177799"/>
                </a:lnTo>
                <a:lnTo>
                  <a:pt x="2121620" y="203199"/>
                </a:lnTo>
                <a:lnTo>
                  <a:pt x="2163237" y="215899"/>
                </a:lnTo>
                <a:lnTo>
                  <a:pt x="2204397" y="241299"/>
                </a:lnTo>
                <a:lnTo>
                  <a:pt x="2245091" y="253999"/>
                </a:lnTo>
                <a:lnTo>
                  <a:pt x="2325039" y="304799"/>
                </a:lnTo>
                <a:lnTo>
                  <a:pt x="2364273" y="330199"/>
                </a:lnTo>
                <a:lnTo>
                  <a:pt x="2403000" y="342899"/>
                </a:lnTo>
                <a:lnTo>
                  <a:pt x="2478893" y="393699"/>
                </a:lnTo>
                <a:lnTo>
                  <a:pt x="2497466" y="406399"/>
                </a:lnTo>
                <a:lnTo>
                  <a:pt x="1062794" y="406399"/>
                </a:lnTo>
                <a:lnTo>
                  <a:pt x="1014574" y="419099"/>
                </a:lnTo>
                <a:lnTo>
                  <a:pt x="919141" y="419099"/>
                </a:lnTo>
                <a:lnTo>
                  <a:pt x="871957" y="431799"/>
                </a:lnTo>
                <a:lnTo>
                  <a:pt x="825149" y="431799"/>
                </a:lnTo>
                <a:lnTo>
                  <a:pt x="553021" y="507999"/>
                </a:lnTo>
                <a:lnTo>
                  <a:pt x="465995" y="533399"/>
                </a:lnTo>
                <a:lnTo>
                  <a:pt x="423240" y="558799"/>
                </a:lnTo>
                <a:lnTo>
                  <a:pt x="339322" y="584199"/>
                </a:lnTo>
                <a:lnTo>
                  <a:pt x="257624" y="634999"/>
                </a:lnTo>
                <a:lnTo>
                  <a:pt x="217646" y="647699"/>
                </a:lnTo>
                <a:lnTo>
                  <a:pt x="178268" y="673099"/>
                </a:lnTo>
                <a:lnTo>
                  <a:pt x="139506" y="698499"/>
                </a:lnTo>
                <a:lnTo>
                  <a:pt x="101374" y="723899"/>
                </a:lnTo>
                <a:lnTo>
                  <a:pt x="63887" y="749299"/>
                </a:lnTo>
                <a:lnTo>
                  <a:pt x="27061" y="774699"/>
                </a:lnTo>
                <a:lnTo>
                  <a:pt x="0" y="800099"/>
                </a:lnTo>
                <a:close/>
              </a:path>
              <a:path w="3467100" h="5575300">
                <a:moveTo>
                  <a:pt x="2510109" y="4457699"/>
                </a:moveTo>
                <a:lnTo>
                  <a:pt x="2078521" y="4457699"/>
                </a:lnTo>
                <a:lnTo>
                  <a:pt x="2093468" y="4406899"/>
                </a:lnTo>
                <a:lnTo>
                  <a:pt x="2109551" y="4356099"/>
                </a:lnTo>
                <a:lnTo>
                  <a:pt x="2126706" y="4305299"/>
                </a:lnTo>
                <a:lnTo>
                  <a:pt x="2144871" y="4241799"/>
                </a:lnTo>
                <a:lnTo>
                  <a:pt x="2163981" y="4190999"/>
                </a:lnTo>
                <a:lnTo>
                  <a:pt x="2183974" y="4140199"/>
                </a:lnTo>
                <a:lnTo>
                  <a:pt x="2204786" y="4102099"/>
                </a:lnTo>
                <a:lnTo>
                  <a:pt x="2226354" y="4051299"/>
                </a:lnTo>
                <a:lnTo>
                  <a:pt x="2248614" y="4000499"/>
                </a:lnTo>
                <a:lnTo>
                  <a:pt x="2271502" y="3949699"/>
                </a:lnTo>
                <a:lnTo>
                  <a:pt x="2294956" y="3911599"/>
                </a:lnTo>
                <a:lnTo>
                  <a:pt x="2318912" y="3860799"/>
                </a:lnTo>
                <a:lnTo>
                  <a:pt x="2343307" y="3822699"/>
                </a:lnTo>
                <a:lnTo>
                  <a:pt x="2368077" y="3771899"/>
                </a:lnTo>
                <a:lnTo>
                  <a:pt x="2393159" y="3733799"/>
                </a:lnTo>
                <a:lnTo>
                  <a:pt x="2418489" y="3695699"/>
                </a:lnTo>
                <a:lnTo>
                  <a:pt x="2444004" y="3644899"/>
                </a:lnTo>
                <a:lnTo>
                  <a:pt x="2572136" y="3454399"/>
                </a:lnTo>
                <a:lnTo>
                  <a:pt x="2625612" y="3365499"/>
                </a:lnTo>
                <a:lnTo>
                  <a:pt x="2653436" y="3327399"/>
                </a:lnTo>
                <a:lnTo>
                  <a:pt x="2680840" y="3289299"/>
                </a:lnTo>
                <a:lnTo>
                  <a:pt x="2707764" y="3238499"/>
                </a:lnTo>
                <a:lnTo>
                  <a:pt x="2734146" y="3200399"/>
                </a:lnTo>
                <a:lnTo>
                  <a:pt x="2759926" y="3162299"/>
                </a:lnTo>
                <a:lnTo>
                  <a:pt x="2785043" y="3111499"/>
                </a:lnTo>
                <a:lnTo>
                  <a:pt x="2809436" y="3073399"/>
                </a:lnTo>
                <a:lnTo>
                  <a:pt x="2833043" y="3035299"/>
                </a:lnTo>
                <a:lnTo>
                  <a:pt x="2855804" y="2997199"/>
                </a:lnTo>
                <a:lnTo>
                  <a:pt x="2877658" y="2946399"/>
                </a:lnTo>
                <a:lnTo>
                  <a:pt x="2898544" y="2908299"/>
                </a:lnTo>
                <a:lnTo>
                  <a:pt x="2918401" y="2870199"/>
                </a:lnTo>
                <a:lnTo>
                  <a:pt x="2937168" y="2819399"/>
                </a:lnTo>
                <a:lnTo>
                  <a:pt x="2954784" y="2781299"/>
                </a:lnTo>
                <a:lnTo>
                  <a:pt x="2971188" y="2730499"/>
                </a:lnTo>
                <a:lnTo>
                  <a:pt x="2986319" y="2692399"/>
                </a:lnTo>
                <a:lnTo>
                  <a:pt x="3000116" y="2641599"/>
                </a:lnTo>
                <a:lnTo>
                  <a:pt x="3012518" y="2603499"/>
                </a:lnTo>
                <a:lnTo>
                  <a:pt x="3023465" y="2552699"/>
                </a:lnTo>
                <a:lnTo>
                  <a:pt x="3032894" y="2501899"/>
                </a:lnTo>
                <a:lnTo>
                  <a:pt x="3040746" y="2451099"/>
                </a:lnTo>
                <a:lnTo>
                  <a:pt x="3046959" y="2400299"/>
                </a:lnTo>
                <a:lnTo>
                  <a:pt x="3051472" y="2349499"/>
                </a:lnTo>
                <a:lnTo>
                  <a:pt x="3054225" y="2298699"/>
                </a:lnTo>
                <a:lnTo>
                  <a:pt x="3055156" y="2247899"/>
                </a:lnTo>
                <a:lnTo>
                  <a:pt x="3054536" y="2197099"/>
                </a:lnTo>
                <a:lnTo>
                  <a:pt x="3052686" y="2146299"/>
                </a:lnTo>
                <a:lnTo>
                  <a:pt x="3049620" y="2108199"/>
                </a:lnTo>
                <a:lnTo>
                  <a:pt x="3045354" y="2057399"/>
                </a:lnTo>
                <a:lnTo>
                  <a:pt x="3039903" y="2019299"/>
                </a:lnTo>
                <a:lnTo>
                  <a:pt x="3033282" y="1968499"/>
                </a:lnTo>
                <a:lnTo>
                  <a:pt x="3025505" y="1917699"/>
                </a:lnTo>
                <a:lnTo>
                  <a:pt x="3016588" y="1879599"/>
                </a:lnTo>
                <a:lnTo>
                  <a:pt x="3006546" y="1828799"/>
                </a:lnTo>
                <a:lnTo>
                  <a:pt x="2995393" y="1790699"/>
                </a:lnTo>
                <a:lnTo>
                  <a:pt x="2983146" y="1739899"/>
                </a:lnTo>
                <a:lnTo>
                  <a:pt x="2969818" y="1701799"/>
                </a:lnTo>
                <a:lnTo>
                  <a:pt x="2955424" y="1663699"/>
                </a:lnTo>
                <a:lnTo>
                  <a:pt x="2939981" y="1612899"/>
                </a:lnTo>
                <a:lnTo>
                  <a:pt x="2923502" y="1574799"/>
                </a:lnTo>
                <a:lnTo>
                  <a:pt x="2906003" y="1536699"/>
                </a:lnTo>
                <a:lnTo>
                  <a:pt x="2887499" y="1485899"/>
                </a:lnTo>
                <a:lnTo>
                  <a:pt x="2868004" y="1447799"/>
                </a:lnTo>
                <a:lnTo>
                  <a:pt x="2847534" y="1409699"/>
                </a:lnTo>
                <a:lnTo>
                  <a:pt x="2826104" y="1371599"/>
                </a:lnTo>
                <a:lnTo>
                  <a:pt x="2803728" y="1333499"/>
                </a:lnTo>
                <a:lnTo>
                  <a:pt x="2780422" y="1295399"/>
                </a:lnTo>
                <a:lnTo>
                  <a:pt x="2756201" y="1257299"/>
                </a:lnTo>
                <a:lnTo>
                  <a:pt x="2731080" y="1219199"/>
                </a:lnTo>
                <a:lnTo>
                  <a:pt x="2705073" y="1181099"/>
                </a:lnTo>
                <a:lnTo>
                  <a:pt x="2678196" y="1142999"/>
                </a:lnTo>
                <a:lnTo>
                  <a:pt x="2650464" y="1117599"/>
                </a:lnTo>
                <a:lnTo>
                  <a:pt x="2621891" y="1079499"/>
                </a:lnTo>
                <a:lnTo>
                  <a:pt x="2592493" y="1041399"/>
                </a:lnTo>
                <a:lnTo>
                  <a:pt x="2562285" y="1015999"/>
                </a:lnTo>
                <a:lnTo>
                  <a:pt x="2531282" y="977899"/>
                </a:lnTo>
                <a:lnTo>
                  <a:pt x="2499498" y="952499"/>
                </a:lnTo>
                <a:lnTo>
                  <a:pt x="2466949" y="914399"/>
                </a:lnTo>
                <a:lnTo>
                  <a:pt x="2433650" y="888999"/>
                </a:lnTo>
                <a:lnTo>
                  <a:pt x="2399615" y="863599"/>
                </a:lnTo>
                <a:lnTo>
                  <a:pt x="2364860" y="825499"/>
                </a:lnTo>
                <a:lnTo>
                  <a:pt x="2329399" y="800099"/>
                </a:lnTo>
                <a:lnTo>
                  <a:pt x="2293249" y="774699"/>
                </a:lnTo>
                <a:lnTo>
                  <a:pt x="2256423" y="749299"/>
                </a:lnTo>
                <a:lnTo>
                  <a:pt x="2218937" y="723899"/>
                </a:lnTo>
                <a:lnTo>
                  <a:pt x="2180805" y="698499"/>
                </a:lnTo>
                <a:lnTo>
                  <a:pt x="2142043" y="673099"/>
                </a:lnTo>
                <a:lnTo>
                  <a:pt x="2102666" y="647699"/>
                </a:lnTo>
                <a:lnTo>
                  <a:pt x="2062688" y="634999"/>
                </a:lnTo>
                <a:lnTo>
                  <a:pt x="1980992" y="584199"/>
                </a:lnTo>
                <a:lnTo>
                  <a:pt x="1897075" y="558799"/>
                </a:lnTo>
                <a:lnTo>
                  <a:pt x="1854320" y="533399"/>
                </a:lnTo>
                <a:lnTo>
                  <a:pt x="1767296" y="507999"/>
                </a:lnTo>
                <a:lnTo>
                  <a:pt x="1495174" y="431799"/>
                </a:lnTo>
                <a:lnTo>
                  <a:pt x="1448367" y="431799"/>
                </a:lnTo>
                <a:lnTo>
                  <a:pt x="1401184" y="419099"/>
                </a:lnTo>
                <a:lnTo>
                  <a:pt x="1305753" y="419099"/>
                </a:lnTo>
                <a:lnTo>
                  <a:pt x="1257534" y="406399"/>
                </a:lnTo>
                <a:lnTo>
                  <a:pt x="2497466" y="406399"/>
                </a:lnTo>
                <a:lnTo>
                  <a:pt x="2516039" y="419099"/>
                </a:lnTo>
                <a:lnTo>
                  <a:pt x="2552638" y="444499"/>
                </a:lnTo>
                <a:lnTo>
                  <a:pt x="2588679" y="482599"/>
                </a:lnTo>
                <a:lnTo>
                  <a:pt x="2624153" y="507999"/>
                </a:lnTo>
                <a:lnTo>
                  <a:pt x="2659050" y="533399"/>
                </a:lnTo>
                <a:lnTo>
                  <a:pt x="2693359" y="558799"/>
                </a:lnTo>
                <a:lnTo>
                  <a:pt x="2727070" y="596899"/>
                </a:lnTo>
                <a:lnTo>
                  <a:pt x="2760173" y="622299"/>
                </a:lnTo>
                <a:lnTo>
                  <a:pt x="2792658" y="660399"/>
                </a:lnTo>
                <a:lnTo>
                  <a:pt x="2824515" y="685799"/>
                </a:lnTo>
                <a:lnTo>
                  <a:pt x="2855734" y="723899"/>
                </a:lnTo>
                <a:lnTo>
                  <a:pt x="2886305" y="749299"/>
                </a:lnTo>
                <a:lnTo>
                  <a:pt x="2916218" y="787399"/>
                </a:lnTo>
                <a:lnTo>
                  <a:pt x="2945462" y="812799"/>
                </a:lnTo>
                <a:lnTo>
                  <a:pt x="2974028" y="850899"/>
                </a:lnTo>
                <a:lnTo>
                  <a:pt x="3001905" y="888999"/>
                </a:lnTo>
                <a:lnTo>
                  <a:pt x="3029083" y="927099"/>
                </a:lnTo>
                <a:lnTo>
                  <a:pt x="3055553" y="965199"/>
                </a:lnTo>
                <a:lnTo>
                  <a:pt x="3081303" y="1003299"/>
                </a:lnTo>
                <a:lnTo>
                  <a:pt x="3106325" y="1028699"/>
                </a:lnTo>
                <a:lnTo>
                  <a:pt x="3130607" y="1066799"/>
                </a:lnTo>
                <a:lnTo>
                  <a:pt x="3154140" y="1104899"/>
                </a:lnTo>
                <a:lnTo>
                  <a:pt x="3176914" y="1155699"/>
                </a:lnTo>
                <a:lnTo>
                  <a:pt x="3198919" y="1193799"/>
                </a:lnTo>
                <a:lnTo>
                  <a:pt x="3220144" y="1231899"/>
                </a:lnTo>
                <a:lnTo>
                  <a:pt x="3240579" y="1269999"/>
                </a:lnTo>
                <a:lnTo>
                  <a:pt x="3260215" y="1308099"/>
                </a:lnTo>
                <a:lnTo>
                  <a:pt x="3279041" y="1346199"/>
                </a:lnTo>
                <a:lnTo>
                  <a:pt x="3297047" y="1396999"/>
                </a:lnTo>
                <a:lnTo>
                  <a:pt x="3314223" y="1435099"/>
                </a:lnTo>
                <a:lnTo>
                  <a:pt x="3330559" y="1473199"/>
                </a:lnTo>
                <a:lnTo>
                  <a:pt x="3346045" y="1523999"/>
                </a:lnTo>
                <a:lnTo>
                  <a:pt x="3360670" y="1562099"/>
                </a:lnTo>
                <a:lnTo>
                  <a:pt x="3374425" y="1600199"/>
                </a:lnTo>
                <a:lnTo>
                  <a:pt x="3387300" y="1650999"/>
                </a:lnTo>
                <a:lnTo>
                  <a:pt x="3399284" y="1689099"/>
                </a:lnTo>
                <a:lnTo>
                  <a:pt x="3410367" y="1739899"/>
                </a:lnTo>
                <a:lnTo>
                  <a:pt x="3420540" y="1777999"/>
                </a:lnTo>
                <a:lnTo>
                  <a:pt x="3429791" y="1828799"/>
                </a:lnTo>
                <a:lnTo>
                  <a:pt x="3438112" y="1866899"/>
                </a:lnTo>
                <a:lnTo>
                  <a:pt x="3445491" y="1917699"/>
                </a:lnTo>
                <a:lnTo>
                  <a:pt x="3451920" y="1968499"/>
                </a:lnTo>
                <a:lnTo>
                  <a:pt x="3457387" y="2006599"/>
                </a:lnTo>
                <a:lnTo>
                  <a:pt x="3461883" y="2057399"/>
                </a:lnTo>
                <a:lnTo>
                  <a:pt x="3465397" y="2108199"/>
                </a:lnTo>
                <a:lnTo>
                  <a:pt x="3467099" y="2133599"/>
                </a:lnTo>
                <a:lnTo>
                  <a:pt x="3467099" y="2349499"/>
                </a:lnTo>
                <a:lnTo>
                  <a:pt x="3462691" y="2412999"/>
                </a:lnTo>
                <a:lnTo>
                  <a:pt x="3457193" y="2463799"/>
                </a:lnTo>
                <a:lnTo>
                  <a:pt x="3450248" y="2514599"/>
                </a:lnTo>
                <a:lnTo>
                  <a:pt x="3441913" y="2565399"/>
                </a:lnTo>
                <a:lnTo>
                  <a:pt x="3432243" y="2616199"/>
                </a:lnTo>
                <a:lnTo>
                  <a:pt x="3421294" y="2666999"/>
                </a:lnTo>
                <a:lnTo>
                  <a:pt x="3409120" y="2717799"/>
                </a:lnTo>
                <a:lnTo>
                  <a:pt x="3395778" y="2768599"/>
                </a:lnTo>
                <a:lnTo>
                  <a:pt x="3381323" y="2819399"/>
                </a:lnTo>
                <a:lnTo>
                  <a:pt x="3365812" y="2857499"/>
                </a:lnTo>
                <a:lnTo>
                  <a:pt x="3349299" y="2908299"/>
                </a:lnTo>
                <a:lnTo>
                  <a:pt x="3331840" y="2946399"/>
                </a:lnTo>
                <a:lnTo>
                  <a:pt x="3313491" y="2997199"/>
                </a:lnTo>
                <a:lnTo>
                  <a:pt x="3294307" y="3035299"/>
                </a:lnTo>
                <a:lnTo>
                  <a:pt x="3274344" y="3086099"/>
                </a:lnTo>
                <a:lnTo>
                  <a:pt x="3253658" y="3124199"/>
                </a:lnTo>
                <a:lnTo>
                  <a:pt x="3232303" y="3162299"/>
                </a:lnTo>
                <a:lnTo>
                  <a:pt x="3210337" y="3213099"/>
                </a:lnTo>
                <a:lnTo>
                  <a:pt x="3187814" y="3251199"/>
                </a:lnTo>
                <a:lnTo>
                  <a:pt x="3164791" y="3289299"/>
                </a:lnTo>
                <a:lnTo>
                  <a:pt x="3141321" y="3327399"/>
                </a:lnTo>
                <a:lnTo>
                  <a:pt x="3117463" y="3365499"/>
                </a:lnTo>
                <a:lnTo>
                  <a:pt x="3093270" y="3403599"/>
                </a:lnTo>
                <a:lnTo>
                  <a:pt x="3068798" y="3441699"/>
                </a:lnTo>
                <a:lnTo>
                  <a:pt x="3044104" y="3492499"/>
                </a:lnTo>
                <a:lnTo>
                  <a:pt x="2969239" y="3606799"/>
                </a:lnTo>
                <a:lnTo>
                  <a:pt x="2916388" y="3682999"/>
                </a:lnTo>
                <a:lnTo>
                  <a:pt x="2888756" y="3721099"/>
                </a:lnTo>
                <a:lnTo>
                  <a:pt x="2861371" y="3771899"/>
                </a:lnTo>
                <a:lnTo>
                  <a:pt x="2834288" y="3809999"/>
                </a:lnTo>
                <a:lnTo>
                  <a:pt x="2807562" y="3848099"/>
                </a:lnTo>
                <a:lnTo>
                  <a:pt x="2781250" y="3898899"/>
                </a:lnTo>
                <a:lnTo>
                  <a:pt x="2755407" y="3936999"/>
                </a:lnTo>
                <a:lnTo>
                  <a:pt x="2730089" y="3975099"/>
                </a:lnTo>
                <a:lnTo>
                  <a:pt x="2705352" y="4025899"/>
                </a:lnTo>
                <a:lnTo>
                  <a:pt x="2681251" y="4063999"/>
                </a:lnTo>
                <a:lnTo>
                  <a:pt x="2657842" y="4114799"/>
                </a:lnTo>
                <a:lnTo>
                  <a:pt x="2635181" y="4152899"/>
                </a:lnTo>
                <a:lnTo>
                  <a:pt x="2613323" y="4203699"/>
                </a:lnTo>
                <a:lnTo>
                  <a:pt x="2592325" y="4241799"/>
                </a:lnTo>
                <a:lnTo>
                  <a:pt x="2572242" y="4292599"/>
                </a:lnTo>
                <a:lnTo>
                  <a:pt x="2553130" y="4343399"/>
                </a:lnTo>
                <a:lnTo>
                  <a:pt x="2535044" y="4381499"/>
                </a:lnTo>
                <a:lnTo>
                  <a:pt x="2518041" y="4432299"/>
                </a:lnTo>
                <a:lnTo>
                  <a:pt x="2510109" y="4457699"/>
                </a:lnTo>
                <a:close/>
              </a:path>
              <a:path w="3467100" h="5575300">
                <a:moveTo>
                  <a:pt x="1236369" y="2400299"/>
                </a:moveTo>
                <a:lnTo>
                  <a:pt x="1045936" y="2400299"/>
                </a:lnTo>
                <a:lnTo>
                  <a:pt x="1093819" y="2387599"/>
                </a:lnTo>
                <a:lnTo>
                  <a:pt x="1189832" y="2387599"/>
                </a:lnTo>
                <a:lnTo>
                  <a:pt x="1236369" y="2400299"/>
                </a:lnTo>
                <a:close/>
              </a:path>
              <a:path w="3467100" h="5575300">
                <a:moveTo>
                  <a:pt x="1783275" y="4457699"/>
                </a:moveTo>
                <a:lnTo>
                  <a:pt x="501797" y="4457699"/>
                </a:lnTo>
                <a:lnTo>
                  <a:pt x="546510" y="4432299"/>
                </a:lnTo>
                <a:lnTo>
                  <a:pt x="590241" y="4406899"/>
                </a:lnTo>
                <a:lnTo>
                  <a:pt x="632986" y="4381499"/>
                </a:lnTo>
                <a:lnTo>
                  <a:pt x="674744" y="4356099"/>
                </a:lnTo>
                <a:lnTo>
                  <a:pt x="715511" y="4330699"/>
                </a:lnTo>
                <a:lnTo>
                  <a:pt x="755286" y="4305299"/>
                </a:lnTo>
                <a:lnTo>
                  <a:pt x="794065" y="4279899"/>
                </a:lnTo>
                <a:lnTo>
                  <a:pt x="831845" y="4254499"/>
                </a:lnTo>
                <a:lnTo>
                  <a:pt x="779740" y="4190999"/>
                </a:lnTo>
                <a:lnTo>
                  <a:pt x="731824" y="4127499"/>
                </a:lnTo>
                <a:lnTo>
                  <a:pt x="687926" y="4063999"/>
                </a:lnTo>
                <a:lnTo>
                  <a:pt x="647875" y="4013199"/>
                </a:lnTo>
                <a:lnTo>
                  <a:pt x="611499" y="3949699"/>
                </a:lnTo>
                <a:lnTo>
                  <a:pt x="578626" y="3898899"/>
                </a:lnTo>
                <a:lnTo>
                  <a:pt x="549087" y="3835399"/>
                </a:lnTo>
                <a:lnTo>
                  <a:pt x="522708" y="3784599"/>
                </a:lnTo>
                <a:lnTo>
                  <a:pt x="499320" y="3733799"/>
                </a:lnTo>
                <a:lnTo>
                  <a:pt x="478750" y="3682999"/>
                </a:lnTo>
                <a:lnTo>
                  <a:pt x="460827" y="3632199"/>
                </a:lnTo>
                <a:lnTo>
                  <a:pt x="445381" y="3581399"/>
                </a:lnTo>
                <a:lnTo>
                  <a:pt x="432239" y="3530599"/>
                </a:lnTo>
                <a:lnTo>
                  <a:pt x="421231" y="3479799"/>
                </a:lnTo>
                <a:lnTo>
                  <a:pt x="412184" y="3441699"/>
                </a:lnTo>
                <a:lnTo>
                  <a:pt x="404929" y="3403599"/>
                </a:lnTo>
                <a:lnTo>
                  <a:pt x="399292" y="3365499"/>
                </a:lnTo>
                <a:lnTo>
                  <a:pt x="395104" y="3327399"/>
                </a:lnTo>
                <a:lnTo>
                  <a:pt x="392193" y="3289299"/>
                </a:lnTo>
                <a:lnTo>
                  <a:pt x="390387" y="3251199"/>
                </a:lnTo>
                <a:lnTo>
                  <a:pt x="389407" y="3200399"/>
                </a:lnTo>
                <a:lnTo>
                  <a:pt x="389889" y="3174999"/>
                </a:lnTo>
                <a:lnTo>
                  <a:pt x="390792" y="3162299"/>
                </a:lnTo>
                <a:lnTo>
                  <a:pt x="391944" y="3136899"/>
                </a:lnTo>
                <a:lnTo>
                  <a:pt x="393173" y="3124199"/>
                </a:lnTo>
                <a:lnTo>
                  <a:pt x="395540" y="3073399"/>
                </a:lnTo>
                <a:lnTo>
                  <a:pt x="400947" y="3035299"/>
                </a:lnTo>
                <a:lnTo>
                  <a:pt x="409299" y="2984499"/>
                </a:lnTo>
                <a:lnTo>
                  <a:pt x="420497" y="2933699"/>
                </a:lnTo>
                <a:lnTo>
                  <a:pt x="434447" y="2895599"/>
                </a:lnTo>
                <a:lnTo>
                  <a:pt x="451051" y="2844799"/>
                </a:lnTo>
                <a:lnTo>
                  <a:pt x="470213" y="2806699"/>
                </a:lnTo>
                <a:lnTo>
                  <a:pt x="491836" y="2768599"/>
                </a:lnTo>
                <a:lnTo>
                  <a:pt x="515824" y="2730499"/>
                </a:lnTo>
                <a:lnTo>
                  <a:pt x="542081" y="2692399"/>
                </a:lnTo>
                <a:lnTo>
                  <a:pt x="570509" y="2654299"/>
                </a:lnTo>
                <a:lnTo>
                  <a:pt x="601013" y="2616199"/>
                </a:lnTo>
                <a:lnTo>
                  <a:pt x="633496" y="2590799"/>
                </a:lnTo>
                <a:lnTo>
                  <a:pt x="667861" y="2565399"/>
                </a:lnTo>
                <a:lnTo>
                  <a:pt x="704013" y="2527299"/>
                </a:lnTo>
                <a:lnTo>
                  <a:pt x="741853" y="2501899"/>
                </a:lnTo>
                <a:lnTo>
                  <a:pt x="781287" y="2476499"/>
                </a:lnTo>
                <a:lnTo>
                  <a:pt x="822217" y="2463799"/>
                </a:lnTo>
                <a:lnTo>
                  <a:pt x="864547" y="2438399"/>
                </a:lnTo>
                <a:lnTo>
                  <a:pt x="908180" y="2425699"/>
                </a:lnTo>
                <a:lnTo>
                  <a:pt x="998972" y="2400299"/>
                </a:lnTo>
                <a:lnTo>
                  <a:pt x="1282047" y="2400299"/>
                </a:lnTo>
                <a:lnTo>
                  <a:pt x="1370467" y="2425699"/>
                </a:lnTo>
                <a:lnTo>
                  <a:pt x="1454387" y="2451099"/>
                </a:lnTo>
                <a:lnTo>
                  <a:pt x="1494437" y="2476499"/>
                </a:lnTo>
                <a:lnTo>
                  <a:pt x="1533098" y="2501899"/>
                </a:lnTo>
                <a:lnTo>
                  <a:pt x="1570279" y="2527299"/>
                </a:lnTo>
                <a:lnTo>
                  <a:pt x="1605894" y="2552699"/>
                </a:lnTo>
                <a:lnTo>
                  <a:pt x="1639853" y="2578099"/>
                </a:lnTo>
                <a:lnTo>
                  <a:pt x="1672068" y="2603499"/>
                </a:lnTo>
                <a:lnTo>
                  <a:pt x="1702452" y="2641599"/>
                </a:lnTo>
                <a:lnTo>
                  <a:pt x="1730914" y="2679699"/>
                </a:lnTo>
                <a:lnTo>
                  <a:pt x="1757368" y="2705099"/>
                </a:lnTo>
                <a:lnTo>
                  <a:pt x="1781725" y="2743199"/>
                </a:lnTo>
                <a:lnTo>
                  <a:pt x="1803896" y="2781299"/>
                </a:lnTo>
                <a:lnTo>
                  <a:pt x="1813844" y="2806699"/>
                </a:lnTo>
                <a:lnTo>
                  <a:pt x="1093118" y="2806699"/>
                </a:lnTo>
                <a:lnTo>
                  <a:pt x="1045957" y="2819399"/>
                </a:lnTo>
                <a:lnTo>
                  <a:pt x="1001547" y="2832099"/>
                </a:lnTo>
                <a:lnTo>
                  <a:pt x="960409" y="2857499"/>
                </a:lnTo>
                <a:lnTo>
                  <a:pt x="923064" y="2882899"/>
                </a:lnTo>
                <a:lnTo>
                  <a:pt x="890034" y="2920999"/>
                </a:lnTo>
                <a:lnTo>
                  <a:pt x="861840" y="2959099"/>
                </a:lnTo>
                <a:lnTo>
                  <a:pt x="839004" y="2997199"/>
                </a:lnTo>
                <a:lnTo>
                  <a:pt x="822047" y="3047999"/>
                </a:lnTo>
                <a:lnTo>
                  <a:pt x="811491" y="3086099"/>
                </a:lnTo>
                <a:lnTo>
                  <a:pt x="807856" y="3136899"/>
                </a:lnTo>
                <a:lnTo>
                  <a:pt x="807856" y="3162299"/>
                </a:lnTo>
                <a:lnTo>
                  <a:pt x="805685" y="3174999"/>
                </a:lnTo>
                <a:lnTo>
                  <a:pt x="804880" y="3174999"/>
                </a:lnTo>
                <a:lnTo>
                  <a:pt x="804013" y="3187699"/>
                </a:lnTo>
                <a:lnTo>
                  <a:pt x="803515" y="3213099"/>
                </a:lnTo>
                <a:lnTo>
                  <a:pt x="803814" y="3238499"/>
                </a:lnTo>
                <a:lnTo>
                  <a:pt x="808522" y="3301999"/>
                </a:lnTo>
                <a:lnTo>
                  <a:pt x="813791" y="3340099"/>
                </a:lnTo>
                <a:lnTo>
                  <a:pt x="821575" y="3378199"/>
                </a:lnTo>
                <a:lnTo>
                  <a:pt x="832304" y="3428999"/>
                </a:lnTo>
                <a:lnTo>
                  <a:pt x="846407" y="3479799"/>
                </a:lnTo>
                <a:lnTo>
                  <a:pt x="864314" y="3530599"/>
                </a:lnTo>
                <a:lnTo>
                  <a:pt x="886455" y="3581399"/>
                </a:lnTo>
                <a:lnTo>
                  <a:pt x="913258" y="3644899"/>
                </a:lnTo>
                <a:lnTo>
                  <a:pt x="945154" y="3708399"/>
                </a:lnTo>
                <a:lnTo>
                  <a:pt x="982571" y="3771899"/>
                </a:lnTo>
                <a:lnTo>
                  <a:pt x="1025940" y="3835399"/>
                </a:lnTo>
                <a:lnTo>
                  <a:pt x="1075689" y="3898899"/>
                </a:lnTo>
                <a:lnTo>
                  <a:pt x="1132249" y="3962399"/>
                </a:lnTo>
                <a:lnTo>
                  <a:pt x="1636421" y="3962399"/>
                </a:lnTo>
                <a:lnTo>
                  <a:pt x="1621983" y="3987799"/>
                </a:lnTo>
                <a:lnTo>
                  <a:pt x="1582357" y="4051299"/>
                </a:lnTo>
                <a:lnTo>
                  <a:pt x="1539035" y="4114799"/>
                </a:lnTo>
                <a:lnTo>
                  <a:pt x="1491853" y="4178299"/>
                </a:lnTo>
                <a:lnTo>
                  <a:pt x="1440644" y="4241799"/>
                </a:lnTo>
                <a:lnTo>
                  <a:pt x="1478245" y="4267199"/>
                </a:lnTo>
                <a:lnTo>
                  <a:pt x="1517283" y="4292599"/>
                </a:lnTo>
                <a:lnTo>
                  <a:pt x="1557787" y="4317999"/>
                </a:lnTo>
                <a:lnTo>
                  <a:pt x="1599785" y="4356099"/>
                </a:lnTo>
                <a:lnTo>
                  <a:pt x="1643304" y="4381499"/>
                </a:lnTo>
                <a:lnTo>
                  <a:pt x="1688373" y="4406899"/>
                </a:lnTo>
                <a:lnTo>
                  <a:pt x="1735021" y="4432299"/>
                </a:lnTo>
                <a:lnTo>
                  <a:pt x="1783275" y="4457699"/>
                </a:lnTo>
                <a:close/>
              </a:path>
              <a:path w="3467100" h="5575300">
                <a:moveTo>
                  <a:pt x="1636421" y="3962399"/>
                </a:moveTo>
                <a:lnTo>
                  <a:pt x="1132249" y="3962399"/>
                </a:lnTo>
                <a:lnTo>
                  <a:pt x="1165111" y="3924299"/>
                </a:lnTo>
                <a:lnTo>
                  <a:pt x="1196495" y="3886199"/>
                </a:lnTo>
                <a:lnTo>
                  <a:pt x="1226398" y="3835399"/>
                </a:lnTo>
                <a:lnTo>
                  <a:pt x="1254816" y="3797299"/>
                </a:lnTo>
                <a:lnTo>
                  <a:pt x="1281745" y="3746499"/>
                </a:lnTo>
                <a:lnTo>
                  <a:pt x="1307181" y="3708399"/>
                </a:lnTo>
                <a:lnTo>
                  <a:pt x="1331122" y="3657599"/>
                </a:lnTo>
                <a:lnTo>
                  <a:pt x="1353562" y="3606799"/>
                </a:lnTo>
                <a:lnTo>
                  <a:pt x="1385589" y="3530599"/>
                </a:lnTo>
                <a:lnTo>
                  <a:pt x="1411544" y="3467099"/>
                </a:lnTo>
                <a:lnTo>
                  <a:pt x="1432064" y="3403599"/>
                </a:lnTo>
                <a:lnTo>
                  <a:pt x="1447789" y="3340099"/>
                </a:lnTo>
                <a:lnTo>
                  <a:pt x="1459355" y="3289299"/>
                </a:lnTo>
                <a:lnTo>
                  <a:pt x="1467402" y="3238499"/>
                </a:lnTo>
                <a:lnTo>
                  <a:pt x="1472566" y="3200399"/>
                </a:lnTo>
                <a:lnTo>
                  <a:pt x="1476801" y="3149599"/>
                </a:lnTo>
                <a:lnTo>
                  <a:pt x="1477147" y="3136899"/>
                </a:lnTo>
                <a:lnTo>
                  <a:pt x="1473526" y="3086099"/>
                </a:lnTo>
                <a:lnTo>
                  <a:pt x="1462969" y="3047999"/>
                </a:lnTo>
                <a:lnTo>
                  <a:pt x="1446011" y="2997199"/>
                </a:lnTo>
                <a:lnTo>
                  <a:pt x="1423173" y="2959099"/>
                </a:lnTo>
                <a:lnTo>
                  <a:pt x="1394979" y="2920999"/>
                </a:lnTo>
                <a:lnTo>
                  <a:pt x="1361948" y="2882899"/>
                </a:lnTo>
                <a:lnTo>
                  <a:pt x="1324602" y="2857499"/>
                </a:lnTo>
                <a:lnTo>
                  <a:pt x="1283464" y="2832099"/>
                </a:lnTo>
                <a:lnTo>
                  <a:pt x="1239055" y="2819399"/>
                </a:lnTo>
                <a:lnTo>
                  <a:pt x="1191896" y="2806699"/>
                </a:lnTo>
                <a:lnTo>
                  <a:pt x="1813844" y="2806699"/>
                </a:lnTo>
                <a:lnTo>
                  <a:pt x="1823793" y="2832099"/>
                </a:lnTo>
                <a:lnTo>
                  <a:pt x="1841328" y="2870199"/>
                </a:lnTo>
                <a:lnTo>
                  <a:pt x="1856412" y="2908299"/>
                </a:lnTo>
                <a:lnTo>
                  <a:pt x="1868957" y="2959099"/>
                </a:lnTo>
                <a:lnTo>
                  <a:pt x="1878875" y="2997199"/>
                </a:lnTo>
                <a:lnTo>
                  <a:pt x="1886078" y="3047999"/>
                </a:lnTo>
                <a:lnTo>
                  <a:pt x="1890476" y="3086099"/>
                </a:lnTo>
                <a:lnTo>
                  <a:pt x="1891982" y="3136899"/>
                </a:lnTo>
                <a:lnTo>
                  <a:pt x="1891931" y="3149599"/>
                </a:lnTo>
                <a:lnTo>
                  <a:pt x="1891643" y="3162299"/>
                </a:lnTo>
                <a:lnTo>
                  <a:pt x="1890953" y="3174999"/>
                </a:lnTo>
                <a:lnTo>
                  <a:pt x="1889695" y="3200399"/>
                </a:lnTo>
                <a:lnTo>
                  <a:pt x="1887706" y="3213099"/>
                </a:lnTo>
                <a:lnTo>
                  <a:pt x="1884821" y="3251199"/>
                </a:lnTo>
                <a:lnTo>
                  <a:pt x="1880874" y="3276599"/>
                </a:lnTo>
                <a:lnTo>
                  <a:pt x="1875702" y="3314699"/>
                </a:lnTo>
                <a:lnTo>
                  <a:pt x="1869139" y="3352799"/>
                </a:lnTo>
                <a:lnTo>
                  <a:pt x="1861022" y="3390899"/>
                </a:lnTo>
                <a:lnTo>
                  <a:pt x="1851184" y="3441699"/>
                </a:lnTo>
                <a:lnTo>
                  <a:pt x="1839462" y="3479799"/>
                </a:lnTo>
                <a:lnTo>
                  <a:pt x="1825690" y="3530599"/>
                </a:lnTo>
                <a:lnTo>
                  <a:pt x="1809705" y="3581399"/>
                </a:lnTo>
                <a:lnTo>
                  <a:pt x="1791341" y="3632199"/>
                </a:lnTo>
                <a:lnTo>
                  <a:pt x="1770434" y="3695699"/>
                </a:lnTo>
                <a:lnTo>
                  <a:pt x="1746819" y="3746499"/>
                </a:lnTo>
                <a:lnTo>
                  <a:pt x="1720331" y="3809999"/>
                </a:lnTo>
                <a:lnTo>
                  <a:pt x="1690805" y="3873499"/>
                </a:lnTo>
                <a:lnTo>
                  <a:pt x="1658078" y="3924299"/>
                </a:lnTo>
                <a:lnTo>
                  <a:pt x="1636421" y="3962399"/>
                </a:lnTo>
                <a:close/>
              </a:path>
              <a:path w="3467100" h="5575300">
                <a:moveTo>
                  <a:pt x="331739" y="5575299"/>
                </a:moveTo>
                <a:lnTo>
                  <a:pt x="0" y="5575299"/>
                </a:lnTo>
                <a:lnTo>
                  <a:pt x="0" y="3873499"/>
                </a:lnTo>
                <a:lnTo>
                  <a:pt x="2994" y="3873499"/>
                </a:lnTo>
                <a:lnTo>
                  <a:pt x="26704" y="3911599"/>
                </a:lnTo>
                <a:lnTo>
                  <a:pt x="49907" y="3962399"/>
                </a:lnTo>
                <a:lnTo>
                  <a:pt x="72545" y="4013199"/>
                </a:lnTo>
                <a:lnTo>
                  <a:pt x="94559" y="4051299"/>
                </a:lnTo>
                <a:lnTo>
                  <a:pt x="115888" y="4102099"/>
                </a:lnTo>
                <a:lnTo>
                  <a:pt x="136474" y="4152899"/>
                </a:lnTo>
                <a:lnTo>
                  <a:pt x="156258" y="4203699"/>
                </a:lnTo>
                <a:lnTo>
                  <a:pt x="175179" y="4254499"/>
                </a:lnTo>
                <a:lnTo>
                  <a:pt x="193180" y="4305299"/>
                </a:lnTo>
                <a:lnTo>
                  <a:pt x="210201" y="4356099"/>
                </a:lnTo>
                <a:lnTo>
                  <a:pt x="226181" y="4406899"/>
                </a:lnTo>
                <a:lnTo>
                  <a:pt x="241063" y="4457699"/>
                </a:lnTo>
                <a:lnTo>
                  <a:pt x="2510109" y="4457699"/>
                </a:lnTo>
                <a:lnTo>
                  <a:pt x="2502176" y="4483099"/>
                </a:lnTo>
                <a:lnTo>
                  <a:pt x="2487505" y="4533899"/>
                </a:lnTo>
                <a:lnTo>
                  <a:pt x="2474083" y="4584699"/>
                </a:lnTo>
                <a:lnTo>
                  <a:pt x="2461967" y="4648199"/>
                </a:lnTo>
                <a:lnTo>
                  <a:pt x="2451211" y="4698999"/>
                </a:lnTo>
                <a:lnTo>
                  <a:pt x="2449243" y="4724399"/>
                </a:lnTo>
                <a:lnTo>
                  <a:pt x="2446420" y="4762499"/>
                </a:lnTo>
                <a:lnTo>
                  <a:pt x="2442961" y="4800599"/>
                </a:lnTo>
                <a:lnTo>
                  <a:pt x="2439086" y="4851399"/>
                </a:lnTo>
                <a:lnTo>
                  <a:pt x="2437051" y="4876799"/>
                </a:lnTo>
                <a:lnTo>
                  <a:pt x="309507" y="4876799"/>
                </a:lnTo>
                <a:lnTo>
                  <a:pt x="312472" y="4927599"/>
                </a:lnTo>
                <a:lnTo>
                  <a:pt x="314614" y="4965699"/>
                </a:lnTo>
                <a:lnTo>
                  <a:pt x="315913" y="5016499"/>
                </a:lnTo>
                <a:lnTo>
                  <a:pt x="316241" y="5054599"/>
                </a:lnTo>
                <a:lnTo>
                  <a:pt x="316351" y="5460999"/>
                </a:lnTo>
                <a:lnTo>
                  <a:pt x="318877" y="5511799"/>
                </a:lnTo>
                <a:lnTo>
                  <a:pt x="326358" y="5549899"/>
                </a:lnTo>
                <a:lnTo>
                  <a:pt x="331739" y="5575299"/>
                </a:lnTo>
                <a:close/>
              </a:path>
              <a:path w="3467100" h="5575300">
                <a:moveTo>
                  <a:pt x="2411013" y="5575299"/>
                </a:moveTo>
                <a:lnTo>
                  <a:pt x="1988571" y="5575299"/>
                </a:lnTo>
                <a:lnTo>
                  <a:pt x="1993955" y="5549899"/>
                </a:lnTo>
                <a:lnTo>
                  <a:pt x="2001429" y="5511799"/>
                </a:lnTo>
                <a:lnTo>
                  <a:pt x="2003952" y="5460999"/>
                </a:lnTo>
                <a:lnTo>
                  <a:pt x="2003952" y="5448299"/>
                </a:lnTo>
                <a:lnTo>
                  <a:pt x="1160165" y="5448299"/>
                </a:lnTo>
                <a:lnTo>
                  <a:pt x="1112606" y="5435599"/>
                </a:lnTo>
                <a:lnTo>
                  <a:pt x="1068950" y="5422899"/>
                </a:lnTo>
                <a:lnTo>
                  <a:pt x="1030441" y="5397499"/>
                </a:lnTo>
                <a:lnTo>
                  <a:pt x="998323" y="5372099"/>
                </a:lnTo>
                <a:lnTo>
                  <a:pt x="973841" y="5333999"/>
                </a:lnTo>
                <a:lnTo>
                  <a:pt x="958239" y="5283199"/>
                </a:lnTo>
                <a:lnTo>
                  <a:pt x="952762" y="5232399"/>
                </a:lnTo>
                <a:lnTo>
                  <a:pt x="958239" y="5194299"/>
                </a:lnTo>
                <a:lnTo>
                  <a:pt x="973841" y="5143499"/>
                </a:lnTo>
                <a:lnTo>
                  <a:pt x="998323" y="5105399"/>
                </a:lnTo>
                <a:lnTo>
                  <a:pt x="1030441" y="5079999"/>
                </a:lnTo>
                <a:lnTo>
                  <a:pt x="1068950" y="5054599"/>
                </a:lnTo>
                <a:lnTo>
                  <a:pt x="1112606" y="5029199"/>
                </a:lnTo>
                <a:lnTo>
                  <a:pt x="2011571" y="5029199"/>
                </a:lnTo>
                <a:lnTo>
                  <a:pt x="2013856" y="4991099"/>
                </a:lnTo>
                <a:lnTo>
                  <a:pt x="2016298" y="4952999"/>
                </a:lnTo>
                <a:lnTo>
                  <a:pt x="2018841" y="4914899"/>
                </a:lnTo>
                <a:lnTo>
                  <a:pt x="2021429" y="4876799"/>
                </a:lnTo>
                <a:lnTo>
                  <a:pt x="2437051" y="4876799"/>
                </a:lnTo>
                <a:lnTo>
                  <a:pt x="2435016" y="4902199"/>
                </a:lnTo>
                <a:lnTo>
                  <a:pt x="2430968" y="4965699"/>
                </a:lnTo>
                <a:lnTo>
                  <a:pt x="2427164" y="5029199"/>
                </a:lnTo>
                <a:lnTo>
                  <a:pt x="2421164" y="5143499"/>
                </a:lnTo>
                <a:lnTo>
                  <a:pt x="2419407" y="5194299"/>
                </a:lnTo>
                <a:lnTo>
                  <a:pt x="2418773" y="5232399"/>
                </a:lnTo>
                <a:lnTo>
                  <a:pt x="2418773" y="5460999"/>
                </a:lnTo>
                <a:lnTo>
                  <a:pt x="2417367" y="5511799"/>
                </a:lnTo>
                <a:lnTo>
                  <a:pt x="2413173" y="5562599"/>
                </a:lnTo>
                <a:lnTo>
                  <a:pt x="2411013" y="5575299"/>
                </a:lnTo>
                <a:close/>
              </a:path>
            </a:pathLst>
          </a:custGeom>
          <a:solidFill>
            <a:srgbClr val="F2F5F9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2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860316" y="8966326"/>
            <a:ext cx="4411980" cy="3949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ID" sz="2400" spc="-140" dirty="0">
                <a:solidFill>
                  <a:srgbClr val="FFDA15"/>
                </a:solidFill>
                <a:latin typeface="Arial"/>
                <a:cs typeface="Arial"/>
              </a:rPr>
              <a:t>\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002885" cy="10287000"/>
          </a:xfrm>
          <a:custGeom>
            <a:avLst/>
            <a:gdLst/>
            <a:ahLst/>
            <a:cxnLst/>
            <a:rect l="l" t="t" r="r" b="b"/>
            <a:pathLst>
              <a:path w="18002885" h="10287000">
                <a:moveTo>
                  <a:pt x="0" y="10286999"/>
                </a:moveTo>
                <a:lnTo>
                  <a:pt x="18002862" y="10286999"/>
                </a:lnTo>
                <a:lnTo>
                  <a:pt x="18002862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FDA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23244" y="1035706"/>
            <a:ext cx="209550" cy="82296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0" y="0"/>
                </a:moveTo>
                <a:lnTo>
                  <a:pt x="209549" y="0"/>
                </a:lnTo>
                <a:lnTo>
                  <a:pt x="209549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737070" y="910623"/>
            <a:ext cx="7129780" cy="1015021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980"/>
              </a:lnSpc>
              <a:spcBef>
                <a:spcPts val="915"/>
              </a:spcBef>
              <a:tabLst>
                <a:tab pos="1923414" algn="l"/>
              </a:tabLst>
            </a:pPr>
            <a:r>
              <a:rPr lang="en-ID" sz="6400" spc="865" dirty="0" smtClean="0">
                <a:solidFill>
                  <a:srgbClr val="010300"/>
                </a:solidFill>
              </a:rPr>
              <a:t>Key Concepts</a:t>
            </a:r>
            <a:endParaRPr sz="6400" dirty="0"/>
          </a:p>
        </p:txBody>
      </p:sp>
      <p:sp>
        <p:nvSpPr>
          <p:cNvPr id="5" name="object 5"/>
          <p:cNvSpPr txBox="1"/>
          <p:nvPr/>
        </p:nvSpPr>
        <p:spPr>
          <a:xfrm>
            <a:off x="9988607" y="2670509"/>
            <a:ext cx="6498590" cy="6871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4535" algn="l"/>
                <a:tab pos="3105150" algn="l"/>
                <a:tab pos="5294630" algn="l"/>
              </a:tabLst>
            </a:pPr>
            <a:r>
              <a:rPr lang="en-ID" sz="4200" b="1" spc="1050" dirty="0" smtClean="0">
                <a:solidFill>
                  <a:srgbClr val="010300"/>
                </a:solidFill>
                <a:latin typeface="Calibri"/>
                <a:cs typeface="Calibri"/>
              </a:rPr>
              <a:t>SCHEMA</a:t>
            </a:r>
            <a:endParaRPr sz="4200" dirty="0">
              <a:latin typeface="Calibri"/>
              <a:cs typeface="Calibri"/>
            </a:endParaRPr>
          </a:p>
          <a:p>
            <a:pPr marL="12700" marR="311150">
              <a:lnSpc>
                <a:spcPct val="115199"/>
              </a:lnSpc>
              <a:spcBef>
                <a:spcPts val="2945"/>
              </a:spcBef>
            </a:pPr>
            <a:r>
              <a:rPr lang="en-ID" sz="3200" spc="-5" dirty="0" smtClean="0">
                <a:solidFill>
                  <a:srgbClr val="010300"/>
                </a:solidFill>
                <a:latin typeface="Arial"/>
                <a:cs typeface="Arial"/>
              </a:rPr>
              <a:t>Is an internal representation of the world. It helps an individual understand the world </a:t>
            </a:r>
            <a:r>
              <a:rPr lang="en-ID" sz="3200" spc="-5" dirty="0" smtClean="0">
                <a:solidFill>
                  <a:srgbClr val="010300"/>
                </a:solidFill>
                <a:latin typeface="Arial"/>
                <a:cs typeface="Arial"/>
              </a:rPr>
              <a:t>they inhabit. </a:t>
            </a:r>
          </a:p>
          <a:p>
            <a:pPr marL="12700" marR="311150">
              <a:lnSpc>
                <a:spcPct val="115199"/>
              </a:lnSpc>
              <a:spcBef>
                <a:spcPts val="2945"/>
              </a:spcBef>
            </a:pPr>
            <a:endParaRPr lang="en-ID" sz="3200" spc="-5" dirty="0">
              <a:solidFill>
                <a:srgbClr val="010300"/>
              </a:solidFill>
              <a:latin typeface="Arial"/>
              <a:cs typeface="Arial"/>
            </a:endParaRPr>
          </a:p>
          <a:p>
            <a:pPr marL="12700" marR="311150">
              <a:lnSpc>
                <a:spcPct val="115199"/>
              </a:lnSpc>
              <a:spcBef>
                <a:spcPts val="2945"/>
              </a:spcBef>
            </a:pPr>
            <a:r>
              <a:rPr lang="en-ID" sz="3200" spc="-5" dirty="0" smtClean="0">
                <a:solidFill>
                  <a:srgbClr val="010300"/>
                </a:solidFill>
                <a:latin typeface="Arial"/>
                <a:cs typeface="Arial"/>
              </a:rPr>
              <a:t>Cognitive structures that represent a certain aspect of the world and can be seen as categories which have certain pre conceived ideas in them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59899" y="3512951"/>
            <a:ext cx="890905" cy="796290"/>
          </a:xfrm>
          <a:custGeom>
            <a:avLst/>
            <a:gdLst/>
            <a:ahLst/>
            <a:cxnLst/>
            <a:rect l="l" t="t" r="r" b="b"/>
            <a:pathLst>
              <a:path w="890904" h="796289">
                <a:moveTo>
                  <a:pt x="764570" y="796027"/>
                </a:moveTo>
                <a:lnTo>
                  <a:pt x="695093" y="775142"/>
                </a:lnTo>
                <a:lnTo>
                  <a:pt x="648014" y="717686"/>
                </a:lnTo>
                <a:lnTo>
                  <a:pt x="617733" y="653108"/>
                </a:lnTo>
                <a:lnTo>
                  <a:pt x="582351" y="594150"/>
                </a:lnTo>
                <a:lnTo>
                  <a:pt x="542834" y="540609"/>
                </a:lnTo>
                <a:lnTo>
                  <a:pt x="500149" y="492282"/>
                </a:lnTo>
                <a:lnTo>
                  <a:pt x="455263" y="448968"/>
                </a:lnTo>
                <a:lnTo>
                  <a:pt x="409142" y="410463"/>
                </a:lnTo>
                <a:lnTo>
                  <a:pt x="362753" y="376567"/>
                </a:lnTo>
                <a:lnTo>
                  <a:pt x="317063" y="347076"/>
                </a:lnTo>
                <a:lnTo>
                  <a:pt x="273038" y="321789"/>
                </a:lnTo>
                <a:lnTo>
                  <a:pt x="231645" y="300502"/>
                </a:lnTo>
                <a:lnTo>
                  <a:pt x="193851" y="283014"/>
                </a:lnTo>
                <a:lnTo>
                  <a:pt x="132926" y="258626"/>
                </a:lnTo>
                <a:lnTo>
                  <a:pt x="92695" y="245476"/>
                </a:lnTo>
                <a:lnTo>
                  <a:pt x="47839" y="223691"/>
                </a:lnTo>
                <a:lnTo>
                  <a:pt x="15986" y="187685"/>
                </a:lnTo>
                <a:lnTo>
                  <a:pt x="0" y="142361"/>
                </a:lnTo>
                <a:lnTo>
                  <a:pt x="2743" y="92625"/>
                </a:lnTo>
                <a:lnTo>
                  <a:pt x="24625" y="47833"/>
                </a:lnTo>
                <a:lnTo>
                  <a:pt x="60804" y="15997"/>
                </a:lnTo>
                <a:lnTo>
                  <a:pt x="106319" y="0"/>
                </a:lnTo>
                <a:lnTo>
                  <a:pt x="156211" y="2727"/>
                </a:lnTo>
                <a:lnTo>
                  <a:pt x="192946" y="13754"/>
                </a:lnTo>
                <a:lnTo>
                  <a:pt x="243657" y="31837"/>
                </a:lnTo>
                <a:lnTo>
                  <a:pt x="310500" y="59782"/>
                </a:lnTo>
                <a:lnTo>
                  <a:pt x="348671" y="77794"/>
                </a:lnTo>
                <a:lnTo>
                  <a:pt x="389318" y="98682"/>
                </a:lnTo>
                <a:lnTo>
                  <a:pt x="431919" y="122583"/>
                </a:lnTo>
                <a:lnTo>
                  <a:pt x="475957" y="149633"/>
                </a:lnTo>
                <a:lnTo>
                  <a:pt x="520911" y="179969"/>
                </a:lnTo>
                <a:lnTo>
                  <a:pt x="566262" y="213728"/>
                </a:lnTo>
                <a:lnTo>
                  <a:pt x="611491" y="251046"/>
                </a:lnTo>
                <a:lnTo>
                  <a:pt x="656079" y="292061"/>
                </a:lnTo>
                <a:lnTo>
                  <a:pt x="699506" y="336909"/>
                </a:lnTo>
                <a:lnTo>
                  <a:pt x="741252" y="385727"/>
                </a:lnTo>
                <a:lnTo>
                  <a:pt x="780799" y="438651"/>
                </a:lnTo>
                <a:lnTo>
                  <a:pt x="817628" y="495819"/>
                </a:lnTo>
                <a:lnTo>
                  <a:pt x="851218" y="557366"/>
                </a:lnTo>
                <a:lnTo>
                  <a:pt x="881050" y="623431"/>
                </a:lnTo>
                <a:lnTo>
                  <a:pt x="890282" y="672388"/>
                </a:lnTo>
                <a:lnTo>
                  <a:pt x="880326" y="719441"/>
                </a:lnTo>
                <a:lnTo>
                  <a:pt x="853411" y="759330"/>
                </a:lnTo>
                <a:lnTo>
                  <a:pt x="811767" y="786794"/>
                </a:lnTo>
                <a:lnTo>
                  <a:pt x="776406" y="795466"/>
                </a:lnTo>
                <a:lnTo>
                  <a:pt x="764570" y="796027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62751" y="3108898"/>
            <a:ext cx="2790825" cy="4064000"/>
          </a:xfrm>
          <a:custGeom>
            <a:avLst/>
            <a:gdLst/>
            <a:ahLst/>
            <a:cxnLst/>
            <a:rect l="l" t="t" r="r" b="b"/>
            <a:pathLst>
              <a:path w="2790825" h="4064000">
                <a:moveTo>
                  <a:pt x="1589829" y="12699"/>
                </a:moveTo>
                <a:lnTo>
                  <a:pt x="1202438" y="12699"/>
                </a:lnTo>
                <a:lnTo>
                  <a:pt x="1250177" y="0"/>
                </a:lnTo>
                <a:lnTo>
                  <a:pt x="1542090" y="0"/>
                </a:lnTo>
                <a:lnTo>
                  <a:pt x="1589829" y="12699"/>
                </a:lnTo>
                <a:close/>
              </a:path>
              <a:path w="2790825" h="4064000">
                <a:moveTo>
                  <a:pt x="1496579" y="4051299"/>
                </a:moveTo>
                <a:lnTo>
                  <a:pt x="1295681" y="4051299"/>
                </a:lnTo>
                <a:lnTo>
                  <a:pt x="1198254" y="4025899"/>
                </a:lnTo>
                <a:lnTo>
                  <a:pt x="1151612" y="4000499"/>
                </a:lnTo>
                <a:lnTo>
                  <a:pt x="1106853" y="3975099"/>
                </a:lnTo>
                <a:lnTo>
                  <a:pt x="1064351" y="3936999"/>
                </a:lnTo>
                <a:lnTo>
                  <a:pt x="1024482" y="3911599"/>
                </a:lnTo>
                <a:lnTo>
                  <a:pt x="790742" y="3670299"/>
                </a:lnTo>
                <a:lnTo>
                  <a:pt x="754799" y="3632199"/>
                </a:lnTo>
                <a:lnTo>
                  <a:pt x="723256" y="3594099"/>
                </a:lnTo>
                <a:lnTo>
                  <a:pt x="696236" y="3543299"/>
                </a:lnTo>
                <a:lnTo>
                  <a:pt x="673859" y="3505199"/>
                </a:lnTo>
                <a:lnTo>
                  <a:pt x="656244" y="3454399"/>
                </a:lnTo>
                <a:lnTo>
                  <a:pt x="643513" y="3403599"/>
                </a:lnTo>
                <a:lnTo>
                  <a:pt x="635786" y="3352799"/>
                </a:lnTo>
                <a:lnTo>
                  <a:pt x="633183" y="3301999"/>
                </a:lnTo>
                <a:lnTo>
                  <a:pt x="633183" y="3060699"/>
                </a:lnTo>
                <a:lnTo>
                  <a:pt x="631926" y="2997199"/>
                </a:lnTo>
                <a:lnTo>
                  <a:pt x="628237" y="2946399"/>
                </a:lnTo>
                <a:lnTo>
                  <a:pt x="622245" y="2895599"/>
                </a:lnTo>
                <a:lnTo>
                  <a:pt x="614074" y="2844799"/>
                </a:lnTo>
                <a:lnTo>
                  <a:pt x="603854" y="2793999"/>
                </a:lnTo>
                <a:lnTo>
                  <a:pt x="591709" y="2743199"/>
                </a:lnTo>
                <a:lnTo>
                  <a:pt x="577766" y="2692399"/>
                </a:lnTo>
                <a:lnTo>
                  <a:pt x="562153" y="2654299"/>
                </a:lnTo>
                <a:lnTo>
                  <a:pt x="544996" y="2603499"/>
                </a:lnTo>
                <a:lnTo>
                  <a:pt x="526422" y="2565399"/>
                </a:lnTo>
                <a:lnTo>
                  <a:pt x="506557" y="2527299"/>
                </a:lnTo>
                <a:lnTo>
                  <a:pt x="485529" y="2476499"/>
                </a:lnTo>
                <a:lnTo>
                  <a:pt x="463463" y="2438399"/>
                </a:lnTo>
                <a:lnTo>
                  <a:pt x="440486" y="2400299"/>
                </a:lnTo>
                <a:lnTo>
                  <a:pt x="416726" y="2362199"/>
                </a:lnTo>
                <a:lnTo>
                  <a:pt x="392309" y="2324099"/>
                </a:lnTo>
                <a:lnTo>
                  <a:pt x="367361" y="2285999"/>
                </a:lnTo>
                <a:lnTo>
                  <a:pt x="291490" y="2171699"/>
                </a:lnTo>
                <a:lnTo>
                  <a:pt x="266656" y="2133599"/>
                </a:lnTo>
                <a:lnTo>
                  <a:pt x="242028" y="2095499"/>
                </a:lnTo>
                <a:lnTo>
                  <a:pt x="217751" y="2057399"/>
                </a:lnTo>
                <a:lnTo>
                  <a:pt x="193973" y="2006599"/>
                </a:lnTo>
                <a:lnTo>
                  <a:pt x="170843" y="1968499"/>
                </a:lnTo>
                <a:lnTo>
                  <a:pt x="148505" y="1930399"/>
                </a:lnTo>
                <a:lnTo>
                  <a:pt x="127109" y="1892299"/>
                </a:lnTo>
                <a:lnTo>
                  <a:pt x="106801" y="1854199"/>
                </a:lnTo>
                <a:lnTo>
                  <a:pt x="87728" y="1803399"/>
                </a:lnTo>
                <a:lnTo>
                  <a:pt x="70038" y="1765299"/>
                </a:lnTo>
                <a:lnTo>
                  <a:pt x="53878" y="1714499"/>
                </a:lnTo>
                <a:lnTo>
                  <a:pt x="39395" y="1663699"/>
                </a:lnTo>
                <a:lnTo>
                  <a:pt x="26736" y="1625599"/>
                </a:lnTo>
                <a:lnTo>
                  <a:pt x="16049" y="1574799"/>
                </a:lnTo>
                <a:lnTo>
                  <a:pt x="7480" y="1523999"/>
                </a:lnTo>
                <a:lnTo>
                  <a:pt x="1177" y="1473199"/>
                </a:lnTo>
                <a:lnTo>
                  <a:pt x="0" y="1447799"/>
                </a:lnTo>
                <a:lnTo>
                  <a:pt x="0" y="1257299"/>
                </a:lnTo>
                <a:lnTo>
                  <a:pt x="3510" y="1219199"/>
                </a:lnTo>
                <a:lnTo>
                  <a:pt x="9309" y="1168399"/>
                </a:lnTo>
                <a:lnTo>
                  <a:pt x="16701" y="1117599"/>
                </a:lnTo>
                <a:lnTo>
                  <a:pt x="25660" y="1079499"/>
                </a:lnTo>
                <a:lnTo>
                  <a:pt x="36157" y="1028699"/>
                </a:lnTo>
                <a:lnTo>
                  <a:pt x="48165" y="990599"/>
                </a:lnTo>
                <a:lnTo>
                  <a:pt x="61654" y="939799"/>
                </a:lnTo>
                <a:lnTo>
                  <a:pt x="76598" y="901699"/>
                </a:lnTo>
                <a:lnTo>
                  <a:pt x="92968" y="863599"/>
                </a:lnTo>
                <a:lnTo>
                  <a:pt x="110736" y="812799"/>
                </a:lnTo>
                <a:lnTo>
                  <a:pt x="129875" y="774699"/>
                </a:lnTo>
                <a:lnTo>
                  <a:pt x="150356" y="736599"/>
                </a:lnTo>
                <a:lnTo>
                  <a:pt x="172151" y="698499"/>
                </a:lnTo>
                <a:lnTo>
                  <a:pt x="195233" y="660399"/>
                </a:lnTo>
                <a:lnTo>
                  <a:pt x="219573" y="622299"/>
                </a:lnTo>
                <a:lnTo>
                  <a:pt x="245143" y="584199"/>
                </a:lnTo>
                <a:lnTo>
                  <a:pt x="271916" y="546099"/>
                </a:lnTo>
                <a:lnTo>
                  <a:pt x="299863" y="507999"/>
                </a:lnTo>
                <a:lnTo>
                  <a:pt x="328957" y="469899"/>
                </a:lnTo>
                <a:lnTo>
                  <a:pt x="359169" y="444499"/>
                </a:lnTo>
                <a:lnTo>
                  <a:pt x="390472" y="406399"/>
                </a:lnTo>
                <a:lnTo>
                  <a:pt x="422837" y="380999"/>
                </a:lnTo>
                <a:lnTo>
                  <a:pt x="456236" y="342899"/>
                </a:lnTo>
                <a:lnTo>
                  <a:pt x="490643" y="317499"/>
                </a:lnTo>
                <a:lnTo>
                  <a:pt x="526027" y="292099"/>
                </a:lnTo>
                <a:lnTo>
                  <a:pt x="562363" y="266699"/>
                </a:lnTo>
                <a:lnTo>
                  <a:pt x="599621" y="241299"/>
                </a:lnTo>
                <a:lnTo>
                  <a:pt x="637774" y="215899"/>
                </a:lnTo>
                <a:lnTo>
                  <a:pt x="676793" y="190499"/>
                </a:lnTo>
                <a:lnTo>
                  <a:pt x="716651" y="165099"/>
                </a:lnTo>
                <a:lnTo>
                  <a:pt x="757319" y="139699"/>
                </a:lnTo>
                <a:lnTo>
                  <a:pt x="798771" y="126999"/>
                </a:lnTo>
                <a:lnTo>
                  <a:pt x="840977" y="101599"/>
                </a:lnTo>
                <a:lnTo>
                  <a:pt x="927541" y="76199"/>
                </a:lnTo>
                <a:lnTo>
                  <a:pt x="1155201" y="12699"/>
                </a:lnTo>
                <a:lnTo>
                  <a:pt x="1637066" y="12699"/>
                </a:lnTo>
                <a:lnTo>
                  <a:pt x="1864726" y="76199"/>
                </a:lnTo>
                <a:lnTo>
                  <a:pt x="1951290" y="101599"/>
                </a:lnTo>
                <a:lnTo>
                  <a:pt x="1993496" y="126999"/>
                </a:lnTo>
                <a:lnTo>
                  <a:pt x="2034948" y="139699"/>
                </a:lnTo>
                <a:lnTo>
                  <a:pt x="2075616" y="165099"/>
                </a:lnTo>
                <a:lnTo>
                  <a:pt x="2115474" y="190499"/>
                </a:lnTo>
                <a:lnTo>
                  <a:pt x="2154493" y="215899"/>
                </a:lnTo>
                <a:lnTo>
                  <a:pt x="2192646" y="241299"/>
                </a:lnTo>
                <a:lnTo>
                  <a:pt x="1347665" y="241299"/>
                </a:lnTo>
                <a:lnTo>
                  <a:pt x="1299686" y="253999"/>
                </a:lnTo>
                <a:lnTo>
                  <a:pt x="1205408" y="253999"/>
                </a:lnTo>
                <a:lnTo>
                  <a:pt x="1024691" y="304799"/>
                </a:lnTo>
                <a:lnTo>
                  <a:pt x="938896" y="330199"/>
                </a:lnTo>
                <a:lnTo>
                  <a:pt x="897280" y="355599"/>
                </a:lnTo>
                <a:lnTo>
                  <a:pt x="856571" y="380999"/>
                </a:lnTo>
                <a:lnTo>
                  <a:pt x="816811" y="393699"/>
                </a:lnTo>
                <a:lnTo>
                  <a:pt x="778039" y="419099"/>
                </a:lnTo>
                <a:lnTo>
                  <a:pt x="740295" y="444499"/>
                </a:lnTo>
                <a:lnTo>
                  <a:pt x="703620" y="469899"/>
                </a:lnTo>
                <a:lnTo>
                  <a:pt x="668054" y="495299"/>
                </a:lnTo>
                <a:lnTo>
                  <a:pt x="633636" y="520699"/>
                </a:lnTo>
                <a:lnTo>
                  <a:pt x="600408" y="558799"/>
                </a:lnTo>
                <a:lnTo>
                  <a:pt x="568409" y="584199"/>
                </a:lnTo>
                <a:lnTo>
                  <a:pt x="537679" y="622299"/>
                </a:lnTo>
                <a:lnTo>
                  <a:pt x="508259" y="647699"/>
                </a:lnTo>
                <a:lnTo>
                  <a:pt x="480189" y="685799"/>
                </a:lnTo>
                <a:lnTo>
                  <a:pt x="453509" y="723899"/>
                </a:lnTo>
                <a:lnTo>
                  <a:pt x="428259" y="761999"/>
                </a:lnTo>
                <a:lnTo>
                  <a:pt x="404479" y="800099"/>
                </a:lnTo>
                <a:lnTo>
                  <a:pt x="382210" y="838199"/>
                </a:lnTo>
                <a:lnTo>
                  <a:pt x="361492" y="876299"/>
                </a:lnTo>
                <a:lnTo>
                  <a:pt x="342364" y="914399"/>
                </a:lnTo>
                <a:lnTo>
                  <a:pt x="324867" y="952499"/>
                </a:lnTo>
                <a:lnTo>
                  <a:pt x="309042" y="990599"/>
                </a:lnTo>
                <a:lnTo>
                  <a:pt x="294928" y="1041399"/>
                </a:lnTo>
                <a:lnTo>
                  <a:pt x="282566" y="1079499"/>
                </a:lnTo>
                <a:lnTo>
                  <a:pt x="271995" y="1130299"/>
                </a:lnTo>
                <a:lnTo>
                  <a:pt x="263257" y="1168399"/>
                </a:lnTo>
                <a:lnTo>
                  <a:pt x="256390" y="1219199"/>
                </a:lnTo>
                <a:lnTo>
                  <a:pt x="251436" y="1257299"/>
                </a:lnTo>
                <a:lnTo>
                  <a:pt x="248434" y="1308099"/>
                </a:lnTo>
                <a:lnTo>
                  <a:pt x="247425" y="1358899"/>
                </a:lnTo>
                <a:lnTo>
                  <a:pt x="248915" y="1409699"/>
                </a:lnTo>
                <a:lnTo>
                  <a:pt x="253277" y="1460499"/>
                </a:lnTo>
                <a:lnTo>
                  <a:pt x="260353" y="1511299"/>
                </a:lnTo>
                <a:lnTo>
                  <a:pt x="269983" y="1562099"/>
                </a:lnTo>
                <a:lnTo>
                  <a:pt x="282006" y="1600199"/>
                </a:lnTo>
                <a:lnTo>
                  <a:pt x="296264" y="1650999"/>
                </a:lnTo>
                <a:lnTo>
                  <a:pt x="312597" y="1689099"/>
                </a:lnTo>
                <a:lnTo>
                  <a:pt x="330845" y="1739899"/>
                </a:lnTo>
                <a:lnTo>
                  <a:pt x="350848" y="1777999"/>
                </a:lnTo>
                <a:lnTo>
                  <a:pt x="372448" y="1816099"/>
                </a:lnTo>
                <a:lnTo>
                  <a:pt x="395483" y="1854199"/>
                </a:lnTo>
                <a:lnTo>
                  <a:pt x="419796" y="1904999"/>
                </a:lnTo>
                <a:lnTo>
                  <a:pt x="445225" y="1943099"/>
                </a:lnTo>
                <a:lnTo>
                  <a:pt x="471612" y="1981199"/>
                </a:lnTo>
                <a:lnTo>
                  <a:pt x="498796" y="2019299"/>
                </a:lnTo>
                <a:lnTo>
                  <a:pt x="551928" y="2108199"/>
                </a:lnTo>
                <a:lnTo>
                  <a:pt x="628278" y="2222499"/>
                </a:lnTo>
                <a:lnTo>
                  <a:pt x="653337" y="2260599"/>
                </a:lnTo>
                <a:lnTo>
                  <a:pt x="677934" y="2311399"/>
                </a:lnTo>
                <a:lnTo>
                  <a:pt x="701912" y="2349499"/>
                </a:lnTo>
                <a:lnTo>
                  <a:pt x="725110" y="2400299"/>
                </a:lnTo>
                <a:lnTo>
                  <a:pt x="747369" y="2438399"/>
                </a:lnTo>
                <a:lnTo>
                  <a:pt x="768530" y="2489199"/>
                </a:lnTo>
                <a:lnTo>
                  <a:pt x="788433" y="2539999"/>
                </a:lnTo>
                <a:lnTo>
                  <a:pt x="806919" y="2590799"/>
                </a:lnTo>
                <a:lnTo>
                  <a:pt x="823829" y="2641599"/>
                </a:lnTo>
                <a:lnTo>
                  <a:pt x="839004" y="2692399"/>
                </a:lnTo>
                <a:lnTo>
                  <a:pt x="2214731" y="2692399"/>
                </a:lnTo>
                <a:lnTo>
                  <a:pt x="2203229" y="2730499"/>
                </a:lnTo>
                <a:lnTo>
                  <a:pt x="2189912" y="2781299"/>
                </a:lnTo>
                <a:lnTo>
                  <a:pt x="2178763" y="2844799"/>
                </a:lnTo>
                <a:lnTo>
                  <a:pt x="2172216" y="2920999"/>
                </a:lnTo>
                <a:lnTo>
                  <a:pt x="2170414" y="2946399"/>
                </a:lnTo>
                <a:lnTo>
                  <a:pt x="880493" y="2946399"/>
                </a:lnTo>
                <a:lnTo>
                  <a:pt x="882290" y="2971799"/>
                </a:lnTo>
                <a:lnTo>
                  <a:pt x="883589" y="2997199"/>
                </a:lnTo>
                <a:lnTo>
                  <a:pt x="884377" y="3035299"/>
                </a:lnTo>
                <a:lnTo>
                  <a:pt x="884642" y="3060699"/>
                </a:lnTo>
                <a:lnTo>
                  <a:pt x="884642" y="3301999"/>
                </a:lnTo>
                <a:lnTo>
                  <a:pt x="886173" y="3327399"/>
                </a:lnTo>
                <a:lnTo>
                  <a:pt x="890708" y="3352799"/>
                </a:lnTo>
                <a:lnTo>
                  <a:pt x="898157" y="3378199"/>
                </a:lnTo>
                <a:lnTo>
                  <a:pt x="908429" y="3403599"/>
                </a:lnTo>
                <a:lnTo>
                  <a:pt x="2148772" y="3403599"/>
                </a:lnTo>
                <a:lnTo>
                  <a:pt x="2136042" y="3454399"/>
                </a:lnTo>
                <a:lnTo>
                  <a:pt x="2118429" y="3505199"/>
                </a:lnTo>
                <a:lnTo>
                  <a:pt x="2096053" y="3543299"/>
                </a:lnTo>
                <a:lnTo>
                  <a:pt x="2069034" y="3594099"/>
                </a:lnTo>
                <a:lnTo>
                  <a:pt x="2037493" y="3632199"/>
                </a:lnTo>
                <a:lnTo>
                  <a:pt x="2013531" y="3657599"/>
                </a:lnTo>
                <a:lnTo>
                  <a:pt x="1134407" y="3657599"/>
                </a:lnTo>
                <a:lnTo>
                  <a:pt x="1202291" y="3733799"/>
                </a:lnTo>
                <a:lnTo>
                  <a:pt x="1240222" y="3759199"/>
                </a:lnTo>
                <a:lnTo>
                  <a:pt x="1282015" y="3784599"/>
                </a:lnTo>
                <a:lnTo>
                  <a:pt x="1326565" y="3797299"/>
                </a:lnTo>
                <a:lnTo>
                  <a:pt x="1372769" y="3809999"/>
                </a:lnTo>
                <a:lnTo>
                  <a:pt x="1866217" y="3809999"/>
                </a:lnTo>
                <a:lnTo>
                  <a:pt x="1767793" y="3911599"/>
                </a:lnTo>
                <a:lnTo>
                  <a:pt x="1727928" y="3936999"/>
                </a:lnTo>
                <a:lnTo>
                  <a:pt x="1685424" y="3975099"/>
                </a:lnTo>
                <a:lnTo>
                  <a:pt x="1640661" y="4000499"/>
                </a:lnTo>
                <a:lnTo>
                  <a:pt x="1594014" y="4025899"/>
                </a:lnTo>
                <a:lnTo>
                  <a:pt x="1496579" y="4051299"/>
                </a:lnTo>
                <a:close/>
              </a:path>
              <a:path w="2790825" h="4064000">
                <a:moveTo>
                  <a:pt x="2214731" y="2692399"/>
                </a:moveTo>
                <a:lnTo>
                  <a:pt x="1952844" y="2692399"/>
                </a:lnTo>
                <a:lnTo>
                  <a:pt x="1968095" y="2641599"/>
                </a:lnTo>
                <a:lnTo>
                  <a:pt x="1985139" y="2590799"/>
                </a:lnTo>
                <a:lnTo>
                  <a:pt x="2003803" y="2539999"/>
                </a:lnTo>
                <a:lnTo>
                  <a:pt x="2023919" y="2489199"/>
                </a:lnTo>
                <a:lnTo>
                  <a:pt x="2045316" y="2438399"/>
                </a:lnTo>
                <a:lnTo>
                  <a:pt x="2067823" y="2387599"/>
                </a:lnTo>
                <a:lnTo>
                  <a:pt x="2091269" y="2349499"/>
                </a:lnTo>
                <a:lnTo>
                  <a:pt x="2115486" y="2298699"/>
                </a:lnTo>
                <a:lnTo>
                  <a:pt x="2140301" y="2260599"/>
                </a:lnTo>
                <a:lnTo>
                  <a:pt x="2165545" y="2222499"/>
                </a:lnTo>
                <a:lnTo>
                  <a:pt x="2191047" y="2184399"/>
                </a:lnTo>
                <a:lnTo>
                  <a:pt x="2216637" y="2133599"/>
                </a:lnTo>
                <a:lnTo>
                  <a:pt x="2242145" y="2095499"/>
                </a:lnTo>
                <a:lnTo>
                  <a:pt x="2295052" y="2019299"/>
                </a:lnTo>
                <a:lnTo>
                  <a:pt x="2322070" y="1981199"/>
                </a:lnTo>
                <a:lnTo>
                  <a:pt x="2348295" y="1930399"/>
                </a:lnTo>
                <a:lnTo>
                  <a:pt x="2373568" y="1892299"/>
                </a:lnTo>
                <a:lnTo>
                  <a:pt x="2397730" y="1854199"/>
                </a:lnTo>
                <a:lnTo>
                  <a:pt x="2420623" y="1816099"/>
                </a:lnTo>
                <a:lnTo>
                  <a:pt x="2442088" y="1777999"/>
                </a:lnTo>
                <a:lnTo>
                  <a:pt x="2461968" y="1727199"/>
                </a:lnTo>
                <a:lnTo>
                  <a:pt x="2480102" y="1689099"/>
                </a:lnTo>
                <a:lnTo>
                  <a:pt x="2496333" y="1638299"/>
                </a:lnTo>
                <a:lnTo>
                  <a:pt x="2510502" y="1600199"/>
                </a:lnTo>
                <a:lnTo>
                  <a:pt x="2522450" y="1549399"/>
                </a:lnTo>
                <a:lnTo>
                  <a:pt x="2532019" y="1511299"/>
                </a:lnTo>
                <a:lnTo>
                  <a:pt x="2539051" y="1460499"/>
                </a:lnTo>
                <a:lnTo>
                  <a:pt x="2543386" y="1409699"/>
                </a:lnTo>
                <a:lnTo>
                  <a:pt x="2544866" y="1358899"/>
                </a:lnTo>
                <a:lnTo>
                  <a:pt x="2543857" y="1308099"/>
                </a:lnTo>
                <a:lnTo>
                  <a:pt x="2540854" y="1257299"/>
                </a:lnTo>
                <a:lnTo>
                  <a:pt x="2535900" y="1219199"/>
                </a:lnTo>
                <a:lnTo>
                  <a:pt x="2529033" y="1168399"/>
                </a:lnTo>
                <a:lnTo>
                  <a:pt x="2520294" y="1130299"/>
                </a:lnTo>
                <a:lnTo>
                  <a:pt x="2509723" y="1079499"/>
                </a:lnTo>
                <a:lnTo>
                  <a:pt x="2497360" y="1041399"/>
                </a:lnTo>
                <a:lnTo>
                  <a:pt x="2483246" y="990599"/>
                </a:lnTo>
                <a:lnTo>
                  <a:pt x="2467420" y="952499"/>
                </a:lnTo>
                <a:lnTo>
                  <a:pt x="2449923" y="914399"/>
                </a:lnTo>
                <a:lnTo>
                  <a:pt x="2430795" y="876299"/>
                </a:lnTo>
                <a:lnTo>
                  <a:pt x="2410077" y="838199"/>
                </a:lnTo>
                <a:lnTo>
                  <a:pt x="2387807" y="800099"/>
                </a:lnTo>
                <a:lnTo>
                  <a:pt x="2364027" y="761999"/>
                </a:lnTo>
                <a:lnTo>
                  <a:pt x="2338777" y="723899"/>
                </a:lnTo>
                <a:lnTo>
                  <a:pt x="2312097" y="685799"/>
                </a:lnTo>
                <a:lnTo>
                  <a:pt x="2284027" y="647699"/>
                </a:lnTo>
                <a:lnTo>
                  <a:pt x="2254607" y="622299"/>
                </a:lnTo>
                <a:lnTo>
                  <a:pt x="2223878" y="584199"/>
                </a:lnTo>
                <a:lnTo>
                  <a:pt x="2191879" y="558799"/>
                </a:lnTo>
                <a:lnTo>
                  <a:pt x="2158651" y="520699"/>
                </a:lnTo>
                <a:lnTo>
                  <a:pt x="2124233" y="495299"/>
                </a:lnTo>
                <a:lnTo>
                  <a:pt x="2088667" y="469899"/>
                </a:lnTo>
                <a:lnTo>
                  <a:pt x="2051993" y="444499"/>
                </a:lnTo>
                <a:lnTo>
                  <a:pt x="2014249" y="419099"/>
                </a:lnTo>
                <a:lnTo>
                  <a:pt x="1975478" y="393699"/>
                </a:lnTo>
                <a:lnTo>
                  <a:pt x="1935718" y="380999"/>
                </a:lnTo>
                <a:lnTo>
                  <a:pt x="1895010" y="355599"/>
                </a:lnTo>
                <a:lnTo>
                  <a:pt x="1853395" y="330199"/>
                </a:lnTo>
                <a:lnTo>
                  <a:pt x="1767601" y="304799"/>
                </a:lnTo>
                <a:lnTo>
                  <a:pt x="1586888" y="253999"/>
                </a:lnTo>
                <a:lnTo>
                  <a:pt x="1492612" y="253999"/>
                </a:lnTo>
                <a:lnTo>
                  <a:pt x="1444634" y="241299"/>
                </a:lnTo>
                <a:lnTo>
                  <a:pt x="2192646" y="241299"/>
                </a:lnTo>
                <a:lnTo>
                  <a:pt x="2229904" y="266699"/>
                </a:lnTo>
                <a:lnTo>
                  <a:pt x="2266239" y="292099"/>
                </a:lnTo>
                <a:lnTo>
                  <a:pt x="2301624" y="317499"/>
                </a:lnTo>
                <a:lnTo>
                  <a:pt x="2336030" y="342899"/>
                </a:lnTo>
                <a:lnTo>
                  <a:pt x="2369430" y="380999"/>
                </a:lnTo>
                <a:lnTo>
                  <a:pt x="2401795" y="406399"/>
                </a:lnTo>
                <a:lnTo>
                  <a:pt x="2433098" y="444499"/>
                </a:lnTo>
                <a:lnTo>
                  <a:pt x="2463310" y="469899"/>
                </a:lnTo>
                <a:lnTo>
                  <a:pt x="2492404" y="507999"/>
                </a:lnTo>
                <a:lnTo>
                  <a:pt x="2520351" y="546099"/>
                </a:lnTo>
                <a:lnTo>
                  <a:pt x="2547124" y="584199"/>
                </a:lnTo>
                <a:lnTo>
                  <a:pt x="2572694" y="622299"/>
                </a:lnTo>
                <a:lnTo>
                  <a:pt x="2597034" y="660399"/>
                </a:lnTo>
                <a:lnTo>
                  <a:pt x="2620116" y="698499"/>
                </a:lnTo>
                <a:lnTo>
                  <a:pt x="2641911" y="736599"/>
                </a:lnTo>
                <a:lnTo>
                  <a:pt x="2662392" y="774699"/>
                </a:lnTo>
                <a:lnTo>
                  <a:pt x="2681530" y="812799"/>
                </a:lnTo>
                <a:lnTo>
                  <a:pt x="2699299" y="863599"/>
                </a:lnTo>
                <a:lnTo>
                  <a:pt x="2715669" y="901699"/>
                </a:lnTo>
                <a:lnTo>
                  <a:pt x="2730613" y="939799"/>
                </a:lnTo>
                <a:lnTo>
                  <a:pt x="2744102" y="990599"/>
                </a:lnTo>
                <a:lnTo>
                  <a:pt x="2756109" y="1028699"/>
                </a:lnTo>
                <a:lnTo>
                  <a:pt x="2766607" y="1079499"/>
                </a:lnTo>
                <a:lnTo>
                  <a:pt x="2775566" y="1117599"/>
                </a:lnTo>
                <a:lnTo>
                  <a:pt x="2782958" y="1168399"/>
                </a:lnTo>
                <a:lnTo>
                  <a:pt x="2788757" y="1219199"/>
                </a:lnTo>
                <a:lnTo>
                  <a:pt x="2790824" y="1231899"/>
                </a:lnTo>
                <a:lnTo>
                  <a:pt x="2790824" y="1473199"/>
                </a:lnTo>
                <a:lnTo>
                  <a:pt x="2790537" y="1473199"/>
                </a:lnTo>
                <a:lnTo>
                  <a:pt x="2783581" y="1523999"/>
                </a:lnTo>
                <a:lnTo>
                  <a:pt x="2774141" y="1574799"/>
                </a:lnTo>
                <a:lnTo>
                  <a:pt x="2762390" y="1625599"/>
                </a:lnTo>
                <a:lnTo>
                  <a:pt x="2748499" y="1676399"/>
                </a:lnTo>
                <a:lnTo>
                  <a:pt x="2732641" y="1727199"/>
                </a:lnTo>
                <a:lnTo>
                  <a:pt x="2714988" y="1777999"/>
                </a:lnTo>
                <a:lnTo>
                  <a:pt x="2695712" y="1828799"/>
                </a:lnTo>
                <a:lnTo>
                  <a:pt x="2674985" y="1866899"/>
                </a:lnTo>
                <a:lnTo>
                  <a:pt x="2652980" y="1904999"/>
                </a:lnTo>
                <a:lnTo>
                  <a:pt x="2629868" y="1955799"/>
                </a:lnTo>
                <a:lnTo>
                  <a:pt x="2605823" y="1993899"/>
                </a:lnTo>
                <a:lnTo>
                  <a:pt x="2581015" y="2031999"/>
                </a:lnTo>
                <a:lnTo>
                  <a:pt x="2555619" y="2082799"/>
                </a:lnTo>
                <a:lnTo>
                  <a:pt x="2529804" y="2120899"/>
                </a:lnTo>
                <a:lnTo>
                  <a:pt x="2503745" y="2158999"/>
                </a:lnTo>
                <a:lnTo>
                  <a:pt x="2449964" y="2235199"/>
                </a:lnTo>
                <a:lnTo>
                  <a:pt x="2422686" y="2285999"/>
                </a:lnTo>
                <a:lnTo>
                  <a:pt x="2395928" y="2324099"/>
                </a:lnTo>
                <a:lnTo>
                  <a:pt x="2369840" y="2362199"/>
                </a:lnTo>
                <a:lnTo>
                  <a:pt x="2344571" y="2412999"/>
                </a:lnTo>
                <a:lnTo>
                  <a:pt x="2320272" y="2451099"/>
                </a:lnTo>
                <a:lnTo>
                  <a:pt x="2297093" y="2501899"/>
                </a:lnTo>
                <a:lnTo>
                  <a:pt x="2275182" y="2539999"/>
                </a:lnTo>
                <a:lnTo>
                  <a:pt x="2254691" y="2590799"/>
                </a:lnTo>
                <a:lnTo>
                  <a:pt x="2235769" y="2628899"/>
                </a:lnTo>
                <a:lnTo>
                  <a:pt x="2218565" y="2679699"/>
                </a:lnTo>
                <a:lnTo>
                  <a:pt x="2214731" y="2692399"/>
                </a:lnTo>
                <a:close/>
              </a:path>
              <a:path w="2790825" h="4064000">
                <a:moveTo>
                  <a:pt x="1773870" y="2692399"/>
                </a:moveTo>
                <a:lnTo>
                  <a:pt x="997057" y="2692399"/>
                </a:lnTo>
                <a:lnTo>
                  <a:pt x="1040138" y="2666999"/>
                </a:lnTo>
                <a:lnTo>
                  <a:pt x="1081692" y="2641599"/>
                </a:lnTo>
                <a:lnTo>
                  <a:pt x="1121713" y="2616199"/>
                </a:lnTo>
                <a:lnTo>
                  <a:pt x="1160193" y="2590799"/>
                </a:lnTo>
                <a:lnTo>
                  <a:pt x="1197127" y="2565399"/>
                </a:lnTo>
                <a:lnTo>
                  <a:pt x="1147097" y="2501899"/>
                </a:lnTo>
                <a:lnTo>
                  <a:pt x="1103602" y="2451099"/>
                </a:lnTo>
                <a:lnTo>
                  <a:pt x="1066194" y="2387599"/>
                </a:lnTo>
                <a:lnTo>
                  <a:pt x="1034430" y="2336799"/>
                </a:lnTo>
                <a:lnTo>
                  <a:pt x="1007864" y="2285999"/>
                </a:lnTo>
                <a:lnTo>
                  <a:pt x="986049" y="2235199"/>
                </a:lnTo>
                <a:lnTo>
                  <a:pt x="968540" y="2184399"/>
                </a:lnTo>
                <a:lnTo>
                  <a:pt x="954892" y="2133599"/>
                </a:lnTo>
                <a:lnTo>
                  <a:pt x="944658" y="2082799"/>
                </a:lnTo>
                <a:lnTo>
                  <a:pt x="937394" y="2044699"/>
                </a:lnTo>
                <a:lnTo>
                  <a:pt x="932654" y="2006599"/>
                </a:lnTo>
                <a:lnTo>
                  <a:pt x="928962" y="1943099"/>
                </a:lnTo>
                <a:lnTo>
                  <a:pt x="929119" y="1917699"/>
                </a:lnTo>
                <a:lnTo>
                  <a:pt x="930017" y="1904999"/>
                </a:lnTo>
                <a:lnTo>
                  <a:pt x="931210" y="1892299"/>
                </a:lnTo>
                <a:lnTo>
                  <a:pt x="934629" y="1841499"/>
                </a:lnTo>
                <a:lnTo>
                  <a:pt x="943060" y="1790699"/>
                </a:lnTo>
                <a:lnTo>
                  <a:pt x="956230" y="1752599"/>
                </a:lnTo>
                <a:lnTo>
                  <a:pt x="973870" y="1701799"/>
                </a:lnTo>
                <a:lnTo>
                  <a:pt x="995709" y="1663699"/>
                </a:lnTo>
                <a:lnTo>
                  <a:pt x="1021476" y="1625599"/>
                </a:lnTo>
                <a:lnTo>
                  <a:pt x="1050900" y="1587499"/>
                </a:lnTo>
                <a:lnTo>
                  <a:pt x="1083711" y="1562099"/>
                </a:lnTo>
                <a:lnTo>
                  <a:pt x="1119637" y="1523999"/>
                </a:lnTo>
                <a:lnTo>
                  <a:pt x="1158408" y="1498599"/>
                </a:lnTo>
                <a:lnTo>
                  <a:pt x="1199753" y="1485899"/>
                </a:lnTo>
                <a:lnTo>
                  <a:pt x="1243400" y="1460499"/>
                </a:lnTo>
                <a:lnTo>
                  <a:pt x="1289081" y="1447799"/>
                </a:lnTo>
                <a:lnTo>
                  <a:pt x="1476867" y="1447799"/>
                </a:lnTo>
                <a:lnTo>
                  <a:pt x="1520358" y="1460499"/>
                </a:lnTo>
                <a:lnTo>
                  <a:pt x="1562064" y="1473199"/>
                </a:lnTo>
                <a:lnTo>
                  <a:pt x="1601758" y="1498599"/>
                </a:lnTo>
                <a:lnTo>
                  <a:pt x="1639208" y="1523999"/>
                </a:lnTo>
                <a:lnTo>
                  <a:pt x="1674184" y="1549399"/>
                </a:lnTo>
                <a:lnTo>
                  <a:pt x="1706458" y="1574799"/>
                </a:lnTo>
                <a:lnTo>
                  <a:pt x="1735800" y="1612899"/>
                </a:lnTo>
                <a:lnTo>
                  <a:pt x="1761978" y="1638299"/>
                </a:lnTo>
                <a:lnTo>
                  <a:pt x="1784765" y="1676399"/>
                </a:lnTo>
                <a:lnTo>
                  <a:pt x="1791153" y="1689099"/>
                </a:lnTo>
                <a:lnTo>
                  <a:pt x="1385447" y="1689099"/>
                </a:lnTo>
                <a:lnTo>
                  <a:pt x="1338985" y="1701799"/>
                </a:lnTo>
                <a:lnTo>
                  <a:pt x="1296307" y="1714499"/>
                </a:lnTo>
                <a:lnTo>
                  <a:pt x="1258637" y="1739899"/>
                </a:lnTo>
                <a:lnTo>
                  <a:pt x="1227204" y="1765299"/>
                </a:lnTo>
                <a:lnTo>
                  <a:pt x="1203234" y="1803399"/>
                </a:lnTo>
                <a:lnTo>
                  <a:pt x="1187952" y="1854199"/>
                </a:lnTo>
                <a:lnTo>
                  <a:pt x="1182585" y="1892299"/>
                </a:lnTo>
                <a:lnTo>
                  <a:pt x="1182585" y="1904999"/>
                </a:lnTo>
                <a:lnTo>
                  <a:pt x="1181269" y="1917699"/>
                </a:lnTo>
                <a:lnTo>
                  <a:pt x="1180435" y="1930399"/>
                </a:lnTo>
                <a:lnTo>
                  <a:pt x="1179944" y="1943099"/>
                </a:lnTo>
                <a:lnTo>
                  <a:pt x="1180938" y="1968499"/>
                </a:lnTo>
                <a:lnTo>
                  <a:pt x="1184558" y="2006599"/>
                </a:lnTo>
                <a:lnTo>
                  <a:pt x="1191943" y="2044699"/>
                </a:lnTo>
                <a:lnTo>
                  <a:pt x="1204236" y="2095499"/>
                </a:lnTo>
                <a:lnTo>
                  <a:pt x="1222576" y="2146299"/>
                </a:lnTo>
                <a:lnTo>
                  <a:pt x="1248105" y="2209799"/>
                </a:lnTo>
                <a:lnTo>
                  <a:pt x="1281962" y="2260599"/>
                </a:lnTo>
                <a:lnTo>
                  <a:pt x="1325290" y="2324099"/>
                </a:lnTo>
                <a:lnTo>
                  <a:pt x="1379228" y="2400299"/>
                </a:lnTo>
                <a:lnTo>
                  <a:pt x="1682918" y="2400299"/>
                </a:lnTo>
                <a:lnTo>
                  <a:pt x="1660328" y="2438399"/>
                </a:lnTo>
                <a:lnTo>
                  <a:pt x="1616547" y="2501899"/>
                </a:lnTo>
                <a:lnTo>
                  <a:pt x="1566172" y="2565399"/>
                </a:lnTo>
                <a:lnTo>
                  <a:pt x="1603059" y="2590799"/>
                </a:lnTo>
                <a:lnTo>
                  <a:pt x="1642202" y="2616199"/>
                </a:lnTo>
                <a:lnTo>
                  <a:pt x="1683671" y="2641599"/>
                </a:lnTo>
                <a:lnTo>
                  <a:pt x="1727537" y="2666999"/>
                </a:lnTo>
                <a:lnTo>
                  <a:pt x="1773870" y="2692399"/>
                </a:lnTo>
                <a:close/>
              </a:path>
              <a:path w="2790825" h="4064000">
                <a:moveTo>
                  <a:pt x="1682918" y="2400299"/>
                </a:moveTo>
                <a:lnTo>
                  <a:pt x="1379228" y="2400299"/>
                </a:lnTo>
                <a:lnTo>
                  <a:pt x="1410670" y="2349499"/>
                </a:lnTo>
                <a:lnTo>
                  <a:pt x="1439817" y="2311399"/>
                </a:lnTo>
                <a:lnTo>
                  <a:pt x="1466657" y="2273299"/>
                </a:lnTo>
                <a:lnTo>
                  <a:pt x="1491183" y="2222499"/>
                </a:lnTo>
                <a:lnTo>
                  <a:pt x="1513385" y="2184399"/>
                </a:lnTo>
                <a:lnTo>
                  <a:pt x="1543673" y="2108199"/>
                </a:lnTo>
                <a:lnTo>
                  <a:pt x="1564453" y="2044699"/>
                </a:lnTo>
                <a:lnTo>
                  <a:pt x="1577515" y="1981199"/>
                </a:lnTo>
                <a:lnTo>
                  <a:pt x="1584650" y="1943099"/>
                </a:lnTo>
                <a:lnTo>
                  <a:pt x="1587648" y="1904999"/>
                </a:lnTo>
                <a:lnTo>
                  <a:pt x="1588300" y="1892299"/>
                </a:lnTo>
                <a:lnTo>
                  <a:pt x="1582942" y="1854199"/>
                </a:lnTo>
                <a:lnTo>
                  <a:pt x="1567659" y="1803399"/>
                </a:lnTo>
                <a:lnTo>
                  <a:pt x="1543687" y="1765299"/>
                </a:lnTo>
                <a:lnTo>
                  <a:pt x="1512253" y="1739899"/>
                </a:lnTo>
                <a:lnTo>
                  <a:pt x="1474583" y="1714499"/>
                </a:lnTo>
                <a:lnTo>
                  <a:pt x="1431906" y="1701799"/>
                </a:lnTo>
                <a:lnTo>
                  <a:pt x="1385447" y="1689099"/>
                </a:lnTo>
                <a:lnTo>
                  <a:pt x="1791153" y="1689099"/>
                </a:lnTo>
                <a:lnTo>
                  <a:pt x="1819241" y="1765299"/>
                </a:lnTo>
                <a:lnTo>
                  <a:pt x="1830471" y="1803399"/>
                </a:lnTo>
                <a:lnTo>
                  <a:pt x="1837390" y="1854199"/>
                </a:lnTo>
                <a:lnTo>
                  <a:pt x="1839767" y="1892299"/>
                </a:lnTo>
                <a:lnTo>
                  <a:pt x="1839642" y="1904999"/>
                </a:lnTo>
                <a:lnTo>
                  <a:pt x="1837175" y="1943099"/>
                </a:lnTo>
                <a:lnTo>
                  <a:pt x="1828671" y="2006599"/>
                </a:lnTo>
                <a:lnTo>
                  <a:pt x="1820999" y="2044699"/>
                </a:lnTo>
                <a:lnTo>
                  <a:pt x="1810432" y="2095499"/>
                </a:lnTo>
                <a:lnTo>
                  <a:pt x="1796506" y="2146299"/>
                </a:lnTo>
                <a:lnTo>
                  <a:pt x="1778760" y="2197099"/>
                </a:lnTo>
                <a:lnTo>
                  <a:pt x="1756731" y="2247899"/>
                </a:lnTo>
                <a:lnTo>
                  <a:pt x="1729958" y="2311399"/>
                </a:lnTo>
                <a:lnTo>
                  <a:pt x="1697977" y="2374899"/>
                </a:lnTo>
                <a:lnTo>
                  <a:pt x="1682918" y="2400299"/>
                </a:lnTo>
                <a:close/>
              </a:path>
              <a:path w="2790825" h="4064000">
                <a:moveTo>
                  <a:pt x="2148772" y="3403599"/>
                </a:moveTo>
                <a:lnTo>
                  <a:pt x="1883854" y="3403599"/>
                </a:lnTo>
                <a:lnTo>
                  <a:pt x="1894134" y="3378199"/>
                </a:lnTo>
                <a:lnTo>
                  <a:pt x="1901582" y="3352799"/>
                </a:lnTo>
                <a:lnTo>
                  <a:pt x="1906112" y="3327399"/>
                </a:lnTo>
                <a:lnTo>
                  <a:pt x="1907641" y="3301999"/>
                </a:lnTo>
                <a:lnTo>
                  <a:pt x="1907641" y="3289299"/>
                </a:lnTo>
                <a:lnTo>
                  <a:pt x="1396150" y="3289299"/>
                </a:lnTo>
                <a:lnTo>
                  <a:pt x="1347210" y="3276599"/>
                </a:lnTo>
                <a:lnTo>
                  <a:pt x="1307247" y="3251199"/>
                </a:lnTo>
                <a:lnTo>
                  <a:pt x="1280304" y="3213099"/>
                </a:lnTo>
                <a:lnTo>
                  <a:pt x="1270425" y="3162299"/>
                </a:lnTo>
                <a:lnTo>
                  <a:pt x="1280304" y="3111499"/>
                </a:lnTo>
                <a:lnTo>
                  <a:pt x="1307247" y="3073399"/>
                </a:lnTo>
                <a:lnTo>
                  <a:pt x="1347210" y="3047999"/>
                </a:lnTo>
                <a:lnTo>
                  <a:pt x="1396150" y="3035299"/>
                </a:lnTo>
                <a:lnTo>
                  <a:pt x="1912260" y="3035299"/>
                </a:lnTo>
                <a:lnTo>
                  <a:pt x="1913645" y="3009899"/>
                </a:lnTo>
                <a:lnTo>
                  <a:pt x="1915125" y="2997199"/>
                </a:lnTo>
                <a:lnTo>
                  <a:pt x="1916667" y="2971799"/>
                </a:lnTo>
                <a:lnTo>
                  <a:pt x="1918236" y="2946399"/>
                </a:lnTo>
                <a:lnTo>
                  <a:pt x="2170414" y="2946399"/>
                </a:lnTo>
                <a:lnTo>
                  <a:pt x="2167709" y="2984499"/>
                </a:lnTo>
                <a:lnTo>
                  <a:pt x="2163473" y="3047999"/>
                </a:lnTo>
                <a:lnTo>
                  <a:pt x="2160330" y="3111499"/>
                </a:lnTo>
                <a:lnTo>
                  <a:pt x="2159100" y="3162299"/>
                </a:lnTo>
                <a:lnTo>
                  <a:pt x="2159100" y="3301999"/>
                </a:lnTo>
                <a:lnTo>
                  <a:pt x="2156498" y="3352799"/>
                </a:lnTo>
                <a:lnTo>
                  <a:pt x="2148772" y="3403599"/>
                </a:lnTo>
                <a:close/>
              </a:path>
              <a:path w="2790825" h="4064000">
                <a:moveTo>
                  <a:pt x="1866217" y="3809999"/>
                </a:moveTo>
                <a:lnTo>
                  <a:pt x="1419525" y="3809999"/>
                </a:lnTo>
                <a:lnTo>
                  <a:pt x="1465727" y="3797299"/>
                </a:lnTo>
                <a:lnTo>
                  <a:pt x="1510274" y="3784599"/>
                </a:lnTo>
                <a:lnTo>
                  <a:pt x="1552061" y="3759199"/>
                </a:lnTo>
                <a:lnTo>
                  <a:pt x="1589985" y="3733799"/>
                </a:lnTo>
                <a:lnTo>
                  <a:pt x="1657876" y="3657599"/>
                </a:lnTo>
                <a:lnTo>
                  <a:pt x="2013531" y="3657599"/>
                </a:lnTo>
                <a:lnTo>
                  <a:pt x="2001550" y="3670299"/>
                </a:lnTo>
                <a:lnTo>
                  <a:pt x="1866217" y="3809999"/>
                </a:lnTo>
                <a:close/>
              </a:path>
              <a:path w="2790825" h="4064000">
                <a:moveTo>
                  <a:pt x="1396133" y="4063999"/>
                </a:moveTo>
                <a:lnTo>
                  <a:pt x="1345717" y="4051299"/>
                </a:lnTo>
                <a:lnTo>
                  <a:pt x="1446544" y="4051299"/>
                </a:lnTo>
                <a:lnTo>
                  <a:pt x="1396133" y="4063999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002862" y="0"/>
            <a:ext cx="285750" cy="10287000"/>
          </a:xfrm>
          <a:custGeom>
            <a:avLst/>
            <a:gdLst/>
            <a:ahLst/>
            <a:cxnLst/>
            <a:rect l="l" t="t" r="r" b="b"/>
            <a:pathLst>
              <a:path w="285750" h="10287000">
                <a:moveTo>
                  <a:pt x="0" y="0"/>
                </a:moveTo>
                <a:lnTo>
                  <a:pt x="285136" y="0"/>
                </a:lnTo>
                <a:lnTo>
                  <a:pt x="285136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10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2F5F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361</Words>
  <Application>Microsoft Office PowerPoint</Application>
  <PresentationFormat>Custom</PresentationFormat>
  <Paragraphs>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insight</vt:lpstr>
      <vt:lpstr>PowerPoint Presentation</vt:lpstr>
      <vt:lpstr>Educational Implications</vt:lpstr>
      <vt:lpstr>Educational Implications</vt:lpstr>
      <vt:lpstr>PowerPoint Presentation</vt:lpstr>
      <vt:lpstr>Piaget’s Theory</vt:lpstr>
      <vt:lpstr>Key Concepts</vt:lpstr>
      <vt:lpstr>Concepts</vt:lpstr>
      <vt:lpstr>PowerPoint Presentation</vt:lpstr>
      <vt:lpstr>Contribution to Education</vt:lpstr>
      <vt:lpstr>PowerPoint Presentation</vt:lpstr>
      <vt:lpstr>Experiment on Reward Expectancy</vt:lpstr>
      <vt:lpstr>Experiment of Place Learning</vt:lpstr>
      <vt:lpstr>LAW OF LEARNING</vt:lpstr>
      <vt:lpstr>Educational Implications</vt:lpstr>
      <vt:lpstr>Factors Affecting Learning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</cp:lastModifiedBy>
  <cp:revision>7</cp:revision>
  <dcterms:created xsi:type="dcterms:W3CDTF">2020-04-12T10:52:52Z</dcterms:created>
  <dcterms:modified xsi:type="dcterms:W3CDTF">2020-04-12T15:18:29Z</dcterms:modified>
</cp:coreProperties>
</file>