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jpg" ContentType="image/jpg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1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2" r:id="rId18"/>
    <p:sldId id="303" r:id="rId19"/>
    <p:sldId id="304" r:id="rId20"/>
    <p:sldId id="305" r:id="rId21"/>
    <p:sldId id="282" r:id="rId22"/>
    <p:sldId id="306" r:id="rId23"/>
    <p:sldId id="307" r:id="rId24"/>
    <p:sldId id="308" r:id="rId25"/>
    <p:sldId id="283" r:id="rId26"/>
    <p:sldId id="309" r:id="rId27"/>
    <p:sldId id="310" r:id="rId28"/>
    <p:sldId id="284" r:id="rId29"/>
    <p:sldId id="311" r:id="rId30"/>
    <p:sldId id="286" r:id="rId31"/>
    <p:sldId id="258" r:id="rId32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7" d="100"/>
          <a:sy n="27" d="100"/>
        </p:scale>
        <p:origin x="96" y="5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8A1469-B798-4AB5-8948-2F4D3BFE4791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D10C33C2-1E98-4E50-8A41-2634E6CD6866}">
      <dgm:prSet phldrT="[Text]"/>
      <dgm:spPr/>
      <dgm:t>
        <a:bodyPr/>
        <a:lstStyle/>
        <a:p>
          <a:r>
            <a:rPr lang="en-ID" dirty="0" smtClean="0"/>
            <a:t>W</a:t>
          </a:r>
          <a:endParaRPr lang="en-US" dirty="0"/>
        </a:p>
      </dgm:t>
    </dgm:pt>
    <dgm:pt modelId="{2AE61734-E599-41F8-9B0B-857F508EADBE}" type="parTrans" cxnId="{D9ED5219-4FE9-43E7-9AB5-0CAF51B037EF}">
      <dgm:prSet/>
      <dgm:spPr/>
      <dgm:t>
        <a:bodyPr/>
        <a:lstStyle/>
        <a:p>
          <a:endParaRPr lang="en-US"/>
        </a:p>
      </dgm:t>
    </dgm:pt>
    <dgm:pt modelId="{1BC6CB05-B90D-4777-8B61-B18832B45B79}" type="sibTrans" cxnId="{D9ED5219-4FE9-43E7-9AB5-0CAF51B037EF}">
      <dgm:prSet/>
      <dgm:spPr/>
      <dgm:t>
        <a:bodyPr/>
        <a:lstStyle/>
        <a:p>
          <a:endParaRPr lang="en-US"/>
        </a:p>
      </dgm:t>
    </dgm:pt>
    <dgm:pt modelId="{6F962E86-8D01-42F0-A51D-D7132AB26712}">
      <dgm:prSet phldrT="[Text]"/>
      <dgm:spPr/>
      <dgm:t>
        <a:bodyPr/>
        <a:lstStyle/>
        <a:p>
          <a:r>
            <a:rPr lang="en-ID" dirty="0" smtClean="0"/>
            <a:t>R</a:t>
          </a:r>
          <a:endParaRPr lang="en-US" dirty="0"/>
        </a:p>
      </dgm:t>
    </dgm:pt>
    <dgm:pt modelId="{C50DB05B-9375-4076-A2E0-74B9B3C607C5}" type="parTrans" cxnId="{1011A56B-ECC3-4AF3-B014-F249F5D83D77}">
      <dgm:prSet/>
      <dgm:spPr/>
      <dgm:t>
        <a:bodyPr/>
        <a:lstStyle/>
        <a:p>
          <a:endParaRPr lang="en-US"/>
        </a:p>
      </dgm:t>
    </dgm:pt>
    <dgm:pt modelId="{9A15EBBF-06AC-4CBB-87FC-105DBBFC0722}" type="sibTrans" cxnId="{1011A56B-ECC3-4AF3-B014-F249F5D83D77}">
      <dgm:prSet/>
      <dgm:spPr/>
      <dgm:t>
        <a:bodyPr/>
        <a:lstStyle/>
        <a:p>
          <a:endParaRPr lang="en-US"/>
        </a:p>
      </dgm:t>
    </dgm:pt>
    <dgm:pt modelId="{753520CE-3E38-44B6-9CB8-C539FEC976EA}">
      <dgm:prSet phldrT="[Text]"/>
      <dgm:spPr/>
      <dgm:t>
        <a:bodyPr/>
        <a:lstStyle/>
        <a:p>
          <a:r>
            <a:rPr lang="en-ID" dirty="0" smtClean="0"/>
            <a:t>T</a:t>
          </a:r>
          <a:endParaRPr lang="en-US" dirty="0"/>
        </a:p>
      </dgm:t>
    </dgm:pt>
    <dgm:pt modelId="{1B2FE4B1-173B-4D08-AB5F-ABBBF6D7D761}" type="parTrans" cxnId="{AAA6BC75-702A-447E-B194-1573B500990F}">
      <dgm:prSet/>
      <dgm:spPr/>
      <dgm:t>
        <a:bodyPr/>
        <a:lstStyle/>
        <a:p>
          <a:endParaRPr lang="en-US"/>
        </a:p>
      </dgm:t>
    </dgm:pt>
    <dgm:pt modelId="{5C833120-7E1E-4806-8AF1-9E3CB1131E2F}" type="sibTrans" cxnId="{AAA6BC75-702A-447E-B194-1573B500990F}">
      <dgm:prSet/>
      <dgm:spPr/>
      <dgm:t>
        <a:bodyPr/>
        <a:lstStyle/>
        <a:p>
          <a:endParaRPr lang="en-US"/>
        </a:p>
      </dgm:t>
    </dgm:pt>
    <dgm:pt modelId="{60138C45-3458-42E9-AB08-6CCCF5227CA8}">
      <dgm:prSet phldrT="[Text]"/>
      <dgm:spPr/>
      <dgm:t>
        <a:bodyPr/>
        <a:lstStyle/>
        <a:p>
          <a:r>
            <a:rPr lang="en-ID" dirty="0" smtClean="0"/>
            <a:t>Z</a:t>
          </a:r>
          <a:endParaRPr lang="en-US" dirty="0"/>
        </a:p>
      </dgm:t>
    </dgm:pt>
    <dgm:pt modelId="{DDD501AE-9689-4DD7-844B-73EE4FF9CEBF}" type="parTrans" cxnId="{67578346-78AE-44DD-80EA-6A83EC71AC88}">
      <dgm:prSet/>
      <dgm:spPr/>
      <dgm:t>
        <a:bodyPr/>
        <a:lstStyle/>
        <a:p>
          <a:endParaRPr lang="en-US"/>
        </a:p>
      </dgm:t>
    </dgm:pt>
    <dgm:pt modelId="{66E07BA8-25B1-4407-9767-E8C0032B309B}" type="sibTrans" cxnId="{67578346-78AE-44DD-80EA-6A83EC71AC88}">
      <dgm:prSet/>
      <dgm:spPr/>
      <dgm:t>
        <a:bodyPr/>
        <a:lstStyle/>
        <a:p>
          <a:endParaRPr lang="en-US"/>
        </a:p>
      </dgm:t>
    </dgm:pt>
    <dgm:pt modelId="{03D515A0-3FDD-49E8-AEDB-2D372682C5A8}">
      <dgm:prSet phldrT="[Text]"/>
      <dgm:spPr/>
      <dgm:t>
        <a:bodyPr/>
        <a:lstStyle/>
        <a:p>
          <a:r>
            <a:rPr lang="en-ID" dirty="0" smtClean="0"/>
            <a:t>S</a:t>
          </a:r>
          <a:endParaRPr lang="en-US" dirty="0"/>
        </a:p>
      </dgm:t>
    </dgm:pt>
    <dgm:pt modelId="{3DAFFEB4-6309-4D50-8F40-E61882E44051}" type="parTrans" cxnId="{08618400-2829-4A04-BABB-20048EF56908}">
      <dgm:prSet/>
      <dgm:spPr/>
      <dgm:t>
        <a:bodyPr/>
        <a:lstStyle/>
        <a:p>
          <a:endParaRPr lang="en-US"/>
        </a:p>
      </dgm:t>
    </dgm:pt>
    <dgm:pt modelId="{60BD8F6C-C4B8-427A-9D32-32F75270509D}" type="sibTrans" cxnId="{08618400-2829-4A04-BABB-20048EF56908}">
      <dgm:prSet/>
      <dgm:spPr/>
      <dgm:t>
        <a:bodyPr/>
        <a:lstStyle/>
        <a:p>
          <a:endParaRPr lang="en-US"/>
        </a:p>
      </dgm:t>
    </dgm:pt>
    <dgm:pt modelId="{9DAF8304-5521-4CA5-A11E-69DDC99241C0}">
      <dgm:prSet phldrT="[Text]"/>
      <dgm:spPr/>
      <dgm:t>
        <a:bodyPr/>
        <a:lstStyle/>
        <a:p>
          <a:r>
            <a:rPr lang="en-ID" dirty="0" smtClean="0"/>
            <a:t>H</a:t>
          </a:r>
          <a:endParaRPr lang="en-US" dirty="0"/>
        </a:p>
      </dgm:t>
    </dgm:pt>
    <dgm:pt modelId="{2568D5D9-4784-4988-8B0A-54D47E52D5DB}" type="parTrans" cxnId="{1B1496AB-1017-4F40-AA87-89D8A07D9B29}">
      <dgm:prSet/>
      <dgm:spPr/>
      <dgm:t>
        <a:bodyPr/>
        <a:lstStyle/>
        <a:p>
          <a:endParaRPr lang="en-US"/>
        </a:p>
      </dgm:t>
    </dgm:pt>
    <dgm:pt modelId="{3D89F01E-715A-4F61-9F02-BA96F1CB7AFA}" type="sibTrans" cxnId="{1B1496AB-1017-4F40-AA87-89D8A07D9B29}">
      <dgm:prSet/>
      <dgm:spPr/>
      <dgm:t>
        <a:bodyPr/>
        <a:lstStyle/>
        <a:p>
          <a:endParaRPr lang="en-US"/>
        </a:p>
      </dgm:t>
    </dgm:pt>
    <dgm:pt modelId="{C1B42D1F-D9DE-4DE3-9FEE-26A6BDC4F127}">
      <dgm:prSet phldrT="[Text]"/>
      <dgm:spPr/>
      <dgm:t>
        <a:bodyPr/>
        <a:lstStyle/>
        <a:p>
          <a:r>
            <a:rPr lang="en-ID" dirty="0" smtClean="0"/>
            <a:t>N</a:t>
          </a:r>
          <a:endParaRPr lang="en-US" dirty="0"/>
        </a:p>
      </dgm:t>
    </dgm:pt>
    <dgm:pt modelId="{5091A43F-68C6-44BE-9859-4E36D585D88B}" type="parTrans" cxnId="{7664E0B8-A56B-4786-9232-EE2388A6035D}">
      <dgm:prSet/>
      <dgm:spPr/>
      <dgm:t>
        <a:bodyPr/>
        <a:lstStyle/>
        <a:p>
          <a:endParaRPr lang="en-US"/>
        </a:p>
      </dgm:t>
    </dgm:pt>
    <dgm:pt modelId="{F1F72374-FF8A-4438-AF88-6AF7E97832EA}" type="sibTrans" cxnId="{7664E0B8-A56B-4786-9232-EE2388A6035D}">
      <dgm:prSet/>
      <dgm:spPr/>
      <dgm:t>
        <a:bodyPr/>
        <a:lstStyle/>
        <a:p>
          <a:endParaRPr lang="en-US"/>
        </a:p>
      </dgm:t>
    </dgm:pt>
    <dgm:pt modelId="{C8917B0B-77F2-45EA-A5FA-965BAE9C4162}">
      <dgm:prSet phldrT="[Text]"/>
      <dgm:spPr/>
      <dgm:t>
        <a:bodyPr/>
        <a:lstStyle/>
        <a:p>
          <a:r>
            <a:rPr lang="en-ID" dirty="0" smtClean="0"/>
            <a:t>L</a:t>
          </a:r>
          <a:endParaRPr lang="en-US" dirty="0"/>
        </a:p>
      </dgm:t>
    </dgm:pt>
    <dgm:pt modelId="{ADEFAE7D-FE05-4E2E-A35C-46DC52A0C04B}" type="parTrans" cxnId="{70F7CE23-77B2-4E65-9947-E1765089383D}">
      <dgm:prSet/>
      <dgm:spPr/>
      <dgm:t>
        <a:bodyPr/>
        <a:lstStyle/>
        <a:p>
          <a:endParaRPr lang="en-US"/>
        </a:p>
      </dgm:t>
    </dgm:pt>
    <dgm:pt modelId="{150493F7-70F6-4447-95EF-2A6B0D1D5DE5}" type="sibTrans" cxnId="{70F7CE23-77B2-4E65-9947-E1765089383D}">
      <dgm:prSet/>
      <dgm:spPr/>
      <dgm:t>
        <a:bodyPr/>
        <a:lstStyle/>
        <a:p>
          <a:endParaRPr lang="en-US"/>
        </a:p>
      </dgm:t>
    </dgm:pt>
    <dgm:pt modelId="{71A36288-ABB6-442D-86CB-2EA11AA46045}">
      <dgm:prSet phldrT="[Text]"/>
      <dgm:spPr/>
      <dgm:t>
        <a:bodyPr/>
        <a:lstStyle/>
        <a:p>
          <a:r>
            <a:rPr lang="en-ID" dirty="0" smtClean="0"/>
            <a:t>D</a:t>
          </a:r>
          <a:endParaRPr lang="en-US" dirty="0"/>
        </a:p>
      </dgm:t>
    </dgm:pt>
    <dgm:pt modelId="{AFD1FB7B-6FD5-4C57-975E-98E559BF1314}" type="parTrans" cxnId="{D0873E26-4C51-4D20-A5FD-2837B403BACF}">
      <dgm:prSet/>
      <dgm:spPr/>
      <dgm:t>
        <a:bodyPr/>
        <a:lstStyle/>
        <a:p>
          <a:endParaRPr lang="en-US"/>
        </a:p>
      </dgm:t>
    </dgm:pt>
    <dgm:pt modelId="{125ECD1D-25F5-4222-8BC5-BDA03594D36E}" type="sibTrans" cxnId="{D0873E26-4C51-4D20-A5FD-2837B403BACF}">
      <dgm:prSet/>
      <dgm:spPr/>
      <dgm:t>
        <a:bodyPr/>
        <a:lstStyle/>
        <a:p>
          <a:endParaRPr lang="en-US"/>
        </a:p>
      </dgm:t>
    </dgm:pt>
    <dgm:pt modelId="{C588FC5C-C044-43B2-830B-EF7298C58BE2}">
      <dgm:prSet phldrT="[Text]"/>
      <dgm:spPr/>
      <dgm:t>
        <a:bodyPr/>
        <a:lstStyle/>
        <a:p>
          <a:r>
            <a:rPr lang="en-ID" dirty="0" smtClean="0"/>
            <a:t>J</a:t>
          </a:r>
          <a:endParaRPr lang="en-US" dirty="0"/>
        </a:p>
      </dgm:t>
    </dgm:pt>
    <dgm:pt modelId="{A17BDFFE-C9CC-451B-9264-311DFDA2AC10}" type="parTrans" cxnId="{D33C38BE-4195-43C2-9CAB-296FBC83F6E9}">
      <dgm:prSet/>
      <dgm:spPr/>
      <dgm:t>
        <a:bodyPr/>
        <a:lstStyle/>
        <a:p>
          <a:endParaRPr lang="en-US"/>
        </a:p>
      </dgm:t>
    </dgm:pt>
    <dgm:pt modelId="{99E8FA1F-D851-4631-A566-4A63F2818D16}" type="sibTrans" cxnId="{D33C38BE-4195-43C2-9CAB-296FBC83F6E9}">
      <dgm:prSet/>
      <dgm:spPr/>
      <dgm:t>
        <a:bodyPr/>
        <a:lstStyle/>
        <a:p>
          <a:endParaRPr lang="en-US"/>
        </a:p>
      </dgm:t>
    </dgm:pt>
    <dgm:pt modelId="{24866CFA-9E12-4C42-A393-00E80DB4E414}">
      <dgm:prSet phldrT="[Text]"/>
      <dgm:spPr/>
      <dgm:t>
        <a:bodyPr/>
        <a:lstStyle/>
        <a:p>
          <a:r>
            <a:rPr lang="en-ID" dirty="0" smtClean="0"/>
            <a:t>F</a:t>
          </a:r>
          <a:endParaRPr lang="en-US" dirty="0"/>
        </a:p>
      </dgm:t>
    </dgm:pt>
    <dgm:pt modelId="{8E1C0469-8F82-414C-82BC-06D3F10BD026}" type="parTrans" cxnId="{D0A13EEC-8139-41DD-9696-884E041BD080}">
      <dgm:prSet/>
      <dgm:spPr/>
      <dgm:t>
        <a:bodyPr/>
        <a:lstStyle/>
        <a:p>
          <a:endParaRPr lang="en-US"/>
        </a:p>
      </dgm:t>
    </dgm:pt>
    <dgm:pt modelId="{7B9C2D2A-A06A-44E5-BF49-FE7C1A817F55}" type="sibTrans" cxnId="{D0A13EEC-8139-41DD-9696-884E041BD080}">
      <dgm:prSet/>
      <dgm:spPr/>
      <dgm:t>
        <a:bodyPr/>
        <a:lstStyle/>
        <a:p>
          <a:endParaRPr lang="en-US"/>
        </a:p>
      </dgm:t>
    </dgm:pt>
    <dgm:pt modelId="{7042DF22-E0DA-447C-95F3-52DD542B8532}">
      <dgm:prSet phldrT="[Text]"/>
      <dgm:spPr/>
      <dgm:t>
        <a:bodyPr/>
        <a:lstStyle/>
        <a:p>
          <a:r>
            <a:rPr lang="en-ID" dirty="0" smtClean="0"/>
            <a:t>X</a:t>
          </a:r>
          <a:endParaRPr lang="en-US" dirty="0"/>
        </a:p>
      </dgm:t>
    </dgm:pt>
    <dgm:pt modelId="{37CD01C8-1E8C-4282-9982-D14CD8118684}" type="parTrans" cxnId="{6258549D-A84C-4864-9087-963ECC5F39A2}">
      <dgm:prSet/>
      <dgm:spPr/>
      <dgm:t>
        <a:bodyPr/>
        <a:lstStyle/>
        <a:p>
          <a:endParaRPr lang="en-US"/>
        </a:p>
      </dgm:t>
    </dgm:pt>
    <dgm:pt modelId="{FF6736CE-0A3E-4B27-A603-265B976D810F}" type="sibTrans" cxnId="{6258549D-A84C-4864-9087-963ECC5F39A2}">
      <dgm:prSet/>
      <dgm:spPr/>
      <dgm:t>
        <a:bodyPr/>
        <a:lstStyle/>
        <a:p>
          <a:endParaRPr lang="en-US"/>
        </a:p>
      </dgm:t>
    </dgm:pt>
    <dgm:pt modelId="{F6036A40-16FF-4E1F-9C63-C02E7EA0E5C0}" type="pres">
      <dgm:prSet presAssocID="{658A1469-B798-4AB5-8948-2F4D3BFE479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0E35A6-569D-4441-BE51-45676684F07D}" type="pres">
      <dgm:prSet presAssocID="{D10C33C2-1E98-4E50-8A41-2634E6CD6866}" presName="node" presStyleLbl="node1" presStyleIdx="0" presStyleCnt="12" custLinFactNeighborX="858" custLinFactNeighborY="-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F3888-E9AD-468D-B300-C6B800ED25C7}" type="pres">
      <dgm:prSet presAssocID="{1BC6CB05-B90D-4777-8B61-B18832B45B79}" presName="sibTrans" presStyleCnt="0"/>
      <dgm:spPr/>
    </dgm:pt>
    <dgm:pt modelId="{7C39E2AE-273C-443A-8040-02853F860A31}" type="pres">
      <dgm:prSet presAssocID="{6F962E86-8D01-42F0-A51D-D7132AB26712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AD58A-C9AE-4401-BE52-0A118BA4C411}" type="pres">
      <dgm:prSet presAssocID="{9A15EBBF-06AC-4CBB-87FC-105DBBFC0722}" presName="sibTrans" presStyleCnt="0"/>
      <dgm:spPr/>
    </dgm:pt>
    <dgm:pt modelId="{D14EB6EB-64A5-45F3-8205-5282E8720207}" type="pres">
      <dgm:prSet presAssocID="{753520CE-3E38-44B6-9CB8-C539FEC976EA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668F8-8281-436A-A7E3-F9EB87A37207}" type="pres">
      <dgm:prSet presAssocID="{5C833120-7E1E-4806-8AF1-9E3CB1131E2F}" presName="sibTrans" presStyleCnt="0"/>
      <dgm:spPr/>
    </dgm:pt>
    <dgm:pt modelId="{95E8FB1C-8874-45AD-8879-54D6C842B716}" type="pres">
      <dgm:prSet presAssocID="{60138C45-3458-42E9-AB08-6CCCF5227CA8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593F3-C5C8-4044-A40C-9A0F00A87628}" type="pres">
      <dgm:prSet presAssocID="{66E07BA8-25B1-4407-9767-E8C0032B309B}" presName="sibTrans" presStyleCnt="0"/>
      <dgm:spPr/>
    </dgm:pt>
    <dgm:pt modelId="{B1A9A482-1972-44AD-9C0D-2431BBB1EA15}" type="pres">
      <dgm:prSet presAssocID="{03D515A0-3FDD-49E8-AEDB-2D372682C5A8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317E5C-D377-464B-B2F9-AB3432DEABB4}" type="pres">
      <dgm:prSet presAssocID="{60BD8F6C-C4B8-427A-9D32-32F75270509D}" presName="sibTrans" presStyleCnt="0"/>
      <dgm:spPr/>
    </dgm:pt>
    <dgm:pt modelId="{29C3068C-E8D2-4040-90F2-D2C5D9A30F09}" type="pres">
      <dgm:prSet presAssocID="{9DAF8304-5521-4CA5-A11E-69DDC99241C0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EB531-3355-43AE-841D-7F0EA577E846}" type="pres">
      <dgm:prSet presAssocID="{3D89F01E-715A-4F61-9F02-BA96F1CB7AFA}" presName="sibTrans" presStyleCnt="0"/>
      <dgm:spPr/>
    </dgm:pt>
    <dgm:pt modelId="{B9266104-63EE-4026-B327-3328B78B5997}" type="pres">
      <dgm:prSet presAssocID="{C1B42D1F-D9DE-4DE3-9FEE-26A6BDC4F127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851B71-D8F6-4960-9843-8F6472929684}" type="pres">
      <dgm:prSet presAssocID="{F1F72374-FF8A-4438-AF88-6AF7E97832EA}" presName="sibTrans" presStyleCnt="0"/>
      <dgm:spPr/>
    </dgm:pt>
    <dgm:pt modelId="{682F3EB4-99CD-442C-96A0-5CC7FFD7371D}" type="pres">
      <dgm:prSet presAssocID="{C8917B0B-77F2-45EA-A5FA-965BAE9C4162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53F53E-DC22-4A36-AB22-C2C7F6CCE248}" type="pres">
      <dgm:prSet presAssocID="{150493F7-70F6-4447-95EF-2A6B0D1D5DE5}" presName="sibTrans" presStyleCnt="0"/>
      <dgm:spPr/>
    </dgm:pt>
    <dgm:pt modelId="{9C1153F1-5C7F-4813-92B2-186E6AA50AF2}" type="pres">
      <dgm:prSet presAssocID="{71A36288-ABB6-442D-86CB-2EA11AA46045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9DC23E-67C2-4F02-A4F3-A439CF438A67}" type="pres">
      <dgm:prSet presAssocID="{125ECD1D-25F5-4222-8BC5-BDA03594D36E}" presName="sibTrans" presStyleCnt="0"/>
      <dgm:spPr/>
    </dgm:pt>
    <dgm:pt modelId="{D67CA9B4-00C6-4FA2-AFC9-7F1F30F32DFB}" type="pres">
      <dgm:prSet presAssocID="{C588FC5C-C044-43B2-830B-EF7298C58BE2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1CE5B-9182-419F-A28E-65BA167506EF}" type="pres">
      <dgm:prSet presAssocID="{99E8FA1F-D851-4631-A566-4A63F2818D16}" presName="sibTrans" presStyleCnt="0"/>
      <dgm:spPr/>
    </dgm:pt>
    <dgm:pt modelId="{0AF01CF3-C585-47F9-81CB-3419F7AF4C3C}" type="pres">
      <dgm:prSet presAssocID="{24866CFA-9E12-4C42-A393-00E80DB4E414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9B494A-27DF-4EB5-9A7E-9F922DC3C7B7}" type="pres">
      <dgm:prSet presAssocID="{7B9C2D2A-A06A-44E5-BF49-FE7C1A817F55}" presName="sibTrans" presStyleCnt="0"/>
      <dgm:spPr/>
    </dgm:pt>
    <dgm:pt modelId="{66A8B0DC-F186-46E1-A4D9-B27937836599}" type="pres">
      <dgm:prSet presAssocID="{7042DF22-E0DA-447C-95F3-52DD542B8532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5B9F2A-DE1A-4B56-B439-765FDC2CEE17}" type="presOf" srcId="{C8917B0B-77F2-45EA-A5FA-965BAE9C4162}" destId="{682F3EB4-99CD-442C-96A0-5CC7FFD7371D}" srcOrd="0" destOrd="0" presId="urn:microsoft.com/office/officeart/2005/8/layout/default"/>
    <dgm:cxn modelId="{67578346-78AE-44DD-80EA-6A83EC71AC88}" srcId="{658A1469-B798-4AB5-8948-2F4D3BFE4791}" destId="{60138C45-3458-42E9-AB08-6CCCF5227CA8}" srcOrd="3" destOrd="0" parTransId="{DDD501AE-9689-4DD7-844B-73EE4FF9CEBF}" sibTransId="{66E07BA8-25B1-4407-9767-E8C0032B309B}"/>
    <dgm:cxn modelId="{989EB913-C4A9-4EAC-972A-82997639D0E3}" type="presOf" srcId="{9DAF8304-5521-4CA5-A11E-69DDC99241C0}" destId="{29C3068C-E8D2-4040-90F2-D2C5D9A30F09}" srcOrd="0" destOrd="0" presId="urn:microsoft.com/office/officeart/2005/8/layout/default"/>
    <dgm:cxn modelId="{1B1496AB-1017-4F40-AA87-89D8A07D9B29}" srcId="{658A1469-B798-4AB5-8948-2F4D3BFE4791}" destId="{9DAF8304-5521-4CA5-A11E-69DDC99241C0}" srcOrd="5" destOrd="0" parTransId="{2568D5D9-4784-4988-8B0A-54D47E52D5DB}" sibTransId="{3D89F01E-715A-4F61-9F02-BA96F1CB7AFA}"/>
    <dgm:cxn modelId="{70F7CE23-77B2-4E65-9947-E1765089383D}" srcId="{658A1469-B798-4AB5-8948-2F4D3BFE4791}" destId="{C8917B0B-77F2-45EA-A5FA-965BAE9C4162}" srcOrd="7" destOrd="0" parTransId="{ADEFAE7D-FE05-4E2E-A35C-46DC52A0C04B}" sibTransId="{150493F7-70F6-4447-95EF-2A6B0D1D5DE5}"/>
    <dgm:cxn modelId="{BD006956-6EEF-4D8C-9506-1CE8162269CF}" type="presOf" srcId="{C588FC5C-C044-43B2-830B-EF7298C58BE2}" destId="{D67CA9B4-00C6-4FA2-AFC9-7F1F30F32DFB}" srcOrd="0" destOrd="0" presId="urn:microsoft.com/office/officeart/2005/8/layout/default"/>
    <dgm:cxn modelId="{1011A56B-ECC3-4AF3-B014-F249F5D83D77}" srcId="{658A1469-B798-4AB5-8948-2F4D3BFE4791}" destId="{6F962E86-8D01-42F0-A51D-D7132AB26712}" srcOrd="1" destOrd="0" parTransId="{C50DB05B-9375-4076-A2E0-74B9B3C607C5}" sibTransId="{9A15EBBF-06AC-4CBB-87FC-105DBBFC0722}"/>
    <dgm:cxn modelId="{D9ED5219-4FE9-43E7-9AB5-0CAF51B037EF}" srcId="{658A1469-B798-4AB5-8948-2F4D3BFE4791}" destId="{D10C33C2-1E98-4E50-8A41-2634E6CD6866}" srcOrd="0" destOrd="0" parTransId="{2AE61734-E599-41F8-9B0B-857F508EADBE}" sibTransId="{1BC6CB05-B90D-4777-8B61-B18832B45B79}"/>
    <dgm:cxn modelId="{D1D861C1-E473-42D4-93ED-6A2EACB0BFB2}" type="presOf" srcId="{D10C33C2-1E98-4E50-8A41-2634E6CD6866}" destId="{4D0E35A6-569D-4441-BE51-45676684F07D}" srcOrd="0" destOrd="0" presId="urn:microsoft.com/office/officeart/2005/8/layout/default"/>
    <dgm:cxn modelId="{4CB3399D-40E7-4071-951D-8E2E5A9D23C3}" type="presOf" srcId="{6F962E86-8D01-42F0-A51D-D7132AB26712}" destId="{7C39E2AE-273C-443A-8040-02853F860A31}" srcOrd="0" destOrd="0" presId="urn:microsoft.com/office/officeart/2005/8/layout/default"/>
    <dgm:cxn modelId="{AAA6BC75-702A-447E-B194-1573B500990F}" srcId="{658A1469-B798-4AB5-8948-2F4D3BFE4791}" destId="{753520CE-3E38-44B6-9CB8-C539FEC976EA}" srcOrd="2" destOrd="0" parTransId="{1B2FE4B1-173B-4D08-AB5F-ABBBF6D7D761}" sibTransId="{5C833120-7E1E-4806-8AF1-9E3CB1131E2F}"/>
    <dgm:cxn modelId="{D33C38BE-4195-43C2-9CAB-296FBC83F6E9}" srcId="{658A1469-B798-4AB5-8948-2F4D3BFE4791}" destId="{C588FC5C-C044-43B2-830B-EF7298C58BE2}" srcOrd="9" destOrd="0" parTransId="{A17BDFFE-C9CC-451B-9264-311DFDA2AC10}" sibTransId="{99E8FA1F-D851-4631-A566-4A63F2818D16}"/>
    <dgm:cxn modelId="{4B5D2F86-4F00-4836-9C9C-6A8945BD667E}" type="presOf" srcId="{03D515A0-3FDD-49E8-AEDB-2D372682C5A8}" destId="{B1A9A482-1972-44AD-9C0D-2431BBB1EA15}" srcOrd="0" destOrd="0" presId="urn:microsoft.com/office/officeart/2005/8/layout/default"/>
    <dgm:cxn modelId="{08618400-2829-4A04-BABB-20048EF56908}" srcId="{658A1469-B798-4AB5-8948-2F4D3BFE4791}" destId="{03D515A0-3FDD-49E8-AEDB-2D372682C5A8}" srcOrd="4" destOrd="0" parTransId="{3DAFFEB4-6309-4D50-8F40-E61882E44051}" sibTransId="{60BD8F6C-C4B8-427A-9D32-32F75270509D}"/>
    <dgm:cxn modelId="{D0A13EEC-8139-41DD-9696-884E041BD080}" srcId="{658A1469-B798-4AB5-8948-2F4D3BFE4791}" destId="{24866CFA-9E12-4C42-A393-00E80DB4E414}" srcOrd="10" destOrd="0" parTransId="{8E1C0469-8F82-414C-82BC-06D3F10BD026}" sibTransId="{7B9C2D2A-A06A-44E5-BF49-FE7C1A817F55}"/>
    <dgm:cxn modelId="{4FF43415-DF86-432B-A06A-047317CF6D43}" type="presOf" srcId="{71A36288-ABB6-442D-86CB-2EA11AA46045}" destId="{9C1153F1-5C7F-4813-92B2-186E6AA50AF2}" srcOrd="0" destOrd="0" presId="urn:microsoft.com/office/officeart/2005/8/layout/default"/>
    <dgm:cxn modelId="{83EA1856-A1AB-47B2-8885-B52D9D66F249}" type="presOf" srcId="{7042DF22-E0DA-447C-95F3-52DD542B8532}" destId="{66A8B0DC-F186-46E1-A4D9-B27937836599}" srcOrd="0" destOrd="0" presId="urn:microsoft.com/office/officeart/2005/8/layout/default"/>
    <dgm:cxn modelId="{D0873E26-4C51-4D20-A5FD-2837B403BACF}" srcId="{658A1469-B798-4AB5-8948-2F4D3BFE4791}" destId="{71A36288-ABB6-442D-86CB-2EA11AA46045}" srcOrd="8" destOrd="0" parTransId="{AFD1FB7B-6FD5-4C57-975E-98E559BF1314}" sibTransId="{125ECD1D-25F5-4222-8BC5-BDA03594D36E}"/>
    <dgm:cxn modelId="{2F51F18A-F308-4761-954A-E6C635783DDA}" type="presOf" srcId="{753520CE-3E38-44B6-9CB8-C539FEC976EA}" destId="{D14EB6EB-64A5-45F3-8205-5282E8720207}" srcOrd="0" destOrd="0" presId="urn:microsoft.com/office/officeart/2005/8/layout/default"/>
    <dgm:cxn modelId="{83FE249D-070F-4808-A0F9-F6107737E07F}" type="presOf" srcId="{C1B42D1F-D9DE-4DE3-9FEE-26A6BDC4F127}" destId="{B9266104-63EE-4026-B327-3328B78B5997}" srcOrd="0" destOrd="0" presId="urn:microsoft.com/office/officeart/2005/8/layout/default"/>
    <dgm:cxn modelId="{47524E95-5F09-43A0-BEFC-4A95FE63389C}" type="presOf" srcId="{60138C45-3458-42E9-AB08-6CCCF5227CA8}" destId="{95E8FB1C-8874-45AD-8879-54D6C842B716}" srcOrd="0" destOrd="0" presId="urn:microsoft.com/office/officeart/2005/8/layout/default"/>
    <dgm:cxn modelId="{803636A0-DFD3-4E9A-8413-90F9936A7859}" type="presOf" srcId="{24866CFA-9E12-4C42-A393-00E80DB4E414}" destId="{0AF01CF3-C585-47F9-81CB-3419F7AF4C3C}" srcOrd="0" destOrd="0" presId="urn:microsoft.com/office/officeart/2005/8/layout/default"/>
    <dgm:cxn modelId="{6258549D-A84C-4864-9087-963ECC5F39A2}" srcId="{658A1469-B798-4AB5-8948-2F4D3BFE4791}" destId="{7042DF22-E0DA-447C-95F3-52DD542B8532}" srcOrd="11" destOrd="0" parTransId="{37CD01C8-1E8C-4282-9982-D14CD8118684}" sibTransId="{FF6736CE-0A3E-4B27-A603-265B976D810F}"/>
    <dgm:cxn modelId="{7664E0B8-A56B-4786-9232-EE2388A6035D}" srcId="{658A1469-B798-4AB5-8948-2F4D3BFE4791}" destId="{C1B42D1F-D9DE-4DE3-9FEE-26A6BDC4F127}" srcOrd="6" destOrd="0" parTransId="{5091A43F-68C6-44BE-9859-4E36D585D88B}" sibTransId="{F1F72374-FF8A-4438-AF88-6AF7E97832EA}"/>
    <dgm:cxn modelId="{EB4F3BC9-0485-49C3-ACD3-AD51D213A921}" type="presOf" srcId="{658A1469-B798-4AB5-8948-2F4D3BFE4791}" destId="{F6036A40-16FF-4E1F-9C63-C02E7EA0E5C0}" srcOrd="0" destOrd="0" presId="urn:microsoft.com/office/officeart/2005/8/layout/default"/>
    <dgm:cxn modelId="{D2A1D0EE-45B4-423E-8F7E-91CBD41A4810}" type="presParOf" srcId="{F6036A40-16FF-4E1F-9C63-C02E7EA0E5C0}" destId="{4D0E35A6-569D-4441-BE51-45676684F07D}" srcOrd="0" destOrd="0" presId="urn:microsoft.com/office/officeart/2005/8/layout/default"/>
    <dgm:cxn modelId="{A900A933-7B06-41C0-8753-CFDCD6A0BBB4}" type="presParOf" srcId="{F6036A40-16FF-4E1F-9C63-C02E7EA0E5C0}" destId="{6D6F3888-E9AD-468D-B300-C6B800ED25C7}" srcOrd="1" destOrd="0" presId="urn:microsoft.com/office/officeart/2005/8/layout/default"/>
    <dgm:cxn modelId="{DF367148-1993-47F0-9DD8-0DEB4A741595}" type="presParOf" srcId="{F6036A40-16FF-4E1F-9C63-C02E7EA0E5C0}" destId="{7C39E2AE-273C-443A-8040-02853F860A31}" srcOrd="2" destOrd="0" presId="urn:microsoft.com/office/officeart/2005/8/layout/default"/>
    <dgm:cxn modelId="{83DFF28C-F96D-429E-B964-0157DD053730}" type="presParOf" srcId="{F6036A40-16FF-4E1F-9C63-C02E7EA0E5C0}" destId="{518AD58A-C9AE-4401-BE52-0A118BA4C411}" srcOrd="3" destOrd="0" presId="urn:microsoft.com/office/officeart/2005/8/layout/default"/>
    <dgm:cxn modelId="{9C0071CE-98C7-4BD3-81CA-7B2AA17860C5}" type="presParOf" srcId="{F6036A40-16FF-4E1F-9C63-C02E7EA0E5C0}" destId="{D14EB6EB-64A5-45F3-8205-5282E8720207}" srcOrd="4" destOrd="0" presId="urn:microsoft.com/office/officeart/2005/8/layout/default"/>
    <dgm:cxn modelId="{7C5D09E8-2A9E-4859-B273-72EDA3EDA1C6}" type="presParOf" srcId="{F6036A40-16FF-4E1F-9C63-C02E7EA0E5C0}" destId="{13F668F8-8281-436A-A7E3-F9EB87A37207}" srcOrd="5" destOrd="0" presId="urn:microsoft.com/office/officeart/2005/8/layout/default"/>
    <dgm:cxn modelId="{E1173D21-BD67-499B-BD97-79AAA7642C3F}" type="presParOf" srcId="{F6036A40-16FF-4E1F-9C63-C02E7EA0E5C0}" destId="{95E8FB1C-8874-45AD-8879-54D6C842B716}" srcOrd="6" destOrd="0" presId="urn:microsoft.com/office/officeart/2005/8/layout/default"/>
    <dgm:cxn modelId="{3B852698-9E56-48C9-B080-16BE91AEFDC9}" type="presParOf" srcId="{F6036A40-16FF-4E1F-9C63-C02E7EA0E5C0}" destId="{2A2593F3-C5C8-4044-A40C-9A0F00A87628}" srcOrd="7" destOrd="0" presId="urn:microsoft.com/office/officeart/2005/8/layout/default"/>
    <dgm:cxn modelId="{500D4893-4895-4D7F-B059-02EC05E7B85D}" type="presParOf" srcId="{F6036A40-16FF-4E1F-9C63-C02E7EA0E5C0}" destId="{B1A9A482-1972-44AD-9C0D-2431BBB1EA15}" srcOrd="8" destOrd="0" presId="urn:microsoft.com/office/officeart/2005/8/layout/default"/>
    <dgm:cxn modelId="{74E9AD3B-9282-4685-8E56-833A884CC692}" type="presParOf" srcId="{F6036A40-16FF-4E1F-9C63-C02E7EA0E5C0}" destId="{46317E5C-D377-464B-B2F9-AB3432DEABB4}" srcOrd="9" destOrd="0" presId="urn:microsoft.com/office/officeart/2005/8/layout/default"/>
    <dgm:cxn modelId="{FD5AB49A-DB0D-47A0-B42B-2A12EAC8EC16}" type="presParOf" srcId="{F6036A40-16FF-4E1F-9C63-C02E7EA0E5C0}" destId="{29C3068C-E8D2-4040-90F2-D2C5D9A30F09}" srcOrd="10" destOrd="0" presId="urn:microsoft.com/office/officeart/2005/8/layout/default"/>
    <dgm:cxn modelId="{5F2A3716-2F46-4CCA-A54C-55AB44FD07C4}" type="presParOf" srcId="{F6036A40-16FF-4E1F-9C63-C02E7EA0E5C0}" destId="{9B3EB531-3355-43AE-841D-7F0EA577E846}" srcOrd="11" destOrd="0" presId="urn:microsoft.com/office/officeart/2005/8/layout/default"/>
    <dgm:cxn modelId="{DBCFA53E-319A-4ABC-8C85-6CD0B6E21381}" type="presParOf" srcId="{F6036A40-16FF-4E1F-9C63-C02E7EA0E5C0}" destId="{B9266104-63EE-4026-B327-3328B78B5997}" srcOrd="12" destOrd="0" presId="urn:microsoft.com/office/officeart/2005/8/layout/default"/>
    <dgm:cxn modelId="{5FC8FAC1-092B-4B13-985C-60292CCF942A}" type="presParOf" srcId="{F6036A40-16FF-4E1F-9C63-C02E7EA0E5C0}" destId="{02851B71-D8F6-4960-9843-8F6472929684}" srcOrd="13" destOrd="0" presId="urn:microsoft.com/office/officeart/2005/8/layout/default"/>
    <dgm:cxn modelId="{C0982B26-0C41-421F-B60C-660277C2EE6E}" type="presParOf" srcId="{F6036A40-16FF-4E1F-9C63-C02E7EA0E5C0}" destId="{682F3EB4-99CD-442C-96A0-5CC7FFD7371D}" srcOrd="14" destOrd="0" presId="urn:microsoft.com/office/officeart/2005/8/layout/default"/>
    <dgm:cxn modelId="{FE7D091F-76DD-4DCD-B41B-5BD41F3CCFB8}" type="presParOf" srcId="{F6036A40-16FF-4E1F-9C63-C02E7EA0E5C0}" destId="{6F53F53E-DC22-4A36-AB22-C2C7F6CCE248}" srcOrd="15" destOrd="0" presId="urn:microsoft.com/office/officeart/2005/8/layout/default"/>
    <dgm:cxn modelId="{FB0F5BE3-1CA7-4E3B-8D8B-E375A2D54EB6}" type="presParOf" srcId="{F6036A40-16FF-4E1F-9C63-C02E7EA0E5C0}" destId="{9C1153F1-5C7F-4813-92B2-186E6AA50AF2}" srcOrd="16" destOrd="0" presId="urn:microsoft.com/office/officeart/2005/8/layout/default"/>
    <dgm:cxn modelId="{6DC5B936-AEFD-4376-9440-2BC333410305}" type="presParOf" srcId="{F6036A40-16FF-4E1F-9C63-C02E7EA0E5C0}" destId="{679DC23E-67C2-4F02-A4F3-A439CF438A67}" srcOrd="17" destOrd="0" presId="urn:microsoft.com/office/officeart/2005/8/layout/default"/>
    <dgm:cxn modelId="{8524BEB4-E0D8-4055-98BC-1ADC8451B944}" type="presParOf" srcId="{F6036A40-16FF-4E1F-9C63-C02E7EA0E5C0}" destId="{D67CA9B4-00C6-4FA2-AFC9-7F1F30F32DFB}" srcOrd="18" destOrd="0" presId="urn:microsoft.com/office/officeart/2005/8/layout/default"/>
    <dgm:cxn modelId="{957A9BA7-E613-40A2-BF02-2D0696FDEACD}" type="presParOf" srcId="{F6036A40-16FF-4E1F-9C63-C02E7EA0E5C0}" destId="{F211CE5B-9182-419F-A28E-65BA167506EF}" srcOrd="19" destOrd="0" presId="urn:microsoft.com/office/officeart/2005/8/layout/default"/>
    <dgm:cxn modelId="{FD9F05A6-D586-4DBB-8B87-44652CC918BE}" type="presParOf" srcId="{F6036A40-16FF-4E1F-9C63-C02E7EA0E5C0}" destId="{0AF01CF3-C585-47F9-81CB-3419F7AF4C3C}" srcOrd="20" destOrd="0" presId="urn:microsoft.com/office/officeart/2005/8/layout/default"/>
    <dgm:cxn modelId="{1FE8CD0C-4FBE-4D94-B650-0827CB66DD8C}" type="presParOf" srcId="{F6036A40-16FF-4E1F-9C63-C02E7EA0E5C0}" destId="{059B494A-27DF-4EB5-9A7E-9F922DC3C7B7}" srcOrd="21" destOrd="0" presId="urn:microsoft.com/office/officeart/2005/8/layout/default"/>
    <dgm:cxn modelId="{9CEC1B8F-1F78-4399-9FB8-773F9E9267DD}" type="presParOf" srcId="{F6036A40-16FF-4E1F-9C63-C02E7EA0E5C0}" destId="{66A8B0DC-F186-46E1-A4D9-B27937836599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55711B-5374-4FDC-A3FA-9120D3B23367}" type="doc">
      <dgm:prSet loTypeId="urn:microsoft.com/office/officeart/2005/8/layout/hProcess9" loCatId="process" qsTypeId="urn:microsoft.com/office/officeart/2005/8/quickstyle/simple1" qsCatId="simple" csTypeId="urn:microsoft.com/office/officeart/2005/8/colors/accent6_2" csCatId="accent6" phldr="1"/>
      <dgm:spPr/>
    </dgm:pt>
    <dgm:pt modelId="{CD6053BD-15BA-45B6-B529-CECED57288D7}">
      <dgm:prSet phldrT="[Text]"/>
      <dgm:spPr/>
      <dgm:t>
        <a:bodyPr/>
        <a:lstStyle/>
        <a:p>
          <a:r>
            <a:rPr lang="en-ID" dirty="0" smtClean="0"/>
            <a:t>Paired associate learning</a:t>
          </a:r>
          <a:endParaRPr lang="en-US" dirty="0"/>
        </a:p>
      </dgm:t>
    </dgm:pt>
    <dgm:pt modelId="{C64E6658-0C7F-4DC0-8AF3-FDA58750EE61}" type="parTrans" cxnId="{C72CF1CF-7FF0-4409-A79F-96651632E3A6}">
      <dgm:prSet/>
      <dgm:spPr/>
      <dgm:t>
        <a:bodyPr/>
        <a:lstStyle/>
        <a:p>
          <a:endParaRPr lang="en-US"/>
        </a:p>
      </dgm:t>
    </dgm:pt>
    <dgm:pt modelId="{D71C809E-95F1-4995-B299-395CD9CFE934}" type="sibTrans" cxnId="{C72CF1CF-7FF0-4409-A79F-96651632E3A6}">
      <dgm:prSet/>
      <dgm:spPr/>
      <dgm:t>
        <a:bodyPr/>
        <a:lstStyle/>
        <a:p>
          <a:endParaRPr lang="en-US"/>
        </a:p>
      </dgm:t>
    </dgm:pt>
    <dgm:pt modelId="{5EA7CFC9-2113-4EB5-85EA-DF01327B5D36}">
      <dgm:prSet phldrT="[Text]"/>
      <dgm:spPr/>
      <dgm:t>
        <a:bodyPr/>
        <a:lstStyle/>
        <a:p>
          <a:r>
            <a:rPr lang="en-ID" dirty="0" smtClean="0"/>
            <a:t>Serial Learning</a:t>
          </a:r>
          <a:endParaRPr lang="en-US" dirty="0"/>
        </a:p>
      </dgm:t>
    </dgm:pt>
    <dgm:pt modelId="{9AB54FD6-77EC-4F9D-A2B2-00377F785EC1}" type="parTrans" cxnId="{D32914AC-33F5-44D5-ACEA-A2E20B7FD81B}">
      <dgm:prSet/>
      <dgm:spPr/>
      <dgm:t>
        <a:bodyPr/>
        <a:lstStyle/>
        <a:p>
          <a:endParaRPr lang="en-US"/>
        </a:p>
      </dgm:t>
    </dgm:pt>
    <dgm:pt modelId="{F371A430-1C45-441C-B8F2-7B1DBEBC2137}" type="sibTrans" cxnId="{D32914AC-33F5-44D5-ACEA-A2E20B7FD81B}">
      <dgm:prSet/>
      <dgm:spPr/>
      <dgm:t>
        <a:bodyPr/>
        <a:lstStyle/>
        <a:p>
          <a:endParaRPr lang="en-US"/>
        </a:p>
      </dgm:t>
    </dgm:pt>
    <dgm:pt modelId="{3A388E02-48C8-4E47-AEF5-4312D562003A}">
      <dgm:prSet phldrT="[Text]"/>
      <dgm:spPr/>
      <dgm:t>
        <a:bodyPr/>
        <a:lstStyle/>
        <a:p>
          <a:r>
            <a:rPr lang="en-ID" dirty="0" smtClean="0"/>
            <a:t>Free recall learning</a:t>
          </a:r>
          <a:endParaRPr lang="en-US" dirty="0"/>
        </a:p>
      </dgm:t>
    </dgm:pt>
    <dgm:pt modelId="{1155F7DC-42EB-4E6B-81D5-CF7D2770D12C}" type="parTrans" cxnId="{3C4ADDA0-7C9C-4CFB-90E1-2A258799D0AB}">
      <dgm:prSet/>
      <dgm:spPr/>
      <dgm:t>
        <a:bodyPr/>
        <a:lstStyle/>
        <a:p>
          <a:endParaRPr lang="en-US"/>
        </a:p>
      </dgm:t>
    </dgm:pt>
    <dgm:pt modelId="{0ACBD0EA-C712-4BE7-A1AE-2676F8077D79}" type="sibTrans" cxnId="{3C4ADDA0-7C9C-4CFB-90E1-2A258799D0AB}">
      <dgm:prSet/>
      <dgm:spPr/>
      <dgm:t>
        <a:bodyPr/>
        <a:lstStyle/>
        <a:p>
          <a:endParaRPr lang="en-US"/>
        </a:p>
      </dgm:t>
    </dgm:pt>
    <dgm:pt modelId="{A8A57FD2-7242-4A38-8C18-35083B65460E}" type="pres">
      <dgm:prSet presAssocID="{7A55711B-5374-4FDC-A3FA-9120D3B23367}" presName="CompostProcess" presStyleCnt="0">
        <dgm:presLayoutVars>
          <dgm:dir/>
          <dgm:resizeHandles val="exact"/>
        </dgm:presLayoutVars>
      </dgm:prSet>
      <dgm:spPr/>
    </dgm:pt>
    <dgm:pt modelId="{E8AA8D46-4622-4DE0-8DF2-1A0FF1CF2747}" type="pres">
      <dgm:prSet presAssocID="{7A55711B-5374-4FDC-A3FA-9120D3B23367}" presName="arrow" presStyleLbl="bgShp" presStyleIdx="0" presStyleCnt="1"/>
      <dgm:spPr/>
    </dgm:pt>
    <dgm:pt modelId="{FB952650-5ACF-47C3-8FA3-9BB469516CBA}" type="pres">
      <dgm:prSet presAssocID="{7A55711B-5374-4FDC-A3FA-9120D3B23367}" presName="linearProcess" presStyleCnt="0"/>
      <dgm:spPr/>
    </dgm:pt>
    <dgm:pt modelId="{214C44FF-3A74-4A85-8D96-3D0A5D18C08C}" type="pres">
      <dgm:prSet presAssocID="{CD6053BD-15BA-45B6-B529-CECED57288D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D1A17-9718-467D-B279-4533AA7CC47F}" type="pres">
      <dgm:prSet presAssocID="{D71C809E-95F1-4995-B299-395CD9CFE934}" presName="sibTrans" presStyleCnt="0"/>
      <dgm:spPr/>
    </dgm:pt>
    <dgm:pt modelId="{E5C5FA00-B6AA-40FD-BDB2-A1846174E72A}" type="pres">
      <dgm:prSet presAssocID="{5EA7CFC9-2113-4EB5-85EA-DF01327B5D36}" presName="textNode" presStyleLbl="node1" presStyleIdx="1" presStyleCnt="3">
        <dgm:presLayoutVars>
          <dgm:bulletEnabled val="1"/>
        </dgm:presLayoutVars>
      </dgm:prSet>
      <dgm:spPr/>
    </dgm:pt>
    <dgm:pt modelId="{503BE5AC-4346-4EA2-A556-D8C3948D46AF}" type="pres">
      <dgm:prSet presAssocID="{F371A430-1C45-441C-B8F2-7B1DBEBC2137}" presName="sibTrans" presStyleCnt="0"/>
      <dgm:spPr/>
    </dgm:pt>
    <dgm:pt modelId="{5279344D-85F2-4EED-BCAB-4E291ECC5110}" type="pres">
      <dgm:prSet presAssocID="{3A388E02-48C8-4E47-AEF5-4312D562003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F6963A-5294-40F5-93A0-E61530A2359B}" type="presOf" srcId="{7A55711B-5374-4FDC-A3FA-9120D3B23367}" destId="{A8A57FD2-7242-4A38-8C18-35083B65460E}" srcOrd="0" destOrd="0" presId="urn:microsoft.com/office/officeart/2005/8/layout/hProcess9"/>
    <dgm:cxn modelId="{3C4ADDA0-7C9C-4CFB-90E1-2A258799D0AB}" srcId="{7A55711B-5374-4FDC-A3FA-9120D3B23367}" destId="{3A388E02-48C8-4E47-AEF5-4312D562003A}" srcOrd="2" destOrd="0" parTransId="{1155F7DC-42EB-4E6B-81D5-CF7D2770D12C}" sibTransId="{0ACBD0EA-C712-4BE7-A1AE-2676F8077D79}"/>
    <dgm:cxn modelId="{98EB3409-22DA-48C1-B413-3B4B313FF90C}" type="presOf" srcId="{3A388E02-48C8-4E47-AEF5-4312D562003A}" destId="{5279344D-85F2-4EED-BCAB-4E291ECC5110}" srcOrd="0" destOrd="0" presId="urn:microsoft.com/office/officeart/2005/8/layout/hProcess9"/>
    <dgm:cxn modelId="{E967573C-C874-40D6-B3E1-556289D28429}" type="presOf" srcId="{5EA7CFC9-2113-4EB5-85EA-DF01327B5D36}" destId="{E5C5FA00-B6AA-40FD-BDB2-A1846174E72A}" srcOrd="0" destOrd="0" presId="urn:microsoft.com/office/officeart/2005/8/layout/hProcess9"/>
    <dgm:cxn modelId="{D32914AC-33F5-44D5-ACEA-A2E20B7FD81B}" srcId="{7A55711B-5374-4FDC-A3FA-9120D3B23367}" destId="{5EA7CFC9-2113-4EB5-85EA-DF01327B5D36}" srcOrd="1" destOrd="0" parTransId="{9AB54FD6-77EC-4F9D-A2B2-00377F785EC1}" sibTransId="{F371A430-1C45-441C-B8F2-7B1DBEBC2137}"/>
    <dgm:cxn modelId="{C72CF1CF-7FF0-4409-A79F-96651632E3A6}" srcId="{7A55711B-5374-4FDC-A3FA-9120D3B23367}" destId="{CD6053BD-15BA-45B6-B529-CECED57288D7}" srcOrd="0" destOrd="0" parTransId="{C64E6658-0C7F-4DC0-8AF3-FDA58750EE61}" sibTransId="{D71C809E-95F1-4995-B299-395CD9CFE934}"/>
    <dgm:cxn modelId="{0214FF03-2AD2-4F1F-8CB8-209C49EB4053}" type="presOf" srcId="{CD6053BD-15BA-45B6-B529-CECED57288D7}" destId="{214C44FF-3A74-4A85-8D96-3D0A5D18C08C}" srcOrd="0" destOrd="0" presId="urn:microsoft.com/office/officeart/2005/8/layout/hProcess9"/>
    <dgm:cxn modelId="{EB4B3FDC-F803-447B-9850-E3A936D52970}" type="presParOf" srcId="{A8A57FD2-7242-4A38-8C18-35083B65460E}" destId="{E8AA8D46-4622-4DE0-8DF2-1A0FF1CF2747}" srcOrd="0" destOrd="0" presId="urn:microsoft.com/office/officeart/2005/8/layout/hProcess9"/>
    <dgm:cxn modelId="{E72B407C-4AB0-42F5-A50B-6C09BE18FCFA}" type="presParOf" srcId="{A8A57FD2-7242-4A38-8C18-35083B65460E}" destId="{FB952650-5ACF-47C3-8FA3-9BB469516CBA}" srcOrd="1" destOrd="0" presId="urn:microsoft.com/office/officeart/2005/8/layout/hProcess9"/>
    <dgm:cxn modelId="{E32C44F7-589A-4146-A414-C5BD7A5CEFE2}" type="presParOf" srcId="{FB952650-5ACF-47C3-8FA3-9BB469516CBA}" destId="{214C44FF-3A74-4A85-8D96-3D0A5D18C08C}" srcOrd="0" destOrd="0" presId="urn:microsoft.com/office/officeart/2005/8/layout/hProcess9"/>
    <dgm:cxn modelId="{EE0070B2-BB6C-4880-8869-09D20244A3F3}" type="presParOf" srcId="{FB952650-5ACF-47C3-8FA3-9BB469516CBA}" destId="{E0CD1A17-9718-467D-B279-4533AA7CC47F}" srcOrd="1" destOrd="0" presId="urn:microsoft.com/office/officeart/2005/8/layout/hProcess9"/>
    <dgm:cxn modelId="{67F33197-679B-413F-BE40-E7FBE2B9F264}" type="presParOf" srcId="{FB952650-5ACF-47C3-8FA3-9BB469516CBA}" destId="{E5C5FA00-B6AA-40FD-BDB2-A1846174E72A}" srcOrd="2" destOrd="0" presId="urn:microsoft.com/office/officeart/2005/8/layout/hProcess9"/>
    <dgm:cxn modelId="{8C6124B1-509A-4234-B366-26BA706CC57C}" type="presParOf" srcId="{FB952650-5ACF-47C3-8FA3-9BB469516CBA}" destId="{503BE5AC-4346-4EA2-A556-D8C3948D46AF}" srcOrd="3" destOrd="0" presId="urn:microsoft.com/office/officeart/2005/8/layout/hProcess9"/>
    <dgm:cxn modelId="{01B33F7E-D17E-476B-B2C7-6BA8BBFFAA5F}" type="presParOf" srcId="{FB952650-5ACF-47C3-8FA3-9BB469516CBA}" destId="{5279344D-85F2-4EED-BCAB-4E291ECC511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C975FE-A50D-4835-A20A-22C2FE7958F5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3F8F6BBC-D906-4A63-A5ED-26E5C6298AE7}">
      <dgm:prSet phldrT="[Text]"/>
      <dgm:spPr/>
      <dgm:t>
        <a:bodyPr/>
        <a:lstStyle/>
        <a:p>
          <a:r>
            <a:rPr lang="en-ID" dirty="0" smtClean="0"/>
            <a:t>Note taking</a:t>
          </a:r>
          <a:endParaRPr lang="en-US" dirty="0"/>
        </a:p>
      </dgm:t>
    </dgm:pt>
    <dgm:pt modelId="{D784E642-AD70-45A9-9E2A-B50612B0CD7F}" type="parTrans" cxnId="{AA9EB8C4-EA73-4257-8EA5-14BC802BF60B}">
      <dgm:prSet/>
      <dgm:spPr/>
      <dgm:t>
        <a:bodyPr/>
        <a:lstStyle/>
        <a:p>
          <a:endParaRPr lang="en-US"/>
        </a:p>
      </dgm:t>
    </dgm:pt>
    <dgm:pt modelId="{11EEBBD8-69A0-4DA5-80BE-9BDE7437F94C}" type="sibTrans" cxnId="{AA9EB8C4-EA73-4257-8EA5-14BC802BF60B}">
      <dgm:prSet/>
      <dgm:spPr/>
      <dgm:t>
        <a:bodyPr/>
        <a:lstStyle/>
        <a:p>
          <a:endParaRPr lang="en-US"/>
        </a:p>
      </dgm:t>
    </dgm:pt>
    <dgm:pt modelId="{266B3E3D-2D57-42A6-AA08-21A22C59F39E}">
      <dgm:prSet phldrT="[Text]"/>
      <dgm:spPr/>
      <dgm:t>
        <a:bodyPr/>
        <a:lstStyle/>
        <a:p>
          <a:r>
            <a:rPr lang="en-ID" dirty="0" smtClean="0"/>
            <a:t>Underlining</a:t>
          </a:r>
          <a:endParaRPr lang="en-US" dirty="0"/>
        </a:p>
      </dgm:t>
    </dgm:pt>
    <dgm:pt modelId="{F9BE7265-8F05-4CBF-939E-4BB185FCAA56}" type="parTrans" cxnId="{571B03F8-BCBA-4134-8B82-452B240812B7}">
      <dgm:prSet/>
      <dgm:spPr/>
      <dgm:t>
        <a:bodyPr/>
        <a:lstStyle/>
        <a:p>
          <a:endParaRPr lang="en-US"/>
        </a:p>
      </dgm:t>
    </dgm:pt>
    <dgm:pt modelId="{A6306EC2-E1F1-42B7-9AD2-9C6B4419C12E}" type="sibTrans" cxnId="{571B03F8-BCBA-4134-8B82-452B240812B7}">
      <dgm:prSet/>
      <dgm:spPr/>
      <dgm:t>
        <a:bodyPr/>
        <a:lstStyle/>
        <a:p>
          <a:endParaRPr lang="en-US"/>
        </a:p>
      </dgm:t>
    </dgm:pt>
    <dgm:pt modelId="{610FAF20-3690-4FD5-878E-DBD5FAE3CA56}">
      <dgm:prSet phldrT="[Text]"/>
      <dgm:spPr/>
      <dgm:t>
        <a:bodyPr/>
        <a:lstStyle/>
        <a:p>
          <a:r>
            <a:rPr lang="en-ID" dirty="0" smtClean="0"/>
            <a:t>Summarizing</a:t>
          </a:r>
          <a:endParaRPr lang="en-US" dirty="0"/>
        </a:p>
      </dgm:t>
    </dgm:pt>
    <dgm:pt modelId="{3B4F612A-578E-49BD-B51E-5795102FB3D6}" type="parTrans" cxnId="{28163647-294F-4E54-86A7-F59E4E551624}">
      <dgm:prSet/>
      <dgm:spPr/>
      <dgm:t>
        <a:bodyPr/>
        <a:lstStyle/>
        <a:p>
          <a:endParaRPr lang="en-US"/>
        </a:p>
      </dgm:t>
    </dgm:pt>
    <dgm:pt modelId="{174564EA-F674-427A-B241-EB61CCD87C38}" type="sibTrans" cxnId="{28163647-294F-4E54-86A7-F59E4E551624}">
      <dgm:prSet/>
      <dgm:spPr/>
      <dgm:t>
        <a:bodyPr/>
        <a:lstStyle/>
        <a:p>
          <a:endParaRPr lang="en-US"/>
        </a:p>
      </dgm:t>
    </dgm:pt>
    <dgm:pt modelId="{279C157A-4E41-4AA9-BF9C-DE7FAF2AE217}">
      <dgm:prSet phldrT="[Text]"/>
      <dgm:spPr/>
      <dgm:t>
        <a:bodyPr/>
        <a:lstStyle/>
        <a:p>
          <a:r>
            <a:rPr lang="en-ID" dirty="0" smtClean="0"/>
            <a:t>Writing to Learn</a:t>
          </a:r>
          <a:endParaRPr lang="en-US" dirty="0"/>
        </a:p>
      </dgm:t>
    </dgm:pt>
    <dgm:pt modelId="{DC6D1F03-DE2C-47D2-B702-8D0EB64B1EF5}" type="parTrans" cxnId="{F116D25D-436B-49FD-8F44-1E8FF0889DC3}">
      <dgm:prSet/>
      <dgm:spPr/>
      <dgm:t>
        <a:bodyPr/>
        <a:lstStyle/>
        <a:p>
          <a:endParaRPr lang="en-US"/>
        </a:p>
      </dgm:t>
    </dgm:pt>
    <dgm:pt modelId="{59FD809F-D69A-4936-BCE6-C983E2D0FBC7}" type="sibTrans" cxnId="{F116D25D-436B-49FD-8F44-1E8FF0889DC3}">
      <dgm:prSet/>
      <dgm:spPr/>
      <dgm:t>
        <a:bodyPr/>
        <a:lstStyle/>
        <a:p>
          <a:endParaRPr lang="en-US"/>
        </a:p>
      </dgm:t>
    </dgm:pt>
    <dgm:pt modelId="{02A7417B-B83C-4C70-80E0-0FB356FC6DEC}">
      <dgm:prSet phldrT="[Text]"/>
      <dgm:spPr/>
      <dgm:t>
        <a:bodyPr/>
        <a:lstStyle/>
        <a:p>
          <a:r>
            <a:rPr lang="en-ID" dirty="0" smtClean="0"/>
            <a:t>Outlining and Mapping</a:t>
          </a:r>
          <a:endParaRPr lang="en-US" dirty="0"/>
        </a:p>
      </dgm:t>
    </dgm:pt>
    <dgm:pt modelId="{FA26DED2-9ADF-4BF0-8273-BF18A1BC4F2A}" type="parTrans" cxnId="{E37BFFCE-DD7B-446B-9A69-11EA884A2C2A}">
      <dgm:prSet/>
      <dgm:spPr/>
      <dgm:t>
        <a:bodyPr/>
        <a:lstStyle/>
        <a:p>
          <a:endParaRPr lang="en-US"/>
        </a:p>
      </dgm:t>
    </dgm:pt>
    <dgm:pt modelId="{F781B223-F1EC-41F5-903F-C9F17C28E785}" type="sibTrans" cxnId="{E37BFFCE-DD7B-446B-9A69-11EA884A2C2A}">
      <dgm:prSet/>
      <dgm:spPr/>
      <dgm:t>
        <a:bodyPr/>
        <a:lstStyle/>
        <a:p>
          <a:endParaRPr lang="en-US"/>
        </a:p>
      </dgm:t>
    </dgm:pt>
    <dgm:pt modelId="{BB18E162-4CF0-4B3D-9E30-0C76D6CB9325}">
      <dgm:prSet phldrT="[Text]"/>
      <dgm:spPr/>
      <dgm:t>
        <a:bodyPr/>
        <a:lstStyle/>
        <a:p>
          <a:r>
            <a:rPr lang="en-ID" dirty="0" smtClean="0"/>
            <a:t>PQ4R Method</a:t>
          </a:r>
          <a:endParaRPr lang="en-US" dirty="0"/>
        </a:p>
      </dgm:t>
    </dgm:pt>
    <dgm:pt modelId="{A86ACDE4-46B7-4E67-84F8-F3DEDBD82653}" type="parTrans" cxnId="{6FBDACD1-B862-41E5-94D4-DA4DFDDC2D32}">
      <dgm:prSet/>
      <dgm:spPr/>
      <dgm:t>
        <a:bodyPr/>
        <a:lstStyle/>
        <a:p>
          <a:endParaRPr lang="en-US"/>
        </a:p>
      </dgm:t>
    </dgm:pt>
    <dgm:pt modelId="{E4DA59C4-4F6D-4960-9083-1635C16F457D}" type="sibTrans" cxnId="{6FBDACD1-B862-41E5-94D4-DA4DFDDC2D32}">
      <dgm:prSet/>
      <dgm:spPr/>
      <dgm:t>
        <a:bodyPr/>
        <a:lstStyle/>
        <a:p>
          <a:endParaRPr lang="en-US"/>
        </a:p>
      </dgm:t>
    </dgm:pt>
    <dgm:pt modelId="{24AF6B27-DE63-4A57-88D0-148F2FB86FCC}" type="pres">
      <dgm:prSet presAssocID="{AEC975FE-A50D-4835-A20A-22C2FE7958F5}" presName="diagram" presStyleCnt="0">
        <dgm:presLayoutVars>
          <dgm:dir/>
          <dgm:resizeHandles val="exact"/>
        </dgm:presLayoutVars>
      </dgm:prSet>
      <dgm:spPr/>
    </dgm:pt>
    <dgm:pt modelId="{68786B87-2070-4485-B105-A52ED42DF610}" type="pres">
      <dgm:prSet presAssocID="{3F8F6BBC-D906-4A63-A5ED-26E5C6298AE7}" presName="node" presStyleLbl="node1" presStyleIdx="0" presStyleCnt="6">
        <dgm:presLayoutVars>
          <dgm:bulletEnabled val="1"/>
        </dgm:presLayoutVars>
      </dgm:prSet>
      <dgm:spPr/>
    </dgm:pt>
    <dgm:pt modelId="{E21B86C9-7ABD-467A-AAA6-E606EC056FE4}" type="pres">
      <dgm:prSet presAssocID="{11EEBBD8-69A0-4DA5-80BE-9BDE7437F94C}" presName="sibTrans" presStyleCnt="0"/>
      <dgm:spPr/>
    </dgm:pt>
    <dgm:pt modelId="{E33983D4-30B2-4116-9C59-33F4011A22C6}" type="pres">
      <dgm:prSet presAssocID="{266B3E3D-2D57-42A6-AA08-21A22C59F39E}" presName="node" presStyleLbl="node1" presStyleIdx="1" presStyleCnt="6">
        <dgm:presLayoutVars>
          <dgm:bulletEnabled val="1"/>
        </dgm:presLayoutVars>
      </dgm:prSet>
      <dgm:spPr/>
    </dgm:pt>
    <dgm:pt modelId="{53399594-5A2E-4F92-9DA5-8D524F77A183}" type="pres">
      <dgm:prSet presAssocID="{A6306EC2-E1F1-42B7-9AD2-9C6B4419C12E}" presName="sibTrans" presStyleCnt="0"/>
      <dgm:spPr/>
    </dgm:pt>
    <dgm:pt modelId="{BC238AB1-4163-4896-8F4C-E98890BE66C9}" type="pres">
      <dgm:prSet presAssocID="{610FAF20-3690-4FD5-878E-DBD5FAE3CA56}" presName="node" presStyleLbl="node1" presStyleIdx="2" presStyleCnt="6">
        <dgm:presLayoutVars>
          <dgm:bulletEnabled val="1"/>
        </dgm:presLayoutVars>
      </dgm:prSet>
      <dgm:spPr/>
    </dgm:pt>
    <dgm:pt modelId="{89508CBD-2F3A-40AD-8434-3FB00CBE0C1A}" type="pres">
      <dgm:prSet presAssocID="{174564EA-F674-427A-B241-EB61CCD87C38}" presName="sibTrans" presStyleCnt="0"/>
      <dgm:spPr/>
    </dgm:pt>
    <dgm:pt modelId="{03C30564-FA2F-4E0B-BC45-48C7491A15B6}" type="pres">
      <dgm:prSet presAssocID="{279C157A-4E41-4AA9-BF9C-DE7FAF2AE217}" presName="node" presStyleLbl="node1" presStyleIdx="3" presStyleCnt="6">
        <dgm:presLayoutVars>
          <dgm:bulletEnabled val="1"/>
        </dgm:presLayoutVars>
      </dgm:prSet>
      <dgm:spPr/>
    </dgm:pt>
    <dgm:pt modelId="{AABA4C74-FE9C-40D6-9AF2-D1ADC8C1B52F}" type="pres">
      <dgm:prSet presAssocID="{59FD809F-D69A-4936-BCE6-C983E2D0FBC7}" presName="sibTrans" presStyleCnt="0"/>
      <dgm:spPr/>
    </dgm:pt>
    <dgm:pt modelId="{925B5FB0-FC81-4963-AAF8-426E852CE603}" type="pres">
      <dgm:prSet presAssocID="{02A7417B-B83C-4C70-80E0-0FB356FC6DE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AC956-63A9-4B71-9547-9B3C5C8BFA5C}" type="pres">
      <dgm:prSet presAssocID="{F781B223-F1EC-41F5-903F-C9F17C28E785}" presName="sibTrans" presStyleCnt="0"/>
      <dgm:spPr/>
    </dgm:pt>
    <dgm:pt modelId="{A3031D3B-C319-4FF0-883E-63B60554CFDF}" type="pres">
      <dgm:prSet presAssocID="{BB18E162-4CF0-4B3D-9E30-0C76D6CB9325}" presName="node" presStyleLbl="node1" presStyleIdx="5" presStyleCnt="6">
        <dgm:presLayoutVars>
          <dgm:bulletEnabled val="1"/>
        </dgm:presLayoutVars>
      </dgm:prSet>
      <dgm:spPr/>
    </dgm:pt>
  </dgm:ptLst>
  <dgm:cxnLst>
    <dgm:cxn modelId="{AA9EB8C4-EA73-4257-8EA5-14BC802BF60B}" srcId="{AEC975FE-A50D-4835-A20A-22C2FE7958F5}" destId="{3F8F6BBC-D906-4A63-A5ED-26E5C6298AE7}" srcOrd="0" destOrd="0" parTransId="{D784E642-AD70-45A9-9E2A-B50612B0CD7F}" sibTransId="{11EEBBD8-69A0-4DA5-80BE-9BDE7437F94C}"/>
    <dgm:cxn modelId="{E37BFFCE-DD7B-446B-9A69-11EA884A2C2A}" srcId="{AEC975FE-A50D-4835-A20A-22C2FE7958F5}" destId="{02A7417B-B83C-4C70-80E0-0FB356FC6DEC}" srcOrd="4" destOrd="0" parTransId="{FA26DED2-9ADF-4BF0-8273-BF18A1BC4F2A}" sibTransId="{F781B223-F1EC-41F5-903F-C9F17C28E785}"/>
    <dgm:cxn modelId="{F2123150-91A7-4022-9787-B3359AB73A2F}" type="presOf" srcId="{266B3E3D-2D57-42A6-AA08-21A22C59F39E}" destId="{E33983D4-30B2-4116-9C59-33F4011A22C6}" srcOrd="0" destOrd="0" presId="urn:microsoft.com/office/officeart/2005/8/layout/default"/>
    <dgm:cxn modelId="{E6B52685-A3FB-4C73-BE47-1D593B59AAF2}" type="presOf" srcId="{279C157A-4E41-4AA9-BF9C-DE7FAF2AE217}" destId="{03C30564-FA2F-4E0B-BC45-48C7491A15B6}" srcOrd="0" destOrd="0" presId="urn:microsoft.com/office/officeart/2005/8/layout/default"/>
    <dgm:cxn modelId="{D4957643-9D81-4F68-A9D6-8469BDD280A5}" type="presOf" srcId="{610FAF20-3690-4FD5-878E-DBD5FAE3CA56}" destId="{BC238AB1-4163-4896-8F4C-E98890BE66C9}" srcOrd="0" destOrd="0" presId="urn:microsoft.com/office/officeart/2005/8/layout/default"/>
    <dgm:cxn modelId="{F116D25D-436B-49FD-8F44-1E8FF0889DC3}" srcId="{AEC975FE-A50D-4835-A20A-22C2FE7958F5}" destId="{279C157A-4E41-4AA9-BF9C-DE7FAF2AE217}" srcOrd="3" destOrd="0" parTransId="{DC6D1F03-DE2C-47D2-B702-8D0EB64B1EF5}" sibTransId="{59FD809F-D69A-4936-BCE6-C983E2D0FBC7}"/>
    <dgm:cxn modelId="{E6193E29-85AC-47BB-BB39-24E5D56C169E}" type="presOf" srcId="{BB18E162-4CF0-4B3D-9E30-0C76D6CB9325}" destId="{A3031D3B-C319-4FF0-883E-63B60554CFDF}" srcOrd="0" destOrd="0" presId="urn:microsoft.com/office/officeart/2005/8/layout/default"/>
    <dgm:cxn modelId="{E7C4EE13-44B9-407D-95C5-8B6BCBF14AFF}" type="presOf" srcId="{02A7417B-B83C-4C70-80E0-0FB356FC6DEC}" destId="{925B5FB0-FC81-4963-AAF8-426E852CE603}" srcOrd="0" destOrd="0" presId="urn:microsoft.com/office/officeart/2005/8/layout/default"/>
    <dgm:cxn modelId="{E216AA71-9E58-44B2-ADE3-7F6B471EBB53}" type="presOf" srcId="{3F8F6BBC-D906-4A63-A5ED-26E5C6298AE7}" destId="{68786B87-2070-4485-B105-A52ED42DF610}" srcOrd="0" destOrd="0" presId="urn:microsoft.com/office/officeart/2005/8/layout/default"/>
    <dgm:cxn modelId="{28163647-294F-4E54-86A7-F59E4E551624}" srcId="{AEC975FE-A50D-4835-A20A-22C2FE7958F5}" destId="{610FAF20-3690-4FD5-878E-DBD5FAE3CA56}" srcOrd="2" destOrd="0" parTransId="{3B4F612A-578E-49BD-B51E-5795102FB3D6}" sibTransId="{174564EA-F674-427A-B241-EB61CCD87C38}"/>
    <dgm:cxn modelId="{03025961-B8F5-4DD4-9908-50A66E793BBB}" type="presOf" srcId="{AEC975FE-A50D-4835-A20A-22C2FE7958F5}" destId="{24AF6B27-DE63-4A57-88D0-148F2FB86FCC}" srcOrd="0" destOrd="0" presId="urn:microsoft.com/office/officeart/2005/8/layout/default"/>
    <dgm:cxn modelId="{6FBDACD1-B862-41E5-94D4-DA4DFDDC2D32}" srcId="{AEC975FE-A50D-4835-A20A-22C2FE7958F5}" destId="{BB18E162-4CF0-4B3D-9E30-0C76D6CB9325}" srcOrd="5" destOrd="0" parTransId="{A86ACDE4-46B7-4E67-84F8-F3DEDBD82653}" sibTransId="{E4DA59C4-4F6D-4960-9083-1635C16F457D}"/>
    <dgm:cxn modelId="{571B03F8-BCBA-4134-8B82-452B240812B7}" srcId="{AEC975FE-A50D-4835-A20A-22C2FE7958F5}" destId="{266B3E3D-2D57-42A6-AA08-21A22C59F39E}" srcOrd="1" destOrd="0" parTransId="{F9BE7265-8F05-4CBF-939E-4BB185FCAA56}" sibTransId="{A6306EC2-E1F1-42B7-9AD2-9C6B4419C12E}"/>
    <dgm:cxn modelId="{A3334AC4-796C-414B-8B1B-E9A376D10E2C}" type="presParOf" srcId="{24AF6B27-DE63-4A57-88D0-148F2FB86FCC}" destId="{68786B87-2070-4485-B105-A52ED42DF610}" srcOrd="0" destOrd="0" presId="urn:microsoft.com/office/officeart/2005/8/layout/default"/>
    <dgm:cxn modelId="{7DB30F6D-CAD8-4DCB-B4EC-810DD212B5D1}" type="presParOf" srcId="{24AF6B27-DE63-4A57-88D0-148F2FB86FCC}" destId="{E21B86C9-7ABD-467A-AAA6-E606EC056FE4}" srcOrd="1" destOrd="0" presId="urn:microsoft.com/office/officeart/2005/8/layout/default"/>
    <dgm:cxn modelId="{BE6CFA49-925D-4160-A198-15E0CA4AFA28}" type="presParOf" srcId="{24AF6B27-DE63-4A57-88D0-148F2FB86FCC}" destId="{E33983D4-30B2-4116-9C59-33F4011A22C6}" srcOrd="2" destOrd="0" presId="urn:microsoft.com/office/officeart/2005/8/layout/default"/>
    <dgm:cxn modelId="{E4824EF3-C183-4FB2-B8FD-67093EB68F0C}" type="presParOf" srcId="{24AF6B27-DE63-4A57-88D0-148F2FB86FCC}" destId="{53399594-5A2E-4F92-9DA5-8D524F77A183}" srcOrd="3" destOrd="0" presId="urn:microsoft.com/office/officeart/2005/8/layout/default"/>
    <dgm:cxn modelId="{676393A5-45C1-4B64-80AF-2D9FDA075BFB}" type="presParOf" srcId="{24AF6B27-DE63-4A57-88D0-148F2FB86FCC}" destId="{BC238AB1-4163-4896-8F4C-E98890BE66C9}" srcOrd="4" destOrd="0" presId="urn:microsoft.com/office/officeart/2005/8/layout/default"/>
    <dgm:cxn modelId="{839B8A46-E7C8-49C1-899A-04F2F1289A0B}" type="presParOf" srcId="{24AF6B27-DE63-4A57-88D0-148F2FB86FCC}" destId="{89508CBD-2F3A-40AD-8434-3FB00CBE0C1A}" srcOrd="5" destOrd="0" presId="urn:microsoft.com/office/officeart/2005/8/layout/default"/>
    <dgm:cxn modelId="{10554492-538B-4A99-975A-853D55AA76C5}" type="presParOf" srcId="{24AF6B27-DE63-4A57-88D0-148F2FB86FCC}" destId="{03C30564-FA2F-4E0B-BC45-48C7491A15B6}" srcOrd="6" destOrd="0" presId="urn:microsoft.com/office/officeart/2005/8/layout/default"/>
    <dgm:cxn modelId="{0C46BC82-4BFB-404A-9C56-EF440F91280F}" type="presParOf" srcId="{24AF6B27-DE63-4A57-88D0-148F2FB86FCC}" destId="{AABA4C74-FE9C-40D6-9AF2-D1ADC8C1B52F}" srcOrd="7" destOrd="0" presId="urn:microsoft.com/office/officeart/2005/8/layout/default"/>
    <dgm:cxn modelId="{2D02ED63-120B-40F2-84E0-618CB92748A0}" type="presParOf" srcId="{24AF6B27-DE63-4A57-88D0-148F2FB86FCC}" destId="{925B5FB0-FC81-4963-AAF8-426E852CE603}" srcOrd="8" destOrd="0" presId="urn:microsoft.com/office/officeart/2005/8/layout/default"/>
    <dgm:cxn modelId="{F0E09AD3-BE0B-45B2-891F-72ECEAC0E7C2}" type="presParOf" srcId="{24AF6B27-DE63-4A57-88D0-148F2FB86FCC}" destId="{FF5AC956-63A9-4B71-9547-9B3C5C8BFA5C}" srcOrd="9" destOrd="0" presId="urn:microsoft.com/office/officeart/2005/8/layout/default"/>
    <dgm:cxn modelId="{7690571C-D705-45F7-990B-2761AE5430D8}" type="presParOf" srcId="{24AF6B27-DE63-4A57-88D0-148F2FB86FCC}" destId="{A3031D3B-C319-4FF0-883E-63B60554CFD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E35A6-569D-4441-BE51-45676684F07D}">
      <dsp:nvSpPr>
        <dsp:cNvPr id="0" name=""/>
        <dsp:cNvSpPr/>
      </dsp:nvSpPr>
      <dsp:spPr>
        <a:xfrm>
          <a:off x="322431" y="3392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W</a:t>
          </a:r>
          <a:endParaRPr lang="en-US" sz="6500" kern="1200" dirty="0"/>
        </a:p>
      </dsp:txBody>
      <dsp:txXfrm>
        <a:off x="322431" y="3392"/>
        <a:ext cx="3247690" cy="1948614"/>
      </dsp:txXfrm>
    </dsp:sp>
    <dsp:sp modelId="{7C39E2AE-273C-443A-8040-02853F860A31}">
      <dsp:nvSpPr>
        <dsp:cNvPr id="0" name=""/>
        <dsp:cNvSpPr/>
      </dsp:nvSpPr>
      <dsp:spPr>
        <a:xfrm>
          <a:off x="3867025" y="3509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636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R</a:t>
          </a:r>
          <a:endParaRPr lang="en-US" sz="6500" kern="1200" dirty="0"/>
        </a:p>
      </dsp:txBody>
      <dsp:txXfrm>
        <a:off x="3867025" y="3509"/>
        <a:ext cx="3247690" cy="1948614"/>
      </dsp:txXfrm>
    </dsp:sp>
    <dsp:sp modelId="{D14EB6EB-64A5-45F3-8205-5282E8720207}">
      <dsp:nvSpPr>
        <dsp:cNvPr id="0" name=""/>
        <dsp:cNvSpPr/>
      </dsp:nvSpPr>
      <dsp:spPr>
        <a:xfrm>
          <a:off x="7439484" y="3509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727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T</a:t>
          </a:r>
          <a:endParaRPr lang="en-US" sz="6500" kern="1200" dirty="0"/>
        </a:p>
      </dsp:txBody>
      <dsp:txXfrm>
        <a:off x="7439484" y="3509"/>
        <a:ext cx="3247690" cy="1948614"/>
      </dsp:txXfrm>
    </dsp:sp>
    <dsp:sp modelId="{95E8FB1C-8874-45AD-8879-54D6C842B716}">
      <dsp:nvSpPr>
        <dsp:cNvPr id="0" name=""/>
        <dsp:cNvSpPr/>
      </dsp:nvSpPr>
      <dsp:spPr>
        <a:xfrm>
          <a:off x="11011943" y="3509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0909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Z</a:t>
          </a:r>
          <a:endParaRPr lang="en-US" sz="6500" kern="1200" dirty="0"/>
        </a:p>
      </dsp:txBody>
      <dsp:txXfrm>
        <a:off x="11011943" y="3509"/>
        <a:ext cx="3247690" cy="1948614"/>
      </dsp:txXfrm>
    </dsp:sp>
    <dsp:sp modelId="{B1A9A482-1972-44AD-9C0D-2431BBB1EA15}">
      <dsp:nvSpPr>
        <dsp:cNvPr id="0" name=""/>
        <dsp:cNvSpPr/>
      </dsp:nvSpPr>
      <dsp:spPr>
        <a:xfrm>
          <a:off x="294566" y="2276892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4545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S</a:t>
          </a:r>
          <a:endParaRPr lang="en-US" sz="6500" kern="1200" dirty="0"/>
        </a:p>
      </dsp:txBody>
      <dsp:txXfrm>
        <a:off x="294566" y="2276892"/>
        <a:ext cx="3247690" cy="1948614"/>
      </dsp:txXfrm>
    </dsp:sp>
    <dsp:sp modelId="{29C3068C-E8D2-4040-90F2-D2C5D9A30F09}">
      <dsp:nvSpPr>
        <dsp:cNvPr id="0" name=""/>
        <dsp:cNvSpPr/>
      </dsp:nvSpPr>
      <dsp:spPr>
        <a:xfrm>
          <a:off x="3867025" y="2276892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8182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H</a:t>
          </a:r>
          <a:endParaRPr lang="en-US" sz="6500" kern="1200" dirty="0"/>
        </a:p>
      </dsp:txBody>
      <dsp:txXfrm>
        <a:off x="3867025" y="2276892"/>
        <a:ext cx="3247690" cy="1948614"/>
      </dsp:txXfrm>
    </dsp:sp>
    <dsp:sp modelId="{B9266104-63EE-4026-B327-3328B78B5997}">
      <dsp:nvSpPr>
        <dsp:cNvPr id="0" name=""/>
        <dsp:cNvSpPr/>
      </dsp:nvSpPr>
      <dsp:spPr>
        <a:xfrm>
          <a:off x="7439484" y="2276892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1818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N</a:t>
          </a:r>
          <a:endParaRPr lang="en-US" sz="6500" kern="1200" dirty="0"/>
        </a:p>
      </dsp:txBody>
      <dsp:txXfrm>
        <a:off x="7439484" y="2276892"/>
        <a:ext cx="3247690" cy="1948614"/>
      </dsp:txXfrm>
    </dsp:sp>
    <dsp:sp modelId="{682F3EB4-99CD-442C-96A0-5CC7FFD7371D}">
      <dsp:nvSpPr>
        <dsp:cNvPr id="0" name=""/>
        <dsp:cNvSpPr/>
      </dsp:nvSpPr>
      <dsp:spPr>
        <a:xfrm>
          <a:off x="11011943" y="2276892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5455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L</a:t>
          </a:r>
          <a:endParaRPr lang="en-US" sz="6500" kern="1200" dirty="0"/>
        </a:p>
      </dsp:txBody>
      <dsp:txXfrm>
        <a:off x="11011943" y="2276892"/>
        <a:ext cx="3247690" cy="1948614"/>
      </dsp:txXfrm>
    </dsp:sp>
    <dsp:sp modelId="{9C1153F1-5C7F-4813-92B2-186E6AA50AF2}">
      <dsp:nvSpPr>
        <dsp:cNvPr id="0" name=""/>
        <dsp:cNvSpPr/>
      </dsp:nvSpPr>
      <dsp:spPr>
        <a:xfrm>
          <a:off x="294566" y="4550276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9091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D</a:t>
          </a:r>
          <a:endParaRPr lang="en-US" sz="6500" kern="1200" dirty="0"/>
        </a:p>
      </dsp:txBody>
      <dsp:txXfrm>
        <a:off x="294566" y="4550276"/>
        <a:ext cx="3247690" cy="1948614"/>
      </dsp:txXfrm>
    </dsp:sp>
    <dsp:sp modelId="{D67CA9B4-00C6-4FA2-AFC9-7F1F30F32DFB}">
      <dsp:nvSpPr>
        <dsp:cNvPr id="0" name=""/>
        <dsp:cNvSpPr/>
      </dsp:nvSpPr>
      <dsp:spPr>
        <a:xfrm>
          <a:off x="3867025" y="4550276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272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J</a:t>
          </a:r>
          <a:endParaRPr lang="en-US" sz="6500" kern="1200" dirty="0"/>
        </a:p>
      </dsp:txBody>
      <dsp:txXfrm>
        <a:off x="3867025" y="4550276"/>
        <a:ext cx="3247690" cy="1948614"/>
      </dsp:txXfrm>
    </dsp:sp>
    <dsp:sp modelId="{0AF01CF3-C585-47F9-81CB-3419F7AF4C3C}">
      <dsp:nvSpPr>
        <dsp:cNvPr id="0" name=""/>
        <dsp:cNvSpPr/>
      </dsp:nvSpPr>
      <dsp:spPr>
        <a:xfrm>
          <a:off x="7439484" y="4550276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6364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F</a:t>
          </a:r>
          <a:endParaRPr lang="en-US" sz="6500" kern="1200" dirty="0"/>
        </a:p>
      </dsp:txBody>
      <dsp:txXfrm>
        <a:off x="7439484" y="4550276"/>
        <a:ext cx="3247690" cy="1948614"/>
      </dsp:txXfrm>
    </dsp:sp>
    <dsp:sp modelId="{66A8B0DC-F186-46E1-A4D9-B27937836599}">
      <dsp:nvSpPr>
        <dsp:cNvPr id="0" name=""/>
        <dsp:cNvSpPr/>
      </dsp:nvSpPr>
      <dsp:spPr>
        <a:xfrm>
          <a:off x="11011943" y="4550276"/>
          <a:ext cx="3247690" cy="194861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6500" kern="1200" dirty="0" smtClean="0"/>
            <a:t>X</a:t>
          </a:r>
          <a:endParaRPr lang="en-US" sz="6500" kern="1200" dirty="0"/>
        </a:p>
      </dsp:txBody>
      <dsp:txXfrm>
        <a:off x="11011943" y="4550276"/>
        <a:ext cx="3247690" cy="1948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A8D46-4622-4DE0-8DF2-1A0FF1CF2747}">
      <dsp:nvSpPr>
        <dsp:cNvPr id="0" name=""/>
        <dsp:cNvSpPr/>
      </dsp:nvSpPr>
      <dsp:spPr>
        <a:xfrm>
          <a:off x="754379" y="0"/>
          <a:ext cx="8549640" cy="6273799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C44FF-3A74-4A85-8D96-3D0A5D18C08C}">
      <dsp:nvSpPr>
        <dsp:cNvPr id="0" name=""/>
        <dsp:cNvSpPr/>
      </dsp:nvSpPr>
      <dsp:spPr>
        <a:xfrm>
          <a:off x="325866" y="1882139"/>
          <a:ext cx="3017520" cy="25095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500" kern="1200" dirty="0" smtClean="0"/>
            <a:t>Paired associate learning</a:t>
          </a:r>
          <a:endParaRPr lang="en-US" sz="4500" kern="1200" dirty="0"/>
        </a:p>
      </dsp:txBody>
      <dsp:txXfrm>
        <a:off x="448371" y="2004644"/>
        <a:ext cx="2772510" cy="2264510"/>
      </dsp:txXfrm>
    </dsp:sp>
    <dsp:sp modelId="{E5C5FA00-B6AA-40FD-BDB2-A1846174E72A}">
      <dsp:nvSpPr>
        <dsp:cNvPr id="0" name=""/>
        <dsp:cNvSpPr/>
      </dsp:nvSpPr>
      <dsp:spPr>
        <a:xfrm>
          <a:off x="3520439" y="1882139"/>
          <a:ext cx="3017520" cy="25095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500" kern="1200" dirty="0" smtClean="0"/>
            <a:t>Serial Learning</a:t>
          </a:r>
          <a:endParaRPr lang="en-US" sz="4500" kern="1200" dirty="0"/>
        </a:p>
      </dsp:txBody>
      <dsp:txXfrm>
        <a:off x="3642944" y="2004644"/>
        <a:ext cx="2772510" cy="2264510"/>
      </dsp:txXfrm>
    </dsp:sp>
    <dsp:sp modelId="{5279344D-85F2-4EED-BCAB-4E291ECC5110}">
      <dsp:nvSpPr>
        <dsp:cNvPr id="0" name=""/>
        <dsp:cNvSpPr/>
      </dsp:nvSpPr>
      <dsp:spPr>
        <a:xfrm>
          <a:off x="6715013" y="1882139"/>
          <a:ext cx="3017520" cy="25095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500" kern="1200" dirty="0" smtClean="0"/>
            <a:t>Free recall learning</a:t>
          </a:r>
          <a:endParaRPr lang="en-US" sz="4500" kern="1200" dirty="0"/>
        </a:p>
      </dsp:txBody>
      <dsp:txXfrm>
        <a:off x="6837518" y="2004644"/>
        <a:ext cx="2772510" cy="22645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86B87-2070-4485-B105-A52ED42DF610}">
      <dsp:nvSpPr>
        <dsp:cNvPr id="0" name=""/>
        <dsp:cNvSpPr/>
      </dsp:nvSpPr>
      <dsp:spPr>
        <a:xfrm>
          <a:off x="0" y="893762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Note taking</a:t>
          </a:r>
          <a:endParaRPr lang="en-US" sz="4400" kern="1200" dirty="0"/>
        </a:p>
      </dsp:txBody>
      <dsp:txXfrm>
        <a:off x="0" y="893762"/>
        <a:ext cx="3333749" cy="2000250"/>
      </dsp:txXfrm>
    </dsp:sp>
    <dsp:sp modelId="{E33983D4-30B2-4116-9C59-33F4011A22C6}">
      <dsp:nvSpPr>
        <dsp:cNvPr id="0" name=""/>
        <dsp:cNvSpPr/>
      </dsp:nvSpPr>
      <dsp:spPr>
        <a:xfrm>
          <a:off x="3667124" y="893762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Underlining</a:t>
          </a:r>
          <a:endParaRPr lang="en-US" sz="4400" kern="1200" dirty="0"/>
        </a:p>
      </dsp:txBody>
      <dsp:txXfrm>
        <a:off x="3667124" y="893762"/>
        <a:ext cx="3333749" cy="2000250"/>
      </dsp:txXfrm>
    </dsp:sp>
    <dsp:sp modelId="{BC238AB1-4163-4896-8F4C-E98890BE66C9}">
      <dsp:nvSpPr>
        <dsp:cNvPr id="0" name=""/>
        <dsp:cNvSpPr/>
      </dsp:nvSpPr>
      <dsp:spPr>
        <a:xfrm>
          <a:off x="7334250" y="893762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Summarizing</a:t>
          </a:r>
          <a:endParaRPr lang="en-US" sz="4400" kern="1200" dirty="0"/>
        </a:p>
      </dsp:txBody>
      <dsp:txXfrm>
        <a:off x="7334250" y="893762"/>
        <a:ext cx="3333749" cy="2000250"/>
      </dsp:txXfrm>
    </dsp:sp>
    <dsp:sp modelId="{03C30564-FA2F-4E0B-BC45-48C7491A15B6}">
      <dsp:nvSpPr>
        <dsp:cNvPr id="0" name=""/>
        <dsp:cNvSpPr/>
      </dsp:nvSpPr>
      <dsp:spPr>
        <a:xfrm>
          <a:off x="0" y="3227387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Writing to Learn</a:t>
          </a:r>
          <a:endParaRPr lang="en-US" sz="4400" kern="1200" dirty="0"/>
        </a:p>
      </dsp:txBody>
      <dsp:txXfrm>
        <a:off x="0" y="3227387"/>
        <a:ext cx="3333749" cy="2000250"/>
      </dsp:txXfrm>
    </dsp:sp>
    <dsp:sp modelId="{925B5FB0-FC81-4963-AAF8-426E852CE603}">
      <dsp:nvSpPr>
        <dsp:cNvPr id="0" name=""/>
        <dsp:cNvSpPr/>
      </dsp:nvSpPr>
      <dsp:spPr>
        <a:xfrm>
          <a:off x="3667125" y="3227387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Outlining and Mapping</a:t>
          </a:r>
          <a:endParaRPr lang="en-US" sz="4400" kern="1200" dirty="0"/>
        </a:p>
      </dsp:txBody>
      <dsp:txXfrm>
        <a:off x="3667125" y="3227387"/>
        <a:ext cx="3333749" cy="2000250"/>
      </dsp:txXfrm>
    </dsp:sp>
    <dsp:sp modelId="{A3031D3B-C319-4FF0-883E-63B60554CFDF}">
      <dsp:nvSpPr>
        <dsp:cNvPr id="0" name=""/>
        <dsp:cNvSpPr/>
      </dsp:nvSpPr>
      <dsp:spPr>
        <a:xfrm>
          <a:off x="7334250" y="3227387"/>
          <a:ext cx="3333749" cy="200025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400" kern="1200" dirty="0" smtClean="0"/>
            <a:t>PQ4R Method</a:t>
          </a:r>
          <a:endParaRPr lang="en-US" sz="4400" kern="1200" dirty="0"/>
        </a:p>
      </dsp:txBody>
      <dsp:txXfrm>
        <a:off x="7334250" y="3227387"/>
        <a:ext cx="3333749" cy="2000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48546" y="3038663"/>
            <a:ext cx="10190907" cy="2149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0" i="0">
                <a:solidFill>
                  <a:srgbClr val="C29973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63536" y="5538201"/>
            <a:ext cx="14160927" cy="1739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C2997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1">
                <a:solidFill>
                  <a:srgbClr val="C2997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C2997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C2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1">
                <a:solidFill>
                  <a:srgbClr val="C2997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1">
                <a:solidFill>
                  <a:srgbClr val="C2997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6908" y="1322139"/>
            <a:ext cx="12394183" cy="528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1">
                <a:solidFill>
                  <a:srgbClr val="C2997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39493" y="2183651"/>
            <a:ext cx="14209013" cy="5619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C29973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7774090" y="4639236"/>
            <a:ext cx="9717445" cy="4085664"/>
          </a:xfrm>
          <a:custGeom>
            <a:avLst/>
            <a:gdLst/>
            <a:ahLst/>
            <a:cxnLst/>
            <a:rect l="l" t="t" r="r" b="b"/>
            <a:pathLst>
              <a:path w="9424669" h="904875">
                <a:moveTo>
                  <a:pt x="0" y="0"/>
                </a:moveTo>
                <a:lnTo>
                  <a:pt x="9424494" y="0"/>
                </a:lnTo>
                <a:lnTo>
                  <a:pt x="9424494" y="904874"/>
                </a:lnTo>
                <a:lnTo>
                  <a:pt x="0" y="904874"/>
                </a:lnTo>
                <a:lnTo>
                  <a:pt x="0" y="0"/>
                </a:lnTo>
                <a:close/>
              </a:path>
            </a:pathLst>
          </a:custGeom>
          <a:solidFill>
            <a:srgbClr val="C2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774090" y="645329"/>
            <a:ext cx="10315193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8000" spc="-525" dirty="0" smtClean="0">
                <a:solidFill>
                  <a:srgbClr val="C29973"/>
                </a:solidFill>
                <a:latin typeface="Arial Narrow"/>
                <a:cs typeface="Arial Narrow"/>
              </a:rPr>
              <a:t>Information Processing and Cognitive Theories of Learning</a:t>
            </a:r>
            <a:endParaRPr sz="80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13851" y="5163312"/>
            <a:ext cx="9875432" cy="34368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ID" sz="4400" spc="125" dirty="0" err="1" smtClean="0">
                <a:solidFill>
                  <a:srgbClr val="FAFDF4"/>
                </a:solidFill>
                <a:latin typeface="Calibri"/>
                <a:cs typeface="Calibri"/>
              </a:rPr>
              <a:t>Dinda</a:t>
            </a: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 </a:t>
            </a:r>
            <a:r>
              <a:rPr lang="en-ID" sz="4400" spc="125" dirty="0" err="1" smtClean="0">
                <a:solidFill>
                  <a:srgbClr val="FAFDF4"/>
                </a:solidFill>
                <a:latin typeface="Calibri"/>
                <a:cs typeface="Calibri"/>
              </a:rPr>
              <a:t>Permatasari</a:t>
            </a: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 </a:t>
            </a:r>
            <a:r>
              <a:rPr lang="en-ID" sz="4400" spc="125" dirty="0" err="1" smtClean="0">
                <a:solidFill>
                  <a:srgbClr val="FAFDF4"/>
                </a:solidFill>
                <a:latin typeface="Calibri"/>
                <a:cs typeface="Calibri"/>
              </a:rPr>
              <a:t>Harahap</a:t>
            </a:r>
            <a:endParaRPr lang="en-ID" sz="4400" spc="125" dirty="0" smtClean="0">
              <a:solidFill>
                <a:srgbClr val="FAFDF4"/>
              </a:solidFill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Lecturer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Faculty of Psychology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ID" sz="4400" spc="125" dirty="0" err="1" smtClean="0">
                <a:solidFill>
                  <a:srgbClr val="FAFDF4"/>
                </a:solidFill>
                <a:latin typeface="Calibri"/>
                <a:cs typeface="Calibri"/>
              </a:rPr>
              <a:t>Universitas</a:t>
            </a: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 Medan Area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ID" sz="4400" spc="125" dirty="0" smtClean="0">
                <a:solidFill>
                  <a:srgbClr val="FAFDF4"/>
                </a:solidFill>
                <a:latin typeface="Calibri"/>
                <a:cs typeface="Calibri"/>
              </a:rPr>
              <a:t>dinda@staff.uma.ac.id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3363" y="1094585"/>
            <a:ext cx="8137453" cy="88495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24000" y="2324100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Short Term Memory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The component of memory in which limited amounts of information can be stored for a few second.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1046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>
                <a:latin typeface="Gill Sans MT"/>
                <a:cs typeface="Gill Sans MT"/>
              </a:rPr>
              <a:t>What is an Information Processing Model?</a:t>
            </a:r>
          </a:p>
        </p:txBody>
      </p:sp>
      <p:sp>
        <p:nvSpPr>
          <p:cNvPr id="5" name="object 4"/>
          <p:cNvSpPr txBox="1"/>
          <p:nvPr/>
        </p:nvSpPr>
        <p:spPr>
          <a:xfrm>
            <a:off x="2700874" y="5369630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Working Memory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Where the mind operates on information, organizes it for storage or discarding and connects it to other information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6783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2" y="4558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C2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5189082"/>
            <a:ext cx="6281909" cy="5097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6271895" cy="5299075"/>
          </a:xfrm>
          <a:custGeom>
            <a:avLst/>
            <a:gdLst/>
            <a:ahLst/>
            <a:cxnLst/>
            <a:rect l="l" t="t" r="r" b="b"/>
            <a:pathLst>
              <a:path w="6271895" h="5299075">
                <a:moveTo>
                  <a:pt x="0" y="0"/>
                </a:moveTo>
                <a:lnTo>
                  <a:pt x="6271389" y="0"/>
                </a:lnTo>
                <a:lnTo>
                  <a:pt x="6271389" y="5298971"/>
                </a:lnTo>
                <a:lnTo>
                  <a:pt x="0" y="5298971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72412" y="1512930"/>
            <a:ext cx="4012565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365"/>
              </a:lnSpc>
              <a:spcBef>
                <a:spcPts val="100"/>
              </a:spcBef>
            </a:pPr>
            <a:r>
              <a:rPr lang="en-ID" sz="7000" i="0" spc="-10" dirty="0" smtClean="0">
                <a:latin typeface="Arial Narrow"/>
                <a:cs typeface="Arial Narrow"/>
              </a:rPr>
              <a:t>Working Memory Capacity</a:t>
            </a:r>
            <a:endParaRPr sz="70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86838" y="1023638"/>
            <a:ext cx="0" cy="2520950"/>
          </a:xfrm>
          <a:custGeom>
            <a:avLst/>
            <a:gdLst/>
            <a:ahLst/>
            <a:cxnLst/>
            <a:rect l="l" t="t" r="r" b="b"/>
            <a:pathLst>
              <a:path h="2520950">
                <a:moveTo>
                  <a:pt x="0" y="0"/>
                </a:moveTo>
                <a:lnTo>
                  <a:pt x="0" y="2520592"/>
                </a:lnTo>
              </a:path>
            </a:pathLst>
          </a:custGeom>
          <a:ln w="59648">
            <a:solidFill>
              <a:srgbClr val="532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416662" y="3514431"/>
            <a:ext cx="10871835" cy="0"/>
          </a:xfrm>
          <a:custGeom>
            <a:avLst/>
            <a:gdLst/>
            <a:ahLst/>
            <a:cxnLst/>
            <a:rect l="l" t="t" r="r" b="b"/>
            <a:pathLst>
              <a:path w="10871835">
                <a:moveTo>
                  <a:pt x="0" y="0"/>
                </a:moveTo>
                <a:lnTo>
                  <a:pt x="10871290" y="0"/>
                </a:lnTo>
              </a:path>
            </a:pathLst>
          </a:custGeom>
          <a:ln w="59596">
            <a:solidFill>
              <a:srgbClr val="532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416527" y="1054070"/>
            <a:ext cx="10871835" cy="0"/>
          </a:xfrm>
          <a:custGeom>
            <a:avLst/>
            <a:gdLst/>
            <a:ahLst/>
            <a:cxnLst/>
            <a:rect l="l" t="t" r="r" b="b"/>
            <a:pathLst>
              <a:path w="10871835">
                <a:moveTo>
                  <a:pt x="0" y="0"/>
                </a:moveTo>
                <a:lnTo>
                  <a:pt x="10871471" y="0"/>
                </a:lnTo>
              </a:path>
            </a:pathLst>
          </a:custGeom>
          <a:ln w="60864">
            <a:solidFill>
              <a:srgbClr val="532E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229600" y="1529388"/>
            <a:ext cx="8723981" cy="1508746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WM is believed to have a capacity of 5-9 bits of information</a:t>
            </a:r>
            <a:r>
              <a:rPr sz="4000" spc="85" dirty="0" smtClean="0">
                <a:solidFill>
                  <a:srgbClr val="FAFDF4"/>
                </a:solidFill>
                <a:latin typeface="Gill Sans MT"/>
                <a:cs typeface="Gill Sans MT"/>
              </a:rPr>
              <a:t>.</a:t>
            </a:r>
            <a:endParaRPr sz="4000" dirty="0">
              <a:latin typeface="Gill Sans MT"/>
              <a:cs typeface="Gill Sans MT"/>
            </a:endParaRPr>
          </a:p>
        </p:txBody>
      </p:sp>
      <p:sp>
        <p:nvSpPr>
          <p:cNvPr id="19" name="object 15"/>
          <p:cNvSpPr txBox="1"/>
          <p:nvPr/>
        </p:nvSpPr>
        <p:spPr>
          <a:xfrm>
            <a:off x="6705601" y="4677452"/>
            <a:ext cx="10247980" cy="5381601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Flour			orange juice	pepper</a:t>
            </a:r>
          </a:p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Soda pop	parsley			cake</a:t>
            </a:r>
          </a:p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Relish		mayonnaise	oregano</a:t>
            </a:r>
          </a:p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Potatoes		milk			</a:t>
            </a:r>
            <a:r>
              <a:rPr lang="en-ID" sz="4000" i="1" spc="245" dirty="0" err="1" smtClean="0">
                <a:solidFill>
                  <a:srgbClr val="FAFDF4"/>
                </a:solidFill>
                <a:latin typeface="Calibri"/>
                <a:cs typeface="Calibri"/>
              </a:rPr>
              <a:t>lettice</a:t>
            </a:r>
            <a:endParaRPr lang="en-ID" sz="4000" i="1" spc="245" dirty="0" smtClean="0">
              <a:solidFill>
                <a:srgbClr val="FAFDF4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Hamburger	hot dogs			eggs</a:t>
            </a:r>
          </a:p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232535" algn="l"/>
                <a:tab pos="2119630" algn="l"/>
                <a:tab pos="2893695" algn="l"/>
                <a:tab pos="5394325" algn="l"/>
              </a:tabLst>
            </a:pPr>
            <a:r>
              <a:rPr lang="en-ID" sz="4000" i="1" spc="245" dirty="0" smtClean="0">
                <a:solidFill>
                  <a:srgbClr val="FAFDF4"/>
                </a:solidFill>
                <a:latin typeface="Calibri"/>
                <a:cs typeface="Calibri"/>
              </a:rPr>
              <a:t>Tomato 		apples			spaghetti</a:t>
            </a:r>
            <a:endParaRPr sz="400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947597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2908" y="0"/>
            <a:ext cx="17075150" cy="10287000"/>
          </a:xfrm>
          <a:custGeom>
            <a:avLst/>
            <a:gdLst/>
            <a:ahLst/>
            <a:cxnLst/>
            <a:rect l="l" t="t" r="r" b="b"/>
            <a:pathLst>
              <a:path w="17075150" h="10287000">
                <a:moveTo>
                  <a:pt x="0" y="10286999"/>
                </a:moveTo>
                <a:lnTo>
                  <a:pt x="17075091" y="10286999"/>
                </a:lnTo>
                <a:lnTo>
                  <a:pt x="1707509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8036" y="879819"/>
            <a:ext cx="12454764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7000" i="0" spc="-300" dirty="0" smtClean="0">
                <a:latin typeface="Arial Narrow"/>
                <a:cs typeface="Arial Narrow"/>
              </a:rPr>
              <a:t>Individual Differences in Working Memory</a:t>
            </a:r>
            <a:endParaRPr sz="700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40736" y="2228228"/>
            <a:ext cx="15947390" cy="2652716"/>
          </a:xfrm>
          <a:custGeom>
            <a:avLst/>
            <a:gdLst/>
            <a:ahLst/>
            <a:cxnLst/>
            <a:rect l="l" t="t" r="r" b="b"/>
            <a:pathLst>
              <a:path w="15947390" h="1152525">
                <a:moveTo>
                  <a:pt x="15947262" y="1152524"/>
                </a:moveTo>
                <a:lnTo>
                  <a:pt x="0" y="1152524"/>
                </a:lnTo>
                <a:lnTo>
                  <a:pt x="0" y="0"/>
                </a:lnTo>
                <a:lnTo>
                  <a:pt x="15947262" y="0"/>
                </a:lnTo>
                <a:lnTo>
                  <a:pt x="15947262" y="1152524"/>
                </a:lnTo>
                <a:close/>
              </a:path>
            </a:pathLst>
          </a:custGeom>
          <a:solidFill>
            <a:srgbClr val="C29973">
              <a:alpha val="666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28036" y="2536359"/>
            <a:ext cx="15350364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5290" algn="l"/>
                <a:tab pos="1207770" algn="l"/>
                <a:tab pos="2680335" algn="l"/>
                <a:tab pos="3971925" algn="l"/>
              </a:tabLst>
            </a:pPr>
            <a:r>
              <a:rPr lang="en-ID" sz="4800" spc="-200" dirty="0" smtClean="0">
                <a:solidFill>
                  <a:srgbClr val="C29973"/>
                </a:solidFill>
                <a:latin typeface="Arial Narrow"/>
                <a:cs typeface="Arial Narrow"/>
              </a:rPr>
              <a:t>One of the main factors in enhancing this capacity is background knowledge. The more person knows about something, the better able the person is to organize and absorb new information</a:t>
            </a:r>
            <a:endParaRPr sz="48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1213485" cy="10287000"/>
          </a:xfrm>
          <a:custGeom>
            <a:avLst/>
            <a:gdLst/>
            <a:ahLst/>
            <a:cxnLst/>
            <a:rect l="l" t="t" r="r" b="b"/>
            <a:pathLst>
              <a:path w="1213485" h="10287000">
                <a:moveTo>
                  <a:pt x="0" y="10286999"/>
                </a:moveTo>
                <a:lnTo>
                  <a:pt x="1212908" y="10286999"/>
                </a:lnTo>
                <a:lnTo>
                  <a:pt x="1212908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C2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59751" y="9224212"/>
            <a:ext cx="14897100" cy="0"/>
          </a:xfrm>
          <a:custGeom>
            <a:avLst/>
            <a:gdLst/>
            <a:ahLst/>
            <a:cxnLst/>
            <a:rect l="l" t="t" r="r" b="b"/>
            <a:pathLst>
              <a:path w="14897100">
                <a:moveTo>
                  <a:pt x="0" y="0"/>
                </a:moveTo>
                <a:lnTo>
                  <a:pt x="14897099" y="0"/>
                </a:lnTo>
              </a:path>
            </a:pathLst>
          </a:custGeom>
          <a:ln w="38099">
            <a:solidFill>
              <a:srgbClr val="C2997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5476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38200" y="2026728"/>
            <a:ext cx="14401800" cy="2694969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Long Term Memory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That part of our memory system where we keep information for long periods of time</a:t>
            </a:r>
            <a:endParaRPr sz="31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1046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>
                <a:latin typeface="Gill Sans MT"/>
                <a:cs typeface="Gill Sans MT"/>
              </a:rPr>
              <a:t>What is an Information Processing Model?</a:t>
            </a:r>
          </a:p>
        </p:txBody>
      </p:sp>
      <p:sp>
        <p:nvSpPr>
          <p:cNvPr id="5" name="object 4"/>
          <p:cNvSpPr txBox="1"/>
          <p:nvPr/>
        </p:nvSpPr>
        <p:spPr>
          <a:xfrm>
            <a:off x="2423921" y="4604927"/>
            <a:ext cx="14401800" cy="2079415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Episodic Memory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A part of LTM that stores facts and general </a:t>
            </a:r>
            <a:r>
              <a:rPr lang="en-ID" sz="4000" dirty="0" err="1" smtClean="0">
                <a:solidFill>
                  <a:schemeClr val="bg1"/>
                </a:solidFill>
              </a:rPr>
              <a:t>knowlegde</a:t>
            </a: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3852672" y="6702502"/>
            <a:ext cx="14401800" cy="2079415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Procedural Memory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A part of LTM that stores information about how to do things</a:t>
            </a: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6385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4817" t="23959" r="14861" b="11458"/>
          <a:stretch/>
        </p:blipFill>
        <p:spPr>
          <a:xfrm>
            <a:off x="838200" y="571500"/>
            <a:ext cx="16535400" cy="937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38200" y="2026728"/>
            <a:ext cx="14401800" cy="238719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60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Semantic Memory</a:t>
            </a:r>
          </a:p>
          <a:p>
            <a:r>
              <a:rPr lang="en-ID" sz="5400" dirty="0" smtClean="0">
                <a:solidFill>
                  <a:schemeClr val="bg1"/>
                </a:solidFill>
              </a:rPr>
              <a:t>Is organized in a very different way</a:t>
            </a:r>
            <a:endParaRPr sz="5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1046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>
                <a:latin typeface="Gill Sans MT"/>
                <a:cs typeface="Gill Sans MT"/>
              </a:rPr>
              <a:t>What is an Information Processing Model?</a:t>
            </a:r>
          </a:p>
        </p:txBody>
      </p:sp>
      <p:sp>
        <p:nvSpPr>
          <p:cNvPr id="7" name="object 4"/>
          <p:cNvSpPr txBox="1"/>
          <p:nvPr/>
        </p:nvSpPr>
        <p:spPr>
          <a:xfrm>
            <a:off x="2731354" y="4754076"/>
            <a:ext cx="14401800" cy="3218189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60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Schema</a:t>
            </a:r>
            <a:endParaRPr sz="6000" b="1" dirty="0">
              <a:latin typeface="Arial Narrow"/>
              <a:cs typeface="Arial Narrow"/>
            </a:endParaRPr>
          </a:p>
          <a:p>
            <a:r>
              <a:rPr lang="en-ID" sz="5400" dirty="0" smtClean="0">
                <a:solidFill>
                  <a:schemeClr val="bg1"/>
                </a:solidFill>
              </a:rPr>
              <a:t>Mental networks of related concepts that influence understanding of new information</a:t>
            </a:r>
            <a:endParaRPr sz="5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9005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5988" t="21875" r="15446" b="10417"/>
          <a:stretch/>
        </p:blipFill>
        <p:spPr>
          <a:xfrm>
            <a:off x="609600" y="342900"/>
            <a:ext cx="16916400" cy="950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39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24000" y="2171700"/>
            <a:ext cx="14401800" cy="5157181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LEVELS OF PROCESSING THEORY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Explanation of memory that links recall of a stimulus with the amount of mental processing it receives</a:t>
            </a:r>
          </a:p>
          <a:p>
            <a:r>
              <a:rPr lang="en-ID" sz="4000" dirty="0" smtClean="0">
                <a:solidFill>
                  <a:schemeClr val="bg1"/>
                </a:solidFill>
                <a:cs typeface="Times New Roman"/>
              </a:rPr>
              <a:t>Ex : You may perceive the tree but pay little attention to it (lowest level)</a:t>
            </a:r>
          </a:p>
          <a:p>
            <a:r>
              <a:rPr lang="en-ID" sz="4000" dirty="0" smtClean="0">
                <a:solidFill>
                  <a:schemeClr val="bg1"/>
                </a:solidFill>
                <a:cs typeface="Times New Roman"/>
              </a:rPr>
              <a:t>2</a:t>
            </a:r>
            <a:r>
              <a:rPr lang="en-ID" sz="4000" baseline="30000" dirty="0" smtClean="0">
                <a:solidFill>
                  <a:schemeClr val="bg1"/>
                </a:solidFill>
                <a:cs typeface="Times New Roman"/>
              </a:rPr>
              <a:t>nd</a:t>
            </a:r>
            <a:r>
              <a:rPr lang="en-ID" sz="4000" dirty="0" smtClean="0">
                <a:solidFill>
                  <a:schemeClr val="bg1"/>
                </a:solidFill>
                <a:cs typeface="Times New Roman"/>
              </a:rPr>
              <a:t> : Give the tree name </a:t>
            </a:r>
          </a:p>
          <a:p>
            <a:r>
              <a:rPr lang="en-ID" sz="4000" dirty="0" smtClean="0">
                <a:solidFill>
                  <a:schemeClr val="bg1"/>
                </a:solidFill>
                <a:cs typeface="Times New Roman"/>
              </a:rPr>
              <a:t>3</a:t>
            </a:r>
            <a:r>
              <a:rPr lang="en-ID" sz="4000" baseline="30000" dirty="0" smtClean="0">
                <a:solidFill>
                  <a:schemeClr val="bg1"/>
                </a:solidFill>
                <a:cs typeface="Times New Roman"/>
              </a:rPr>
              <a:t>rd</a:t>
            </a:r>
            <a:r>
              <a:rPr lang="en-ID" sz="4000" dirty="0" smtClean="0">
                <a:solidFill>
                  <a:schemeClr val="bg1"/>
                </a:solidFill>
                <a:cs typeface="Times New Roman"/>
              </a:rPr>
              <a:t> : Giving meaning to the tree</a:t>
            </a:r>
            <a:endParaRPr sz="4000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 smtClean="0">
                <a:latin typeface="Gill Sans MT"/>
                <a:cs typeface="Gill Sans MT"/>
              </a:rPr>
              <a:t>Other Information Processing Models</a:t>
            </a:r>
            <a:endParaRPr lang="en-ID" sz="6000" spc="9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115108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24000" y="2171700"/>
            <a:ext cx="14401800" cy="3302827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DUAL CODE THEORY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800" dirty="0" smtClean="0">
                <a:solidFill>
                  <a:schemeClr val="bg1"/>
                </a:solidFill>
              </a:rPr>
              <a:t>Information is retained in LTM in two forms : visual and verbal (corresponding to episodic and semantic memory, respectively)</a:t>
            </a:r>
            <a:endParaRPr sz="4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 smtClean="0">
                <a:latin typeface="Gill Sans MT"/>
                <a:cs typeface="Gill Sans MT"/>
              </a:rPr>
              <a:t>Other Information Processing Models</a:t>
            </a:r>
            <a:endParaRPr lang="en-ID" sz="6000" spc="90" dirty="0">
              <a:latin typeface="Gill Sans MT"/>
              <a:cs typeface="Gill Sans MT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2746594" y="6267432"/>
            <a:ext cx="14401800" cy="3118161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Parallel Distributed Processing Model</a:t>
            </a:r>
            <a:endParaRPr sz="5400" b="1" dirty="0">
              <a:latin typeface="Arial Narrow"/>
              <a:cs typeface="Arial Narrow"/>
            </a:endParaRPr>
          </a:p>
          <a:p>
            <a:pPr algn="just"/>
            <a:r>
              <a:rPr lang="en-US" sz="4400" dirty="0">
                <a:solidFill>
                  <a:schemeClr val="bg1"/>
                </a:solidFill>
              </a:rPr>
              <a:t>information is processed simultaneously in the three parts of the </a:t>
            </a:r>
            <a:r>
              <a:rPr lang="en-US" sz="4400" dirty="0" smtClean="0">
                <a:solidFill>
                  <a:schemeClr val="bg1"/>
                </a:solidFill>
              </a:rPr>
              <a:t>memory system</a:t>
            </a:r>
            <a:r>
              <a:rPr lang="en-US" sz="4400" dirty="0">
                <a:solidFill>
                  <a:schemeClr val="bg1"/>
                </a:solidFill>
              </a:rPr>
              <a:t>, each part operating on the </a:t>
            </a:r>
            <a:r>
              <a:rPr lang="en-US" sz="4400" dirty="0" smtClean="0">
                <a:solidFill>
                  <a:schemeClr val="bg1"/>
                </a:solidFill>
              </a:rPr>
              <a:t>same information </a:t>
            </a:r>
            <a:r>
              <a:rPr lang="en-US" sz="4400" dirty="0">
                <a:solidFill>
                  <a:schemeClr val="bg1"/>
                </a:solidFill>
              </a:rPr>
              <a:t>at the same time</a:t>
            </a:r>
            <a:endParaRPr sz="4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6023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5"/>
            <a:ext cx="2527300" cy="10287000"/>
          </a:xfrm>
          <a:custGeom>
            <a:avLst/>
            <a:gdLst/>
            <a:ahLst/>
            <a:cxnLst/>
            <a:rect l="l" t="t" r="r" b="b"/>
            <a:pathLst>
              <a:path w="2527300" h="10287000">
                <a:moveTo>
                  <a:pt x="0" y="10286993"/>
                </a:moveTo>
                <a:lnTo>
                  <a:pt x="2526769" y="10286993"/>
                </a:lnTo>
                <a:lnTo>
                  <a:pt x="2526769" y="0"/>
                </a:lnTo>
                <a:lnTo>
                  <a:pt x="0" y="0"/>
                </a:lnTo>
                <a:lnTo>
                  <a:pt x="0" y="10286993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733800" y="497235"/>
            <a:ext cx="12323127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10000" i="0" spc="215" dirty="0" smtClean="0">
                <a:solidFill>
                  <a:srgbClr val="FAFDF4"/>
                </a:solidFill>
                <a:latin typeface="Arial Narrow"/>
                <a:cs typeface="Arial Narrow"/>
              </a:rPr>
              <a:t>Research on The Brain</a:t>
            </a:r>
            <a:endParaRPr sz="10000" dirty="0">
              <a:latin typeface="Arial Narrow"/>
              <a:cs typeface="Arial Narrow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40630" t="17708" r="9004" b="7292"/>
          <a:stretch/>
        </p:blipFill>
        <p:spPr>
          <a:xfrm>
            <a:off x="3206750" y="2392261"/>
            <a:ext cx="14401799" cy="750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80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11770" y="1028700"/>
            <a:ext cx="9515475" cy="8248650"/>
          </a:xfrm>
          <a:custGeom>
            <a:avLst/>
            <a:gdLst/>
            <a:ahLst/>
            <a:cxnLst/>
            <a:rect l="l" t="t" r="r" b="b"/>
            <a:pathLst>
              <a:path w="9515475" h="8248650">
                <a:moveTo>
                  <a:pt x="0" y="0"/>
                </a:moveTo>
                <a:lnTo>
                  <a:pt x="9515474" y="0"/>
                </a:lnTo>
                <a:lnTo>
                  <a:pt x="9515474" y="8248649"/>
                </a:lnTo>
                <a:lnTo>
                  <a:pt x="0" y="8248649"/>
                </a:lnTo>
                <a:lnTo>
                  <a:pt x="0" y="0"/>
                </a:lnTo>
                <a:close/>
              </a:path>
            </a:pathLst>
          </a:custGeom>
          <a:solidFill>
            <a:srgbClr val="C29973">
              <a:alpha val="666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219960" cy="10287000"/>
          </a:xfrm>
          <a:custGeom>
            <a:avLst/>
            <a:gdLst/>
            <a:ahLst/>
            <a:cxnLst/>
            <a:rect l="l" t="t" r="r" b="b"/>
            <a:pathLst>
              <a:path w="2219960" h="10287000">
                <a:moveTo>
                  <a:pt x="0" y="10286998"/>
                </a:moveTo>
                <a:lnTo>
                  <a:pt x="0" y="0"/>
                </a:lnTo>
                <a:lnTo>
                  <a:pt x="2219726" y="0"/>
                </a:lnTo>
                <a:lnTo>
                  <a:pt x="2219726" y="10286998"/>
                </a:lnTo>
                <a:lnTo>
                  <a:pt x="0" y="10286998"/>
                </a:lnTo>
                <a:close/>
              </a:path>
            </a:pathLst>
          </a:custGeom>
          <a:solidFill>
            <a:srgbClr val="C29973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5297" y="2999729"/>
            <a:ext cx="703580" cy="4287520"/>
          </a:xfrm>
          <a:prstGeom prst="rect">
            <a:avLst/>
          </a:prstGeom>
        </p:spPr>
        <p:txBody>
          <a:bodyPr vert="vert270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1303655" algn="l"/>
                <a:tab pos="2567940" algn="l"/>
              </a:tabLst>
            </a:pPr>
            <a:r>
              <a:rPr sz="3600" spc="15" dirty="0">
                <a:solidFill>
                  <a:srgbClr val="FAFDF4"/>
                </a:solidFill>
                <a:latin typeface="Arial Narrow"/>
                <a:cs typeface="Arial Narrow"/>
              </a:rPr>
              <a:t>WHAT	</a:t>
            </a:r>
            <a:r>
              <a:rPr sz="3600" spc="-15" dirty="0">
                <a:solidFill>
                  <a:srgbClr val="FAFDF4"/>
                </a:solidFill>
                <a:latin typeface="Arial Narrow"/>
                <a:cs typeface="Arial Narrow"/>
              </a:rPr>
              <a:t>WE'LL	</a:t>
            </a:r>
            <a:r>
              <a:rPr sz="3600" spc="40" dirty="0">
                <a:solidFill>
                  <a:srgbClr val="FAFDF4"/>
                </a:solidFill>
                <a:latin typeface="Arial Narrow"/>
                <a:cs typeface="Arial Narrow"/>
              </a:rPr>
              <a:t>DISCUSS</a:t>
            </a:r>
            <a:endParaRPr sz="36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3325" y="314948"/>
            <a:ext cx="577659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i="0" spc="-245" dirty="0">
                <a:latin typeface="Arial Narrow"/>
                <a:cs typeface="Arial Narrow"/>
              </a:rPr>
              <a:t>TODAY'S</a:t>
            </a:r>
            <a:r>
              <a:rPr sz="7000" i="0" spc="505" dirty="0">
                <a:latin typeface="Arial Narrow"/>
                <a:cs typeface="Arial Narrow"/>
              </a:rPr>
              <a:t> </a:t>
            </a:r>
            <a:r>
              <a:rPr sz="7000" i="0" spc="-220" dirty="0">
                <a:latin typeface="Arial Narrow"/>
                <a:cs typeface="Arial Narrow"/>
              </a:rPr>
              <a:t>TOPICS</a:t>
            </a:r>
            <a:endParaRPr sz="70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77203" y="1547703"/>
            <a:ext cx="12230420" cy="8553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What is an Information Processing Model?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What Causes People to Remember and Forget?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How Can Memory Strategies Be Taught?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What Makes Information Meaningful?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How Do Metacognitive Skills Help Students Learn?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What Study Strategies Help Student Learn?</a:t>
            </a:r>
          </a:p>
          <a:p>
            <a:pPr marL="469900" marR="661035" indent="-457200">
              <a:lnSpc>
                <a:spcPct val="125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n-ID" sz="4400" spc="90" dirty="0" smtClean="0">
                <a:solidFill>
                  <a:srgbClr val="C29973"/>
                </a:solidFill>
                <a:latin typeface="Gill Sans MT"/>
                <a:cs typeface="Gill Sans MT"/>
              </a:rPr>
              <a:t>How Do Cognitive Teaching Strategies Help Student Learn?</a:t>
            </a:r>
            <a:endParaRPr sz="44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733800" y="497235"/>
            <a:ext cx="12323127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6600" i="0" spc="215" dirty="0" smtClean="0">
                <a:solidFill>
                  <a:srgbClr val="FAFDF4"/>
                </a:solidFill>
                <a:latin typeface="Arial Narrow"/>
                <a:cs typeface="Arial Narrow"/>
              </a:rPr>
              <a:t>Development of Neural Connection</a:t>
            </a:r>
            <a:endParaRPr sz="6600" dirty="0">
              <a:latin typeface="Arial Narrow"/>
              <a:cs typeface="Arial Narrow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4861" t="36459" r="44729" b="7292"/>
          <a:stretch/>
        </p:blipFill>
        <p:spPr>
          <a:xfrm>
            <a:off x="914400" y="1943100"/>
            <a:ext cx="16056927" cy="803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533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6725" y="571500"/>
            <a:ext cx="955865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>
                <a:latin typeface="Gill Sans MT"/>
                <a:cs typeface="Gill Sans MT"/>
              </a:rPr>
              <a:t>What </a:t>
            </a:r>
            <a:r>
              <a:rPr lang="en-ID" sz="6600" spc="90" dirty="0" smtClean="0">
                <a:latin typeface="Gill Sans MT"/>
                <a:cs typeface="Gill Sans MT"/>
              </a:rPr>
              <a:t>causes People to Remember or Forget?</a:t>
            </a:r>
            <a:endParaRPr lang="en-ID" sz="6600" spc="90" dirty="0">
              <a:latin typeface="Gill Sans MT"/>
              <a:cs typeface="Gill Sans MT"/>
            </a:endParaRP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 txBox="1"/>
          <p:nvPr/>
        </p:nvSpPr>
        <p:spPr>
          <a:xfrm>
            <a:off x="3962400" y="3874095"/>
            <a:ext cx="12877800" cy="2564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66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Forgetting and Remembering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66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Practice</a:t>
            </a:r>
            <a:endParaRPr sz="66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282667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767930" y="5648522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Retroactive Inhibition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This occurs when previously learned information is lost because it is mixed up with new and somewhat similar information.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i="0" spc="90" dirty="0" smtClean="0">
                <a:latin typeface="Gill Sans MT"/>
                <a:cs typeface="Gill Sans MT"/>
              </a:rPr>
              <a:t>Forgetting &amp; Remembering</a:t>
            </a:r>
            <a:endParaRPr lang="en-ID" sz="6000" i="0" spc="90" dirty="0">
              <a:latin typeface="Gill Sans MT"/>
              <a:cs typeface="Gill Sans MT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676400" y="2476500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Interference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Happens when information gets mixed up with, or pushed aside by, other information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2474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767930" y="5648522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Individual Differences in Resistance to Interference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This occurs when previously learned information is lost because it is mixed up with new and somewhat similar information.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i="0" spc="90" dirty="0" smtClean="0">
                <a:latin typeface="Gill Sans MT"/>
                <a:cs typeface="Gill Sans MT"/>
              </a:rPr>
              <a:t>Forgetting &amp; Remembering</a:t>
            </a:r>
            <a:endParaRPr lang="en-ID" sz="6000" i="0" spc="90" dirty="0">
              <a:latin typeface="Gill Sans MT"/>
              <a:cs typeface="Gill Sans MT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560576" y="1927647"/>
            <a:ext cx="14401800" cy="3172022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Proactive Inhibition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Occurs when learning one set of information interferes with learning later information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35961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767930" y="5648522"/>
            <a:ext cx="14401800" cy="2556469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Distributed Practice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ID" sz="4000" dirty="0" smtClean="0">
                <a:solidFill>
                  <a:schemeClr val="bg1"/>
                </a:solidFill>
              </a:rPr>
              <a:t>Practice a little each day over a period of time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i="0" spc="90" dirty="0" smtClean="0">
                <a:latin typeface="Gill Sans MT"/>
                <a:cs typeface="Gill Sans MT"/>
              </a:rPr>
              <a:t>Practice</a:t>
            </a:r>
            <a:endParaRPr lang="en-ID" sz="6000" i="0" spc="90" dirty="0">
              <a:latin typeface="Gill Sans MT"/>
              <a:cs typeface="Gill Sans MT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676400" y="2476500"/>
            <a:ext cx="14401800" cy="2818079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Massed Practice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practice newly learned information r intensively until it is thoroughly learned,</a:t>
            </a:r>
            <a:endParaRPr sz="44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4624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6725" y="571500"/>
            <a:ext cx="955865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 smtClean="0">
                <a:latin typeface="Gill Sans MT"/>
                <a:cs typeface="Gill Sans MT"/>
              </a:rPr>
              <a:t>How Can Memory Strategies Be Taught</a:t>
            </a:r>
            <a:endParaRPr lang="en-ID" sz="6600" spc="90" dirty="0">
              <a:latin typeface="Gill Sans MT"/>
              <a:cs typeface="Gill Sans MT"/>
            </a:endParaRP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 txBox="1"/>
          <p:nvPr/>
        </p:nvSpPr>
        <p:spPr>
          <a:xfrm>
            <a:off x="3962400" y="3238500"/>
            <a:ext cx="11350023" cy="3060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Verbal Learning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Paired Associate Learning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Serial and Free Recall Learning</a:t>
            </a:r>
            <a:endParaRPr sz="5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454257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i="0" spc="90" dirty="0" smtClean="0">
                <a:latin typeface="Gill Sans MT"/>
                <a:cs typeface="Gill Sans MT"/>
              </a:rPr>
              <a:t>Verbal Learning</a:t>
            </a:r>
            <a:endParaRPr lang="en-ID" sz="6000" i="0" spc="90" dirty="0">
              <a:latin typeface="Gill Sans MT"/>
              <a:cs typeface="Gill Sans MT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24928335"/>
              </p:ext>
            </p:extLst>
          </p:nvPr>
        </p:nvGraphicFramePr>
        <p:xfrm>
          <a:off x="3810000" y="2552700"/>
          <a:ext cx="10058400" cy="627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821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770978" y="4610100"/>
            <a:ext cx="14401800" cy="2202526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Imagery</a:t>
            </a:r>
            <a:endParaRPr sz="5400" b="1" dirty="0" smtClean="0">
              <a:latin typeface="Arial Narrow"/>
              <a:cs typeface="Arial Narrow"/>
            </a:endParaRPr>
          </a:p>
          <a:p>
            <a:r>
              <a:rPr lang="en-ID" sz="4800" dirty="0" smtClean="0">
                <a:solidFill>
                  <a:schemeClr val="bg1"/>
                </a:solidFill>
              </a:rPr>
              <a:t>Mental visualization of images to improve memory</a:t>
            </a:r>
            <a:r>
              <a:rPr lang="en-ID" sz="4000" dirty="0" smtClean="0">
                <a:solidFill>
                  <a:schemeClr val="bg1"/>
                </a:solidFill>
              </a:rPr>
              <a:t>.</a:t>
            </a:r>
            <a:endParaRPr sz="31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971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i="0" spc="90" dirty="0" smtClean="0">
                <a:latin typeface="Gill Sans MT"/>
                <a:cs typeface="Gill Sans MT"/>
              </a:rPr>
              <a:t>Paired-Associate Learning</a:t>
            </a:r>
            <a:endParaRPr lang="en-ID" sz="6000" i="0" spc="90" dirty="0">
              <a:latin typeface="Gill Sans MT"/>
              <a:cs typeface="Gill Sans MT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2770978" y="2026712"/>
            <a:ext cx="14401800" cy="1610056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Learning </a:t>
            </a:r>
            <a:r>
              <a:rPr lang="en-US" sz="4400" dirty="0">
                <a:solidFill>
                  <a:schemeClr val="bg1"/>
                </a:solidFill>
              </a:rPr>
              <a:t>of items </a:t>
            </a:r>
            <a:r>
              <a:rPr lang="en-US" sz="4400" dirty="0" smtClean="0">
                <a:solidFill>
                  <a:schemeClr val="bg1"/>
                </a:solidFill>
              </a:rPr>
              <a:t>in linked </a:t>
            </a:r>
            <a:r>
              <a:rPr lang="en-US" sz="4400" dirty="0">
                <a:solidFill>
                  <a:schemeClr val="bg1"/>
                </a:solidFill>
              </a:rPr>
              <a:t>pairs so that </a:t>
            </a:r>
            <a:r>
              <a:rPr lang="en-US" sz="4400" dirty="0" smtClean="0">
                <a:solidFill>
                  <a:schemeClr val="bg1"/>
                </a:solidFill>
              </a:rPr>
              <a:t>when one </a:t>
            </a:r>
            <a:r>
              <a:rPr lang="en-US" sz="4400" dirty="0">
                <a:solidFill>
                  <a:schemeClr val="bg1"/>
                </a:solidFill>
              </a:rPr>
              <a:t>member of a pair </a:t>
            </a:r>
            <a:r>
              <a:rPr lang="en-US" sz="4400" dirty="0" smtClean="0">
                <a:solidFill>
                  <a:schemeClr val="bg1"/>
                </a:solidFill>
              </a:rPr>
              <a:t>is presented</a:t>
            </a:r>
            <a:r>
              <a:rPr lang="en-US" sz="4400" dirty="0">
                <a:solidFill>
                  <a:schemeClr val="bg1"/>
                </a:solidFill>
              </a:rPr>
              <a:t>, the other can </a:t>
            </a:r>
            <a:r>
              <a:rPr lang="en-US" sz="4400" dirty="0" smtClean="0">
                <a:solidFill>
                  <a:schemeClr val="bg1"/>
                </a:solidFill>
              </a:rPr>
              <a:t>be recalled</a:t>
            </a:r>
            <a:r>
              <a:rPr lang="en-US" sz="4400" dirty="0">
                <a:solidFill>
                  <a:schemeClr val="bg1"/>
                </a:solidFill>
              </a:rPr>
              <a:t>.</a:t>
            </a:r>
            <a:endParaRPr sz="4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8600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6725" y="571500"/>
            <a:ext cx="955865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 smtClean="0">
                <a:latin typeface="Gill Sans MT"/>
                <a:cs typeface="Gill Sans MT"/>
              </a:rPr>
              <a:t>What Makes Information Meaningful?</a:t>
            </a:r>
            <a:endParaRPr lang="en-ID" sz="6600" spc="90" dirty="0">
              <a:latin typeface="Gill Sans MT"/>
              <a:cs typeface="Gill Sans MT"/>
            </a:endParaRP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 txBox="1"/>
          <p:nvPr/>
        </p:nvSpPr>
        <p:spPr>
          <a:xfrm>
            <a:off x="3962400" y="3238500"/>
            <a:ext cx="11350023" cy="1718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Rote versus Meaningful Learning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Schema Theory</a:t>
            </a:r>
            <a:endParaRPr sz="4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08539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6725" y="571500"/>
            <a:ext cx="955865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 smtClean="0">
                <a:latin typeface="Gill Sans MT"/>
                <a:cs typeface="Gill Sans MT"/>
              </a:rPr>
              <a:t>What Study Strategies Help Student Learn?</a:t>
            </a:r>
            <a:endParaRPr lang="en-ID" sz="6600" spc="90" dirty="0">
              <a:latin typeface="Gill Sans MT"/>
              <a:cs typeface="Gill Sans MT"/>
            </a:endParaRP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73726882"/>
              </p:ext>
            </p:extLst>
          </p:nvPr>
        </p:nvGraphicFramePr>
        <p:xfrm>
          <a:off x="4572000" y="3086100"/>
          <a:ext cx="10668000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176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12140" y="1030872"/>
            <a:ext cx="9344025" cy="8229600"/>
          </a:xfrm>
          <a:custGeom>
            <a:avLst/>
            <a:gdLst/>
            <a:ahLst/>
            <a:cxnLst/>
            <a:rect l="l" t="t" r="r" b="b"/>
            <a:pathLst>
              <a:path w="9344025" h="8229600">
                <a:moveTo>
                  <a:pt x="0" y="0"/>
                </a:moveTo>
                <a:lnTo>
                  <a:pt x="9344024" y="0"/>
                </a:lnTo>
                <a:lnTo>
                  <a:pt x="9344024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C29973">
              <a:alpha val="666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81411" y="6"/>
            <a:ext cx="2028825" cy="10287000"/>
          </a:xfrm>
          <a:custGeom>
            <a:avLst/>
            <a:gdLst/>
            <a:ahLst/>
            <a:cxnLst/>
            <a:rect l="l" t="t" r="r" b="b"/>
            <a:pathLst>
              <a:path w="2028825" h="10287000">
                <a:moveTo>
                  <a:pt x="0" y="0"/>
                </a:moveTo>
                <a:lnTo>
                  <a:pt x="2028824" y="0"/>
                </a:lnTo>
                <a:lnTo>
                  <a:pt x="2028824" y="10286993"/>
                </a:lnTo>
                <a:lnTo>
                  <a:pt x="0" y="10286993"/>
                </a:lnTo>
                <a:lnTo>
                  <a:pt x="0" y="0"/>
                </a:lnTo>
                <a:close/>
              </a:path>
            </a:pathLst>
          </a:custGeom>
          <a:solidFill>
            <a:srgbClr val="C29973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5"/>
            <a:ext cx="5907842" cy="102869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xfrm>
            <a:off x="8109285" y="1030872"/>
            <a:ext cx="10190907" cy="24947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7200" spc="90" dirty="0">
                <a:latin typeface="Gill Sans MT"/>
                <a:cs typeface="Gill Sans MT"/>
              </a:rPr>
              <a:t>What is an Information Processing </a:t>
            </a:r>
            <a:r>
              <a:rPr lang="en-ID" sz="7200" spc="90" dirty="0" smtClean="0">
                <a:latin typeface="Gill Sans MT"/>
                <a:cs typeface="Gill Sans MT"/>
              </a:rPr>
              <a:t>Theory?</a:t>
            </a:r>
            <a:endParaRPr lang="en-ID" sz="7200" spc="90" dirty="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ubTitle" idx="4"/>
          </p:nvPr>
        </p:nvSpPr>
        <p:spPr>
          <a:xfrm>
            <a:off x="2953921" y="4152900"/>
            <a:ext cx="14160927" cy="3020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35445" marR="5080">
              <a:lnSpc>
                <a:spcPct val="125000"/>
              </a:lnSpc>
              <a:spcBef>
                <a:spcPts val="100"/>
              </a:spcBef>
            </a:pPr>
            <a:r>
              <a:rPr lang="en-ID" sz="4000" spc="165" dirty="0" smtClean="0"/>
              <a:t>Cognitive theory of learning that describe the processing, storage, and retrieval of knowledge in the mind</a:t>
            </a:r>
            <a:endParaRPr sz="4000" spc="80" dirty="0"/>
          </a:p>
        </p:txBody>
      </p:sp>
    </p:spTree>
    <p:extLst>
      <p:ext uri="{BB962C8B-B14F-4D97-AF65-F5344CB8AC3E}">
        <p14:creationId xmlns:p14="http://schemas.microsoft.com/office/powerpoint/2010/main" val="2195974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310868" y="333606"/>
            <a:ext cx="1335427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 smtClean="0">
                <a:latin typeface="Gill Sans MT"/>
                <a:cs typeface="Gill Sans MT"/>
              </a:rPr>
              <a:t>How Do Cognitive Teaching Strategies Help Students Learn?</a:t>
            </a:r>
            <a:endParaRPr lang="en-ID" sz="6600" spc="90" dirty="0">
              <a:latin typeface="Gill Sans MT"/>
              <a:cs typeface="Gill Sans MT"/>
            </a:endParaRP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 txBox="1"/>
          <p:nvPr/>
        </p:nvSpPr>
        <p:spPr>
          <a:xfrm>
            <a:off x="3962400" y="3238500"/>
            <a:ext cx="11350023" cy="3383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60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Making Learning Relevant and Activating Prior Knowledge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60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Organizing Information</a:t>
            </a:r>
            <a:endParaRPr sz="60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749280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034312" y="3150307"/>
            <a:ext cx="9558655" cy="10390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500" spc="350" dirty="0" smtClean="0">
                <a:solidFill>
                  <a:srgbClr val="FAFDF4"/>
                </a:solidFill>
                <a:latin typeface="Arial Narrow"/>
                <a:cs typeface="Arial Narrow"/>
              </a:rPr>
              <a:t>Thank you</a:t>
            </a:r>
            <a:r>
              <a:rPr sz="6500" spc="145" dirty="0" smtClean="0">
                <a:solidFill>
                  <a:srgbClr val="FAFDF4"/>
                </a:solidFill>
                <a:latin typeface="Arial Narrow"/>
                <a:cs typeface="Arial Narrow"/>
              </a:rPr>
              <a:t>.</a:t>
            </a: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51710" y="1028931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24766" y="1028931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75074" y="1028701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6725" y="571500"/>
            <a:ext cx="9558655" cy="34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600" spc="90" dirty="0">
                <a:latin typeface="Gill Sans MT"/>
                <a:cs typeface="Gill Sans MT"/>
              </a:rPr>
              <a:t>What is an Information Processing Model?</a:t>
            </a:r>
          </a:p>
          <a:p>
            <a:pPr marL="12700" marR="5080">
              <a:lnSpc>
                <a:spcPct val="111500"/>
              </a:lnSpc>
              <a:spcBef>
                <a:spcPts val="100"/>
              </a:spcBef>
            </a:pPr>
            <a:endParaRPr sz="6500" dirty="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16536" y="333606"/>
            <a:ext cx="429895" cy="695325"/>
          </a:xfrm>
          <a:custGeom>
            <a:avLst/>
            <a:gdLst/>
            <a:ahLst/>
            <a:cxnLst/>
            <a:rect l="l" t="t" r="r" b="b"/>
            <a:pathLst>
              <a:path w="429894" h="695325">
                <a:moveTo>
                  <a:pt x="217654" y="694828"/>
                </a:moveTo>
                <a:lnTo>
                  <a:pt x="172519" y="690820"/>
                </a:lnTo>
                <a:lnTo>
                  <a:pt x="131470" y="678792"/>
                </a:lnTo>
                <a:lnTo>
                  <a:pt x="94511" y="658732"/>
                </a:lnTo>
                <a:lnTo>
                  <a:pt x="61648" y="630630"/>
                </a:lnTo>
                <a:lnTo>
                  <a:pt x="34672" y="595486"/>
                </a:lnTo>
                <a:lnTo>
                  <a:pt x="15407" y="554189"/>
                </a:lnTo>
                <a:lnTo>
                  <a:pt x="3851" y="506748"/>
                </a:lnTo>
                <a:lnTo>
                  <a:pt x="0" y="453170"/>
                </a:lnTo>
                <a:lnTo>
                  <a:pt x="2306" y="412334"/>
                </a:lnTo>
                <a:lnTo>
                  <a:pt x="9226" y="372056"/>
                </a:lnTo>
                <a:lnTo>
                  <a:pt x="20760" y="332337"/>
                </a:lnTo>
                <a:lnTo>
                  <a:pt x="36907" y="293176"/>
                </a:lnTo>
                <a:lnTo>
                  <a:pt x="57667" y="254573"/>
                </a:lnTo>
                <a:lnTo>
                  <a:pt x="83040" y="216529"/>
                </a:lnTo>
                <a:lnTo>
                  <a:pt x="113026" y="179043"/>
                </a:lnTo>
                <a:lnTo>
                  <a:pt x="147624" y="142117"/>
                </a:lnTo>
                <a:lnTo>
                  <a:pt x="186836" y="105749"/>
                </a:lnTo>
                <a:lnTo>
                  <a:pt x="230660" y="69940"/>
                </a:lnTo>
                <a:lnTo>
                  <a:pt x="279097" y="34690"/>
                </a:lnTo>
                <a:lnTo>
                  <a:pt x="332146" y="0"/>
                </a:lnTo>
                <a:lnTo>
                  <a:pt x="354823" y="35204"/>
                </a:lnTo>
                <a:lnTo>
                  <a:pt x="301048" y="72815"/>
                </a:lnTo>
                <a:lnTo>
                  <a:pt x="254326" y="110425"/>
                </a:lnTo>
                <a:lnTo>
                  <a:pt x="214645" y="148032"/>
                </a:lnTo>
                <a:lnTo>
                  <a:pt x="181990" y="185637"/>
                </a:lnTo>
                <a:lnTo>
                  <a:pt x="156351" y="223239"/>
                </a:lnTo>
                <a:lnTo>
                  <a:pt x="137714" y="260838"/>
                </a:lnTo>
                <a:lnTo>
                  <a:pt x="126066" y="298435"/>
                </a:lnTo>
                <a:lnTo>
                  <a:pt x="121395" y="336028"/>
                </a:lnTo>
                <a:lnTo>
                  <a:pt x="351066" y="336028"/>
                </a:lnTo>
                <a:lnTo>
                  <a:pt x="357364" y="340034"/>
                </a:lnTo>
                <a:lnTo>
                  <a:pt x="387268" y="369947"/>
                </a:lnTo>
                <a:lnTo>
                  <a:pt x="410064" y="405809"/>
                </a:lnTo>
                <a:lnTo>
                  <a:pt x="424593" y="446459"/>
                </a:lnTo>
                <a:lnTo>
                  <a:pt x="429694" y="490735"/>
                </a:lnTo>
                <a:lnTo>
                  <a:pt x="429546" y="497442"/>
                </a:lnTo>
                <a:lnTo>
                  <a:pt x="429131" y="504058"/>
                </a:lnTo>
                <a:lnTo>
                  <a:pt x="428495" y="510602"/>
                </a:lnTo>
                <a:lnTo>
                  <a:pt x="427683" y="517093"/>
                </a:lnTo>
                <a:lnTo>
                  <a:pt x="427783" y="518630"/>
                </a:lnTo>
                <a:lnTo>
                  <a:pt x="413306" y="586281"/>
                </a:lnTo>
                <a:lnTo>
                  <a:pt x="369902" y="643228"/>
                </a:lnTo>
                <a:lnTo>
                  <a:pt x="338681" y="665811"/>
                </a:lnTo>
                <a:lnTo>
                  <a:pt x="302906" y="681935"/>
                </a:lnTo>
                <a:lnTo>
                  <a:pt x="262567" y="691605"/>
                </a:lnTo>
                <a:lnTo>
                  <a:pt x="217654" y="694828"/>
                </a:lnTo>
                <a:close/>
              </a:path>
              <a:path w="429894" h="695325">
                <a:moveTo>
                  <a:pt x="351066" y="336028"/>
                </a:moveTo>
                <a:lnTo>
                  <a:pt x="121395" y="336028"/>
                </a:lnTo>
                <a:lnTo>
                  <a:pt x="146888" y="319891"/>
                </a:lnTo>
                <a:lnTo>
                  <a:pt x="174851" y="307805"/>
                </a:lnTo>
                <a:lnTo>
                  <a:pt x="204892" y="300222"/>
                </a:lnTo>
                <a:lnTo>
                  <a:pt x="236619" y="297594"/>
                </a:lnTo>
                <a:lnTo>
                  <a:pt x="280879" y="302696"/>
                </a:lnTo>
                <a:lnTo>
                  <a:pt x="321515" y="317230"/>
                </a:lnTo>
                <a:lnTo>
                  <a:pt x="351066" y="336028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431" y="283735"/>
            <a:ext cx="441959" cy="695325"/>
          </a:xfrm>
          <a:custGeom>
            <a:avLst/>
            <a:gdLst/>
            <a:ahLst/>
            <a:cxnLst/>
            <a:rect l="l" t="t" r="r" b="b"/>
            <a:pathLst>
              <a:path w="441960" h="695325">
                <a:moveTo>
                  <a:pt x="217654" y="694883"/>
                </a:moveTo>
                <a:lnTo>
                  <a:pt x="172521" y="690871"/>
                </a:lnTo>
                <a:lnTo>
                  <a:pt x="131475" y="678833"/>
                </a:lnTo>
                <a:lnTo>
                  <a:pt x="94523" y="658764"/>
                </a:lnTo>
                <a:lnTo>
                  <a:pt x="61667" y="630658"/>
                </a:lnTo>
                <a:lnTo>
                  <a:pt x="34680" y="595515"/>
                </a:lnTo>
                <a:lnTo>
                  <a:pt x="15409" y="554221"/>
                </a:lnTo>
                <a:lnTo>
                  <a:pt x="3851" y="506783"/>
                </a:lnTo>
                <a:lnTo>
                  <a:pt x="0" y="453206"/>
                </a:lnTo>
                <a:lnTo>
                  <a:pt x="2306" y="412362"/>
                </a:lnTo>
                <a:lnTo>
                  <a:pt x="9227" y="372077"/>
                </a:lnTo>
                <a:lnTo>
                  <a:pt x="20760" y="332352"/>
                </a:lnTo>
                <a:lnTo>
                  <a:pt x="36908" y="293186"/>
                </a:lnTo>
                <a:lnTo>
                  <a:pt x="57669" y="254580"/>
                </a:lnTo>
                <a:lnTo>
                  <a:pt x="83043" y="216533"/>
                </a:lnTo>
                <a:lnTo>
                  <a:pt x="113031" y="179046"/>
                </a:lnTo>
                <a:lnTo>
                  <a:pt x="147632" y="142118"/>
                </a:lnTo>
                <a:lnTo>
                  <a:pt x="186847" y="105750"/>
                </a:lnTo>
                <a:lnTo>
                  <a:pt x="230676" y="69940"/>
                </a:lnTo>
                <a:lnTo>
                  <a:pt x="279118" y="34690"/>
                </a:lnTo>
                <a:lnTo>
                  <a:pt x="332174" y="0"/>
                </a:lnTo>
                <a:lnTo>
                  <a:pt x="354832" y="35186"/>
                </a:lnTo>
                <a:lnTo>
                  <a:pt x="299975" y="73585"/>
                </a:lnTo>
                <a:lnTo>
                  <a:pt x="252435" y="111985"/>
                </a:lnTo>
                <a:lnTo>
                  <a:pt x="212210" y="150386"/>
                </a:lnTo>
                <a:lnTo>
                  <a:pt x="179301" y="188787"/>
                </a:lnTo>
                <a:lnTo>
                  <a:pt x="153706" y="227187"/>
                </a:lnTo>
                <a:lnTo>
                  <a:pt x="135425" y="265584"/>
                </a:lnTo>
                <a:lnTo>
                  <a:pt x="124457" y="303978"/>
                </a:lnTo>
                <a:lnTo>
                  <a:pt x="120801" y="342368"/>
                </a:lnTo>
                <a:lnTo>
                  <a:pt x="120801" y="343594"/>
                </a:lnTo>
                <a:lnTo>
                  <a:pt x="120993" y="344600"/>
                </a:lnTo>
                <a:lnTo>
                  <a:pt x="120993" y="345790"/>
                </a:lnTo>
                <a:lnTo>
                  <a:pt x="374784" y="345790"/>
                </a:lnTo>
                <a:lnTo>
                  <a:pt x="398924" y="369946"/>
                </a:lnTo>
                <a:lnTo>
                  <a:pt x="421717" y="405813"/>
                </a:lnTo>
                <a:lnTo>
                  <a:pt x="436244" y="446467"/>
                </a:lnTo>
                <a:lnTo>
                  <a:pt x="441344" y="490744"/>
                </a:lnTo>
                <a:lnTo>
                  <a:pt x="438201" y="525568"/>
                </a:lnTo>
                <a:lnTo>
                  <a:pt x="414772" y="588443"/>
                </a:lnTo>
                <a:lnTo>
                  <a:pt x="390311" y="621207"/>
                </a:lnTo>
                <a:lnTo>
                  <a:pt x="387815" y="624098"/>
                </a:lnTo>
                <a:lnTo>
                  <a:pt x="386608" y="625379"/>
                </a:lnTo>
                <a:lnTo>
                  <a:pt x="385501" y="626660"/>
                </a:lnTo>
                <a:lnTo>
                  <a:pt x="384267" y="627885"/>
                </a:lnTo>
                <a:lnTo>
                  <a:pt x="379594" y="633036"/>
                </a:lnTo>
                <a:lnTo>
                  <a:pt x="375361" y="638434"/>
                </a:lnTo>
                <a:lnTo>
                  <a:pt x="369902" y="643237"/>
                </a:lnTo>
                <a:lnTo>
                  <a:pt x="338687" y="665835"/>
                </a:lnTo>
                <a:lnTo>
                  <a:pt x="302902" y="681974"/>
                </a:lnTo>
                <a:lnTo>
                  <a:pt x="262556" y="691656"/>
                </a:lnTo>
                <a:lnTo>
                  <a:pt x="217654" y="694883"/>
                </a:lnTo>
                <a:close/>
              </a:path>
              <a:path w="441960" h="695325">
                <a:moveTo>
                  <a:pt x="374784" y="345790"/>
                </a:moveTo>
                <a:lnTo>
                  <a:pt x="120993" y="345790"/>
                </a:lnTo>
                <a:lnTo>
                  <a:pt x="148366" y="325627"/>
                </a:lnTo>
                <a:lnTo>
                  <a:pt x="179085" y="310457"/>
                </a:lnTo>
                <a:lnTo>
                  <a:pt x="212581" y="300899"/>
                </a:lnTo>
                <a:lnTo>
                  <a:pt x="248287" y="297575"/>
                </a:lnTo>
                <a:lnTo>
                  <a:pt x="292546" y="302679"/>
                </a:lnTo>
                <a:lnTo>
                  <a:pt x="333179" y="317217"/>
                </a:lnTo>
                <a:lnTo>
                  <a:pt x="369025" y="340026"/>
                </a:lnTo>
                <a:lnTo>
                  <a:pt x="374784" y="34579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" y="1376593"/>
            <a:ext cx="0" cy="8229600"/>
          </a:xfrm>
          <a:custGeom>
            <a:avLst/>
            <a:gdLst/>
            <a:ahLst/>
            <a:cxnLst/>
            <a:rect l="l" t="t" r="r" b="b"/>
            <a:pathLst>
              <a:path h="8229600">
                <a:moveTo>
                  <a:pt x="0" y="0"/>
                </a:moveTo>
                <a:lnTo>
                  <a:pt x="0" y="8229599"/>
                </a:lnTo>
              </a:path>
            </a:pathLst>
          </a:custGeom>
          <a:ln w="47624">
            <a:solidFill>
              <a:srgbClr val="FAFD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 txBox="1"/>
          <p:nvPr/>
        </p:nvSpPr>
        <p:spPr>
          <a:xfrm>
            <a:off x="3962400" y="3238500"/>
            <a:ext cx="11350023" cy="51552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Sensory Register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Short Term Working Memory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Long Term Memory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Factors that Enhance LTM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Other Information Processing Models</a:t>
            </a:r>
          </a:p>
          <a:p>
            <a:pPr marL="584200" marR="661035" indent="-571500">
              <a:lnSpc>
                <a:spcPct val="125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400" spc="90" dirty="0" smtClean="0">
                <a:solidFill>
                  <a:schemeClr val="bg1"/>
                </a:solidFill>
                <a:latin typeface="Gill Sans MT"/>
                <a:cs typeface="Gill Sans MT"/>
              </a:rPr>
              <a:t>Research on The Brain</a:t>
            </a:r>
            <a:endParaRPr sz="4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8915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24000" y="2324100"/>
            <a:ext cx="14401800" cy="3787575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95"/>
              </a:spcBef>
            </a:pPr>
            <a:r>
              <a:rPr lang="en-ID" sz="5400" b="1" spc="55" dirty="0" smtClean="0">
                <a:solidFill>
                  <a:srgbClr val="FAFDF4"/>
                </a:solidFill>
                <a:latin typeface="Arial Narrow"/>
                <a:cs typeface="Arial Narrow"/>
              </a:rPr>
              <a:t>SENSORY REGISTER</a:t>
            </a:r>
            <a:endParaRPr sz="5400" b="1" dirty="0">
              <a:latin typeface="Arial Narrow"/>
              <a:cs typeface="Arial Narrow"/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R</a:t>
            </a:r>
            <a:r>
              <a:rPr lang="en-US" sz="4000" dirty="0" smtClean="0">
                <a:solidFill>
                  <a:schemeClr val="bg1"/>
                </a:solidFill>
              </a:rPr>
              <a:t>eceive large </a:t>
            </a:r>
            <a:r>
              <a:rPr lang="en-US" sz="4000" dirty="0">
                <a:solidFill>
                  <a:schemeClr val="bg1"/>
                </a:solidFill>
              </a:rPr>
              <a:t>a</a:t>
            </a:r>
            <a:r>
              <a:rPr lang="en-US" sz="4000" dirty="0" smtClean="0">
                <a:solidFill>
                  <a:schemeClr val="bg1"/>
                </a:solidFill>
              </a:rPr>
              <a:t>mounts </a:t>
            </a:r>
            <a:r>
              <a:rPr lang="en-US" sz="4000" dirty="0">
                <a:solidFill>
                  <a:schemeClr val="bg1"/>
                </a:solidFill>
              </a:rPr>
              <a:t>of information from each of the senses (sight, hearing, touch, smell, </a:t>
            </a:r>
            <a:r>
              <a:rPr lang="en-US" sz="4000" dirty="0" smtClean="0">
                <a:solidFill>
                  <a:schemeClr val="bg1"/>
                </a:solidFill>
              </a:rPr>
              <a:t>taste) and </a:t>
            </a:r>
            <a:r>
              <a:rPr lang="en-US" sz="4000" dirty="0">
                <a:solidFill>
                  <a:schemeClr val="bg1"/>
                </a:solidFill>
              </a:rPr>
              <a:t>hold it for a very short time, no more than a couple of second</a:t>
            </a:r>
            <a:endParaRPr sz="4000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0" y="168014"/>
            <a:ext cx="16730472" cy="1210781"/>
          </a:xfrm>
          <a:custGeom>
            <a:avLst/>
            <a:gdLst/>
            <a:ahLst/>
            <a:cxnLst/>
            <a:rect l="l" t="t" r="r" b="b"/>
            <a:pathLst>
              <a:path w="17259300" h="1590675">
                <a:moveTo>
                  <a:pt x="17259299" y="1590674"/>
                </a:moveTo>
                <a:lnTo>
                  <a:pt x="0" y="1590674"/>
                </a:lnTo>
                <a:lnTo>
                  <a:pt x="0" y="0"/>
                </a:lnTo>
                <a:lnTo>
                  <a:pt x="17259299" y="0"/>
                </a:lnTo>
                <a:lnTo>
                  <a:pt x="17259299" y="1590674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354" y="331842"/>
            <a:ext cx="13786935" cy="1046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00"/>
              </a:spcBef>
            </a:pPr>
            <a:r>
              <a:rPr lang="en-ID" sz="6000" spc="90" dirty="0">
                <a:latin typeface="Gill Sans MT"/>
                <a:cs typeface="Gill Sans MT"/>
              </a:rPr>
              <a:t>What is an Information Processing Model?</a:t>
            </a:r>
          </a:p>
        </p:txBody>
      </p:sp>
    </p:spTree>
    <p:extLst>
      <p:ext uri="{BB962C8B-B14F-4D97-AF65-F5344CB8AC3E}">
        <p14:creationId xmlns:p14="http://schemas.microsoft.com/office/powerpoint/2010/main" val="147510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19100"/>
            <a:ext cx="12394183" cy="738664"/>
          </a:xfrm>
        </p:spPr>
        <p:txBody>
          <a:bodyPr/>
          <a:lstStyle/>
          <a:p>
            <a:r>
              <a:rPr lang="en-ID" sz="4800" dirty="0" smtClean="0">
                <a:solidFill>
                  <a:schemeClr val="tx1"/>
                </a:solidFill>
              </a:rPr>
              <a:t>The Sequence of Information Processing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19" t="16666" r="6076" b="11458"/>
          <a:stretch/>
        </p:blipFill>
        <p:spPr>
          <a:xfrm>
            <a:off x="609600" y="1790700"/>
            <a:ext cx="17221199" cy="820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8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495300"/>
            <a:ext cx="12394183" cy="830997"/>
          </a:xfrm>
        </p:spPr>
        <p:txBody>
          <a:bodyPr/>
          <a:lstStyle/>
          <a:p>
            <a:r>
              <a:rPr lang="en-ID" sz="5400" dirty="0" smtClean="0">
                <a:solidFill>
                  <a:schemeClr val="tx1"/>
                </a:solidFill>
              </a:rPr>
              <a:t>Display Used in Sensory Register</a:t>
            </a:r>
            <a:endParaRPr lang="en-US" sz="5400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87368103"/>
              </p:ext>
            </p:extLst>
          </p:nvPr>
        </p:nvGraphicFramePr>
        <p:xfrm>
          <a:off x="1878583" y="2705100"/>
          <a:ext cx="14554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087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73841" y="2235981"/>
            <a:ext cx="13344525" cy="2657475"/>
          </a:xfrm>
          <a:custGeom>
            <a:avLst/>
            <a:gdLst/>
            <a:ahLst/>
            <a:cxnLst/>
            <a:rect l="l" t="t" r="r" b="b"/>
            <a:pathLst>
              <a:path w="13344525" h="2657475">
                <a:moveTo>
                  <a:pt x="0" y="0"/>
                </a:moveTo>
                <a:lnTo>
                  <a:pt x="13344524" y="0"/>
                </a:lnTo>
                <a:lnTo>
                  <a:pt x="13344524" y="2657474"/>
                </a:lnTo>
                <a:lnTo>
                  <a:pt x="0" y="2657474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91159" y="2235981"/>
            <a:ext cx="0" cy="2657475"/>
          </a:xfrm>
          <a:custGeom>
            <a:avLst/>
            <a:gdLst/>
            <a:ahLst/>
            <a:cxnLst/>
            <a:rect l="l" t="t" r="r" b="b"/>
            <a:pathLst>
              <a:path h="2657475">
                <a:moveTo>
                  <a:pt x="0" y="0"/>
                </a:moveTo>
                <a:lnTo>
                  <a:pt x="0" y="2657474"/>
                </a:lnTo>
              </a:path>
            </a:pathLst>
          </a:custGeom>
          <a:ln w="47624">
            <a:solidFill>
              <a:srgbClr val="C2997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73841" y="3021137"/>
            <a:ext cx="399351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2835">
              <a:lnSpc>
                <a:spcPct val="100000"/>
              </a:lnSpc>
              <a:spcBef>
                <a:spcPts val="100"/>
              </a:spcBef>
            </a:pPr>
            <a:r>
              <a:rPr lang="en-ID" sz="7000" i="0" spc="500" dirty="0" smtClean="0">
                <a:latin typeface="Arial Narrow"/>
                <a:cs typeface="Arial Narrow"/>
              </a:rPr>
              <a:t>01</a:t>
            </a:r>
            <a:endParaRPr sz="70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14972" y="2235981"/>
            <a:ext cx="9304020" cy="2439129"/>
          </a:xfrm>
          <a:prstGeom prst="rect">
            <a:avLst/>
          </a:prstGeom>
          <a:solidFill>
            <a:srgbClr val="FAFDF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150" dirty="0">
              <a:latin typeface="Times New Roman"/>
              <a:cs typeface="Times New Roman"/>
            </a:endParaRPr>
          </a:p>
          <a:p>
            <a:pPr marL="725170">
              <a:lnSpc>
                <a:spcPct val="100000"/>
              </a:lnSpc>
              <a:tabLst>
                <a:tab pos="1243965" algn="l"/>
                <a:tab pos="3093720" algn="l"/>
                <a:tab pos="4968240" algn="l"/>
                <a:tab pos="6814184" algn="l"/>
              </a:tabLst>
            </a:pPr>
            <a:r>
              <a:rPr lang="en-ID" sz="4400" i="1" spc="105" dirty="0" smtClean="0">
                <a:solidFill>
                  <a:srgbClr val="C29973"/>
                </a:solidFill>
                <a:latin typeface="Calibri"/>
                <a:cs typeface="Calibri"/>
              </a:rPr>
              <a:t>People must pay attention to information if they are to retain it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73841" y="5297751"/>
            <a:ext cx="13344525" cy="3308598"/>
          </a:xfrm>
          <a:custGeom>
            <a:avLst/>
            <a:gdLst/>
            <a:ahLst/>
            <a:cxnLst/>
            <a:rect l="l" t="t" r="r" b="b"/>
            <a:pathLst>
              <a:path w="13344525" h="2657475">
                <a:moveTo>
                  <a:pt x="0" y="0"/>
                </a:moveTo>
                <a:lnTo>
                  <a:pt x="13344524" y="0"/>
                </a:lnTo>
                <a:lnTo>
                  <a:pt x="13344524" y="2657474"/>
                </a:lnTo>
                <a:lnTo>
                  <a:pt x="0" y="2657474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 flipH="1">
            <a:off x="6445440" y="5297751"/>
            <a:ext cx="45719" cy="3308598"/>
          </a:xfrm>
          <a:custGeom>
            <a:avLst/>
            <a:gdLst/>
            <a:ahLst/>
            <a:cxnLst/>
            <a:rect l="l" t="t" r="r" b="b"/>
            <a:pathLst>
              <a:path h="2657475">
                <a:moveTo>
                  <a:pt x="0" y="0"/>
                </a:moveTo>
                <a:lnTo>
                  <a:pt x="0" y="2657474"/>
                </a:lnTo>
              </a:path>
            </a:pathLst>
          </a:custGeom>
          <a:ln w="47624">
            <a:solidFill>
              <a:srgbClr val="C2997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73841" y="6082906"/>
            <a:ext cx="399351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02360">
              <a:lnSpc>
                <a:spcPct val="100000"/>
              </a:lnSpc>
              <a:spcBef>
                <a:spcPts val="100"/>
              </a:spcBef>
            </a:pPr>
            <a:r>
              <a:rPr lang="en-ID" sz="7000" spc="425" dirty="0" smtClean="0">
                <a:solidFill>
                  <a:srgbClr val="C29973"/>
                </a:solidFill>
                <a:latin typeface="Arial Narrow"/>
                <a:cs typeface="Arial Narrow"/>
              </a:rPr>
              <a:t>02</a:t>
            </a:r>
            <a:endParaRPr sz="7000" dirty="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14972" y="5297751"/>
            <a:ext cx="9304020" cy="3308598"/>
          </a:xfrm>
          <a:prstGeom prst="rect">
            <a:avLst/>
          </a:prstGeom>
          <a:solidFill>
            <a:srgbClr val="FAFDF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9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 dirty="0" smtClean="0">
              <a:latin typeface="Times New Roman"/>
              <a:cs typeface="Times New Roman"/>
            </a:endParaRPr>
          </a:p>
          <a:p>
            <a:pPr marL="725170">
              <a:lnSpc>
                <a:spcPct val="100000"/>
              </a:lnSpc>
              <a:tabLst>
                <a:tab pos="1951989" algn="l"/>
                <a:tab pos="3041650" algn="l"/>
                <a:tab pos="4603750" algn="l"/>
                <a:tab pos="5139690" algn="l"/>
                <a:tab pos="6337935" algn="l"/>
              </a:tabLst>
            </a:pPr>
            <a:r>
              <a:rPr lang="en-ID" sz="4400" i="1" spc="229" dirty="0" smtClean="0">
                <a:solidFill>
                  <a:srgbClr val="C29973"/>
                </a:solidFill>
                <a:latin typeface="Calibri"/>
                <a:cs typeface="Calibri"/>
              </a:rPr>
              <a:t>It takes time to bring all the information seen in a moment into consciousness</a:t>
            </a:r>
            <a:endParaRPr sz="4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7124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AF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99485" cy="10287000"/>
          </a:xfrm>
          <a:custGeom>
            <a:avLst/>
            <a:gdLst/>
            <a:ahLst/>
            <a:cxnLst/>
            <a:rect l="l" t="t" r="r" b="b"/>
            <a:pathLst>
              <a:path w="3499485" h="10287000">
                <a:moveTo>
                  <a:pt x="0" y="10286999"/>
                </a:moveTo>
                <a:lnTo>
                  <a:pt x="0" y="0"/>
                </a:lnTo>
                <a:lnTo>
                  <a:pt x="3499171" y="0"/>
                </a:lnTo>
                <a:lnTo>
                  <a:pt x="3499171" y="10286999"/>
                </a:lnTo>
                <a:lnTo>
                  <a:pt x="0" y="10286999"/>
                </a:lnTo>
                <a:close/>
              </a:path>
            </a:pathLst>
          </a:custGeom>
          <a:solidFill>
            <a:srgbClr val="C29973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70420" y="0"/>
            <a:ext cx="12792075" cy="9260840"/>
          </a:xfrm>
          <a:custGeom>
            <a:avLst/>
            <a:gdLst/>
            <a:ahLst/>
            <a:cxnLst/>
            <a:rect l="l" t="t" r="r" b="b"/>
            <a:pathLst>
              <a:path w="12792075" h="9260840">
                <a:moveTo>
                  <a:pt x="0" y="0"/>
                </a:moveTo>
                <a:lnTo>
                  <a:pt x="12792074" y="0"/>
                </a:lnTo>
                <a:lnTo>
                  <a:pt x="12792074" y="9260710"/>
                </a:lnTo>
                <a:lnTo>
                  <a:pt x="0" y="9260710"/>
                </a:lnTo>
                <a:lnTo>
                  <a:pt x="0" y="0"/>
                </a:lnTo>
                <a:close/>
              </a:path>
            </a:pathLst>
          </a:custGeom>
          <a:solidFill>
            <a:srgbClr val="C29973">
              <a:alpha val="666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70420" y="9224176"/>
            <a:ext cx="12792075" cy="38100"/>
          </a:xfrm>
          <a:custGeom>
            <a:avLst/>
            <a:gdLst/>
            <a:ahLst/>
            <a:cxnLst/>
            <a:rect l="l" t="t" r="r" b="b"/>
            <a:pathLst>
              <a:path w="12792075" h="38100">
                <a:moveTo>
                  <a:pt x="0" y="38099"/>
                </a:moveTo>
                <a:lnTo>
                  <a:pt x="12792074" y="38099"/>
                </a:lnTo>
                <a:lnTo>
                  <a:pt x="12792074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C299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19956" y="481523"/>
            <a:ext cx="286448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3650" algn="l"/>
              </a:tabLst>
            </a:pPr>
            <a:r>
              <a:rPr lang="en-ID" sz="4400" b="1" spc="270" dirty="0" smtClean="0">
                <a:solidFill>
                  <a:schemeClr val="accent6">
                    <a:lumMod val="75000"/>
                  </a:schemeClr>
                </a:solidFill>
              </a:rPr>
              <a:t>Perception</a:t>
            </a:r>
            <a:endParaRPr sz="4400" b="1" spc="204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16908" y="1575518"/>
            <a:ext cx="13148690" cy="84869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spc="165" dirty="0" smtClean="0">
                <a:solidFill>
                  <a:srgbClr val="C29973"/>
                </a:solidFill>
                <a:latin typeface="Gill Sans MT"/>
                <a:cs typeface="Gill Sans MT"/>
              </a:rPr>
              <a:t>Mental interpretation and is influenced by our mental state, past experience, knowledge, motivation and many other factors</a:t>
            </a:r>
            <a:r>
              <a:rPr sz="4000" spc="140" dirty="0" smtClean="0">
                <a:solidFill>
                  <a:srgbClr val="C29973"/>
                </a:solidFill>
                <a:latin typeface="Gill Sans MT"/>
                <a:cs typeface="Gill Sans MT"/>
              </a:rPr>
              <a:t>.</a:t>
            </a:r>
            <a:endParaRPr sz="40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21715" algn="l"/>
              </a:tabLst>
            </a:pPr>
            <a:r>
              <a:rPr lang="en-ID" sz="4400" b="1" i="1" spc="275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Attention</a:t>
            </a:r>
            <a:endParaRPr sz="4400" b="1" dirty="0">
              <a:solidFill>
                <a:schemeClr val="accent6">
                  <a:lumMod val="75000"/>
                </a:schemeClr>
              </a:solidFill>
              <a:latin typeface="Calibri"/>
              <a:cs typeface="Calibri"/>
            </a:endParaRPr>
          </a:p>
          <a:p>
            <a:pPr marL="12700" marR="231140">
              <a:spcBef>
                <a:spcPts val="1925"/>
              </a:spcBef>
            </a:pPr>
            <a:r>
              <a:rPr lang="en-ID" sz="4000" spc="165" dirty="0" smtClean="0">
                <a:solidFill>
                  <a:srgbClr val="C29973"/>
                </a:solidFill>
                <a:latin typeface="Gill Sans MT"/>
                <a:cs typeface="Gill Sans MT"/>
              </a:rPr>
              <a:t>Active focus on certain stimuli to the exclusion of others</a:t>
            </a:r>
            <a:endParaRPr sz="40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483485" algn="l"/>
                <a:tab pos="3257550" algn="l"/>
              </a:tabLst>
            </a:pPr>
            <a:r>
              <a:rPr lang="en-ID" sz="4400" b="1" i="1" spc="254" dirty="0" smtClean="0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Gaining Attention</a:t>
            </a:r>
            <a:endParaRPr sz="4400" b="1" dirty="0" smtClean="0">
              <a:solidFill>
                <a:schemeClr val="accent6">
                  <a:lumMod val="75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25"/>
              </a:spcBef>
            </a:pPr>
            <a:r>
              <a:rPr lang="en-ID" sz="3000" spc="165" dirty="0" smtClean="0">
                <a:solidFill>
                  <a:srgbClr val="C29973"/>
                </a:solidFill>
                <a:latin typeface="Gill Sans MT"/>
                <a:cs typeface="Gill Sans MT"/>
              </a:rPr>
              <a:t>“</a:t>
            </a:r>
            <a:r>
              <a:rPr lang="en-ID" sz="4000" spc="165" dirty="0" smtClean="0">
                <a:solidFill>
                  <a:srgbClr val="C29973"/>
                </a:solidFill>
                <a:latin typeface="Gill Sans MT"/>
                <a:cs typeface="Gill Sans MT"/>
              </a:rPr>
              <a:t>This is important”, Raise or lower the voices, gesture, repetitions, or body position to communicate the same message</a:t>
            </a:r>
            <a:r>
              <a:rPr sz="3000" spc="140" dirty="0" smtClean="0">
                <a:solidFill>
                  <a:srgbClr val="C29973"/>
                </a:solidFill>
                <a:latin typeface="Gill Sans MT"/>
                <a:cs typeface="Gill Sans MT"/>
              </a:rPr>
              <a:t>.</a:t>
            </a:r>
            <a:endParaRPr sz="300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51466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816</Words>
  <Application>Microsoft Office PowerPoint</Application>
  <PresentationFormat>Custom</PresentationFormat>
  <Paragraphs>141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Arial Narrow</vt:lpstr>
      <vt:lpstr>Calibri</vt:lpstr>
      <vt:lpstr>Gill Sans MT</vt:lpstr>
      <vt:lpstr>Times New Roman</vt:lpstr>
      <vt:lpstr>Wingdings</vt:lpstr>
      <vt:lpstr>Office Theme</vt:lpstr>
      <vt:lpstr>PowerPoint Presentation</vt:lpstr>
      <vt:lpstr>TODAY'S TOPICS</vt:lpstr>
      <vt:lpstr>What is an Information Processing Theory?</vt:lpstr>
      <vt:lpstr>PowerPoint Presentation</vt:lpstr>
      <vt:lpstr>What is an Information Processing Model?</vt:lpstr>
      <vt:lpstr>The Sequence of Information Processing</vt:lpstr>
      <vt:lpstr>Display Used in Sensory Register</vt:lpstr>
      <vt:lpstr>01</vt:lpstr>
      <vt:lpstr>Perception</vt:lpstr>
      <vt:lpstr>What is an Information Processing Model?</vt:lpstr>
      <vt:lpstr>Working Memory Capacity</vt:lpstr>
      <vt:lpstr>Individual Differences in Working Memory</vt:lpstr>
      <vt:lpstr>What is an Information Processing Model?</vt:lpstr>
      <vt:lpstr>PowerPoint Presentation</vt:lpstr>
      <vt:lpstr>What is an Information Processing Model?</vt:lpstr>
      <vt:lpstr>PowerPoint Presentation</vt:lpstr>
      <vt:lpstr>Other Information Processing Models</vt:lpstr>
      <vt:lpstr>Other Information Processing Models</vt:lpstr>
      <vt:lpstr>Research on The Brain</vt:lpstr>
      <vt:lpstr>Development of Neural Connection</vt:lpstr>
      <vt:lpstr>PowerPoint Presentation</vt:lpstr>
      <vt:lpstr>Forgetting &amp; Remembering</vt:lpstr>
      <vt:lpstr>Forgetting &amp; Remembering</vt:lpstr>
      <vt:lpstr>Practice</vt:lpstr>
      <vt:lpstr>PowerPoint Presentation</vt:lpstr>
      <vt:lpstr>Verbal Learning</vt:lpstr>
      <vt:lpstr>Paired-Associate Learning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</cp:lastModifiedBy>
  <cp:revision>24</cp:revision>
  <dcterms:created xsi:type="dcterms:W3CDTF">2020-03-19T04:38:56Z</dcterms:created>
  <dcterms:modified xsi:type="dcterms:W3CDTF">2020-04-06T10:43:56Z</dcterms:modified>
</cp:coreProperties>
</file>