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sldIdLst>
    <p:sldId id="256" r:id="rId2"/>
    <p:sldId id="257" r:id="rId3"/>
    <p:sldId id="258" r:id="rId4"/>
    <p:sldId id="262" r:id="rId5"/>
    <p:sldId id="272" r:id="rId6"/>
    <p:sldId id="259" r:id="rId7"/>
    <p:sldId id="260" r:id="rId8"/>
    <p:sldId id="261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/>
    <p:restoredTop sz="94737"/>
  </p:normalViewPr>
  <p:slideViewPr>
    <p:cSldViewPr snapToGrid="0" snapToObjects="1">
      <p:cViewPr varScale="1">
        <p:scale>
          <a:sx n="109" d="100"/>
          <a:sy n="109" d="100"/>
        </p:scale>
        <p:origin x="6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9D4268-2E33-D747-ACD1-85B35CF4CB81}" type="doc">
      <dgm:prSet loTypeId="urn:microsoft.com/office/officeart/2009/3/layout/RandomtoResult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1E7B980-D6C8-A749-A7DD-F210DD54E300}">
      <dgm:prSet phldrT="[Text]" custT="1"/>
      <dgm:spPr/>
      <dgm:t>
        <a:bodyPr/>
        <a:lstStyle/>
        <a:p>
          <a:r>
            <a:rPr lang="en-US" sz="1900" b="1" dirty="0" err="1" smtClean="0"/>
            <a:t>Pengaruh</a:t>
          </a:r>
          <a:r>
            <a:rPr lang="en-US" sz="1900" b="1" dirty="0" smtClean="0"/>
            <a:t> </a:t>
          </a:r>
          <a:r>
            <a:rPr lang="en-US" sz="1900" b="1" dirty="0" err="1" smtClean="0"/>
            <a:t>pemimpin</a:t>
          </a:r>
          <a:r>
            <a:rPr lang="en-US" sz="1900" b="1" dirty="0" smtClean="0"/>
            <a:t> </a:t>
          </a:r>
          <a:r>
            <a:rPr lang="en-US" sz="1900" b="1" dirty="0" err="1" smtClean="0"/>
            <a:t>untuk</a:t>
          </a:r>
          <a:r>
            <a:rPr lang="en-US" sz="1900" b="1" dirty="0" smtClean="0"/>
            <a:t> </a:t>
          </a:r>
          <a:r>
            <a:rPr lang="en-US" sz="1900" b="1" dirty="0" err="1" smtClean="0"/>
            <a:t>membuat</a:t>
          </a:r>
          <a:r>
            <a:rPr lang="en-US" sz="1900" b="1" dirty="0" smtClean="0"/>
            <a:t> </a:t>
          </a:r>
          <a:r>
            <a:rPr lang="en-US" sz="1900" b="1" dirty="0" err="1" smtClean="0"/>
            <a:t>anggotanya</a:t>
          </a:r>
          <a:r>
            <a:rPr lang="en-US" sz="1900" b="1" dirty="0" smtClean="0"/>
            <a:t> </a:t>
          </a:r>
          <a:r>
            <a:rPr lang="en-US" sz="1900" b="1" dirty="0" err="1" smtClean="0"/>
            <a:t>rela</a:t>
          </a:r>
          <a:r>
            <a:rPr lang="en-US" sz="1900" b="1" dirty="0" smtClean="0"/>
            <a:t> </a:t>
          </a:r>
          <a:r>
            <a:rPr lang="en-US" sz="1900" b="1" dirty="0" err="1" smtClean="0"/>
            <a:t>berkorban</a:t>
          </a:r>
          <a:endParaRPr lang="en-US" sz="1900" b="1" dirty="0"/>
        </a:p>
      </dgm:t>
    </dgm:pt>
    <dgm:pt modelId="{DB4E5FF6-E097-B74C-B5F9-9267E5B4FF51}" type="parTrans" cxnId="{F4D581EB-E67E-9840-A0DF-375448CC6BF6}">
      <dgm:prSet/>
      <dgm:spPr/>
      <dgm:t>
        <a:bodyPr/>
        <a:lstStyle/>
        <a:p>
          <a:endParaRPr lang="en-US"/>
        </a:p>
      </dgm:t>
    </dgm:pt>
    <dgm:pt modelId="{87E8CC2F-A9F0-F240-9329-82CD7378658A}" type="sibTrans" cxnId="{F4D581EB-E67E-9840-A0DF-375448CC6BF6}">
      <dgm:prSet/>
      <dgm:spPr/>
      <dgm:t>
        <a:bodyPr/>
        <a:lstStyle/>
        <a:p>
          <a:endParaRPr lang="en-US"/>
        </a:p>
      </dgm:t>
    </dgm:pt>
    <dgm:pt modelId="{BBDA09A9-E4C0-754E-AAD4-8620123CB45E}">
      <dgm:prSet phldrT="[Text]"/>
      <dgm:spPr/>
      <dgm:t>
        <a:bodyPr/>
        <a:lstStyle/>
        <a:p>
          <a:r>
            <a:rPr lang="en-US" dirty="0" smtClean="0"/>
            <a:t>1980’</a:t>
          </a:r>
          <a:endParaRPr lang="en-US" dirty="0"/>
        </a:p>
      </dgm:t>
    </dgm:pt>
    <dgm:pt modelId="{AE6E5DA3-A612-C74B-86B9-9D9A6BF87E03}" type="parTrans" cxnId="{49472A00-27D0-9142-BC73-117AFC937409}">
      <dgm:prSet/>
      <dgm:spPr/>
      <dgm:t>
        <a:bodyPr/>
        <a:lstStyle/>
        <a:p>
          <a:endParaRPr lang="en-US"/>
        </a:p>
      </dgm:t>
    </dgm:pt>
    <dgm:pt modelId="{81971FBA-9AE1-6745-BDD5-4A59406694EC}" type="sibTrans" cxnId="{49472A00-27D0-9142-BC73-117AFC937409}">
      <dgm:prSet/>
      <dgm:spPr/>
      <dgm:t>
        <a:bodyPr/>
        <a:lstStyle/>
        <a:p>
          <a:endParaRPr lang="en-US"/>
        </a:p>
      </dgm:t>
    </dgm:pt>
    <dgm:pt modelId="{5BEFCB4E-85EA-2B46-9BF6-2CB2C9D1D91E}">
      <dgm:prSet phldrT="[Text]" custT="1"/>
      <dgm:spPr/>
      <dgm:t>
        <a:bodyPr/>
        <a:lstStyle/>
        <a:p>
          <a:r>
            <a:rPr lang="en-US" sz="2000" b="1" dirty="0" err="1" smtClean="0">
              <a:solidFill>
                <a:schemeClr val="tx1"/>
              </a:solidFill>
            </a:rPr>
            <a:t>Aspek</a:t>
          </a:r>
          <a:r>
            <a:rPr lang="en-US" sz="2000" b="1" dirty="0" smtClean="0">
              <a:solidFill>
                <a:schemeClr val="tx1"/>
              </a:solidFill>
            </a:rPr>
            <a:t> </a:t>
          </a:r>
          <a:r>
            <a:rPr lang="en-US" sz="2000" b="1" dirty="0" err="1" smtClean="0">
              <a:solidFill>
                <a:schemeClr val="tx1"/>
              </a:solidFill>
            </a:rPr>
            <a:t>kharismatik</a:t>
          </a:r>
          <a:r>
            <a:rPr lang="en-US" sz="2000" b="1" baseline="0" dirty="0" smtClean="0">
              <a:solidFill>
                <a:schemeClr val="tx1"/>
              </a:solidFill>
            </a:rPr>
            <a:t> &amp; </a:t>
          </a:r>
          <a:r>
            <a:rPr lang="en-US" sz="2000" b="1" baseline="0" dirty="0" err="1" smtClean="0">
              <a:solidFill>
                <a:schemeClr val="tx1"/>
              </a:solidFill>
            </a:rPr>
            <a:t>Transformasional</a:t>
          </a:r>
          <a:endParaRPr lang="en-US" sz="2000" b="1" dirty="0">
            <a:solidFill>
              <a:schemeClr val="tx1"/>
            </a:solidFill>
          </a:endParaRPr>
        </a:p>
      </dgm:t>
    </dgm:pt>
    <dgm:pt modelId="{99E21A60-6C1E-464D-83F7-51CC2B4C6B98}" type="parTrans" cxnId="{ED9DA8E4-68BE-0C47-977D-D013D617ED23}">
      <dgm:prSet/>
      <dgm:spPr/>
      <dgm:t>
        <a:bodyPr/>
        <a:lstStyle/>
        <a:p>
          <a:endParaRPr lang="en-US"/>
        </a:p>
      </dgm:t>
    </dgm:pt>
    <dgm:pt modelId="{31943D90-5822-EB49-9D2C-FF11924864AC}" type="sibTrans" cxnId="{ED9DA8E4-68BE-0C47-977D-D013D617ED23}">
      <dgm:prSet/>
      <dgm:spPr/>
      <dgm:t>
        <a:bodyPr/>
        <a:lstStyle/>
        <a:p>
          <a:endParaRPr lang="en-US"/>
        </a:p>
      </dgm:t>
    </dgm:pt>
    <dgm:pt modelId="{5841554F-93A7-3248-B527-B0C48F414724}">
      <dgm:prSet phldrT="[Text]"/>
      <dgm:spPr/>
      <dgm:t>
        <a:bodyPr/>
        <a:lstStyle/>
        <a:p>
          <a:r>
            <a:rPr lang="en-US" dirty="0" smtClean="0"/>
            <a:t>Leader</a:t>
          </a:r>
          <a:endParaRPr lang="en-US" dirty="0"/>
        </a:p>
      </dgm:t>
    </dgm:pt>
    <dgm:pt modelId="{B6C51B44-7E25-8B43-BEE1-C5B79DAA385F}" type="parTrans" cxnId="{5FEB267A-8391-6A4E-8222-47AD91ECEAC0}">
      <dgm:prSet/>
      <dgm:spPr/>
      <dgm:t>
        <a:bodyPr/>
        <a:lstStyle/>
        <a:p>
          <a:endParaRPr lang="en-US"/>
        </a:p>
      </dgm:t>
    </dgm:pt>
    <dgm:pt modelId="{B3659312-0DF3-9B4B-91ED-87A0E569B93A}" type="sibTrans" cxnId="{5FEB267A-8391-6A4E-8222-47AD91ECEAC0}">
      <dgm:prSet/>
      <dgm:spPr/>
      <dgm:t>
        <a:bodyPr/>
        <a:lstStyle/>
        <a:p>
          <a:endParaRPr lang="en-US"/>
        </a:p>
      </dgm:t>
    </dgm:pt>
    <dgm:pt modelId="{E1BC9C8B-9861-3442-A0B6-B68F773809D3}" type="pres">
      <dgm:prSet presAssocID="{399D4268-2E33-D747-ACD1-85B35CF4CB81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312E2AF-FC62-7D4B-BDF6-072258711567}" type="pres">
      <dgm:prSet presAssocID="{F1E7B980-D6C8-A749-A7DD-F210DD54E300}" presName="chaos" presStyleCnt="0"/>
      <dgm:spPr/>
    </dgm:pt>
    <dgm:pt modelId="{0A5F39B7-E8B5-C544-92BF-3CDEE41AE78D}" type="pres">
      <dgm:prSet presAssocID="{F1E7B980-D6C8-A749-A7DD-F210DD54E300}" presName="parTx1" presStyleLbl="revTx" presStyleIdx="0" presStyleCnt="3" custScaleX="162541"/>
      <dgm:spPr/>
      <dgm:t>
        <a:bodyPr/>
        <a:lstStyle/>
        <a:p>
          <a:endParaRPr lang="en-US"/>
        </a:p>
      </dgm:t>
    </dgm:pt>
    <dgm:pt modelId="{458BF0CE-AD02-1A46-BE54-04387AB5674A}" type="pres">
      <dgm:prSet presAssocID="{F1E7B980-D6C8-A749-A7DD-F210DD54E300}" presName="desTx1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6D5B0C-7AE6-F445-9186-07CE952A4059}" type="pres">
      <dgm:prSet presAssocID="{F1E7B980-D6C8-A749-A7DD-F210DD54E300}" presName="c1" presStyleLbl="node1" presStyleIdx="0" presStyleCnt="19"/>
      <dgm:spPr/>
    </dgm:pt>
    <dgm:pt modelId="{D2A71CDE-787F-9545-82C3-170336BD73E5}" type="pres">
      <dgm:prSet presAssocID="{F1E7B980-D6C8-A749-A7DD-F210DD54E300}" presName="c2" presStyleLbl="node1" presStyleIdx="1" presStyleCnt="19"/>
      <dgm:spPr/>
    </dgm:pt>
    <dgm:pt modelId="{2E39B8B9-1E61-6747-B053-C023F2A2101A}" type="pres">
      <dgm:prSet presAssocID="{F1E7B980-D6C8-A749-A7DD-F210DD54E300}" presName="c3" presStyleLbl="node1" presStyleIdx="2" presStyleCnt="19"/>
      <dgm:spPr/>
    </dgm:pt>
    <dgm:pt modelId="{8F8D8DD0-EC99-D946-A0C5-69B723DEAF0D}" type="pres">
      <dgm:prSet presAssocID="{F1E7B980-D6C8-A749-A7DD-F210DD54E300}" presName="c4" presStyleLbl="node1" presStyleIdx="3" presStyleCnt="19"/>
      <dgm:spPr/>
    </dgm:pt>
    <dgm:pt modelId="{F7FD5F2A-DE34-3741-9292-1AFF04F730A9}" type="pres">
      <dgm:prSet presAssocID="{F1E7B980-D6C8-A749-A7DD-F210DD54E300}" presName="c5" presStyleLbl="node1" presStyleIdx="4" presStyleCnt="19"/>
      <dgm:spPr/>
    </dgm:pt>
    <dgm:pt modelId="{BB50AC99-0759-694A-B865-D9EA95A80DF1}" type="pres">
      <dgm:prSet presAssocID="{F1E7B980-D6C8-A749-A7DD-F210DD54E300}" presName="c6" presStyleLbl="node1" presStyleIdx="5" presStyleCnt="19"/>
      <dgm:spPr/>
    </dgm:pt>
    <dgm:pt modelId="{CFD62661-1A39-F747-BDC8-4B9EC2BC6E00}" type="pres">
      <dgm:prSet presAssocID="{F1E7B980-D6C8-A749-A7DD-F210DD54E300}" presName="c7" presStyleLbl="node1" presStyleIdx="6" presStyleCnt="19"/>
      <dgm:spPr/>
    </dgm:pt>
    <dgm:pt modelId="{DE75FF23-0D36-7B42-921C-43EE1FBCA473}" type="pres">
      <dgm:prSet presAssocID="{F1E7B980-D6C8-A749-A7DD-F210DD54E300}" presName="c8" presStyleLbl="node1" presStyleIdx="7" presStyleCnt="19"/>
      <dgm:spPr/>
    </dgm:pt>
    <dgm:pt modelId="{2D9DD08D-A49E-394E-AD11-8CC1F0AD64A7}" type="pres">
      <dgm:prSet presAssocID="{F1E7B980-D6C8-A749-A7DD-F210DD54E300}" presName="c9" presStyleLbl="node1" presStyleIdx="8" presStyleCnt="19" custLinFactNeighborX="17541" custLinFactNeighborY="-17541"/>
      <dgm:spPr/>
    </dgm:pt>
    <dgm:pt modelId="{0306F6B8-A586-0E4E-8CCA-DE6CBFFEC5B3}" type="pres">
      <dgm:prSet presAssocID="{F1E7B980-D6C8-A749-A7DD-F210DD54E300}" presName="c10" presStyleLbl="node1" presStyleIdx="9" presStyleCnt="19"/>
      <dgm:spPr/>
    </dgm:pt>
    <dgm:pt modelId="{FE76C70B-A142-B64B-B6A3-93FC84F129CA}" type="pres">
      <dgm:prSet presAssocID="{F1E7B980-D6C8-A749-A7DD-F210DD54E300}" presName="c11" presStyleLbl="node1" presStyleIdx="10" presStyleCnt="19" custLinFactNeighborX="-87705" custLinFactNeighborY="70164"/>
      <dgm:spPr/>
    </dgm:pt>
    <dgm:pt modelId="{29AF506F-8F3F-F148-BA84-227B83345E46}" type="pres">
      <dgm:prSet presAssocID="{F1E7B980-D6C8-A749-A7DD-F210DD54E300}" presName="c12" presStyleLbl="node1" presStyleIdx="11" presStyleCnt="19"/>
      <dgm:spPr/>
    </dgm:pt>
    <dgm:pt modelId="{89A064FE-C92C-8143-9C70-0653AB3744A4}" type="pres">
      <dgm:prSet presAssocID="{F1E7B980-D6C8-A749-A7DD-F210DD54E300}" presName="c13" presStyleLbl="node1" presStyleIdx="12" presStyleCnt="19"/>
      <dgm:spPr/>
    </dgm:pt>
    <dgm:pt modelId="{9C2D001D-FCAD-3647-9C86-9F88D62E11FA}" type="pres">
      <dgm:prSet presAssocID="{F1E7B980-D6C8-A749-A7DD-F210DD54E300}" presName="c14" presStyleLbl="node1" presStyleIdx="13" presStyleCnt="19"/>
      <dgm:spPr/>
    </dgm:pt>
    <dgm:pt modelId="{07DFE340-6477-B644-8954-AC54BB11A6E4}" type="pres">
      <dgm:prSet presAssocID="{F1E7B980-D6C8-A749-A7DD-F210DD54E300}" presName="c15" presStyleLbl="node1" presStyleIdx="14" presStyleCnt="19"/>
      <dgm:spPr/>
    </dgm:pt>
    <dgm:pt modelId="{FF95BA41-C46E-0C4F-B855-9DEBF0B67CC7}" type="pres">
      <dgm:prSet presAssocID="{F1E7B980-D6C8-A749-A7DD-F210DD54E300}" presName="c16" presStyleLbl="node1" presStyleIdx="15" presStyleCnt="19"/>
      <dgm:spPr/>
    </dgm:pt>
    <dgm:pt modelId="{87E316F4-4C0A-9442-A0D0-1335AEA810EC}" type="pres">
      <dgm:prSet presAssocID="{F1E7B980-D6C8-A749-A7DD-F210DD54E300}" presName="c17" presStyleLbl="node1" presStyleIdx="16" presStyleCnt="19"/>
      <dgm:spPr/>
    </dgm:pt>
    <dgm:pt modelId="{7AB0A8EB-D299-0F45-9E8F-6E7B37193989}" type="pres">
      <dgm:prSet presAssocID="{F1E7B980-D6C8-A749-A7DD-F210DD54E300}" presName="c18" presStyleLbl="node1" presStyleIdx="17" presStyleCnt="19"/>
      <dgm:spPr/>
    </dgm:pt>
    <dgm:pt modelId="{1FD670AA-8003-C64F-B846-EF003DDE8672}" type="pres">
      <dgm:prSet presAssocID="{87E8CC2F-A9F0-F240-9329-82CD7378658A}" presName="chevronComposite1" presStyleCnt="0"/>
      <dgm:spPr/>
    </dgm:pt>
    <dgm:pt modelId="{31AC1C53-4AA7-344D-A8DA-07360B475423}" type="pres">
      <dgm:prSet presAssocID="{87E8CC2F-A9F0-F240-9329-82CD7378658A}" presName="chevron1" presStyleLbl="sibTrans2D1" presStyleIdx="0" presStyleCnt="2"/>
      <dgm:spPr/>
    </dgm:pt>
    <dgm:pt modelId="{D7CCE87B-A870-5E42-9E8D-54CFB59E7BAF}" type="pres">
      <dgm:prSet presAssocID="{87E8CC2F-A9F0-F240-9329-82CD7378658A}" presName="spChevron1" presStyleCnt="0"/>
      <dgm:spPr/>
    </dgm:pt>
    <dgm:pt modelId="{B984C038-DA1D-6C42-A7ED-AD20F03DAE28}" type="pres">
      <dgm:prSet presAssocID="{87E8CC2F-A9F0-F240-9329-82CD7378658A}" presName="overlap" presStyleCnt="0"/>
      <dgm:spPr/>
    </dgm:pt>
    <dgm:pt modelId="{B85A7801-9430-FA48-BF5D-DC986EDD78DD}" type="pres">
      <dgm:prSet presAssocID="{87E8CC2F-A9F0-F240-9329-82CD7378658A}" presName="chevronComposite2" presStyleCnt="0"/>
      <dgm:spPr/>
    </dgm:pt>
    <dgm:pt modelId="{77ECEB76-B83D-F146-A88D-5A980FEE0963}" type="pres">
      <dgm:prSet presAssocID="{87E8CC2F-A9F0-F240-9329-82CD7378658A}" presName="chevron2" presStyleLbl="sibTrans2D1" presStyleIdx="1" presStyleCnt="2"/>
      <dgm:spPr/>
    </dgm:pt>
    <dgm:pt modelId="{2FE2C3FC-5D72-BA42-92EA-C0531CBEB677}" type="pres">
      <dgm:prSet presAssocID="{87E8CC2F-A9F0-F240-9329-82CD7378658A}" presName="spChevron2" presStyleCnt="0"/>
      <dgm:spPr/>
    </dgm:pt>
    <dgm:pt modelId="{AFBFEB19-F778-FE42-BE2D-006534B4BDFD}" type="pres">
      <dgm:prSet presAssocID="{5BEFCB4E-85EA-2B46-9BF6-2CB2C9D1D91E}" presName="last" presStyleCnt="0"/>
      <dgm:spPr/>
    </dgm:pt>
    <dgm:pt modelId="{7CA2B8B0-5844-4440-A428-E1F3F13EFE1D}" type="pres">
      <dgm:prSet presAssocID="{5BEFCB4E-85EA-2B46-9BF6-2CB2C9D1D91E}" presName="circleTx" presStyleLbl="node1" presStyleIdx="18" presStyleCnt="19" custScaleX="132813"/>
      <dgm:spPr/>
      <dgm:t>
        <a:bodyPr/>
        <a:lstStyle/>
        <a:p>
          <a:endParaRPr lang="en-US"/>
        </a:p>
      </dgm:t>
    </dgm:pt>
    <dgm:pt modelId="{0D66C9C3-8568-854D-9EA8-ACF1ECC9317E}" type="pres">
      <dgm:prSet presAssocID="{5BEFCB4E-85EA-2B46-9BF6-2CB2C9D1D91E}" presName="desTxN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3FA05E-81DE-DD4E-A41F-268C38D4302B}" type="pres">
      <dgm:prSet presAssocID="{5BEFCB4E-85EA-2B46-9BF6-2CB2C9D1D91E}" presName="spN" presStyleCnt="0"/>
      <dgm:spPr/>
    </dgm:pt>
  </dgm:ptLst>
  <dgm:cxnLst>
    <dgm:cxn modelId="{ED9DA8E4-68BE-0C47-977D-D013D617ED23}" srcId="{399D4268-2E33-D747-ACD1-85B35CF4CB81}" destId="{5BEFCB4E-85EA-2B46-9BF6-2CB2C9D1D91E}" srcOrd="1" destOrd="0" parTransId="{99E21A60-6C1E-464D-83F7-51CC2B4C6B98}" sibTransId="{31943D90-5822-EB49-9D2C-FF11924864AC}"/>
    <dgm:cxn modelId="{FE0AE5AC-9420-2846-B30B-5D9E90E12564}" type="presOf" srcId="{5BEFCB4E-85EA-2B46-9BF6-2CB2C9D1D91E}" destId="{7CA2B8B0-5844-4440-A428-E1F3F13EFE1D}" srcOrd="0" destOrd="0" presId="urn:microsoft.com/office/officeart/2009/3/layout/RandomtoResultProcess"/>
    <dgm:cxn modelId="{49472A00-27D0-9142-BC73-117AFC937409}" srcId="{F1E7B980-D6C8-A749-A7DD-F210DD54E300}" destId="{BBDA09A9-E4C0-754E-AAD4-8620123CB45E}" srcOrd="0" destOrd="0" parTransId="{AE6E5DA3-A612-C74B-86B9-9D9A6BF87E03}" sibTransId="{81971FBA-9AE1-6745-BDD5-4A59406694EC}"/>
    <dgm:cxn modelId="{673658BA-227C-7947-A98E-FA558321413D}" type="presOf" srcId="{BBDA09A9-E4C0-754E-AAD4-8620123CB45E}" destId="{458BF0CE-AD02-1A46-BE54-04387AB5674A}" srcOrd="0" destOrd="0" presId="urn:microsoft.com/office/officeart/2009/3/layout/RandomtoResultProcess"/>
    <dgm:cxn modelId="{5BEC05BF-1819-C04F-A2CF-C242E7C7F89B}" type="presOf" srcId="{F1E7B980-D6C8-A749-A7DD-F210DD54E300}" destId="{0A5F39B7-E8B5-C544-92BF-3CDEE41AE78D}" srcOrd="0" destOrd="0" presId="urn:microsoft.com/office/officeart/2009/3/layout/RandomtoResultProcess"/>
    <dgm:cxn modelId="{5FEB267A-8391-6A4E-8222-47AD91ECEAC0}" srcId="{5BEFCB4E-85EA-2B46-9BF6-2CB2C9D1D91E}" destId="{5841554F-93A7-3248-B527-B0C48F414724}" srcOrd="0" destOrd="0" parTransId="{B6C51B44-7E25-8B43-BEE1-C5B79DAA385F}" sibTransId="{B3659312-0DF3-9B4B-91ED-87A0E569B93A}"/>
    <dgm:cxn modelId="{D952B174-F8A5-3540-AE42-49AEC9BB462D}" type="presOf" srcId="{5841554F-93A7-3248-B527-B0C48F414724}" destId="{0D66C9C3-8568-854D-9EA8-ACF1ECC9317E}" srcOrd="0" destOrd="0" presId="urn:microsoft.com/office/officeart/2009/3/layout/RandomtoResultProcess"/>
    <dgm:cxn modelId="{95776259-63E3-F445-AF23-94CF5F2AD26E}" type="presOf" srcId="{399D4268-2E33-D747-ACD1-85B35CF4CB81}" destId="{E1BC9C8B-9861-3442-A0B6-B68F773809D3}" srcOrd="0" destOrd="0" presId="urn:microsoft.com/office/officeart/2009/3/layout/RandomtoResultProcess"/>
    <dgm:cxn modelId="{F4D581EB-E67E-9840-A0DF-375448CC6BF6}" srcId="{399D4268-2E33-D747-ACD1-85B35CF4CB81}" destId="{F1E7B980-D6C8-A749-A7DD-F210DD54E300}" srcOrd="0" destOrd="0" parTransId="{DB4E5FF6-E097-B74C-B5F9-9267E5B4FF51}" sibTransId="{87E8CC2F-A9F0-F240-9329-82CD7378658A}"/>
    <dgm:cxn modelId="{0A09D678-D2F3-064D-ACCA-07C542D40465}" type="presParOf" srcId="{E1BC9C8B-9861-3442-A0B6-B68F773809D3}" destId="{6312E2AF-FC62-7D4B-BDF6-072258711567}" srcOrd="0" destOrd="0" presId="urn:microsoft.com/office/officeart/2009/3/layout/RandomtoResultProcess"/>
    <dgm:cxn modelId="{FEF452BF-67B2-5244-8A44-9DBE1827AED9}" type="presParOf" srcId="{6312E2AF-FC62-7D4B-BDF6-072258711567}" destId="{0A5F39B7-E8B5-C544-92BF-3CDEE41AE78D}" srcOrd="0" destOrd="0" presId="urn:microsoft.com/office/officeart/2009/3/layout/RandomtoResultProcess"/>
    <dgm:cxn modelId="{1820D412-124A-6546-BAAB-D2C96A2D045E}" type="presParOf" srcId="{6312E2AF-FC62-7D4B-BDF6-072258711567}" destId="{458BF0CE-AD02-1A46-BE54-04387AB5674A}" srcOrd="1" destOrd="0" presId="urn:microsoft.com/office/officeart/2009/3/layout/RandomtoResultProcess"/>
    <dgm:cxn modelId="{4ED3D804-F25E-3D48-A259-2218A84CDE13}" type="presParOf" srcId="{6312E2AF-FC62-7D4B-BDF6-072258711567}" destId="{086D5B0C-7AE6-F445-9186-07CE952A4059}" srcOrd="2" destOrd="0" presId="urn:microsoft.com/office/officeart/2009/3/layout/RandomtoResultProcess"/>
    <dgm:cxn modelId="{7972A301-51AA-C648-B3A5-6571A4D7E921}" type="presParOf" srcId="{6312E2AF-FC62-7D4B-BDF6-072258711567}" destId="{D2A71CDE-787F-9545-82C3-170336BD73E5}" srcOrd="3" destOrd="0" presId="urn:microsoft.com/office/officeart/2009/3/layout/RandomtoResultProcess"/>
    <dgm:cxn modelId="{04C623B9-E9A4-0B4E-801F-25559567FF46}" type="presParOf" srcId="{6312E2AF-FC62-7D4B-BDF6-072258711567}" destId="{2E39B8B9-1E61-6747-B053-C023F2A2101A}" srcOrd="4" destOrd="0" presId="urn:microsoft.com/office/officeart/2009/3/layout/RandomtoResultProcess"/>
    <dgm:cxn modelId="{B361615B-D3A3-0B49-AB40-47CC51BA8574}" type="presParOf" srcId="{6312E2AF-FC62-7D4B-BDF6-072258711567}" destId="{8F8D8DD0-EC99-D946-A0C5-69B723DEAF0D}" srcOrd="5" destOrd="0" presId="urn:microsoft.com/office/officeart/2009/3/layout/RandomtoResultProcess"/>
    <dgm:cxn modelId="{D2B2FBC2-2EF0-D74A-AA33-C209F33CAB65}" type="presParOf" srcId="{6312E2AF-FC62-7D4B-BDF6-072258711567}" destId="{F7FD5F2A-DE34-3741-9292-1AFF04F730A9}" srcOrd="6" destOrd="0" presId="urn:microsoft.com/office/officeart/2009/3/layout/RandomtoResultProcess"/>
    <dgm:cxn modelId="{AEE65209-DA2D-4244-AEDA-8B20646E16A4}" type="presParOf" srcId="{6312E2AF-FC62-7D4B-BDF6-072258711567}" destId="{BB50AC99-0759-694A-B865-D9EA95A80DF1}" srcOrd="7" destOrd="0" presId="urn:microsoft.com/office/officeart/2009/3/layout/RandomtoResultProcess"/>
    <dgm:cxn modelId="{655527CE-AD3F-8648-A3E0-DB811C802B38}" type="presParOf" srcId="{6312E2AF-FC62-7D4B-BDF6-072258711567}" destId="{CFD62661-1A39-F747-BDC8-4B9EC2BC6E00}" srcOrd="8" destOrd="0" presId="urn:microsoft.com/office/officeart/2009/3/layout/RandomtoResultProcess"/>
    <dgm:cxn modelId="{396471EF-609E-2844-A002-D95EA3B92798}" type="presParOf" srcId="{6312E2AF-FC62-7D4B-BDF6-072258711567}" destId="{DE75FF23-0D36-7B42-921C-43EE1FBCA473}" srcOrd="9" destOrd="0" presId="urn:microsoft.com/office/officeart/2009/3/layout/RandomtoResultProcess"/>
    <dgm:cxn modelId="{7AA8EC7E-C402-714B-9194-A33DECC874DD}" type="presParOf" srcId="{6312E2AF-FC62-7D4B-BDF6-072258711567}" destId="{2D9DD08D-A49E-394E-AD11-8CC1F0AD64A7}" srcOrd="10" destOrd="0" presId="urn:microsoft.com/office/officeart/2009/3/layout/RandomtoResultProcess"/>
    <dgm:cxn modelId="{DF0A133B-EDF5-A044-9498-648E50A4BE9D}" type="presParOf" srcId="{6312E2AF-FC62-7D4B-BDF6-072258711567}" destId="{0306F6B8-A586-0E4E-8CCA-DE6CBFFEC5B3}" srcOrd="11" destOrd="0" presId="urn:microsoft.com/office/officeart/2009/3/layout/RandomtoResultProcess"/>
    <dgm:cxn modelId="{184802D5-7541-AA4A-8B20-AA55AC524623}" type="presParOf" srcId="{6312E2AF-FC62-7D4B-BDF6-072258711567}" destId="{FE76C70B-A142-B64B-B6A3-93FC84F129CA}" srcOrd="12" destOrd="0" presId="urn:microsoft.com/office/officeart/2009/3/layout/RandomtoResultProcess"/>
    <dgm:cxn modelId="{9303EB26-D6F8-7D46-8D5B-FA494AEBA378}" type="presParOf" srcId="{6312E2AF-FC62-7D4B-BDF6-072258711567}" destId="{29AF506F-8F3F-F148-BA84-227B83345E46}" srcOrd="13" destOrd="0" presId="urn:microsoft.com/office/officeart/2009/3/layout/RandomtoResultProcess"/>
    <dgm:cxn modelId="{30F32F22-DA60-2B4D-AFA6-412DB4B97285}" type="presParOf" srcId="{6312E2AF-FC62-7D4B-BDF6-072258711567}" destId="{89A064FE-C92C-8143-9C70-0653AB3744A4}" srcOrd="14" destOrd="0" presId="urn:microsoft.com/office/officeart/2009/3/layout/RandomtoResultProcess"/>
    <dgm:cxn modelId="{FA2D0D4C-D6C9-794E-B288-0B22CA1C244C}" type="presParOf" srcId="{6312E2AF-FC62-7D4B-BDF6-072258711567}" destId="{9C2D001D-FCAD-3647-9C86-9F88D62E11FA}" srcOrd="15" destOrd="0" presId="urn:microsoft.com/office/officeart/2009/3/layout/RandomtoResultProcess"/>
    <dgm:cxn modelId="{322DF913-81B5-6D44-9D45-BB91E89D4AA2}" type="presParOf" srcId="{6312E2AF-FC62-7D4B-BDF6-072258711567}" destId="{07DFE340-6477-B644-8954-AC54BB11A6E4}" srcOrd="16" destOrd="0" presId="urn:microsoft.com/office/officeart/2009/3/layout/RandomtoResultProcess"/>
    <dgm:cxn modelId="{1DF47C7C-40B5-4649-9A4F-C6A7D647D9D6}" type="presParOf" srcId="{6312E2AF-FC62-7D4B-BDF6-072258711567}" destId="{FF95BA41-C46E-0C4F-B855-9DEBF0B67CC7}" srcOrd="17" destOrd="0" presId="urn:microsoft.com/office/officeart/2009/3/layout/RandomtoResultProcess"/>
    <dgm:cxn modelId="{03DDD7F0-0D73-C448-B9E0-E5912992F1C0}" type="presParOf" srcId="{6312E2AF-FC62-7D4B-BDF6-072258711567}" destId="{87E316F4-4C0A-9442-A0D0-1335AEA810EC}" srcOrd="18" destOrd="0" presId="urn:microsoft.com/office/officeart/2009/3/layout/RandomtoResultProcess"/>
    <dgm:cxn modelId="{F6A12A7A-2459-914D-96D3-863DB4AED1F3}" type="presParOf" srcId="{6312E2AF-FC62-7D4B-BDF6-072258711567}" destId="{7AB0A8EB-D299-0F45-9E8F-6E7B37193989}" srcOrd="19" destOrd="0" presId="urn:microsoft.com/office/officeart/2009/3/layout/RandomtoResultProcess"/>
    <dgm:cxn modelId="{2C577E65-56BD-4246-9A18-EE4797A5C49F}" type="presParOf" srcId="{E1BC9C8B-9861-3442-A0B6-B68F773809D3}" destId="{1FD670AA-8003-C64F-B846-EF003DDE8672}" srcOrd="1" destOrd="0" presId="urn:microsoft.com/office/officeart/2009/3/layout/RandomtoResultProcess"/>
    <dgm:cxn modelId="{47256153-9DC2-8D48-B3FE-66C54CC64D2E}" type="presParOf" srcId="{1FD670AA-8003-C64F-B846-EF003DDE8672}" destId="{31AC1C53-4AA7-344D-A8DA-07360B475423}" srcOrd="0" destOrd="0" presId="urn:microsoft.com/office/officeart/2009/3/layout/RandomtoResultProcess"/>
    <dgm:cxn modelId="{CA02E415-0934-7944-9FB7-E715C7906E2C}" type="presParOf" srcId="{1FD670AA-8003-C64F-B846-EF003DDE8672}" destId="{D7CCE87B-A870-5E42-9E8D-54CFB59E7BAF}" srcOrd="1" destOrd="0" presId="urn:microsoft.com/office/officeart/2009/3/layout/RandomtoResultProcess"/>
    <dgm:cxn modelId="{9BAFBB1B-73C4-1F42-9E56-ED8C395D089B}" type="presParOf" srcId="{E1BC9C8B-9861-3442-A0B6-B68F773809D3}" destId="{B984C038-DA1D-6C42-A7ED-AD20F03DAE28}" srcOrd="2" destOrd="0" presId="urn:microsoft.com/office/officeart/2009/3/layout/RandomtoResultProcess"/>
    <dgm:cxn modelId="{FB609A03-8B8A-A941-9A58-D75E6E95768B}" type="presParOf" srcId="{E1BC9C8B-9861-3442-A0B6-B68F773809D3}" destId="{B85A7801-9430-FA48-BF5D-DC986EDD78DD}" srcOrd="3" destOrd="0" presId="urn:microsoft.com/office/officeart/2009/3/layout/RandomtoResultProcess"/>
    <dgm:cxn modelId="{6B98D2A8-6981-FC46-98B8-B5167D3E71B1}" type="presParOf" srcId="{B85A7801-9430-FA48-BF5D-DC986EDD78DD}" destId="{77ECEB76-B83D-F146-A88D-5A980FEE0963}" srcOrd="0" destOrd="0" presId="urn:microsoft.com/office/officeart/2009/3/layout/RandomtoResultProcess"/>
    <dgm:cxn modelId="{172E90BD-3C4D-7B47-AD45-B281225A877A}" type="presParOf" srcId="{B85A7801-9430-FA48-BF5D-DC986EDD78DD}" destId="{2FE2C3FC-5D72-BA42-92EA-C0531CBEB677}" srcOrd="1" destOrd="0" presId="urn:microsoft.com/office/officeart/2009/3/layout/RandomtoResultProcess"/>
    <dgm:cxn modelId="{717B8900-B4D4-4143-9A54-49EF9AB28222}" type="presParOf" srcId="{E1BC9C8B-9861-3442-A0B6-B68F773809D3}" destId="{AFBFEB19-F778-FE42-BE2D-006534B4BDFD}" srcOrd="4" destOrd="0" presId="urn:microsoft.com/office/officeart/2009/3/layout/RandomtoResultProcess"/>
    <dgm:cxn modelId="{A46619E3-CBFA-0E47-B35F-86810D0C9490}" type="presParOf" srcId="{AFBFEB19-F778-FE42-BE2D-006534B4BDFD}" destId="{7CA2B8B0-5844-4440-A428-E1F3F13EFE1D}" srcOrd="0" destOrd="0" presId="urn:microsoft.com/office/officeart/2009/3/layout/RandomtoResultProcess"/>
    <dgm:cxn modelId="{8CF22C26-035A-DC4B-8D0E-7573089AEB52}" type="presParOf" srcId="{AFBFEB19-F778-FE42-BE2D-006534B4BDFD}" destId="{0D66C9C3-8568-854D-9EA8-ACF1ECC9317E}" srcOrd="1" destOrd="0" presId="urn:microsoft.com/office/officeart/2009/3/layout/RandomtoResultProcess"/>
    <dgm:cxn modelId="{B6A49275-7A75-9345-9072-2566AF108DE7}" type="presParOf" srcId="{AFBFEB19-F778-FE42-BE2D-006534B4BDFD}" destId="{DB3FA05E-81DE-DD4E-A41F-268C38D4302B}" srcOrd="2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C8462C-4B6A-7A42-A393-EB2650F2A92F}" type="doc">
      <dgm:prSet loTypeId="urn:microsoft.com/office/officeart/2005/8/layout/vProcess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5F5047-8ADF-A140-9832-E282741DBB2D}">
      <dgm:prSet phldrT="[Text]" custT="1"/>
      <dgm:spPr/>
      <dgm:t>
        <a:bodyPr/>
        <a:lstStyle/>
        <a:p>
          <a:r>
            <a:rPr lang="en-US" sz="2300" b="1" dirty="0" err="1" smtClean="0">
              <a:solidFill>
                <a:schemeClr val="tx1"/>
              </a:solidFill>
            </a:rPr>
            <a:t>Teori</a:t>
          </a:r>
          <a:r>
            <a:rPr lang="en-US" sz="2300" b="1" baseline="0" dirty="0" smtClean="0">
              <a:solidFill>
                <a:schemeClr val="tx1"/>
              </a:solidFill>
            </a:rPr>
            <a:t> </a:t>
          </a:r>
          <a:r>
            <a:rPr lang="en-US" sz="2300" b="1" baseline="0" dirty="0" err="1" smtClean="0">
              <a:solidFill>
                <a:schemeClr val="tx1"/>
              </a:solidFill>
            </a:rPr>
            <a:t>kepemimpinan</a:t>
          </a:r>
          <a:r>
            <a:rPr lang="en-US" sz="2300" b="1" baseline="0" dirty="0" smtClean="0">
              <a:solidFill>
                <a:schemeClr val="tx1"/>
              </a:solidFill>
            </a:rPr>
            <a:t> </a:t>
          </a:r>
          <a:r>
            <a:rPr lang="en-US" sz="2300" b="1" baseline="0" dirty="0" err="1" smtClean="0">
              <a:solidFill>
                <a:schemeClr val="tx1"/>
              </a:solidFill>
            </a:rPr>
            <a:t>karismatik</a:t>
          </a:r>
          <a:r>
            <a:rPr lang="en-US" sz="2300" b="1" baseline="0" dirty="0" smtClean="0">
              <a:solidFill>
                <a:schemeClr val="tx1"/>
              </a:solidFill>
            </a:rPr>
            <a:t> </a:t>
          </a:r>
          <a:r>
            <a:rPr lang="en-US" sz="2300" b="1" baseline="0" dirty="0" err="1" smtClean="0">
              <a:solidFill>
                <a:schemeClr val="tx1"/>
              </a:solidFill>
            </a:rPr>
            <a:t>sekarang</a:t>
          </a:r>
          <a:r>
            <a:rPr lang="en-US" sz="2300" b="1" baseline="0" dirty="0" smtClean="0">
              <a:solidFill>
                <a:schemeClr val="tx1"/>
              </a:solidFill>
            </a:rPr>
            <a:t> </a:t>
          </a:r>
          <a:r>
            <a:rPr lang="en-US" sz="2300" b="1" baseline="0" dirty="0" err="1" smtClean="0">
              <a:solidFill>
                <a:schemeClr val="tx1"/>
              </a:solidFill>
            </a:rPr>
            <a:t>ini</a:t>
          </a:r>
          <a:r>
            <a:rPr lang="en-US" sz="2300" b="1" baseline="0" dirty="0" smtClean="0">
              <a:solidFill>
                <a:schemeClr val="tx1"/>
              </a:solidFill>
            </a:rPr>
            <a:t> </a:t>
          </a:r>
          <a:r>
            <a:rPr lang="en-US" sz="2300" b="1" baseline="0" dirty="0" err="1" smtClean="0">
              <a:solidFill>
                <a:schemeClr val="tx1"/>
              </a:solidFill>
            </a:rPr>
            <a:t>dipengaruhi</a:t>
          </a:r>
          <a:r>
            <a:rPr lang="en-US" sz="2300" b="1" baseline="0" dirty="0" smtClean="0">
              <a:solidFill>
                <a:schemeClr val="tx1"/>
              </a:solidFill>
            </a:rPr>
            <a:t> </a:t>
          </a:r>
          <a:r>
            <a:rPr lang="en-US" sz="2300" b="1" baseline="0" dirty="0" err="1" smtClean="0">
              <a:solidFill>
                <a:schemeClr val="tx1"/>
              </a:solidFill>
            </a:rPr>
            <a:t>oleh</a:t>
          </a:r>
          <a:r>
            <a:rPr lang="en-US" sz="2300" b="1" baseline="0" dirty="0" smtClean="0">
              <a:solidFill>
                <a:schemeClr val="tx1"/>
              </a:solidFill>
            </a:rPr>
            <a:t> </a:t>
          </a:r>
          <a:r>
            <a:rPr lang="en-US" sz="2300" b="1" baseline="0" dirty="0" err="1" smtClean="0">
              <a:solidFill>
                <a:schemeClr val="tx1"/>
              </a:solidFill>
            </a:rPr>
            <a:t>gagasan</a:t>
          </a:r>
          <a:r>
            <a:rPr lang="en-US" sz="2300" b="1" baseline="0" dirty="0" smtClean="0">
              <a:solidFill>
                <a:schemeClr val="tx1"/>
              </a:solidFill>
            </a:rPr>
            <a:t> </a:t>
          </a:r>
          <a:r>
            <a:rPr lang="en-US" sz="2300" b="1" baseline="0" dirty="0" err="1" smtClean="0">
              <a:solidFill>
                <a:schemeClr val="tx1"/>
              </a:solidFill>
            </a:rPr>
            <a:t>tokoh</a:t>
          </a:r>
          <a:r>
            <a:rPr lang="en-US" sz="2300" b="1" baseline="0" dirty="0" smtClean="0">
              <a:solidFill>
                <a:schemeClr val="tx1"/>
              </a:solidFill>
            </a:rPr>
            <a:t> </a:t>
          </a:r>
          <a:r>
            <a:rPr lang="en-US" sz="2300" b="1" baseline="0" dirty="0" err="1" smtClean="0">
              <a:solidFill>
                <a:schemeClr val="tx1"/>
              </a:solidFill>
            </a:rPr>
            <a:t>pendahulu</a:t>
          </a:r>
          <a:r>
            <a:rPr lang="en-US" sz="2300" b="1" baseline="0" dirty="0" smtClean="0">
              <a:solidFill>
                <a:schemeClr val="tx1"/>
              </a:solidFill>
            </a:rPr>
            <a:t> </a:t>
          </a:r>
          <a:r>
            <a:rPr lang="en-US" sz="2300" b="1" baseline="0" dirty="0" err="1" smtClean="0">
              <a:solidFill>
                <a:schemeClr val="tx1"/>
              </a:solidFill>
            </a:rPr>
            <a:t>sosiologis</a:t>
          </a:r>
          <a:r>
            <a:rPr lang="en-US" sz="2300" b="1" baseline="0" dirty="0" smtClean="0">
              <a:solidFill>
                <a:schemeClr val="tx1"/>
              </a:solidFill>
            </a:rPr>
            <a:t> : Max Weber.</a:t>
          </a:r>
          <a:endParaRPr lang="en-US" sz="2300" b="1" dirty="0">
            <a:solidFill>
              <a:schemeClr val="tx1"/>
            </a:solidFill>
          </a:endParaRPr>
        </a:p>
      </dgm:t>
    </dgm:pt>
    <dgm:pt modelId="{F890FF46-A4DF-5E4D-BDC5-0A991EB88CB8}" type="parTrans" cxnId="{47613654-25BA-8546-9F13-61CECDE0DCC2}">
      <dgm:prSet/>
      <dgm:spPr/>
      <dgm:t>
        <a:bodyPr/>
        <a:lstStyle/>
        <a:p>
          <a:endParaRPr lang="en-US"/>
        </a:p>
      </dgm:t>
    </dgm:pt>
    <dgm:pt modelId="{783B7CDC-E3E1-C24E-91F0-F821CEF6106B}" type="sibTrans" cxnId="{47613654-25BA-8546-9F13-61CECDE0DCC2}">
      <dgm:prSet/>
      <dgm:spPr/>
      <dgm:t>
        <a:bodyPr/>
        <a:lstStyle/>
        <a:p>
          <a:endParaRPr lang="en-US"/>
        </a:p>
      </dgm:t>
    </dgm:pt>
    <dgm:pt modelId="{934274D8-4BE3-C441-954C-76F468E78870}">
      <dgm:prSet phldrT="[Text]" custT="1"/>
      <dgm:spPr/>
      <dgm:t>
        <a:bodyPr/>
        <a:lstStyle/>
        <a:p>
          <a:r>
            <a:rPr lang="en-US" sz="2300" b="1" dirty="0" smtClean="0">
              <a:solidFill>
                <a:schemeClr val="tx1"/>
              </a:solidFill>
            </a:rPr>
            <a:t>Charisma</a:t>
          </a:r>
          <a:r>
            <a:rPr lang="en-US" sz="2300" b="1" baseline="0" dirty="0" smtClean="0">
              <a:solidFill>
                <a:schemeClr val="tx1"/>
              </a:solidFill>
            </a:rPr>
            <a:t> : </a:t>
          </a:r>
          <a:r>
            <a:rPr lang="en-US" sz="2300" b="1" i="1" baseline="0" dirty="0" smtClean="0">
              <a:solidFill>
                <a:schemeClr val="tx1"/>
              </a:solidFill>
            </a:rPr>
            <a:t>divinely inspired gift </a:t>
          </a:r>
          <a:r>
            <a:rPr lang="en-US" sz="2300" b="1" i="0" baseline="0" dirty="0" smtClean="0">
              <a:solidFill>
                <a:schemeClr val="tx1"/>
              </a:solidFill>
            </a:rPr>
            <a:t>(</a:t>
          </a:r>
          <a:r>
            <a:rPr lang="en-US" sz="2300" b="1" i="0" baseline="0" dirty="0" err="1" smtClean="0">
              <a:solidFill>
                <a:schemeClr val="tx1"/>
              </a:solidFill>
            </a:rPr>
            <a:t>bahasa</a:t>
          </a:r>
          <a:r>
            <a:rPr lang="en-US" sz="2300" b="1" i="0" baseline="0" dirty="0" smtClean="0">
              <a:solidFill>
                <a:schemeClr val="tx1"/>
              </a:solidFill>
            </a:rPr>
            <a:t> </a:t>
          </a:r>
          <a:r>
            <a:rPr lang="en-US" sz="2300" b="1" i="0" baseline="0" dirty="0" err="1" smtClean="0">
              <a:solidFill>
                <a:schemeClr val="tx1"/>
              </a:solidFill>
            </a:rPr>
            <a:t>Yunani</a:t>
          </a:r>
          <a:r>
            <a:rPr lang="en-US" sz="2300" b="1" i="0" baseline="0" dirty="0" smtClean="0">
              <a:solidFill>
                <a:schemeClr val="tx1"/>
              </a:solidFill>
            </a:rPr>
            <a:t>) </a:t>
          </a:r>
          <a:r>
            <a:rPr lang="en-US" sz="2300" b="1" i="0" baseline="0" dirty="0" smtClean="0">
              <a:solidFill>
                <a:schemeClr val="tx1"/>
              </a:solidFill>
              <a:sym typeface="Wingdings"/>
            </a:rPr>
            <a:t> </a:t>
          </a:r>
          <a:r>
            <a:rPr lang="en-US" sz="2300" b="1" i="0" baseline="0" dirty="0" err="1" smtClean="0">
              <a:solidFill>
                <a:schemeClr val="tx1"/>
              </a:solidFill>
              <a:sym typeface="Wingdings"/>
            </a:rPr>
            <a:t>Kemampuan</a:t>
          </a:r>
          <a:r>
            <a:rPr lang="en-US" sz="2300" b="1" i="0" baseline="0" dirty="0" smtClean="0">
              <a:solidFill>
                <a:schemeClr val="tx1"/>
              </a:solidFill>
              <a:sym typeface="Wingdings"/>
            </a:rPr>
            <a:t> </a:t>
          </a:r>
          <a:r>
            <a:rPr lang="en-US" sz="2300" b="1" i="0" baseline="0" dirty="0" err="1" smtClean="0">
              <a:solidFill>
                <a:schemeClr val="tx1"/>
              </a:solidFill>
              <a:sym typeface="Wingdings"/>
            </a:rPr>
            <a:t>untuk</a:t>
          </a:r>
          <a:r>
            <a:rPr lang="en-US" sz="2300" b="1" i="0" baseline="0" dirty="0" smtClean="0">
              <a:solidFill>
                <a:schemeClr val="tx1"/>
              </a:solidFill>
              <a:sym typeface="Wingdings"/>
            </a:rPr>
            <a:t> </a:t>
          </a:r>
          <a:r>
            <a:rPr lang="en-US" sz="2300" b="1" i="0" baseline="0" dirty="0" err="1" smtClean="0">
              <a:solidFill>
                <a:schemeClr val="tx1"/>
              </a:solidFill>
              <a:sym typeface="Wingdings"/>
            </a:rPr>
            <a:t>membuat</a:t>
          </a:r>
          <a:r>
            <a:rPr lang="en-US" sz="2300" b="1" i="0" baseline="0" dirty="0" smtClean="0">
              <a:solidFill>
                <a:schemeClr val="tx1"/>
              </a:solidFill>
              <a:sym typeface="Wingdings"/>
            </a:rPr>
            <a:t> </a:t>
          </a:r>
          <a:r>
            <a:rPr lang="en-US" sz="2300" b="1" i="0" baseline="0" dirty="0" err="1" smtClean="0">
              <a:solidFill>
                <a:schemeClr val="tx1"/>
              </a:solidFill>
              <a:sym typeface="Wingdings"/>
            </a:rPr>
            <a:t>keajaiban</a:t>
          </a:r>
          <a:r>
            <a:rPr lang="en-US" sz="2300" b="1" i="0" baseline="0" dirty="0" smtClean="0">
              <a:solidFill>
                <a:schemeClr val="tx1"/>
              </a:solidFill>
              <a:sym typeface="Wingdings"/>
            </a:rPr>
            <a:t> </a:t>
          </a:r>
          <a:r>
            <a:rPr lang="en-US" sz="2300" b="1" i="0" baseline="0" dirty="0" err="1" smtClean="0">
              <a:solidFill>
                <a:schemeClr val="tx1"/>
              </a:solidFill>
              <a:sym typeface="Wingdings"/>
            </a:rPr>
            <a:t>atau</a:t>
          </a:r>
          <a:r>
            <a:rPr lang="en-US" sz="2300" b="1" i="0" baseline="0" dirty="0" smtClean="0">
              <a:solidFill>
                <a:schemeClr val="tx1"/>
              </a:solidFill>
              <a:sym typeface="Wingdings"/>
            </a:rPr>
            <a:t> </a:t>
          </a:r>
          <a:r>
            <a:rPr lang="en-US" sz="2300" b="1" i="0" baseline="0" dirty="0" err="1" smtClean="0">
              <a:solidFill>
                <a:schemeClr val="tx1"/>
              </a:solidFill>
              <a:sym typeface="Wingdings"/>
            </a:rPr>
            <a:t>meramalkan</a:t>
          </a:r>
          <a:r>
            <a:rPr lang="en-US" sz="2300" b="1" i="0" baseline="0" dirty="0" smtClean="0">
              <a:solidFill>
                <a:schemeClr val="tx1"/>
              </a:solidFill>
              <a:sym typeface="Wingdings"/>
            </a:rPr>
            <a:t> masa </a:t>
          </a:r>
          <a:r>
            <a:rPr lang="en-US" sz="2300" b="1" i="0" baseline="0" dirty="0" err="1" smtClean="0">
              <a:solidFill>
                <a:schemeClr val="tx1"/>
              </a:solidFill>
              <a:sym typeface="Wingdings"/>
            </a:rPr>
            <a:t>depan</a:t>
          </a:r>
          <a:r>
            <a:rPr lang="en-US" sz="2300" b="1" i="0" baseline="0" dirty="0" smtClean="0">
              <a:solidFill>
                <a:schemeClr val="tx1"/>
              </a:solidFill>
              <a:sym typeface="Wingdings"/>
            </a:rPr>
            <a:t>.</a:t>
          </a:r>
          <a:endParaRPr lang="en-US" sz="2300" b="1" dirty="0">
            <a:solidFill>
              <a:schemeClr val="tx1"/>
            </a:solidFill>
          </a:endParaRPr>
        </a:p>
      </dgm:t>
    </dgm:pt>
    <dgm:pt modelId="{2B427F67-3A4A-1A40-B2B5-098856DED81F}" type="parTrans" cxnId="{A8BDE097-0023-B34D-8425-FC50FE19FC2B}">
      <dgm:prSet/>
      <dgm:spPr/>
      <dgm:t>
        <a:bodyPr/>
        <a:lstStyle/>
        <a:p>
          <a:endParaRPr lang="en-US"/>
        </a:p>
      </dgm:t>
    </dgm:pt>
    <dgm:pt modelId="{FB1050CA-4661-774F-B3D6-9DAC52424E7D}" type="sibTrans" cxnId="{A8BDE097-0023-B34D-8425-FC50FE19FC2B}">
      <dgm:prSet/>
      <dgm:spPr/>
      <dgm:t>
        <a:bodyPr/>
        <a:lstStyle/>
        <a:p>
          <a:endParaRPr lang="en-US"/>
        </a:p>
      </dgm:t>
    </dgm:pt>
    <dgm:pt modelId="{700EBA6B-1574-B642-A0BA-7D4997C50EAF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Weber (1947) :</a:t>
          </a:r>
          <a:r>
            <a:rPr lang="en-US" sz="2000" b="1" baseline="0" dirty="0" smtClean="0">
              <a:solidFill>
                <a:schemeClr val="tx1"/>
              </a:solidFill>
            </a:rPr>
            <a:t> </a:t>
          </a:r>
          <a:r>
            <a:rPr lang="en-US" sz="2000" b="1" baseline="0" dirty="0" err="1" smtClean="0">
              <a:solidFill>
                <a:schemeClr val="tx1"/>
              </a:solidFill>
            </a:rPr>
            <a:t>bentuk</a:t>
          </a:r>
          <a:r>
            <a:rPr lang="en-US" sz="2000" b="1" baseline="0" dirty="0" smtClean="0">
              <a:solidFill>
                <a:schemeClr val="tx1"/>
              </a:solidFill>
            </a:rPr>
            <a:t> proses </a:t>
          </a:r>
          <a:r>
            <a:rPr lang="en-US" sz="2000" b="1" baseline="0" dirty="0" err="1" smtClean="0">
              <a:solidFill>
                <a:schemeClr val="tx1"/>
              </a:solidFill>
            </a:rPr>
            <a:t>mempenagruhi</a:t>
          </a:r>
          <a:r>
            <a:rPr lang="en-US" sz="2000" b="1" baseline="0" dirty="0" smtClean="0">
              <a:solidFill>
                <a:schemeClr val="tx1"/>
              </a:solidFill>
            </a:rPr>
            <a:t> yang </a:t>
          </a:r>
          <a:r>
            <a:rPr lang="en-US" sz="2000" b="1" baseline="0" dirty="0" err="1" smtClean="0">
              <a:solidFill>
                <a:schemeClr val="tx1"/>
              </a:solidFill>
            </a:rPr>
            <a:t>bukan</a:t>
          </a:r>
          <a:r>
            <a:rPr lang="en-US" sz="2000" b="1" baseline="0" dirty="0" smtClean="0">
              <a:solidFill>
                <a:schemeClr val="tx1"/>
              </a:solidFill>
            </a:rPr>
            <a:t> </a:t>
          </a:r>
          <a:r>
            <a:rPr lang="en-US" sz="2000" b="1" baseline="0" dirty="0" err="1" smtClean="0">
              <a:solidFill>
                <a:schemeClr val="tx1"/>
              </a:solidFill>
            </a:rPr>
            <a:t>berdasar</a:t>
          </a:r>
          <a:r>
            <a:rPr lang="en-US" sz="2000" b="1" baseline="0" dirty="0" smtClean="0">
              <a:solidFill>
                <a:schemeClr val="tx1"/>
              </a:solidFill>
            </a:rPr>
            <a:t> </a:t>
          </a:r>
          <a:r>
            <a:rPr lang="en-US" sz="2000" b="1" baseline="0" dirty="0" err="1" smtClean="0">
              <a:solidFill>
                <a:schemeClr val="tx1"/>
              </a:solidFill>
            </a:rPr>
            <a:t>otoritas</a:t>
          </a:r>
          <a:r>
            <a:rPr lang="en-US" sz="2000" b="1" baseline="0" dirty="0" smtClean="0">
              <a:solidFill>
                <a:schemeClr val="tx1"/>
              </a:solidFill>
            </a:rPr>
            <a:t> formal/</a:t>
          </a:r>
          <a:r>
            <a:rPr lang="en-US" sz="2000" b="1" baseline="0" dirty="0" err="1" smtClean="0">
              <a:solidFill>
                <a:schemeClr val="tx1"/>
              </a:solidFill>
            </a:rPr>
            <a:t>tradisional</a:t>
          </a:r>
          <a:r>
            <a:rPr lang="en-US" sz="2000" b="1" baseline="0" dirty="0" smtClean="0">
              <a:solidFill>
                <a:schemeClr val="tx1"/>
              </a:solidFill>
            </a:rPr>
            <a:t>, </a:t>
          </a:r>
          <a:r>
            <a:rPr lang="en-US" sz="2000" b="1" baseline="0" dirty="0" err="1" smtClean="0">
              <a:solidFill>
                <a:schemeClr val="tx1"/>
              </a:solidFill>
            </a:rPr>
            <a:t>namun</a:t>
          </a:r>
          <a:r>
            <a:rPr lang="en-US" sz="2000" b="1" baseline="0" dirty="0" smtClean="0">
              <a:solidFill>
                <a:schemeClr val="tx1"/>
              </a:solidFill>
            </a:rPr>
            <a:t> </a:t>
          </a:r>
          <a:r>
            <a:rPr lang="en-US" sz="2000" b="1" baseline="0" dirty="0" err="1" smtClean="0">
              <a:solidFill>
                <a:schemeClr val="tx1"/>
              </a:solidFill>
            </a:rPr>
            <a:t>lebih</a:t>
          </a:r>
          <a:r>
            <a:rPr lang="en-US" sz="2000" b="1" baseline="0" dirty="0" smtClean="0">
              <a:solidFill>
                <a:schemeClr val="tx1"/>
              </a:solidFill>
            </a:rPr>
            <a:t> </a:t>
          </a:r>
          <a:r>
            <a:rPr lang="en-US" sz="2000" b="1" baseline="0" dirty="0" err="1" smtClean="0">
              <a:solidFill>
                <a:schemeClr val="tx1"/>
              </a:solidFill>
            </a:rPr>
            <a:t>kepada</a:t>
          </a:r>
          <a:r>
            <a:rPr lang="en-US" sz="2000" b="1" baseline="0" dirty="0" smtClean="0">
              <a:solidFill>
                <a:schemeClr val="tx1"/>
              </a:solidFill>
            </a:rPr>
            <a:t> </a:t>
          </a:r>
          <a:r>
            <a:rPr lang="en-US" sz="2000" b="1" baseline="0" dirty="0" err="1" smtClean="0">
              <a:solidFill>
                <a:schemeClr val="tx1"/>
              </a:solidFill>
            </a:rPr>
            <a:t>persepsi</a:t>
          </a:r>
          <a:r>
            <a:rPr lang="en-US" sz="2000" b="1" baseline="0" dirty="0" smtClean="0">
              <a:solidFill>
                <a:schemeClr val="tx1"/>
              </a:solidFill>
            </a:rPr>
            <a:t> </a:t>
          </a:r>
          <a:r>
            <a:rPr lang="en-US" sz="2000" b="1" baseline="0" dirty="0" err="1" smtClean="0">
              <a:solidFill>
                <a:schemeClr val="tx1"/>
              </a:solidFill>
            </a:rPr>
            <a:t>anggota</a:t>
          </a:r>
          <a:r>
            <a:rPr lang="en-US" sz="2000" b="1" baseline="0" dirty="0" smtClean="0">
              <a:solidFill>
                <a:schemeClr val="tx1"/>
              </a:solidFill>
            </a:rPr>
            <a:t> </a:t>
          </a:r>
          <a:r>
            <a:rPr lang="en-US" sz="2000" b="1" baseline="0" dirty="0" err="1" smtClean="0">
              <a:solidFill>
                <a:schemeClr val="tx1"/>
              </a:solidFill>
            </a:rPr>
            <a:t>bahwa</a:t>
          </a:r>
          <a:r>
            <a:rPr lang="en-US" sz="2000" b="1" baseline="0" dirty="0" smtClean="0">
              <a:solidFill>
                <a:schemeClr val="tx1"/>
              </a:solidFill>
            </a:rPr>
            <a:t> </a:t>
          </a:r>
          <a:r>
            <a:rPr lang="en-US" sz="2000" b="1" baseline="0" dirty="0" err="1" smtClean="0">
              <a:solidFill>
                <a:schemeClr val="tx1"/>
              </a:solidFill>
            </a:rPr>
            <a:t>pemimpin</a:t>
          </a:r>
          <a:r>
            <a:rPr lang="en-US" sz="2000" b="1" baseline="0" dirty="0" smtClean="0">
              <a:solidFill>
                <a:schemeClr val="tx1"/>
              </a:solidFill>
            </a:rPr>
            <a:t> </a:t>
          </a:r>
          <a:r>
            <a:rPr lang="en-US" sz="2000" b="1" baseline="0" dirty="0" err="1" smtClean="0">
              <a:solidFill>
                <a:schemeClr val="tx1"/>
              </a:solidFill>
            </a:rPr>
            <a:t>memiliki</a:t>
          </a:r>
          <a:r>
            <a:rPr lang="en-US" sz="2000" b="1" baseline="0" dirty="0" smtClean="0">
              <a:solidFill>
                <a:schemeClr val="tx1"/>
              </a:solidFill>
            </a:rPr>
            <a:t> </a:t>
          </a:r>
          <a:r>
            <a:rPr lang="en-US" sz="2000" b="1" baseline="0" dirty="0" err="1" smtClean="0">
              <a:solidFill>
                <a:schemeClr val="tx1"/>
              </a:solidFill>
            </a:rPr>
            <a:t>kualitas</a:t>
          </a:r>
          <a:r>
            <a:rPr lang="en-US" sz="2000" b="1" baseline="0" dirty="0" smtClean="0">
              <a:solidFill>
                <a:schemeClr val="tx1"/>
              </a:solidFill>
            </a:rPr>
            <a:t> yang </a:t>
          </a:r>
          <a:r>
            <a:rPr lang="en-US" sz="2000" b="1" baseline="0" dirty="0" err="1" smtClean="0">
              <a:solidFill>
                <a:schemeClr val="tx1"/>
              </a:solidFill>
            </a:rPr>
            <a:t>tidak</a:t>
          </a:r>
          <a:r>
            <a:rPr lang="en-US" sz="2000" b="1" baseline="0" dirty="0" smtClean="0">
              <a:solidFill>
                <a:schemeClr val="tx1"/>
              </a:solidFill>
            </a:rPr>
            <a:t> </a:t>
          </a:r>
          <a:r>
            <a:rPr lang="en-US" sz="2000" b="1" baseline="0" dirty="0" err="1" smtClean="0">
              <a:solidFill>
                <a:schemeClr val="tx1"/>
              </a:solidFill>
            </a:rPr>
            <a:t>biasa</a:t>
          </a:r>
          <a:r>
            <a:rPr lang="en-US" sz="2000" b="1" baseline="0" dirty="0" smtClean="0">
              <a:solidFill>
                <a:schemeClr val="tx1"/>
              </a:solidFill>
            </a:rPr>
            <a:t>.</a:t>
          </a:r>
          <a:endParaRPr lang="en-US" sz="2000" b="1" dirty="0">
            <a:solidFill>
              <a:schemeClr val="tx1"/>
            </a:solidFill>
          </a:endParaRPr>
        </a:p>
      </dgm:t>
    </dgm:pt>
    <dgm:pt modelId="{5BC0EED8-A31D-A148-A117-5DD2C099B80A}" type="parTrans" cxnId="{8BDEB9BC-4C76-A147-A433-6DE079D19205}">
      <dgm:prSet/>
      <dgm:spPr/>
      <dgm:t>
        <a:bodyPr/>
        <a:lstStyle/>
        <a:p>
          <a:endParaRPr lang="en-US"/>
        </a:p>
      </dgm:t>
    </dgm:pt>
    <dgm:pt modelId="{3B993ED9-A41D-E64E-8D84-9961479DC0E2}" type="sibTrans" cxnId="{8BDEB9BC-4C76-A147-A433-6DE079D19205}">
      <dgm:prSet/>
      <dgm:spPr/>
      <dgm:t>
        <a:bodyPr/>
        <a:lstStyle/>
        <a:p>
          <a:endParaRPr lang="en-US"/>
        </a:p>
      </dgm:t>
    </dgm:pt>
    <dgm:pt modelId="{63F179F5-C1CB-1C42-837B-294A7A8D7266}" type="pres">
      <dgm:prSet presAssocID="{02C8462C-4B6A-7A42-A393-EB2650F2A92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4AD7F45-210B-8B4C-AEEB-6F3FCDA08ABC}" type="pres">
      <dgm:prSet presAssocID="{02C8462C-4B6A-7A42-A393-EB2650F2A92F}" presName="dummyMaxCanvas" presStyleCnt="0">
        <dgm:presLayoutVars/>
      </dgm:prSet>
      <dgm:spPr/>
    </dgm:pt>
    <dgm:pt modelId="{979BADDD-BC35-BE4F-9AB2-9739216362F2}" type="pres">
      <dgm:prSet presAssocID="{02C8462C-4B6A-7A42-A393-EB2650F2A92F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ABDD66-7763-D84B-974D-18BC92D25CF1}" type="pres">
      <dgm:prSet presAssocID="{02C8462C-4B6A-7A42-A393-EB2650F2A92F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D29AD3-6F57-2940-AE48-92DBA20F7B27}" type="pres">
      <dgm:prSet presAssocID="{02C8462C-4B6A-7A42-A393-EB2650F2A92F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F1B7B1-BCB5-3440-955F-8A9758BBFCE6}" type="pres">
      <dgm:prSet presAssocID="{02C8462C-4B6A-7A42-A393-EB2650F2A92F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9911E0-F01C-CE48-A6A9-575F761514ED}" type="pres">
      <dgm:prSet presAssocID="{02C8462C-4B6A-7A42-A393-EB2650F2A92F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97EC9C-B70D-E946-B2A0-02A8273FDA5E}" type="pres">
      <dgm:prSet presAssocID="{02C8462C-4B6A-7A42-A393-EB2650F2A92F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70A5B3-8439-1548-ABAE-7DC40D9F42E4}" type="pres">
      <dgm:prSet presAssocID="{02C8462C-4B6A-7A42-A393-EB2650F2A92F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DEEAE1-7510-7E4A-8CDF-3B5BEB24189C}" type="pres">
      <dgm:prSet presAssocID="{02C8462C-4B6A-7A42-A393-EB2650F2A92F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9335CB-3C28-8142-BB5D-7FA767E89245}" type="presOf" srcId="{934274D8-4BE3-C441-954C-76F468E78870}" destId="{2FABDD66-7763-D84B-974D-18BC92D25CF1}" srcOrd="0" destOrd="0" presId="urn:microsoft.com/office/officeart/2005/8/layout/vProcess5"/>
    <dgm:cxn modelId="{8446211C-B0F6-DC4C-B1AB-1A6F531A277F}" type="presOf" srcId="{02C8462C-4B6A-7A42-A393-EB2650F2A92F}" destId="{63F179F5-C1CB-1C42-837B-294A7A8D7266}" srcOrd="0" destOrd="0" presId="urn:microsoft.com/office/officeart/2005/8/layout/vProcess5"/>
    <dgm:cxn modelId="{0EE2C67C-A74B-BE46-B34B-ABC6C2D6C99A}" type="presOf" srcId="{FB1050CA-4661-774F-B3D6-9DAC52424E7D}" destId="{A59911E0-F01C-CE48-A6A9-575F761514ED}" srcOrd="0" destOrd="0" presId="urn:microsoft.com/office/officeart/2005/8/layout/vProcess5"/>
    <dgm:cxn modelId="{47613654-25BA-8546-9F13-61CECDE0DCC2}" srcId="{02C8462C-4B6A-7A42-A393-EB2650F2A92F}" destId="{F35F5047-8ADF-A140-9832-E282741DBB2D}" srcOrd="0" destOrd="0" parTransId="{F890FF46-A4DF-5E4D-BDC5-0A991EB88CB8}" sibTransId="{783B7CDC-E3E1-C24E-91F0-F821CEF6106B}"/>
    <dgm:cxn modelId="{27E5BDDB-4F58-2045-9A06-1BEC047DA4B1}" type="presOf" srcId="{934274D8-4BE3-C441-954C-76F468E78870}" destId="{F070A5B3-8439-1548-ABAE-7DC40D9F42E4}" srcOrd="1" destOrd="0" presId="urn:microsoft.com/office/officeart/2005/8/layout/vProcess5"/>
    <dgm:cxn modelId="{624BAC70-41D2-1249-A49C-EA25DB64A0C5}" type="presOf" srcId="{F35F5047-8ADF-A140-9832-E282741DBB2D}" destId="{979BADDD-BC35-BE4F-9AB2-9739216362F2}" srcOrd="0" destOrd="0" presId="urn:microsoft.com/office/officeart/2005/8/layout/vProcess5"/>
    <dgm:cxn modelId="{A8BDE097-0023-B34D-8425-FC50FE19FC2B}" srcId="{02C8462C-4B6A-7A42-A393-EB2650F2A92F}" destId="{934274D8-4BE3-C441-954C-76F468E78870}" srcOrd="1" destOrd="0" parTransId="{2B427F67-3A4A-1A40-B2B5-098856DED81F}" sibTransId="{FB1050CA-4661-774F-B3D6-9DAC52424E7D}"/>
    <dgm:cxn modelId="{9FC61C27-92FD-4046-83FF-E9949F114CF8}" type="presOf" srcId="{700EBA6B-1574-B642-A0BA-7D4997C50EAF}" destId="{D1DEEAE1-7510-7E4A-8CDF-3B5BEB24189C}" srcOrd="1" destOrd="0" presId="urn:microsoft.com/office/officeart/2005/8/layout/vProcess5"/>
    <dgm:cxn modelId="{66EAB78A-B047-1446-B84E-57ECD68A81EB}" type="presOf" srcId="{700EBA6B-1574-B642-A0BA-7D4997C50EAF}" destId="{CDD29AD3-6F57-2940-AE48-92DBA20F7B27}" srcOrd="0" destOrd="0" presId="urn:microsoft.com/office/officeart/2005/8/layout/vProcess5"/>
    <dgm:cxn modelId="{8BDEB9BC-4C76-A147-A433-6DE079D19205}" srcId="{02C8462C-4B6A-7A42-A393-EB2650F2A92F}" destId="{700EBA6B-1574-B642-A0BA-7D4997C50EAF}" srcOrd="2" destOrd="0" parTransId="{5BC0EED8-A31D-A148-A117-5DD2C099B80A}" sibTransId="{3B993ED9-A41D-E64E-8D84-9961479DC0E2}"/>
    <dgm:cxn modelId="{60994136-BFA6-C648-A9D0-696ADFC5ACA3}" type="presOf" srcId="{F35F5047-8ADF-A140-9832-E282741DBB2D}" destId="{7697EC9C-B70D-E946-B2A0-02A8273FDA5E}" srcOrd="1" destOrd="0" presId="urn:microsoft.com/office/officeart/2005/8/layout/vProcess5"/>
    <dgm:cxn modelId="{81A45C7F-5064-4C4D-AB55-61D0CAF41AAE}" type="presOf" srcId="{783B7CDC-E3E1-C24E-91F0-F821CEF6106B}" destId="{3EF1B7B1-BCB5-3440-955F-8A9758BBFCE6}" srcOrd="0" destOrd="0" presId="urn:microsoft.com/office/officeart/2005/8/layout/vProcess5"/>
    <dgm:cxn modelId="{7B5B567D-45BB-8B41-89EC-8BEF0666F2BA}" type="presParOf" srcId="{63F179F5-C1CB-1C42-837B-294A7A8D7266}" destId="{64AD7F45-210B-8B4C-AEEB-6F3FCDA08ABC}" srcOrd="0" destOrd="0" presId="urn:microsoft.com/office/officeart/2005/8/layout/vProcess5"/>
    <dgm:cxn modelId="{8B9358A1-0439-1742-862C-926D1E68C32D}" type="presParOf" srcId="{63F179F5-C1CB-1C42-837B-294A7A8D7266}" destId="{979BADDD-BC35-BE4F-9AB2-9739216362F2}" srcOrd="1" destOrd="0" presId="urn:microsoft.com/office/officeart/2005/8/layout/vProcess5"/>
    <dgm:cxn modelId="{A4D3F1B4-F42A-A341-8607-98AB74754AEF}" type="presParOf" srcId="{63F179F5-C1CB-1C42-837B-294A7A8D7266}" destId="{2FABDD66-7763-D84B-974D-18BC92D25CF1}" srcOrd="2" destOrd="0" presId="urn:microsoft.com/office/officeart/2005/8/layout/vProcess5"/>
    <dgm:cxn modelId="{8348A9E3-358F-224A-992B-BBE65EC61F84}" type="presParOf" srcId="{63F179F5-C1CB-1C42-837B-294A7A8D7266}" destId="{CDD29AD3-6F57-2940-AE48-92DBA20F7B27}" srcOrd="3" destOrd="0" presId="urn:microsoft.com/office/officeart/2005/8/layout/vProcess5"/>
    <dgm:cxn modelId="{7C71A7D7-FF82-4A47-97B0-EB8DC5653CDB}" type="presParOf" srcId="{63F179F5-C1CB-1C42-837B-294A7A8D7266}" destId="{3EF1B7B1-BCB5-3440-955F-8A9758BBFCE6}" srcOrd="4" destOrd="0" presId="urn:microsoft.com/office/officeart/2005/8/layout/vProcess5"/>
    <dgm:cxn modelId="{5CFF862C-949A-B242-AE9F-A640DCF46730}" type="presParOf" srcId="{63F179F5-C1CB-1C42-837B-294A7A8D7266}" destId="{A59911E0-F01C-CE48-A6A9-575F761514ED}" srcOrd="5" destOrd="0" presId="urn:microsoft.com/office/officeart/2005/8/layout/vProcess5"/>
    <dgm:cxn modelId="{7236F50A-D846-7644-8BAD-D85AD2D6E62A}" type="presParOf" srcId="{63F179F5-C1CB-1C42-837B-294A7A8D7266}" destId="{7697EC9C-B70D-E946-B2A0-02A8273FDA5E}" srcOrd="6" destOrd="0" presId="urn:microsoft.com/office/officeart/2005/8/layout/vProcess5"/>
    <dgm:cxn modelId="{ECFDE1CC-3683-4046-9E44-B1E97B772BC2}" type="presParOf" srcId="{63F179F5-C1CB-1C42-837B-294A7A8D7266}" destId="{F070A5B3-8439-1548-ABAE-7DC40D9F42E4}" srcOrd="7" destOrd="0" presId="urn:microsoft.com/office/officeart/2005/8/layout/vProcess5"/>
    <dgm:cxn modelId="{7273F489-D47F-6840-B5C1-2CF5B468597A}" type="presParOf" srcId="{63F179F5-C1CB-1C42-837B-294A7A8D7266}" destId="{D1DEEAE1-7510-7E4A-8CDF-3B5BEB24189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3E231C-2A63-9F40-B9DA-E2A272C93826}" type="doc">
      <dgm:prSet loTypeId="urn:microsoft.com/office/officeart/2005/8/layout/vList3" loCatId="" qsTypeId="urn:microsoft.com/office/officeart/2005/8/quickstyle/simple4" qsCatId="simple" csTypeId="urn:microsoft.com/office/officeart/2005/8/colors/accent1_2" csCatId="accent1" phldr="1"/>
      <dgm:spPr/>
    </dgm:pt>
    <dgm:pt modelId="{8CC01378-F12A-4A49-84AB-6CD6DC14B130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Menciptakan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orientasi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berprestasi</a:t>
          </a:r>
          <a:r>
            <a:rPr lang="en-US" b="1" baseline="0" dirty="0" smtClean="0">
              <a:solidFill>
                <a:schemeClr val="tx1"/>
              </a:solidFill>
            </a:rPr>
            <a:t> di </a:t>
          </a:r>
          <a:r>
            <a:rPr lang="en-US" b="1" baseline="0" dirty="0" err="1" smtClean="0">
              <a:solidFill>
                <a:schemeClr val="tx1"/>
              </a:solidFill>
            </a:rPr>
            <a:t>lingkungannya</a:t>
          </a:r>
          <a:endParaRPr lang="en-US" b="1" dirty="0">
            <a:solidFill>
              <a:schemeClr val="tx1"/>
            </a:solidFill>
          </a:endParaRPr>
        </a:p>
      </dgm:t>
    </dgm:pt>
    <dgm:pt modelId="{3DDE2D12-4490-4F44-A41D-6D4B1FC451CF}" type="parTrans" cxnId="{43CCA604-AAFF-FC46-9097-D110FA54011A}">
      <dgm:prSet/>
      <dgm:spPr/>
      <dgm:t>
        <a:bodyPr/>
        <a:lstStyle/>
        <a:p>
          <a:endParaRPr lang="en-US"/>
        </a:p>
      </dgm:t>
    </dgm:pt>
    <dgm:pt modelId="{73B509D6-BDE2-1542-A48A-7CA4F78785E7}" type="sibTrans" cxnId="{43CCA604-AAFF-FC46-9097-D110FA54011A}">
      <dgm:prSet/>
      <dgm:spPr/>
      <dgm:t>
        <a:bodyPr/>
        <a:lstStyle/>
        <a:p>
          <a:endParaRPr lang="en-US"/>
        </a:p>
      </dgm:t>
    </dgm:pt>
    <dgm:pt modelId="{494AA10A-BC72-E747-BBD5-BB0C2CBE5B68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Membangun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sistem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kerja</a:t>
          </a:r>
          <a:r>
            <a:rPr lang="en-US" b="1" dirty="0" smtClean="0">
              <a:solidFill>
                <a:schemeClr val="tx1"/>
              </a:solidFill>
            </a:rPr>
            <a:t> yang </a:t>
          </a:r>
          <a:r>
            <a:rPr lang="en-US" b="1" dirty="0" err="1" smtClean="0">
              <a:solidFill>
                <a:schemeClr val="tx1"/>
              </a:solidFill>
            </a:rPr>
            <a:t>produktif</a:t>
          </a:r>
          <a:endParaRPr lang="en-US" b="1" dirty="0">
            <a:solidFill>
              <a:schemeClr val="tx1"/>
            </a:solidFill>
          </a:endParaRPr>
        </a:p>
      </dgm:t>
    </dgm:pt>
    <dgm:pt modelId="{2AE6B104-AC74-B342-9CBB-2DD51568CCA4}" type="parTrans" cxnId="{B3378D70-8537-E34D-A549-ED38AF7C3D12}">
      <dgm:prSet/>
      <dgm:spPr/>
      <dgm:t>
        <a:bodyPr/>
        <a:lstStyle/>
        <a:p>
          <a:endParaRPr lang="en-US"/>
        </a:p>
      </dgm:t>
    </dgm:pt>
    <dgm:pt modelId="{990D072C-131B-0E41-9958-DC72B8BBB5E5}" type="sibTrans" cxnId="{B3378D70-8537-E34D-A549-ED38AF7C3D12}">
      <dgm:prSet/>
      <dgm:spPr/>
      <dgm:t>
        <a:bodyPr/>
        <a:lstStyle/>
        <a:p>
          <a:endParaRPr lang="en-US"/>
        </a:p>
      </dgm:t>
    </dgm:pt>
    <dgm:pt modelId="{EB8923CA-A6FA-694A-BA05-0032EB5CF826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Mampu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menggerakkan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anggota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berdasarkan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i="1" dirty="0" smtClean="0">
              <a:solidFill>
                <a:schemeClr val="tx1"/>
              </a:solidFill>
            </a:rPr>
            <a:t>value</a:t>
          </a:r>
          <a:r>
            <a:rPr lang="en-US" b="1" i="0" baseline="0" dirty="0" smtClean="0">
              <a:solidFill>
                <a:schemeClr val="tx1"/>
              </a:solidFill>
            </a:rPr>
            <a:t> / </a:t>
          </a:r>
          <a:r>
            <a:rPr lang="en-US" b="1" i="0" baseline="0" dirty="0" err="1" smtClean="0">
              <a:solidFill>
                <a:schemeClr val="tx1"/>
              </a:solidFill>
            </a:rPr>
            <a:t>nilai</a:t>
          </a:r>
          <a:endParaRPr lang="en-US" b="1" dirty="0">
            <a:solidFill>
              <a:schemeClr val="tx1"/>
            </a:solidFill>
          </a:endParaRPr>
        </a:p>
      </dgm:t>
    </dgm:pt>
    <dgm:pt modelId="{7E2D4765-4DB6-4E48-A87E-A0F381DC8219}" type="parTrans" cxnId="{B2F1ED05-1502-6E44-B6BF-E8F544729477}">
      <dgm:prSet/>
      <dgm:spPr/>
      <dgm:t>
        <a:bodyPr/>
        <a:lstStyle/>
        <a:p>
          <a:endParaRPr lang="en-US"/>
        </a:p>
      </dgm:t>
    </dgm:pt>
    <dgm:pt modelId="{E791080B-4281-614C-BC72-1B71BB368786}" type="sibTrans" cxnId="{B2F1ED05-1502-6E44-B6BF-E8F544729477}">
      <dgm:prSet/>
      <dgm:spPr/>
      <dgm:t>
        <a:bodyPr/>
        <a:lstStyle/>
        <a:p>
          <a:endParaRPr lang="en-US"/>
        </a:p>
      </dgm:t>
    </dgm:pt>
    <dgm:pt modelId="{BE2E959E-D5C7-5B48-9356-6955A4DF2297}" type="pres">
      <dgm:prSet presAssocID="{A33E231C-2A63-9F40-B9DA-E2A272C93826}" presName="linearFlow" presStyleCnt="0">
        <dgm:presLayoutVars>
          <dgm:dir/>
          <dgm:resizeHandles val="exact"/>
        </dgm:presLayoutVars>
      </dgm:prSet>
      <dgm:spPr/>
    </dgm:pt>
    <dgm:pt modelId="{A9F07BC7-D29A-5448-A455-3F333E744381}" type="pres">
      <dgm:prSet presAssocID="{8CC01378-F12A-4A49-84AB-6CD6DC14B130}" presName="composite" presStyleCnt="0"/>
      <dgm:spPr/>
    </dgm:pt>
    <dgm:pt modelId="{A3B81117-6D5D-1245-A12D-8DC61225E43D}" type="pres">
      <dgm:prSet presAssocID="{8CC01378-F12A-4A49-84AB-6CD6DC14B130}" presName="imgShp" presStyleLbl="fgImgPlace1" presStyleIdx="0" presStyleCnt="3"/>
      <dgm:spPr/>
    </dgm:pt>
    <dgm:pt modelId="{53C59D02-B952-B740-A74D-2277FBDD56C4}" type="pres">
      <dgm:prSet presAssocID="{8CC01378-F12A-4A49-84AB-6CD6DC14B130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A484E6-46E8-C642-889C-0F3E5FA947C6}" type="pres">
      <dgm:prSet presAssocID="{73B509D6-BDE2-1542-A48A-7CA4F78785E7}" presName="spacing" presStyleCnt="0"/>
      <dgm:spPr/>
    </dgm:pt>
    <dgm:pt modelId="{FE499263-848A-974E-9EA0-94158CF0CB6E}" type="pres">
      <dgm:prSet presAssocID="{494AA10A-BC72-E747-BBD5-BB0C2CBE5B68}" presName="composite" presStyleCnt="0"/>
      <dgm:spPr/>
    </dgm:pt>
    <dgm:pt modelId="{9E3C65A9-E64B-EB41-98E6-617E0EF2AEEB}" type="pres">
      <dgm:prSet presAssocID="{494AA10A-BC72-E747-BBD5-BB0C2CBE5B68}" presName="imgShp" presStyleLbl="fgImgPlace1" presStyleIdx="1" presStyleCnt="3"/>
      <dgm:spPr/>
    </dgm:pt>
    <dgm:pt modelId="{DAF4BA28-5A9E-D54D-94B2-CD92E3B580D0}" type="pres">
      <dgm:prSet presAssocID="{494AA10A-BC72-E747-BBD5-BB0C2CBE5B68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BA37E2-C4F0-164E-B1AA-FF9E4D673CC2}" type="pres">
      <dgm:prSet presAssocID="{990D072C-131B-0E41-9958-DC72B8BBB5E5}" presName="spacing" presStyleCnt="0"/>
      <dgm:spPr/>
    </dgm:pt>
    <dgm:pt modelId="{29372D32-4585-184A-9A37-3666329B8896}" type="pres">
      <dgm:prSet presAssocID="{EB8923CA-A6FA-694A-BA05-0032EB5CF826}" presName="composite" presStyleCnt="0"/>
      <dgm:spPr/>
    </dgm:pt>
    <dgm:pt modelId="{CCD57FDD-ABBF-FD49-A75D-3573534E1E41}" type="pres">
      <dgm:prSet presAssocID="{EB8923CA-A6FA-694A-BA05-0032EB5CF826}" presName="imgShp" presStyleLbl="fgImgPlace1" presStyleIdx="2" presStyleCnt="3"/>
      <dgm:spPr/>
    </dgm:pt>
    <dgm:pt modelId="{FB6A7336-4ACC-474B-A15E-0F97AD141554}" type="pres">
      <dgm:prSet presAssocID="{EB8923CA-A6FA-694A-BA05-0032EB5CF826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CFF07C9-D7F5-C547-B6E2-BC8785569FD0}" type="presOf" srcId="{494AA10A-BC72-E747-BBD5-BB0C2CBE5B68}" destId="{DAF4BA28-5A9E-D54D-94B2-CD92E3B580D0}" srcOrd="0" destOrd="0" presId="urn:microsoft.com/office/officeart/2005/8/layout/vList3"/>
    <dgm:cxn modelId="{BF424BB1-BB7F-0844-9FF7-477E642954FF}" type="presOf" srcId="{8CC01378-F12A-4A49-84AB-6CD6DC14B130}" destId="{53C59D02-B952-B740-A74D-2277FBDD56C4}" srcOrd="0" destOrd="0" presId="urn:microsoft.com/office/officeart/2005/8/layout/vList3"/>
    <dgm:cxn modelId="{B2F1ED05-1502-6E44-B6BF-E8F544729477}" srcId="{A33E231C-2A63-9F40-B9DA-E2A272C93826}" destId="{EB8923CA-A6FA-694A-BA05-0032EB5CF826}" srcOrd="2" destOrd="0" parTransId="{7E2D4765-4DB6-4E48-A87E-A0F381DC8219}" sibTransId="{E791080B-4281-614C-BC72-1B71BB368786}"/>
    <dgm:cxn modelId="{8510A362-B1FB-9C4E-8CF5-F0B27C356D76}" type="presOf" srcId="{A33E231C-2A63-9F40-B9DA-E2A272C93826}" destId="{BE2E959E-D5C7-5B48-9356-6955A4DF2297}" srcOrd="0" destOrd="0" presId="urn:microsoft.com/office/officeart/2005/8/layout/vList3"/>
    <dgm:cxn modelId="{B3378D70-8537-E34D-A549-ED38AF7C3D12}" srcId="{A33E231C-2A63-9F40-B9DA-E2A272C93826}" destId="{494AA10A-BC72-E747-BBD5-BB0C2CBE5B68}" srcOrd="1" destOrd="0" parTransId="{2AE6B104-AC74-B342-9CBB-2DD51568CCA4}" sibTransId="{990D072C-131B-0E41-9958-DC72B8BBB5E5}"/>
    <dgm:cxn modelId="{43CCA604-AAFF-FC46-9097-D110FA54011A}" srcId="{A33E231C-2A63-9F40-B9DA-E2A272C93826}" destId="{8CC01378-F12A-4A49-84AB-6CD6DC14B130}" srcOrd="0" destOrd="0" parTransId="{3DDE2D12-4490-4F44-A41D-6D4B1FC451CF}" sibTransId="{73B509D6-BDE2-1542-A48A-7CA4F78785E7}"/>
    <dgm:cxn modelId="{023AF60E-D141-1641-96CB-B09190ECD9F6}" type="presOf" srcId="{EB8923CA-A6FA-694A-BA05-0032EB5CF826}" destId="{FB6A7336-4ACC-474B-A15E-0F97AD141554}" srcOrd="0" destOrd="0" presId="urn:microsoft.com/office/officeart/2005/8/layout/vList3"/>
    <dgm:cxn modelId="{B5F94078-C980-FE43-A2BF-C5585203471B}" type="presParOf" srcId="{BE2E959E-D5C7-5B48-9356-6955A4DF2297}" destId="{A9F07BC7-D29A-5448-A455-3F333E744381}" srcOrd="0" destOrd="0" presId="urn:microsoft.com/office/officeart/2005/8/layout/vList3"/>
    <dgm:cxn modelId="{4FB4A690-C17F-874E-BFD4-38BBAF3E7E4A}" type="presParOf" srcId="{A9F07BC7-D29A-5448-A455-3F333E744381}" destId="{A3B81117-6D5D-1245-A12D-8DC61225E43D}" srcOrd="0" destOrd="0" presId="urn:microsoft.com/office/officeart/2005/8/layout/vList3"/>
    <dgm:cxn modelId="{03933A33-F8E4-4A40-978B-98486E798266}" type="presParOf" srcId="{A9F07BC7-D29A-5448-A455-3F333E744381}" destId="{53C59D02-B952-B740-A74D-2277FBDD56C4}" srcOrd="1" destOrd="0" presId="urn:microsoft.com/office/officeart/2005/8/layout/vList3"/>
    <dgm:cxn modelId="{24403A5E-73DA-9348-B319-63BD404488A7}" type="presParOf" srcId="{BE2E959E-D5C7-5B48-9356-6955A4DF2297}" destId="{96A484E6-46E8-C642-889C-0F3E5FA947C6}" srcOrd="1" destOrd="0" presId="urn:microsoft.com/office/officeart/2005/8/layout/vList3"/>
    <dgm:cxn modelId="{F2E1F44C-358D-DE44-A42A-1F5D647FE3E0}" type="presParOf" srcId="{BE2E959E-D5C7-5B48-9356-6955A4DF2297}" destId="{FE499263-848A-974E-9EA0-94158CF0CB6E}" srcOrd="2" destOrd="0" presId="urn:microsoft.com/office/officeart/2005/8/layout/vList3"/>
    <dgm:cxn modelId="{35E3015B-97AE-034A-8B4F-1EA6C3E27CBB}" type="presParOf" srcId="{FE499263-848A-974E-9EA0-94158CF0CB6E}" destId="{9E3C65A9-E64B-EB41-98E6-617E0EF2AEEB}" srcOrd="0" destOrd="0" presId="urn:microsoft.com/office/officeart/2005/8/layout/vList3"/>
    <dgm:cxn modelId="{A0686071-19BB-034F-A228-D9C4D7477EA0}" type="presParOf" srcId="{FE499263-848A-974E-9EA0-94158CF0CB6E}" destId="{DAF4BA28-5A9E-D54D-94B2-CD92E3B580D0}" srcOrd="1" destOrd="0" presId="urn:microsoft.com/office/officeart/2005/8/layout/vList3"/>
    <dgm:cxn modelId="{042BFDFC-77E9-E44C-80D4-F5672DED028E}" type="presParOf" srcId="{BE2E959E-D5C7-5B48-9356-6955A4DF2297}" destId="{C3BA37E2-C4F0-164E-B1AA-FF9E4D673CC2}" srcOrd="3" destOrd="0" presId="urn:microsoft.com/office/officeart/2005/8/layout/vList3"/>
    <dgm:cxn modelId="{B7F741E6-CA50-AA4B-9445-1AF9F8812BE2}" type="presParOf" srcId="{BE2E959E-D5C7-5B48-9356-6955A4DF2297}" destId="{29372D32-4585-184A-9A37-3666329B8896}" srcOrd="4" destOrd="0" presId="urn:microsoft.com/office/officeart/2005/8/layout/vList3"/>
    <dgm:cxn modelId="{0EEF152B-7291-1241-BBB9-5DDD45036974}" type="presParOf" srcId="{29372D32-4585-184A-9A37-3666329B8896}" destId="{CCD57FDD-ABBF-FD49-A75D-3573534E1E41}" srcOrd="0" destOrd="0" presId="urn:microsoft.com/office/officeart/2005/8/layout/vList3"/>
    <dgm:cxn modelId="{F0D72ACE-0E6A-264A-83D3-933F1921AE8A}" type="presParOf" srcId="{29372D32-4585-184A-9A37-3666329B8896}" destId="{FB6A7336-4ACC-474B-A15E-0F97AD141554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B50D8D-4A3F-AF46-9FAD-192AB933662F}" type="doc">
      <dgm:prSet loTypeId="urn:microsoft.com/office/officeart/2005/8/layout/vList3" loCatId="" qsTypeId="urn:microsoft.com/office/officeart/2005/8/quickstyle/simple4" qsCatId="simple" csTypeId="urn:microsoft.com/office/officeart/2005/8/colors/accent1_2" csCatId="accent1" phldr="1"/>
      <dgm:spPr/>
    </dgm:pt>
    <dgm:pt modelId="{487A2079-72AA-2447-8980-B0B21FF55C7D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Teori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kepemimpinan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transformasional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banyak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dipengaruhi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oleh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gagasan</a:t>
          </a:r>
          <a:r>
            <a:rPr lang="en-US" b="1" baseline="0" dirty="0" smtClean="0">
              <a:solidFill>
                <a:schemeClr val="tx1"/>
              </a:solidFill>
            </a:rPr>
            <a:t> James McGregor Burns (1978), </a:t>
          </a:r>
          <a:r>
            <a:rPr lang="en-US" b="1" baseline="0" dirty="0" err="1" smtClean="0">
              <a:solidFill>
                <a:schemeClr val="tx1"/>
              </a:solidFill>
            </a:rPr>
            <a:t>penulis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buku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kepemimpinan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politik</a:t>
          </a:r>
          <a:endParaRPr lang="en-US" b="1" dirty="0">
            <a:solidFill>
              <a:schemeClr val="tx1"/>
            </a:solidFill>
          </a:endParaRPr>
        </a:p>
      </dgm:t>
    </dgm:pt>
    <dgm:pt modelId="{04F06000-C307-AF4D-A53D-07180FBCD976}" type="parTrans" cxnId="{42321CC8-4174-1C4B-8126-C61BC619A974}">
      <dgm:prSet/>
      <dgm:spPr/>
      <dgm:t>
        <a:bodyPr/>
        <a:lstStyle/>
        <a:p>
          <a:endParaRPr lang="en-US"/>
        </a:p>
      </dgm:t>
    </dgm:pt>
    <dgm:pt modelId="{3A26CE8E-0C4A-8249-8E56-B34D67AB9661}" type="sibTrans" cxnId="{42321CC8-4174-1C4B-8126-C61BC619A974}">
      <dgm:prSet/>
      <dgm:spPr/>
      <dgm:t>
        <a:bodyPr/>
        <a:lstStyle/>
        <a:p>
          <a:endParaRPr lang="en-US"/>
        </a:p>
      </dgm:t>
    </dgm:pt>
    <dgm:pt modelId="{679CC948-2DC8-074B-8137-0887BD7BA586}">
      <dgm:prSet phldrT="[Text]" custT="1"/>
      <dgm:spPr/>
      <dgm:t>
        <a:bodyPr/>
        <a:lstStyle/>
        <a:p>
          <a:r>
            <a:rPr lang="en-US" sz="3000" b="1" dirty="0" err="1" smtClean="0">
              <a:solidFill>
                <a:schemeClr val="tx1"/>
              </a:solidFill>
            </a:rPr>
            <a:t>Transformasional</a:t>
          </a:r>
          <a:r>
            <a:rPr lang="en-US" sz="3000" b="1" baseline="0" dirty="0" smtClean="0">
              <a:solidFill>
                <a:schemeClr val="tx1"/>
              </a:solidFill>
            </a:rPr>
            <a:t> </a:t>
          </a:r>
          <a:r>
            <a:rPr lang="en-US" sz="3000" b="1" baseline="0" dirty="0" err="1" smtClean="0">
              <a:solidFill>
                <a:schemeClr val="tx1"/>
              </a:solidFill>
            </a:rPr>
            <a:t>kontras</a:t>
          </a:r>
          <a:r>
            <a:rPr lang="en-US" sz="3000" b="1" baseline="0" dirty="0" smtClean="0">
              <a:solidFill>
                <a:schemeClr val="tx1"/>
              </a:solidFill>
            </a:rPr>
            <a:t> </a:t>
          </a:r>
          <a:r>
            <a:rPr lang="en-US" sz="3000" b="1" baseline="0" dirty="0" err="1" smtClean="0">
              <a:solidFill>
                <a:schemeClr val="tx1"/>
              </a:solidFill>
            </a:rPr>
            <a:t>dengan</a:t>
          </a:r>
          <a:r>
            <a:rPr lang="en-US" sz="3000" b="1" baseline="0" dirty="0" smtClean="0">
              <a:solidFill>
                <a:schemeClr val="tx1"/>
              </a:solidFill>
            </a:rPr>
            <a:t> </a:t>
          </a:r>
          <a:r>
            <a:rPr lang="en-US" sz="3000" b="1" baseline="0" dirty="0" err="1" smtClean="0">
              <a:solidFill>
                <a:schemeClr val="tx1"/>
              </a:solidFill>
            </a:rPr>
            <a:t>Transaksional</a:t>
          </a:r>
          <a:endParaRPr lang="en-US" sz="3000" b="1" dirty="0">
            <a:solidFill>
              <a:schemeClr val="tx1"/>
            </a:solidFill>
          </a:endParaRPr>
        </a:p>
      </dgm:t>
    </dgm:pt>
    <dgm:pt modelId="{2DD4ECBD-9823-9343-A32D-54D66A7BCB4E}" type="parTrans" cxnId="{4A80A596-FE1B-FF4B-86D7-5115C10ED7A4}">
      <dgm:prSet/>
      <dgm:spPr/>
      <dgm:t>
        <a:bodyPr/>
        <a:lstStyle/>
        <a:p>
          <a:endParaRPr lang="en-US"/>
        </a:p>
      </dgm:t>
    </dgm:pt>
    <dgm:pt modelId="{7DED480A-F298-3343-9BA7-09EA2FD45887}" type="sibTrans" cxnId="{4A80A596-FE1B-FF4B-86D7-5115C10ED7A4}">
      <dgm:prSet/>
      <dgm:spPr/>
      <dgm:t>
        <a:bodyPr/>
        <a:lstStyle/>
        <a:p>
          <a:endParaRPr lang="en-US"/>
        </a:p>
      </dgm:t>
    </dgm:pt>
    <dgm:pt modelId="{AF27AC16-BE14-B84C-BB8D-55A29DD9D82A}" type="pres">
      <dgm:prSet presAssocID="{8DB50D8D-4A3F-AF46-9FAD-192AB933662F}" presName="linearFlow" presStyleCnt="0">
        <dgm:presLayoutVars>
          <dgm:dir/>
          <dgm:resizeHandles val="exact"/>
        </dgm:presLayoutVars>
      </dgm:prSet>
      <dgm:spPr/>
    </dgm:pt>
    <dgm:pt modelId="{67C3E0BB-810E-254A-A2E8-87EB44469ECC}" type="pres">
      <dgm:prSet presAssocID="{487A2079-72AA-2447-8980-B0B21FF55C7D}" presName="composite" presStyleCnt="0"/>
      <dgm:spPr/>
    </dgm:pt>
    <dgm:pt modelId="{AF4A0096-85D4-3847-8453-53369F47DF51}" type="pres">
      <dgm:prSet presAssocID="{487A2079-72AA-2447-8980-B0B21FF55C7D}" presName="imgShp" presStyleLbl="fgImgPlace1" presStyleIdx="0" presStyleCnt="2"/>
      <dgm:spPr/>
    </dgm:pt>
    <dgm:pt modelId="{82F58680-9C71-8340-AA09-EC1329129389}" type="pres">
      <dgm:prSet presAssocID="{487A2079-72AA-2447-8980-B0B21FF55C7D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1A3962-7A30-FF43-A3E8-4BF769400CD4}" type="pres">
      <dgm:prSet presAssocID="{3A26CE8E-0C4A-8249-8E56-B34D67AB9661}" presName="spacing" presStyleCnt="0"/>
      <dgm:spPr/>
    </dgm:pt>
    <dgm:pt modelId="{E1C450B8-8AAD-4747-97DC-3B31FE1B05C8}" type="pres">
      <dgm:prSet presAssocID="{679CC948-2DC8-074B-8137-0887BD7BA586}" presName="composite" presStyleCnt="0"/>
      <dgm:spPr/>
    </dgm:pt>
    <dgm:pt modelId="{5399B1A0-703C-DD45-903A-3B3227937F4D}" type="pres">
      <dgm:prSet presAssocID="{679CC948-2DC8-074B-8137-0887BD7BA586}" presName="imgShp" presStyleLbl="fgImgPlace1" presStyleIdx="1" presStyleCnt="2"/>
      <dgm:spPr/>
    </dgm:pt>
    <dgm:pt modelId="{FC71ABBA-8703-D042-810E-F464CC3FD76E}" type="pres">
      <dgm:prSet presAssocID="{679CC948-2DC8-074B-8137-0887BD7BA586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80A596-FE1B-FF4B-86D7-5115C10ED7A4}" srcId="{8DB50D8D-4A3F-AF46-9FAD-192AB933662F}" destId="{679CC948-2DC8-074B-8137-0887BD7BA586}" srcOrd="1" destOrd="0" parTransId="{2DD4ECBD-9823-9343-A32D-54D66A7BCB4E}" sibTransId="{7DED480A-F298-3343-9BA7-09EA2FD45887}"/>
    <dgm:cxn modelId="{BA7E4E1A-BA98-6B48-8350-2D9D02EB5D49}" type="presOf" srcId="{8DB50D8D-4A3F-AF46-9FAD-192AB933662F}" destId="{AF27AC16-BE14-B84C-BB8D-55A29DD9D82A}" srcOrd="0" destOrd="0" presId="urn:microsoft.com/office/officeart/2005/8/layout/vList3"/>
    <dgm:cxn modelId="{56C9A684-DDC7-ED45-8B95-C75BB5D7BA85}" type="presOf" srcId="{487A2079-72AA-2447-8980-B0B21FF55C7D}" destId="{82F58680-9C71-8340-AA09-EC1329129389}" srcOrd="0" destOrd="0" presId="urn:microsoft.com/office/officeart/2005/8/layout/vList3"/>
    <dgm:cxn modelId="{42321CC8-4174-1C4B-8126-C61BC619A974}" srcId="{8DB50D8D-4A3F-AF46-9FAD-192AB933662F}" destId="{487A2079-72AA-2447-8980-B0B21FF55C7D}" srcOrd="0" destOrd="0" parTransId="{04F06000-C307-AF4D-A53D-07180FBCD976}" sibTransId="{3A26CE8E-0C4A-8249-8E56-B34D67AB9661}"/>
    <dgm:cxn modelId="{662160F9-E1ED-D04D-A869-B9F9B54EB29B}" type="presOf" srcId="{679CC948-2DC8-074B-8137-0887BD7BA586}" destId="{FC71ABBA-8703-D042-810E-F464CC3FD76E}" srcOrd="0" destOrd="0" presId="urn:microsoft.com/office/officeart/2005/8/layout/vList3"/>
    <dgm:cxn modelId="{4D33126A-3572-D34E-A2F0-01226137E748}" type="presParOf" srcId="{AF27AC16-BE14-B84C-BB8D-55A29DD9D82A}" destId="{67C3E0BB-810E-254A-A2E8-87EB44469ECC}" srcOrd="0" destOrd="0" presId="urn:microsoft.com/office/officeart/2005/8/layout/vList3"/>
    <dgm:cxn modelId="{974E3C86-85D3-8D47-B05E-A0B0A8E38A37}" type="presParOf" srcId="{67C3E0BB-810E-254A-A2E8-87EB44469ECC}" destId="{AF4A0096-85D4-3847-8453-53369F47DF51}" srcOrd="0" destOrd="0" presId="urn:microsoft.com/office/officeart/2005/8/layout/vList3"/>
    <dgm:cxn modelId="{8F254BBB-4A31-B541-867E-9A668900E17D}" type="presParOf" srcId="{67C3E0BB-810E-254A-A2E8-87EB44469ECC}" destId="{82F58680-9C71-8340-AA09-EC1329129389}" srcOrd="1" destOrd="0" presId="urn:microsoft.com/office/officeart/2005/8/layout/vList3"/>
    <dgm:cxn modelId="{D55F1BBC-D1F8-2B46-9BCB-EC6F918805FD}" type="presParOf" srcId="{AF27AC16-BE14-B84C-BB8D-55A29DD9D82A}" destId="{531A3962-7A30-FF43-A3E8-4BF769400CD4}" srcOrd="1" destOrd="0" presId="urn:microsoft.com/office/officeart/2005/8/layout/vList3"/>
    <dgm:cxn modelId="{E87167BF-CAD6-5F42-B72D-674F56624B4E}" type="presParOf" srcId="{AF27AC16-BE14-B84C-BB8D-55A29DD9D82A}" destId="{E1C450B8-8AAD-4747-97DC-3B31FE1B05C8}" srcOrd="2" destOrd="0" presId="urn:microsoft.com/office/officeart/2005/8/layout/vList3"/>
    <dgm:cxn modelId="{28ECE61E-6309-5449-8204-FCDB6C5BEE48}" type="presParOf" srcId="{E1C450B8-8AAD-4747-97DC-3B31FE1B05C8}" destId="{5399B1A0-703C-DD45-903A-3B3227937F4D}" srcOrd="0" destOrd="0" presId="urn:microsoft.com/office/officeart/2005/8/layout/vList3"/>
    <dgm:cxn modelId="{EA73A785-5382-7649-9E3B-0A87235504E7}" type="presParOf" srcId="{E1C450B8-8AAD-4747-97DC-3B31FE1B05C8}" destId="{FC71ABBA-8703-D042-810E-F464CC3FD76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0FA61F9-966E-8546-9D79-A2CC2A42559F}" type="doc">
      <dgm:prSet loTypeId="urn:microsoft.com/office/officeart/2005/8/layout/arrow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1FDBA02-4024-DA49-8611-E69595B21DB6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TRANSFORMASIONAL</a:t>
          </a:r>
        </a:p>
        <a:p>
          <a:r>
            <a:rPr lang="en-US" sz="1900" b="1" dirty="0" err="1" smtClean="0">
              <a:solidFill>
                <a:schemeClr val="tx1"/>
              </a:solidFill>
            </a:rPr>
            <a:t>Menarik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nilai</a:t>
          </a:r>
          <a:r>
            <a:rPr lang="en-US" sz="1900" b="1" baseline="0" dirty="0" smtClean="0">
              <a:solidFill>
                <a:schemeClr val="tx1"/>
              </a:solidFill>
            </a:rPr>
            <a:t> moral </a:t>
          </a:r>
          <a:r>
            <a:rPr lang="en-US" sz="1900" b="1" baseline="0" dirty="0" err="1" smtClean="0">
              <a:solidFill>
                <a:schemeClr val="tx1"/>
              </a:solidFill>
            </a:rPr>
            <a:t>anggota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untuk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meningkatkan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kesadaran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mengenai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masalah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etis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untuk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memobilisasi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energi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dan</a:t>
          </a:r>
          <a:r>
            <a:rPr lang="en-US" sz="1900" b="1" baseline="0" dirty="0" smtClean="0">
              <a:solidFill>
                <a:schemeClr val="tx1"/>
              </a:solidFill>
            </a:rPr>
            <a:t> SD </a:t>
          </a:r>
          <a:r>
            <a:rPr lang="en-US" sz="1900" b="1" baseline="0" dirty="0" err="1" smtClean="0">
              <a:solidFill>
                <a:schemeClr val="tx1"/>
              </a:solidFill>
            </a:rPr>
            <a:t>untuk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organisasi</a:t>
          </a:r>
          <a:endParaRPr lang="en-US" sz="1900" b="1" dirty="0">
            <a:solidFill>
              <a:schemeClr val="tx1"/>
            </a:solidFill>
          </a:endParaRPr>
        </a:p>
      </dgm:t>
    </dgm:pt>
    <dgm:pt modelId="{FE6CE3DB-B544-3B43-82A9-58F1FD063737}" type="parTrans" cxnId="{AAB73CC5-501F-E548-AC0F-0C924AE50BBC}">
      <dgm:prSet/>
      <dgm:spPr/>
      <dgm:t>
        <a:bodyPr/>
        <a:lstStyle/>
        <a:p>
          <a:endParaRPr lang="en-US"/>
        </a:p>
      </dgm:t>
    </dgm:pt>
    <dgm:pt modelId="{FD50639D-60FA-D043-87A0-5E86FB676A7C}" type="sibTrans" cxnId="{AAB73CC5-501F-E548-AC0F-0C924AE50BBC}">
      <dgm:prSet/>
      <dgm:spPr/>
      <dgm:t>
        <a:bodyPr/>
        <a:lstStyle/>
        <a:p>
          <a:endParaRPr lang="en-US"/>
        </a:p>
      </dgm:t>
    </dgm:pt>
    <dgm:pt modelId="{91A71B6F-C624-9E4B-A62F-383D9EC0F88F}">
      <dgm:prSet phldrT="[Text]" custT="1"/>
      <dgm:spPr/>
      <dgm:t>
        <a:bodyPr/>
        <a:lstStyle/>
        <a:p>
          <a:r>
            <a:rPr lang="en-US" sz="2200" b="1" dirty="0" smtClean="0">
              <a:solidFill>
                <a:schemeClr val="tx1"/>
              </a:solidFill>
            </a:rPr>
            <a:t>TRANSAKSIONAL</a:t>
          </a:r>
        </a:p>
        <a:p>
          <a:r>
            <a:rPr lang="en-US" sz="2200" b="1" dirty="0" err="1" smtClean="0">
              <a:solidFill>
                <a:schemeClr val="tx1"/>
              </a:solidFill>
            </a:rPr>
            <a:t>Memotivasi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anggota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dengan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menarik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minat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pribadi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dan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memberikan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pertukaran</a:t>
          </a:r>
          <a:r>
            <a:rPr lang="en-US" sz="2200" b="1" baseline="0" dirty="0" smtClean="0">
              <a:solidFill>
                <a:schemeClr val="tx1"/>
              </a:solidFill>
            </a:rPr>
            <a:t> </a:t>
          </a:r>
          <a:r>
            <a:rPr lang="en-US" sz="2200" b="1" baseline="0" dirty="0" err="1" smtClean="0">
              <a:solidFill>
                <a:schemeClr val="tx1"/>
              </a:solidFill>
            </a:rPr>
            <a:t>keuntungan</a:t>
          </a:r>
          <a:endParaRPr lang="en-US" sz="2200" b="1" dirty="0">
            <a:solidFill>
              <a:schemeClr val="tx1"/>
            </a:solidFill>
          </a:endParaRPr>
        </a:p>
      </dgm:t>
    </dgm:pt>
    <dgm:pt modelId="{E90E0CDE-0D23-1D48-A50D-ED97B8DA2F24}" type="parTrans" cxnId="{9D3893A5-56A3-C944-B054-44B8C77C1E66}">
      <dgm:prSet/>
      <dgm:spPr/>
      <dgm:t>
        <a:bodyPr/>
        <a:lstStyle/>
        <a:p>
          <a:endParaRPr lang="en-US"/>
        </a:p>
      </dgm:t>
    </dgm:pt>
    <dgm:pt modelId="{F1728829-5F60-7A46-97B6-37BC2DCB6375}" type="sibTrans" cxnId="{9D3893A5-56A3-C944-B054-44B8C77C1E66}">
      <dgm:prSet/>
      <dgm:spPr/>
      <dgm:t>
        <a:bodyPr/>
        <a:lstStyle/>
        <a:p>
          <a:endParaRPr lang="en-US"/>
        </a:p>
      </dgm:t>
    </dgm:pt>
    <dgm:pt modelId="{205BCEC3-021D-AC4C-90E6-5EAB30BEE3B1}" type="pres">
      <dgm:prSet presAssocID="{70FA61F9-966E-8546-9D79-A2CC2A42559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F1A27A-4819-074A-AF3E-9B942B30BFE1}" type="pres">
      <dgm:prSet presAssocID="{F1FDBA02-4024-DA49-8611-E69595B21DB6}" presName="arrow" presStyleLbl="node1" presStyleIdx="0" presStyleCnt="2" custScaleY="1002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B10D89-4DEA-3E49-9D4C-B52A6AFA7B7B}" type="pres">
      <dgm:prSet presAssocID="{91A71B6F-C624-9E4B-A62F-383D9EC0F88F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AB73CC5-501F-E548-AC0F-0C924AE50BBC}" srcId="{70FA61F9-966E-8546-9D79-A2CC2A42559F}" destId="{F1FDBA02-4024-DA49-8611-E69595B21DB6}" srcOrd="0" destOrd="0" parTransId="{FE6CE3DB-B544-3B43-82A9-58F1FD063737}" sibTransId="{FD50639D-60FA-D043-87A0-5E86FB676A7C}"/>
    <dgm:cxn modelId="{9D3893A5-56A3-C944-B054-44B8C77C1E66}" srcId="{70FA61F9-966E-8546-9D79-A2CC2A42559F}" destId="{91A71B6F-C624-9E4B-A62F-383D9EC0F88F}" srcOrd="1" destOrd="0" parTransId="{E90E0CDE-0D23-1D48-A50D-ED97B8DA2F24}" sibTransId="{F1728829-5F60-7A46-97B6-37BC2DCB6375}"/>
    <dgm:cxn modelId="{5127A436-F63C-EF47-BDD7-1B4E69BD84D3}" type="presOf" srcId="{70FA61F9-966E-8546-9D79-A2CC2A42559F}" destId="{205BCEC3-021D-AC4C-90E6-5EAB30BEE3B1}" srcOrd="0" destOrd="0" presId="urn:microsoft.com/office/officeart/2005/8/layout/arrow1"/>
    <dgm:cxn modelId="{7ACE6CB0-6C24-4D43-A890-228082D74557}" type="presOf" srcId="{91A71B6F-C624-9E4B-A62F-383D9EC0F88F}" destId="{92B10D89-4DEA-3E49-9D4C-B52A6AFA7B7B}" srcOrd="0" destOrd="0" presId="urn:microsoft.com/office/officeart/2005/8/layout/arrow1"/>
    <dgm:cxn modelId="{1C17CC34-F864-B94D-BD90-E8A3FC9ABB37}" type="presOf" srcId="{F1FDBA02-4024-DA49-8611-E69595B21DB6}" destId="{18F1A27A-4819-074A-AF3E-9B942B30BFE1}" srcOrd="0" destOrd="0" presId="urn:microsoft.com/office/officeart/2005/8/layout/arrow1"/>
    <dgm:cxn modelId="{8300539A-6E8B-8042-BDF9-208BEBD71435}" type="presParOf" srcId="{205BCEC3-021D-AC4C-90E6-5EAB30BEE3B1}" destId="{18F1A27A-4819-074A-AF3E-9B942B30BFE1}" srcOrd="0" destOrd="0" presId="urn:microsoft.com/office/officeart/2005/8/layout/arrow1"/>
    <dgm:cxn modelId="{0B82A975-593F-6148-AE36-460C173375E4}" type="presParOf" srcId="{205BCEC3-021D-AC4C-90E6-5EAB30BEE3B1}" destId="{92B10D89-4DEA-3E49-9D4C-B52A6AFA7B7B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7C5CE0F-33F3-0C41-A858-F9CA633C8F88}" type="doc">
      <dgm:prSet loTypeId="urn:microsoft.com/office/officeart/2009/3/layout/CircleRelationship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45BDE6-6ED2-9141-AC69-F0D5D75D7042}">
      <dgm:prSet phldrT="[Text]" custT="1"/>
      <dgm:spPr/>
      <dgm:t>
        <a:bodyPr/>
        <a:lstStyle/>
        <a:p>
          <a:r>
            <a:rPr lang="en-US" sz="1900" b="1" dirty="0" err="1" smtClean="0">
              <a:solidFill>
                <a:schemeClr val="tx1"/>
              </a:solidFill>
            </a:rPr>
            <a:t>Pemimpin</a:t>
          </a:r>
          <a:r>
            <a:rPr lang="en-US" sz="1900" b="1" dirty="0" smtClean="0">
              <a:solidFill>
                <a:schemeClr val="tx1"/>
              </a:solidFill>
            </a:rPr>
            <a:t> </a:t>
          </a:r>
          <a:r>
            <a:rPr lang="en-US" sz="1900" b="1" dirty="0" err="1" smtClean="0">
              <a:solidFill>
                <a:schemeClr val="tx1"/>
              </a:solidFill>
            </a:rPr>
            <a:t>membuat</a:t>
          </a:r>
          <a:r>
            <a:rPr lang="en-US" sz="1900" b="1" dirty="0" smtClean="0">
              <a:solidFill>
                <a:schemeClr val="tx1"/>
              </a:solidFill>
            </a:rPr>
            <a:t> </a:t>
          </a:r>
          <a:r>
            <a:rPr lang="en-US" sz="1900" b="1" dirty="0" err="1" smtClean="0">
              <a:solidFill>
                <a:schemeClr val="tx1"/>
              </a:solidFill>
            </a:rPr>
            <a:t>anggota</a:t>
          </a:r>
          <a:r>
            <a:rPr lang="en-US" sz="1900" b="1" dirty="0" smtClean="0">
              <a:solidFill>
                <a:schemeClr val="tx1"/>
              </a:solidFill>
            </a:rPr>
            <a:t> </a:t>
          </a:r>
          <a:r>
            <a:rPr lang="en-US" sz="1900" b="1" dirty="0" err="1" smtClean="0">
              <a:solidFill>
                <a:schemeClr val="tx1"/>
              </a:solidFill>
            </a:rPr>
            <a:t>lebih</a:t>
          </a:r>
          <a:r>
            <a:rPr lang="en-US" sz="1900" b="1" dirty="0" smtClean="0">
              <a:solidFill>
                <a:schemeClr val="tx1"/>
              </a:solidFill>
            </a:rPr>
            <a:t> </a:t>
          </a:r>
          <a:r>
            <a:rPr lang="en-US" sz="1900" b="1" dirty="0" err="1" smtClean="0">
              <a:solidFill>
                <a:schemeClr val="tx1"/>
              </a:solidFill>
            </a:rPr>
            <a:t>meyadari</a:t>
          </a:r>
          <a:r>
            <a:rPr lang="en-US" sz="1900" b="1" dirty="0" smtClean="0">
              <a:solidFill>
                <a:schemeClr val="tx1"/>
              </a:solidFill>
            </a:rPr>
            <a:t> </a:t>
          </a:r>
          <a:r>
            <a:rPr lang="en-US" sz="1900" b="1" dirty="0" err="1" smtClean="0">
              <a:solidFill>
                <a:schemeClr val="tx1"/>
              </a:solidFill>
            </a:rPr>
            <a:t>mengenai</a:t>
          </a:r>
          <a:r>
            <a:rPr lang="en-US" sz="1900" b="1" dirty="0" smtClean="0">
              <a:solidFill>
                <a:schemeClr val="tx1"/>
              </a:solidFill>
            </a:rPr>
            <a:t> </a:t>
          </a:r>
          <a:r>
            <a:rPr lang="en-US" sz="1900" b="1" dirty="0" err="1" smtClean="0">
              <a:solidFill>
                <a:schemeClr val="tx1"/>
              </a:solidFill>
            </a:rPr>
            <a:t>nilai</a:t>
          </a:r>
          <a:r>
            <a:rPr lang="en-US" sz="1900" b="1" dirty="0" smtClean="0">
              <a:solidFill>
                <a:schemeClr val="tx1"/>
              </a:solidFill>
            </a:rPr>
            <a:t> </a:t>
          </a:r>
          <a:r>
            <a:rPr lang="en-US" sz="1900" b="1" dirty="0" err="1" smtClean="0">
              <a:solidFill>
                <a:schemeClr val="tx1"/>
              </a:solidFill>
            </a:rPr>
            <a:t>pentingnya</a:t>
          </a:r>
          <a:r>
            <a:rPr lang="en-US" sz="1900" b="1" dirty="0" smtClean="0">
              <a:solidFill>
                <a:schemeClr val="tx1"/>
              </a:solidFill>
            </a:rPr>
            <a:t> </a:t>
          </a:r>
          <a:r>
            <a:rPr lang="en-US" sz="1900" b="1" dirty="0" err="1" smtClean="0">
              <a:solidFill>
                <a:schemeClr val="tx1"/>
              </a:solidFill>
            </a:rPr>
            <a:t>tugas</a:t>
          </a:r>
          <a:r>
            <a:rPr lang="en-US" sz="1900" b="1" dirty="0" smtClean="0">
              <a:solidFill>
                <a:schemeClr val="tx1"/>
              </a:solidFill>
            </a:rPr>
            <a:t> </a:t>
          </a:r>
          <a:r>
            <a:rPr lang="en-US" sz="1900" b="1" dirty="0" err="1" smtClean="0">
              <a:solidFill>
                <a:schemeClr val="tx1"/>
              </a:solidFill>
            </a:rPr>
            <a:t>dan</a:t>
          </a:r>
          <a:r>
            <a:rPr lang="en-US" sz="1900" b="1" dirty="0" smtClean="0">
              <a:solidFill>
                <a:schemeClr val="tx1"/>
              </a:solidFill>
            </a:rPr>
            <a:t> </a:t>
          </a:r>
          <a:r>
            <a:rPr lang="en-US" sz="1900" b="1" dirty="0" err="1" smtClean="0">
              <a:solidFill>
                <a:schemeClr val="tx1"/>
              </a:solidFill>
            </a:rPr>
            <a:t>mengarahkan</a:t>
          </a:r>
          <a:r>
            <a:rPr lang="en-US" sz="1900" b="1" dirty="0" smtClean="0">
              <a:solidFill>
                <a:schemeClr val="tx1"/>
              </a:solidFill>
            </a:rPr>
            <a:t> </a:t>
          </a:r>
          <a:r>
            <a:rPr lang="en-US" sz="1900" b="1" dirty="0" err="1" smtClean="0">
              <a:solidFill>
                <a:schemeClr val="tx1"/>
              </a:solidFill>
            </a:rPr>
            <a:t>anggota</a:t>
          </a:r>
          <a:r>
            <a:rPr lang="en-US" sz="1900" b="1" dirty="0" smtClean="0">
              <a:solidFill>
                <a:schemeClr val="tx1"/>
              </a:solidFill>
            </a:rPr>
            <a:t> </a:t>
          </a:r>
          <a:r>
            <a:rPr lang="en-US" sz="1900" b="1" dirty="0" err="1" smtClean="0">
              <a:solidFill>
                <a:schemeClr val="tx1"/>
              </a:solidFill>
            </a:rPr>
            <a:t>untuk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mengalihkan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kepentingan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pribadi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menjadi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kepentingan</a:t>
          </a:r>
          <a:r>
            <a:rPr lang="en-US" sz="1900" b="1" baseline="0" dirty="0" smtClean="0">
              <a:solidFill>
                <a:schemeClr val="tx1"/>
              </a:solidFill>
            </a:rPr>
            <a:t> </a:t>
          </a:r>
          <a:r>
            <a:rPr lang="en-US" sz="1900" b="1" baseline="0" dirty="0" err="1" smtClean="0">
              <a:solidFill>
                <a:schemeClr val="tx1"/>
              </a:solidFill>
            </a:rPr>
            <a:t>bersama</a:t>
          </a:r>
          <a:endParaRPr lang="en-US" sz="1900" b="1" dirty="0">
            <a:solidFill>
              <a:schemeClr val="tx1"/>
            </a:solidFill>
          </a:endParaRPr>
        </a:p>
      </dgm:t>
    </dgm:pt>
    <dgm:pt modelId="{24D5D427-807C-AF45-802E-AFAFE42663B0}" type="parTrans" cxnId="{97F0EA26-96AD-9E49-95EA-FAE9EC13F6A2}">
      <dgm:prSet/>
      <dgm:spPr/>
      <dgm:t>
        <a:bodyPr/>
        <a:lstStyle/>
        <a:p>
          <a:endParaRPr lang="en-US"/>
        </a:p>
      </dgm:t>
    </dgm:pt>
    <dgm:pt modelId="{4B5A5180-3206-D14B-BBC7-2F2503D90817}" type="sibTrans" cxnId="{97F0EA26-96AD-9E49-95EA-FAE9EC13F6A2}">
      <dgm:prSet/>
      <dgm:spPr/>
      <dgm:t>
        <a:bodyPr/>
        <a:lstStyle/>
        <a:p>
          <a:endParaRPr lang="en-US"/>
        </a:p>
      </dgm:t>
    </dgm:pt>
    <dgm:pt modelId="{2FB2A02C-B21F-B242-A639-6A7EBA391748}">
      <dgm:prSet phldrT="[Text]" phldr="1"/>
      <dgm:spPr/>
      <dgm:t>
        <a:bodyPr/>
        <a:lstStyle/>
        <a:p>
          <a:endParaRPr lang="en-US"/>
        </a:p>
      </dgm:t>
    </dgm:pt>
    <dgm:pt modelId="{D25826A7-2F5E-B84C-AD1B-BBB8D5C37B87}" type="parTrans" cxnId="{7E5B2ADB-45D5-5E4C-B7D8-19AF8FC2B846}">
      <dgm:prSet/>
      <dgm:spPr/>
      <dgm:t>
        <a:bodyPr/>
        <a:lstStyle/>
        <a:p>
          <a:endParaRPr lang="en-US"/>
        </a:p>
      </dgm:t>
    </dgm:pt>
    <dgm:pt modelId="{C8BFF014-B769-FA4E-8E45-C65B59DF507C}" type="sibTrans" cxnId="{7E5B2ADB-45D5-5E4C-B7D8-19AF8FC2B846}">
      <dgm:prSet/>
      <dgm:spPr/>
      <dgm:t>
        <a:bodyPr/>
        <a:lstStyle/>
        <a:p>
          <a:endParaRPr lang="en-US"/>
        </a:p>
      </dgm:t>
    </dgm:pt>
    <dgm:pt modelId="{B9D9C498-497F-3041-93B9-C59EABA292CC}">
      <dgm:prSet phldrT="[Text]" phldr="1"/>
      <dgm:spPr/>
      <dgm:t>
        <a:bodyPr/>
        <a:lstStyle/>
        <a:p>
          <a:endParaRPr lang="en-US"/>
        </a:p>
      </dgm:t>
    </dgm:pt>
    <dgm:pt modelId="{4473CB5F-1B24-4740-93AA-B8086C3FF21E}" type="parTrans" cxnId="{4948308D-8DF9-F34F-9072-19F6373CD2FA}">
      <dgm:prSet/>
      <dgm:spPr/>
      <dgm:t>
        <a:bodyPr/>
        <a:lstStyle/>
        <a:p>
          <a:endParaRPr lang="en-US"/>
        </a:p>
      </dgm:t>
    </dgm:pt>
    <dgm:pt modelId="{07AB098A-B0D4-E042-8358-21C93EE274FE}" type="sibTrans" cxnId="{4948308D-8DF9-F34F-9072-19F6373CD2FA}">
      <dgm:prSet/>
      <dgm:spPr/>
      <dgm:t>
        <a:bodyPr/>
        <a:lstStyle/>
        <a:p>
          <a:endParaRPr lang="en-US"/>
        </a:p>
      </dgm:t>
    </dgm:pt>
    <dgm:pt modelId="{A02FDFED-8D69-EA4E-8B88-73F1780782FD}" type="pres">
      <dgm:prSet presAssocID="{77C5CE0F-33F3-0C41-A858-F9CA633C8F88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45737828-9B1D-7F44-AC31-6EF3414A4730}" type="pres">
      <dgm:prSet presAssocID="{E545BDE6-6ED2-9141-AC69-F0D5D75D7042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523EFA76-DDBF-BF45-9EA5-9FE281B99F75}" type="pres">
      <dgm:prSet presAssocID="{E545BDE6-6ED2-9141-AC69-F0D5D75D7042}" presName="Accent1" presStyleLbl="node1" presStyleIdx="0" presStyleCnt="13"/>
      <dgm:spPr/>
    </dgm:pt>
    <dgm:pt modelId="{750EE49E-94B8-DF4C-A224-0364164F191F}" type="pres">
      <dgm:prSet presAssocID="{E545BDE6-6ED2-9141-AC69-F0D5D75D7042}" presName="Accent2" presStyleLbl="node1" presStyleIdx="1" presStyleCnt="13"/>
      <dgm:spPr/>
    </dgm:pt>
    <dgm:pt modelId="{73604CFF-CDE3-BF49-9D50-5FC4F91DA4B9}" type="pres">
      <dgm:prSet presAssocID="{E545BDE6-6ED2-9141-AC69-F0D5D75D7042}" presName="Accent3" presStyleLbl="node1" presStyleIdx="2" presStyleCnt="13"/>
      <dgm:spPr/>
    </dgm:pt>
    <dgm:pt modelId="{3068F9C7-1FBC-9442-B757-623CD2F6BE9D}" type="pres">
      <dgm:prSet presAssocID="{E545BDE6-6ED2-9141-AC69-F0D5D75D7042}" presName="Accent4" presStyleLbl="node1" presStyleIdx="3" presStyleCnt="13"/>
      <dgm:spPr/>
    </dgm:pt>
    <dgm:pt modelId="{D30551A8-6690-344B-A750-FFEC91E75BC6}" type="pres">
      <dgm:prSet presAssocID="{E545BDE6-6ED2-9141-AC69-F0D5D75D7042}" presName="Accent5" presStyleLbl="node1" presStyleIdx="4" presStyleCnt="13" custFlipVert="1" custFlipHor="1" custScaleX="141482" custScaleY="159580" custLinFactX="-100000" custLinFactY="-3898" custLinFactNeighborX="-192495" custLinFactNeighborY="-100000"/>
      <dgm:spPr/>
    </dgm:pt>
    <dgm:pt modelId="{A04B9035-4E0E-174E-87BA-FFAE3D9D62F3}" type="pres">
      <dgm:prSet presAssocID="{E545BDE6-6ED2-9141-AC69-F0D5D75D7042}" presName="Accent6" presStyleLbl="node1" presStyleIdx="5" presStyleCnt="13"/>
      <dgm:spPr/>
    </dgm:pt>
    <dgm:pt modelId="{774F30D7-8499-8443-9480-8E92A3BFA815}" type="pres">
      <dgm:prSet presAssocID="{2FB2A02C-B21F-B242-A639-6A7EBA391748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48E76DC1-7BFC-8F4E-A5FD-05A9E868EA51}" type="pres">
      <dgm:prSet presAssocID="{2FB2A02C-B21F-B242-A639-6A7EBA391748}" presName="Accent7" presStyleCnt="0"/>
      <dgm:spPr/>
    </dgm:pt>
    <dgm:pt modelId="{9A128260-B35D-B744-A58A-DF152E790035}" type="pres">
      <dgm:prSet presAssocID="{2FB2A02C-B21F-B242-A639-6A7EBA391748}" presName="AccentHold1" presStyleLbl="node1" presStyleIdx="7" presStyleCnt="13" custFlipVert="0" custFlipHor="1" custScaleX="183486" custScaleY="10825" custLinFactNeighborX="-65890" custLinFactNeighborY="-70598"/>
      <dgm:spPr/>
    </dgm:pt>
    <dgm:pt modelId="{EAA68DFD-6BAE-0D42-989F-DCF1C6136E08}" type="pres">
      <dgm:prSet presAssocID="{2FB2A02C-B21F-B242-A639-6A7EBA391748}" presName="Accent8" presStyleCnt="0"/>
      <dgm:spPr/>
    </dgm:pt>
    <dgm:pt modelId="{886FF882-4976-A145-BC43-3AA264B4E9F2}" type="pres">
      <dgm:prSet presAssocID="{2FB2A02C-B21F-B242-A639-6A7EBA391748}" presName="AccentHold2" presStyleLbl="node1" presStyleIdx="8" presStyleCnt="13"/>
      <dgm:spPr/>
    </dgm:pt>
    <dgm:pt modelId="{CF0648FE-6564-264A-80AE-E2D239ED1DC0}" type="pres">
      <dgm:prSet presAssocID="{B9D9C498-497F-3041-93B9-C59EABA292CC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FDE32859-F2A5-974F-9BBC-41256332C378}" type="pres">
      <dgm:prSet presAssocID="{B9D9C498-497F-3041-93B9-C59EABA292CC}" presName="Accent9" presStyleCnt="0"/>
      <dgm:spPr/>
    </dgm:pt>
    <dgm:pt modelId="{B37FB4AF-5F51-D443-84F8-270F5EE97B71}" type="pres">
      <dgm:prSet presAssocID="{B9D9C498-497F-3041-93B9-C59EABA292CC}" presName="AccentHold1" presStyleLbl="node1" presStyleIdx="10" presStyleCnt="13"/>
      <dgm:spPr/>
    </dgm:pt>
    <dgm:pt modelId="{04084D7C-E54E-5243-B328-956DF5B74CEB}" type="pres">
      <dgm:prSet presAssocID="{B9D9C498-497F-3041-93B9-C59EABA292CC}" presName="Accent10" presStyleCnt="0"/>
      <dgm:spPr/>
    </dgm:pt>
    <dgm:pt modelId="{14CF95D8-6FEB-3D46-A9CB-6CB56D8E2594}" type="pres">
      <dgm:prSet presAssocID="{B9D9C498-497F-3041-93B9-C59EABA292CC}" presName="AccentHold2" presStyleLbl="node1" presStyleIdx="11" presStyleCnt="13"/>
      <dgm:spPr/>
    </dgm:pt>
    <dgm:pt modelId="{416A4294-3F52-4649-BE8E-1E974CF6AA1C}" type="pres">
      <dgm:prSet presAssocID="{B9D9C498-497F-3041-93B9-C59EABA292CC}" presName="Accent11" presStyleCnt="0"/>
      <dgm:spPr/>
    </dgm:pt>
    <dgm:pt modelId="{396F9364-A378-2149-B3DA-70933B56BBFF}" type="pres">
      <dgm:prSet presAssocID="{B9D9C498-497F-3041-93B9-C59EABA292CC}" presName="AccentHold3" presStyleLbl="node1" presStyleIdx="12" presStyleCnt="13" custLinFactY="100000" custLinFactNeighborY="172733"/>
      <dgm:spPr/>
    </dgm:pt>
  </dgm:ptLst>
  <dgm:cxnLst>
    <dgm:cxn modelId="{BBA3E610-5E14-474E-98B9-66EF6C5D6118}" type="presOf" srcId="{B9D9C498-497F-3041-93B9-C59EABA292CC}" destId="{CF0648FE-6564-264A-80AE-E2D239ED1DC0}" srcOrd="0" destOrd="0" presId="urn:microsoft.com/office/officeart/2009/3/layout/CircleRelationship"/>
    <dgm:cxn modelId="{4948308D-8DF9-F34F-9072-19F6373CD2FA}" srcId="{E545BDE6-6ED2-9141-AC69-F0D5D75D7042}" destId="{B9D9C498-497F-3041-93B9-C59EABA292CC}" srcOrd="1" destOrd="0" parTransId="{4473CB5F-1B24-4740-93AA-B8086C3FF21E}" sibTransId="{07AB098A-B0D4-E042-8358-21C93EE274FE}"/>
    <dgm:cxn modelId="{7E5B2ADB-45D5-5E4C-B7D8-19AF8FC2B846}" srcId="{E545BDE6-6ED2-9141-AC69-F0D5D75D7042}" destId="{2FB2A02C-B21F-B242-A639-6A7EBA391748}" srcOrd="0" destOrd="0" parTransId="{D25826A7-2F5E-B84C-AD1B-BBB8D5C37B87}" sibTransId="{C8BFF014-B769-FA4E-8E45-C65B59DF507C}"/>
    <dgm:cxn modelId="{97F0EA26-96AD-9E49-95EA-FAE9EC13F6A2}" srcId="{77C5CE0F-33F3-0C41-A858-F9CA633C8F88}" destId="{E545BDE6-6ED2-9141-AC69-F0D5D75D7042}" srcOrd="0" destOrd="0" parTransId="{24D5D427-807C-AF45-802E-AFAFE42663B0}" sibTransId="{4B5A5180-3206-D14B-BBC7-2F2503D90817}"/>
    <dgm:cxn modelId="{1579EED9-DB15-624F-ACD4-CD3C56600B87}" type="presOf" srcId="{77C5CE0F-33F3-0C41-A858-F9CA633C8F88}" destId="{A02FDFED-8D69-EA4E-8B88-73F1780782FD}" srcOrd="0" destOrd="0" presId="urn:microsoft.com/office/officeart/2009/3/layout/CircleRelationship"/>
    <dgm:cxn modelId="{A2B5F4DA-B259-5441-BF6D-D6D614914134}" type="presOf" srcId="{E545BDE6-6ED2-9141-AC69-F0D5D75D7042}" destId="{45737828-9B1D-7F44-AC31-6EF3414A4730}" srcOrd="0" destOrd="0" presId="urn:microsoft.com/office/officeart/2009/3/layout/CircleRelationship"/>
    <dgm:cxn modelId="{9CF83B65-99C8-2243-A352-C131C9B7BDE1}" type="presOf" srcId="{2FB2A02C-B21F-B242-A639-6A7EBA391748}" destId="{774F30D7-8499-8443-9480-8E92A3BFA815}" srcOrd="0" destOrd="0" presId="urn:microsoft.com/office/officeart/2009/3/layout/CircleRelationship"/>
    <dgm:cxn modelId="{980B46FD-6030-9D4D-93BB-025201E63114}" type="presParOf" srcId="{A02FDFED-8D69-EA4E-8B88-73F1780782FD}" destId="{45737828-9B1D-7F44-AC31-6EF3414A4730}" srcOrd="0" destOrd="0" presId="urn:microsoft.com/office/officeart/2009/3/layout/CircleRelationship"/>
    <dgm:cxn modelId="{3A80A1D9-BCC4-CB47-B830-0FCD96E2B699}" type="presParOf" srcId="{A02FDFED-8D69-EA4E-8B88-73F1780782FD}" destId="{523EFA76-DDBF-BF45-9EA5-9FE281B99F75}" srcOrd="1" destOrd="0" presId="urn:microsoft.com/office/officeart/2009/3/layout/CircleRelationship"/>
    <dgm:cxn modelId="{5F114EA6-3C65-5646-9615-C0992A57C054}" type="presParOf" srcId="{A02FDFED-8D69-EA4E-8B88-73F1780782FD}" destId="{750EE49E-94B8-DF4C-A224-0364164F191F}" srcOrd="2" destOrd="0" presId="urn:microsoft.com/office/officeart/2009/3/layout/CircleRelationship"/>
    <dgm:cxn modelId="{F489305E-BEFF-BB47-8376-D0085E64AC76}" type="presParOf" srcId="{A02FDFED-8D69-EA4E-8B88-73F1780782FD}" destId="{73604CFF-CDE3-BF49-9D50-5FC4F91DA4B9}" srcOrd="3" destOrd="0" presId="urn:microsoft.com/office/officeart/2009/3/layout/CircleRelationship"/>
    <dgm:cxn modelId="{38220A4F-EF4E-1B49-B605-1FEC1D667DF3}" type="presParOf" srcId="{A02FDFED-8D69-EA4E-8B88-73F1780782FD}" destId="{3068F9C7-1FBC-9442-B757-623CD2F6BE9D}" srcOrd="4" destOrd="0" presId="urn:microsoft.com/office/officeart/2009/3/layout/CircleRelationship"/>
    <dgm:cxn modelId="{CA6D649B-8FB0-5C45-BCA1-456509DC25DD}" type="presParOf" srcId="{A02FDFED-8D69-EA4E-8B88-73F1780782FD}" destId="{D30551A8-6690-344B-A750-FFEC91E75BC6}" srcOrd="5" destOrd="0" presId="urn:microsoft.com/office/officeart/2009/3/layout/CircleRelationship"/>
    <dgm:cxn modelId="{0243E0F8-4651-B54F-BEA8-B403E5825572}" type="presParOf" srcId="{A02FDFED-8D69-EA4E-8B88-73F1780782FD}" destId="{A04B9035-4E0E-174E-87BA-FFAE3D9D62F3}" srcOrd="6" destOrd="0" presId="urn:microsoft.com/office/officeart/2009/3/layout/CircleRelationship"/>
    <dgm:cxn modelId="{8F956848-FE3F-A64C-9026-8BD91F32593E}" type="presParOf" srcId="{A02FDFED-8D69-EA4E-8B88-73F1780782FD}" destId="{774F30D7-8499-8443-9480-8E92A3BFA815}" srcOrd="7" destOrd="0" presId="urn:microsoft.com/office/officeart/2009/3/layout/CircleRelationship"/>
    <dgm:cxn modelId="{AF47B01F-AB73-2B42-8AEE-213611074B51}" type="presParOf" srcId="{A02FDFED-8D69-EA4E-8B88-73F1780782FD}" destId="{48E76DC1-7BFC-8F4E-A5FD-05A9E868EA51}" srcOrd="8" destOrd="0" presId="urn:microsoft.com/office/officeart/2009/3/layout/CircleRelationship"/>
    <dgm:cxn modelId="{B5C0ECBD-8D1F-8D4A-9229-65C3E05BE4E7}" type="presParOf" srcId="{48E76DC1-7BFC-8F4E-A5FD-05A9E868EA51}" destId="{9A128260-B35D-B744-A58A-DF152E790035}" srcOrd="0" destOrd="0" presId="urn:microsoft.com/office/officeart/2009/3/layout/CircleRelationship"/>
    <dgm:cxn modelId="{9CF70249-547B-8648-8F47-99406E341955}" type="presParOf" srcId="{A02FDFED-8D69-EA4E-8B88-73F1780782FD}" destId="{EAA68DFD-6BAE-0D42-989F-DCF1C6136E08}" srcOrd="9" destOrd="0" presId="urn:microsoft.com/office/officeart/2009/3/layout/CircleRelationship"/>
    <dgm:cxn modelId="{8938BECF-0B08-6B43-BD56-AB9876884261}" type="presParOf" srcId="{EAA68DFD-6BAE-0D42-989F-DCF1C6136E08}" destId="{886FF882-4976-A145-BC43-3AA264B4E9F2}" srcOrd="0" destOrd="0" presId="urn:microsoft.com/office/officeart/2009/3/layout/CircleRelationship"/>
    <dgm:cxn modelId="{4B4717CB-7677-6A44-A0D3-3D60C2FF75B1}" type="presParOf" srcId="{A02FDFED-8D69-EA4E-8B88-73F1780782FD}" destId="{CF0648FE-6564-264A-80AE-E2D239ED1DC0}" srcOrd="10" destOrd="0" presId="urn:microsoft.com/office/officeart/2009/3/layout/CircleRelationship"/>
    <dgm:cxn modelId="{A8C00D3F-8FFC-B44A-A79B-3A8072F0C56A}" type="presParOf" srcId="{A02FDFED-8D69-EA4E-8B88-73F1780782FD}" destId="{FDE32859-F2A5-974F-9BBC-41256332C378}" srcOrd="11" destOrd="0" presId="urn:microsoft.com/office/officeart/2009/3/layout/CircleRelationship"/>
    <dgm:cxn modelId="{D8DA6822-23AC-F140-9172-C112E81ECCE0}" type="presParOf" srcId="{FDE32859-F2A5-974F-9BBC-41256332C378}" destId="{B37FB4AF-5F51-D443-84F8-270F5EE97B71}" srcOrd="0" destOrd="0" presId="urn:microsoft.com/office/officeart/2009/3/layout/CircleRelationship"/>
    <dgm:cxn modelId="{7E4F05D8-6D98-8E40-AB78-BD9DBC329FAA}" type="presParOf" srcId="{A02FDFED-8D69-EA4E-8B88-73F1780782FD}" destId="{04084D7C-E54E-5243-B328-956DF5B74CEB}" srcOrd="12" destOrd="0" presId="urn:microsoft.com/office/officeart/2009/3/layout/CircleRelationship"/>
    <dgm:cxn modelId="{07588A8A-CF8D-D549-8028-ABF7DFE94F26}" type="presParOf" srcId="{04084D7C-E54E-5243-B328-956DF5B74CEB}" destId="{14CF95D8-6FEB-3D46-A9CB-6CB56D8E2594}" srcOrd="0" destOrd="0" presId="urn:microsoft.com/office/officeart/2009/3/layout/CircleRelationship"/>
    <dgm:cxn modelId="{DFF555A5-EDF2-424C-944F-9546DA795A05}" type="presParOf" srcId="{A02FDFED-8D69-EA4E-8B88-73F1780782FD}" destId="{416A4294-3F52-4649-BE8E-1E974CF6AA1C}" srcOrd="13" destOrd="0" presId="urn:microsoft.com/office/officeart/2009/3/layout/CircleRelationship"/>
    <dgm:cxn modelId="{2438DCB3-D5A7-0F4C-94A0-2EAF514016C6}" type="presParOf" srcId="{416A4294-3F52-4649-BE8E-1E974CF6AA1C}" destId="{396F9364-A378-2149-B3DA-70933B56BBFF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D1F5370-9DD0-5C4E-92B3-BF6E7387AA75}" type="doc">
      <dgm:prSet loTypeId="urn:microsoft.com/office/officeart/2005/8/layout/hProcess3" loCatId="" qsTypeId="urn:microsoft.com/office/officeart/2005/8/quickstyle/simple4" qsCatId="simple" csTypeId="urn:microsoft.com/office/officeart/2005/8/colors/accent1_2" csCatId="accent1" phldr="1"/>
      <dgm:spPr/>
    </dgm:pt>
    <dgm:pt modelId="{36AA345A-DA94-A642-8605-0BEF0EC99A7B}">
      <dgm:prSet phldrT="[Text]"/>
      <dgm:spPr/>
      <dgm:t>
        <a:bodyPr/>
        <a:lstStyle/>
        <a:p>
          <a:r>
            <a:rPr lang="en-US" b="1" dirty="0" err="1" smtClean="0"/>
            <a:t>Hasil</a:t>
          </a:r>
          <a:r>
            <a:rPr lang="en-US" b="1" dirty="0" smtClean="0"/>
            <a:t> </a:t>
          </a:r>
          <a:r>
            <a:rPr lang="en-US" b="1" dirty="0" err="1" smtClean="0"/>
            <a:t>dari</a:t>
          </a:r>
          <a:r>
            <a:rPr lang="en-US" b="1" dirty="0" smtClean="0"/>
            <a:t> </a:t>
          </a:r>
          <a:r>
            <a:rPr lang="en-US" b="1" dirty="0" err="1" smtClean="0"/>
            <a:t>penerapan</a:t>
          </a:r>
          <a:r>
            <a:rPr lang="en-US" b="1" dirty="0" smtClean="0"/>
            <a:t> </a:t>
          </a:r>
          <a:r>
            <a:rPr lang="en-US" b="1" dirty="0" err="1" smtClean="0"/>
            <a:t>kepemimpinan</a:t>
          </a:r>
          <a:r>
            <a:rPr lang="en-US" b="1" dirty="0" smtClean="0"/>
            <a:t> </a:t>
          </a:r>
          <a:r>
            <a:rPr lang="en-US" b="1" dirty="0" err="1" smtClean="0"/>
            <a:t>transformasional</a:t>
          </a:r>
          <a:r>
            <a:rPr lang="en-US" b="1" dirty="0" smtClean="0"/>
            <a:t> : </a:t>
          </a:r>
          <a:r>
            <a:rPr lang="en-US" b="1" dirty="0" err="1" smtClean="0"/>
            <a:t>anggota</a:t>
          </a:r>
          <a:r>
            <a:rPr lang="en-US" b="1" dirty="0" smtClean="0"/>
            <a:t> </a:t>
          </a:r>
          <a:r>
            <a:rPr lang="en-US" b="1" dirty="0" err="1" smtClean="0"/>
            <a:t>merasa</a:t>
          </a:r>
          <a:r>
            <a:rPr lang="en-US" b="1" dirty="0" smtClean="0"/>
            <a:t> </a:t>
          </a:r>
          <a:r>
            <a:rPr lang="en-US" b="1" dirty="0" err="1" smtClean="0"/>
            <a:t>percaya</a:t>
          </a:r>
          <a:r>
            <a:rPr lang="en-US" b="1" dirty="0" smtClean="0"/>
            <a:t> </a:t>
          </a:r>
          <a:r>
            <a:rPr lang="en-US" b="1" dirty="0" err="1" smtClean="0"/>
            <a:t>dan</a:t>
          </a:r>
          <a:r>
            <a:rPr lang="en-US" b="1" dirty="0" smtClean="0"/>
            <a:t> </a:t>
          </a:r>
          <a:r>
            <a:rPr lang="en-US" b="1" dirty="0" err="1" smtClean="0"/>
            <a:t>menghargai</a:t>
          </a:r>
          <a:r>
            <a:rPr lang="en-US" b="1" baseline="0" dirty="0" smtClean="0"/>
            <a:t> </a:t>
          </a:r>
          <a:r>
            <a:rPr lang="en-US" b="1" baseline="0" dirty="0" err="1" smtClean="0"/>
            <a:t>pemimpinnya</a:t>
          </a:r>
          <a:r>
            <a:rPr lang="en-US" b="1" baseline="0" dirty="0" smtClean="0"/>
            <a:t> </a:t>
          </a:r>
          <a:r>
            <a:rPr lang="en-US" b="1" baseline="0" dirty="0" err="1" smtClean="0"/>
            <a:t>dan</a:t>
          </a:r>
          <a:r>
            <a:rPr lang="en-US" b="1" baseline="0" dirty="0" smtClean="0"/>
            <a:t> </a:t>
          </a:r>
          <a:r>
            <a:rPr lang="en-US" b="1" baseline="0" dirty="0" err="1" smtClean="0"/>
            <a:t>termotivasi</a:t>
          </a:r>
          <a:r>
            <a:rPr lang="en-US" b="1" baseline="0" dirty="0" smtClean="0"/>
            <a:t> </a:t>
          </a:r>
          <a:r>
            <a:rPr lang="en-US" b="1" baseline="0" dirty="0" err="1" smtClean="0"/>
            <a:t>untuk</a:t>
          </a:r>
          <a:r>
            <a:rPr lang="en-US" b="1" baseline="0" dirty="0" smtClean="0"/>
            <a:t> </a:t>
          </a:r>
          <a:r>
            <a:rPr lang="en-US" b="1" baseline="0" dirty="0" err="1" smtClean="0"/>
            <a:t>melakukan</a:t>
          </a:r>
          <a:r>
            <a:rPr lang="en-US" b="1" baseline="0" dirty="0" smtClean="0"/>
            <a:t> yang </a:t>
          </a:r>
          <a:r>
            <a:rPr lang="en-US" b="1" baseline="0" dirty="0" err="1" smtClean="0"/>
            <a:t>lebih</a:t>
          </a:r>
          <a:r>
            <a:rPr lang="en-US" b="1" baseline="0" dirty="0" smtClean="0"/>
            <a:t> </a:t>
          </a:r>
          <a:r>
            <a:rPr lang="en-US" b="1" baseline="0" dirty="0" err="1" smtClean="0"/>
            <a:t>dari</a:t>
          </a:r>
          <a:r>
            <a:rPr lang="en-US" b="1" baseline="0" dirty="0" smtClean="0"/>
            <a:t> </a:t>
          </a:r>
          <a:r>
            <a:rPr lang="en-US" b="1" baseline="0" dirty="0" err="1" smtClean="0"/>
            <a:t>tugas</a:t>
          </a:r>
          <a:r>
            <a:rPr lang="en-US" b="1" baseline="0" dirty="0" smtClean="0"/>
            <a:t> yang </a:t>
          </a:r>
          <a:r>
            <a:rPr lang="en-US" b="1" baseline="0" dirty="0" err="1" smtClean="0"/>
            <a:t>seharusnya</a:t>
          </a:r>
          <a:r>
            <a:rPr lang="en-US" b="1" baseline="0" dirty="0" smtClean="0"/>
            <a:t>.</a:t>
          </a:r>
          <a:endParaRPr lang="en-US" b="1" dirty="0"/>
        </a:p>
      </dgm:t>
    </dgm:pt>
    <dgm:pt modelId="{3A8AA3C7-5596-A048-BEF2-ED2DBFF66F82}" type="parTrans" cxnId="{7E2E09CD-4BFF-7C46-A110-FD0C2E2B4D4D}">
      <dgm:prSet/>
      <dgm:spPr/>
      <dgm:t>
        <a:bodyPr/>
        <a:lstStyle/>
        <a:p>
          <a:endParaRPr lang="en-US"/>
        </a:p>
      </dgm:t>
    </dgm:pt>
    <dgm:pt modelId="{284EB960-B873-754B-9E5C-9B150AD60AAF}" type="sibTrans" cxnId="{7E2E09CD-4BFF-7C46-A110-FD0C2E2B4D4D}">
      <dgm:prSet/>
      <dgm:spPr/>
      <dgm:t>
        <a:bodyPr/>
        <a:lstStyle/>
        <a:p>
          <a:endParaRPr lang="en-US"/>
        </a:p>
      </dgm:t>
    </dgm:pt>
    <dgm:pt modelId="{ABDD4F6F-97DF-6F4C-895D-2C0F4D01DF51}" type="pres">
      <dgm:prSet presAssocID="{9D1F5370-9DD0-5C4E-92B3-BF6E7387AA75}" presName="Name0" presStyleCnt="0">
        <dgm:presLayoutVars>
          <dgm:dir/>
          <dgm:animLvl val="lvl"/>
          <dgm:resizeHandles val="exact"/>
        </dgm:presLayoutVars>
      </dgm:prSet>
      <dgm:spPr/>
    </dgm:pt>
    <dgm:pt modelId="{1A306D3C-CBBF-F944-86B2-8CF2AA0652CE}" type="pres">
      <dgm:prSet presAssocID="{9D1F5370-9DD0-5C4E-92B3-BF6E7387AA75}" presName="dummy" presStyleCnt="0"/>
      <dgm:spPr/>
    </dgm:pt>
    <dgm:pt modelId="{03F0FCDE-CE06-FF44-86EB-248B4E3401C8}" type="pres">
      <dgm:prSet presAssocID="{9D1F5370-9DD0-5C4E-92B3-BF6E7387AA75}" presName="linH" presStyleCnt="0"/>
      <dgm:spPr/>
    </dgm:pt>
    <dgm:pt modelId="{93D0C509-F002-5347-94F4-CDFD8736B1D9}" type="pres">
      <dgm:prSet presAssocID="{9D1F5370-9DD0-5C4E-92B3-BF6E7387AA75}" presName="padding1" presStyleCnt="0"/>
      <dgm:spPr/>
    </dgm:pt>
    <dgm:pt modelId="{6FF9B02E-68C2-5645-9AA9-4D91EC57C7A6}" type="pres">
      <dgm:prSet presAssocID="{36AA345A-DA94-A642-8605-0BEF0EC99A7B}" presName="linV" presStyleCnt="0"/>
      <dgm:spPr/>
    </dgm:pt>
    <dgm:pt modelId="{B859934E-0AA8-4549-A375-8618487EF4A5}" type="pres">
      <dgm:prSet presAssocID="{36AA345A-DA94-A642-8605-0BEF0EC99A7B}" presName="spVertical1" presStyleCnt="0"/>
      <dgm:spPr/>
    </dgm:pt>
    <dgm:pt modelId="{4942A259-4F7D-BB40-B3B2-499A0467F632}" type="pres">
      <dgm:prSet presAssocID="{36AA345A-DA94-A642-8605-0BEF0EC99A7B}" presName="parTx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5ADEBE-16FA-654A-9411-9745013ED0B1}" type="pres">
      <dgm:prSet presAssocID="{36AA345A-DA94-A642-8605-0BEF0EC99A7B}" presName="spVertical2" presStyleCnt="0"/>
      <dgm:spPr/>
    </dgm:pt>
    <dgm:pt modelId="{122174AD-C695-5C42-8E78-922F83FC3850}" type="pres">
      <dgm:prSet presAssocID="{36AA345A-DA94-A642-8605-0BEF0EC99A7B}" presName="spVertical3" presStyleCnt="0"/>
      <dgm:spPr/>
    </dgm:pt>
    <dgm:pt modelId="{77DC05E7-D653-3341-81F4-F9314E12C729}" type="pres">
      <dgm:prSet presAssocID="{9D1F5370-9DD0-5C4E-92B3-BF6E7387AA75}" presName="padding2" presStyleCnt="0"/>
      <dgm:spPr/>
    </dgm:pt>
    <dgm:pt modelId="{A6643387-BAFD-474B-A064-D6AA0BEC9222}" type="pres">
      <dgm:prSet presAssocID="{9D1F5370-9DD0-5C4E-92B3-BF6E7387AA75}" presName="negArrow" presStyleCnt="0"/>
      <dgm:spPr/>
    </dgm:pt>
    <dgm:pt modelId="{87A5B286-8F63-E840-B51F-BFEC9FF69A46}" type="pres">
      <dgm:prSet presAssocID="{9D1F5370-9DD0-5C4E-92B3-BF6E7387AA75}" presName="backgroundArrow" presStyleLbl="node1" presStyleIdx="0" presStyleCnt="1"/>
      <dgm:spPr/>
    </dgm:pt>
  </dgm:ptLst>
  <dgm:cxnLst>
    <dgm:cxn modelId="{7E2E09CD-4BFF-7C46-A110-FD0C2E2B4D4D}" srcId="{9D1F5370-9DD0-5C4E-92B3-BF6E7387AA75}" destId="{36AA345A-DA94-A642-8605-0BEF0EC99A7B}" srcOrd="0" destOrd="0" parTransId="{3A8AA3C7-5596-A048-BEF2-ED2DBFF66F82}" sibTransId="{284EB960-B873-754B-9E5C-9B150AD60AAF}"/>
    <dgm:cxn modelId="{3B2EEB6B-FF5C-404A-A344-730448D2DDE0}" type="presOf" srcId="{36AA345A-DA94-A642-8605-0BEF0EC99A7B}" destId="{4942A259-4F7D-BB40-B3B2-499A0467F632}" srcOrd="0" destOrd="0" presId="urn:microsoft.com/office/officeart/2005/8/layout/hProcess3"/>
    <dgm:cxn modelId="{1655B68C-3A80-C942-9F31-1D95DA9A2600}" type="presOf" srcId="{9D1F5370-9DD0-5C4E-92B3-BF6E7387AA75}" destId="{ABDD4F6F-97DF-6F4C-895D-2C0F4D01DF51}" srcOrd="0" destOrd="0" presId="urn:microsoft.com/office/officeart/2005/8/layout/hProcess3"/>
    <dgm:cxn modelId="{7E219422-25F3-924C-9936-A00043323D93}" type="presParOf" srcId="{ABDD4F6F-97DF-6F4C-895D-2C0F4D01DF51}" destId="{1A306D3C-CBBF-F944-86B2-8CF2AA0652CE}" srcOrd="0" destOrd="0" presId="urn:microsoft.com/office/officeart/2005/8/layout/hProcess3"/>
    <dgm:cxn modelId="{0B372120-4A0A-F545-84C3-158CEA0B1771}" type="presParOf" srcId="{ABDD4F6F-97DF-6F4C-895D-2C0F4D01DF51}" destId="{03F0FCDE-CE06-FF44-86EB-248B4E3401C8}" srcOrd="1" destOrd="0" presId="urn:microsoft.com/office/officeart/2005/8/layout/hProcess3"/>
    <dgm:cxn modelId="{6C5465F2-79D1-6045-8977-CB1565A3B17E}" type="presParOf" srcId="{03F0FCDE-CE06-FF44-86EB-248B4E3401C8}" destId="{93D0C509-F002-5347-94F4-CDFD8736B1D9}" srcOrd="0" destOrd="0" presId="urn:microsoft.com/office/officeart/2005/8/layout/hProcess3"/>
    <dgm:cxn modelId="{5902C78D-992B-884F-A460-E3BB088298AE}" type="presParOf" srcId="{03F0FCDE-CE06-FF44-86EB-248B4E3401C8}" destId="{6FF9B02E-68C2-5645-9AA9-4D91EC57C7A6}" srcOrd="1" destOrd="0" presId="urn:microsoft.com/office/officeart/2005/8/layout/hProcess3"/>
    <dgm:cxn modelId="{692A5F64-BE4A-5647-A8AF-F55DB9C0E3EF}" type="presParOf" srcId="{6FF9B02E-68C2-5645-9AA9-4D91EC57C7A6}" destId="{B859934E-0AA8-4549-A375-8618487EF4A5}" srcOrd="0" destOrd="0" presId="urn:microsoft.com/office/officeart/2005/8/layout/hProcess3"/>
    <dgm:cxn modelId="{59A91B57-0051-3044-9594-7D4B0CD6BC70}" type="presParOf" srcId="{6FF9B02E-68C2-5645-9AA9-4D91EC57C7A6}" destId="{4942A259-4F7D-BB40-B3B2-499A0467F632}" srcOrd="1" destOrd="0" presId="urn:microsoft.com/office/officeart/2005/8/layout/hProcess3"/>
    <dgm:cxn modelId="{4B6D6ED6-C38C-0F46-90B3-CE8504E31305}" type="presParOf" srcId="{6FF9B02E-68C2-5645-9AA9-4D91EC57C7A6}" destId="{BB5ADEBE-16FA-654A-9411-9745013ED0B1}" srcOrd="2" destOrd="0" presId="urn:microsoft.com/office/officeart/2005/8/layout/hProcess3"/>
    <dgm:cxn modelId="{835ABF57-5BE9-B348-AF7F-82AB1D21E0BE}" type="presParOf" srcId="{6FF9B02E-68C2-5645-9AA9-4D91EC57C7A6}" destId="{122174AD-C695-5C42-8E78-922F83FC3850}" srcOrd="3" destOrd="0" presId="urn:microsoft.com/office/officeart/2005/8/layout/hProcess3"/>
    <dgm:cxn modelId="{D312B14E-1619-464F-87DD-93778390D770}" type="presParOf" srcId="{03F0FCDE-CE06-FF44-86EB-248B4E3401C8}" destId="{77DC05E7-D653-3341-81F4-F9314E12C729}" srcOrd="2" destOrd="0" presId="urn:microsoft.com/office/officeart/2005/8/layout/hProcess3"/>
    <dgm:cxn modelId="{60037573-F36A-4544-9F47-E667DFE0CE6F}" type="presParOf" srcId="{03F0FCDE-CE06-FF44-86EB-248B4E3401C8}" destId="{A6643387-BAFD-474B-A064-D6AA0BEC9222}" srcOrd="3" destOrd="0" presId="urn:microsoft.com/office/officeart/2005/8/layout/hProcess3"/>
    <dgm:cxn modelId="{D461E06A-41D7-1646-A8CA-B424903388F2}" type="presParOf" srcId="{03F0FCDE-CE06-FF44-86EB-248B4E3401C8}" destId="{87A5B286-8F63-E840-B51F-BFEC9FF69A46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5F39B7-E8B5-C544-92BF-3CDEE41AE78D}">
      <dsp:nvSpPr>
        <dsp:cNvPr id="0" name=""/>
        <dsp:cNvSpPr/>
      </dsp:nvSpPr>
      <dsp:spPr>
        <a:xfrm>
          <a:off x="1219193" y="1015391"/>
          <a:ext cx="4631303" cy="9389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err="1" smtClean="0"/>
            <a:t>Pengaruh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pemimpin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untuk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membuat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anggotanya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rela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berkorban</a:t>
          </a:r>
          <a:endParaRPr lang="en-US" sz="1900" b="1" kern="1200" dirty="0"/>
        </a:p>
      </dsp:txBody>
      <dsp:txXfrm>
        <a:off x="1219193" y="1015391"/>
        <a:ext cx="4631303" cy="938978"/>
      </dsp:txXfrm>
    </dsp:sp>
    <dsp:sp modelId="{458BF0CE-AD02-1A46-BE54-04387AB5674A}">
      <dsp:nvSpPr>
        <dsp:cNvPr id="0" name=""/>
        <dsp:cNvSpPr/>
      </dsp:nvSpPr>
      <dsp:spPr>
        <a:xfrm>
          <a:off x="2110188" y="2995374"/>
          <a:ext cx="2849313" cy="1759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470" tIns="77470" rIns="77470" bIns="77470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100" kern="1200" dirty="0" smtClean="0"/>
            <a:t>1980’</a:t>
          </a:r>
          <a:endParaRPr lang="en-US" sz="6100" kern="1200" dirty="0"/>
        </a:p>
      </dsp:txBody>
      <dsp:txXfrm>
        <a:off x="2110188" y="2995374"/>
        <a:ext cx="2849313" cy="1759187"/>
      </dsp:txXfrm>
    </dsp:sp>
    <dsp:sp modelId="{086D5B0C-7AE6-F445-9186-07CE952A4059}">
      <dsp:nvSpPr>
        <dsp:cNvPr id="0" name=""/>
        <dsp:cNvSpPr/>
      </dsp:nvSpPr>
      <dsp:spPr>
        <a:xfrm>
          <a:off x="2106950" y="729812"/>
          <a:ext cx="226649" cy="2266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A71CDE-787F-9545-82C3-170336BD73E5}">
      <dsp:nvSpPr>
        <dsp:cNvPr id="0" name=""/>
        <dsp:cNvSpPr/>
      </dsp:nvSpPr>
      <dsp:spPr>
        <a:xfrm>
          <a:off x="2265605" y="412502"/>
          <a:ext cx="226649" cy="2266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E39B8B9-1E61-6747-B053-C023F2A2101A}">
      <dsp:nvSpPr>
        <dsp:cNvPr id="0" name=""/>
        <dsp:cNvSpPr/>
      </dsp:nvSpPr>
      <dsp:spPr>
        <a:xfrm>
          <a:off x="2646377" y="475964"/>
          <a:ext cx="356164" cy="35616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F8D8DD0-EC99-D946-A0C5-69B723DEAF0D}">
      <dsp:nvSpPr>
        <dsp:cNvPr id="0" name=""/>
        <dsp:cNvSpPr/>
      </dsp:nvSpPr>
      <dsp:spPr>
        <a:xfrm>
          <a:off x="2963687" y="126923"/>
          <a:ext cx="226649" cy="2266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FD5F2A-DE34-3741-9292-1AFF04F730A9}">
      <dsp:nvSpPr>
        <dsp:cNvPr id="0" name=""/>
        <dsp:cNvSpPr/>
      </dsp:nvSpPr>
      <dsp:spPr>
        <a:xfrm>
          <a:off x="3376190" y="0"/>
          <a:ext cx="226649" cy="2266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50AC99-0759-694A-B865-D9EA95A80DF1}">
      <dsp:nvSpPr>
        <dsp:cNvPr id="0" name=""/>
        <dsp:cNvSpPr/>
      </dsp:nvSpPr>
      <dsp:spPr>
        <a:xfrm>
          <a:off x="3883886" y="222116"/>
          <a:ext cx="226649" cy="2266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D62661-1A39-F747-BDC8-4B9EC2BC6E00}">
      <dsp:nvSpPr>
        <dsp:cNvPr id="0" name=""/>
        <dsp:cNvSpPr/>
      </dsp:nvSpPr>
      <dsp:spPr>
        <a:xfrm>
          <a:off x="4201196" y="380771"/>
          <a:ext cx="356164" cy="35616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75FF23-0D36-7B42-921C-43EE1FBCA473}">
      <dsp:nvSpPr>
        <dsp:cNvPr id="0" name=""/>
        <dsp:cNvSpPr/>
      </dsp:nvSpPr>
      <dsp:spPr>
        <a:xfrm>
          <a:off x="4645429" y="729812"/>
          <a:ext cx="226649" cy="2266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9DD08D-A49E-394E-AD11-8CC1F0AD64A7}">
      <dsp:nvSpPr>
        <dsp:cNvPr id="0" name=""/>
        <dsp:cNvSpPr/>
      </dsp:nvSpPr>
      <dsp:spPr>
        <a:xfrm>
          <a:off x="4875572" y="1039097"/>
          <a:ext cx="226649" cy="2266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06F6B8-A586-0E4E-8CCA-DE6CBFFEC5B3}">
      <dsp:nvSpPr>
        <dsp:cNvPr id="0" name=""/>
        <dsp:cNvSpPr/>
      </dsp:nvSpPr>
      <dsp:spPr>
        <a:xfrm>
          <a:off x="3185804" y="412502"/>
          <a:ext cx="582814" cy="58281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76C70B-A142-B64B-B6A3-93FC84F129CA}">
      <dsp:nvSpPr>
        <dsp:cNvPr id="0" name=""/>
        <dsp:cNvSpPr/>
      </dsp:nvSpPr>
      <dsp:spPr>
        <a:xfrm>
          <a:off x="1749511" y="1777307"/>
          <a:ext cx="226649" cy="2266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9AF506F-8F3F-F148-BA84-227B83345E46}">
      <dsp:nvSpPr>
        <dsp:cNvPr id="0" name=""/>
        <dsp:cNvSpPr/>
      </dsp:nvSpPr>
      <dsp:spPr>
        <a:xfrm>
          <a:off x="2138681" y="1903859"/>
          <a:ext cx="356164" cy="35616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A064FE-C92C-8143-9C70-0653AB3744A4}">
      <dsp:nvSpPr>
        <dsp:cNvPr id="0" name=""/>
        <dsp:cNvSpPr/>
      </dsp:nvSpPr>
      <dsp:spPr>
        <a:xfrm>
          <a:off x="2614646" y="2157707"/>
          <a:ext cx="518057" cy="51805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2D001D-FCAD-3647-9C86-9F88D62E11FA}">
      <dsp:nvSpPr>
        <dsp:cNvPr id="0" name=""/>
        <dsp:cNvSpPr/>
      </dsp:nvSpPr>
      <dsp:spPr>
        <a:xfrm>
          <a:off x="3280997" y="2570210"/>
          <a:ext cx="226649" cy="2266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7DFE340-6477-B644-8954-AC54BB11A6E4}">
      <dsp:nvSpPr>
        <dsp:cNvPr id="0" name=""/>
        <dsp:cNvSpPr/>
      </dsp:nvSpPr>
      <dsp:spPr>
        <a:xfrm>
          <a:off x="3407921" y="2157707"/>
          <a:ext cx="356164" cy="35616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95BA41-C46E-0C4F-B855-9DEBF0B67CC7}">
      <dsp:nvSpPr>
        <dsp:cNvPr id="0" name=""/>
        <dsp:cNvSpPr/>
      </dsp:nvSpPr>
      <dsp:spPr>
        <a:xfrm>
          <a:off x="3725231" y="2601941"/>
          <a:ext cx="226649" cy="2266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7E316F4-4C0A-9442-A0D0-1335AEA810EC}">
      <dsp:nvSpPr>
        <dsp:cNvPr id="0" name=""/>
        <dsp:cNvSpPr/>
      </dsp:nvSpPr>
      <dsp:spPr>
        <a:xfrm>
          <a:off x="4010810" y="2094245"/>
          <a:ext cx="518057" cy="51805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B0A8EB-D299-0F45-9E8F-6E7B37193989}">
      <dsp:nvSpPr>
        <dsp:cNvPr id="0" name=""/>
        <dsp:cNvSpPr/>
      </dsp:nvSpPr>
      <dsp:spPr>
        <a:xfrm>
          <a:off x="4708891" y="1967321"/>
          <a:ext cx="356164" cy="35616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AC1C53-4AA7-344D-A8DA-07360B475423}">
      <dsp:nvSpPr>
        <dsp:cNvPr id="0" name=""/>
        <dsp:cNvSpPr/>
      </dsp:nvSpPr>
      <dsp:spPr>
        <a:xfrm>
          <a:off x="5850496" y="475437"/>
          <a:ext cx="1046003" cy="1996935"/>
        </a:xfrm>
        <a:prstGeom prst="chevron">
          <a:avLst>
            <a:gd name="adj" fmla="val 6231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ECEB76-B83D-F146-A88D-5A980FEE0963}">
      <dsp:nvSpPr>
        <dsp:cNvPr id="0" name=""/>
        <dsp:cNvSpPr/>
      </dsp:nvSpPr>
      <dsp:spPr>
        <a:xfrm>
          <a:off x="6706317" y="475437"/>
          <a:ext cx="1046003" cy="1996935"/>
        </a:xfrm>
        <a:prstGeom prst="chevron">
          <a:avLst>
            <a:gd name="adj" fmla="val 6231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CA2B8B0-5844-4440-A428-E1F3F13EFE1D}">
      <dsp:nvSpPr>
        <dsp:cNvPr id="0" name=""/>
        <dsp:cNvSpPr/>
      </dsp:nvSpPr>
      <dsp:spPr>
        <a:xfrm>
          <a:off x="7752321" y="333770"/>
          <a:ext cx="3220484" cy="24248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chemeClr val="tx1"/>
              </a:solidFill>
            </a:rPr>
            <a:t>Aspek</a:t>
          </a:r>
          <a:r>
            <a:rPr lang="en-US" sz="2000" b="1" kern="1200" dirty="0" smtClean="0">
              <a:solidFill>
                <a:schemeClr val="tx1"/>
              </a:solidFill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</a:rPr>
            <a:t>kharismatik</a:t>
          </a:r>
          <a:r>
            <a:rPr lang="en-US" sz="2000" b="1" kern="1200" baseline="0" dirty="0" smtClean="0">
              <a:solidFill>
                <a:schemeClr val="tx1"/>
              </a:solidFill>
            </a:rPr>
            <a:t> &amp;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Transformasional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8223950" y="688878"/>
        <a:ext cx="2277226" cy="1714610"/>
      </dsp:txXfrm>
    </dsp:sp>
    <dsp:sp modelId="{0D66C9C3-8568-854D-9EA8-ACF1ECC9317E}">
      <dsp:nvSpPr>
        <dsp:cNvPr id="0" name=""/>
        <dsp:cNvSpPr/>
      </dsp:nvSpPr>
      <dsp:spPr>
        <a:xfrm>
          <a:off x="7936195" y="2995374"/>
          <a:ext cx="2852737" cy="1759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470" tIns="77470" rIns="77470" bIns="77470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100" kern="1200" dirty="0" smtClean="0"/>
            <a:t>Leader</a:t>
          </a:r>
          <a:endParaRPr lang="en-US" sz="6100" kern="1200" dirty="0"/>
        </a:p>
      </dsp:txBody>
      <dsp:txXfrm>
        <a:off x="7936195" y="2995374"/>
        <a:ext cx="2852737" cy="17591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9BADDD-BC35-BE4F-9AB2-9739216362F2}">
      <dsp:nvSpPr>
        <dsp:cNvPr id="0" name=""/>
        <dsp:cNvSpPr/>
      </dsp:nvSpPr>
      <dsp:spPr>
        <a:xfrm>
          <a:off x="0" y="0"/>
          <a:ext cx="8549640" cy="13428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err="1" smtClean="0">
              <a:solidFill>
                <a:schemeClr val="tx1"/>
              </a:solidFill>
            </a:rPr>
            <a:t>Teori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kepemimpinan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karismatik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sekarang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ini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dipengaruhi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oleh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gagasan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tokoh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pendahulu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sosiologis</a:t>
          </a:r>
          <a:r>
            <a:rPr lang="en-US" sz="2300" b="1" kern="1200" baseline="0" dirty="0" smtClean="0">
              <a:solidFill>
                <a:schemeClr val="tx1"/>
              </a:solidFill>
            </a:rPr>
            <a:t> : Max Weber.</a:t>
          </a:r>
          <a:endParaRPr lang="en-US" sz="2300" b="1" kern="1200" dirty="0">
            <a:solidFill>
              <a:schemeClr val="tx1"/>
            </a:solidFill>
          </a:endParaRPr>
        </a:p>
      </dsp:txBody>
      <dsp:txXfrm>
        <a:off x="39332" y="39332"/>
        <a:ext cx="7100567" cy="1264215"/>
      </dsp:txXfrm>
    </dsp:sp>
    <dsp:sp modelId="{2FABDD66-7763-D84B-974D-18BC92D25CF1}">
      <dsp:nvSpPr>
        <dsp:cNvPr id="0" name=""/>
        <dsp:cNvSpPr/>
      </dsp:nvSpPr>
      <dsp:spPr>
        <a:xfrm>
          <a:off x="754379" y="1566693"/>
          <a:ext cx="8549640" cy="13428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>
              <a:solidFill>
                <a:schemeClr val="tx1"/>
              </a:solidFill>
            </a:rPr>
            <a:t>Charisma</a:t>
          </a:r>
          <a:r>
            <a:rPr lang="en-US" sz="2300" b="1" kern="1200" baseline="0" dirty="0" smtClean="0">
              <a:solidFill>
                <a:schemeClr val="tx1"/>
              </a:solidFill>
            </a:rPr>
            <a:t> : </a:t>
          </a:r>
          <a:r>
            <a:rPr lang="en-US" sz="2300" b="1" i="1" kern="1200" baseline="0" dirty="0" smtClean="0">
              <a:solidFill>
                <a:schemeClr val="tx1"/>
              </a:solidFill>
            </a:rPr>
            <a:t>divinely inspired gift </a:t>
          </a:r>
          <a:r>
            <a:rPr lang="en-US" sz="2300" b="1" i="0" kern="1200" baseline="0" dirty="0" smtClean="0">
              <a:solidFill>
                <a:schemeClr val="tx1"/>
              </a:solidFill>
            </a:rPr>
            <a:t>(</a:t>
          </a:r>
          <a:r>
            <a:rPr lang="en-US" sz="2300" b="1" i="0" kern="1200" baseline="0" dirty="0" err="1" smtClean="0">
              <a:solidFill>
                <a:schemeClr val="tx1"/>
              </a:solidFill>
            </a:rPr>
            <a:t>bahasa</a:t>
          </a:r>
          <a:r>
            <a:rPr lang="en-US" sz="2300" b="1" i="0" kern="1200" baseline="0" dirty="0" smtClean="0">
              <a:solidFill>
                <a:schemeClr val="tx1"/>
              </a:solidFill>
            </a:rPr>
            <a:t> </a:t>
          </a:r>
          <a:r>
            <a:rPr lang="en-US" sz="2300" b="1" i="0" kern="1200" baseline="0" dirty="0" err="1" smtClean="0">
              <a:solidFill>
                <a:schemeClr val="tx1"/>
              </a:solidFill>
            </a:rPr>
            <a:t>Yunani</a:t>
          </a:r>
          <a:r>
            <a:rPr lang="en-US" sz="2300" b="1" i="0" kern="1200" baseline="0" dirty="0" smtClean="0">
              <a:solidFill>
                <a:schemeClr val="tx1"/>
              </a:solidFill>
            </a:rPr>
            <a:t>) </a:t>
          </a:r>
          <a:r>
            <a:rPr lang="en-US" sz="2300" b="1" i="0" kern="1200" baseline="0" dirty="0" smtClean="0">
              <a:solidFill>
                <a:schemeClr val="tx1"/>
              </a:solidFill>
              <a:sym typeface="Wingdings"/>
            </a:rPr>
            <a:t> </a:t>
          </a:r>
          <a:r>
            <a:rPr lang="en-US" sz="2300" b="1" i="0" kern="1200" baseline="0" dirty="0" err="1" smtClean="0">
              <a:solidFill>
                <a:schemeClr val="tx1"/>
              </a:solidFill>
              <a:sym typeface="Wingdings"/>
            </a:rPr>
            <a:t>Kemampuan</a:t>
          </a:r>
          <a:r>
            <a:rPr lang="en-US" sz="2300" b="1" i="0" kern="1200" baseline="0" dirty="0" smtClean="0">
              <a:solidFill>
                <a:schemeClr val="tx1"/>
              </a:solidFill>
              <a:sym typeface="Wingdings"/>
            </a:rPr>
            <a:t> </a:t>
          </a:r>
          <a:r>
            <a:rPr lang="en-US" sz="2300" b="1" i="0" kern="1200" baseline="0" dirty="0" err="1" smtClean="0">
              <a:solidFill>
                <a:schemeClr val="tx1"/>
              </a:solidFill>
              <a:sym typeface="Wingdings"/>
            </a:rPr>
            <a:t>untuk</a:t>
          </a:r>
          <a:r>
            <a:rPr lang="en-US" sz="2300" b="1" i="0" kern="1200" baseline="0" dirty="0" smtClean="0">
              <a:solidFill>
                <a:schemeClr val="tx1"/>
              </a:solidFill>
              <a:sym typeface="Wingdings"/>
            </a:rPr>
            <a:t> </a:t>
          </a:r>
          <a:r>
            <a:rPr lang="en-US" sz="2300" b="1" i="0" kern="1200" baseline="0" dirty="0" err="1" smtClean="0">
              <a:solidFill>
                <a:schemeClr val="tx1"/>
              </a:solidFill>
              <a:sym typeface="Wingdings"/>
            </a:rPr>
            <a:t>membuat</a:t>
          </a:r>
          <a:r>
            <a:rPr lang="en-US" sz="2300" b="1" i="0" kern="1200" baseline="0" dirty="0" smtClean="0">
              <a:solidFill>
                <a:schemeClr val="tx1"/>
              </a:solidFill>
              <a:sym typeface="Wingdings"/>
            </a:rPr>
            <a:t> </a:t>
          </a:r>
          <a:r>
            <a:rPr lang="en-US" sz="2300" b="1" i="0" kern="1200" baseline="0" dirty="0" err="1" smtClean="0">
              <a:solidFill>
                <a:schemeClr val="tx1"/>
              </a:solidFill>
              <a:sym typeface="Wingdings"/>
            </a:rPr>
            <a:t>keajaiban</a:t>
          </a:r>
          <a:r>
            <a:rPr lang="en-US" sz="2300" b="1" i="0" kern="1200" baseline="0" dirty="0" smtClean="0">
              <a:solidFill>
                <a:schemeClr val="tx1"/>
              </a:solidFill>
              <a:sym typeface="Wingdings"/>
            </a:rPr>
            <a:t> </a:t>
          </a:r>
          <a:r>
            <a:rPr lang="en-US" sz="2300" b="1" i="0" kern="1200" baseline="0" dirty="0" err="1" smtClean="0">
              <a:solidFill>
                <a:schemeClr val="tx1"/>
              </a:solidFill>
              <a:sym typeface="Wingdings"/>
            </a:rPr>
            <a:t>atau</a:t>
          </a:r>
          <a:r>
            <a:rPr lang="en-US" sz="2300" b="1" i="0" kern="1200" baseline="0" dirty="0" smtClean="0">
              <a:solidFill>
                <a:schemeClr val="tx1"/>
              </a:solidFill>
              <a:sym typeface="Wingdings"/>
            </a:rPr>
            <a:t> </a:t>
          </a:r>
          <a:r>
            <a:rPr lang="en-US" sz="2300" b="1" i="0" kern="1200" baseline="0" dirty="0" err="1" smtClean="0">
              <a:solidFill>
                <a:schemeClr val="tx1"/>
              </a:solidFill>
              <a:sym typeface="Wingdings"/>
            </a:rPr>
            <a:t>meramalkan</a:t>
          </a:r>
          <a:r>
            <a:rPr lang="en-US" sz="2300" b="1" i="0" kern="1200" baseline="0" dirty="0" smtClean="0">
              <a:solidFill>
                <a:schemeClr val="tx1"/>
              </a:solidFill>
              <a:sym typeface="Wingdings"/>
            </a:rPr>
            <a:t> masa </a:t>
          </a:r>
          <a:r>
            <a:rPr lang="en-US" sz="2300" b="1" i="0" kern="1200" baseline="0" dirty="0" err="1" smtClean="0">
              <a:solidFill>
                <a:schemeClr val="tx1"/>
              </a:solidFill>
              <a:sym typeface="Wingdings"/>
            </a:rPr>
            <a:t>depan</a:t>
          </a:r>
          <a:r>
            <a:rPr lang="en-US" sz="2300" b="1" i="0" kern="1200" baseline="0" dirty="0" smtClean="0">
              <a:solidFill>
                <a:schemeClr val="tx1"/>
              </a:solidFill>
              <a:sym typeface="Wingdings"/>
            </a:rPr>
            <a:t>.</a:t>
          </a:r>
          <a:endParaRPr lang="en-US" sz="2300" b="1" kern="1200" dirty="0">
            <a:solidFill>
              <a:schemeClr val="tx1"/>
            </a:solidFill>
          </a:endParaRPr>
        </a:p>
      </dsp:txBody>
      <dsp:txXfrm>
        <a:off x="793711" y="1606025"/>
        <a:ext cx="6843724" cy="1264215"/>
      </dsp:txXfrm>
    </dsp:sp>
    <dsp:sp modelId="{CDD29AD3-6F57-2940-AE48-92DBA20F7B27}">
      <dsp:nvSpPr>
        <dsp:cNvPr id="0" name=""/>
        <dsp:cNvSpPr/>
      </dsp:nvSpPr>
      <dsp:spPr>
        <a:xfrm>
          <a:off x="1508759" y="3133386"/>
          <a:ext cx="8549640" cy="13428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Weber (1947) :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bentuk</a:t>
          </a:r>
          <a:r>
            <a:rPr lang="en-US" sz="2000" b="1" kern="1200" baseline="0" dirty="0" smtClean="0">
              <a:solidFill>
                <a:schemeClr val="tx1"/>
              </a:solidFill>
            </a:rPr>
            <a:t> proses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mempenagruhi</a:t>
          </a:r>
          <a:r>
            <a:rPr lang="en-US" sz="2000" b="1" kern="1200" baseline="0" dirty="0" smtClean="0">
              <a:solidFill>
                <a:schemeClr val="tx1"/>
              </a:solidFill>
            </a:rPr>
            <a:t> yang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bukan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berdasar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otoritas</a:t>
          </a:r>
          <a:r>
            <a:rPr lang="en-US" sz="2000" b="1" kern="1200" baseline="0" dirty="0" smtClean="0">
              <a:solidFill>
                <a:schemeClr val="tx1"/>
              </a:solidFill>
            </a:rPr>
            <a:t> formal/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tradisional</a:t>
          </a:r>
          <a:r>
            <a:rPr lang="en-US" sz="2000" b="1" kern="1200" baseline="0" dirty="0" smtClean="0">
              <a:solidFill>
                <a:schemeClr val="tx1"/>
              </a:solidFill>
            </a:rPr>
            <a:t>,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namun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lebih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kepada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persepsi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anggota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bahwa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pemimpin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memiliki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kualitas</a:t>
          </a:r>
          <a:r>
            <a:rPr lang="en-US" sz="2000" b="1" kern="1200" baseline="0" dirty="0" smtClean="0">
              <a:solidFill>
                <a:schemeClr val="tx1"/>
              </a:solidFill>
            </a:rPr>
            <a:t> yang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tidak</a:t>
          </a:r>
          <a:r>
            <a:rPr lang="en-US" sz="2000" b="1" kern="1200" baseline="0" dirty="0" smtClean="0">
              <a:solidFill>
                <a:schemeClr val="tx1"/>
              </a:solidFill>
            </a:rPr>
            <a:t> </a:t>
          </a:r>
          <a:r>
            <a:rPr lang="en-US" sz="2000" b="1" kern="1200" baseline="0" dirty="0" err="1" smtClean="0">
              <a:solidFill>
                <a:schemeClr val="tx1"/>
              </a:solidFill>
            </a:rPr>
            <a:t>biasa</a:t>
          </a:r>
          <a:r>
            <a:rPr lang="en-US" sz="2000" b="1" kern="1200" baseline="0" dirty="0" smtClean="0">
              <a:solidFill>
                <a:schemeClr val="tx1"/>
              </a:solidFill>
            </a:rPr>
            <a:t>.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1548091" y="3172718"/>
        <a:ext cx="6843724" cy="1264215"/>
      </dsp:txXfrm>
    </dsp:sp>
    <dsp:sp modelId="{3EF1B7B1-BCB5-3440-955F-8A9758BBFCE6}">
      <dsp:nvSpPr>
        <dsp:cNvPr id="0" name=""/>
        <dsp:cNvSpPr/>
      </dsp:nvSpPr>
      <dsp:spPr>
        <a:xfrm>
          <a:off x="7676768" y="1018350"/>
          <a:ext cx="872871" cy="87287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7873164" y="1018350"/>
        <a:ext cx="480079" cy="656835"/>
      </dsp:txXfrm>
    </dsp:sp>
    <dsp:sp modelId="{A59911E0-F01C-CE48-A6A9-575F761514ED}">
      <dsp:nvSpPr>
        <dsp:cNvPr id="0" name=""/>
        <dsp:cNvSpPr/>
      </dsp:nvSpPr>
      <dsp:spPr>
        <a:xfrm>
          <a:off x="8431148" y="2576091"/>
          <a:ext cx="872871" cy="87287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8627544" y="2576091"/>
        <a:ext cx="480079" cy="6568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C59D02-B952-B740-A74D-2277FBDD56C4}">
      <dsp:nvSpPr>
        <dsp:cNvPr id="0" name=""/>
        <dsp:cNvSpPr/>
      </dsp:nvSpPr>
      <dsp:spPr>
        <a:xfrm rot="10800000">
          <a:off x="1958723" y="2782"/>
          <a:ext cx="6688836" cy="1095766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3203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chemeClr val="tx1"/>
              </a:solidFill>
            </a:rPr>
            <a:t>Menciptakan</a:t>
          </a:r>
          <a:r>
            <a:rPr lang="en-US" sz="2800" b="1" kern="1200" baseline="0" dirty="0" smtClean="0">
              <a:solidFill>
                <a:schemeClr val="tx1"/>
              </a:solidFill>
            </a:rPr>
            <a:t> </a:t>
          </a:r>
          <a:r>
            <a:rPr lang="en-US" sz="2800" b="1" kern="1200" baseline="0" dirty="0" err="1" smtClean="0">
              <a:solidFill>
                <a:schemeClr val="tx1"/>
              </a:solidFill>
            </a:rPr>
            <a:t>orientasi</a:t>
          </a:r>
          <a:r>
            <a:rPr lang="en-US" sz="2800" b="1" kern="1200" baseline="0" dirty="0" smtClean="0">
              <a:solidFill>
                <a:schemeClr val="tx1"/>
              </a:solidFill>
            </a:rPr>
            <a:t> </a:t>
          </a:r>
          <a:r>
            <a:rPr lang="en-US" sz="2800" b="1" kern="1200" baseline="0" dirty="0" err="1" smtClean="0">
              <a:solidFill>
                <a:schemeClr val="tx1"/>
              </a:solidFill>
            </a:rPr>
            <a:t>berprestasi</a:t>
          </a:r>
          <a:r>
            <a:rPr lang="en-US" sz="2800" b="1" kern="1200" baseline="0" dirty="0" smtClean="0">
              <a:solidFill>
                <a:schemeClr val="tx1"/>
              </a:solidFill>
            </a:rPr>
            <a:t> di </a:t>
          </a:r>
          <a:r>
            <a:rPr lang="en-US" sz="2800" b="1" kern="1200" baseline="0" dirty="0" err="1" smtClean="0">
              <a:solidFill>
                <a:schemeClr val="tx1"/>
              </a:solidFill>
            </a:rPr>
            <a:t>lingkungannya</a:t>
          </a:r>
          <a:endParaRPr lang="en-US" sz="2800" b="1" kern="1200" dirty="0">
            <a:solidFill>
              <a:schemeClr val="tx1"/>
            </a:solidFill>
          </a:endParaRPr>
        </a:p>
      </dsp:txBody>
      <dsp:txXfrm rot="10800000">
        <a:off x="2232664" y="2782"/>
        <a:ext cx="6414895" cy="1095766"/>
      </dsp:txXfrm>
    </dsp:sp>
    <dsp:sp modelId="{A3B81117-6D5D-1245-A12D-8DC61225E43D}">
      <dsp:nvSpPr>
        <dsp:cNvPr id="0" name=""/>
        <dsp:cNvSpPr/>
      </dsp:nvSpPr>
      <dsp:spPr>
        <a:xfrm>
          <a:off x="1410840" y="2782"/>
          <a:ext cx="1095766" cy="109576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AF4BA28-5A9E-D54D-94B2-CD92E3B580D0}">
      <dsp:nvSpPr>
        <dsp:cNvPr id="0" name=""/>
        <dsp:cNvSpPr/>
      </dsp:nvSpPr>
      <dsp:spPr>
        <a:xfrm rot="10800000">
          <a:off x="1958723" y="1418235"/>
          <a:ext cx="6688836" cy="1095766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3203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chemeClr val="tx1"/>
              </a:solidFill>
            </a:rPr>
            <a:t>Membangun</a:t>
          </a:r>
          <a:r>
            <a:rPr lang="en-US" sz="2800" b="1" kern="1200" dirty="0" smtClean="0">
              <a:solidFill>
                <a:schemeClr val="tx1"/>
              </a:solidFill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</a:rPr>
            <a:t>sistem</a:t>
          </a:r>
          <a:r>
            <a:rPr lang="en-US" sz="2800" b="1" kern="1200" dirty="0" smtClean="0">
              <a:solidFill>
                <a:schemeClr val="tx1"/>
              </a:solidFill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</a:rPr>
            <a:t>kerja</a:t>
          </a:r>
          <a:r>
            <a:rPr lang="en-US" sz="2800" b="1" kern="1200" dirty="0" smtClean="0">
              <a:solidFill>
                <a:schemeClr val="tx1"/>
              </a:solidFill>
            </a:rPr>
            <a:t> yang </a:t>
          </a:r>
          <a:r>
            <a:rPr lang="en-US" sz="2800" b="1" kern="1200" dirty="0" err="1" smtClean="0">
              <a:solidFill>
                <a:schemeClr val="tx1"/>
              </a:solidFill>
            </a:rPr>
            <a:t>produktif</a:t>
          </a:r>
          <a:endParaRPr lang="en-US" sz="2800" b="1" kern="1200" dirty="0">
            <a:solidFill>
              <a:schemeClr val="tx1"/>
            </a:solidFill>
          </a:endParaRPr>
        </a:p>
      </dsp:txBody>
      <dsp:txXfrm rot="10800000">
        <a:off x="2232664" y="1418235"/>
        <a:ext cx="6414895" cy="1095766"/>
      </dsp:txXfrm>
    </dsp:sp>
    <dsp:sp modelId="{9E3C65A9-E64B-EB41-98E6-617E0EF2AEEB}">
      <dsp:nvSpPr>
        <dsp:cNvPr id="0" name=""/>
        <dsp:cNvSpPr/>
      </dsp:nvSpPr>
      <dsp:spPr>
        <a:xfrm>
          <a:off x="1410840" y="1418235"/>
          <a:ext cx="1095766" cy="109576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B6A7336-4ACC-474B-A15E-0F97AD141554}">
      <dsp:nvSpPr>
        <dsp:cNvPr id="0" name=""/>
        <dsp:cNvSpPr/>
      </dsp:nvSpPr>
      <dsp:spPr>
        <a:xfrm rot="10800000">
          <a:off x="1958723" y="2833687"/>
          <a:ext cx="6688836" cy="1095766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3203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chemeClr val="tx1"/>
              </a:solidFill>
            </a:rPr>
            <a:t>Mampu</a:t>
          </a:r>
          <a:r>
            <a:rPr lang="en-US" sz="2800" b="1" kern="1200" dirty="0" smtClean="0">
              <a:solidFill>
                <a:schemeClr val="tx1"/>
              </a:solidFill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</a:rPr>
            <a:t>menggerakkan</a:t>
          </a:r>
          <a:r>
            <a:rPr lang="en-US" sz="2800" b="1" kern="1200" dirty="0" smtClean="0">
              <a:solidFill>
                <a:schemeClr val="tx1"/>
              </a:solidFill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</a:rPr>
            <a:t>anggota</a:t>
          </a:r>
          <a:r>
            <a:rPr lang="en-US" sz="2800" b="1" kern="1200" dirty="0" smtClean="0">
              <a:solidFill>
                <a:schemeClr val="tx1"/>
              </a:solidFill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</a:rPr>
            <a:t>berdasarkan</a:t>
          </a:r>
          <a:r>
            <a:rPr lang="en-US" sz="2800" b="1" kern="1200" dirty="0" smtClean="0">
              <a:solidFill>
                <a:schemeClr val="tx1"/>
              </a:solidFill>
            </a:rPr>
            <a:t> </a:t>
          </a:r>
          <a:r>
            <a:rPr lang="en-US" sz="2800" b="1" i="1" kern="1200" dirty="0" smtClean="0">
              <a:solidFill>
                <a:schemeClr val="tx1"/>
              </a:solidFill>
            </a:rPr>
            <a:t>value</a:t>
          </a:r>
          <a:r>
            <a:rPr lang="en-US" sz="2800" b="1" i="0" kern="1200" baseline="0" dirty="0" smtClean="0">
              <a:solidFill>
                <a:schemeClr val="tx1"/>
              </a:solidFill>
            </a:rPr>
            <a:t> / </a:t>
          </a:r>
          <a:r>
            <a:rPr lang="en-US" sz="2800" b="1" i="0" kern="1200" baseline="0" dirty="0" err="1" smtClean="0">
              <a:solidFill>
                <a:schemeClr val="tx1"/>
              </a:solidFill>
            </a:rPr>
            <a:t>nilai</a:t>
          </a:r>
          <a:endParaRPr lang="en-US" sz="2800" b="1" kern="1200" dirty="0">
            <a:solidFill>
              <a:schemeClr val="tx1"/>
            </a:solidFill>
          </a:endParaRPr>
        </a:p>
      </dsp:txBody>
      <dsp:txXfrm rot="10800000">
        <a:off x="2232664" y="2833687"/>
        <a:ext cx="6414895" cy="1095766"/>
      </dsp:txXfrm>
    </dsp:sp>
    <dsp:sp modelId="{CCD57FDD-ABBF-FD49-A75D-3573534E1E41}">
      <dsp:nvSpPr>
        <dsp:cNvPr id="0" name=""/>
        <dsp:cNvSpPr/>
      </dsp:nvSpPr>
      <dsp:spPr>
        <a:xfrm>
          <a:off x="1410840" y="2833687"/>
          <a:ext cx="1095766" cy="109576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F58680-9C71-8340-AA09-EC1329129389}">
      <dsp:nvSpPr>
        <dsp:cNvPr id="0" name=""/>
        <dsp:cNvSpPr/>
      </dsp:nvSpPr>
      <dsp:spPr>
        <a:xfrm rot="10800000">
          <a:off x="2463260" y="2217"/>
          <a:ext cx="7799235" cy="1995163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981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err="1" smtClean="0">
              <a:solidFill>
                <a:schemeClr val="tx1"/>
              </a:solidFill>
            </a:rPr>
            <a:t>Teori</a:t>
          </a:r>
          <a:r>
            <a:rPr lang="en-US" sz="2600" b="1" kern="1200" dirty="0" smtClean="0">
              <a:solidFill>
                <a:schemeClr val="tx1"/>
              </a:solidFill>
            </a:rPr>
            <a:t> </a:t>
          </a:r>
          <a:r>
            <a:rPr lang="en-US" sz="2600" b="1" kern="1200" dirty="0" err="1" smtClean="0">
              <a:solidFill>
                <a:schemeClr val="tx1"/>
              </a:solidFill>
            </a:rPr>
            <a:t>kepemimpinan</a:t>
          </a:r>
          <a:r>
            <a:rPr lang="en-US" sz="2600" b="1" kern="1200" baseline="0" dirty="0" smtClean="0">
              <a:solidFill>
                <a:schemeClr val="tx1"/>
              </a:solidFill>
            </a:rPr>
            <a:t> </a:t>
          </a:r>
          <a:r>
            <a:rPr lang="en-US" sz="2600" b="1" kern="1200" baseline="0" dirty="0" err="1" smtClean="0">
              <a:solidFill>
                <a:schemeClr val="tx1"/>
              </a:solidFill>
            </a:rPr>
            <a:t>transformasional</a:t>
          </a:r>
          <a:r>
            <a:rPr lang="en-US" sz="2600" b="1" kern="1200" baseline="0" dirty="0" smtClean="0">
              <a:solidFill>
                <a:schemeClr val="tx1"/>
              </a:solidFill>
            </a:rPr>
            <a:t> </a:t>
          </a:r>
          <a:r>
            <a:rPr lang="en-US" sz="2600" b="1" kern="1200" baseline="0" dirty="0" err="1" smtClean="0">
              <a:solidFill>
                <a:schemeClr val="tx1"/>
              </a:solidFill>
            </a:rPr>
            <a:t>banyak</a:t>
          </a:r>
          <a:r>
            <a:rPr lang="en-US" sz="2600" b="1" kern="1200" baseline="0" dirty="0" smtClean="0">
              <a:solidFill>
                <a:schemeClr val="tx1"/>
              </a:solidFill>
            </a:rPr>
            <a:t> </a:t>
          </a:r>
          <a:r>
            <a:rPr lang="en-US" sz="2600" b="1" kern="1200" baseline="0" dirty="0" err="1" smtClean="0">
              <a:solidFill>
                <a:schemeClr val="tx1"/>
              </a:solidFill>
            </a:rPr>
            <a:t>dipengaruhi</a:t>
          </a:r>
          <a:r>
            <a:rPr lang="en-US" sz="2600" b="1" kern="1200" baseline="0" dirty="0" smtClean="0">
              <a:solidFill>
                <a:schemeClr val="tx1"/>
              </a:solidFill>
            </a:rPr>
            <a:t> </a:t>
          </a:r>
          <a:r>
            <a:rPr lang="en-US" sz="2600" b="1" kern="1200" baseline="0" dirty="0" err="1" smtClean="0">
              <a:solidFill>
                <a:schemeClr val="tx1"/>
              </a:solidFill>
            </a:rPr>
            <a:t>oleh</a:t>
          </a:r>
          <a:r>
            <a:rPr lang="en-US" sz="2600" b="1" kern="1200" baseline="0" dirty="0" smtClean="0">
              <a:solidFill>
                <a:schemeClr val="tx1"/>
              </a:solidFill>
            </a:rPr>
            <a:t> </a:t>
          </a:r>
          <a:r>
            <a:rPr lang="en-US" sz="2600" b="1" kern="1200" baseline="0" dirty="0" err="1" smtClean="0">
              <a:solidFill>
                <a:schemeClr val="tx1"/>
              </a:solidFill>
            </a:rPr>
            <a:t>gagasan</a:t>
          </a:r>
          <a:r>
            <a:rPr lang="en-US" sz="2600" b="1" kern="1200" baseline="0" dirty="0" smtClean="0">
              <a:solidFill>
                <a:schemeClr val="tx1"/>
              </a:solidFill>
            </a:rPr>
            <a:t> James McGregor Burns (1978), </a:t>
          </a:r>
          <a:r>
            <a:rPr lang="en-US" sz="2600" b="1" kern="1200" baseline="0" dirty="0" err="1" smtClean="0">
              <a:solidFill>
                <a:schemeClr val="tx1"/>
              </a:solidFill>
            </a:rPr>
            <a:t>penulis</a:t>
          </a:r>
          <a:r>
            <a:rPr lang="en-US" sz="2600" b="1" kern="1200" baseline="0" dirty="0" smtClean="0">
              <a:solidFill>
                <a:schemeClr val="tx1"/>
              </a:solidFill>
            </a:rPr>
            <a:t> </a:t>
          </a:r>
          <a:r>
            <a:rPr lang="en-US" sz="2600" b="1" kern="1200" baseline="0" dirty="0" err="1" smtClean="0">
              <a:solidFill>
                <a:schemeClr val="tx1"/>
              </a:solidFill>
            </a:rPr>
            <a:t>buku</a:t>
          </a:r>
          <a:r>
            <a:rPr lang="en-US" sz="2600" b="1" kern="1200" baseline="0" dirty="0" smtClean="0">
              <a:solidFill>
                <a:schemeClr val="tx1"/>
              </a:solidFill>
            </a:rPr>
            <a:t> </a:t>
          </a:r>
          <a:r>
            <a:rPr lang="en-US" sz="2600" b="1" kern="1200" baseline="0" dirty="0" err="1" smtClean="0">
              <a:solidFill>
                <a:schemeClr val="tx1"/>
              </a:solidFill>
            </a:rPr>
            <a:t>kepemimpinan</a:t>
          </a:r>
          <a:r>
            <a:rPr lang="en-US" sz="2600" b="1" kern="1200" baseline="0" dirty="0" smtClean="0">
              <a:solidFill>
                <a:schemeClr val="tx1"/>
              </a:solidFill>
            </a:rPr>
            <a:t> </a:t>
          </a:r>
          <a:r>
            <a:rPr lang="en-US" sz="2600" b="1" kern="1200" baseline="0" dirty="0" err="1" smtClean="0">
              <a:solidFill>
                <a:schemeClr val="tx1"/>
              </a:solidFill>
            </a:rPr>
            <a:t>politik</a:t>
          </a:r>
          <a:endParaRPr lang="en-US" sz="2600" b="1" kern="1200" dirty="0">
            <a:solidFill>
              <a:schemeClr val="tx1"/>
            </a:solidFill>
          </a:endParaRPr>
        </a:p>
      </dsp:txBody>
      <dsp:txXfrm rot="10800000">
        <a:off x="2962051" y="2217"/>
        <a:ext cx="7300444" cy="1995163"/>
      </dsp:txXfrm>
    </dsp:sp>
    <dsp:sp modelId="{AF4A0096-85D4-3847-8453-53369F47DF51}">
      <dsp:nvSpPr>
        <dsp:cNvPr id="0" name=""/>
        <dsp:cNvSpPr/>
      </dsp:nvSpPr>
      <dsp:spPr>
        <a:xfrm>
          <a:off x="1465678" y="2217"/>
          <a:ext cx="1995163" cy="199516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C71ABBA-8703-D042-810E-F464CC3FD76E}">
      <dsp:nvSpPr>
        <dsp:cNvPr id="0" name=""/>
        <dsp:cNvSpPr/>
      </dsp:nvSpPr>
      <dsp:spPr>
        <a:xfrm rot="10800000">
          <a:off x="2463260" y="2578276"/>
          <a:ext cx="7799235" cy="1995163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9812" tIns="114300" rIns="21336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 smtClean="0">
              <a:solidFill>
                <a:schemeClr val="tx1"/>
              </a:solidFill>
            </a:rPr>
            <a:t>Transformasional</a:t>
          </a:r>
          <a:r>
            <a:rPr lang="en-US" sz="3000" b="1" kern="1200" baseline="0" dirty="0" smtClean="0">
              <a:solidFill>
                <a:schemeClr val="tx1"/>
              </a:solidFill>
            </a:rPr>
            <a:t> </a:t>
          </a:r>
          <a:r>
            <a:rPr lang="en-US" sz="3000" b="1" kern="1200" baseline="0" dirty="0" err="1" smtClean="0">
              <a:solidFill>
                <a:schemeClr val="tx1"/>
              </a:solidFill>
            </a:rPr>
            <a:t>kontras</a:t>
          </a:r>
          <a:r>
            <a:rPr lang="en-US" sz="3000" b="1" kern="1200" baseline="0" dirty="0" smtClean="0">
              <a:solidFill>
                <a:schemeClr val="tx1"/>
              </a:solidFill>
            </a:rPr>
            <a:t> </a:t>
          </a:r>
          <a:r>
            <a:rPr lang="en-US" sz="3000" b="1" kern="1200" baseline="0" dirty="0" err="1" smtClean="0">
              <a:solidFill>
                <a:schemeClr val="tx1"/>
              </a:solidFill>
            </a:rPr>
            <a:t>dengan</a:t>
          </a:r>
          <a:r>
            <a:rPr lang="en-US" sz="3000" b="1" kern="1200" baseline="0" dirty="0" smtClean="0">
              <a:solidFill>
                <a:schemeClr val="tx1"/>
              </a:solidFill>
            </a:rPr>
            <a:t> </a:t>
          </a:r>
          <a:r>
            <a:rPr lang="en-US" sz="3000" b="1" kern="1200" baseline="0" dirty="0" err="1" smtClean="0">
              <a:solidFill>
                <a:schemeClr val="tx1"/>
              </a:solidFill>
            </a:rPr>
            <a:t>Transaksional</a:t>
          </a:r>
          <a:endParaRPr lang="en-US" sz="3000" b="1" kern="1200" dirty="0">
            <a:solidFill>
              <a:schemeClr val="tx1"/>
            </a:solidFill>
          </a:endParaRPr>
        </a:p>
      </dsp:txBody>
      <dsp:txXfrm rot="10800000">
        <a:off x="2962051" y="2578276"/>
        <a:ext cx="7300444" cy="1995163"/>
      </dsp:txXfrm>
    </dsp:sp>
    <dsp:sp modelId="{5399B1A0-703C-DD45-903A-3B3227937F4D}">
      <dsp:nvSpPr>
        <dsp:cNvPr id="0" name=""/>
        <dsp:cNvSpPr/>
      </dsp:nvSpPr>
      <dsp:spPr>
        <a:xfrm>
          <a:off x="1465678" y="2578276"/>
          <a:ext cx="1995163" cy="199516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F1A27A-4819-074A-AF3E-9B942B30BFE1}">
      <dsp:nvSpPr>
        <dsp:cNvPr id="0" name=""/>
        <dsp:cNvSpPr/>
      </dsp:nvSpPr>
      <dsp:spPr>
        <a:xfrm rot="16200000">
          <a:off x="2175" y="298"/>
          <a:ext cx="4445964" cy="4455790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TRANSFORMASIONAL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err="1" smtClean="0">
              <a:solidFill>
                <a:schemeClr val="tx1"/>
              </a:solidFill>
            </a:rPr>
            <a:t>Menarik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nilai</a:t>
          </a:r>
          <a:r>
            <a:rPr lang="en-US" sz="1900" b="1" kern="1200" baseline="0" dirty="0" smtClean="0">
              <a:solidFill>
                <a:schemeClr val="tx1"/>
              </a:solidFill>
            </a:rPr>
            <a:t> moral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anggota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untuk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meningkatkan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kesadaran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mengenai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masalah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etis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untuk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memobilisasi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energi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dan</a:t>
          </a:r>
          <a:r>
            <a:rPr lang="en-US" sz="1900" b="1" kern="1200" baseline="0" dirty="0" smtClean="0">
              <a:solidFill>
                <a:schemeClr val="tx1"/>
              </a:solidFill>
            </a:rPr>
            <a:t> SD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untuk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organisasi</a:t>
          </a:r>
          <a:endParaRPr lang="en-US" sz="1900" b="1" kern="1200" dirty="0">
            <a:solidFill>
              <a:schemeClr val="tx1"/>
            </a:solidFill>
          </a:endParaRPr>
        </a:p>
      </dsp:txBody>
      <dsp:txXfrm rot="5400000">
        <a:off x="775306" y="1116702"/>
        <a:ext cx="3677746" cy="2222982"/>
      </dsp:txXfrm>
    </dsp:sp>
    <dsp:sp modelId="{92B10D89-4DEA-3E49-9D4C-B52A6AFA7B7B}">
      <dsp:nvSpPr>
        <dsp:cNvPr id="0" name=""/>
        <dsp:cNvSpPr/>
      </dsp:nvSpPr>
      <dsp:spPr>
        <a:xfrm rot="5400000">
          <a:off x="7180641" y="5211"/>
          <a:ext cx="4445964" cy="4445964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tx1"/>
              </a:solidFill>
            </a:rPr>
            <a:t>TRANSAKSIONAL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solidFill>
                <a:schemeClr val="tx1"/>
              </a:solidFill>
            </a:rPr>
            <a:t>Memotivasi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anggota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dengan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menarik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minat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pribadi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dan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memberikan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pertukaran</a:t>
          </a:r>
          <a:r>
            <a:rPr lang="en-US" sz="2200" b="1" kern="1200" baseline="0" dirty="0" smtClean="0">
              <a:solidFill>
                <a:schemeClr val="tx1"/>
              </a:solidFill>
            </a:rPr>
            <a:t> </a:t>
          </a:r>
          <a:r>
            <a:rPr lang="en-US" sz="2200" b="1" kern="1200" baseline="0" dirty="0" err="1" smtClean="0">
              <a:solidFill>
                <a:schemeClr val="tx1"/>
              </a:solidFill>
            </a:rPr>
            <a:t>keuntungan</a:t>
          </a:r>
          <a:endParaRPr lang="en-US" sz="2200" b="1" kern="1200" dirty="0">
            <a:solidFill>
              <a:schemeClr val="tx1"/>
            </a:solidFill>
          </a:endParaRPr>
        </a:p>
      </dsp:txBody>
      <dsp:txXfrm rot="-5400000">
        <a:off x="7180641" y="1116702"/>
        <a:ext cx="3667920" cy="22229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737828-9B1D-7F44-AC31-6EF3414A4730}">
      <dsp:nvSpPr>
        <dsp:cNvPr id="0" name=""/>
        <dsp:cNvSpPr/>
      </dsp:nvSpPr>
      <dsp:spPr>
        <a:xfrm>
          <a:off x="3565301" y="173023"/>
          <a:ext cx="3797734" cy="379765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err="1" smtClean="0">
              <a:solidFill>
                <a:schemeClr val="tx1"/>
              </a:solidFill>
            </a:rPr>
            <a:t>Pemimpin</a:t>
          </a:r>
          <a:r>
            <a:rPr lang="en-US" sz="1900" b="1" kern="1200" dirty="0" smtClean="0">
              <a:solidFill>
                <a:schemeClr val="tx1"/>
              </a:solidFill>
            </a:rPr>
            <a:t> </a:t>
          </a:r>
          <a:r>
            <a:rPr lang="en-US" sz="1900" b="1" kern="1200" dirty="0" err="1" smtClean="0">
              <a:solidFill>
                <a:schemeClr val="tx1"/>
              </a:solidFill>
            </a:rPr>
            <a:t>membuat</a:t>
          </a:r>
          <a:r>
            <a:rPr lang="en-US" sz="1900" b="1" kern="1200" dirty="0" smtClean="0">
              <a:solidFill>
                <a:schemeClr val="tx1"/>
              </a:solidFill>
            </a:rPr>
            <a:t> </a:t>
          </a:r>
          <a:r>
            <a:rPr lang="en-US" sz="1900" b="1" kern="1200" dirty="0" err="1" smtClean="0">
              <a:solidFill>
                <a:schemeClr val="tx1"/>
              </a:solidFill>
            </a:rPr>
            <a:t>anggota</a:t>
          </a:r>
          <a:r>
            <a:rPr lang="en-US" sz="1900" b="1" kern="1200" dirty="0" smtClean="0">
              <a:solidFill>
                <a:schemeClr val="tx1"/>
              </a:solidFill>
            </a:rPr>
            <a:t> </a:t>
          </a:r>
          <a:r>
            <a:rPr lang="en-US" sz="1900" b="1" kern="1200" dirty="0" err="1" smtClean="0">
              <a:solidFill>
                <a:schemeClr val="tx1"/>
              </a:solidFill>
            </a:rPr>
            <a:t>lebih</a:t>
          </a:r>
          <a:r>
            <a:rPr lang="en-US" sz="1900" b="1" kern="1200" dirty="0" smtClean="0">
              <a:solidFill>
                <a:schemeClr val="tx1"/>
              </a:solidFill>
            </a:rPr>
            <a:t> </a:t>
          </a:r>
          <a:r>
            <a:rPr lang="en-US" sz="1900" b="1" kern="1200" dirty="0" err="1" smtClean="0">
              <a:solidFill>
                <a:schemeClr val="tx1"/>
              </a:solidFill>
            </a:rPr>
            <a:t>meyadari</a:t>
          </a:r>
          <a:r>
            <a:rPr lang="en-US" sz="1900" b="1" kern="1200" dirty="0" smtClean="0">
              <a:solidFill>
                <a:schemeClr val="tx1"/>
              </a:solidFill>
            </a:rPr>
            <a:t> </a:t>
          </a:r>
          <a:r>
            <a:rPr lang="en-US" sz="1900" b="1" kern="1200" dirty="0" err="1" smtClean="0">
              <a:solidFill>
                <a:schemeClr val="tx1"/>
              </a:solidFill>
            </a:rPr>
            <a:t>mengenai</a:t>
          </a:r>
          <a:r>
            <a:rPr lang="en-US" sz="1900" b="1" kern="1200" dirty="0" smtClean="0">
              <a:solidFill>
                <a:schemeClr val="tx1"/>
              </a:solidFill>
            </a:rPr>
            <a:t> </a:t>
          </a:r>
          <a:r>
            <a:rPr lang="en-US" sz="1900" b="1" kern="1200" dirty="0" err="1" smtClean="0">
              <a:solidFill>
                <a:schemeClr val="tx1"/>
              </a:solidFill>
            </a:rPr>
            <a:t>nilai</a:t>
          </a:r>
          <a:r>
            <a:rPr lang="en-US" sz="1900" b="1" kern="1200" dirty="0" smtClean="0">
              <a:solidFill>
                <a:schemeClr val="tx1"/>
              </a:solidFill>
            </a:rPr>
            <a:t> </a:t>
          </a:r>
          <a:r>
            <a:rPr lang="en-US" sz="1900" b="1" kern="1200" dirty="0" err="1" smtClean="0">
              <a:solidFill>
                <a:schemeClr val="tx1"/>
              </a:solidFill>
            </a:rPr>
            <a:t>pentingnya</a:t>
          </a:r>
          <a:r>
            <a:rPr lang="en-US" sz="1900" b="1" kern="1200" dirty="0" smtClean="0">
              <a:solidFill>
                <a:schemeClr val="tx1"/>
              </a:solidFill>
            </a:rPr>
            <a:t> </a:t>
          </a:r>
          <a:r>
            <a:rPr lang="en-US" sz="1900" b="1" kern="1200" dirty="0" err="1" smtClean="0">
              <a:solidFill>
                <a:schemeClr val="tx1"/>
              </a:solidFill>
            </a:rPr>
            <a:t>tugas</a:t>
          </a:r>
          <a:r>
            <a:rPr lang="en-US" sz="1900" b="1" kern="1200" dirty="0" smtClean="0">
              <a:solidFill>
                <a:schemeClr val="tx1"/>
              </a:solidFill>
            </a:rPr>
            <a:t> </a:t>
          </a:r>
          <a:r>
            <a:rPr lang="en-US" sz="1900" b="1" kern="1200" dirty="0" err="1" smtClean="0">
              <a:solidFill>
                <a:schemeClr val="tx1"/>
              </a:solidFill>
            </a:rPr>
            <a:t>dan</a:t>
          </a:r>
          <a:r>
            <a:rPr lang="en-US" sz="1900" b="1" kern="1200" dirty="0" smtClean="0">
              <a:solidFill>
                <a:schemeClr val="tx1"/>
              </a:solidFill>
            </a:rPr>
            <a:t> </a:t>
          </a:r>
          <a:r>
            <a:rPr lang="en-US" sz="1900" b="1" kern="1200" dirty="0" err="1" smtClean="0">
              <a:solidFill>
                <a:schemeClr val="tx1"/>
              </a:solidFill>
            </a:rPr>
            <a:t>mengarahkan</a:t>
          </a:r>
          <a:r>
            <a:rPr lang="en-US" sz="1900" b="1" kern="1200" dirty="0" smtClean="0">
              <a:solidFill>
                <a:schemeClr val="tx1"/>
              </a:solidFill>
            </a:rPr>
            <a:t> </a:t>
          </a:r>
          <a:r>
            <a:rPr lang="en-US" sz="1900" b="1" kern="1200" dirty="0" err="1" smtClean="0">
              <a:solidFill>
                <a:schemeClr val="tx1"/>
              </a:solidFill>
            </a:rPr>
            <a:t>anggota</a:t>
          </a:r>
          <a:r>
            <a:rPr lang="en-US" sz="1900" b="1" kern="1200" dirty="0" smtClean="0">
              <a:solidFill>
                <a:schemeClr val="tx1"/>
              </a:solidFill>
            </a:rPr>
            <a:t> </a:t>
          </a:r>
          <a:r>
            <a:rPr lang="en-US" sz="1900" b="1" kern="1200" dirty="0" err="1" smtClean="0">
              <a:solidFill>
                <a:schemeClr val="tx1"/>
              </a:solidFill>
            </a:rPr>
            <a:t>untuk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mengalihkan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kepentingan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pribadi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menjadi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kepentingan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bersama</a:t>
          </a:r>
          <a:endParaRPr lang="en-US" sz="1900" b="1" kern="1200" dirty="0">
            <a:solidFill>
              <a:schemeClr val="tx1"/>
            </a:solidFill>
          </a:endParaRPr>
        </a:p>
      </dsp:txBody>
      <dsp:txXfrm>
        <a:off x="4121466" y="729176"/>
        <a:ext cx="2685404" cy="2685346"/>
      </dsp:txXfrm>
    </dsp:sp>
    <dsp:sp modelId="{523EFA76-DDBF-BF45-9EA5-9FE281B99F75}">
      <dsp:nvSpPr>
        <dsp:cNvPr id="0" name=""/>
        <dsp:cNvSpPr/>
      </dsp:nvSpPr>
      <dsp:spPr>
        <a:xfrm>
          <a:off x="5732206" y="0"/>
          <a:ext cx="422362" cy="42235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50EE49E-94B8-DF4C-A224-0364164F191F}">
      <dsp:nvSpPr>
        <dsp:cNvPr id="0" name=""/>
        <dsp:cNvSpPr/>
      </dsp:nvSpPr>
      <dsp:spPr>
        <a:xfrm>
          <a:off x="4732096" y="3688514"/>
          <a:ext cx="305824" cy="30611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604CFF-CDE3-BF49-9D50-5FC4F91DA4B9}">
      <dsp:nvSpPr>
        <dsp:cNvPr id="0" name=""/>
        <dsp:cNvSpPr/>
      </dsp:nvSpPr>
      <dsp:spPr>
        <a:xfrm>
          <a:off x="7607412" y="1714267"/>
          <a:ext cx="305824" cy="30611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068F9C7-1FBC-9442-B757-623CD2F6BE9D}">
      <dsp:nvSpPr>
        <dsp:cNvPr id="0" name=""/>
        <dsp:cNvSpPr/>
      </dsp:nvSpPr>
      <dsp:spPr>
        <a:xfrm>
          <a:off x="6143975" y="4014154"/>
          <a:ext cx="422362" cy="42235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0551A8-6690-344B-A750-FFEC91E75BC6}">
      <dsp:nvSpPr>
        <dsp:cNvPr id="0" name=""/>
        <dsp:cNvSpPr/>
      </dsp:nvSpPr>
      <dsp:spPr>
        <a:xfrm flipH="1" flipV="1">
          <a:off x="3861017" y="191015"/>
          <a:ext cx="432686" cy="4885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04B9035-4E0E-174E-87BA-FFAE3D9D62F3}">
      <dsp:nvSpPr>
        <dsp:cNvPr id="0" name=""/>
        <dsp:cNvSpPr/>
      </dsp:nvSpPr>
      <dsp:spPr>
        <a:xfrm>
          <a:off x="3854881" y="2351350"/>
          <a:ext cx="305824" cy="30611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4F30D7-8499-8443-9480-8E92A3BFA815}">
      <dsp:nvSpPr>
        <dsp:cNvPr id="0" name=""/>
        <dsp:cNvSpPr/>
      </dsp:nvSpPr>
      <dsp:spPr>
        <a:xfrm>
          <a:off x="2378730" y="858464"/>
          <a:ext cx="1543955" cy="15434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2604837" y="1084499"/>
        <a:ext cx="1091741" cy="1091391"/>
      </dsp:txXfrm>
    </dsp:sp>
    <dsp:sp modelId="{9A128260-B35D-B744-A58A-DF152E790035}">
      <dsp:nvSpPr>
        <dsp:cNvPr id="0" name=""/>
        <dsp:cNvSpPr/>
      </dsp:nvSpPr>
      <dsp:spPr>
        <a:xfrm flipH="1">
          <a:off x="4850297" y="503712"/>
          <a:ext cx="774976" cy="4572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6FF882-4976-A145-BC43-3AA264B4E9F2}">
      <dsp:nvSpPr>
        <dsp:cNvPr id="0" name=""/>
        <dsp:cNvSpPr/>
      </dsp:nvSpPr>
      <dsp:spPr>
        <a:xfrm>
          <a:off x="2523520" y="2854450"/>
          <a:ext cx="763502" cy="76352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0648FE-6564-264A-80AE-E2D239ED1DC0}">
      <dsp:nvSpPr>
        <dsp:cNvPr id="0" name=""/>
        <dsp:cNvSpPr/>
      </dsp:nvSpPr>
      <dsp:spPr>
        <a:xfrm>
          <a:off x="7752202" y="132207"/>
          <a:ext cx="1543955" cy="15434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7978309" y="358242"/>
        <a:ext cx="1091741" cy="1091391"/>
      </dsp:txXfrm>
    </dsp:sp>
    <dsp:sp modelId="{B37FB4AF-5F51-D443-84F8-270F5EE97B71}">
      <dsp:nvSpPr>
        <dsp:cNvPr id="0" name=""/>
        <dsp:cNvSpPr/>
      </dsp:nvSpPr>
      <dsp:spPr>
        <a:xfrm>
          <a:off x="7063567" y="1197857"/>
          <a:ext cx="422362" cy="42235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CF95D8-6FEB-3D46-A9CB-6CB56D8E2594}">
      <dsp:nvSpPr>
        <dsp:cNvPr id="0" name=""/>
        <dsp:cNvSpPr/>
      </dsp:nvSpPr>
      <dsp:spPr>
        <a:xfrm>
          <a:off x="2233234" y="3763047"/>
          <a:ext cx="305824" cy="30611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6F9364-A378-2149-B3DA-70933B56BBFF}">
      <dsp:nvSpPr>
        <dsp:cNvPr id="0" name=""/>
        <dsp:cNvSpPr/>
      </dsp:nvSpPr>
      <dsp:spPr>
        <a:xfrm>
          <a:off x="5283004" y="4130390"/>
          <a:ext cx="305824" cy="30611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A5B286-8F63-E840-B51F-BFEC9FF69A46}">
      <dsp:nvSpPr>
        <dsp:cNvPr id="0" name=""/>
        <dsp:cNvSpPr/>
      </dsp:nvSpPr>
      <dsp:spPr>
        <a:xfrm>
          <a:off x="0" y="23918"/>
          <a:ext cx="10058399" cy="3884400"/>
        </a:xfrm>
        <a:prstGeom prst="right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42A259-4F7D-BB40-B3B2-499A0467F632}">
      <dsp:nvSpPr>
        <dsp:cNvPr id="0" name=""/>
        <dsp:cNvSpPr/>
      </dsp:nvSpPr>
      <dsp:spPr>
        <a:xfrm>
          <a:off x="814486" y="995018"/>
          <a:ext cx="8260853" cy="1942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0" rIns="0" bIns="2540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err="1" smtClean="0"/>
            <a:t>Hasil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dari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penerapan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kepemimpinan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transformasional</a:t>
          </a:r>
          <a:r>
            <a:rPr lang="en-US" sz="2500" b="1" kern="1200" dirty="0" smtClean="0"/>
            <a:t> : </a:t>
          </a:r>
          <a:r>
            <a:rPr lang="en-US" sz="2500" b="1" kern="1200" dirty="0" err="1" smtClean="0"/>
            <a:t>anggota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merasa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percaya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dan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menghargai</a:t>
          </a:r>
          <a:r>
            <a:rPr lang="en-US" sz="2500" b="1" kern="1200" baseline="0" dirty="0" smtClean="0"/>
            <a:t> </a:t>
          </a:r>
          <a:r>
            <a:rPr lang="en-US" sz="2500" b="1" kern="1200" baseline="0" dirty="0" err="1" smtClean="0"/>
            <a:t>pemimpinnya</a:t>
          </a:r>
          <a:r>
            <a:rPr lang="en-US" sz="2500" b="1" kern="1200" baseline="0" dirty="0" smtClean="0"/>
            <a:t> </a:t>
          </a:r>
          <a:r>
            <a:rPr lang="en-US" sz="2500" b="1" kern="1200" baseline="0" dirty="0" err="1" smtClean="0"/>
            <a:t>dan</a:t>
          </a:r>
          <a:r>
            <a:rPr lang="en-US" sz="2500" b="1" kern="1200" baseline="0" dirty="0" smtClean="0"/>
            <a:t> </a:t>
          </a:r>
          <a:r>
            <a:rPr lang="en-US" sz="2500" b="1" kern="1200" baseline="0" dirty="0" err="1" smtClean="0"/>
            <a:t>termotivasi</a:t>
          </a:r>
          <a:r>
            <a:rPr lang="en-US" sz="2500" b="1" kern="1200" baseline="0" dirty="0" smtClean="0"/>
            <a:t> </a:t>
          </a:r>
          <a:r>
            <a:rPr lang="en-US" sz="2500" b="1" kern="1200" baseline="0" dirty="0" err="1" smtClean="0"/>
            <a:t>untuk</a:t>
          </a:r>
          <a:r>
            <a:rPr lang="en-US" sz="2500" b="1" kern="1200" baseline="0" dirty="0" smtClean="0"/>
            <a:t> </a:t>
          </a:r>
          <a:r>
            <a:rPr lang="en-US" sz="2500" b="1" kern="1200" baseline="0" dirty="0" err="1" smtClean="0"/>
            <a:t>melakukan</a:t>
          </a:r>
          <a:r>
            <a:rPr lang="en-US" sz="2500" b="1" kern="1200" baseline="0" dirty="0" smtClean="0"/>
            <a:t> yang </a:t>
          </a:r>
          <a:r>
            <a:rPr lang="en-US" sz="2500" b="1" kern="1200" baseline="0" dirty="0" err="1" smtClean="0"/>
            <a:t>lebih</a:t>
          </a:r>
          <a:r>
            <a:rPr lang="en-US" sz="2500" b="1" kern="1200" baseline="0" dirty="0" smtClean="0"/>
            <a:t> </a:t>
          </a:r>
          <a:r>
            <a:rPr lang="en-US" sz="2500" b="1" kern="1200" baseline="0" dirty="0" err="1" smtClean="0"/>
            <a:t>dari</a:t>
          </a:r>
          <a:r>
            <a:rPr lang="en-US" sz="2500" b="1" kern="1200" baseline="0" dirty="0" smtClean="0"/>
            <a:t> </a:t>
          </a:r>
          <a:r>
            <a:rPr lang="en-US" sz="2500" b="1" kern="1200" baseline="0" dirty="0" err="1" smtClean="0"/>
            <a:t>tugas</a:t>
          </a:r>
          <a:r>
            <a:rPr lang="en-US" sz="2500" b="1" kern="1200" baseline="0" dirty="0" smtClean="0"/>
            <a:t> yang </a:t>
          </a:r>
          <a:r>
            <a:rPr lang="en-US" sz="2500" b="1" kern="1200" baseline="0" dirty="0" err="1" smtClean="0"/>
            <a:t>seharusnya</a:t>
          </a:r>
          <a:r>
            <a:rPr lang="en-US" sz="2500" b="1" kern="1200" baseline="0" dirty="0" smtClean="0"/>
            <a:t>.</a:t>
          </a:r>
          <a:endParaRPr lang="en-US" sz="2500" b="1" kern="1200" dirty="0"/>
        </a:p>
      </dsp:txBody>
      <dsp:txXfrm>
        <a:off x="814486" y="995018"/>
        <a:ext cx="8260853" cy="1942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800" b="1" dirty="0" smtClean="0"/>
              <a:t>CHARISMATIC &amp; TRANSFORMATIONAL LEADERSHIP</a:t>
            </a:r>
            <a:endParaRPr lang="en-US" sz="6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RIZTY DESTA MAHESTRI, M.PSI., PSIKOLOG – F. PSIKOLOGI UNIVERSITAS MEDAN AREA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4615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560321"/>
            <a:ext cx="10058400" cy="1371600"/>
          </a:xfrm>
          <a:solidFill>
            <a:schemeClr val="accent6"/>
          </a:solidFill>
        </p:spPr>
        <p:txBody>
          <a:bodyPr/>
          <a:lstStyle/>
          <a:p>
            <a:pPr algn="ctr"/>
            <a:r>
              <a:rPr lang="en-US" b="1" smtClean="0"/>
              <a:t>TERIMA KASIH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8100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en-US" b="1" dirty="0" smtClean="0"/>
              <a:t>The Beginning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7827412"/>
              </p:ext>
            </p:extLst>
          </p:nvPr>
        </p:nvGraphicFramePr>
        <p:xfrm>
          <a:off x="0" y="2103438"/>
          <a:ext cx="12192000" cy="4754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329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en-US" b="1" dirty="0" smtClean="0"/>
              <a:t>Charisma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1316571"/>
              </p:ext>
            </p:extLst>
          </p:nvPr>
        </p:nvGraphicFramePr>
        <p:xfrm>
          <a:off x="1066800" y="2103438"/>
          <a:ext cx="10058400" cy="44762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791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>
            <a:normAutofit fontScale="90000"/>
          </a:bodyPr>
          <a:lstStyle/>
          <a:p>
            <a:r>
              <a:rPr lang="en-US" b="1" dirty="0" err="1" smtClean="0"/>
              <a:t>Konsekuensi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Kepemimpinan</a:t>
            </a:r>
            <a:r>
              <a:rPr lang="en-US" b="1" dirty="0" smtClean="0"/>
              <a:t> </a:t>
            </a:r>
            <a:r>
              <a:rPr lang="en-US" b="1" dirty="0" err="1" smtClean="0"/>
              <a:t>Karismatik</a:t>
            </a:r>
            <a:r>
              <a:rPr lang="en-US" b="1" dirty="0" smtClean="0"/>
              <a:t> (</a:t>
            </a:r>
            <a:r>
              <a:rPr lang="en-US" b="1" dirty="0" err="1" smtClean="0"/>
              <a:t>Positif</a:t>
            </a:r>
            <a:r>
              <a:rPr lang="en-US" b="1" dirty="0" smtClean="0"/>
              <a:t>)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380643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603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>
            <a:normAutofit fontScale="90000"/>
          </a:bodyPr>
          <a:lstStyle/>
          <a:p>
            <a:r>
              <a:rPr lang="en-US" b="1" dirty="0" err="1" smtClean="0"/>
              <a:t>Konsekuensi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Kepemimpinan</a:t>
            </a:r>
            <a:r>
              <a:rPr lang="en-US" b="1" dirty="0" smtClean="0"/>
              <a:t> </a:t>
            </a:r>
            <a:r>
              <a:rPr lang="en-US" b="1" dirty="0" err="1" smtClean="0"/>
              <a:t>Karismatik</a:t>
            </a:r>
            <a:r>
              <a:rPr lang="en-US" b="1" dirty="0" smtClean="0"/>
              <a:t> (</a:t>
            </a:r>
            <a:r>
              <a:rPr lang="en-US" b="1" dirty="0" err="1" smtClean="0"/>
              <a:t>Negatif</a:t>
            </a:r>
            <a:r>
              <a:rPr lang="en-US" b="1" dirty="0" smtClean="0"/>
              <a:t>)</a:t>
            </a:r>
            <a:endParaRPr lang="en-US" b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39" y="2161682"/>
            <a:ext cx="11728174" cy="4517414"/>
          </a:xfrm>
        </p:spPr>
      </p:pic>
    </p:spTree>
    <p:extLst>
      <p:ext uri="{BB962C8B-B14F-4D97-AF65-F5344CB8AC3E}">
        <p14:creationId xmlns:p14="http://schemas.microsoft.com/office/powerpoint/2010/main" val="172784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en-US" b="1" dirty="0" err="1" smtClean="0"/>
              <a:t>Kepemimpinan</a:t>
            </a:r>
            <a:r>
              <a:rPr lang="en-US" b="1" dirty="0" smtClean="0"/>
              <a:t> </a:t>
            </a:r>
            <a:r>
              <a:rPr lang="en-US" b="1" dirty="0" err="1" smtClean="0"/>
              <a:t>Transformasional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9327903"/>
              </p:ext>
            </p:extLst>
          </p:nvPr>
        </p:nvGraphicFramePr>
        <p:xfrm>
          <a:off x="218661" y="2103438"/>
          <a:ext cx="11728174" cy="4575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688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en-US" b="1" dirty="0" err="1" smtClean="0"/>
              <a:t>Kepemimpinan</a:t>
            </a:r>
            <a:r>
              <a:rPr lang="en-US" b="1" dirty="0" smtClean="0"/>
              <a:t> </a:t>
            </a:r>
            <a:r>
              <a:rPr lang="en-US" b="1" dirty="0" err="1" smtClean="0"/>
              <a:t>Transformasional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5748594"/>
              </p:ext>
            </p:extLst>
          </p:nvPr>
        </p:nvGraphicFramePr>
        <p:xfrm>
          <a:off x="318053" y="2103438"/>
          <a:ext cx="11628782" cy="445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507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en-US" b="1" dirty="0" err="1" smtClean="0"/>
              <a:t>Kepemimpinan</a:t>
            </a:r>
            <a:r>
              <a:rPr lang="en-US" b="1" dirty="0" smtClean="0"/>
              <a:t> </a:t>
            </a:r>
            <a:r>
              <a:rPr lang="en-US" b="1" dirty="0" err="1" smtClean="0"/>
              <a:t>Transformasional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2825679"/>
              </p:ext>
            </p:extLst>
          </p:nvPr>
        </p:nvGraphicFramePr>
        <p:xfrm>
          <a:off x="337930" y="2103438"/>
          <a:ext cx="11529392" cy="4436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28991" y="4321693"/>
            <a:ext cx="32799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/>
              <a:t>“</a:t>
            </a:r>
            <a:r>
              <a:rPr lang="en-US" sz="2000" b="1" i="1" dirty="0" err="1" smtClean="0"/>
              <a:t>Pemimpin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menyediakan</a:t>
            </a:r>
            <a:r>
              <a:rPr lang="en-US" sz="2000" b="1" i="1" dirty="0" smtClean="0"/>
              <a:t> dukungan </a:t>
            </a:r>
            <a:r>
              <a:rPr lang="en-US" sz="2000" b="1" i="1" dirty="0" err="1" smtClean="0"/>
              <a:t>dan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penguatan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untuk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mempertahankan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antusias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dan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upaya</a:t>
            </a:r>
            <a:r>
              <a:rPr lang="en-US" sz="2000" b="1" i="1" dirty="0" smtClean="0"/>
              <a:t> yang </a:t>
            </a:r>
            <a:r>
              <a:rPr lang="en-US" sz="2000" b="1" i="1" dirty="0" err="1" smtClean="0"/>
              <a:t>dilakukan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anggota</a:t>
            </a:r>
            <a:r>
              <a:rPr lang="en-US" sz="2000" b="1" i="1" dirty="0" smtClean="0"/>
              <a:t>”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1983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>
            <a:normAutofit/>
          </a:bodyPr>
          <a:lstStyle/>
          <a:p>
            <a:r>
              <a:rPr lang="en-US" b="1" dirty="0" err="1" smtClean="0"/>
              <a:t>Kepemimpinan</a:t>
            </a:r>
            <a:r>
              <a:rPr lang="en-US" b="1" dirty="0" smtClean="0"/>
              <a:t> </a:t>
            </a:r>
            <a:r>
              <a:rPr lang="en-US" b="1" dirty="0" err="1" smtClean="0"/>
              <a:t>Transformasional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8730057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286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155</TotalTime>
  <Words>244</Words>
  <Application>Microsoft Office PowerPoint</Application>
  <PresentationFormat>Widescreen</PresentationFormat>
  <Paragraphs>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Century Gothic</vt:lpstr>
      <vt:lpstr>Garamond</vt:lpstr>
      <vt:lpstr>Wingdings</vt:lpstr>
      <vt:lpstr>Savon</vt:lpstr>
      <vt:lpstr>CHARISMATIC &amp; TRANSFORMATIONAL LEADERSHIP</vt:lpstr>
      <vt:lpstr>The Beginning</vt:lpstr>
      <vt:lpstr>Charisma</vt:lpstr>
      <vt:lpstr>Konsekuensi dari Kepemimpinan Karismatik (Positif)</vt:lpstr>
      <vt:lpstr>Konsekuensi dari Kepemimpinan Karismatik (Negatif)</vt:lpstr>
      <vt:lpstr>Kepemimpinan Transformasional</vt:lpstr>
      <vt:lpstr>Kepemimpinan Transformasional</vt:lpstr>
      <vt:lpstr>Kepemimpinan Transformasional</vt:lpstr>
      <vt:lpstr>Kepemimpinan Transformasional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CHARISMATIC &amp; TRANSFORMATIONAL LEADERSHIP</dc:title>
  <dc:creator>Microsoft Office User</dc:creator>
  <cp:lastModifiedBy>UMA</cp:lastModifiedBy>
  <cp:revision>19</cp:revision>
  <dcterms:created xsi:type="dcterms:W3CDTF">2019-06-12T04:25:00Z</dcterms:created>
  <dcterms:modified xsi:type="dcterms:W3CDTF">2020-07-29T01:39:24Z</dcterms:modified>
</cp:coreProperties>
</file>