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2" r:id="rId18"/>
    <p:sldId id="277" r:id="rId19"/>
    <p:sldId id="273" r:id="rId20"/>
    <p:sldId id="274" r:id="rId21"/>
    <p:sldId id="278" r:id="rId22"/>
    <p:sldId id="275" r:id="rId23"/>
    <p:sldId id="280" r:id="rId24"/>
    <p:sldId id="27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A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89"/>
    <p:restoredTop sz="94737"/>
  </p:normalViewPr>
  <p:slideViewPr>
    <p:cSldViewPr snapToGrid="0" snapToObjects="1">
      <p:cViewPr varScale="1">
        <p:scale>
          <a:sx n="109" d="100"/>
          <a:sy n="109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7B4140-3A0F-9148-99B4-B66B413FD5E9}" type="doc">
      <dgm:prSet loTypeId="urn:microsoft.com/office/officeart/2009/3/layout/CircleRelationship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E5DE0119-26D4-5747-9080-9C001226BD43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Hubungan</a:t>
          </a:r>
          <a:r>
            <a:rPr lang="en-US" b="1" baseline="0" dirty="0" smtClean="0">
              <a:solidFill>
                <a:schemeClr val="tx1"/>
              </a:solidFill>
            </a:rPr>
            <a:t> individual </a:t>
          </a:r>
          <a:r>
            <a:rPr lang="en-US" b="1" baseline="0" dirty="0" err="1" smtClean="0">
              <a:solidFill>
                <a:schemeClr val="tx1"/>
              </a:solidFill>
            </a:rPr>
            <a:t>antara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pemimpin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dan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pengikut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masing-masing</a:t>
          </a:r>
          <a:r>
            <a:rPr lang="en-US" b="1" baseline="0" dirty="0" smtClean="0">
              <a:solidFill>
                <a:schemeClr val="tx1"/>
              </a:solidFill>
            </a:rPr>
            <a:t> unit </a:t>
          </a:r>
          <a:r>
            <a:rPr lang="en-US" b="1" baseline="0" dirty="0" err="1" smtClean="0">
              <a:solidFill>
                <a:schemeClr val="tx1"/>
              </a:solidFill>
            </a:rPr>
            <a:t>kerja</a:t>
          </a:r>
          <a:r>
            <a:rPr lang="en-US" b="1" baseline="0" dirty="0" smtClean="0">
              <a:solidFill>
                <a:schemeClr val="tx1"/>
              </a:solidFill>
            </a:rPr>
            <a:t>.</a:t>
          </a:r>
          <a:endParaRPr lang="en-US" b="1" dirty="0">
            <a:solidFill>
              <a:schemeClr val="tx1"/>
            </a:solidFill>
          </a:endParaRPr>
        </a:p>
      </dgm:t>
    </dgm:pt>
    <dgm:pt modelId="{294FCC32-D77C-2345-BE76-CCD75949F714}" type="parTrans" cxnId="{FDA224D9-7E5C-624C-86FF-5A7E6F33420A}">
      <dgm:prSet/>
      <dgm:spPr/>
      <dgm:t>
        <a:bodyPr/>
        <a:lstStyle/>
        <a:p>
          <a:endParaRPr lang="en-US"/>
        </a:p>
      </dgm:t>
    </dgm:pt>
    <dgm:pt modelId="{73A6293D-11D2-E34C-B577-8E158167CFBA}" type="sibTrans" cxnId="{FDA224D9-7E5C-624C-86FF-5A7E6F33420A}">
      <dgm:prSet/>
      <dgm:spPr/>
      <dgm:t>
        <a:bodyPr/>
        <a:lstStyle/>
        <a:p>
          <a:endParaRPr lang="en-US"/>
        </a:p>
      </dgm:t>
    </dgm:pt>
    <dgm:pt modelId="{F6AADF66-3C3A-2144-8D5F-ED148F09AD11}">
      <dgm:prSet phldrT="[Text]" phldr="1"/>
      <dgm:spPr/>
      <dgm:t>
        <a:bodyPr/>
        <a:lstStyle/>
        <a:p>
          <a:endParaRPr lang="en-US"/>
        </a:p>
      </dgm:t>
    </dgm:pt>
    <dgm:pt modelId="{8CA762FA-889F-C64F-875C-59DA589ED01D}" type="parTrans" cxnId="{2E99D04B-BCC8-1848-80AA-D2A66EAADAA4}">
      <dgm:prSet/>
      <dgm:spPr/>
      <dgm:t>
        <a:bodyPr/>
        <a:lstStyle/>
        <a:p>
          <a:endParaRPr lang="en-US"/>
        </a:p>
      </dgm:t>
    </dgm:pt>
    <dgm:pt modelId="{4FD1510C-B390-2B4A-8755-7AE83C2BD227}" type="sibTrans" cxnId="{2E99D04B-BCC8-1848-80AA-D2A66EAADAA4}">
      <dgm:prSet/>
      <dgm:spPr/>
      <dgm:t>
        <a:bodyPr/>
        <a:lstStyle/>
        <a:p>
          <a:endParaRPr lang="en-US"/>
        </a:p>
      </dgm:t>
    </dgm:pt>
    <dgm:pt modelId="{3E7E7E1D-4323-0444-B980-9EBA5EBE3103}">
      <dgm:prSet phldrT="[Text]" phldr="1"/>
      <dgm:spPr/>
      <dgm:t>
        <a:bodyPr/>
        <a:lstStyle/>
        <a:p>
          <a:endParaRPr lang="en-US"/>
        </a:p>
      </dgm:t>
    </dgm:pt>
    <dgm:pt modelId="{B891F48B-327D-1E4C-AF01-B4F126BDEC83}" type="parTrans" cxnId="{DE19EB0B-E1A9-6742-A58E-879B74272966}">
      <dgm:prSet/>
      <dgm:spPr/>
      <dgm:t>
        <a:bodyPr/>
        <a:lstStyle/>
        <a:p>
          <a:endParaRPr lang="en-US"/>
        </a:p>
      </dgm:t>
    </dgm:pt>
    <dgm:pt modelId="{F971701C-98BF-1749-BB1A-28D1EA97EE29}" type="sibTrans" cxnId="{DE19EB0B-E1A9-6742-A58E-879B74272966}">
      <dgm:prSet/>
      <dgm:spPr/>
      <dgm:t>
        <a:bodyPr/>
        <a:lstStyle/>
        <a:p>
          <a:endParaRPr lang="en-US"/>
        </a:p>
      </dgm:t>
    </dgm:pt>
    <dgm:pt modelId="{4719F432-433B-F44E-9BE0-21EB52B7C91A}" type="pres">
      <dgm:prSet presAssocID="{777B4140-3A0F-9148-99B4-B66B413FD5E9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21153D4-4F0A-264F-993C-4899076C7004}" type="pres">
      <dgm:prSet presAssocID="{E5DE0119-26D4-5747-9080-9C001226BD43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3ACA70DF-6C78-A742-9400-D165DE19F683}" type="pres">
      <dgm:prSet presAssocID="{E5DE0119-26D4-5747-9080-9C001226BD43}" presName="Accent1" presStyleLbl="node1" presStyleIdx="0" presStyleCnt="13"/>
      <dgm:spPr/>
    </dgm:pt>
    <dgm:pt modelId="{6C50E7E2-0073-274B-BCFD-E2549AEE6180}" type="pres">
      <dgm:prSet presAssocID="{E5DE0119-26D4-5747-9080-9C001226BD43}" presName="Accent2" presStyleLbl="node1" presStyleIdx="1" presStyleCnt="13"/>
      <dgm:spPr/>
    </dgm:pt>
    <dgm:pt modelId="{0EAF00A5-700C-F14E-8157-A2F99AA18672}" type="pres">
      <dgm:prSet presAssocID="{E5DE0119-26D4-5747-9080-9C001226BD43}" presName="Accent3" presStyleLbl="node1" presStyleIdx="2" presStyleCnt="13"/>
      <dgm:spPr/>
    </dgm:pt>
    <dgm:pt modelId="{22704816-2C28-E748-81C8-DE435D5B6D5F}" type="pres">
      <dgm:prSet presAssocID="{E5DE0119-26D4-5747-9080-9C001226BD43}" presName="Accent4" presStyleLbl="node1" presStyleIdx="3" presStyleCnt="13"/>
      <dgm:spPr/>
    </dgm:pt>
    <dgm:pt modelId="{4520E5A1-3E73-A04B-AF62-CAAC4FECCBB4}" type="pres">
      <dgm:prSet presAssocID="{E5DE0119-26D4-5747-9080-9C001226BD43}" presName="Accent5" presStyleLbl="node1" presStyleIdx="4" presStyleCnt="13" custLinFactNeighborX="-97063" custLinFactNeighborY="-84041"/>
      <dgm:spPr/>
    </dgm:pt>
    <dgm:pt modelId="{26459811-F87B-354F-99C9-07BAFAD2B8E7}" type="pres">
      <dgm:prSet presAssocID="{E5DE0119-26D4-5747-9080-9C001226BD43}" presName="Accent6" presStyleLbl="node1" presStyleIdx="5" presStyleCnt="13"/>
      <dgm:spPr/>
    </dgm:pt>
    <dgm:pt modelId="{B943A1AF-8925-C04D-A9BE-3E5A89C9B1D9}" type="pres">
      <dgm:prSet presAssocID="{F6AADF66-3C3A-2144-8D5F-ED148F09AD11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4D78786-62B6-384D-A1F8-F5A2E5F6AD24}" type="pres">
      <dgm:prSet presAssocID="{F6AADF66-3C3A-2144-8D5F-ED148F09AD11}" presName="Accent7" presStyleCnt="0"/>
      <dgm:spPr/>
    </dgm:pt>
    <dgm:pt modelId="{3C305B43-6C2B-1748-8054-7C95B4E1B376}" type="pres">
      <dgm:prSet presAssocID="{F6AADF66-3C3A-2144-8D5F-ED148F09AD11}" presName="AccentHold1" presStyleLbl="node1" presStyleIdx="7" presStyleCnt="13" custLinFactNeighborX="-28113" custLinFactNeighborY="-98396"/>
      <dgm:spPr/>
    </dgm:pt>
    <dgm:pt modelId="{792C6F67-8FC9-E44C-8829-78ED2D851E45}" type="pres">
      <dgm:prSet presAssocID="{F6AADF66-3C3A-2144-8D5F-ED148F09AD11}" presName="Accent8" presStyleCnt="0"/>
      <dgm:spPr/>
    </dgm:pt>
    <dgm:pt modelId="{A49E6749-947D-2646-9C30-B398E32668FC}" type="pres">
      <dgm:prSet presAssocID="{F6AADF66-3C3A-2144-8D5F-ED148F09AD11}" presName="AccentHold2" presStyleLbl="node1" presStyleIdx="8" presStyleCnt="13"/>
      <dgm:spPr/>
    </dgm:pt>
    <dgm:pt modelId="{DE4686A4-450E-AE44-9F03-CC94BC530178}" type="pres">
      <dgm:prSet presAssocID="{3E7E7E1D-4323-0444-B980-9EBA5EBE3103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008C31-2E4C-5146-8ECC-1638814E0CD9}" type="pres">
      <dgm:prSet presAssocID="{3E7E7E1D-4323-0444-B980-9EBA5EBE3103}" presName="Accent9" presStyleCnt="0"/>
      <dgm:spPr/>
    </dgm:pt>
    <dgm:pt modelId="{773E08F1-A2C5-1349-B78F-A31C76A3FF29}" type="pres">
      <dgm:prSet presAssocID="{3E7E7E1D-4323-0444-B980-9EBA5EBE3103}" presName="AccentHold1" presStyleLbl="node1" presStyleIdx="10" presStyleCnt="13"/>
      <dgm:spPr/>
    </dgm:pt>
    <dgm:pt modelId="{61E56A0E-AB66-FF48-98B0-C6C5EE265A5A}" type="pres">
      <dgm:prSet presAssocID="{3E7E7E1D-4323-0444-B980-9EBA5EBE3103}" presName="Accent10" presStyleCnt="0"/>
      <dgm:spPr/>
    </dgm:pt>
    <dgm:pt modelId="{8656CBBA-6EB1-E74D-8885-074ECB2247CC}" type="pres">
      <dgm:prSet presAssocID="{3E7E7E1D-4323-0444-B980-9EBA5EBE3103}" presName="AccentHold2" presStyleLbl="node1" presStyleIdx="11" presStyleCnt="13"/>
      <dgm:spPr/>
    </dgm:pt>
    <dgm:pt modelId="{40ED6F0D-62BA-5643-B3A8-293145BCBC4E}" type="pres">
      <dgm:prSet presAssocID="{3E7E7E1D-4323-0444-B980-9EBA5EBE3103}" presName="Accent11" presStyleCnt="0"/>
      <dgm:spPr/>
    </dgm:pt>
    <dgm:pt modelId="{6C5B8B0D-371C-8B44-BE85-7C5560BECE3E}" type="pres">
      <dgm:prSet presAssocID="{3E7E7E1D-4323-0444-B980-9EBA5EBE3103}" presName="AccentHold3" presStyleLbl="node1" presStyleIdx="12" presStyleCnt="13" custLinFactNeighborX="6471" custLinFactNeighborY="64647"/>
      <dgm:spPr/>
    </dgm:pt>
  </dgm:ptLst>
  <dgm:cxnLst>
    <dgm:cxn modelId="{CA409168-D92A-D342-BB7B-65D1415615AF}" type="presOf" srcId="{E5DE0119-26D4-5747-9080-9C001226BD43}" destId="{B21153D4-4F0A-264F-993C-4899076C7004}" srcOrd="0" destOrd="0" presId="urn:microsoft.com/office/officeart/2009/3/layout/CircleRelationship"/>
    <dgm:cxn modelId="{68D9086F-490C-E04F-A780-262B6D847763}" type="presOf" srcId="{777B4140-3A0F-9148-99B4-B66B413FD5E9}" destId="{4719F432-433B-F44E-9BE0-21EB52B7C91A}" srcOrd="0" destOrd="0" presId="urn:microsoft.com/office/officeart/2009/3/layout/CircleRelationship"/>
    <dgm:cxn modelId="{DE19EB0B-E1A9-6742-A58E-879B74272966}" srcId="{E5DE0119-26D4-5747-9080-9C001226BD43}" destId="{3E7E7E1D-4323-0444-B980-9EBA5EBE3103}" srcOrd="1" destOrd="0" parTransId="{B891F48B-327D-1E4C-AF01-B4F126BDEC83}" sibTransId="{F971701C-98BF-1749-BB1A-28D1EA97EE29}"/>
    <dgm:cxn modelId="{FDA224D9-7E5C-624C-86FF-5A7E6F33420A}" srcId="{777B4140-3A0F-9148-99B4-B66B413FD5E9}" destId="{E5DE0119-26D4-5747-9080-9C001226BD43}" srcOrd="0" destOrd="0" parTransId="{294FCC32-D77C-2345-BE76-CCD75949F714}" sibTransId="{73A6293D-11D2-E34C-B577-8E158167CFBA}"/>
    <dgm:cxn modelId="{7B9B348E-AD3F-254C-BDD0-CFB044ADD40C}" type="presOf" srcId="{F6AADF66-3C3A-2144-8D5F-ED148F09AD11}" destId="{B943A1AF-8925-C04D-A9BE-3E5A89C9B1D9}" srcOrd="0" destOrd="0" presId="urn:microsoft.com/office/officeart/2009/3/layout/CircleRelationship"/>
    <dgm:cxn modelId="{2E99D04B-BCC8-1848-80AA-D2A66EAADAA4}" srcId="{E5DE0119-26D4-5747-9080-9C001226BD43}" destId="{F6AADF66-3C3A-2144-8D5F-ED148F09AD11}" srcOrd="0" destOrd="0" parTransId="{8CA762FA-889F-C64F-875C-59DA589ED01D}" sibTransId="{4FD1510C-B390-2B4A-8755-7AE83C2BD227}"/>
    <dgm:cxn modelId="{1035B5EA-DA02-974B-8BD6-9BCB20C48FDA}" type="presOf" srcId="{3E7E7E1D-4323-0444-B980-9EBA5EBE3103}" destId="{DE4686A4-450E-AE44-9F03-CC94BC530178}" srcOrd="0" destOrd="0" presId="urn:microsoft.com/office/officeart/2009/3/layout/CircleRelationship"/>
    <dgm:cxn modelId="{0F3B937A-48FE-1549-8E34-6A8657AC8D87}" type="presParOf" srcId="{4719F432-433B-F44E-9BE0-21EB52B7C91A}" destId="{B21153D4-4F0A-264F-993C-4899076C7004}" srcOrd="0" destOrd="0" presId="urn:microsoft.com/office/officeart/2009/3/layout/CircleRelationship"/>
    <dgm:cxn modelId="{D6C90D2B-4037-1040-AFC3-2559005508BE}" type="presParOf" srcId="{4719F432-433B-F44E-9BE0-21EB52B7C91A}" destId="{3ACA70DF-6C78-A742-9400-D165DE19F683}" srcOrd="1" destOrd="0" presId="urn:microsoft.com/office/officeart/2009/3/layout/CircleRelationship"/>
    <dgm:cxn modelId="{861574CF-0911-6D4B-8B52-8959B992315E}" type="presParOf" srcId="{4719F432-433B-F44E-9BE0-21EB52B7C91A}" destId="{6C50E7E2-0073-274B-BCFD-E2549AEE6180}" srcOrd="2" destOrd="0" presId="urn:microsoft.com/office/officeart/2009/3/layout/CircleRelationship"/>
    <dgm:cxn modelId="{E40F4E50-EC4E-1646-8D7C-1286972A6529}" type="presParOf" srcId="{4719F432-433B-F44E-9BE0-21EB52B7C91A}" destId="{0EAF00A5-700C-F14E-8157-A2F99AA18672}" srcOrd="3" destOrd="0" presId="urn:microsoft.com/office/officeart/2009/3/layout/CircleRelationship"/>
    <dgm:cxn modelId="{CFDB2594-750C-5240-B201-FFEF3A49C1A1}" type="presParOf" srcId="{4719F432-433B-F44E-9BE0-21EB52B7C91A}" destId="{22704816-2C28-E748-81C8-DE435D5B6D5F}" srcOrd="4" destOrd="0" presId="urn:microsoft.com/office/officeart/2009/3/layout/CircleRelationship"/>
    <dgm:cxn modelId="{C93F3F1D-007D-3C45-A770-83BA722C2EE2}" type="presParOf" srcId="{4719F432-433B-F44E-9BE0-21EB52B7C91A}" destId="{4520E5A1-3E73-A04B-AF62-CAAC4FECCBB4}" srcOrd="5" destOrd="0" presId="urn:microsoft.com/office/officeart/2009/3/layout/CircleRelationship"/>
    <dgm:cxn modelId="{3BF0EE45-24C9-CC4C-9A7F-BA7085F8B10B}" type="presParOf" srcId="{4719F432-433B-F44E-9BE0-21EB52B7C91A}" destId="{26459811-F87B-354F-99C9-07BAFAD2B8E7}" srcOrd="6" destOrd="0" presId="urn:microsoft.com/office/officeart/2009/3/layout/CircleRelationship"/>
    <dgm:cxn modelId="{8EA1A25B-4ACA-4E47-8989-9CB8F2A67195}" type="presParOf" srcId="{4719F432-433B-F44E-9BE0-21EB52B7C91A}" destId="{B943A1AF-8925-C04D-A9BE-3E5A89C9B1D9}" srcOrd="7" destOrd="0" presId="urn:microsoft.com/office/officeart/2009/3/layout/CircleRelationship"/>
    <dgm:cxn modelId="{ADB2CCB8-3789-F948-9B1E-2AB113D37462}" type="presParOf" srcId="{4719F432-433B-F44E-9BE0-21EB52B7C91A}" destId="{14D78786-62B6-384D-A1F8-F5A2E5F6AD24}" srcOrd="8" destOrd="0" presId="urn:microsoft.com/office/officeart/2009/3/layout/CircleRelationship"/>
    <dgm:cxn modelId="{704FCF0F-B3E2-D742-928C-2977C41825FD}" type="presParOf" srcId="{14D78786-62B6-384D-A1F8-F5A2E5F6AD24}" destId="{3C305B43-6C2B-1748-8054-7C95B4E1B376}" srcOrd="0" destOrd="0" presId="urn:microsoft.com/office/officeart/2009/3/layout/CircleRelationship"/>
    <dgm:cxn modelId="{C682A268-AEA3-A24D-8865-5C27AF4E61EB}" type="presParOf" srcId="{4719F432-433B-F44E-9BE0-21EB52B7C91A}" destId="{792C6F67-8FC9-E44C-8829-78ED2D851E45}" srcOrd="9" destOrd="0" presId="urn:microsoft.com/office/officeart/2009/3/layout/CircleRelationship"/>
    <dgm:cxn modelId="{A07E1943-0702-6F48-B386-BF456079E97C}" type="presParOf" srcId="{792C6F67-8FC9-E44C-8829-78ED2D851E45}" destId="{A49E6749-947D-2646-9C30-B398E32668FC}" srcOrd="0" destOrd="0" presId="urn:microsoft.com/office/officeart/2009/3/layout/CircleRelationship"/>
    <dgm:cxn modelId="{435DEC4B-1B6D-D840-8DA6-3452888A10B0}" type="presParOf" srcId="{4719F432-433B-F44E-9BE0-21EB52B7C91A}" destId="{DE4686A4-450E-AE44-9F03-CC94BC530178}" srcOrd="10" destOrd="0" presId="urn:microsoft.com/office/officeart/2009/3/layout/CircleRelationship"/>
    <dgm:cxn modelId="{58D49F17-433C-1A4C-8DAE-2580865FF4B3}" type="presParOf" srcId="{4719F432-433B-F44E-9BE0-21EB52B7C91A}" destId="{FD008C31-2E4C-5146-8ECC-1638814E0CD9}" srcOrd="11" destOrd="0" presId="urn:microsoft.com/office/officeart/2009/3/layout/CircleRelationship"/>
    <dgm:cxn modelId="{5C67611F-5079-1240-92EC-BECFB7B42A5B}" type="presParOf" srcId="{FD008C31-2E4C-5146-8ECC-1638814E0CD9}" destId="{773E08F1-A2C5-1349-B78F-A31C76A3FF29}" srcOrd="0" destOrd="0" presId="urn:microsoft.com/office/officeart/2009/3/layout/CircleRelationship"/>
    <dgm:cxn modelId="{DBA3734A-BDFE-004E-BD3B-6A1BC472CB7D}" type="presParOf" srcId="{4719F432-433B-F44E-9BE0-21EB52B7C91A}" destId="{61E56A0E-AB66-FF48-98B0-C6C5EE265A5A}" srcOrd="12" destOrd="0" presId="urn:microsoft.com/office/officeart/2009/3/layout/CircleRelationship"/>
    <dgm:cxn modelId="{941AC0D0-7F2B-2546-8476-BCF5A6EED574}" type="presParOf" srcId="{61E56A0E-AB66-FF48-98B0-C6C5EE265A5A}" destId="{8656CBBA-6EB1-E74D-8885-074ECB2247CC}" srcOrd="0" destOrd="0" presId="urn:microsoft.com/office/officeart/2009/3/layout/CircleRelationship"/>
    <dgm:cxn modelId="{4D6AD0DB-E3F4-2345-A556-E38B4B536EA9}" type="presParOf" srcId="{4719F432-433B-F44E-9BE0-21EB52B7C91A}" destId="{40ED6F0D-62BA-5643-B3A8-293145BCBC4E}" srcOrd="13" destOrd="0" presId="urn:microsoft.com/office/officeart/2009/3/layout/CircleRelationship"/>
    <dgm:cxn modelId="{7FA1D9EA-9919-C64A-8AF1-4C8D7A4871A4}" type="presParOf" srcId="{40ED6F0D-62BA-5643-B3A8-293145BCBC4E}" destId="{6C5B8B0D-371C-8B44-BE85-7C5560BECE3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CEF8BC5-C722-C948-B170-9CFD405B2115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E6B3A4-1361-3346-95CB-B515B7ECD312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Ada </a:t>
          </a:r>
          <a:r>
            <a:rPr lang="en-US" b="1" dirty="0" err="1" smtClean="0">
              <a:solidFill>
                <a:schemeClr val="tx1"/>
              </a:solidFill>
            </a:rPr>
            <a:t>beberapa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faktor</a:t>
          </a:r>
          <a:r>
            <a:rPr lang="en-US" b="1" dirty="0" smtClean="0">
              <a:solidFill>
                <a:schemeClr val="tx1"/>
              </a:solidFill>
            </a:rPr>
            <a:t> yang </a:t>
          </a:r>
          <a:r>
            <a:rPr lang="en-US" b="1" dirty="0" err="1" smtClean="0">
              <a:solidFill>
                <a:schemeClr val="tx1"/>
              </a:solidFill>
            </a:rPr>
            <a:t>saling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mempengaruhi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bagaimana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bawahan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menilai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efektifitas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pemimpin</a:t>
          </a:r>
          <a:endParaRPr lang="en-US" b="1" dirty="0">
            <a:solidFill>
              <a:schemeClr val="tx1"/>
            </a:solidFill>
          </a:endParaRPr>
        </a:p>
      </dgm:t>
    </dgm:pt>
    <dgm:pt modelId="{19AF9CE7-C44C-4940-A9B8-0F0A43A9D8BF}" type="parTrans" cxnId="{68021B44-3E2B-5A47-9D29-048A4F4D183C}">
      <dgm:prSet/>
      <dgm:spPr/>
      <dgm:t>
        <a:bodyPr/>
        <a:lstStyle/>
        <a:p>
          <a:endParaRPr lang="en-US"/>
        </a:p>
      </dgm:t>
    </dgm:pt>
    <dgm:pt modelId="{DB83F523-0EEB-D345-A1C9-054CC420BABC}" type="sibTrans" cxnId="{68021B44-3E2B-5A47-9D29-048A4F4D183C}">
      <dgm:prSet/>
      <dgm:spPr/>
      <dgm:t>
        <a:bodyPr/>
        <a:lstStyle/>
        <a:p>
          <a:endParaRPr lang="en-US"/>
        </a:p>
      </dgm:t>
    </dgm:pt>
    <dgm:pt modelId="{237043AE-70E1-D740-99F2-E39112A131BD}" type="pres">
      <dgm:prSet presAssocID="{0CEF8BC5-C722-C948-B170-9CFD405B211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1285BD21-F572-E54F-9B6F-A05AACB541C7}" type="pres">
      <dgm:prSet presAssocID="{0CEF8BC5-C722-C948-B170-9CFD405B2115}" presName="Name1" presStyleCnt="0"/>
      <dgm:spPr/>
    </dgm:pt>
    <dgm:pt modelId="{8CF66DDD-3965-BB47-9754-19B7EDF840BE}" type="pres">
      <dgm:prSet presAssocID="{0CEF8BC5-C722-C948-B170-9CFD405B2115}" presName="cycle" presStyleCnt="0"/>
      <dgm:spPr/>
    </dgm:pt>
    <dgm:pt modelId="{0423912A-BB72-1149-8FDB-FFC19AFCC83A}" type="pres">
      <dgm:prSet presAssocID="{0CEF8BC5-C722-C948-B170-9CFD405B2115}" presName="srcNode" presStyleLbl="node1" presStyleIdx="0" presStyleCnt="1"/>
      <dgm:spPr/>
    </dgm:pt>
    <dgm:pt modelId="{52171DFD-8307-9B4F-9DC4-C1F0B5941E93}" type="pres">
      <dgm:prSet presAssocID="{0CEF8BC5-C722-C948-B170-9CFD405B2115}" presName="conn" presStyleLbl="parChTrans1D2" presStyleIdx="0" presStyleCnt="1"/>
      <dgm:spPr/>
      <dgm:t>
        <a:bodyPr/>
        <a:lstStyle/>
        <a:p>
          <a:endParaRPr lang="en-US"/>
        </a:p>
      </dgm:t>
    </dgm:pt>
    <dgm:pt modelId="{6419D3BE-4CED-1046-9E21-03BF20215A88}" type="pres">
      <dgm:prSet presAssocID="{0CEF8BC5-C722-C948-B170-9CFD405B2115}" presName="extraNode" presStyleLbl="node1" presStyleIdx="0" presStyleCnt="1"/>
      <dgm:spPr/>
    </dgm:pt>
    <dgm:pt modelId="{D703B254-9F4E-BA45-BE8E-9D3A6EFAFEB2}" type="pres">
      <dgm:prSet presAssocID="{0CEF8BC5-C722-C948-B170-9CFD405B2115}" presName="dstNode" presStyleLbl="node1" presStyleIdx="0" presStyleCnt="1"/>
      <dgm:spPr/>
    </dgm:pt>
    <dgm:pt modelId="{34822D6D-AE63-3641-BE05-319258C3448C}" type="pres">
      <dgm:prSet presAssocID="{7DE6B3A4-1361-3346-95CB-B515B7ECD312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FCE36B-93C9-D84B-A3F8-18F5F7B0DCFC}" type="pres">
      <dgm:prSet presAssocID="{7DE6B3A4-1361-3346-95CB-B515B7ECD312}" presName="accent_1" presStyleCnt="0"/>
      <dgm:spPr/>
    </dgm:pt>
    <dgm:pt modelId="{A599BAA8-279E-9248-AAF0-5C23793D327D}" type="pres">
      <dgm:prSet presAssocID="{7DE6B3A4-1361-3346-95CB-B515B7ECD312}" presName="accentRepeatNode" presStyleLbl="solidFgAcc1" presStyleIdx="0" presStyleCnt="1"/>
      <dgm:spPr/>
    </dgm:pt>
  </dgm:ptLst>
  <dgm:cxnLst>
    <dgm:cxn modelId="{FA78362A-F8A1-2847-ACA6-018A5E166ED3}" type="presOf" srcId="{DB83F523-0EEB-D345-A1C9-054CC420BABC}" destId="{52171DFD-8307-9B4F-9DC4-C1F0B5941E93}" srcOrd="0" destOrd="0" presId="urn:microsoft.com/office/officeart/2008/layout/VerticalCurvedList"/>
    <dgm:cxn modelId="{68021B44-3E2B-5A47-9D29-048A4F4D183C}" srcId="{0CEF8BC5-C722-C948-B170-9CFD405B2115}" destId="{7DE6B3A4-1361-3346-95CB-B515B7ECD312}" srcOrd="0" destOrd="0" parTransId="{19AF9CE7-C44C-4940-A9B8-0F0A43A9D8BF}" sibTransId="{DB83F523-0EEB-D345-A1C9-054CC420BABC}"/>
    <dgm:cxn modelId="{C02A88AE-9C0D-BF43-A22B-8A80CB1BF0D0}" type="presOf" srcId="{7DE6B3A4-1361-3346-95CB-B515B7ECD312}" destId="{34822D6D-AE63-3641-BE05-319258C3448C}" srcOrd="0" destOrd="0" presId="urn:microsoft.com/office/officeart/2008/layout/VerticalCurvedList"/>
    <dgm:cxn modelId="{9B8E5C39-AD62-2E4D-9BBA-4A747EEBBF18}" type="presOf" srcId="{0CEF8BC5-C722-C948-B170-9CFD405B2115}" destId="{237043AE-70E1-D740-99F2-E39112A131BD}" srcOrd="0" destOrd="0" presId="urn:microsoft.com/office/officeart/2008/layout/VerticalCurvedList"/>
    <dgm:cxn modelId="{06F21D6B-132B-8248-8B71-380C4D209BEB}" type="presParOf" srcId="{237043AE-70E1-D740-99F2-E39112A131BD}" destId="{1285BD21-F572-E54F-9B6F-A05AACB541C7}" srcOrd="0" destOrd="0" presId="urn:microsoft.com/office/officeart/2008/layout/VerticalCurvedList"/>
    <dgm:cxn modelId="{1FF0C259-8175-8643-AA7F-C3E5BC2D0BC9}" type="presParOf" srcId="{1285BD21-F572-E54F-9B6F-A05AACB541C7}" destId="{8CF66DDD-3965-BB47-9754-19B7EDF840BE}" srcOrd="0" destOrd="0" presId="urn:microsoft.com/office/officeart/2008/layout/VerticalCurvedList"/>
    <dgm:cxn modelId="{CC20EA27-0205-7E49-99FA-6FB62088CD7A}" type="presParOf" srcId="{8CF66DDD-3965-BB47-9754-19B7EDF840BE}" destId="{0423912A-BB72-1149-8FDB-FFC19AFCC83A}" srcOrd="0" destOrd="0" presId="urn:microsoft.com/office/officeart/2008/layout/VerticalCurvedList"/>
    <dgm:cxn modelId="{B0910992-2112-284E-B90E-318325970970}" type="presParOf" srcId="{8CF66DDD-3965-BB47-9754-19B7EDF840BE}" destId="{52171DFD-8307-9B4F-9DC4-C1F0B5941E93}" srcOrd="1" destOrd="0" presId="urn:microsoft.com/office/officeart/2008/layout/VerticalCurvedList"/>
    <dgm:cxn modelId="{724C93EA-08E1-1447-8C46-AE4C4E0C76E1}" type="presParOf" srcId="{8CF66DDD-3965-BB47-9754-19B7EDF840BE}" destId="{6419D3BE-4CED-1046-9E21-03BF20215A88}" srcOrd="2" destOrd="0" presId="urn:microsoft.com/office/officeart/2008/layout/VerticalCurvedList"/>
    <dgm:cxn modelId="{74F5C364-5104-3C42-8D14-6198A0BC18E4}" type="presParOf" srcId="{8CF66DDD-3965-BB47-9754-19B7EDF840BE}" destId="{D703B254-9F4E-BA45-BE8E-9D3A6EFAFEB2}" srcOrd="3" destOrd="0" presId="urn:microsoft.com/office/officeart/2008/layout/VerticalCurvedList"/>
    <dgm:cxn modelId="{F01BF2C9-F255-FE4B-9BB5-733DEF636C78}" type="presParOf" srcId="{1285BD21-F572-E54F-9B6F-A05AACB541C7}" destId="{34822D6D-AE63-3641-BE05-319258C3448C}" srcOrd="1" destOrd="0" presId="urn:microsoft.com/office/officeart/2008/layout/VerticalCurvedList"/>
    <dgm:cxn modelId="{FA1AF0F1-021F-1B4E-8059-5B38DAD948C5}" type="presParOf" srcId="{1285BD21-F572-E54F-9B6F-A05AACB541C7}" destId="{76FCE36B-93C9-D84B-A3F8-18F5F7B0DCFC}" srcOrd="2" destOrd="0" presId="urn:microsoft.com/office/officeart/2008/layout/VerticalCurvedList"/>
    <dgm:cxn modelId="{B844FB33-D834-A349-8847-455EA6665759}" type="presParOf" srcId="{76FCE36B-93C9-D84B-A3F8-18F5F7B0DCFC}" destId="{A599BAA8-279E-9248-AAF0-5C23793D327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77256E8-A58A-7443-A92A-72AEE8BCE598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C25129-F217-9141-BCC3-5274B08DA134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Pemipin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akan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lebih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dinilai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positif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jika</a:t>
          </a:r>
          <a:r>
            <a:rPr lang="en-US" b="1" dirty="0" smtClean="0">
              <a:solidFill>
                <a:schemeClr val="tx1"/>
              </a:solidFill>
            </a:rPr>
            <a:t> :</a:t>
          </a:r>
          <a:endParaRPr lang="en-US" b="1" dirty="0">
            <a:solidFill>
              <a:schemeClr val="tx1"/>
            </a:solidFill>
          </a:endParaRPr>
        </a:p>
      </dgm:t>
    </dgm:pt>
    <dgm:pt modelId="{D188F59F-4E97-844B-B73C-2C3A9D3FA78F}" type="parTrans" cxnId="{137C98C2-21B0-884A-82BC-742076D8187F}">
      <dgm:prSet/>
      <dgm:spPr/>
      <dgm:t>
        <a:bodyPr/>
        <a:lstStyle/>
        <a:p>
          <a:endParaRPr lang="en-US"/>
        </a:p>
      </dgm:t>
    </dgm:pt>
    <dgm:pt modelId="{75AD6D63-42CB-4045-84C9-D144ACA7AF5D}" type="sibTrans" cxnId="{137C98C2-21B0-884A-82BC-742076D8187F}">
      <dgm:prSet/>
      <dgm:spPr/>
      <dgm:t>
        <a:bodyPr/>
        <a:lstStyle/>
        <a:p>
          <a:endParaRPr lang="en-US"/>
        </a:p>
      </dgm:t>
    </dgm:pt>
    <dgm:pt modelId="{19013496-C72C-C54D-B9F4-86C8A1169853}">
      <dgm:prSet phldrT="[Text]" custT="1"/>
      <dgm:spPr/>
      <dgm:t>
        <a:bodyPr/>
        <a:lstStyle/>
        <a:p>
          <a:r>
            <a:rPr lang="en-US" sz="2300" b="1" dirty="0" err="1" smtClean="0">
              <a:solidFill>
                <a:schemeClr val="tx1"/>
              </a:solidFill>
            </a:rPr>
            <a:t>Mampu</a:t>
          </a:r>
          <a:r>
            <a:rPr lang="en-US" sz="2300" b="1" dirty="0" smtClean="0">
              <a:solidFill>
                <a:schemeClr val="tx1"/>
              </a:solidFill>
            </a:rPr>
            <a:t> </a:t>
          </a:r>
          <a:r>
            <a:rPr lang="en-US" sz="2300" b="1" dirty="0" err="1" smtClean="0">
              <a:solidFill>
                <a:schemeClr val="tx1"/>
              </a:solidFill>
            </a:rPr>
            <a:t>menjelaskan</a:t>
          </a:r>
          <a:r>
            <a:rPr lang="en-US" sz="2300" b="1" dirty="0" smtClean="0">
              <a:solidFill>
                <a:schemeClr val="tx1"/>
              </a:solidFill>
            </a:rPr>
            <a:t> </a:t>
          </a:r>
          <a:r>
            <a:rPr lang="en-US" sz="2300" b="1" dirty="0" err="1" smtClean="0">
              <a:solidFill>
                <a:schemeClr val="tx1"/>
              </a:solidFill>
            </a:rPr>
            <a:t>alasan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perubahan</a:t>
          </a:r>
          <a:r>
            <a:rPr lang="en-US" sz="2300" b="1" baseline="0" dirty="0" smtClean="0">
              <a:solidFill>
                <a:schemeClr val="tx1"/>
              </a:solidFill>
            </a:rPr>
            <a:t> yang </a:t>
          </a:r>
          <a:r>
            <a:rPr lang="en-US" sz="2300" b="1" baseline="0" dirty="0" err="1" smtClean="0">
              <a:solidFill>
                <a:schemeClr val="tx1"/>
              </a:solidFill>
            </a:rPr>
            <a:t>terjadi</a:t>
          </a:r>
          <a:endParaRPr lang="en-US" sz="2300" b="1" dirty="0">
            <a:solidFill>
              <a:schemeClr val="tx1"/>
            </a:solidFill>
          </a:endParaRPr>
        </a:p>
      </dgm:t>
    </dgm:pt>
    <dgm:pt modelId="{6D9D394D-5D7C-4B45-9BC4-F2EEE278FA4B}" type="parTrans" cxnId="{097356B5-603F-1448-A97C-E4BF889FEA8B}">
      <dgm:prSet/>
      <dgm:spPr/>
      <dgm:t>
        <a:bodyPr/>
        <a:lstStyle/>
        <a:p>
          <a:endParaRPr lang="en-US"/>
        </a:p>
      </dgm:t>
    </dgm:pt>
    <dgm:pt modelId="{AF7F87A4-179F-8544-A2DC-14E62B7168CE}" type="sibTrans" cxnId="{097356B5-603F-1448-A97C-E4BF889FEA8B}">
      <dgm:prSet/>
      <dgm:spPr/>
      <dgm:t>
        <a:bodyPr/>
        <a:lstStyle/>
        <a:p>
          <a:endParaRPr lang="en-US"/>
        </a:p>
      </dgm:t>
    </dgm:pt>
    <dgm:pt modelId="{F3547185-A314-304C-8E4C-3826347A7C8A}">
      <dgm:prSet phldrT="[Text]" custT="1"/>
      <dgm:spPr/>
      <dgm:t>
        <a:bodyPr/>
        <a:lstStyle/>
        <a:p>
          <a:r>
            <a:rPr lang="en-US" sz="2400" b="1" dirty="0" err="1" smtClean="0">
              <a:solidFill>
                <a:schemeClr val="tx1"/>
              </a:solidFill>
            </a:rPr>
            <a:t>Mengambil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aksi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langsung</a:t>
          </a:r>
          <a:r>
            <a:rPr lang="en-US" sz="2400" b="1" baseline="0" dirty="0" smtClean="0">
              <a:solidFill>
                <a:schemeClr val="tx1"/>
              </a:solidFill>
            </a:rPr>
            <a:t>/ </a:t>
          </a:r>
          <a:r>
            <a:rPr lang="en-US" sz="2400" b="1" baseline="0" dirty="0" err="1" smtClean="0">
              <a:solidFill>
                <a:schemeClr val="tx1"/>
              </a:solidFill>
            </a:rPr>
            <a:t>cepat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tanggap</a:t>
          </a:r>
          <a:endParaRPr lang="en-US" sz="2400" b="1" dirty="0">
            <a:solidFill>
              <a:schemeClr val="tx1"/>
            </a:solidFill>
          </a:endParaRPr>
        </a:p>
      </dgm:t>
    </dgm:pt>
    <dgm:pt modelId="{D25E2181-8707-724A-BDF8-D7427E763C3C}" type="parTrans" cxnId="{7EFDE665-043B-9D47-B843-560FFAE72BBE}">
      <dgm:prSet/>
      <dgm:spPr/>
      <dgm:t>
        <a:bodyPr/>
        <a:lstStyle/>
        <a:p>
          <a:endParaRPr lang="en-US"/>
        </a:p>
      </dgm:t>
    </dgm:pt>
    <dgm:pt modelId="{7CD382BE-AF72-A94C-B6EF-53C1919E381E}" type="sibTrans" cxnId="{7EFDE665-043B-9D47-B843-560FFAE72BBE}">
      <dgm:prSet/>
      <dgm:spPr/>
      <dgm:t>
        <a:bodyPr/>
        <a:lstStyle/>
        <a:p>
          <a:endParaRPr lang="en-US"/>
        </a:p>
      </dgm:t>
    </dgm:pt>
    <dgm:pt modelId="{BEB234B3-2BEE-2644-865D-50DD16BBFC7D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Berani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mengambil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keputusan</a:t>
          </a:r>
          <a:r>
            <a:rPr lang="en-US" b="1" dirty="0" smtClean="0">
              <a:solidFill>
                <a:schemeClr val="tx1"/>
              </a:solidFill>
            </a:rPr>
            <a:t> yang </a:t>
          </a:r>
          <a:r>
            <a:rPr lang="en-US" b="1" dirty="0" err="1" smtClean="0">
              <a:solidFill>
                <a:schemeClr val="tx1"/>
              </a:solidFill>
            </a:rPr>
            <a:t>inovatif</a:t>
          </a:r>
          <a:endParaRPr lang="en-US" b="1" dirty="0">
            <a:solidFill>
              <a:schemeClr val="tx1"/>
            </a:solidFill>
          </a:endParaRPr>
        </a:p>
      </dgm:t>
    </dgm:pt>
    <dgm:pt modelId="{E185DEA0-38E8-734B-AA1C-3061A6348CCD}" type="parTrans" cxnId="{641610D5-E0BC-E44B-8437-01E14C60B7F5}">
      <dgm:prSet/>
      <dgm:spPr/>
      <dgm:t>
        <a:bodyPr/>
        <a:lstStyle/>
        <a:p>
          <a:endParaRPr lang="en-US"/>
        </a:p>
      </dgm:t>
    </dgm:pt>
    <dgm:pt modelId="{8EC541A4-1EDD-D046-94D3-694C1CB44319}" type="sibTrans" cxnId="{641610D5-E0BC-E44B-8437-01E14C60B7F5}">
      <dgm:prSet/>
      <dgm:spPr/>
      <dgm:t>
        <a:bodyPr/>
        <a:lstStyle/>
        <a:p>
          <a:endParaRPr lang="en-US"/>
        </a:p>
      </dgm:t>
    </dgm:pt>
    <dgm:pt modelId="{62C24E33-6D63-F94F-88E7-1DC862A7462D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Lebih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memperhatikan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anggota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dan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tujuan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bersama</a:t>
          </a:r>
          <a:endParaRPr lang="en-US" b="1" dirty="0">
            <a:solidFill>
              <a:schemeClr val="tx1"/>
            </a:solidFill>
          </a:endParaRPr>
        </a:p>
      </dgm:t>
    </dgm:pt>
    <dgm:pt modelId="{2434895E-78B0-204F-95F9-EBEC7E3ED591}" type="parTrans" cxnId="{F735C642-5A1A-724C-B52A-1AD45F753698}">
      <dgm:prSet/>
      <dgm:spPr/>
      <dgm:t>
        <a:bodyPr/>
        <a:lstStyle/>
        <a:p>
          <a:endParaRPr lang="en-US"/>
        </a:p>
      </dgm:t>
    </dgm:pt>
    <dgm:pt modelId="{9666D257-28BD-DE4E-8B6A-5B684DD8C127}" type="sibTrans" cxnId="{F735C642-5A1A-724C-B52A-1AD45F753698}">
      <dgm:prSet/>
      <dgm:spPr/>
    </dgm:pt>
    <dgm:pt modelId="{CC437223-32CE-8343-BC15-520133332E83}" type="pres">
      <dgm:prSet presAssocID="{477256E8-A58A-7443-A92A-72AEE8BCE59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E34D9A-8E80-C045-82FA-1B0FB024A7A5}" type="pres">
      <dgm:prSet presAssocID="{ACC25129-F217-9141-BCC3-5274B08DA134}" presName="root1" presStyleCnt="0"/>
      <dgm:spPr/>
    </dgm:pt>
    <dgm:pt modelId="{3F2650BB-C07F-1E4C-A31B-7CB8F4E808D8}" type="pres">
      <dgm:prSet presAssocID="{ACC25129-F217-9141-BCC3-5274B08DA13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01EA57-C6C4-8540-9BF2-B865556E5485}" type="pres">
      <dgm:prSet presAssocID="{ACC25129-F217-9141-BCC3-5274B08DA134}" presName="level2hierChild" presStyleCnt="0"/>
      <dgm:spPr/>
    </dgm:pt>
    <dgm:pt modelId="{E2DB14B2-42D3-C643-BE6A-37F0848671DD}" type="pres">
      <dgm:prSet presAssocID="{6D9D394D-5D7C-4B45-9BC4-F2EEE278FA4B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469F440D-8F79-2D4B-801C-4976D56DB7EA}" type="pres">
      <dgm:prSet presAssocID="{6D9D394D-5D7C-4B45-9BC4-F2EEE278FA4B}" presName="connTx" presStyleLbl="parChTrans1D2" presStyleIdx="0" presStyleCnt="4"/>
      <dgm:spPr/>
      <dgm:t>
        <a:bodyPr/>
        <a:lstStyle/>
        <a:p>
          <a:endParaRPr lang="en-US"/>
        </a:p>
      </dgm:t>
    </dgm:pt>
    <dgm:pt modelId="{7597E978-5BD7-4640-B5A6-0F3BEA0868E4}" type="pres">
      <dgm:prSet presAssocID="{19013496-C72C-C54D-B9F4-86C8A1169853}" presName="root2" presStyleCnt="0"/>
      <dgm:spPr/>
    </dgm:pt>
    <dgm:pt modelId="{DA83EEB1-7B7E-EC4B-947D-622EC3B2CE43}" type="pres">
      <dgm:prSet presAssocID="{19013496-C72C-C54D-B9F4-86C8A1169853}" presName="LevelTwoTextNode" presStyleLbl="node2" presStyleIdx="0" presStyleCnt="4" custScaleX="1997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BD920-F93C-7F40-8EAC-4A30CDA2DB51}" type="pres">
      <dgm:prSet presAssocID="{19013496-C72C-C54D-B9F4-86C8A1169853}" presName="level3hierChild" presStyleCnt="0"/>
      <dgm:spPr/>
    </dgm:pt>
    <dgm:pt modelId="{7DF3708D-AFAA-1C43-8F51-87B16153B963}" type="pres">
      <dgm:prSet presAssocID="{2434895E-78B0-204F-95F9-EBEC7E3ED591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572FC0D3-57FC-4142-8B92-0475CA96B358}" type="pres">
      <dgm:prSet presAssocID="{2434895E-78B0-204F-95F9-EBEC7E3ED591}" presName="connTx" presStyleLbl="parChTrans1D2" presStyleIdx="1" presStyleCnt="4"/>
      <dgm:spPr/>
      <dgm:t>
        <a:bodyPr/>
        <a:lstStyle/>
        <a:p>
          <a:endParaRPr lang="en-US"/>
        </a:p>
      </dgm:t>
    </dgm:pt>
    <dgm:pt modelId="{4CE5F83A-668D-4342-B8D6-C74130AD6F6E}" type="pres">
      <dgm:prSet presAssocID="{62C24E33-6D63-F94F-88E7-1DC862A7462D}" presName="root2" presStyleCnt="0"/>
      <dgm:spPr/>
    </dgm:pt>
    <dgm:pt modelId="{2FDAB50A-283F-0D46-B18D-D8029BBE02B5}" type="pres">
      <dgm:prSet presAssocID="{62C24E33-6D63-F94F-88E7-1DC862A7462D}" presName="LevelTwoTextNode" presStyleLbl="node2" presStyleIdx="1" presStyleCnt="4" custScaleX="2013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A7FD11-C3DA-F746-8C4C-AA7CB0179A6F}" type="pres">
      <dgm:prSet presAssocID="{62C24E33-6D63-F94F-88E7-1DC862A7462D}" presName="level3hierChild" presStyleCnt="0"/>
      <dgm:spPr/>
    </dgm:pt>
    <dgm:pt modelId="{A4800106-BFB2-D34C-8F73-BD3133818280}" type="pres">
      <dgm:prSet presAssocID="{D25E2181-8707-724A-BDF8-D7427E763C3C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682BB22D-3FA4-BE4D-8187-619ECB6192A6}" type="pres">
      <dgm:prSet presAssocID="{D25E2181-8707-724A-BDF8-D7427E763C3C}" presName="connTx" presStyleLbl="parChTrans1D2" presStyleIdx="2" presStyleCnt="4"/>
      <dgm:spPr/>
      <dgm:t>
        <a:bodyPr/>
        <a:lstStyle/>
        <a:p>
          <a:endParaRPr lang="en-US"/>
        </a:p>
      </dgm:t>
    </dgm:pt>
    <dgm:pt modelId="{9E5DE422-5C72-AE47-914E-FBC5786809E0}" type="pres">
      <dgm:prSet presAssocID="{F3547185-A314-304C-8E4C-3826347A7C8A}" presName="root2" presStyleCnt="0"/>
      <dgm:spPr/>
    </dgm:pt>
    <dgm:pt modelId="{497EBD31-FD21-C845-8FDC-3F751558416A}" type="pres">
      <dgm:prSet presAssocID="{F3547185-A314-304C-8E4C-3826347A7C8A}" presName="LevelTwoTextNode" presStyleLbl="node2" presStyleIdx="2" presStyleCnt="4" custScaleX="1997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C5DB21-CADB-1849-BA08-DA6C262CB160}" type="pres">
      <dgm:prSet presAssocID="{F3547185-A314-304C-8E4C-3826347A7C8A}" presName="level3hierChild" presStyleCnt="0"/>
      <dgm:spPr/>
    </dgm:pt>
    <dgm:pt modelId="{0AA82FD4-CCDD-2245-ABD2-2D2FF12A515F}" type="pres">
      <dgm:prSet presAssocID="{E185DEA0-38E8-734B-AA1C-3061A6348CCD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A574EEC9-27EA-D145-BC9C-E6F3E12D04F0}" type="pres">
      <dgm:prSet presAssocID="{E185DEA0-38E8-734B-AA1C-3061A6348CCD}" presName="connTx" presStyleLbl="parChTrans1D2" presStyleIdx="3" presStyleCnt="4"/>
      <dgm:spPr/>
      <dgm:t>
        <a:bodyPr/>
        <a:lstStyle/>
        <a:p>
          <a:endParaRPr lang="en-US"/>
        </a:p>
      </dgm:t>
    </dgm:pt>
    <dgm:pt modelId="{71DC5B96-8931-CD41-A64D-A5E2B091C835}" type="pres">
      <dgm:prSet presAssocID="{BEB234B3-2BEE-2644-865D-50DD16BBFC7D}" presName="root2" presStyleCnt="0"/>
      <dgm:spPr/>
    </dgm:pt>
    <dgm:pt modelId="{6522C66F-5428-BC48-B414-B5FF6306D865}" type="pres">
      <dgm:prSet presAssocID="{BEB234B3-2BEE-2644-865D-50DD16BBFC7D}" presName="LevelTwoTextNode" presStyleLbl="node2" presStyleIdx="3" presStyleCnt="4" custScaleX="1997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F3BBA6-82C4-CC4E-8B63-73D57E314BDC}" type="pres">
      <dgm:prSet presAssocID="{BEB234B3-2BEE-2644-865D-50DD16BBFC7D}" presName="level3hierChild" presStyleCnt="0"/>
      <dgm:spPr/>
    </dgm:pt>
  </dgm:ptLst>
  <dgm:cxnLst>
    <dgm:cxn modelId="{86B1666F-58BF-B24F-A36C-A0213540364F}" type="presOf" srcId="{477256E8-A58A-7443-A92A-72AEE8BCE598}" destId="{CC437223-32CE-8343-BC15-520133332E83}" srcOrd="0" destOrd="0" presId="urn:microsoft.com/office/officeart/2008/layout/HorizontalMultiLevelHierarchy"/>
    <dgm:cxn modelId="{8F65A4BF-28AF-8549-A80B-8181C8909A11}" type="presOf" srcId="{D25E2181-8707-724A-BDF8-D7427E763C3C}" destId="{682BB22D-3FA4-BE4D-8187-619ECB6192A6}" srcOrd="1" destOrd="0" presId="urn:microsoft.com/office/officeart/2008/layout/HorizontalMultiLevelHierarchy"/>
    <dgm:cxn modelId="{54E34D63-B0D7-F243-BD4D-98DB47D2FFEC}" type="presOf" srcId="{F3547185-A314-304C-8E4C-3826347A7C8A}" destId="{497EBD31-FD21-C845-8FDC-3F751558416A}" srcOrd="0" destOrd="0" presId="urn:microsoft.com/office/officeart/2008/layout/HorizontalMultiLevelHierarchy"/>
    <dgm:cxn modelId="{415B2414-36A3-C34A-B120-F69802F44154}" type="presOf" srcId="{2434895E-78B0-204F-95F9-EBEC7E3ED591}" destId="{572FC0D3-57FC-4142-8B92-0475CA96B358}" srcOrd="1" destOrd="0" presId="urn:microsoft.com/office/officeart/2008/layout/HorizontalMultiLevelHierarchy"/>
    <dgm:cxn modelId="{137C98C2-21B0-884A-82BC-742076D8187F}" srcId="{477256E8-A58A-7443-A92A-72AEE8BCE598}" destId="{ACC25129-F217-9141-BCC3-5274B08DA134}" srcOrd="0" destOrd="0" parTransId="{D188F59F-4E97-844B-B73C-2C3A9D3FA78F}" sibTransId="{75AD6D63-42CB-4045-84C9-D144ACA7AF5D}"/>
    <dgm:cxn modelId="{641610D5-E0BC-E44B-8437-01E14C60B7F5}" srcId="{ACC25129-F217-9141-BCC3-5274B08DA134}" destId="{BEB234B3-2BEE-2644-865D-50DD16BBFC7D}" srcOrd="3" destOrd="0" parTransId="{E185DEA0-38E8-734B-AA1C-3061A6348CCD}" sibTransId="{8EC541A4-1EDD-D046-94D3-694C1CB44319}"/>
    <dgm:cxn modelId="{7EFDE665-043B-9D47-B843-560FFAE72BBE}" srcId="{ACC25129-F217-9141-BCC3-5274B08DA134}" destId="{F3547185-A314-304C-8E4C-3826347A7C8A}" srcOrd="2" destOrd="0" parTransId="{D25E2181-8707-724A-BDF8-D7427E763C3C}" sibTransId="{7CD382BE-AF72-A94C-B6EF-53C1919E381E}"/>
    <dgm:cxn modelId="{BECFAC3F-F62C-4C4D-82D9-FDBBE2A0ECC1}" type="presOf" srcId="{2434895E-78B0-204F-95F9-EBEC7E3ED591}" destId="{7DF3708D-AFAA-1C43-8F51-87B16153B963}" srcOrd="0" destOrd="0" presId="urn:microsoft.com/office/officeart/2008/layout/HorizontalMultiLevelHierarchy"/>
    <dgm:cxn modelId="{5D72BEB6-4371-1344-B271-49DE2E3651BE}" type="presOf" srcId="{62C24E33-6D63-F94F-88E7-1DC862A7462D}" destId="{2FDAB50A-283F-0D46-B18D-D8029BBE02B5}" srcOrd="0" destOrd="0" presId="urn:microsoft.com/office/officeart/2008/layout/HorizontalMultiLevelHierarchy"/>
    <dgm:cxn modelId="{D9990B09-BB95-274F-8E8B-2C73E9EA50A4}" type="presOf" srcId="{BEB234B3-2BEE-2644-865D-50DD16BBFC7D}" destId="{6522C66F-5428-BC48-B414-B5FF6306D865}" srcOrd="0" destOrd="0" presId="urn:microsoft.com/office/officeart/2008/layout/HorizontalMultiLevelHierarchy"/>
    <dgm:cxn modelId="{A84B1BF3-71C9-F94F-BFC8-F0DA53F38721}" type="presOf" srcId="{ACC25129-F217-9141-BCC3-5274B08DA134}" destId="{3F2650BB-C07F-1E4C-A31B-7CB8F4E808D8}" srcOrd="0" destOrd="0" presId="urn:microsoft.com/office/officeart/2008/layout/HorizontalMultiLevelHierarchy"/>
    <dgm:cxn modelId="{D0D1AFB5-7F87-A848-B0E5-0AD645B6ECDA}" type="presOf" srcId="{D25E2181-8707-724A-BDF8-D7427E763C3C}" destId="{A4800106-BFB2-D34C-8F73-BD3133818280}" srcOrd="0" destOrd="0" presId="urn:microsoft.com/office/officeart/2008/layout/HorizontalMultiLevelHierarchy"/>
    <dgm:cxn modelId="{616C8D69-3B02-3C4D-B354-4F14BA945BCA}" type="presOf" srcId="{E185DEA0-38E8-734B-AA1C-3061A6348CCD}" destId="{A574EEC9-27EA-D145-BC9C-E6F3E12D04F0}" srcOrd="1" destOrd="0" presId="urn:microsoft.com/office/officeart/2008/layout/HorizontalMultiLevelHierarchy"/>
    <dgm:cxn modelId="{2BBF47B9-7CB0-CB47-B54F-DA1EAA3CBDB2}" type="presOf" srcId="{6D9D394D-5D7C-4B45-9BC4-F2EEE278FA4B}" destId="{469F440D-8F79-2D4B-801C-4976D56DB7EA}" srcOrd="1" destOrd="0" presId="urn:microsoft.com/office/officeart/2008/layout/HorizontalMultiLevelHierarchy"/>
    <dgm:cxn modelId="{62516C96-1E69-2544-A9AC-592C20AAD838}" type="presOf" srcId="{19013496-C72C-C54D-B9F4-86C8A1169853}" destId="{DA83EEB1-7B7E-EC4B-947D-622EC3B2CE43}" srcOrd="0" destOrd="0" presId="urn:microsoft.com/office/officeart/2008/layout/HorizontalMultiLevelHierarchy"/>
    <dgm:cxn modelId="{5566CF49-CFC5-9349-8CFB-D33A90709CA0}" type="presOf" srcId="{E185DEA0-38E8-734B-AA1C-3061A6348CCD}" destId="{0AA82FD4-CCDD-2245-ABD2-2D2FF12A515F}" srcOrd="0" destOrd="0" presId="urn:microsoft.com/office/officeart/2008/layout/HorizontalMultiLevelHierarchy"/>
    <dgm:cxn modelId="{F735C642-5A1A-724C-B52A-1AD45F753698}" srcId="{ACC25129-F217-9141-BCC3-5274B08DA134}" destId="{62C24E33-6D63-F94F-88E7-1DC862A7462D}" srcOrd="1" destOrd="0" parTransId="{2434895E-78B0-204F-95F9-EBEC7E3ED591}" sibTransId="{9666D257-28BD-DE4E-8B6A-5B684DD8C127}"/>
    <dgm:cxn modelId="{097356B5-603F-1448-A97C-E4BF889FEA8B}" srcId="{ACC25129-F217-9141-BCC3-5274B08DA134}" destId="{19013496-C72C-C54D-B9F4-86C8A1169853}" srcOrd="0" destOrd="0" parTransId="{6D9D394D-5D7C-4B45-9BC4-F2EEE278FA4B}" sibTransId="{AF7F87A4-179F-8544-A2DC-14E62B7168CE}"/>
    <dgm:cxn modelId="{38BD9835-7E08-0447-B06C-F3697CE2579F}" type="presOf" srcId="{6D9D394D-5D7C-4B45-9BC4-F2EEE278FA4B}" destId="{E2DB14B2-42D3-C643-BE6A-37F0848671DD}" srcOrd="0" destOrd="0" presId="urn:microsoft.com/office/officeart/2008/layout/HorizontalMultiLevelHierarchy"/>
    <dgm:cxn modelId="{F5AA8FB5-E66E-264E-B9FC-C5C3A061D28C}" type="presParOf" srcId="{CC437223-32CE-8343-BC15-520133332E83}" destId="{EEE34D9A-8E80-C045-82FA-1B0FB024A7A5}" srcOrd="0" destOrd="0" presId="urn:microsoft.com/office/officeart/2008/layout/HorizontalMultiLevelHierarchy"/>
    <dgm:cxn modelId="{476D58F2-0609-A348-80A6-510BC8258CD0}" type="presParOf" srcId="{EEE34D9A-8E80-C045-82FA-1B0FB024A7A5}" destId="{3F2650BB-C07F-1E4C-A31B-7CB8F4E808D8}" srcOrd="0" destOrd="0" presId="urn:microsoft.com/office/officeart/2008/layout/HorizontalMultiLevelHierarchy"/>
    <dgm:cxn modelId="{ECF1AC6B-FEA3-EE48-9D0A-7A21442B9377}" type="presParOf" srcId="{EEE34D9A-8E80-C045-82FA-1B0FB024A7A5}" destId="{C601EA57-C6C4-8540-9BF2-B865556E5485}" srcOrd="1" destOrd="0" presId="urn:microsoft.com/office/officeart/2008/layout/HorizontalMultiLevelHierarchy"/>
    <dgm:cxn modelId="{80AB8401-84AE-BF40-A40E-9CA779B04974}" type="presParOf" srcId="{C601EA57-C6C4-8540-9BF2-B865556E5485}" destId="{E2DB14B2-42D3-C643-BE6A-37F0848671DD}" srcOrd="0" destOrd="0" presId="urn:microsoft.com/office/officeart/2008/layout/HorizontalMultiLevelHierarchy"/>
    <dgm:cxn modelId="{C283E149-DDE1-7840-B47D-42AE7DC30229}" type="presParOf" srcId="{E2DB14B2-42D3-C643-BE6A-37F0848671DD}" destId="{469F440D-8F79-2D4B-801C-4976D56DB7EA}" srcOrd="0" destOrd="0" presId="urn:microsoft.com/office/officeart/2008/layout/HorizontalMultiLevelHierarchy"/>
    <dgm:cxn modelId="{C53B541C-075C-9B4C-94C6-DE0DB0F44827}" type="presParOf" srcId="{C601EA57-C6C4-8540-9BF2-B865556E5485}" destId="{7597E978-5BD7-4640-B5A6-0F3BEA0868E4}" srcOrd="1" destOrd="0" presId="urn:microsoft.com/office/officeart/2008/layout/HorizontalMultiLevelHierarchy"/>
    <dgm:cxn modelId="{6D8583D5-278D-7F4A-ABC8-E770DA01E4FB}" type="presParOf" srcId="{7597E978-5BD7-4640-B5A6-0F3BEA0868E4}" destId="{DA83EEB1-7B7E-EC4B-947D-622EC3B2CE43}" srcOrd="0" destOrd="0" presId="urn:microsoft.com/office/officeart/2008/layout/HorizontalMultiLevelHierarchy"/>
    <dgm:cxn modelId="{4D6B992A-06DB-8444-9545-CD45CFD3FBF7}" type="presParOf" srcId="{7597E978-5BD7-4640-B5A6-0F3BEA0868E4}" destId="{328BD920-F93C-7F40-8EAC-4A30CDA2DB51}" srcOrd="1" destOrd="0" presId="urn:microsoft.com/office/officeart/2008/layout/HorizontalMultiLevelHierarchy"/>
    <dgm:cxn modelId="{3B07CB90-7706-0E43-BB3C-4AFAB10B73BB}" type="presParOf" srcId="{C601EA57-C6C4-8540-9BF2-B865556E5485}" destId="{7DF3708D-AFAA-1C43-8F51-87B16153B963}" srcOrd="2" destOrd="0" presId="urn:microsoft.com/office/officeart/2008/layout/HorizontalMultiLevelHierarchy"/>
    <dgm:cxn modelId="{434A2CE6-DADA-544E-A444-47BFEEF24532}" type="presParOf" srcId="{7DF3708D-AFAA-1C43-8F51-87B16153B963}" destId="{572FC0D3-57FC-4142-8B92-0475CA96B358}" srcOrd="0" destOrd="0" presId="urn:microsoft.com/office/officeart/2008/layout/HorizontalMultiLevelHierarchy"/>
    <dgm:cxn modelId="{C0581EEA-3D27-E948-B65A-74E3309CF5E9}" type="presParOf" srcId="{C601EA57-C6C4-8540-9BF2-B865556E5485}" destId="{4CE5F83A-668D-4342-B8D6-C74130AD6F6E}" srcOrd="3" destOrd="0" presId="urn:microsoft.com/office/officeart/2008/layout/HorizontalMultiLevelHierarchy"/>
    <dgm:cxn modelId="{C077BEB3-44E2-5F4E-9C5D-A1E46E91C317}" type="presParOf" srcId="{4CE5F83A-668D-4342-B8D6-C74130AD6F6E}" destId="{2FDAB50A-283F-0D46-B18D-D8029BBE02B5}" srcOrd="0" destOrd="0" presId="urn:microsoft.com/office/officeart/2008/layout/HorizontalMultiLevelHierarchy"/>
    <dgm:cxn modelId="{C3038813-A716-6E4E-A5AA-7CEC66A35D53}" type="presParOf" srcId="{4CE5F83A-668D-4342-B8D6-C74130AD6F6E}" destId="{E5A7FD11-C3DA-F746-8C4C-AA7CB0179A6F}" srcOrd="1" destOrd="0" presId="urn:microsoft.com/office/officeart/2008/layout/HorizontalMultiLevelHierarchy"/>
    <dgm:cxn modelId="{6D041566-FBA2-E748-B2C3-AE4926D1B761}" type="presParOf" srcId="{C601EA57-C6C4-8540-9BF2-B865556E5485}" destId="{A4800106-BFB2-D34C-8F73-BD3133818280}" srcOrd="4" destOrd="0" presId="urn:microsoft.com/office/officeart/2008/layout/HorizontalMultiLevelHierarchy"/>
    <dgm:cxn modelId="{F40E495C-40E2-994E-8614-95FA314CA87D}" type="presParOf" srcId="{A4800106-BFB2-D34C-8F73-BD3133818280}" destId="{682BB22D-3FA4-BE4D-8187-619ECB6192A6}" srcOrd="0" destOrd="0" presId="urn:microsoft.com/office/officeart/2008/layout/HorizontalMultiLevelHierarchy"/>
    <dgm:cxn modelId="{269E3D3C-73E1-564C-9455-ED50BAE34652}" type="presParOf" srcId="{C601EA57-C6C4-8540-9BF2-B865556E5485}" destId="{9E5DE422-5C72-AE47-914E-FBC5786809E0}" srcOrd="5" destOrd="0" presId="urn:microsoft.com/office/officeart/2008/layout/HorizontalMultiLevelHierarchy"/>
    <dgm:cxn modelId="{F438E60E-95E7-1E4D-B757-21ADA1C97ECB}" type="presParOf" srcId="{9E5DE422-5C72-AE47-914E-FBC5786809E0}" destId="{497EBD31-FD21-C845-8FDC-3F751558416A}" srcOrd="0" destOrd="0" presId="urn:microsoft.com/office/officeart/2008/layout/HorizontalMultiLevelHierarchy"/>
    <dgm:cxn modelId="{B481BFBF-8E1D-8D46-B463-AF7C4AC10025}" type="presParOf" srcId="{9E5DE422-5C72-AE47-914E-FBC5786809E0}" destId="{F7C5DB21-CADB-1849-BA08-DA6C262CB160}" srcOrd="1" destOrd="0" presId="urn:microsoft.com/office/officeart/2008/layout/HorizontalMultiLevelHierarchy"/>
    <dgm:cxn modelId="{C9CB4A42-5E29-D94C-A8A9-70647E184E01}" type="presParOf" srcId="{C601EA57-C6C4-8540-9BF2-B865556E5485}" destId="{0AA82FD4-CCDD-2245-ABD2-2D2FF12A515F}" srcOrd="6" destOrd="0" presId="urn:microsoft.com/office/officeart/2008/layout/HorizontalMultiLevelHierarchy"/>
    <dgm:cxn modelId="{18BEC96D-7FC2-D049-BE37-690B30926ACE}" type="presParOf" srcId="{0AA82FD4-CCDD-2245-ABD2-2D2FF12A515F}" destId="{A574EEC9-27EA-D145-BC9C-E6F3E12D04F0}" srcOrd="0" destOrd="0" presId="urn:microsoft.com/office/officeart/2008/layout/HorizontalMultiLevelHierarchy"/>
    <dgm:cxn modelId="{1FB00B46-758D-6E43-911C-E14260EACA1E}" type="presParOf" srcId="{C601EA57-C6C4-8540-9BF2-B865556E5485}" destId="{71DC5B96-8931-CD41-A64D-A5E2B091C835}" srcOrd="7" destOrd="0" presId="urn:microsoft.com/office/officeart/2008/layout/HorizontalMultiLevelHierarchy"/>
    <dgm:cxn modelId="{39251F9C-EB61-B846-A913-640DE49E12C3}" type="presParOf" srcId="{71DC5B96-8931-CD41-A64D-A5E2B091C835}" destId="{6522C66F-5428-BC48-B414-B5FF6306D865}" srcOrd="0" destOrd="0" presId="urn:microsoft.com/office/officeart/2008/layout/HorizontalMultiLevelHierarchy"/>
    <dgm:cxn modelId="{F9D8EB84-2CA3-1846-9F1E-6AD4FF9C49B7}" type="presParOf" srcId="{71DC5B96-8931-CD41-A64D-A5E2B091C835}" destId="{05F3BBA6-82C4-CC4E-8B63-73D57E314BD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1A5ACD1-06F4-1049-9AD9-22D0F81A6D08}" type="doc">
      <dgm:prSet loTypeId="urn:microsoft.com/office/officeart/2009/3/layout/CircleRelationship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62EE73E-EE54-1F4B-9837-BD47B0416709}">
      <dgm:prSet phldrT="[Text]" custT="1"/>
      <dgm:spPr/>
      <dgm:t>
        <a:bodyPr/>
        <a:lstStyle/>
        <a:p>
          <a:r>
            <a:rPr lang="en-US" sz="2600" b="1" dirty="0" smtClean="0">
              <a:solidFill>
                <a:schemeClr val="tx1"/>
              </a:solidFill>
            </a:rPr>
            <a:t>Proses</a:t>
          </a:r>
          <a:r>
            <a:rPr lang="en-US" sz="2600" b="1" baseline="0" dirty="0" smtClean="0">
              <a:solidFill>
                <a:schemeClr val="tx1"/>
              </a:solidFill>
            </a:rPr>
            <a:t> </a:t>
          </a:r>
          <a:r>
            <a:rPr lang="en-US" sz="2600" b="1" baseline="0" dirty="0" err="1" smtClean="0">
              <a:solidFill>
                <a:schemeClr val="tx1"/>
              </a:solidFill>
            </a:rPr>
            <a:t>mempengaruhi</a:t>
          </a:r>
          <a:r>
            <a:rPr lang="en-US" sz="2600" b="1" baseline="0" dirty="0" smtClean="0">
              <a:solidFill>
                <a:schemeClr val="tx1"/>
              </a:solidFill>
            </a:rPr>
            <a:t> </a:t>
          </a:r>
          <a:r>
            <a:rPr lang="en-US" sz="2600" b="1" baseline="0" dirty="0" err="1" smtClean="0">
              <a:solidFill>
                <a:schemeClr val="tx1"/>
              </a:solidFill>
            </a:rPr>
            <a:t>persepsi</a:t>
          </a:r>
          <a:r>
            <a:rPr lang="en-US" sz="2600" b="1" baseline="0" dirty="0" smtClean="0">
              <a:solidFill>
                <a:schemeClr val="tx1"/>
              </a:solidFill>
            </a:rPr>
            <a:t> orang lain </a:t>
          </a:r>
          <a:r>
            <a:rPr lang="en-US" sz="2600" b="1" baseline="0" dirty="0" err="1" smtClean="0">
              <a:solidFill>
                <a:schemeClr val="tx1"/>
              </a:solidFill>
            </a:rPr>
            <a:t>mengenai</a:t>
          </a:r>
          <a:r>
            <a:rPr lang="en-US" sz="2600" b="1" baseline="0" dirty="0" smtClean="0">
              <a:solidFill>
                <a:schemeClr val="tx1"/>
              </a:solidFill>
            </a:rPr>
            <a:t> </a:t>
          </a:r>
          <a:r>
            <a:rPr lang="en-US" sz="2600" b="1" baseline="0" dirty="0" err="1" smtClean="0">
              <a:solidFill>
                <a:schemeClr val="tx1"/>
              </a:solidFill>
            </a:rPr>
            <a:t>diri</a:t>
          </a:r>
          <a:r>
            <a:rPr lang="en-US" sz="2600" b="1" baseline="0" dirty="0" smtClean="0">
              <a:solidFill>
                <a:schemeClr val="tx1"/>
              </a:solidFill>
            </a:rPr>
            <a:t> </a:t>
          </a:r>
          <a:r>
            <a:rPr lang="en-US" sz="2600" b="1" baseline="0" dirty="0" err="1" smtClean="0">
              <a:solidFill>
                <a:schemeClr val="tx1"/>
              </a:solidFill>
            </a:rPr>
            <a:t>kita</a:t>
          </a:r>
          <a:endParaRPr lang="en-US" sz="2600" b="1" dirty="0">
            <a:solidFill>
              <a:schemeClr val="tx1"/>
            </a:solidFill>
          </a:endParaRPr>
        </a:p>
      </dgm:t>
    </dgm:pt>
    <dgm:pt modelId="{9050AF5E-22CA-C949-9856-C329F72E7B78}" type="parTrans" cxnId="{82C8BAFB-E7C9-7D46-8DC0-0F596AC9E7C4}">
      <dgm:prSet/>
      <dgm:spPr/>
      <dgm:t>
        <a:bodyPr/>
        <a:lstStyle/>
        <a:p>
          <a:endParaRPr lang="en-US"/>
        </a:p>
      </dgm:t>
    </dgm:pt>
    <dgm:pt modelId="{0AE965F2-1BB6-F049-A856-12244C17C817}" type="sibTrans" cxnId="{82C8BAFB-E7C9-7D46-8DC0-0F596AC9E7C4}">
      <dgm:prSet/>
      <dgm:spPr/>
      <dgm:t>
        <a:bodyPr/>
        <a:lstStyle/>
        <a:p>
          <a:endParaRPr lang="en-US"/>
        </a:p>
      </dgm:t>
    </dgm:pt>
    <dgm:pt modelId="{388D33D3-36F0-1146-9934-FC5B3CB4817F}">
      <dgm:prSet phldrT="[Text]" phldr="1"/>
      <dgm:spPr/>
      <dgm:t>
        <a:bodyPr/>
        <a:lstStyle/>
        <a:p>
          <a:endParaRPr lang="en-US"/>
        </a:p>
      </dgm:t>
    </dgm:pt>
    <dgm:pt modelId="{68AF3BC2-2F4B-C34F-98DE-8E61EDAC638D}" type="parTrans" cxnId="{5A237EAA-D391-3B4C-A6A5-11D2F4D7D65C}">
      <dgm:prSet/>
      <dgm:spPr/>
      <dgm:t>
        <a:bodyPr/>
        <a:lstStyle/>
        <a:p>
          <a:endParaRPr lang="en-US"/>
        </a:p>
      </dgm:t>
    </dgm:pt>
    <dgm:pt modelId="{AB51DADF-68F1-F548-BCF8-F3F08BB1AB70}" type="sibTrans" cxnId="{5A237EAA-D391-3B4C-A6A5-11D2F4D7D65C}">
      <dgm:prSet/>
      <dgm:spPr/>
      <dgm:t>
        <a:bodyPr/>
        <a:lstStyle/>
        <a:p>
          <a:endParaRPr lang="en-US"/>
        </a:p>
      </dgm:t>
    </dgm:pt>
    <dgm:pt modelId="{53B05070-BDE0-A146-ACF3-D70A2C5D7039}">
      <dgm:prSet phldrT="[Text]" phldr="1"/>
      <dgm:spPr/>
      <dgm:t>
        <a:bodyPr/>
        <a:lstStyle/>
        <a:p>
          <a:endParaRPr lang="en-US"/>
        </a:p>
      </dgm:t>
    </dgm:pt>
    <dgm:pt modelId="{4F4FC6C7-9BA5-FF45-8B08-4F19914E5402}" type="parTrans" cxnId="{6C6EA682-CC53-764D-B691-45FB98609974}">
      <dgm:prSet/>
      <dgm:spPr/>
      <dgm:t>
        <a:bodyPr/>
        <a:lstStyle/>
        <a:p>
          <a:endParaRPr lang="en-US"/>
        </a:p>
      </dgm:t>
    </dgm:pt>
    <dgm:pt modelId="{4661509C-7D8F-3843-BE81-4E0AC401F250}" type="sibTrans" cxnId="{6C6EA682-CC53-764D-B691-45FB98609974}">
      <dgm:prSet/>
      <dgm:spPr/>
      <dgm:t>
        <a:bodyPr/>
        <a:lstStyle/>
        <a:p>
          <a:endParaRPr lang="en-US"/>
        </a:p>
      </dgm:t>
    </dgm:pt>
    <dgm:pt modelId="{2AA831EA-DD44-1F4F-8B30-287754ECA94E}" type="pres">
      <dgm:prSet presAssocID="{D1A5ACD1-06F4-1049-9AD9-22D0F81A6D0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4DA73C85-1778-BD48-9359-782F77014CBD}" type="pres">
      <dgm:prSet presAssocID="{F62EE73E-EE54-1F4B-9837-BD47B0416709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26F4873F-D9C3-B741-AF74-F0986A2B255A}" type="pres">
      <dgm:prSet presAssocID="{F62EE73E-EE54-1F4B-9837-BD47B0416709}" presName="Accent1" presStyleLbl="node1" presStyleIdx="0" presStyleCnt="13"/>
      <dgm:spPr/>
    </dgm:pt>
    <dgm:pt modelId="{F8F83A84-62CD-BA4B-9126-227ABDFD4980}" type="pres">
      <dgm:prSet presAssocID="{F62EE73E-EE54-1F4B-9837-BD47B0416709}" presName="Accent2" presStyleLbl="node1" presStyleIdx="1" presStyleCnt="13"/>
      <dgm:spPr/>
    </dgm:pt>
    <dgm:pt modelId="{A4321DCD-5495-8647-8526-65F2A6D57387}" type="pres">
      <dgm:prSet presAssocID="{F62EE73E-EE54-1F4B-9837-BD47B0416709}" presName="Accent3" presStyleLbl="node1" presStyleIdx="2" presStyleCnt="13"/>
      <dgm:spPr/>
    </dgm:pt>
    <dgm:pt modelId="{8FE971A5-9103-744B-89E8-5DF6E774CDDD}" type="pres">
      <dgm:prSet presAssocID="{F62EE73E-EE54-1F4B-9837-BD47B0416709}" presName="Accent4" presStyleLbl="node1" presStyleIdx="3" presStyleCnt="13"/>
      <dgm:spPr/>
    </dgm:pt>
    <dgm:pt modelId="{56309062-8D6E-B44B-8E8A-22A46A11C92E}" type="pres">
      <dgm:prSet presAssocID="{F62EE73E-EE54-1F4B-9837-BD47B0416709}" presName="Accent5" presStyleLbl="node1" presStyleIdx="4" presStyleCnt="13" custLinFactX="-22886" custLinFactY="-58876" custLinFactNeighborX="-100000" custLinFactNeighborY="-100000"/>
      <dgm:spPr/>
    </dgm:pt>
    <dgm:pt modelId="{DC241732-C52A-344A-8114-AF973CB67FAA}" type="pres">
      <dgm:prSet presAssocID="{F62EE73E-EE54-1F4B-9837-BD47B0416709}" presName="Accent6" presStyleLbl="node1" presStyleIdx="5" presStyleCnt="13" custLinFactY="87762" custLinFactNeighborX="-86743" custLinFactNeighborY="100000"/>
      <dgm:spPr/>
    </dgm:pt>
    <dgm:pt modelId="{A5E62FEC-553B-1B41-89F6-F88A632964AD}" type="pres">
      <dgm:prSet presAssocID="{388D33D3-36F0-1146-9934-FC5B3CB4817F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38AE790-BE6A-FA40-963D-7879B05D74ED}" type="pres">
      <dgm:prSet presAssocID="{388D33D3-36F0-1146-9934-FC5B3CB4817F}" presName="Accent7" presStyleCnt="0"/>
      <dgm:spPr/>
    </dgm:pt>
    <dgm:pt modelId="{4295CD5D-C4D1-6E48-9648-604CEDCD72E5}" type="pres">
      <dgm:prSet presAssocID="{388D33D3-36F0-1146-9934-FC5B3CB4817F}" presName="AccentHold1" presStyleLbl="node1" presStyleIdx="7" presStyleCnt="13" custLinFactNeighborX="10608" custLinFactNeighborY="-99449"/>
      <dgm:spPr/>
    </dgm:pt>
    <dgm:pt modelId="{23ACD9FD-7C8D-F543-95FA-FB67BD6433CD}" type="pres">
      <dgm:prSet presAssocID="{388D33D3-36F0-1146-9934-FC5B3CB4817F}" presName="Accent8" presStyleCnt="0"/>
      <dgm:spPr/>
    </dgm:pt>
    <dgm:pt modelId="{1E152150-9B46-0347-852C-4EDB201EB4E9}" type="pres">
      <dgm:prSet presAssocID="{388D33D3-36F0-1146-9934-FC5B3CB4817F}" presName="AccentHold2" presStyleLbl="node1" presStyleIdx="8" presStyleCnt="13"/>
      <dgm:spPr/>
    </dgm:pt>
    <dgm:pt modelId="{CEAF51A1-6E69-F542-8B20-815440F2AFF3}" type="pres">
      <dgm:prSet presAssocID="{53B05070-BDE0-A146-ACF3-D70A2C5D7039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76D4E8C-15DE-4D4E-8C78-67247384113F}" type="pres">
      <dgm:prSet presAssocID="{53B05070-BDE0-A146-ACF3-D70A2C5D7039}" presName="Accent9" presStyleCnt="0"/>
      <dgm:spPr/>
    </dgm:pt>
    <dgm:pt modelId="{5257EEFE-4917-8E44-8732-F25581C93692}" type="pres">
      <dgm:prSet presAssocID="{53B05070-BDE0-A146-ACF3-D70A2C5D7039}" presName="AccentHold1" presStyleLbl="node1" presStyleIdx="10" presStyleCnt="13"/>
      <dgm:spPr/>
    </dgm:pt>
    <dgm:pt modelId="{F5202081-5770-A842-BF26-221D5C31C926}" type="pres">
      <dgm:prSet presAssocID="{53B05070-BDE0-A146-ACF3-D70A2C5D7039}" presName="Accent10" presStyleCnt="0"/>
      <dgm:spPr/>
    </dgm:pt>
    <dgm:pt modelId="{0BC47B29-D1F1-984A-8EC8-F382E0DABF6F}" type="pres">
      <dgm:prSet presAssocID="{53B05070-BDE0-A146-ACF3-D70A2C5D7039}" presName="AccentHold2" presStyleLbl="node1" presStyleIdx="11" presStyleCnt="13"/>
      <dgm:spPr/>
    </dgm:pt>
    <dgm:pt modelId="{1C7A8A9E-3AFE-DE4D-8284-84242152D062}" type="pres">
      <dgm:prSet presAssocID="{53B05070-BDE0-A146-ACF3-D70A2C5D7039}" presName="Accent11" presStyleCnt="0"/>
      <dgm:spPr/>
    </dgm:pt>
    <dgm:pt modelId="{D4C62FB2-12A6-6A4C-A919-0C5B482A44DE}" type="pres">
      <dgm:prSet presAssocID="{53B05070-BDE0-A146-ACF3-D70A2C5D7039}" presName="AccentHold3" presStyleLbl="node1" presStyleIdx="12" presStyleCnt="13" custLinFactY="100000" custLinFactNeighborY="116648"/>
      <dgm:spPr/>
    </dgm:pt>
  </dgm:ptLst>
  <dgm:cxnLst>
    <dgm:cxn modelId="{FC72C4EF-A2D3-E042-B06B-B2130EAC78DD}" type="presOf" srcId="{53B05070-BDE0-A146-ACF3-D70A2C5D7039}" destId="{CEAF51A1-6E69-F542-8B20-815440F2AFF3}" srcOrd="0" destOrd="0" presId="urn:microsoft.com/office/officeart/2009/3/layout/CircleRelationship"/>
    <dgm:cxn modelId="{6C6EA682-CC53-764D-B691-45FB98609974}" srcId="{F62EE73E-EE54-1F4B-9837-BD47B0416709}" destId="{53B05070-BDE0-A146-ACF3-D70A2C5D7039}" srcOrd="1" destOrd="0" parTransId="{4F4FC6C7-9BA5-FF45-8B08-4F19914E5402}" sibTransId="{4661509C-7D8F-3843-BE81-4E0AC401F250}"/>
    <dgm:cxn modelId="{5A237EAA-D391-3B4C-A6A5-11D2F4D7D65C}" srcId="{F62EE73E-EE54-1F4B-9837-BD47B0416709}" destId="{388D33D3-36F0-1146-9934-FC5B3CB4817F}" srcOrd="0" destOrd="0" parTransId="{68AF3BC2-2F4B-C34F-98DE-8E61EDAC638D}" sibTransId="{AB51DADF-68F1-F548-BCF8-F3F08BB1AB70}"/>
    <dgm:cxn modelId="{82C8BAFB-E7C9-7D46-8DC0-0F596AC9E7C4}" srcId="{D1A5ACD1-06F4-1049-9AD9-22D0F81A6D08}" destId="{F62EE73E-EE54-1F4B-9837-BD47B0416709}" srcOrd="0" destOrd="0" parTransId="{9050AF5E-22CA-C949-9856-C329F72E7B78}" sibTransId="{0AE965F2-1BB6-F049-A856-12244C17C817}"/>
    <dgm:cxn modelId="{BB69109A-6134-1A4C-9EA8-5AFB25F2F6E3}" type="presOf" srcId="{388D33D3-36F0-1146-9934-FC5B3CB4817F}" destId="{A5E62FEC-553B-1B41-89F6-F88A632964AD}" srcOrd="0" destOrd="0" presId="urn:microsoft.com/office/officeart/2009/3/layout/CircleRelationship"/>
    <dgm:cxn modelId="{416130DC-D6DA-5042-B346-7269F082CF3B}" type="presOf" srcId="{F62EE73E-EE54-1F4B-9837-BD47B0416709}" destId="{4DA73C85-1778-BD48-9359-782F77014CBD}" srcOrd="0" destOrd="0" presId="urn:microsoft.com/office/officeart/2009/3/layout/CircleRelationship"/>
    <dgm:cxn modelId="{02AC7BAC-4A18-0D4B-B830-E1F54F761BFD}" type="presOf" srcId="{D1A5ACD1-06F4-1049-9AD9-22D0F81A6D08}" destId="{2AA831EA-DD44-1F4F-8B30-287754ECA94E}" srcOrd="0" destOrd="0" presId="urn:microsoft.com/office/officeart/2009/3/layout/CircleRelationship"/>
    <dgm:cxn modelId="{24E3583C-598E-5944-9461-8557494EB447}" type="presParOf" srcId="{2AA831EA-DD44-1F4F-8B30-287754ECA94E}" destId="{4DA73C85-1778-BD48-9359-782F77014CBD}" srcOrd="0" destOrd="0" presId="urn:microsoft.com/office/officeart/2009/3/layout/CircleRelationship"/>
    <dgm:cxn modelId="{84D1EACC-4FCA-9147-9915-67D41E8B2B38}" type="presParOf" srcId="{2AA831EA-DD44-1F4F-8B30-287754ECA94E}" destId="{26F4873F-D9C3-B741-AF74-F0986A2B255A}" srcOrd="1" destOrd="0" presId="urn:microsoft.com/office/officeart/2009/3/layout/CircleRelationship"/>
    <dgm:cxn modelId="{DFF1EB48-00C7-A441-AC41-21148043353C}" type="presParOf" srcId="{2AA831EA-DD44-1F4F-8B30-287754ECA94E}" destId="{F8F83A84-62CD-BA4B-9126-227ABDFD4980}" srcOrd="2" destOrd="0" presId="urn:microsoft.com/office/officeart/2009/3/layout/CircleRelationship"/>
    <dgm:cxn modelId="{14326A13-6C29-6141-8FA3-A3EC676406E4}" type="presParOf" srcId="{2AA831EA-DD44-1F4F-8B30-287754ECA94E}" destId="{A4321DCD-5495-8647-8526-65F2A6D57387}" srcOrd="3" destOrd="0" presId="urn:microsoft.com/office/officeart/2009/3/layout/CircleRelationship"/>
    <dgm:cxn modelId="{2EBC552A-FA6B-D046-9197-CBF15D3B19B6}" type="presParOf" srcId="{2AA831EA-DD44-1F4F-8B30-287754ECA94E}" destId="{8FE971A5-9103-744B-89E8-5DF6E774CDDD}" srcOrd="4" destOrd="0" presId="urn:microsoft.com/office/officeart/2009/3/layout/CircleRelationship"/>
    <dgm:cxn modelId="{7303E7D1-2ED4-604B-85A0-24A4FF969CBE}" type="presParOf" srcId="{2AA831EA-DD44-1F4F-8B30-287754ECA94E}" destId="{56309062-8D6E-B44B-8E8A-22A46A11C92E}" srcOrd="5" destOrd="0" presId="urn:microsoft.com/office/officeart/2009/3/layout/CircleRelationship"/>
    <dgm:cxn modelId="{2E7DDB39-C2CE-2645-9CD8-97A7DD121EB0}" type="presParOf" srcId="{2AA831EA-DD44-1F4F-8B30-287754ECA94E}" destId="{DC241732-C52A-344A-8114-AF973CB67FAA}" srcOrd="6" destOrd="0" presId="urn:microsoft.com/office/officeart/2009/3/layout/CircleRelationship"/>
    <dgm:cxn modelId="{2B75C4AB-AF7F-5740-BF9A-397332638375}" type="presParOf" srcId="{2AA831EA-DD44-1F4F-8B30-287754ECA94E}" destId="{A5E62FEC-553B-1B41-89F6-F88A632964AD}" srcOrd="7" destOrd="0" presId="urn:microsoft.com/office/officeart/2009/3/layout/CircleRelationship"/>
    <dgm:cxn modelId="{D0BBE17E-974A-1144-A759-4322579DE065}" type="presParOf" srcId="{2AA831EA-DD44-1F4F-8B30-287754ECA94E}" destId="{F38AE790-BE6A-FA40-963D-7879B05D74ED}" srcOrd="8" destOrd="0" presId="urn:microsoft.com/office/officeart/2009/3/layout/CircleRelationship"/>
    <dgm:cxn modelId="{42E0F400-F9EF-3E4B-AD33-45703A525930}" type="presParOf" srcId="{F38AE790-BE6A-FA40-963D-7879B05D74ED}" destId="{4295CD5D-C4D1-6E48-9648-604CEDCD72E5}" srcOrd="0" destOrd="0" presId="urn:microsoft.com/office/officeart/2009/3/layout/CircleRelationship"/>
    <dgm:cxn modelId="{1E895E9F-1BD2-E04D-B453-16675A06BB82}" type="presParOf" srcId="{2AA831EA-DD44-1F4F-8B30-287754ECA94E}" destId="{23ACD9FD-7C8D-F543-95FA-FB67BD6433CD}" srcOrd="9" destOrd="0" presId="urn:microsoft.com/office/officeart/2009/3/layout/CircleRelationship"/>
    <dgm:cxn modelId="{7798A3D2-537F-1F4A-848D-A2B7AD5F58FE}" type="presParOf" srcId="{23ACD9FD-7C8D-F543-95FA-FB67BD6433CD}" destId="{1E152150-9B46-0347-852C-4EDB201EB4E9}" srcOrd="0" destOrd="0" presId="urn:microsoft.com/office/officeart/2009/3/layout/CircleRelationship"/>
    <dgm:cxn modelId="{C659E65C-1598-6045-8589-17F530B6542A}" type="presParOf" srcId="{2AA831EA-DD44-1F4F-8B30-287754ECA94E}" destId="{CEAF51A1-6E69-F542-8B20-815440F2AFF3}" srcOrd="10" destOrd="0" presId="urn:microsoft.com/office/officeart/2009/3/layout/CircleRelationship"/>
    <dgm:cxn modelId="{3D53532F-E825-184E-8E99-87B178F59B8C}" type="presParOf" srcId="{2AA831EA-DD44-1F4F-8B30-287754ECA94E}" destId="{776D4E8C-15DE-4D4E-8C78-67247384113F}" srcOrd="11" destOrd="0" presId="urn:microsoft.com/office/officeart/2009/3/layout/CircleRelationship"/>
    <dgm:cxn modelId="{3C8FD32C-8588-BD47-86ED-C331DD4E2859}" type="presParOf" srcId="{776D4E8C-15DE-4D4E-8C78-67247384113F}" destId="{5257EEFE-4917-8E44-8732-F25581C93692}" srcOrd="0" destOrd="0" presId="urn:microsoft.com/office/officeart/2009/3/layout/CircleRelationship"/>
    <dgm:cxn modelId="{DCE9E17F-1BD0-344D-B628-BE2363C31935}" type="presParOf" srcId="{2AA831EA-DD44-1F4F-8B30-287754ECA94E}" destId="{F5202081-5770-A842-BF26-221D5C31C926}" srcOrd="12" destOrd="0" presId="urn:microsoft.com/office/officeart/2009/3/layout/CircleRelationship"/>
    <dgm:cxn modelId="{C1CE0341-925C-3F4C-9FAC-96B49423694F}" type="presParOf" srcId="{F5202081-5770-A842-BF26-221D5C31C926}" destId="{0BC47B29-D1F1-984A-8EC8-F382E0DABF6F}" srcOrd="0" destOrd="0" presId="urn:microsoft.com/office/officeart/2009/3/layout/CircleRelationship"/>
    <dgm:cxn modelId="{6AF584ED-6911-294E-8C02-37F1FFB12B2F}" type="presParOf" srcId="{2AA831EA-DD44-1F4F-8B30-287754ECA94E}" destId="{1C7A8A9E-3AFE-DE4D-8284-84242152D062}" srcOrd="13" destOrd="0" presId="urn:microsoft.com/office/officeart/2009/3/layout/CircleRelationship"/>
    <dgm:cxn modelId="{FA9C6730-29B8-2641-9257-9BFAAFC5A318}" type="presParOf" srcId="{1C7A8A9E-3AFE-DE4D-8284-84242152D062}" destId="{D4C62FB2-12A6-6A4C-A919-0C5B482A44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5AE3BB2-0216-EE4B-976C-F18AEEEFEF78}" type="doc">
      <dgm:prSet loTypeId="urn:microsoft.com/office/officeart/2005/8/layout/vList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5CC0D15-01CA-174E-8576-9EF89D79F137}">
      <dgm:prSet phldrT="[Text]"/>
      <dgm:spPr/>
      <dgm:t>
        <a:bodyPr/>
        <a:lstStyle/>
        <a:p>
          <a:r>
            <a:rPr lang="en-US" dirty="0" smtClean="0"/>
            <a:t>Exemplification</a:t>
          </a:r>
          <a:endParaRPr lang="en-US" dirty="0"/>
        </a:p>
      </dgm:t>
    </dgm:pt>
    <dgm:pt modelId="{32BF9220-FC18-DF46-B69D-FACE6FF6E38F}" type="parTrans" cxnId="{EE6D5E02-7801-FB48-881C-227C06C7A169}">
      <dgm:prSet/>
      <dgm:spPr/>
      <dgm:t>
        <a:bodyPr/>
        <a:lstStyle/>
        <a:p>
          <a:endParaRPr lang="en-US"/>
        </a:p>
      </dgm:t>
    </dgm:pt>
    <dgm:pt modelId="{75756842-6FCC-B94F-AC71-909974F8374A}" type="sibTrans" cxnId="{EE6D5E02-7801-FB48-881C-227C06C7A169}">
      <dgm:prSet/>
      <dgm:spPr/>
      <dgm:t>
        <a:bodyPr/>
        <a:lstStyle/>
        <a:p>
          <a:endParaRPr lang="en-US"/>
        </a:p>
      </dgm:t>
    </dgm:pt>
    <dgm:pt modelId="{D2AE3712-A421-E247-B9AF-E4CB8EE27973}">
      <dgm:prSet phldrT="[Text]"/>
      <dgm:spPr/>
      <dgm:t>
        <a:bodyPr/>
        <a:lstStyle/>
        <a:p>
          <a:r>
            <a:rPr lang="en-US" dirty="0" err="1" smtClean="0"/>
            <a:t>Meliputi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yang </a:t>
          </a:r>
          <a:r>
            <a:rPr lang="en-US" dirty="0" err="1" smtClean="0"/>
            <a:t>ditujukan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baseline="0" dirty="0" smtClean="0"/>
            <a:t> </a:t>
          </a:r>
          <a:r>
            <a:rPr lang="en-US" baseline="0" dirty="0" err="1" smtClean="0"/>
            <a:t>memperlihatkan</a:t>
          </a:r>
          <a:r>
            <a:rPr lang="en-US" baseline="0" dirty="0" smtClean="0"/>
            <a:t> </a:t>
          </a:r>
          <a:r>
            <a:rPr lang="en-US" baseline="0" dirty="0" err="1" smtClean="0"/>
            <a:t>dedikasi</a:t>
          </a:r>
          <a:r>
            <a:rPr lang="en-US" baseline="0" dirty="0" smtClean="0"/>
            <a:t> </a:t>
          </a:r>
          <a:r>
            <a:rPr lang="en-US" baseline="0" dirty="0" err="1" smtClean="0"/>
            <a:t>dan</a:t>
          </a:r>
          <a:r>
            <a:rPr lang="en-US" baseline="0" dirty="0" smtClean="0"/>
            <a:t> </a:t>
          </a:r>
          <a:r>
            <a:rPr lang="en-US" baseline="0" dirty="0" err="1" smtClean="0"/>
            <a:t>loyalitas</a:t>
          </a:r>
          <a:r>
            <a:rPr lang="en-US" baseline="0" dirty="0" smtClean="0"/>
            <a:t> </a:t>
          </a:r>
          <a:r>
            <a:rPr lang="en-US" baseline="0" dirty="0" err="1" smtClean="0"/>
            <a:t>terhadap</a:t>
          </a:r>
          <a:r>
            <a:rPr lang="en-US" baseline="0" dirty="0" smtClean="0"/>
            <a:t> </a:t>
          </a:r>
          <a:r>
            <a:rPr lang="en-US" baseline="0" dirty="0" err="1" smtClean="0"/>
            <a:t>tujuan</a:t>
          </a:r>
          <a:r>
            <a:rPr lang="en-US" baseline="0" dirty="0" smtClean="0"/>
            <a:t>, </a:t>
          </a:r>
          <a:r>
            <a:rPr lang="en-US" baseline="0" dirty="0" err="1" smtClean="0"/>
            <a:t>organisasi</a:t>
          </a:r>
          <a:r>
            <a:rPr lang="en-US" baseline="0" dirty="0" smtClean="0"/>
            <a:t> </a:t>
          </a:r>
          <a:r>
            <a:rPr lang="en-US" baseline="0" dirty="0" err="1" smtClean="0"/>
            <a:t>atau</a:t>
          </a:r>
          <a:r>
            <a:rPr lang="en-US" baseline="0" dirty="0" smtClean="0"/>
            <a:t> </a:t>
          </a:r>
          <a:r>
            <a:rPr lang="en-US" baseline="0" dirty="0" err="1" smtClean="0"/>
            <a:t>anggota</a:t>
          </a:r>
          <a:r>
            <a:rPr lang="en-US" baseline="0" dirty="0" smtClean="0"/>
            <a:t>.</a:t>
          </a:r>
          <a:endParaRPr lang="en-US" dirty="0"/>
        </a:p>
      </dgm:t>
    </dgm:pt>
    <dgm:pt modelId="{5D72EF44-5D9B-674B-912D-F3059A4ADBC9}" type="parTrans" cxnId="{88F5443B-8B34-1E4D-BBF6-9A341CD6971F}">
      <dgm:prSet/>
      <dgm:spPr/>
      <dgm:t>
        <a:bodyPr/>
        <a:lstStyle/>
        <a:p>
          <a:endParaRPr lang="en-US"/>
        </a:p>
      </dgm:t>
    </dgm:pt>
    <dgm:pt modelId="{08C0546A-F22C-9C40-BC54-F55F56FCE0E3}" type="sibTrans" cxnId="{88F5443B-8B34-1E4D-BBF6-9A341CD6971F}">
      <dgm:prSet/>
      <dgm:spPr/>
      <dgm:t>
        <a:bodyPr/>
        <a:lstStyle/>
        <a:p>
          <a:endParaRPr lang="en-US"/>
        </a:p>
      </dgm:t>
    </dgm:pt>
    <dgm:pt modelId="{AF6B45BD-DF84-AD47-9F4B-7DC1B7DBE873}">
      <dgm:prSet phldrT="[Text]"/>
      <dgm:spPr/>
      <dgm:t>
        <a:bodyPr/>
        <a:lstStyle/>
        <a:p>
          <a:r>
            <a:rPr lang="en-US" dirty="0" smtClean="0"/>
            <a:t>Ingratiation</a:t>
          </a:r>
          <a:endParaRPr lang="en-US" dirty="0"/>
        </a:p>
      </dgm:t>
    </dgm:pt>
    <dgm:pt modelId="{1F4D0353-78EA-E84A-BEED-119D1281F9AF}" type="parTrans" cxnId="{A3C4305A-A0DB-CE40-BCF6-2339BF8DF7C9}">
      <dgm:prSet/>
      <dgm:spPr/>
      <dgm:t>
        <a:bodyPr/>
        <a:lstStyle/>
        <a:p>
          <a:endParaRPr lang="en-US"/>
        </a:p>
      </dgm:t>
    </dgm:pt>
    <dgm:pt modelId="{D71486F0-D6B9-4C48-9625-3DC1FFC8DC7E}" type="sibTrans" cxnId="{A3C4305A-A0DB-CE40-BCF6-2339BF8DF7C9}">
      <dgm:prSet/>
      <dgm:spPr/>
      <dgm:t>
        <a:bodyPr/>
        <a:lstStyle/>
        <a:p>
          <a:endParaRPr lang="en-US"/>
        </a:p>
      </dgm:t>
    </dgm:pt>
    <dgm:pt modelId="{E4D748D2-B4D3-544B-A142-1F5478FEC89C}">
      <dgm:prSet phldrT="[Text]"/>
      <dgm:spPr/>
      <dgm:t>
        <a:bodyPr/>
        <a:lstStyle/>
        <a:p>
          <a:r>
            <a:rPr lang="en-US" dirty="0" err="1" smtClean="0"/>
            <a:t>Meliputi</a:t>
          </a:r>
          <a:r>
            <a:rPr lang="en-US" baseline="0" dirty="0" smtClean="0"/>
            <a:t> </a:t>
          </a:r>
          <a:r>
            <a:rPr lang="en-US" baseline="0" dirty="0" err="1" smtClean="0"/>
            <a:t>perilaku</a:t>
          </a:r>
          <a:r>
            <a:rPr lang="en-US" baseline="0" dirty="0" smtClean="0"/>
            <a:t> yang </a:t>
          </a:r>
          <a:r>
            <a:rPr lang="en-US" baseline="0" dirty="0" err="1" smtClean="0"/>
            <a:t>ditujukan</a:t>
          </a:r>
          <a:r>
            <a:rPr lang="en-US" baseline="0" dirty="0" smtClean="0"/>
            <a:t> </a:t>
          </a:r>
          <a:r>
            <a:rPr lang="en-US" baseline="0" dirty="0" err="1" smtClean="0"/>
            <a:t>untuk</a:t>
          </a:r>
          <a:r>
            <a:rPr lang="en-US" baseline="0" dirty="0" smtClean="0"/>
            <a:t> </a:t>
          </a:r>
          <a:r>
            <a:rPr lang="en-US" baseline="0" dirty="0" err="1" smtClean="0"/>
            <a:t>mempengaruhi</a:t>
          </a:r>
          <a:r>
            <a:rPr lang="en-US" baseline="0" dirty="0" smtClean="0"/>
            <a:t> </a:t>
          </a:r>
          <a:r>
            <a:rPr lang="en-US" baseline="0" dirty="0" err="1" smtClean="0"/>
            <a:t>idv</a:t>
          </a:r>
          <a:r>
            <a:rPr lang="en-US" baseline="0" dirty="0" smtClean="0"/>
            <a:t> yang </a:t>
          </a:r>
          <a:r>
            <a:rPr lang="en-US" baseline="0" dirty="0" err="1" smtClean="0"/>
            <a:t>ditargetkan</a:t>
          </a:r>
          <a:r>
            <a:rPr lang="en-US" baseline="0" dirty="0" smtClean="0"/>
            <a:t> agar </a:t>
          </a:r>
          <a:r>
            <a:rPr lang="en-US" baseline="0" dirty="0" err="1" smtClean="0"/>
            <a:t>menyukai</a:t>
          </a:r>
          <a:r>
            <a:rPr lang="en-US" baseline="0" dirty="0" smtClean="0"/>
            <a:t> </a:t>
          </a:r>
          <a:r>
            <a:rPr lang="en-US" baseline="0" dirty="0" err="1" smtClean="0"/>
            <a:t>seseorang</a:t>
          </a:r>
          <a:r>
            <a:rPr lang="en-US" baseline="0" dirty="0" smtClean="0"/>
            <a:t>.</a:t>
          </a:r>
          <a:endParaRPr lang="en-US" dirty="0"/>
        </a:p>
      </dgm:t>
    </dgm:pt>
    <dgm:pt modelId="{34CAF73A-D402-3143-821F-75FFC7EED072}" type="parTrans" cxnId="{8421B643-64C5-9146-B270-DFF4198B2654}">
      <dgm:prSet/>
      <dgm:spPr/>
      <dgm:t>
        <a:bodyPr/>
        <a:lstStyle/>
        <a:p>
          <a:endParaRPr lang="en-US"/>
        </a:p>
      </dgm:t>
    </dgm:pt>
    <dgm:pt modelId="{61BCF17D-305C-4648-A477-238AAA9A2FDD}" type="sibTrans" cxnId="{8421B643-64C5-9146-B270-DFF4198B2654}">
      <dgm:prSet/>
      <dgm:spPr/>
      <dgm:t>
        <a:bodyPr/>
        <a:lstStyle/>
        <a:p>
          <a:endParaRPr lang="en-US"/>
        </a:p>
      </dgm:t>
    </dgm:pt>
    <dgm:pt modelId="{9884E89E-8604-7344-B230-13674294394C}" type="pres">
      <dgm:prSet presAssocID="{C5AE3BB2-0216-EE4B-976C-F18AEEEFEF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4890FA-F80C-D74E-B59F-931DEEA0A848}" type="pres">
      <dgm:prSet presAssocID="{F5CC0D15-01CA-174E-8576-9EF89D79F13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7C219-2FF3-6246-AF1F-959AD3F1D20C}" type="pres">
      <dgm:prSet presAssocID="{F5CC0D15-01CA-174E-8576-9EF89D79F13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CA525-BA7B-7B4D-A032-1CCAAD3DC114}" type="pres">
      <dgm:prSet presAssocID="{AF6B45BD-DF84-AD47-9F4B-7DC1B7DBE8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510854-5856-2440-BA91-5DC3FC46BE6F}" type="pres">
      <dgm:prSet presAssocID="{AF6B45BD-DF84-AD47-9F4B-7DC1B7DBE87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97BAA4-DBA8-654C-8AB6-5AFB37B029DE}" type="presOf" srcId="{C5AE3BB2-0216-EE4B-976C-F18AEEEFEF78}" destId="{9884E89E-8604-7344-B230-13674294394C}" srcOrd="0" destOrd="0" presId="urn:microsoft.com/office/officeart/2005/8/layout/vList2"/>
    <dgm:cxn modelId="{A3C4305A-A0DB-CE40-BCF6-2339BF8DF7C9}" srcId="{C5AE3BB2-0216-EE4B-976C-F18AEEEFEF78}" destId="{AF6B45BD-DF84-AD47-9F4B-7DC1B7DBE873}" srcOrd="1" destOrd="0" parTransId="{1F4D0353-78EA-E84A-BEED-119D1281F9AF}" sibTransId="{D71486F0-D6B9-4C48-9625-3DC1FFC8DC7E}"/>
    <dgm:cxn modelId="{EC3827AC-A89B-1249-BE92-EDDECFD9C256}" type="presOf" srcId="{F5CC0D15-01CA-174E-8576-9EF89D79F137}" destId="{E14890FA-F80C-D74E-B59F-931DEEA0A848}" srcOrd="0" destOrd="0" presId="urn:microsoft.com/office/officeart/2005/8/layout/vList2"/>
    <dgm:cxn modelId="{866E5295-A226-2C4A-8609-408B7B3D0939}" type="presOf" srcId="{E4D748D2-B4D3-544B-A142-1F5478FEC89C}" destId="{2C510854-5856-2440-BA91-5DC3FC46BE6F}" srcOrd="0" destOrd="0" presId="urn:microsoft.com/office/officeart/2005/8/layout/vList2"/>
    <dgm:cxn modelId="{88F5443B-8B34-1E4D-BBF6-9A341CD6971F}" srcId="{F5CC0D15-01CA-174E-8576-9EF89D79F137}" destId="{D2AE3712-A421-E247-B9AF-E4CB8EE27973}" srcOrd="0" destOrd="0" parTransId="{5D72EF44-5D9B-674B-912D-F3059A4ADBC9}" sibTransId="{08C0546A-F22C-9C40-BC54-F55F56FCE0E3}"/>
    <dgm:cxn modelId="{394DFD09-9930-024B-90A1-FB12321115A5}" type="presOf" srcId="{AF6B45BD-DF84-AD47-9F4B-7DC1B7DBE873}" destId="{486CA525-BA7B-7B4D-A032-1CCAAD3DC114}" srcOrd="0" destOrd="0" presId="urn:microsoft.com/office/officeart/2005/8/layout/vList2"/>
    <dgm:cxn modelId="{8421B643-64C5-9146-B270-DFF4198B2654}" srcId="{AF6B45BD-DF84-AD47-9F4B-7DC1B7DBE873}" destId="{E4D748D2-B4D3-544B-A142-1F5478FEC89C}" srcOrd="0" destOrd="0" parTransId="{34CAF73A-D402-3143-821F-75FFC7EED072}" sibTransId="{61BCF17D-305C-4648-A477-238AAA9A2FDD}"/>
    <dgm:cxn modelId="{6C3E08D5-B08A-C148-9418-81F5D0113E36}" type="presOf" srcId="{D2AE3712-A421-E247-B9AF-E4CB8EE27973}" destId="{52F7C219-2FF3-6246-AF1F-959AD3F1D20C}" srcOrd="0" destOrd="0" presId="urn:microsoft.com/office/officeart/2005/8/layout/vList2"/>
    <dgm:cxn modelId="{EE6D5E02-7801-FB48-881C-227C06C7A169}" srcId="{C5AE3BB2-0216-EE4B-976C-F18AEEEFEF78}" destId="{F5CC0D15-01CA-174E-8576-9EF89D79F137}" srcOrd="0" destOrd="0" parTransId="{32BF9220-FC18-DF46-B69D-FACE6FF6E38F}" sibTransId="{75756842-6FCC-B94F-AC71-909974F8374A}"/>
    <dgm:cxn modelId="{277715F7-A7E8-8948-B1C7-8226DE722538}" type="presParOf" srcId="{9884E89E-8604-7344-B230-13674294394C}" destId="{E14890FA-F80C-D74E-B59F-931DEEA0A848}" srcOrd="0" destOrd="0" presId="urn:microsoft.com/office/officeart/2005/8/layout/vList2"/>
    <dgm:cxn modelId="{B4AB45DF-5473-F543-90DF-C47DCC510688}" type="presParOf" srcId="{9884E89E-8604-7344-B230-13674294394C}" destId="{52F7C219-2FF3-6246-AF1F-959AD3F1D20C}" srcOrd="1" destOrd="0" presId="urn:microsoft.com/office/officeart/2005/8/layout/vList2"/>
    <dgm:cxn modelId="{0AED399D-5C84-ED43-B477-794EBDA72260}" type="presParOf" srcId="{9884E89E-8604-7344-B230-13674294394C}" destId="{486CA525-BA7B-7B4D-A032-1CCAAD3DC114}" srcOrd="2" destOrd="0" presId="urn:microsoft.com/office/officeart/2005/8/layout/vList2"/>
    <dgm:cxn modelId="{B742874C-3696-CE4F-B17C-B75F63102DE1}" type="presParOf" srcId="{9884E89E-8604-7344-B230-13674294394C}" destId="{2C510854-5856-2440-BA91-5DC3FC46BE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5AE3BB2-0216-EE4B-976C-F18AEEEFEF78}" type="doc">
      <dgm:prSet loTypeId="urn:microsoft.com/office/officeart/2005/8/layout/vList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5CC0D15-01CA-174E-8576-9EF89D79F137}">
      <dgm:prSet phldrT="[Text]"/>
      <dgm:spPr/>
      <dgm:t>
        <a:bodyPr/>
        <a:lstStyle/>
        <a:p>
          <a:r>
            <a:rPr lang="en-US" dirty="0" smtClean="0"/>
            <a:t>Self-promotion</a:t>
          </a:r>
          <a:endParaRPr lang="en-US" dirty="0"/>
        </a:p>
      </dgm:t>
    </dgm:pt>
    <dgm:pt modelId="{32BF9220-FC18-DF46-B69D-FACE6FF6E38F}" type="parTrans" cxnId="{EE6D5E02-7801-FB48-881C-227C06C7A169}">
      <dgm:prSet/>
      <dgm:spPr/>
      <dgm:t>
        <a:bodyPr/>
        <a:lstStyle/>
        <a:p>
          <a:endParaRPr lang="en-US"/>
        </a:p>
      </dgm:t>
    </dgm:pt>
    <dgm:pt modelId="{75756842-6FCC-B94F-AC71-909974F8374A}" type="sibTrans" cxnId="{EE6D5E02-7801-FB48-881C-227C06C7A169}">
      <dgm:prSet/>
      <dgm:spPr/>
      <dgm:t>
        <a:bodyPr/>
        <a:lstStyle/>
        <a:p>
          <a:endParaRPr lang="en-US"/>
        </a:p>
      </dgm:t>
    </dgm:pt>
    <dgm:pt modelId="{D2AE3712-A421-E247-B9AF-E4CB8EE27973}">
      <dgm:prSet phldrT="[Text]"/>
      <dgm:spPr/>
      <dgm:t>
        <a:bodyPr/>
        <a:lstStyle/>
        <a:p>
          <a:r>
            <a:rPr lang="en-US" dirty="0" err="1" smtClean="0"/>
            <a:t>Meliputi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yang </a:t>
          </a:r>
          <a:r>
            <a:rPr lang="en-US" dirty="0" err="1" smtClean="0"/>
            <a:t>ditujukan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mempengaruhi</a:t>
          </a:r>
          <a:r>
            <a:rPr lang="en-US" dirty="0" smtClean="0"/>
            <a:t> </a:t>
          </a:r>
          <a:r>
            <a:rPr lang="en-US" dirty="0" err="1" smtClean="0"/>
            <a:t>kesan</a:t>
          </a:r>
          <a:r>
            <a:rPr lang="en-US" dirty="0" smtClean="0"/>
            <a:t> </a:t>
          </a:r>
          <a:r>
            <a:rPr lang="en-US" dirty="0" err="1" smtClean="0"/>
            <a:t>positif</a:t>
          </a:r>
          <a:r>
            <a:rPr lang="en-US" dirty="0" smtClean="0"/>
            <a:t> </a:t>
          </a:r>
          <a:r>
            <a:rPr lang="en-US" dirty="0" err="1" smtClean="0"/>
            <a:t>mengenai</a:t>
          </a:r>
          <a:r>
            <a:rPr lang="en-US" dirty="0" smtClean="0"/>
            <a:t> </a:t>
          </a:r>
          <a:r>
            <a:rPr lang="en-US" dirty="0" err="1" smtClean="0"/>
            <a:t>kompetensi</a:t>
          </a:r>
          <a:r>
            <a:rPr lang="en-US" dirty="0" smtClean="0"/>
            <a:t> </a:t>
          </a:r>
          <a:r>
            <a:rPr lang="en-US" dirty="0" err="1" smtClean="0"/>
            <a:t>kita</a:t>
          </a:r>
          <a:r>
            <a:rPr lang="en-US" dirty="0" smtClean="0"/>
            <a:t>.</a:t>
          </a:r>
          <a:endParaRPr lang="en-US" dirty="0"/>
        </a:p>
      </dgm:t>
    </dgm:pt>
    <dgm:pt modelId="{5D72EF44-5D9B-674B-912D-F3059A4ADBC9}" type="parTrans" cxnId="{88F5443B-8B34-1E4D-BBF6-9A341CD6971F}">
      <dgm:prSet/>
      <dgm:spPr/>
      <dgm:t>
        <a:bodyPr/>
        <a:lstStyle/>
        <a:p>
          <a:endParaRPr lang="en-US"/>
        </a:p>
      </dgm:t>
    </dgm:pt>
    <dgm:pt modelId="{08C0546A-F22C-9C40-BC54-F55F56FCE0E3}" type="sibTrans" cxnId="{88F5443B-8B34-1E4D-BBF6-9A341CD6971F}">
      <dgm:prSet/>
      <dgm:spPr/>
      <dgm:t>
        <a:bodyPr/>
        <a:lstStyle/>
        <a:p>
          <a:endParaRPr lang="en-US"/>
        </a:p>
      </dgm:t>
    </dgm:pt>
    <dgm:pt modelId="{AF6B45BD-DF84-AD47-9F4B-7DC1B7DBE873}">
      <dgm:prSet phldrT="[Text]"/>
      <dgm:spPr/>
      <dgm:t>
        <a:bodyPr/>
        <a:lstStyle/>
        <a:p>
          <a:r>
            <a:rPr lang="en-US" dirty="0" smtClean="0"/>
            <a:t>Intimidation</a:t>
          </a:r>
          <a:endParaRPr lang="en-US" dirty="0"/>
        </a:p>
      </dgm:t>
    </dgm:pt>
    <dgm:pt modelId="{1F4D0353-78EA-E84A-BEED-119D1281F9AF}" type="parTrans" cxnId="{A3C4305A-A0DB-CE40-BCF6-2339BF8DF7C9}">
      <dgm:prSet/>
      <dgm:spPr/>
      <dgm:t>
        <a:bodyPr/>
        <a:lstStyle/>
        <a:p>
          <a:endParaRPr lang="en-US"/>
        </a:p>
      </dgm:t>
    </dgm:pt>
    <dgm:pt modelId="{D71486F0-D6B9-4C48-9625-3DC1FFC8DC7E}" type="sibTrans" cxnId="{A3C4305A-A0DB-CE40-BCF6-2339BF8DF7C9}">
      <dgm:prSet/>
      <dgm:spPr/>
      <dgm:t>
        <a:bodyPr/>
        <a:lstStyle/>
        <a:p>
          <a:endParaRPr lang="en-US"/>
        </a:p>
      </dgm:t>
    </dgm:pt>
    <dgm:pt modelId="{E4D748D2-B4D3-544B-A142-1F5478FEC89C}">
      <dgm:prSet phldrT="[Text]"/>
      <dgm:spPr/>
      <dgm:t>
        <a:bodyPr/>
        <a:lstStyle/>
        <a:p>
          <a:r>
            <a:rPr lang="en-US" dirty="0" err="1" smtClean="0"/>
            <a:t>Meliputi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baseline="0" dirty="0" smtClean="0"/>
            <a:t> yang </a:t>
          </a:r>
          <a:r>
            <a:rPr lang="en-US" baseline="0" dirty="0" err="1" smtClean="0"/>
            <a:t>ditujukan</a:t>
          </a:r>
          <a:r>
            <a:rPr lang="en-US" baseline="0" dirty="0" smtClean="0"/>
            <a:t> </a:t>
          </a:r>
          <a:r>
            <a:rPr lang="en-US" baseline="0" dirty="0" err="1" smtClean="0"/>
            <a:t>untuk</a:t>
          </a:r>
          <a:r>
            <a:rPr lang="en-US" baseline="0" dirty="0" smtClean="0"/>
            <a:t> </a:t>
          </a:r>
          <a:r>
            <a:rPr lang="en-US" baseline="0" dirty="0" err="1" smtClean="0"/>
            <a:t>mempengaruhi</a:t>
          </a:r>
          <a:r>
            <a:rPr lang="en-US" baseline="0" dirty="0" smtClean="0"/>
            <a:t> </a:t>
          </a:r>
          <a:r>
            <a:rPr lang="en-US" baseline="0" dirty="0" err="1" smtClean="0"/>
            <a:t>persepsi</a:t>
          </a:r>
          <a:r>
            <a:rPr lang="en-US" baseline="0" dirty="0" smtClean="0"/>
            <a:t> </a:t>
          </a:r>
          <a:r>
            <a:rPr lang="en-US" baseline="0" dirty="0" err="1" smtClean="0"/>
            <a:t>idv</a:t>
          </a:r>
          <a:r>
            <a:rPr lang="en-US" baseline="0" dirty="0" smtClean="0"/>
            <a:t> yang </a:t>
          </a:r>
          <a:r>
            <a:rPr lang="en-US" baseline="0" dirty="0" err="1" smtClean="0"/>
            <a:t>ditargetkan</a:t>
          </a:r>
          <a:r>
            <a:rPr lang="en-US" baseline="0" dirty="0" smtClean="0"/>
            <a:t> agar </a:t>
          </a:r>
          <a:r>
            <a:rPr lang="en-US" baseline="0" dirty="0" err="1" smtClean="0"/>
            <a:t>menganggap</a:t>
          </a:r>
          <a:r>
            <a:rPr lang="en-US" baseline="0" dirty="0" smtClean="0"/>
            <a:t> </a:t>
          </a:r>
          <a:r>
            <a:rPr lang="en-US" baseline="0" dirty="0" err="1" smtClean="0"/>
            <a:t>seseorang</a:t>
          </a:r>
          <a:r>
            <a:rPr lang="en-US" baseline="0" dirty="0" smtClean="0"/>
            <a:t> </a:t>
          </a:r>
          <a:r>
            <a:rPr lang="en-US" baseline="0" dirty="0" err="1" smtClean="0"/>
            <a:t>berbahaya</a:t>
          </a:r>
          <a:r>
            <a:rPr lang="en-US" baseline="0" dirty="0" smtClean="0"/>
            <a:t>.</a:t>
          </a:r>
          <a:endParaRPr lang="en-US" dirty="0"/>
        </a:p>
      </dgm:t>
    </dgm:pt>
    <dgm:pt modelId="{34CAF73A-D402-3143-821F-75FFC7EED072}" type="parTrans" cxnId="{8421B643-64C5-9146-B270-DFF4198B2654}">
      <dgm:prSet/>
      <dgm:spPr/>
      <dgm:t>
        <a:bodyPr/>
        <a:lstStyle/>
        <a:p>
          <a:endParaRPr lang="en-US"/>
        </a:p>
      </dgm:t>
    </dgm:pt>
    <dgm:pt modelId="{61BCF17D-305C-4648-A477-238AAA9A2FDD}" type="sibTrans" cxnId="{8421B643-64C5-9146-B270-DFF4198B2654}">
      <dgm:prSet/>
      <dgm:spPr/>
      <dgm:t>
        <a:bodyPr/>
        <a:lstStyle/>
        <a:p>
          <a:endParaRPr lang="en-US"/>
        </a:p>
      </dgm:t>
    </dgm:pt>
    <dgm:pt modelId="{9884E89E-8604-7344-B230-13674294394C}" type="pres">
      <dgm:prSet presAssocID="{C5AE3BB2-0216-EE4B-976C-F18AEEEFEF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4890FA-F80C-D74E-B59F-931DEEA0A848}" type="pres">
      <dgm:prSet presAssocID="{F5CC0D15-01CA-174E-8576-9EF89D79F13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7C219-2FF3-6246-AF1F-959AD3F1D20C}" type="pres">
      <dgm:prSet presAssocID="{F5CC0D15-01CA-174E-8576-9EF89D79F13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CA525-BA7B-7B4D-A032-1CCAAD3DC114}" type="pres">
      <dgm:prSet presAssocID="{AF6B45BD-DF84-AD47-9F4B-7DC1B7DBE8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510854-5856-2440-BA91-5DC3FC46BE6F}" type="pres">
      <dgm:prSet presAssocID="{AF6B45BD-DF84-AD47-9F4B-7DC1B7DBE87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C4305A-A0DB-CE40-BCF6-2339BF8DF7C9}" srcId="{C5AE3BB2-0216-EE4B-976C-F18AEEEFEF78}" destId="{AF6B45BD-DF84-AD47-9F4B-7DC1B7DBE873}" srcOrd="1" destOrd="0" parTransId="{1F4D0353-78EA-E84A-BEED-119D1281F9AF}" sibTransId="{D71486F0-D6B9-4C48-9625-3DC1FFC8DC7E}"/>
    <dgm:cxn modelId="{88F5443B-8B34-1E4D-BBF6-9A341CD6971F}" srcId="{F5CC0D15-01CA-174E-8576-9EF89D79F137}" destId="{D2AE3712-A421-E247-B9AF-E4CB8EE27973}" srcOrd="0" destOrd="0" parTransId="{5D72EF44-5D9B-674B-912D-F3059A4ADBC9}" sibTransId="{08C0546A-F22C-9C40-BC54-F55F56FCE0E3}"/>
    <dgm:cxn modelId="{8421B643-64C5-9146-B270-DFF4198B2654}" srcId="{AF6B45BD-DF84-AD47-9F4B-7DC1B7DBE873}" destId="{E4D748D2-B4D3-544B-A142-1F5478FEC89C}" srcOrd="0" destOrd="0" parTransId="{34CAF73A-D402-3143-821F-75FFC7EED072}" sibTransId="{61BCF17D-305C-4648-A477-238AAA9A2FDD}"/>
    <dgm:cxn modelId="{6E62EC73-FA98-0948-9108-8D8A6560D3A2}" type="presOf" srcId="{E4D748D2-B4D3-544B-A142-1F5478FEC89C}" destId="{2C510854-5856-2440-BA91-5DC3FC46BE6F}" srcOrd="0" destOrd="0" presId="urn:microsoft.com/office/officeart/2005/8/layout/vList2"/>
    <dgm:cxn modelId="{24665F0C-60A4-2A46-90E3-078CE48525FA}" type="presOf" srcId="{C5AE3BB2-0216-EE4B-976C-F18AEEEFEF78}" destId="{9884E89E-8604-7344-B230-13674294394C}" srcOrd="0" destOrd="0" presId="urn:microsoft.com/office/officeart/2005/8/layout/vList2"/>
    <dgm:cxn modelId="{56397F5E-A97C-714B-8737-C9A02EB42921}" type="presOf" srcId="{F5CC0D15-01CA-174E-8576-9EF89D79F137}" destId="{E14890FA-F80C-D74E-B59F-931DEEA0A848}" srcOrd="0" destOrd="0" presId="urn:microsoft.com/office/officeart/2005/8/layout/vList2"/>
    <dgm:cxn modelId="{57A08104-0E4C-564B-B1F8-C849D4E3CB11}" type="presOf" srcId="{AF6B45BD-DF84-AD47-9F4B-7DC1B7DBE873}" destId="{486CA525-BA7B-7B4D-A032-1CCAAD3DC114}" srcOrd="0" destOrd="0" presId="urn:microsoft.com/office/officeart/2005/8/layout/vList2"/>
    <dgm:cxn modelId="{EE6D5E02-7801-FB48-881C-227C06C7A169}" srcId="{C5AE3BB2-0216-EE4B-976C-F18AEEEFEF78}" destId="{F5CC0D15-01CA-174E-8576-9EF89D79F137}" srcOrd="0" destOrd="0" parTransId="{32BF9220-FC18-DF46-B69D-FACE6FF6E38F}" sibTransId="{75756842-6FCC-B94F-AC71-909974F8374A}"/>
    <dgm:cxn modelId="{AD8878EB-BD57-C94B-94EC-F750D2B53FEF}" type="presOf" srcId="{D2AE3712-A421-E247-B9AF-E4CB8EE27973}" destId="{52F7C219-2FF3-6246-AF1F-959AD3F1D20C}" srcOrd="0" destOrd="0" presId="urn:microsoft.com/office/officeart/2005/8/layout/vList2"/>
    <dgm:cxn modelId="{4E883B99-9717-B241-A233-07E7E0F01A1A}" type="presParOf" srcId="{9884E89E-8604-7344-B230-13674294394C}" destId="{E14890FA-F80C-D74E-B59F-931DEEA0A848}" srcOrd="0" destOrd="0" presId="urn:microsoft.com/office/officeart/2005/8/layout/vList2"/>
    <dgm:cxn modelId="{D50889D6-894F-2149-A360-2E8E870C3D7D}" type="presParOf" srcId="{9884E89E-8604-7344-B230-13674294394C}" destId="{52F7C219-2FF3-6246-AF1F-959AD3F1D20C}" srcOrd="1" destOrd="0" presId="urn:microsoft.com/office/officeart/2005/8/layout/vList2"/>
    <dgm:cxn modelId="{F1984135-7937-B74A-B534-CE62618B4A5E}" type="presParOf" srcId="{9884E89E-8604-7344-B230-13674294394C}" destId="{486CA525-BA7B-7B4D-A032-1CCAAD3DC114}" srcOrd="2" destOrd="0" presId="urn:microsoft.com/office/officeart/2005/8/layout/vList2"/>
    <dgm:cxn modelId="{779FA90C-2819-D348-BA58-FDD7DFE6DC34}" type="presParOf" srcId="{9884E89E-8604-7344-B230-13674294394C}" destId="{2C510854-5856-2440-BA91-5DC3FC46BE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EC96092-3A23-864E-9E37-F99CF6D80ED5}" type="doc">
      <dgm:prSet loTypeId="urn:microsoft.com/office/officeart/2009/3/layout/CircleRelationship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568381F-FD7D-984E-AB9E-249A6EFEB1BF}">
      <dgm:prSet phldrT="[Text]" custT="1"/>
      <dgm:spPr/>
      <dgm:t>
        <a:bodyPr/>
        <a:lstStyle/>
        <a:p>
          <a:r>
            <a:rPr lang="en-US" sz="2100" b="1" dirty="0" err="1" smtClean="0">
              <a:solidFill>
                <a:schemeClr val="tx1"/>
              </a:solidFill>
            </a:rPr>
            <a:t>Seperangkat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strategi</a:t>
          </a:r>
          <a:r>
            <a:rPr lang="en-US" sz="2100" b="1" dirty="0" smtClean="0">
              <a:solidFill>
                <a:schemeClr val="tx1"/>
              </a:solidFill>
            </a:rPr>
            <a:t> yang </a:t>
          </a:r>
          <a:r>
            <a:rPr lang="en-US" sz="2100" b="1" dirty="0" err="1" smtClean="0">
              <a:solidFill>
                <a:schemeClr val="tx1"/>
              </a:solidFill>
            </a:rPr>
            <a:t>digunakan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seseorang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untuk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mempengaruhi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dan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meningktakan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perilakunya</a:t>
          </a:r>
          <a:r>
            <a:rPr lang="en-US" sz="2100" b="1" dirty="0" smtClean="0">
              <a:solidFill>
                <a:schemeClr val="tx1"/>
              </a:solidFill>
            </a:rPr>
            <a:t> </a:t>
          </a:r>
          <a:r>
            <a:rPr lang="en-US" sz="2100" b="1" dirty="0" err="1" smtClean="0">
              <a:solidFill>
                <a:schemeClr val="tx1"/>
              </a:solidFill>
            </a:rPr>
            <a:t>sendiri</a:t>
          </a:r>
          <a:endParaRPr lang="en-US" sz="2100" b="1" dirty="0">
            <a:solidFill>
              <a:schemeClr val="tx1"/>
            </a:solidFill>
          </a:endParaRPr>
        </a:p>
      </dgm:t>
    </dgm:pt>
    <dgm:pt modelId="{5AFAFBBB-8910-B142-87FC-89FD00CBC033}" type="parTrans" cxnId="{29CA8133-D762-6F41-BC82-0D4E71669BD0}">
      <dgm:prSet/>
      <dgm:spPr/>
      <dgm:t>
        <a:bodyPr/>
        <a:lstStyle/>
        <a:p>
          <a:endParaRPr lang="en-US"/>
        </a:p>
      </dgm:t>
    </dgm:pt>
    <dgm:pt modelId="{30EBCC80-F35C-544C-A998-A962728742D4}" type="sibTrans" cxnId="{29CA8133-D762-6F41-BC82-0D4E71669BD0}">
      <dgm:prSet/>
      <dgm:spPr/>
      <dgm:t>
        <a:bodyPr/>
        <a:lstStyle/>
        <a:p>
          <a:endParaRPr lang="en-US"/>
        </a:p>
      </dgm:t>
    </dgm:pt>
    <dgm:pt modelId="{B4FE1D84-AF6A-4F40-810E-DD56B0E3C33C}">
      <dgm:prSet phldrT="[Text]" phldr="1"/>
      <dgm:spPr/>
      <dgm:t>
        <a:bodyPr/>
        <a:lstStyle/>
        <a:p>
          <a:endParaRPr lang="en-US"/>
        </a:p>
      </dgm:t>
    </dgm:pt>
    <dgm:pt modelId="{2EB1922E-9E66-C340-AD84-112315A96600}" type="parTrans" cxnId="{6B48DDD4-381A-1A4B-A35A-4D6148377757}">
      <dgm:prSet/>
      <dgm:spPr/>
      <dgm:t>
        <a:bodyPr/>
        <a:lstStyle/>
        <a:p>
          <a:endParaRPr lang="en-US"/>
        </a:p>
      </dgm:t>
    </dgm:pt>
    <dgm:pt modelId="{8A5E401B-CAAA-6449-8AE8-566E7596E94F}" type="sibTrans" cxnId="{6B48DDD4-381A-1A4B-A35A-4D6148377757}">
      <dgm:prSet/>
      <dgm:spPr/>
      <dgm:t>
        <a:bodyPr/>
        <a:lstStyle/>
        <a:p>
          <a:endParaRPr lang="en-US"/>
        </a:p>
      </dgm:t>
    </dgm:pt>
    <dgm:pt modelId="{ADC69C27-CF18-F149-A849-A0DE3E814B3B}">
      <dgm:prSet phldrT="[Text]" phldr="1"/>
      <dgm:spPr/>
      <dgm:t>
        <a:bodyPr/>
        <a:lstStyle/>
        <a:p>
          <a:endParaRPr lang="en-US"/>
        </a:p>
      </dgm:t>
    </dgm:pt>
    <dgm:pt modelId="{934335E6-862E-F040-AB48-25665CB32E65}" type="parTrans" cxnId="{8153005D-B170-5241-92FB-5CBDD30277FA}">
      <dgm:prSet/>
      <dgm:spPr/>
      <dgm:t>
        <a:bodyPr/>
        <a:lstStyle/>
        <a:p>
          <a:endParaRPr lang="en-US"/>
        </a:p>
      </dgm:t>
    </dgm:pt>
    <dgm:pt modelId="{E0FEFEEA-12EA-114F-8D3F-07D16A566F5D}" type="sibTrans" cxnId="{8153005D-B170-5241-92FB-5CBDD30277FA}">
      <dgm:prSet/>
      <dgm:spPr/>
      <dgm:t>
        <a:bodyPr/>
        <a:lstStyle/>
        <a:p>
          <a:endParaRPr lang="en-US"/>
        </a:p>
      </dgm:t>
    </dgm:pt>
    <dgm:pt modelId="{07D9E44A-F3E6-2F49-A0C4-FCBE9EF1B4C6}" type="pres">
      <dgm:prSet presAssocID="{3EC96092-3A23-864E-9E37-F99CF6D80ED5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F9F35B8-DEEF-2E42-A7AD-D6213FFB9E9D}" type="pres">
      <dgm:prSet presAssocID="{A568381F-FD7D-984E-AB9E-249A6EFEB1B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27A9A6C-17C6-C44F-9A7F-2E2698ED4AD9}" type="pres">
      <dgm:prSet presAssocID="{A568381F-FD7D-984E-AB9E-249A6EFEB1BF}" presName="Accent1" presStyleLbl="node1" presStyleIdx="0" presStyleCnt="13"/>
      <dgm:spPr/>
    </dgm:pt>
    <dgm:pt modelId="{7024EF60-4EF5-364B-A2A8-E16082CB8BCE}" type="pres">
      <dgm:prSet presAssocID="{A568381F-FD7D-984E-AB9E-249A6EFEB1BF}" presName="Accent2" presStyleLbl="node1" presStyleIdx="1" presStyleCnt="13"/>
      <dgm:spPr/>
    </dgm:pt>
    <dgm:pt modelId="{238FB088-5810-8E4A-A68B-A312D2CAFA71}" type="pres">
      <dgm:prSet presAssocID="{A568381F-FD7D-984E-AB9E-249A6EFEB1BF}" presName="Accent3" presStyleLbl="node1" presStyleIdx="2" presStyleCnt="13"/>
      <dgm:spPr/>
    </dgm:pt>
    <dgm:pt modelId="{EC5BF60B-BEBF-B245-937F-AE825CAB3D17}" type="pres">
      <dgm:prSet presAssocID="{A568381F-FD7D-984E-AB9E-249A6EFEB1BF}" presName="Accent4" presStyleLbl="node1" presStyleIdx="3" presStyleCnt="13"/>
      <dgm:spPr/>
    </dgm:pt>
    <dgm:pt modelId="{E0F2B843-FFDC-C643-AEEB-C714048E674C}" type="pres">
      <dgm:prSet presAssocID="{A568381F-FD7D-984E-AB9E-249A6EFEB1BF}" presName="Accent5" presStyleLbl="node1" presStyleIdx="4" presStyleCnt="13"/>
      <dgm:spPr/>
    </dgm:pt>
    <dgm:pt modelId="{E7F82385-2271-B340-9762-47713EA13D66}" type="pres">
      <dgm:prSet presAssocID="{A568381F-FD7D-984E-AB9E-249A6EFEB1BF}" presName="Accent6" presStyleLbl="node1" presStyleIdx="5" presStyleCnt="13"/>
      <dgm:spPr/>
    </dgm:pt>
    <dgm:pt modelId="{990D281D-51E0-D642-9F17-FCA96CB92127}" type="pres">
      <dgm:prSet presAssocID="{B4FE1D84-AF6A-4F40-810E-DD56B0E3C33C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7AD30FD-5B56-C84F-BE9D-054782941D90}" type="pres">
      <dgm:prSet presAssocID="{B4FE1D84-AF6A-4F40-810E-DD56B0E3C33C}" presName="Accent7" presStyleCnt="0"/>
      <dgm:spPr/>
    </dgm:pt>
    <dgm:pt modelId="{D388C856-F6C5-644D-9240-EBCF4A2C49BA}" type="pres">
      <dgm:prSet presAssocID="{B4FE1D84-AF6A-4F40-810E-DD56B0E3C33C}" presName="AccentHold1" presStyleLbl="node1" presStyleIdx="7" presStyleCnt="13" custLinFactNeighborX="8863" custLinFactNeighborY="-30791"/>
      <dgm:spPr/>
    </dgm:pt>
    <dgm:pt modelId="{39980C9C-550A-104D-B6FB-4AA6593B34E7}" type="pres">
      <dgm:prSet presAssocID="{B4FE1D84-AF6A-4F40-810E-DD56B0E3C33C}" presName="Accent8" presStyleCnt="0"/>
      <dgm:spPr/>
    </dgm:pt>
    <dgm:pt modelId="{78BF869A-BB0F-5C46-B619-E5B1E6D5CFDA}" type="pres">
      <dgm:prSet presAssocID="{B4FE1D84-AF6A-4F40-810E-DD56B0E3C33C}" presName="AccentHold2" presStyleLbl="node1" presStyleIdx="8" presStyleCnt="13"/>
      <dgm:spPr/>
    </dgm:pt>
    <dgm:pt modelId="{EB7279ED-897F-FF4E-B2DD-360ED569AA42}" type="pres">
      <dgm:prSet presAssocID="{ADC69C27-CF18-F149-A849-A0DE3E814B3B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174BD6F-1D34-8642-99F8-3C070C8CA106}" type="pres">
      <dgm:prSet presAssocID="{ADC69C27-CF18-F149-A849-A0DE3E814B3B}" presName="Accent9" presStyleCnt="0"/>
      <dgm:spPr/>
    </dgm:pt>
    <dgm:pt modelId="{4A8C3A6C-9D4E-424E-8E44-21EE63265D85}" type="pres">
      <dgm:prSet presAssocID="{ADC69C27-CF18-F149-A849-A0DE3E814B3B}" presName="AccentHold1" presStyleLbl="node1" presStyleIdx="10" presStyleCnt="13"/>
      <dgm:spPr/>
    </dgm:pt>
    <dgm:pt modelId="{A7FB68CA-773B-8041-BB51-DA2C664019F6}" type="pres">
      <dgm:prSet presAssocID="{ADC69C27-CF18-F149-A849-A0DE3E814B3B}" presName="Accent10" presStyleCnt="0"/>
      <dgm:spPr/>
    </dgm:pt>
    <dgm:pt modelId="{1E6B9C05-F6E5-754D-8F22-F88E2307E906}" type="pres">
      <dgm:prSet presAssocID="{ADC69C27-CF18-F149-A849-A0DE3E814B3B}" presName="AccentHold2" presStyleLbl="node1" presStyleIdx="11" presStyleCnt="13"/>
      <dgm:spPr/>
    </dgm:pt>
    <dgm:pt modelId="{185ABF63-6127-004D-88FD-882506D680DA}" type="pres">
      <dgm:prSet presAssocID="{ADC69C27-CF18-F149-A849-A0DE3E814B3B}" presName="Accent11" presStyleCnt="0"/>
      <dgm:spPr/>
    </dgm:pt>
    <dgm:pt modelId="{F510739A-2846-D848-BCB9-71E55B943B1B}" type="pres">
      <dgm:prSet presAssocID="{ADC69C27-CF18-F149-A849-A0DE3E814B3B}" presName="AccentHold3" presStyleLbl="node1" presStyleIdx="12" presStyleCnt="13"/>
      <dgm:spPr/>
    </dgm:pt>
  </dgm:ptLst>
  <dgm:cxnLst>
    <dgm:cxn modelId="{CB2B487E-0528-B343-87DA-E826FB00D15E}" type="presOf" srcId="{B4FE1D84-AF6A-4F40-810E-DD56B0E3C33C}" destId="{990D281D-51E0-D642-9F17-FCA96CB92127}" srcOrd="0" destOrd="0" presId="urn:microsoft.com/office/officeart/2009/3/layout/CircleRelationship"/>
    <dgm:cxn modelId="{6B48DDD4-381A-1A4B-A35A-4D6148377757}" srcId="{A568381F-FD7D-984E-AB9E-249A6EFEB1BF}" destId="{B4FE1D84-AF6A-4F40-810E-DD56B0E3C33C}" srcOrd="0" destOrd="0" parTransId="{2EB1922E-9E66-C340-AD84-112315A96600}" sibTransId="{8A5E401B-CAAA-6449-8AE8-566E7596E94F}"/>
    <dgm:cxn modelId="{DBC8E7E4-E31D-4F4C-8E19-36CFF031881C}" type="presOf" srcId="{3EC96092-3A23-864E-9E37-F99CF6D80ED5}" destId="{07D9E44A-F3E6-2F49-A0C4-FCBE9EF1B4C6}" srcOrd="0" destOrd="0" presId="urn:microsoft.com/office/officeart/2009/3/layout/CircleRelationship"/>
    <dgm:cxn modelId="{83764114-0598-EC49-B3D7-7710B8273BB5}" type="presOf" srcId="{A568381F-FD7D-984E-AB9E-249A6EFEB1BF}" destId="{3F9F35B8-DEEF-2E42-A7AD-D6213FFB9E9D}" srcOrd="0" destOrd="0" presId="urn:microsoft.com/office/officeart/2009/3/layout/CircleRelationship"/>
    <dgm:cxn modelId="{8153005D-B170-5241-92FB-5CBDD30277FA}" srcId="{A568381F-FD7D-984E-AB9E-249A6EFEB1BF}" destId="{ADC69C27-CF18-F149-A849-A0DE3E814B3B}" srcOrd="1" destOrd="0" parTransId="{934335E6-862E-F040-AB48-25665CB32E65}" sibTransId="{E0FEFEEA-12EA-114F-8D3F-07D16A566F5D}"/>
    <dgm:cxn modelId="{AEE1AA7C-B06A-2943-A8B0-C2F560326BF0}" type="presOf" srcId="{ADC69C27-CF18-F149-A849-A0DE3E814B3B}" destId="{EB7279ED-897F-FF4E-B2DD-360ED569AA42}" srcOrd="0" destOrd="0" presId="urn:microsoft.com/office/officeart/2009/3/layout/CircleRelationship"/>
    <dgm:cxn modelId="{29CA8133-D762-6F41-BC82-0D4E71669BD0}" srcId="{3EC96092-3A23-864E-9E37-F99CF6D80ED5}" destId="{A568381F-FD7D-984E-AB9E-249A6EFEB1BF}" srcOrd="0" destOrd="0" parTransId="{5AFAFBBB-8910-B142-87FC-89FD00CBC033}" sibTransId="{30EBCC80-F35C-544C-A998-A962728742D4}"/>
    <dgm:cxn modelId="{C8E0EF81-A444-A940-8F17-82060979798E}" type="presParOf" srcId="{07D9E44A-F3E6-2F49-A0C4-FCBE9EF1B4C6}" destId="{3F9F35B8-DEEF-2E42-A7AD-D6213FFB9E9D}" srcOrd="0" destOrd="0" presId="urn:microsoft.com/office/officeart/2009/3/layout/CircleRelationship"/>
    <dgm:cxn modelId="{B15D4267-7D6E-6942-A6D8-8F13DA970C24}" type="presParOf" srcId="{07D9E44A-F3E6-2F49-A0C4-FCBE9EF1B4C6}" destId="{627A9A6C-17C6-C44F-9A7F-2E2698ED4AD9}" srcOrd="1" destOrd="0" presId="urn:microsoft.com/office/officeart/2009/3/layout/CircleRelationship"/>
    <dgm:cxn modelId="{7006DA20-E1BE-E146-B6A4-43722C8CDACA}" type="presParOf" srcId="{07D9E44A-F3E6-2F49-A0C4-FCBE9EF1B4C6}" destId="{7024EF60-4EF5-364B-A2A8-E16082CB8BCE}" srcOrd="2" destOrd="0" presId="urn:microsoft.com/office/officeart/2009/3/layout/CircleRelationship"/>
    <dgm:cxn modelId="{365AF716-8FAD-644A-BC3E-95A5BB8A080E}" type="presParOf" srcId="{07D9E44A-F3E6-2F49-A0C4-FCBE9EF1B4C6}" destId="{238FB088-5810-8E4A-A68B-A312D2CAFA71}" srcOrd="3" destOrd="0" presId="urn:microsoft.com/office/officeart/2009/3/layout/CircleRelationship"/>
    <dgm:cxn modelId="{763CA83B-4D66-C94B-A6E1-96D66D4381E9}" type="presParOf" srcId="{07D9E44A-F3E6-2F49-A0C4-FCBE9EF1B4C6}" destId="{EC5BF60B-BEBF-B245-937F-AE825CAB3D17}" srcOrd="4" destOrd="0" presId="urn:microsoft.com/office/officeart/2009/3/layout/CircleRelationship"/>
    <dgm:cxn modelId="{1165A031-22B2-6441-8D6A-76694346ECF1}" type="presParOf" srcId="{07D9E44A-F3E6-2F49-A0C4-FCBE9EF1B4C6}" destId="{E0F2B843-FFDC-C643-AEEB-C714048E674C}" srcOrd="5" destOrd="0" presId="urn:microsoft.com/office/officeart/2009/3/layout/CircleRelationship"/>
    <dgm:cxn modelId="{539D760F-CCAE-744D-8487-344772BF9CB5}" type="presParOf" srcId="{07D9E44A-F3E6-2F49-A0C4-FCBE9EF1B4C6}" destId="{E7F82385-2271-B340-9762-47713EA13D66}" srcOrd="6" destOrd="0" presId="urn:microsoft.com/office/officeart/2009/3/layout/CircleRelationship"/>
    <dgm:cxn modelId="{B1E0BC5D-4CFE-114F-8EA9-0E69E58BF757}" type="presParOf" srcId="{07D9E44A-F3E6-2F49-A0C4-FCBE9EF1B4C6}" destId="{990D281D-51E0-D642-9F17-FCA96CB92127}" srcOrd="7" destOrd="0" presId="urn:microsoft.com/office/officeart/2009/3/layout/CircleRelationship"/>
    <dgm:cxn modelId="{DCA54AD9-CBFF-3241-ADC8-2882CE4A1F90}" type="presParOf" srcId="{07D9E44A-F3E6-2F49-A0C4-FCBE9EF1B4C6}" destId="{D7AD30FD-5B56-C84F-BE9D-054782941D90}" srcOrd="8" destOrd="0" presId="urn:microsoft.com/office/officeart/2009/3/layout/CircleRelationship"/>
    <dgm:cxn modelId="{CC8B929C-C6AA-A642-BA0D-989D79685A3A}" type="presParOf" srcId="{D7AD30FD-5B56-C84F-BE9D-054782941D90}" destId="{D388C856-F6C5-644D-9240-EBCF4A2C49BA}" srcOrd="0" destOrd="0" presId="urn:microsoft.com/office/officeart/2009/3/layout/CircleRelationship"/>
    <dgm:cxn modelId="{BF1AE8B0-F048-FA47-95CC-E34229FF5B7B}" type="presParOf" srcId="{07D9E44A-F3E6-2F49-A0C4-FCBE9EF1B4C6}" destId="{39980C9C-550A-104D-B6FB-4AA6593B34E7}" srcOrd="9" destOrd="0" presId="urn:microsoft.com/office/officeart/2009/3/layout/CircleRelationship"/>
    <dgm:cxn modelId="{D4CBF7AC-138E-D945-85B6-15137BB9E123}" type="presParOf" srcId="{39980C9C-550A-104D-B6FB-4AA6593B34E7}" destId="{78BF869A-BB0F-5C46-B619-E5B1E6D5CFDA}" srcOrd="0" destOrd="0" presId="urn:microsoft.com/office/officeart/2009/3/layout/CircleRelationship"/>
    <dgm:cxn modelId="{8EF26E76-3CC5-8947-A1D2-7E774927B573}" type="presParOf" srcId="{07D9E44A-F3E6-2F49-A0C4-FCBE9EF1B4C6}" destId="{EB7279ED-897F-FF4E-B2DD-360ED569AA42}" srcOrd="10" destOrd="0" presId="urn:microsoft.com/office/officeart/2009/3/layout/CircleRelationship"/>
    <dgm:cxn modelId="{3FC22DC2-9EDC-BF48-A827-4E58802DF6A4}" type="presParOf" srcId="{07D9E44A-F3E6-2F49-A0C4-FCBE9EF1B4C6}" destId="{0174BD6F-1D34-8642-99F8-3C070C8CA106}" srcOrd="11" destOrd="0" presId="urn:microsoft.com/office/officeart/2009/3/layout/CircleRelationship"/>
    <dgm:cxn modelId="{B2015EE4-A450-8A4E-A49F-CA1A5264647A}" type="presParOf" srcId="{0174BD6F-1D34-8642-99F8-3C070C8CA106}" destId="{4A8C3A6C-9D4E-424E-8E44-21EE63265D85}" srcOrd="0" destOrd="0" presId="urn:microsoft.com/office/officeart/2009/3/layout/CircleRelationship"/>
    <dgm:cxn modelId="{7C0A7031-73FD-AC49-B678-FDB015472C96}" type="presParOf" srcId="{07D9E44A-F3E6-2F49-A0C4-FCBE9EF1B4C6}" destId="{A7FB68CA-773B-8041-BB51-DA2C664019F6}" srcOrd="12" destOrd="0" presId="urn:microsoft.com/office/officeart/2009/3/layout/CircleRelationship"/>
    <dgm:cxn modelId="{FADC50A7-B1A6-2E4C-A684-734E716DA190}" type="presParOf" srcId="{A7FB68CA-773B-8041-BB51-DA2C664019F6}" destId="{1E6B9C05-F6E5-754D-8F22-F88E2307E906}" srcOrd="0" destOrd="0" presId="urn:microsoft.com/office/officeart/2009/3/layout/CircleRelationship"/>
    <dgm:cxn modelId="{7696089A-3B9E-5F49-A58C-9E5339002028}" type="presParOf" srcId="{07D9E44A-F3E6-2F49-A0C4-FCBE9EF1B4C6}" destId="{185ABF63-6127-004D-88FD-882506D680DA}" srcOrd="13" destOrd="0" presId="urn:microsoft.com/office/officeart/2009/3/layout/CircleRelationship"/>
    <dgm:cxn modelId="{D8CDCFF2-5442-8843-9197-9940D2E973F4}" type="presParOf" srcId="{185ABF63-6127-004D-88FD-882506D680DA}" destId="{F510739A-2846-D848-BCB9-71E55B943B1B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049F49-187C-B540-ACD6-261FF2901F76}" type="doc">
      <dgm:prSet loTypeId="urn:microsoft.com/office/officeart/2009/3/layout/CircleRelationship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236CA6CA-286D-FE41-8222-842696129EA3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Pemimpin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mengembangkan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hubungan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timbal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balik</a:t>
          </a:r>
          <a:r>
            <a:rPr lang="en-US" b="1" baseline="0" dirty="0" smtClean="0">
              <a:solidFill>
                <a:schemeClr val="tx1"/>
              </a:solidFill>
            </a:rPr>
            <a:t> yang </a:t>
          </a:r>
          <a:r>
            <a:rPr lang="en-US" b="1" baseline="0" dirty="0" err="1" smtClean="0">
              <a:solidFill>
                <a:schemeClr val="tx1"/>
              </a:solidFill>
            </a:rPr>
            <a:t>terpisah</a:t>
          </a:r>
          <a:r>
            <a:rPr lang="en-US" b="1" baseline="0" dirty="0" smtClean="0">
              <a:solidFill>
                <a:schemeClr val="tx1"/>
              </a:solidFill>
            </a:rPr>
            <a:t>  </a:t>
          </a:r>
          <a:r>
            <a:rPr lang="en-US" b="1" baseline="0" dirty="0" err="1" smtClean="0">
              <a:solidFill>
                <a:schemeClr val="tx1"/>
              </a:solidFill>
            </a:rPr>
            <a:t>dengan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setiap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bawahan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sebagai</a:t>
          </a:r>
          <a:r>
            <a:rPr lang="en-US" b="1" baseline="0" dirty="0" smtClean="0">
              <a:solidFill>
                <a:schemeClr val="tx1"/>
              </a:solidFill>
            </a:rPr>
            <a:t> 2 </a:t>
          </a:r>
          <a:r>
            <a:rPr lang="en-US" b="1" baseline="0" dirty="0" err="1" smtClean="0">
              <a:solidFill>
                <a:schemeClr val="tx1"/>
              </a:solidFill>
            </a:rPr>
            <a:t>pihak</a:t>
          </a:r>
          <a:r>
            <a:rPr lang="en-US" b="1" baseline="0" dirty="0" smtClean="0">
              <a:solidFill>
                <a:schemeClr val="tx1"/>
              </a:solidFill>
            </a:rPr>
            <a:t> yang </a:t>
          </a:r>
          <a:r>
            <a:rPr lang="en-US" b="1" baseline="0" dirty="0" err="1" smtClean="0">
              <a:solidFill>
                <a:schemeClr val="tx1"/>
              </a:solidFill>
            </a:rPr>
            <a:t>saling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menentukan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peran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dari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bawahan</a:t>
          </a:r>
          <a:r>
            <a:rPr lang="en-US" b="1" baseline="0" dirty="0" smtClean="0">
              <a:solidFill>
                <a:schemeClr val="tx1"/>
              </a:solidFill>
            </a:rPr>
            <a:t>.</a:t>
          </a:r>
          <a:endParaRPr lang="en-US" b="1" dirty="0">
            <a:solidFill>
              <a:schemeClr val="tx1"/>
            </a:solidFill>
          </a:endParaRPr>
        </a:p>
      </dgm:t>
    </dgm:pt>
    <dgm:pt modelId="{13A1D9CB-4F05-984E-ADB2-DFFD5FB7CEAB}" type="parTrans" cxnId="{B634AA91-B140-5F4A-84B5-8B6322418FE6}">
      <dgm:prSet/>
      <dgm:spPr/>
      <dgm:t>
        <a:bodyPr/>
        <a:lstStyle/>
        <a:p>
          <a:endParaRPr lang="en-US"/>
        </a:p>
      </dgm:t>
    </dgm:pt>
    <dgm:pt modelId="{C01F1328-F4DE-2446-B503-857271F84CE1}" type="sibTrans" cxnId="{B634AA91-B140-5F4A-84B5-8B6322418FE6}">
      <dgm:prSet/>
      <dgm:spPr/>
      <dgm:t>
        <a:bodyPr/>
        <a:lstStyle/>
        <a:p>
          <a:endParaRPr lang="en-US"/>
        </a:p>
      </dgm:t>
    </dgm:pt>
    <dgm:pt modelId="{35C01FA3-04C1-1D4C-BE3D-94F594771464}">
      <dgm:prSet phldrT="[Text]" phldr="1"/>
      <dgm:spPr/>
      <dgm:t>
        <a:bodyPr/>
        <a:lstStyle/>
        <a:p>
          <a:endParaRPr lang="en-US"/>
        </a:p>
      </dgm:t>
    </dgm:pt>
    <dgm:pt modelId="{3603FC13-105D-124B-BFB7-4A8C21238F38}" type="parTrans" cxnId="{103FB313-3D01-EE42-A04C-1A4AFA6E9E27}">
      <dgm:prSet/>
      <dgm:spPr/>
      <dgm:t>
        <a:bodyPr/>
        <a:lstStyle/>
        <a:p>
          <a:endParaRPr lang="en-US"/>
        </a:p>
      </dgm:t>
    </dgm:pt>
    <dgm:pt modelId="{3AF961DA-2912-704C-ABBC-B021B1FB906D}" type="sibTrans" cxnId="{103FB313-3D01-EE42-A04C-1A4AFA6E9E27}">
      <dgm:prSet/>
      <dgm:spPr/>
      <dgm:t>
        <a:bodyPr/>
        <a:lstStyle/>
        <a:p>
          <a:endParaRPr lang="en-US"/>
        </a:p>
      </dgm:t>
    </dgm:pt>
    <dgm:pt modelId="{C9E926E8-3D55-9F4B-8CFA-DFD7D0877A90}">
      <dgm:prSet phldrT="[Text]" phldr="1"/>
      <dgm:spPr/>
      <dgm:t>
        <a:bodyPr/>
        <a:lstStyle/>
        <a:p>
          <a:endParaRPr lang="en-US"/>
        </a:p>
      </dgm:t>
    </dgm:pt>
    <dgm:pt modelId="{5B90B2BA-5176-D44F-878C-BD071864CC73}" type="parTrans" cxnId="{DE44D3C4-1A62-1440-9EB5-3790983EC406}">
      <dgm:prSet/>
      <dgm:spPr/>
      <dgm:t>
        <a:bodyPr/>
        <a:lstStyle/>
        <a:p>
          <a:endParaRPr lang="en-US"/>
        </a:p>
      </dgm:t>
    </dgm:pt>
    <dgm:pt modelId="{5BAC93E5-479E-6E43-AA62-BAF71D56E6E7}" type="sibTrans" cxnId="{DE44D3C4-1A62-1440-9EB5-3790983EC406}">
      <dgm:prSet/>
      <dgm:spPr/>
      <dgm:t>
        <a:bodyPr/>
        <a:lstStyle/>
        <a:p>
          <a:endParaRPr lang="en-US"/>
        </a:p>
      </dgm:t>
    </dgm:pt>
    <dgm:pt modelId="{9B9113B7-11F3-8943-AAEE-622D9FEB59F9}" type="pres">
      <dgm:prSet presAssocID="{9F049F49-187C-B540-ACD6-261FF2901F76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5B80EB8-6E19-AC45-B7A3-E283E4C4E09E}" type="pres">
      <dgm:prSet presAssocID="{236CA6CA-286D-FE41-8222-842696129EA3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D3DBE556-F09E-414E-9D53-7884112507ED}" type="pres">
      <dgm:prSet presAssocID="{236CA6CA-286D-FE41-8222-842696129EA3}" presName="Accent1" presStyleLbl="node1" presStyleIdx="0" presStyleCnt="13"/>
      <dgm:spPr/>
    </dgm:pt>
    <dgm:pt modelId="{38C8C668-9C43-AF4F-B2C2-53CEABB6F807}" type="pres">
      <dgm:prSet presAssocID="{236CA6CA-286D-FE41-8222-842696129EA3}" presName="Accent2" presStyleLbl="node1" presStyleIdx="1" presStyleCnt="13"/>
      <dgm:spPr/>
    </dgm:pt>
    <dgm:pt modelId="{E3855FB5-4A02-234D-ABE3-22AA37629B34}" type="pres">
      <dgm:prSet presAssocID="{236CA6CA-286D-FE41-8222-842696129EA3}" presName="Accent3" presStyleLbl="node1" presStyleIdx="2" presStyleCnt="13"/>
      <dgm:spPr/>
    </dgm:pt>
    <dgm:pt modelId="{7BF794E1-E1D9-D749-A107-D5A4ED6FC7F2}" type="pres">
      <dgm:prSet presAssocID="{236CA6CA-286D-FE41-8222-842696129EA3}" presName="Accent4" presStyleLbl="node1" presStyleIdx="3" presStyleCnt="13"/>
      <dgm:spPr/>
    </dgm:pt>
    <dgm:pt modelId="{8AD511FC-79EE-B948-B5B9-837205478EB1}" type="pres">
      <dgm:prSet presAssocID="{236CA6CA-286D-FE41-8222-842696129EA3}" presName="Accent5" presStyleLbl="node1" presStyleIdx="4" presStyleCnt="13" custLinFactX="-6991" custLinFactNeighborX="-100000" custLinFactNeighborY="-71259"/>
      <dgm:spPr/>
    </dgm:pt>
    <dgm:pt modelId="{943DE203-00AB-0F44-83D4-91D85F266467}" type="pres">
      <dgm:prSet presAssocID="{236CA6CA-286D-FE41-8222-842696129EA3}" presName="Accent6" presStyleLbl="node1" presStyleIdx="5" presStyleCnt="13"/>
      <dgm:spPr/>
    </dgm:pt>
    <dgm:pt modelId="{9C32A961-0D59-474D-A4D3-1EBEDE2175C0}" type="pres">
      <dgm:prSet presAssocID="{35C01FA3-04C1-1D4C-BE3D-94F594771464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2780D63-800E-864F-A88D-CFBD86EC18FA}" type="pres">
      <dgm:prSet presAssocID="{35C01FA3-04C1-1D4C-BE3D-94F594771464}" presName="Accent7" presStyleCnt="0"/>
      <dgm:spPr/>
    </dgm:pt>
    <dgm:pt modelId="{0B8D50C4-81AF-D64E-A399-A6312A5F026D}" type="pres">
      <dgm:prSet presAssocID="{35C01FA3-04C1-1D4C-BE3D-94F594771464}" presName="AccentHold1" presStyleLbl="node1" presStyleIdx="7" presStyleCnt="13" custLinFactY="-8460" custLinFactNeighborX="-30988" custLinFactNeighborY="-100000"/>
      <dgm:spPr/>
    </dgm:pt>
    <dgm:pt modelId="{1FB033D3-03EE-0E43-8D72-CD7AC8D711E3}" type="pres">
      <dgm:prSet presAssocID="{35C01FA3-04C1-1D4C-BE3D-94F594771464}" presName="Accent8" presStyleCnt="0"/>
      <dgm:spPr/>
    </dgm:pt>
    <dgm:pt modelId="{0F2C8739-8654-BC41-9A0B-FAA9FC530A1C}" type="pres">
      <dgm:prSet presAssocID="{35C01FA3-04C1-1D4C-BE3D-94F594771464}" presName="AccentHold2" presStyleLbl="node1" presStyleIdx="8" presStyleCnt="13"/>
      <dgm:spPr/>
    </dgm:pt>
    <dgm:pt modelId="{019180E9-5DA6-914D-ACA5-11AC8C1FFF8F}" type="pres">
      <dgm:prSet presAssocID="{C9E926E8-3D55-9F4B-8CFA-DFD7D0877A90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0D33E24-2596-FB46-AE3F-AD029F7B31E7}" type="pres">
      <dgm:prSet presAssocID="{C9E926E8-3D55-9F4B-8CFA-DFD7D0877A90}" presName="Accent9" presStyleCnt="0"/>
      <dgm:spPr/>
    </dgm:pt>
    <dgm:pt modelId="{4EC39A81-55CE-1640-A7E4-E2710719425D}" type="pres">
      <dgm:prSet presAssocID="{C9E926E8-3D55-9F4B-8CFA-DFD7D0877A90}" presName="AccentHold1" presStyleLbl="node1" presStyleIdx="10" presStyleCnt="13"/>
      <dgm:spPr/>
    </dgm:pt>
    <dgm:pt modelId="{D3083CCF-8C65-9148-80D0-8441FA18FDE2}" type="pres">
      <dgm:prSet presAssocID="{C9E926E8-3D55-9F4B-8CFA-DFD7D0877A90}" presName="Accent10" presStyleCnt="0"/>
      <dgm:spPr/>
    </dgm:pt>
    <dgm:pt modelId="{4F6420E8-EF45-144B-A642-7150C7B2451E}" type="pres">
      <dgm:prSet presAssocID="{C9E926E8-3D55-9F4B-8CFA-DFD7D0877A90}" presName="AccentHold2" presStyleLbl="node1" presStyleIdx="11" presStyleCnt="13"/>
      <dgm:spPr/>
    </dgm:pt>
    <dgm:pt modelId="{68185E72-C4C4-AA44-B42C-364DE494FB5A}" type="pres">
      <dgm:prSet presAssocID="{C9E926E8-3D55-9F4B-8CFA-DFD7D0877A90}" presName="Accent11" presStyleCnt="0"/>
      <dgm:spPr/>
    </dgm:pt>
    <dgm:pt modelId="{C460F9F6-BAEC-934B-8F10-6DDFA5642346}" type="pres">
      <dgm:prSet presAssocID="{C9E926E8-3D55-9F4B-8CFA-DFD7D0877A90}" presName="AccentHold3" presStyleLbl="node1" presStyleIdx="12" presStyleCnt="13"/>
      <dgm:spPr/>
    </dgm:pt>
  </dgm:ptLst>
  <dgm:cxnLst>
    <dgm:cxn modelId="{103FB313-3D01-EE42-A04C-1A4AFA6E9E27}" srcId="{236CA6CA-286D-FE41-8222-842696129EA3}" destId="{35C01FA3-04C1-1D4C-BE3D-94F594771464}" srcOrd="0" destOrd="0" parTransId="{3603FC13-105D-124B-BFB7-4A8C21238F38}" sibTransId="{3AF961DA-2912-704C-ABBC-B021B1FB906D}"/>
    <dgm:cxn modelId="{49796A0C-8998-E24C-97C5-B170ABFB9BE1}" type="presOf" srcId="{C9E926E8-3D55-9F4B-8CFA-DFD7D0877A90}" destId="{019180E9-5DA6-914D-ACA5-11AC8C1FFF8F}" srcOrd="0" destOrd="0" presId="urn:microsoft.com/office/officeart/2009/3/layout/CircleRelationship"/>
    <dgm:cxn modelId="{8FC29D2E-9D05-C541-826F-6B47ED160F5E}" type="presOf" srcId="{35C01FA3-04C1-1D4C-BE3D-94F594771464}" destId="{9C32A961-0D59-474D-A4D3-1EBEDE2175C0}" srcOrd="0" destOrd="0" presId="urn:microsoft.com/office/officeart/2009/3/layout/CircleRelationship"/>
    <dgm:cxn modelId="{161D97F6-75DD-114B-B4DE-BF06E3331BD9}" type="presOf" srcId="{236CA6CA-286D-FE41-8222-842696129EA3}" destId="{35B80EB8-6E19-AC45-B7A3-E283E4C4E09E}" srcOrd="0" destOrd="0" presId="urn:microsoft.com/office/officeart/2009/3/layout/CircleRelationship"/>
    <dgm:cxn modelId="{B634AA91-B140-5F4A-84B5-8B6322418FE6}" srcId="{9F049F49-187C-B540-ACD6-261FF2901F76}" destId="{236CA6CA-286D-FE41-8222-842696129EA3}" srcOrd="0" destOrd="0" parTransId="{13A1D9CB-4F05-984E-ADB2-DFFD5FB7CEAB}" sibTransId="{C01F1328-F4DE-2446-B503-857271F84CE1}"/>
    <dgm:cxn modelId="{13D0618B-8E7B-834F-A1C6-75D020444371}" type="presOf" srcId="{9F049F49-187C-B540-ACD6-261FF2901F76}" destId="{9B9113B7-11F3-8943-AAEE-622D9FEB59F9}" srcOrd="0" destOrd="0" presId="urn:microsoft.com/office/officeart/2009/3/layout/CircleRelationship"/>
    <dgm:cxn modelId="{DE44D3C4-1A62-1440-9EB5-3790983EC406}" srcId="{236CA6CA-286D-FE41-8222-842696129EA3}" destId="{C9E926E8-3D55-9F4B-8CFA-DFD7D0877A90}" srcOrd="1" destOrd="0" parTransId="{5B90B2BA-5176-D44F-878C-BD071864CC73}" sibTransId="{5BAC93E5-479E-6E43-AA62-BAF71D56E6E7}"/>
    <dgm:cxn modelId="{9E6EA097-8973-4A4C-976B-749A167C12A1}" type="presParOf" srcId="{9B9113B7-11F3-8943-AAEE-622D9FEB59F9}" destId="{35B80EB8-6E19-AC45-B7A3-E283E4C4E09E}" srcOrd="0" destOrd="0" presId="urn:microsoft.com/office/officeart/2009/3/layout/CircleRelationship"/>
    <dgm:cxn modelId="{0BD4A8DD-4E95-F349-8D74-AC1089A68B6E}" type="presParOf" srcId="{9B9113B7-11F3-8943-AAEE-622D9FEB59F9}" destId="{D3DBE556-F09E-414E-9D53-7884112507ED}" srcOrd="1" destOrd="0" presId="urn:microsoft.com/office/officeart/2009/3/layout/CircleRelationship"/>
    <dgm:cxn modelId="{2A462515-1C0B-6A48-BFA5-EAB7B2DEA4FB}" type="presParOf" srcId="{9B9113B7-11F3-8943-AAEE-622D9FEB59F9}" destId="{38C8C668-9C43-AF4F-B2C2-53CEABB6F807}" srcOrd="2" destOrd="0" presId="urn:microsoft.com/office/officeart/2009/3/layout/CircleRelationship"/>
    <dgm:cxn modelId="{0CC21460-9111-3B42-8FCE-8300CB8A2B84}" type="presParOf" srcId="{9B9113B7-11F3-8943-AAEE-622D9FEB59F9}" destId="{E3855FB5-4A02-234D-ABE3-22AA37629B34}" srcOrd="3" destOrd="0" presId="urn:microsoft.com/office/officeart/2009/3/layout/CircleRelationship"/>
    <dgm:cxn modelId="{9FF1E7F1-FFA0-9044-BC4D-C2CC008E2C4E}" type="presParOf" srcId="{9B9113B7-11F3-8943-AAEE-622D9FEB59F9}" destId="{7BF794E1-E1D9-D749-A107-D5A4ED6FC7F2}" srcOrd="4" destOrd="0" presId="urn:microsoft.com/office/officeart/2009/3/layout/CircleRelationship"/>
    <dgm:cxn modelId="{41550372-03F3-7940-8267-BF272699F4C8}" type="presParOf" srcId="{9B9113B7-11F3-8943-AAEE-622D9FEB59F9}" destId="{8AD511FC-79EE-B948-B5B9-837205478EB1}" srcOrd="5" destOrd="0" presId="urn:microsoft.com/office/officeart/2009/3/layout/CircleRelationship"/>
    <dgm:cxn modelId="{FCDC5340-8AD3-114F-80DE-47C58033F743}" type="presParOf" srcId="{9B9113B7-11F3-8943-AAEE-622D9FEB59F9}" destId="{943DE203-00AB-0F44-83D4-91D85F266467}" srcOrd="6" destOrd="0" presId="urn:microsoft.com/office/officeart/2009/3/layout/CircleRelationship"/>
    <dgm:cxn modelId="{4F2BAB45-A15A-574E-AC9C-44FB24B2805F}" type="presParOf" srcId="{9B9113B7-11F3-8943-AAEE-622D9FEB59F9}" destId="{9C32A961-0D59-474D-A4D3-1EBEDE2175C0}" srcOrd="7" destOrd="0" presId="urn:microsoft.com/office/officeart/2009/3/layout/CircleRelationship"/>
    <dgm:cxn modelId="{9EB95655-7110-B44D-B29B-CA4D8F38C0E6}" type="presParOf" srcId="{9B9113B7-11F3-8943-AAEE-622D9FEB59F9}" destId="{22780D63-800E-864F-A88D-CFBD86EC18FA}" srcOrd="8" destOrd="0" presId="urn:microsoft.com/office/officeart/2009/3/layout/CircleRelationship"/>
    <dgm:cxn modelId="{7B8DFD62-2F08-2C43-908D-F08F666224BA}" type="presParOf" srcId="{22780D63-800E-864F-A88D-CFBD86EC18FA}" destId="{0B8D50C4-81AF-D64E-A399-A6312A5F026D}" srcOrd="0" destOrd="0" presId="urn:microsoft.com/office/officeart/2009/3/layout/CircleRelationship"/>
    <dgm:cxn modelId="{7C1BB59F-635C-4641-99C2-E6D1C2EB750C}" type="presParOf" srcId="{9B9113B7-11F3-8943-AAEE-622D9FEB59F9}" destId="{1FB033D3-03EE-0E43-8D72-CD7AC8D711E3}" srcOrd="9" destOrd="0" presId="urn:microsoft.com/office/officeart/2009/3/layout/CircleRelationship"/>
    <dgm:cxn modelId="{77CE5D7C-9F6D-874A-85DC-C19A87DC1AC5}" type="presParOf" srcId="{1FB033D3-03EE-0E43-8D72-CD7AC8D711E3}" destId="{0F2C8739-8654-BC41-9A0B-FAA9FC530A1C}" srcOrd="0" destOrd="0" presId="urn:microsoft.com/office/officeart/2009/3/layout/CircleRelationship"/>
    <dgm:cxn modelId="{2C850807-D5D3-FF40-9A16-8830C5203F57}" type="presParOf" srcId="{9B9113B7-11F3-8943-AAEE-622D9FEB59F9}" destId="{019180E9-5DA6-914D-ACA5-11AC8C1FFF8F}" srcOrd="10" destOrd="0" presId="urn:microsoft.com/office/officeart/2009/3/layout/CircleRelationship"/>
    <dgm:cxn modelId="{4BB05ED0-82F9-0140-8C2C-7AB4772062A7}" type="presParOf" srcId="{9B9113B7-11F3-8943-AAEE-622D9FEB59F9}" destId="{40D33E24-2596-FB46-AE3F-AD029F7B31E7}" srcOrd="11" destOrd="0" presId="urn:microsoft.com/office/officeart/2009/3/layout/CircleRelationship"/>
    <dgm:cxn modelId="{D9543514-E65E-984E-B68D-EDE163756E87}" type="presParOf" srcId="{40D33E24-2596-FB46-AE3F-AD029F7B31E7}" destId="{4EC39A81-55CE-1640-A7E4-E2710719425D}" srcOrd="0" destOrd="0" presId="urn:microsoft.com/office/officeart/2009/3/layout/CircleRelationship"/>
    <dgm:cxn modelId="{1C331973-8110-2D45-BB69-B9DF2BDE645F}" type="presParOf" srcId="{9B9113B7-11F3-8943-AAEE-622D9FEB59F9}" destId="{D3083CCF-8C65-9148-80D0-8441FA18FDE2}" srcOrd="12" destOrd="0" presId="urn:microsoft.com/office/officeart/2009/3/layout/CircleRelationship"/>
    <dgm:cxn modelId="{BA3D801A-EF81-344B-B694-2312DC82EAD2}" type="presParOf" srcId="{D3083CCF-8C65-9148-80D0-8441FA18FDE2}" destId="{4F6420E8-EF45-144B-A642-7150C7B2451E}" srcOrd="0" destOrd="0" presId="urn:microsoft.com/office/officeart/2009/3/layout/CircleRelationship"/>
    <dgm:cxn modelId="{229E6D30-92F9-4644-9A8C-1E9E794D1035}" type="presParOf" srcId="{9B9113B7-11F3-8943-AAEE-622D9FEB59F9}" destId="{68185E72-C4C4-AA44-B42C-364DE494FB5A}" srcOrd="13" destOrd="0" presId="urn:microsoft.com/office/officeart/2009/3/layout/CircleRelationship"/>
    <dgm:cxn modelId="{08227D43-F914-3043-8A83-4A6C5687D29A}" type="presParOf" srcId="{68185E72-C4C4-AA44-B42C-364DE494FB5A}" destId="{C460F9F6-BAEC-934B-8F10-6DDFA5642346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CA51EE-06B9-C14D-AE68-9A89207F801D}" type="doc">
      <dgm:prSet loTypeId="urn:microsoft.com/office/officeart/2009/3/layout/OpposingIdeas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164D7C72-869F-9747-994E-E805612F8B68}">
      <dgm:prSet phldrT="[Text]" phldr="1"/>
      <dgm:spPr/>
      <dgm:t>
        <a:bodyPr/>
        <a:lstStyle/>
        <a:p>
          <a:endParaRPr lang="en-US"/>
        </a:p>
      </dgm:t>
    </dgm:pt>
    <dgm:pt modelId="{ED801502-15A3-8F49-8364-79ADE83DE26D}" type="parTrans" cxnId="{75FD1E0E-B6EA-EB43-884D-3AD5A6FB129F}">
      <dgm:prSet/>
      <dgm:spPr/>
      <dgm:t>
        <a:bodyPr/>
        <a:lstStyle/>
        <a:p>
          <a:endParaRPr lang="en-US"/>
        </a:p>
      </dgm:t>
    </dgm:pt>
    <dgm:pt modelId="{1C750D06-3C00-BA46-B669-2CD1CD266D01}" type="sibTrans" cxnId="{75FD1E0E-B6EA-EB43-884D-3AD5A6FB129F}">
      <dgm:prSet/>
      <dgm:spPr/>
      <dgm:t>
        <a:bodyPr/>
        <a:lstStyle/>
        <a:p>
          <a:endParaRPr lang="en-US"/>
        </a:p>
      </dgm:t>
    </dgm:pt>
    <dgm:pt modelId="{3C11E4C4-1EA4-E249-9313-5EAF925A7F61}">
      <dgm:prSet phldrT="[Text]"/>
      <dgm:spPr/>
      <dgm:t>
        <a:bodyPr/>
        <a:lstStyle/>
        <a:p>
          <a:r>
            <a:rPr lang="en-US" b="1" dirty="0" smtClean="0"/>
            <a:t>High-Exchange</a:t>
          </a:r>
          <a:r>
            <a:rPr lang="en-US" b="1" baseline="0" dirty="0" smtClean="0"/>
            <a:t> Relationship</a:t>
          </a:r>
          <a:endParaRPr lang="en-US" b="1" dirty="0"/>
        </a:p>
      </dgm:t>
    </dgm:pt>
    <dgm:pt modelId="{D2EC5905-04B8-204B-8F7A-3114E8AB324A}" type="parTrans" cxnId="{A9196B4F-BF1B-F94D-A0B9-4FB2B0CDD6C2}">
      <dgm:prSet/>
      <dgm:spPr/>
      <dgm:t>
        <a:bodyPr/>
        <a:lstStyle/>
        <a:p>
          <a:endParaRPr lang="en-US"/>
        </a:p>
      </dgm:t>
    </dgm:pt>
    <dgm:pt modelId="{D0F6CFD8-DEBA-6647-98E9-363F881C4F8A}" type="sibTrans" cxnId="{A9196B4F-BF1B-F94D-A0B9-4FB2B0CDD6C2}">
      <dgm:prSet/>
      <dgm:spPr/>
      <dgm:t>
        <a:bodyPr/>
        <a:lstStyle/>
        <a:p>
          <a:endParaRPr lang="en-US"/>
        </a:p>
      </dgm:t>
    </dgm:pt>
    <dgm:pt modelId="{2335A52D-A4FD-B74D-BC06-D2A83FA873C2}">
      <dgm:prSet phldrT="[Text]" phldr="1"/>
      <dgm:spPr/>
      <dgm:t>
        <a:bodyPr/>
        <a:lstStyle/>
        <a:p>
          <a:endParaRPr lang="en-US"/>
        </a:p>
      </dgm:t>
    </dgm:pt>
    <dgm:pt modelId="{19161D60-9BAC-5745-A64E-54A1FCD61CC4}" type="parTrans" cxnId="{FCA100F1-B3A5-F447-B436-8BE3EFACB717}">
      <dgm:prSet/>
      <dgm:spPr/>
      <dgm:t>
        <a:bodyPr/>
        <a:lstStyle/>
        <a:p>
          <a:endParaRPr lang="en-US"/>
        </a:p>
      </dgm:t>
    </dgm:pt>
    <dgm:pt modelId="{9DA3A687-096D-2247-B709-4E47BF65580B}" type="sibTrans" cxnId="{FCA100F1-B3A5-F447-B436-8BE3EFACB717}">
      <dgm:prSet/>
      <dgm:spPr/>
      <dgm:t>
        <a:bodyPr/>
        <a:lstStyle/>
        <a:p>
          <a:endParaRPr lang="en-US"/>
        </a:p>
      </dgm:t>
    </dgm:pt>
    <dgm:pt modelId="{5B0E8331-2AFA-7F43-AC4C-C6CAED4D9863}">
      <dgm:prSet phldrT="[Text]"/>
      <dgm:spPr/>
      <dgm:t>
        <a:bodyPr/>
        <a:lstStyle/>
        <a:p>
          <a:r>
            <a:rPr lang="en-US" b="1" dirty="0" smtClean="0"/>
            <a:t>Low-Exchange Relationship</a:t>
          </a:r>
          <a:endParaRPr lang="en-US" b="1" dirty="0"/>
        </a:p>
      </dgm:t>
    </dgm:pt>
    <dgm:pt modelId="{067F2C44-43B4-2245-87D6-60E2B0E5EB18}" type="parTrans" cxnId="{FC7291FF-6285-C842-BBFD-CC5231C845EE}">
      <dgm:prSet/>
      <dgm:spPr/>
      <dgm:t>
        <a:bodyPr/>
        <a:lstStyle/>
        <a:p>
          <a:endParaRPr lang="en-US"/>
        </a:p>
      </dgm:t>
    </dgm:pt>
    <dgm:pt modelId="{88CB2231-A76E-454A-939B-7E0E525FAE6E}" type="sibTrans" cxnId="{FC7291FF-6285-C842-BBFD-CC5231C845EE}">
      <dgm:prSet/>
      <dgm:spPr/>
      <dgm:t>
        <a:bodyPr/>
        <a:lstStyle/>
        <a:p>
          <a:endParaRPr lang="en-US"/>
        </a:p>
      </dgm:t>
    </dgm:pt>
    <dgm:pt modelId="{BA17CB68-EBB3-F042-91B0-66AAD772F150}" type="pres">
      <dgm:prSet presAssocID="{F6CA51EE-06B9-C14D-AE68-9A89207F801D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7657C6-DA56-FE4F-8CE9-9F4310611E22}" type="pres">
      <dgm:prSet presAssocID="{F6CA51EE-06B9-C14D-AE68-9A89207F801D}" presName="Background" presStyleLbl="node1" presStyleIdx="0" presStyleCnt="1"/>
      <dgm:spPr/>
    </dgm:pt>
    <dgm:pt modelId="{E6CC4F01-DECC-0D4E-9626-62D225B1DBB9}" type="pres">
      <dgm:prSet presAssocID="{F6CA51EE-06B9-C14D-AE68-9A89207F801D}" presName="Divider" presStyleLbl="callout" presStyleIdx="0" presStyleCnt="1"/>
      <dgm:spPr/>
    </dgm:pt>
    <dgm:pt modelId="{78927EE6-BD77-A14C-A0A9-878388AE69CE}" type="pres">
      <dgm:prSet presAssocID="{F6CA51EE-06B9-C14D-AE68-9A89207F801D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69ACC-7E87-7B47-A88A-21E37FD7A9E7}" type="pres">
      <dgm:prSet presAssocID="{F6CA51EE-06B9-C14D-AE68-9A89207F801D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239C96-7235-854E-A656-11597FCF92AA}" type="pres">
      <dgm:prSet presAssocID="{F6CA51EE-06B9-C14D-AE68-9A89207F801D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22B19F51-EF52-574F-AE6F-5CBB0338E746}" type="pres">
      <dgm:prSet presAssocID="{F6CA51EE-06B9-C14D-AE68-9A89207F801D}" presName="ParentShape1" presStyleLbl="alignImgPlace1" presStyleIdx="0" presStyleCnt="2">
        <dgm:presLayoutVars/>
      </dgm:prSet>
      <dgm:spPr/>
      <dgm:t>
        <a:bodyPr/>
        <a:lstStyle/>
        <a:p>
          <a:endParaRPr lang="en-US"/>
        </a:p>
      </dgm:t>
    </dgm:pt>
    <dgm:pt modelId="{F7498A74-0CAC-924E-8CED-A2FA01361AD3}" type="pres">
      <dgm:prSet presAssocID="{F6CA51EE-06B9-C14D-AE68-9A89207F801D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2E43F41B-7E4D-4E43-9222-1643DA63FA28}" type="pres">
      <dgm:prSet presAssocID="{F6CA51EE-06B9-C14D-AE68-9A89207F801D}" presName="ParentShape2" presStyleLbl="alignImgPlace1" presStyleIdx="1" presStyleCnt="2">
        <dgm:presLayoutVars/>
      </dgm:prSet>
      <dgm:spPr/>
      <dgm:t>
        <a:bodyPr/>
        <a:lstStyle/>
        <a:p>
          <a:endParaRPr lang="en-US"/>
        </a:p>
      </dgm:t>
    </dgm:pt>
  </dgm:ptLst>
  <dgm:cxnLst>
    <dgm:cxn modelId="{F10558EB-8C39-3B43-A5A4-06E1F0B13AAE}" type="presOf" srcId="{2335A52D-A4FD-B74D-BC06-D2A83FA873C2}" destId="{F7498A74-0CAC-924E-8CED-A2FA01361AD3}" srcOrd="0" destOrd="0" presId="urn:microsoft.com/office/officeart/2009/3/layout/OpposingIdeas"/>
    <dgm:cxn modelId="{13436866-B179-9942-BE05-AD93F25B74D5}" type="presOf" srcId="{164D7C72-869F-9747-994E-E805612F8B68}" destId="{5B239C96-7235-854E-A656-11597FCF92AA}" srcOrd="0" destOrd="0" presId="urn:microsoft.com/office/officeart/2009/3/layout/OpposingIdeas"/>
    <dgm:cxn modelId="{F669BF89-5B47-5847-AA59-23E8E570DC0B}" type="presOf" srcId="{164D7C72-869F-9747-994E-E805612F8B68}" destId="{22B19F51-EF52-574F-AE6F-5CBB0338E746}" srcOrd="1" destOrd="0" presId="urn:microsoft.com/office/officeart/2009/3/layout/OpposingIdeas"/>
    <dgm:cxn modelId="{B39EB91A-73CB-5B4E-80E2-B7D923BBADA5}" type="presOf" srcId="{5B0E8331-2AFA-7F43-AC4C-C6CAED4D9863}" destId="{44A69ACC-7E87-7B47-A88A-21E37FD7A9E7}" srcOrd="0" destOrd="0" presId="urn:microsoft.com/office/officeart/2009/3/layout/OpposingIdeas"/>
    <dgm:cxn modelId="{FB29D86A-1912-7B48-915E-C67E15797009}" type="presOf" srcId="{2335A52D-A4FD-B74D-BC06-D2A83FA873C2}" destId="{2E43F41B-7E4D-4E43-9222-1643DA63FA28}" srcOrd="1" destOrd="0" presId="urn:microsoft.com/office/officeart/2009/3/layout/OpposingIdeas"/>
    <dgm:cxn modelId="{9402330D-81A4-4B46-8C73-E4F1021BAD3F}" type="presOf" srcId="{F6CA51EE-06B9-C14D-AE68-9A89207F801D}" destId="{BA17CB68-EBB3-F042-91B0-66AAD772F150}" srcOrd="0" destOrd="0" presId="urn:microsoft.com/office/officeart/2009/3/layout/OpposingIdeas"/>
    <dgm:cxn modelId="{B1A0D875-56D9-AF4C-A192-B40D23BEAD29}" type="presOf" srcId="{3C11E4C4-1EA4-E249-9313-5EAF925A7F61}" destId="{78927EE6-BD77-A14C-A0A9-878388AE69CE}" srcOrd="0" destOrd="0" presId="urn:microsoft.com/office/officeart/2009/3/layout/OpposingIdeas"/>
    <dgm:cxn modelId="{75FD1E0E-B6EA-EB43-884D-3AD5A6FB129F}" srcId="{F6CA51EE-06B9-C14D-AE68-9A89207F801D}" destId="{164D7C72-869F-9747-994E-E805612F8B68}" srcOrd="0" destOrd="0" parTransId="{ED801502-15A3-8F49-8364-79ADE83DE26D}" sibTransId="{1C750D06-3C00-BA46-B669-2CD1CD266D01}"/>
    <dgm:cxn modelId="{FCA100F1-B3A5-F447-B436-8BE3EFACB717}" srcId="{F6CA51EE-06B9-C14D-AE68-9A89207F801D}" destId="{2335A52D-A4FD-B74D-BC06-D2A83FA873C2}" srcOrd="1" destOrd="0" parTransId="{19161D60-9BAC-5745-A64E-54A1FCD61CC4}" sibTransId="{9DA3A687-096D-2247-B709-4E47BF65580B}"/>
    <dgm:cxn modelId="{A9196B4F-BF1B-F94D-A0B9-4FB2B0CDD6C2}" srcId="{164D7C72-869F-9747-994E-E805612F8B68}" destId="{3C11E4C4-1EA4-E249-9313-5EAF925A7F61}" srcOrd="0" destOrd="0" parTransId="{D2EC5905-04B8-204B-8F7A-3114E8AB324A}" sibTransId="{D0F6CFD8-DEBA-6647-98E9-363F881C4F8A}"/>
    <dgm:cxn modelId="{FC7291FF-6285-C842-BBFD-CC5231C845EE}" srcId="{2335A52D-A4FD-B74D-BC06-D2A83FA873C2}" destId="{5B0E8331-2AFA-7F43-AC4C-C6CAED4D9863}" srcOrd="0" destOrd="0" parTransId="{067F2C44-43B4-2245-87D6-60E2B0E5EB18}" sibTransId="{88CB2231-A76E-454A-939B-7E0E525FAE6E}"/>
    <dgm:cxn modelId="{03D48652-5FCE-3247-9479-EF4C49BEDAC7}" type="presParOf" srcId="{BA17CB68-EBB3-F042-91B0-66AAD772F150}" destId="{347657C6-DA56-FE4F-8CE9-9F4310611E22}" srcOrd="0" destOrd="0" presId="urn:microsoft.com/office/officeart/2009/3/layout/OpposingIdeas"/>
    <dgm:cxn modelId="{599A2475-9702-3947-938B-6633F5EACD6B}" type="presParOf" srcId="{BA17CB68-EBB3-F042-91B0-66AAD772F150}" destId="{E6CC4F01-DECC-0D4E-9626-62D225B1DBB9}" srcOrd="1" destOrd="0" presId="urn:microsoft.com/office/officeart/2009/3/layout/OpposingIdeas"/>
    <dgm:cxn modelId="{6C36BC85-A5F7-E546-AA80-8421E2938FDA}" type="presParOf" srcId="{BA17CB68-EBB3-F042-91B0-66AAD772F150}" destId="{78927EE6-BD77-A14C-A0A9-878388AE69CE}" srcOrd="2" destOrd="0" presId="urn:microsoft.com/office/officeart/2009/3/layout/OpposingIdeas"/>
    <dgm:cxn modelId="{6EE58F86-AF87-0C44-B554-6FC70743143F}" type="presParOf" srcId="{BA17CB68-EBB3-F042-91B0-66AAD772F150}" destId="{44A69ACC-7E87-7B47-A88A-21E37FD7A9E7}" srcOrd="3" destOrd="0" presId="urn:microsoft.com/office/officeart/2009/3/layout/OpposingIdeas"/>
    <dgm:cxn modelId="{93FC5E83-0530-B145-97A4-48105C3AD983}" type="presParOf" srcId="{BA17CB68-EBB3-F042-91B0-66AAD772F150}" destId="{5B239C96-7235-854E-A656-11597FCF92AA}" srcOrd="4" destOrd="0" presId="urn:microsoft.com/office/officeart/2009/3/layout/OpposingIdeas"/>
    <dgm:cxn modelId="{1C3A4CFB-A5E9-EE46-AD8D-6DAEB0B6196E}" type="presParOf" srcId="{BA17CB68-EBB3-F042-91B0-66AAD772F150}" destId="{22B19F51-EF52-574F-AE6F-5CBB0338E746}" srcOrd="5" destOrd="0" presId="urn:microsoft.com/office/officeart/2009/3/layout/OpposingIdeas"/>
    <dgm:cxn modelId="{04054078-40A5-FC46-80B4-8BCD80143718}" type="presParOf" srcId="{BA17CB68-EBB3-F042-91B0-66AAD772F150}" destId="{F7498A74-0CAC-924E-8CED-A2FA01361AD3}" srcOrd="6" destOrd="0" presId="urn:microsoft.com/office/officeart/2009/3/layout/OpposingIdeas"/>
    <dgm:cxn modelId="{C7829BC9-9202-FF45-B0C1-0643D01E2F73}" type="presParOf" srcId="{BA17CB68-EBB3-F042-91B0-66AAD772F150}" destId="{2E43F41B-7E4D-4E43-9222-1643DA63FA2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B1100B-8D85-2148-A44C-5EFDD96185AE}" type="doc">
      <dgm:prSet loTypeId="urn:microsoft.com/office/officeart/2005/8/layout/vProcess5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C0045F-E031-7744-90B1-3DF653427719}">
      <dgm:prSet phldrT="[Text]" custT="1"/>
      <dgm:spPr/>
      <dgm:t>
        <a:bodyPr/>
        <a:lstStyle/>
        <a:p>
          <a:r>
            <a:rPr lang="en-US" sz="3800" b="1" smtClean="0"/>
            <a:t>High-Exchange Relationship</a:t>
          </a:r>
          <a:endParaRPr lang="en-US" sz="3800" b="1" dirty="0"/>
        </a:p>
      </dgm:t>
    </dgm:pt>
    <dgm:pt modelId="{5DE914BE-A2F7-5F43-8785-5E7702820745}" type="parTrans" cxnId="{9A1B67CC-63F9-6545-8C64-F330FCBEDA63}">
      <dgm:prSet/>
      <dgm:spPr/>
      <dgm:t>
        <a:bodyPr/>
        <a:lstStyle/>
        <a:p>
          <a:endParaRPr lang="en-US"/>
        </a:p>
      </dgm:t>
    </dgm:pt>
    <dgm:pt modelId="{5464CB9E-54E3-E441-9401-E6459D2A7FAF}" type="sibTrans" cxnId="{9A1B67CC-63F9-6545-8C64-F330FCBEDA63}">
      <dgm:prSet/>
      <dgm:spPr/>
      <dgm:t>
        <a:bodyPr/>
        <a:lstStyle/>
        <a:p>
          <a:endParaRPr lang="en-US"/>
        </a:p>
      </dgm:t>
    </dgm:pt>
    <dgm:pt modelId="{EA074E1D-4988-F54F-AC6B-A06E9B3CD78C}">
      <dgm:prSet phldrT="[Text]"/>
      <dgm:spPr/>
      <dgm:t>
        <a:bodyPr/>
        <a:lstStyle/>
        <a:p>
          <a:r>
            <a:rPr lang="en-US" b="1" smtClean="0"/>
            <a:t>Terjadi</a:t>
          </a:r>
          <a:r>
            <a:rPr lang="en-US" b="1" baseline="0" smtClean="0"/>
            <a:t> pada sejumlah bawahan-bawahan yang dipercaya dan biasanya tidak terlalu banyak </a:t>
          </a:r>
          <a:r>
            <a:rPr lang="en-US" b="1" baseline="0" smtClean="0">
              <a:sym typeface="Wingdings"/>
            </a:rPr>
            <a:t> </a:t>
          </a:r>
          <a:r>
            <a:rPr lang="en-US" b="1" i="1" baseline="0" smtClean="0">
              <a:sym typeface="Wingdings"/>
            </a:rPr>
            <a:t>ingroup</a:t>
          </a:r>
          <a:endParaRPr lang="en-US" b="1" i="1" dirty="0"/>
        </a:p>
      </dgm:t>
    </dgm:pt>
    <dgm:pt modelId="{62A3D1BA-6E4D-DE49-A8D3-AFB174FFF1D8}" type="parTrans" cxnId="{FE406AF4-2A8B-A443-8AFC-F16C611181F5}">
      <dgm:prSet/>
      <dgm:spPr/>
      <dgm:t>
        <a:bodyPr/>
        <a:lstStyle/>
        <a:p>
          <a:endParaRPr lang="en-US"/>
        </a:p>
      </dgm:t>
    </dgm:pt>
    <dgm:pt modelId="{F36A8182-A8E2-B942-8724-50A35B246E61}" type="sibTrans" cxnId="{FE406AF4-2A8B-A443-8AFC-F16C611181F5}">
      <dgm:prSet/>
      <dgm:spPr/>
      <dgm:t>
        <a:bodyPr/>
        <a:lstStyle/>
        <a:p>
          <a:endParaRPr lang="en-US"/>
        </a:p>
      </dgm:t>
    </dgm:pt>
    <dgm:pt modelId="{DB42112F-157F-CD44-99F1-95E9875F3AE8}">
      <dgm:prSet phldrT="[Text]"/>
      <dgm:spPr/>
      <dgm:t>
        <a:bodyPr/>
        <a:lstStyle/>
        <a:p>
          <a:r>
            <a:rPr lang="en-US" b="1" smtClean="0"/>
            <a:t>Pemimpin</a:t>
          </a:r>
          <a:r>
            <a:rPr lang="en-US" b="1" baseline="0" smtClean="0"/>
            <a:t> mengendalikan hasil akhir/hasil kerja yang diinginkan dari bawahan tersebut </a:t>
          </a:r>
          <a:r>
            <a:rPr lang="en-US" b="1" baseline="0" smtClean="0">
              <a:sym typeface="Wingdings"/>
            </a:rPr>
            <a:t> </a:t>
          </a:r>
          <a:r>
            <a:rPr lang="en-US" b="1" i="1" baseline="0" smtClean="0">
              <a:sym typeface="Wingdings"/>
            </a:rPr>
            <a:t>benefit </a:t>
          </a:r>
          <a:r>
            <a:rPr lang="en-US" b="1" i="0" baseline="0" smtClean="0">
              <a:sym typeface="Wingdings"/>
            </a:rPr>
            <a:t>: bukti komitmen.</a:t>
          </a:r>
          <a:endParaRPr lang="en-US" b="1" dirty="0"/>
        </a:p>
      </dgm:t>
    </dgm:pt>
    <dgm:pt modelId="{DB0C2638-E27E-BD48-9075-816728E54F5F}" type="parTrans" cxnId="{2523659C-D543-774D-A9B8-ECDD8ADC80C8}">
      <dgm:prSet/>
      <dgm:spPr/>
      <dgm:t>
        <a:bodyPr/>
        <a:lstStyle/>
        <a:p>
          <a:endParaRPr lang="en-US"/>
        </a:p>
      </dgm:t>
    </dgm:pt>
    <dgm:pt modelId="{37A51D8B-EA09-7949-AACF-18B22B2CE297}" type="sibTrans" cxnId="{2523659C-D543-774D-A9B8-ECDD8ADC80C8}">
      <dgm:prSet/>
      <dgm:spPr/>
      <dgm:t>
        <a:bodyPr/>
        <a:lstStyle/>
        <a:p>
          <a:endParaRPr lang="en-US"/>
        </a:p>
      </dgm:t>
    </dgm:pt>
    <dgm:pt modelId="{A04C0EC0-E954-7940-BEF4-D134D2CC738D}" type="pres">
      <dgm:prSet presAssocID="{69B1100B-8D85-2148-A44C-5EFDD96185A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6E6F8B-71AE-744D-95D9-D8BA918775D6}" type="pres">
      <dgm:prSet presAssocID="{69B1100B-8D85-2148-A44C-5EFDD96185AE}" presName="dummyMaxCanvas" presStyleCnt="0">
        <dgm:presLayoutVars/>
      </dgm:prSet>
      <dgm:spPr/>
    </dgm:pt>
    <dgm:pt modelId="{0C45F13C-5A2A-6C4B-99A5-53DADAF2E807}" type="pres">
      <dgm:prSet presAssocID="{69B1100B-8D85-2148-A44C-5EFDD96185A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3B52FB-F049-D643-96FA-FD00FD3A824C}" type="pres">
      <dgm:prSet presAssocID="{69B1100B-8D85-2148-A44C-5EFDD96185A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1C86D-05F2-B843-A2E5-F250A1AFFBC8}" type="pres">
      <dgm:prSet presAssocID="{69B1100B-8D85-2148-A44C-5EFDD96185A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BAFDE-9BBE-1147-8BFC-17D49EA23A61}" type="pres">
      <dgm:prSet presAssocID="{69B1100B-8D85-2148-A44C-5EFDD96185A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4FC6C-BD4E-A748-BF3F-A7338540B2CA}" type="pres">
      <dgm:prSet presAssocID="{69B1100B-8D85-2148-A44C-5EFDD96185A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C1F0D0-A21E-DB40-AE98-9576E4DE0D0A}" type="pres">
      <dgm:prSet presAssocID="{69B1100B-8D85-2148-A44C-5EFDD96185A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C0AC6-9AB9-D44C-A8A4-F47186CA187A}" type="pres">
      <dgm:prSet presAssocID="{69B1100B-8D85-2148-A44C-5EFDD96185A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31AD8-2AAF-6A49-8BCB-FB79CB0880D0}" type="pres">
      <dgm:prSet presAssocID="{69B1100B-8D85-2148-A44C-5EFDD96185A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8CC987-486A-6D4C-8B6D-013170DE6263}" type="presOf" srcId="{DB42112F-157F-CD44-99F1-95E9875F3AE8}" destId="{35B31AD8-2AAF-6A49-8BCB-FB79CB0880D0}" srcOrd="1" destOrd="0" presId="urn:microsoft.com/office/officeart/2005/8/layout/vProcess5"/>
    <dgm:cxn modelId="{03271FE9-FDE0-E346-92C5-7AA82180207E}" type="presOf" srcId="{E1C0045F-E031-7744-90B1-3DF653427719}" destId="{5CC1F0D0-A21E-DB40-AE98-9576E4DE0D0A}" srcOrd="1" destOrd="0" presId="urn:microsoft.com/office/officeart/2005/8/layout/vProcess5"/>
    <dgm:cxn modelId="{CA1C8ED7-3E37-E040-976F-D17F81AAFFEE}" type="presOf" srcId="{EA074E1D-4988-F54F-AC6B-A06E9B3CD78C}" destId="{3C3B52FB-F049-D643-96FA-FD00FD3A824C}" srcOrd="0" destOrd="0" presId="urn:microsoft.com/office/officeart/2005/8/layout/vProcess5"/>
    <dgm:cxn modelId="{9B2C3964-F875-6E41-A254-4D410B09324C}" type="presOf" srcId="{EA074E1D-4988-F54F-AC6B-A06E9B3CD78C}" destId="{6A2C0AC6-9AB9-D44C-A8A4-F47186CA187A}" srcOrd="1" destOrd="0" presId="urn:microsoft.com/office/officeart/2005/8/layout/vProcess5"/>
    <dgm:cxn modelId="{FE406AF4-2A8B-A443-8AFC-F16C611181F5}" srcId="{69B1100B-8D85-2148-A44C-5EFDD96185AE}" destId="{EA074E1D-4988-F54F-AC6B-A06E9B3CD78C}" srcOrd="1" destOrd="0" parTransId="{62A3D1BA-6E4D-DE49-A8D3-AFB174FFF1D8}" sibTransId="{F36A8182-A8E2-B942-8724-50A35B246E61}"/>
    <dgm:cxn modelId="{A0086309-4963-DE42-AE6B-59E167AE1DB3}" type="presOf" srcId="{F36A8182-A8E2-B942-8724-50A35B246E61}" destId="{D4E4FC6C-BD4E-A748-BF3F-A7338540B2CA}" srcOrd="0" destOrd="0" presId="urn:microsoft.com/office/officeart/2005/8/layout/vProcess5"/>
    <dgm:cxn modelId="{DFD284F8-B152-404C-BCF7-2B2B1EC83838}" type="presOf" srcId="{5464CB9E-54E3-E441-9401-E6459D2A7FAF}" destId="{7BBBAFDE-9BBE-1147-8BFC-17D49EA23A61}" srcOrd="0" destOrd="0" presId="urn:microsoft.com/office/officeart/2005/8/layout/vProcess5"/>
    <dgm:cxn modelId="{2523659C-D543-774D-A9B8-ECDD8ADC80C8}" srcId="{69B1100B-8D85-2148-A44C-5EFDD96185AE}" destId="{DB42112F-157F-CD44-99F1-95E9875F3AE8}" srcOrd="2" destOrd="0" parTransId="{DB0C2638-E27E-BD48-9075-816728E54F5F}" sibTransId="{37A51D8B-EA09-7949-AACF-18B22B2CE297}"/>
    <dgm:cxn modelId="{388AEA63-F8A4-BC4E-BA8F-5A0B17F4AB25}" type="presOf" srcId="{E1C0045F-E031-7744-90B1-3DF653427719}" destId="{0C45F13C-5A2A-6C4B-99A5-53DADAF2E807}" srcOrd="0" destOrd="0" presId="urn:microsoft.com/office/officeart/2005/8/layout/vProcess5"/>
    <dgm:cxn modelId="{9A1B67CC-63F9-6545-8C64-F330FCBEDA63}" srcId="{69B1100B-8D85-2148-A44C-5EFDD96185AE}" destId="{E1C0045F-E031-7744-90B1-3DF653427719}" srcOrd="0" destOrd="0" parTransId="{5DE914BE-A2F7-5F43-8785-5E7702820745}" sibTransId="{5464CB9E-54E3-E441-9401-E6459D2A7FAF}"/>
    <dgm:cxn modelId="{ABD17CB0-8C64-9E40-B9E1-E2F8366E5665}" type="presOf" srcId="{DB42112F-157F-CD44-99F1-95E9875F3AE8}" destId="{4CB1C86D-05F2-B843-A2E5-F250A1AFFBC8}" srcOrd="0" destOrd="0" presId="urn:microsoft.com/office/officeart/2005/8/layout/vProcess5"/>
    <dgm:cxn modelId="{D876944F-8CAE-BA41-A19D-A8F6D3B8275F}" type="presOf" srcId="{69B1100B-8D85-2148-A44C-5EFDD96185AE}" destId="{A04C0EC0-E954-7940-BEF4-D134D2CC738D}" srcOrd="0" destOrd="0" presId="urn:microsoft.com/office/officeart/2005/8/layout/vProcess5"/>
    <dgm:cxn modelId="{5C21FD03-C76D-BD4E-8ED9-E7CFCF61D525}" type="presParOf" srcId="{A04C0EC0-E954-7940-BEF4-D134D2CC738D}" destId="{706E6F8B-71AE-744D-95D9-D8BA918775D6}" srcOrd="0" destOrd="0" presId="urn:microsoft.com/office/officeart/2005/8/layout/vProcess5"/>
    <dgm:cxn modelId="{0B935E35-A2FD-124C-B355-6A51D39A45EF}" type="presParOf" srcId="{A04C0EC0-E954-7940-BEF4-D134D2CC738D}" destId="{0C45F13C-5A2A-6C4B-99A5-53DADAF2E807}" srcOrd="1" destOrd="0" presId="urn:microsoft.com/office/officeart/2005/8/layout/vProcess5"/>
    <dgm:cxn modelId="{A641CE56-F0C6-8A48-A17E-162F8FDCEE59}" type="presParOf" srcId="{A04C0EC0-E954-7940-BEF4-D134D2CC738D}" destId="{3C3B52FB-F049-D643-96FA-FD00FD3A824C}" srcOrd="2" destOrd="0" presId="urn:microsoft.com/office/officeart/2005/8/layout/vProcess5"/>
    <dgm:cxn modelId="{757DC319-CEDC-5C48-AE48-49B5C0125E9B}" type="presParOf" srcId="{A04C0EC0-E954-7940-BEF4-D134D2CC738D}" destId="{4CB1C86D-05F2-B843-A2E5-F250A1AFFBC8}" srcOrd="3" destOrd="0" presId="urn:microsoft.com/office/officeart/2005/8/layout/vProcess5"/>
    <dgm:cxn modelId="{3D238078-89BB-C64E-938F-7EF96ED22908}" type="presParOf" srcId="{A04C0EC0-E954-7940-BEF4-D134D2CC738D}" destId="{7BBBAFDE-9BBE-1147-8BFC-17D49EA23A61}" srcOrd="4" destOrd="0" presId="urn:microsoft.com/office/officeart/2005/8/layout/vProcess5"/>
    <dgm:cxn modelId="{8AA6F2E2-88CC-4A48-8F12-7E7DFA52BD50}" type="presParOf" srcId="{A04C0EC0-E954-7940-BEF4-D134D2CC738D}" destId="{D4E4FC6C-BD4E-A748-BF3F-A7338540B2CA}" srcOrd="5" destOrd="0" presId="urn:microsoft.com/office/officeart/2005/8/layout/vProcess5"/>
    <dgm:cxn modelId="{E354EBEB-B900-7148-863B-44EA2FE0D120}" type="presParOf" srcId="{A04C0EC0-E954-7940-BEF4-D134D2CC738D}" destId="{5CC1F0D0-A21E-DB40-AE98-9576E4DE0D0A}" srcOrd="6" destOrd="0" presId="urn:microsoft.com/office/officeart/2005/8/layout/vProcess5"/>
    <dgm:cxn modelId="{AEF4EB40-8E4F-B54E-B03A-6029C7FF3046}" type="presParOf" srcId="{A04C0EC0-E954-7940-BEF4-D134D2CC738D}" destId="{6A2C0AC6-9AB9-D44C-A8A4-F47186CA187A}" srcOrd="7" destOrd="0" presId="urn:microsoft.com/office/officeart/2005/8/layout/vProcess5"/>
    <dgm:cxn modelId="{100866EC-7713-4743-AC86-AED5A9F82D8E}" type="presParOf" srcId="{A04C0EC0-E954-7940-BEF4-D134D2CC738D}" destId="{35B31AD8-2AAF-6A49-8BCB-FB79CB0880D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B1100B-8D85-2148-A44C-5EFDD96185AE}" type="doc">
      <dgm:prSet loTypeId="urn:microsoft.com/office/officeart/2005/8/layout/vProcess5" loCatId="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1C0045F-E031-7744-90B1-3DF653427719}">
      <dgm:prSet phldrT="[Text]" custT="1"/>
      <dgm:spPr/>
      <dgm:t>
        <a:bodyPr/>
        <a:lstStyle/>
        <a:p>
          <a:r>
            <a:rPr lang="en-US" sz="3800" b="1" dirty="0" smtClean="0"/>
            <a:t>Low-Exchange Relationship</a:t>
          </a:r>
          <a:endParaRPr lang="en-US" sz="3800" b="1" dirty="0"/>
        </a:p>
      </dgm:t>
    </dgm:pt>
    <dgm:pt modelId="{5DE914BE-A2F7-5F43-8785-5E7702820745}" type="parTrans" cxnId="{9A1B67CC-63F9-6545-8C64-F330FCBEDA63}">
      <dgm:prSet/>
      <dgm:spPr/>
      <dgm:t>
        <a:bodyPr/>
        <a:lstStyle/>
        <a:p>
          <a:endParaRPr lang="en-US"/>
        </a:p>
      </dgm:t>
    </dgm:pt>
    <dgm:pt modelId="{5464CB9E-54E3-E441-9401-E6459D2A7FAF}" type="sibTrans" cxnId="{9A1B67CC-63F9-6545-8C64-F330FCBEDA63}">
      <dgm:prSet/>
      <dgm:spPr/>
      <dgm:t>
        <a:bodyPr/>
        <a:lstStyle/>
        <a:p>
          <a:endParaRPr lang="en-US"/>
        </a:p>
      </dgm:t>
    </dgm:pt>
    <dgm:pt modelId="{EA074E1D-4988-F54F-AC6B-A06E9B3CD78C}">
      <dgm:prSet phldrT="[Text]"/>
      <dgm:spPr/>
      <dgm:t>
        <a:bodyPr/>
        <a:lstStyle/>
        <a:p>
          <a:r>
            <a:rPr lang="en-US" b="1" smtClean="0"/>
            <a:t>Hubungan yang memiliki</a:t>
          </a:r>
          <a:r>
            <a:rPr lang="en-US" b="1" baseline="0" smtClean="0"/>
            <a:t> tingkat saling mempengaruhi yang relatif lemah </a:t>
          </a:r>
          <a:r>
            <a:rPr lang="en-US" b="1" baseline="0" smtClean="0">
              <a:sym typeface="Wingdings"/>
            </a:rPr>
            <a:t> </a:t>
          </a:r>
          <a:r>
            <a:rPr lang="en-US" b="1" i="1" baseline="0" smtClean="0">
              <a:sym typeface="Wingdings"/>
            </a:rPr>
            <a:t>outgroup</a:t>
          </a:r>
          <a:endParaRPr lang="en-US" b="1" dirty="0"/>
        </a:p>
      </dgm:t>
    </dgm:pt>
    <dgm:pt modelId="{62A3D1BA-6E4D-DE49-A8D3-AFB174FFF1D8}" type="parTrans" cxnId="{FE406AF4-2A8B-A443-8AFC-F16C611181F5}">
      <dgm:prSet/>
      <dgm:spPr/>
      <dgm:t>
        <a:bodyPr/>
        <a:lstStyle/>
        <a:p>
          <a:endParaRPr lang="en-US"/>
        </a:p>
      </dgm:t>
    </dgm:pt>
    <dgm:pt modelId="{F36A8182-A8E2-B942-8724-50A35B246E61}" type="sibTrans" cxnId="{FE406AF4-2A8B-A443-8AFC-F16C611181F5}">
      <dgm:prSet/>
      <dgm:spPr/>
      <dgm:t>
        <a:bodyPr/>
        <a:lstStyle/>
        <a:p>
          <a:endParaRPr lang="en-US"/>
        </a:p>
      </dgm:t>
    </dgm:pt>
    <dgm:pt modelId="{DB42112F-157F-CD44-99F1-95E9875F3AE8}">
      <dgm:prSet phldrT="[Text]"/>
      <dgm:spPr/>
      <dgm:t>
        <a:bodyPr/>
        <a:lstStyle/>
        <a:p>
          <a:r>
            <a:rPr lang="en-US" b="1" smtClean="0"/>
            <a:t>Bergantung pada</a:t>
          </a:r>
          <a:r>
            <a:rPr lang="en-US" b="1" baseline="0" smtClean="0"/>
            <a:t> </a:t>
          </a:r>
          <a:r>
            <a:rPr lang="en-US" b="1" i="1" baseline="0" smtClean="0"/>
            <a:t>formal role requirements</a:t>
          </a:r>
          <a:r>
            <a:rPr lang="en-US" b="1" i="0" baseline="0" smtClean="0"/>
            <a:t> : tugas, aturan, SOP, gaji.</a:t>
          </a:r>
          <a:endParaRPr lang="en-US" b="1" dirty="0"/>
        </a:p>
      </dgm:t>
    </dgm:pt>
    <dgm:pt modelId="{DB0C2638-E27E-BD48-9075-816728E54F5F}" type="parTrans" cxnId="{2523659C-D543-774D-A9B8-ECDD8ADC80C8}">
      <dgm:prSet/>
      <dgm:spPr/>
      <dgm:t>
        <a:bodyPr/>
        <a:lstStyle/>
        <a:p>
          <a:endParaRPr lang="en-US"/>
        </a:p>
      </dgm:t>
    </dgm:pt>
    <dgm:pt modelId="{37A51D8B-EA09-7949-AACF-18B22B2CE297}" type="sibTrans" cxnId="{2523659C-D543-774D-A9B8-ECDD8ADC80C8}">
      <dgm:prSet/>
      <dgm:spPr/>
      <dgm:t>
        <a:bodyPr/>
        <a:lstStyle/>
        <a:p>
          <a:endParaRPr lang="en-US"/>
        </a:p>
      </dgm:t>
    </dgm:pt>
    <dgm:pt modelId="{A04C0EC0-E954-7940-BEF4-D134D2CC738D}" type="pres">
      <dgm:prSet presAssocID="{69B1100B-8D85-2148-A44C-5EFDD96185A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6E6F8B-71AE-744D-95D9-D8BA918775D6}" type="pres">
      <dgm:prSet presAssocID="{69B1100B-8D85-2148-A44C-5EFDD96185AE}" presName="dummyMaxCanvas" presStyleCnt="0">
        <dgm:presLayoutVars/>
      </dgm:prSet>
      <dgm:spPr/>
    </dgm:pt>
    <dgm:pt modelId="{0C45F13C-5A2A-6C4B-99A5-53DADAF2E807}" type="pres">
      <dgm:prSet presAssocID="{69B1100B-8D85-2148-A44C-5EFDD96185A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3B52FB-F049-D643-96FA-FD00FD3A824C}" type="pres">
      <dgm:prSet presAssocID="{69B1100B-8D85-2148-A44C-5EFDD96185A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1C86D-05F2-B843-A2E5-F250A1AFFBC8}" type="pres">
      <dgm:prSet presAssocID="{69B1100B-8D85-2148-A44C-5EFDD96185A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BAFDE-9BBE-1147-8BFC-17D49EA23A61}" type="pres">
      <dgm:prSet presAssocID="{69B1100B-8D85-2148-A44C-5EFDD96185A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4FC6C-BD4E-A748-BF3F-A7338540B2CA}" type="pres">
      <dgm:prSet presAssocID="{69B1100B-8D85-2148-A44C-5EFDD96185A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C1F0D0-A21E-DB40-AE98-9576E4DE0D0A}" type="pres">
      <dgm:prSet presAssocID="{69B1100B-8D85-2148-A44C-5EFDD96185A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C0AC6-9AB9-D44C-A8A4-F47186CA187A}" type="pres">
      <dgm:prSet presAssocID="{69B1100B-8D85-2148-A44C-5EFDD96185A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31AD8-2AAF-6A49-8BCB-FB79CB0880D0}" type="pres">
      <dgm:prSet presAssocID="{69B1100B-8D85-2148-A44C-5EFDD96185A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E89746-8C2F-3F4B-B5AB-AA886C47F058}" type="presOf" srcId="{EA074E1D-4988-F54F-AC6B-A06E9B3CD78C}" destId="{3C3B52FB-F049-D643-96FA-FD00FD3A824C}" srcOrd="0" destOrd="0" presId="urn:microsoft.com/office/officeart/2005/8/layout/vProcess5"/>
    <dgm:cxn modelId="{497A51B5-B4DB-D24A-B48D-F6351F2C6CC5}" type="presOf" srcId="{E1C0045F-E031-7744-90B1-3DF653427719}" destId="{0C45F13C-5A2A-6C4B-99A5-53DADAF2E807}" srcOrd="0" destOrd="0" presId="urn:microsoft.com/office/officeart/2005/8/layout/vProcess5"/>
    <dgm:cxn modelId="{2523659C-D543-774D-A9B8-ECDD8ADC80C8}" srcId="{69B1100B-8D85-2148-A44C-5EFDD96185AE}" destId="{DB42112F-157F-CD44-99F1-95E9875F3AE8}" srcOrd="2" destOrd="0" parTransId="{DB0C2638-E27E-BD48-9075-816728E54F5F}" sibTransId="{37A51D8B-EA09-7949-AACF-18B22B2CE297}"/>
    <dgm:cxn modelId="{04F5CF2A-7A25-5B4D-9E95-093727DD59E1}" type="presOf" srcId="{69B1100B-8D85-2148-A44C-5EFDD96185AE}" destId="{A04C0EC0-E954-7940-BEF4-D134D2CC738D}" srcOrd="0" destOrd="0" presId="urn:microsoft.com/office/officeart/2005/8/layout/vProcess5"/>
    <dgm:cxn modelId="{FE406AF4-2A8B-A443-8AFC-F16C611181F5}" srcId="{69B1100B-8D85-2148-A44C-5EFDD96185AE}" destId="{EA074E1D-4988-F54F-AC6B-A06E9B3CD78C}" srcOrd="1" destOrd="0" parTransId="{62A3D1BA-6E4D-DE49-A8D3-AFB174FFF1D8}" sibTransId="{F36A8182-A8E2-B942-8724-50A35B246E61}"/>
    <dgm:cxn modelId="{B386C495-7C06-6246-A8EE-D3D622F5F75E}" type="presOf" srcId="{E1C0045F-E031-7744-90B1-3DF653427719}" destId="{5CC1F0D0-A21E-DB40-AE98-9576E4DE0D0A}" srcOrd="1" destOrd="0" presId="urn:microsoft.com/office/officeart/2005/8/layout/vProcess5"/>
    <dgm:cxn modelId="{43B72BD5-1D4B-5A4B-AD18-D43C7E2F8DAC}" type="presOf" srcId="{DB42112F-157F-CD44-99F1-95E9875F3AE8}" destId="{4CB1C86D-05F2-B843-A2E5-F250A1AFFBC8}" srcOrd="0" destOrd="0" presId="urn:microsoft.com/office/officeart/2005/8/layout/vProcess5"/>
    <dgm:cxn modelId="{E226E574-2D99-5A46-BF53-168F0FAEF1CB}" type="presOf" srcId="{EA074E1D-4988-F54F-AC6B-A06E9B3CD78C}" destId="{6A2C0AC6-9AB9-D44C-A8A4-F47186CA187A}" srcOrd="1" destOrd="0" presId="urn:microsoft.com/office/officeart/2005/8/layout/vProcess5"/>
    <dgm:cxn modelId="{A8C94EF8-75A2-7C49-8953-CF3A5656D8E0}" type="presOf" srcId="{DB42112F-157F-CD44-99F1-95E9875F3AE8}" destId="{35B31AD8-2AAF-6A49-8BCB-FB79CB0880D0}" srcOrd="1" destOrd="0" presId="urn:microsoft.com/office/officeart/2005/8/layout/vProcess5"/>
    <dgm:cxn modelId="{E7625F01-2925-3147-BAE3-E9966A448B4D}" type="presOf" srcId="{F36A8182-A8E2-B942-8724-50A35B246E61}" destId="{D4E4FC6C-BD4E-A748-BF3F-A7338540B2CA}" srcOrd="0" destOrd="0" presId="urn:microsoft.com/office/officeart/2005/8/layout/vProcess5"/>
    <dgm:cxn modelId="{034A3A5E-06B9-FB4D-945B-BEF0BDEC48D0}" type="presOf" srcId="{5464CB9E-54E3-E441-9401-E6459D2A7FAF}" destId="{7BBBAFDE-9BBE-1147-8BFC-17D49EA23A61}" srcOrd="0" destOrd="0" presId="urn:microsoft.com/office/officeart/2005/8/layout/vProcess5"/>
    <dgm:cxn modelId="{9A1B67CC-63F9-6545-8C64-F330FCBEDA63}" srcId="{69B1100B-8D85-2148-A44C-5EFDD96185AE}" destId="{E1C0045F-E031-7744-90B1-3DF653427719}" srcOrd="0" destOrd="0" parTransId="{5DE914BE-A2F7-5F43-8785-5E7702820745}" sibTransId="{5464CB9E-54E3-E441-9401-E6459D2A7FAF}"/>
    <dgm:cxn modelId="{8ECE36EC-8D24-8040-9D3D-EB902C90AB6C}" type="presParOf" srcId="{A04C0EC0-E954-7940-BEF4-D134D2CC738D}" destId="{706E6F8B-71AE-744D-95D9-D8BA918775D6}" srcOrd="0" destOrd="0" presId="urn:microsoft.com/office/officeart/2005/8/layout/vProcess5"/>
    <dgm:cxn modelId="{61F807BD-04B6-4243-BDB9-D8EDBA57B2D7}" type="presParOf" srcId="{A04C0EC0-E954-7940-BEF4-D134D2CC738D}" destId="{0C45F13C-5A2A-6C4B-99A5-53DADAF2E807}" srcOrd="1" destOrd="0" presId="urn:microsoft.com/office/officeart/2005/8/layout/vProcess5"/>
    <dgm:cxn modelId="{873B9B02-C5A7-F548-82A4-FDA8BEDF74CA}" type="presParOf" srcId="{A04C0EC0-E954-7940-BEF4-D134D2CC738D}" destId="{3C3B52FB-F049-D643-96FA-FD00FD3A824C}" srcOrd="2" destOrd="0" presId="urn:microsoft.com/office/officeart/2005/8/layout/vProcess5"/>
    <dgm:cxn modelId="{C2750389-8BEC-C348-B73F-3B7ED082D276}" type="presParOf" srcId="{A04C0EC0-E954-7940-BEF4-D134D2CC738D}" destId="{4CB1C86D-05F2-B843-A2E5-F250A1AFFBC8}" srcOrd="3" destOrd="0" presId="urn:microsoft.com/office/officeart/2005/8/layout/vProcess5"/>
    <dgm:cxn modelId="{0FE1BD8D-8B33-1C45-BC10-7051C30935DF}" type="presParOf" srcId="{A04C0EC0-E954-7940-BEF4-D134D2CC738D}" destId="{7BBBAFDE-9BBE-1147-8BFC-17D49EA23A61}" srcOrd="4" destOrd="0" presId="urn:microsoft.com/office/officeart/2005/8/layout/vProcess5"/>
    <dgm:cxn modelId="{AF957663-3C24-3D4B-9829-8E2A49649E8A}" type="presParOf" srcId="{A04C0EC0-E954-7940-BEF4-D134D2CC738D}" destId="{D4E4FC6C-BD4E-A748-BF3F-A7338540B2CA}" srcOrd="5" destOrd="0" presId="urn:microsoft.com/office/officeart/2005/8/layout/vProcess5"/>
    <dgm:cxn modelId="{43BAC20B-1A25-9D44-9C72-FB3F50EB9C67}" type="presParOf" srcId="{A04C0EC0-E954-7940-BEF4-D134D2CC738D}" destId="{5CC1F0D0-A21E-DB40-AE98-9576E4DE0D0A}" srcOrd="6" destOrd="0" presId="urn:microsoft.com/office/officeart/2005/8/layout/vProcess5"/>
    <dgm:cxn modelId="{9539DCB9-14CF-C94E-A41E-42A386F77F44}" type="presParOf" srcId="{A04C0EC0-E954-7940-BEF4-D134D2CC738D}" destId="{6A2C0AC6-9AB9-D44C-A8A4-F47186CA187A}" srcOrd="7" destOrd="0" presId="urn:microsoft.com/office/officeart/2005/8/layout/vProcess5"/>
    <dgm:cxn modelId="{58883069-2BFE-BC4F-90C0-6158F7144DA7}" type="presParOf" srcId="{A04C0EC0-E954-7940-BEF4-D134D2CC738D}" destId="{35B31AD8-2AAF-6A49-8BCB-FB79CB0880D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6E842E-C58C-044D-906A-52DAD71296A5}" type="doc">
      <dgm:prSet loTypeId="urn:microsoft.com/office/officeart/2005/8/layout/radial6" loCatId="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BE052AB-8863-2745-8D8D-36B8F6B3EC5E}">
      <dgm:prSet phldrT="[Text]"/>
      <dgm:spPr/>
      <dgm:t>
        <a:bodyPr/>
        <a:lstStyle/>
        <a:p>
          <a:r>
            <a:rPr lang="en-US" b="1" smtClean="0"/>
            <a:t>LIFE CYCLE MODE</a:t>
          </a:r>
          <a:endParaRPr lang="en-US" b="1" dirty="0"/>
        </a:p>
      </dgm:t>
    </dgm:pt>
    <dgm:pt modelId="{B8CF4437-A6C6-A64C-A24F-709F95634330}" type="parTrans" cxnId="{6C0041F4-88F5-8644-A102-91114C06BDCC}">
      <dgm:prSet/>
      <dgm:spPr/>
      <dgm:t>
        <a:bodyPr/>
        <a:lstStyle/>
        <a:p>
          <a:endParaRPr lang="en-US"/>
        </a:p>
      </dgm:t>
    </dgm:pt>
    <dgm:pt modelId="{49BE00E9-9C60-ED40-AD6E-9FE286D99ECF}" type="sibTrans" cxnId="{6C0041F4-88F5-8644-A102-91114C06BDCC}">
      <dgm:prSet/>
      <dgm:spPr/>
      <dgm:t>
        <a:bodyPr/>
        <a:lstStyle/>
        <a:p>
          <a:endParaRPr lang="en-US"/>
        </a:p>
      </dgm:t>
    </dgm:pt>
    <dgm:pt modelId="{EE252EF5-E7E3-7B43-8A0F-C9E6B74B1050}">
      <dgm:prSet phldrT="[Text]"/>
      <dgm:spPr/>
      <dgm:t>
        <a:bodyPr/>
        <a:lstStyle/>
        <a:p>
          <a:r>
            <a:rPr lang="en-US" b="1" i="0" dirty="0" smtClean="0">
              <a:solidFill>
                <a:schemeClr val="tx1"/>
              </a:solidFill>
            </a:rPr>
            <a:t>INITIAL</a:t>
          </a:r>
          <a:r>
            <a:rPr lang="en-US" b="1" i="0" baseline="0" dirty="0" smtClean="0">
              <a:solidFill>
                <a:schemeClr val="tx1"/>
              </a:solidFill>
            </a:rPr>
            <a:t> TESTING</a:t>
          </a:r>
        </a:p>
        <a:p>
          <a:r>
            <a:rPr lang="en-US" b="1" i="0" baseline="0" dirty="0" smtClean="0">
              <a:solidFill>
                <a:schemeClr val="tx1"/>
              </a:solidFill>
            </a:rPr>
            <a:t>PHASE</a:t>
          </a:r>
          <a:endParaRPr lang="en-US" b="1" i="0" dirty="0">
            <a:solidFill>
              <a:schemeClr val="tx1"/>
            </a:solidFill>
          </a:endParaRPr>
        </a:p>
      </dgm:t>
    </dgm:pt>
    <dgm:pt modelId="{1512927F-B105-3C43-BC76-C46B88C135D4}" type="parTrans" cxnId="{CDD94D46-D150-0D49-8B73-EEF3BE7816FF}">
      <dgm:prSet/>
      <dgm:spPr/>
      <dgm:t>
        <a:bodyPr/>
        <a:lstStyle/>
        <a:p>
          <a:endParaRPr lang="en-US"/>
        </a:p>
      </dgm:t>
    </dgm:pt>
    <dgm:pt modelId="{DD4A8538-D5F1-9E47-BCB3-923FDE522B81}" type="sibTrans" cxnId="{CDD94D46-D150-0D49-8B73-EEF3BE7816FF}">
      <dgm:prSet/>
      <dgm:spPr/>
      <dgm:t>
        <a:bodyPr/>
        <a:lstStyle/>
        <a:p>
          <a:endParaRPr lang="en-US"/>
        </a:p>
      </dgm:t>
    </dgm:pt>
    <dgm:pt modelId="{F4331C76-D13C-CB45-81C1-FA7CBB0E543D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SECOND STAGE</a:t>
          </a:r>
          <a:endParaRPr lang="en-US" sz="1600" b="1" dirty="0">
            <a:solidFill>
              <a:schemeClr val="tx1"/>
            </a:solidFill>
          </a:endParaRPr>
        </a:p>
      </dgm:t>
    </dgm:pt>
    <dgm:pt modelId="{0D9D7ECF-8F01-944B-93A9-13DCCBD313D2}" type="parTrans" cxnId="{DD6AD18B-5368-E740-820B-0901742547C8}">
      <dgm:prSet/>
      <dgm:spPr/>
      <dgm:t>
        <a:bodyPr/>
        <a:lstStyle/>
        <a:p>
          <a:endParaRPr lang="en-US"/>
        </a:p>
      </dgm:t>
    </dgm:pt>
    <dgm:pt modelId="{C3A0E65F-F8F6-5747-ADA5-836AEA3E99EA}" type="sibTrans" cxnId="{DD6AD18B-5368-E740-820B-0901742547C8}">
      <dgm:prSet/>
      <dgm:spPr/>
      <dgm:t>
        <a:bodyPr/>
        <a:lstStyle/>
        <a:p>
          <a:endParaRPr lang="en-US"/>
        </a:p>
      </dgm:t>
    </dgm:pt>
    <dgm:pt modelId="{ACCE401E-1215-1848-9C25-19F69F57D2FA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THIRD STAGE</a:t>
          </a:r>
          <a:endParaRPr lang="en-US" sz="2000" b="1" dirty="0">
            <a:solidFill>
              <a:schemeClr val="tx1"/>
            </a:solidFill>
          </a:endParaRPr>
        </a:p>
      </dgm:t>
    </dgm:pt>
    <dgm:pt modelId="{9E3384FC-3EA2-3D4B-824A-5497D5DED0F2}" type="parTrans" cxnId="{EA61CAB3-D7C9-3842-B7EB-280660A4E4B0}">
      <dgm:prSet/>
      <dgm:spPr/>
      <dgm:t>
        <a:bodyPr/>
        <a:lstStyle/>
        <a:p>
          <a:endParaRPr lang="en-US"/>
        </a:p>
      </dgm:t>
    </dgm:pt>
    <dgm:pt modelId="{CF0CCF76-6987-E347-908E-BA6479F4B7C5}" type="sibTrans" cxnId="{EA61CAB3-D7C9-3842-B7EB-280660A4E4B0}">
      <dgm:prSet/>
      <dgm:spPr/>
      <dgm:t>
        <a:bodyPr/>
        <a:lstStyle/>
        <a:p>
          <a:endParaRPr lang="en-US"/>
        </a:p>
      </dgm:t>
    </dgm:pt>
    <dgm:pt modelId="{ECA0B28B-F525-0244-A5E2-A87692F1F936}">
      <dgm:prSet phldrT="[Text]"/>
      <dgm:spPr/>
      <dgm:t>
        <a:bodyPr/>
        <a:lstStyle/>
        <a:p>
          <a:endParaRPr lang="en-US" dirty="0"/>
        </a:p>
      </dgm:t>
    </dgm:pt>
    <dgm:pt modelId="{3FEF31F4-3BDE-084E-8B76-02D6254EC101}" type="parTrans" cxnId="{2D4FDAD9-7543-C746-AA85-47394011E11F}">
      <dgm:prSet/>
      <dgm:spPr/>
      <dgm:t>
        <a:bodyPr/>
        <a:lstStyle/>
        <a:p>
          <a:endParaRPr lang="en-US"/>
        </a:p>
      </dgm:t>
    </dgm:pt>
    <dgm:pt modelId="{EEBA4677-46A9-784A-AF1C-0434EED94FDD}" type="sibTrans" cxnId="{2D4FDAD9-7543-C746-AA85-47394011E11F}">
      <dgm:prSet/>
      <dgm:spPr/>
      <dgm:t>
        <a:bodyPr/>
        <a:lstStyle/>
        <a:p>
          <a:endParaRPr lang="en-US"/>
        </a:p>
      </dgm:t>
    </dgm:pt>
    <dgm:pt modelId="{FEEC7163-CC55-9C4C-9231-39BBBEB7DA71}" type="pres">
      <dgm:prSet presAssocID="{D56E842E-C58C-044D-906A-52DAD71296A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74553D-2816-B24D-A36D-7F1DBCB79D2F}" type="pres">
      <dgm:prSet presAssocID="{6BE052AB-8863-2745-8D8D-36B8F6B3EC5E}" presName="centerShape" presStyleLbl="node0" presStyleIdx="0" presStyleCnt="1"/>
      <dgm:spPr/>
      <dgm:t>
        <a:bodyPr/>
        <a:lstStyle/>
        <a:p>
          <a:endParaRPr lang="en-US"/>
        </a:p>
      </dgm:t>
    </dgm:pt>
    <dgm:pt modelId="{D2F9A426-CCD7-1F4A-8477-309E29EEA4F5}" type="pres">
      <dgm:prSet presAssocID="{EE252EF5-E7E3-7B43-8A0F-C9E6B74B105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A3CBD0-A32A-3F4F-878C-113202D75C17}" type="pres">
      <dgm:prSet presAssocID="{EE252EF5-E7E3-7B43-8A0F-C9E6B74B1050}" presName="dummy" presStyleCnt="0"/>
      <dgm:spPr/>
    </dgm:pt>
    <dgm:pt modelId="{62643C40-1A8E-8248-9E2C-CFA4A13934C6}" type="pres">
      <dgm:prSet presAssocID="{DD4A8538-D5F1-9E47-BCB3-923FDE522B8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ECB4A06B-D652-3B48-88C3-1D770817D5B8}" type="pres">
      <dgm:prSet presAssocID="{F4331C76-D13C-CB45-81C1-FA7CBB0E543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E5FB82-0E97-A049-9B67-5023C1AC9B01}" type="pres">
      <dgm:prSet presAssocID="{F4331C76-D13C-CB45-81C1-FA7CBB0E543D}" presName="dummy" presStyleCnt="0"/>
      <dgm:spPr/>
    </dgm:pt>
    <dgm:pt modelId="{801A38E7-6EF0-274B-BF56-4A4B3A9F9486}" type="pres">
      <dgm:prSet presAssocID="{C3A0E65F-F8F6-5747-ADA5-836AEA3E99E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4BF681F-A2D1-C844-90CE-712FEBC610CF}" type="pres">
      <dgm:prSet presAssocID="{ACCE401E-1215-1848-9C25-19F69F57D2F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40CC7C-8D99-8748-B5A6-7477C78CED4E}" type="pres">
      <dgm:prSet presAssocID="{ACCE401E-1215-1848-9C25-19F69F57D2FA}" presName="dummy" presStyleCnt="0"/>
      <dgm:spPr/>
    </dgm:pt>
    <dgm:pt modelId="{E6FACF61-2C01-E746-8382-939643C57C9C}" type="pres">
      <dgm:prSet presAssocID="{CF0CCF76-6987-E347-908E-BA6479F4B7C5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F22436F-3436-6748-8A55-27CF330A0DD6}" type="presOf" srcId="{DD4A8538-D5F1-9E47-BCB3-923FDE522B81}" destId="{62643C40-1A8E-8248-9E2C-CFA4A13934C6}" srcOrd="0" destOrd="0" presId="urn:microsoft.com/office/officeart/2005/8/layout/radial6"/>
    <dgm:cxn modelId="{CDD94D46-D150-0D49-8B73-EEF3BE7816FF}" srcId="{6BE052AB-8863-2745-8D8D-36B8F6B3EC5E}" destId="{EE252EF5-E7E3-7B43-8A0F-C9E6B74B1050}" srcOrd="0" destOrd="0" parTransId="{1512927F-B105-3C43-BC76-C46B88C135D4}" sibTransId="{DD4A8538-D5F1-9E47-BCB3-923FDE522B81}"/>
    <dgm:cxn modelId="{D9B892DF-D09A-8B4D-9799-2CFBBF038397}" type="presOf" srcId="{C3A0E65F-F8F6-5747-ADA5-836AEA3E99EA}" destId="{801A38E7-6EF0-274B-BF56-4A4B3A9F9486}" srcOrd="0" destOrd="0" presId="urn:microsoft.com/office/officeart/2005/8/layout/radial6"/>
    <dgm:cxn modelId="{EA61CAB3-D7C9-3842-B7EB-280660A4E4B0}" srcId="{6BE052AB-8863-2745-8D8D-36B8F6B3EC5E}" destId="{ACCE401E-1215-1848-9C25-19F69F57D2FA}" srcOrd="2" destOrd="0" parTransId="{9E3384FC-3EA2-3D4B-824A-5497D5DED0F2}" sibTransId="{CF0CCF76-6987-E347-908E-BA6479F4B7C5}"/>
    <dgm:cxn modelId="{DD6AD18B-5368-E740-820B-0901742547C8}" srcId="{6BE052AB-8863-2745-8D8D-36B8F6B3EC5E}" destId="{F4331C76-D13C-CB45-81C1-FA7CBB0E543D}" srcOrd="1" destOrd="0" parTransId="{0D9D7ECF-8F01-944B-93A9-13DCCBD313D2}" sibTransId="{C3A0E65F-F8F6-5747-ADA5-836AEA3E99EA}"/>
    <dgm:cxn modelId="{E5C295CD-EC37-0B44-BD46-B00EA46FD9AF}" type="presOf" srcId="{6BE052AB-8863-2745-8D8D-36B8F6B3EC5E}" destId="{5A74553D-2816-B24D-A36D-7F1DBCB79D2F}" srcOrd="0" destOrd="0" presId="urn:microsoft.com/office/officeart/2005/8/layout/radial6"/>
    <dgm:cxn modelId="{A080E833-E7DB-D242-9E15-8D1D495C94D0}" type="presOf" srcId="{ACCE401E-1215-1848-9C25-19F69F57D2FA}" destId="{34BF681F-A2D1-C844-90CE-712FEBC610CF}" srcOrd="0" destOrd="0" presId="urn:microsoft.com/office/officeart/2005/8/layout/radial6"/>
    <dgm:cxn modelId="{6C0041F4-88F5-8644-A102-91114C06BDCC}" srcId="{D56E842E-C58C-044D-906A-52DAD71296A5}" destId="{6BE052AB-8863-2745-8D8D-36B8F6B3EC5E}" srcOrd="0" destOrd="0" parTransId="{B8CF4437-A6C6-A64C-A24F-709F95634330}" sibTransId="{49BE00E9-9C60-ED40-AD6E-9FE286D99ECF}"/>
    <dgm:cxn modelId="{080730CA-C60C-5446-9721-B1F0C54D4274}" type="presOf" srcId="{CF0CCF76-6987-E347-908E-BA6479F4B7C5}" destId="{E6FACF61-2C01-E746-8382-939643C57C9C}" srcOrd="0" destOrd="0" presId="urn:microsoft.com/office/officeart/2005/8/layout/radial6"/>
    <dgm:cxn modelId="{BEBCF2A5-C272-5343-A0B2-B0F49CF6491C}" type="presOf" srcId="{D56E842E-C58C-044D-906A-52DAD71296A5}" destId="{FEEC7163-CC55-9C4C-9231-39BBBEB7DA71}" srcOrd="0" destOrd="0" presId="urn:microsoft.com/office/officeart/2005/8/layout/radial6"/>
    <dgm:cxn modelId="{2D4FDAD9-7543-C746-AA85-47394011E11F}" srcId="{D56E842E-C58C-044D-906A-52DAD71296A5}" destId="{ECA0B28B-F525-0244-A5E2-A87692F1F936}" srcOrd="1" destOrd="0" parTransId="{3FEF31F4-3BDE-084E-8B76-02D6254EC101}" sibTransId="{EEBA4677-46A9-784A-AF1C-0434EED94FDD}"/>
    <dgm:cxn modelId="{5E32B5B4-C7DD-A94C-A452-5AC4D01FCB61}" type="presOf" srcId="{F4331C76-D13C-CB45-81C1-FA7CBB0E543D}" destId="{ECB4A06B-D652-3B48-88C3-1D770817D5B8}" srcOrd="0" destOrd="0" presId="urn:microsoft.com/office/officeart/2005/8/layout/radial6"/>
    <dgm:cxn modelId="{9B85C416-2765-7A40-87F9-BDED99C95129}" type="presOf" srcId="{EE252EF5-E7E3-7B43-8A0F-C9E6B74B1050}" destId="{D2F9A426-CCD7-1F4A-8477-309E29EEA4F5}" srcOrd="0" destOrd="0" presId="urn:microsoft.com/office/officeart/2005/8/layout/radial6"/>
    <dgm:cxn modelId="{4EF31CF4-B57F-7440-9648-9B34A587646E}" type="presParOf" srcId="{FEEC7163-CC55-9C4C-9231-39BBBEB7DA71}" destId="{5A74553D-2816-B24D-A36D-7F1DBCB79D2F}" srcOrd="0" destOrd="0" presId="urn:microsoft.com/office/officeart/2005/8/layout/radial6"/>
    <dgm:cxn modelId="{268426ED-9175-6B4D-BEFA-4D5124B85810}" type="presParOf" srcId="{FEEC7163-CC55-9C4C-9231-39BBBEB7DA71}" destId="{D2F9A426-CCD7-1F4A-8477-309E29EEA4F5}" srcOrd="1" destOrd="0" presId="urn:microsoft.com/office/officeart/2005/8/layout/radial6"/>
    <dgm:cxn modelId="{FBE0B62B-BC28-9D40-BA7F-608CD3140D5C}" type="presParOf" srcId="{FEEC7163-CC55-9C4C-9231-39BBBEB7DA71}" destId="{26A3CBD0-A32A-3F4F-878C-113202D75C17}" srcOrd="2" destOrd="0" presId="urn:microsoft.com/office/officeart/2005/8/layout/radial6"/>
    <dgm:cxn modelId="{DF0DCB53-D066-FC43-90BC-03EC19321DFE}" type="presParOf" srcId="{FEEC7163-CC55-9C4C-9231-39BBBEB7DA71}" destId="{62643C40-1A8E-8248-9E2C-CFA4A13934C6}" srcOrd="3" destOrd="0" presId="urn:microsoft.com/office/officeart/2005/8/layout/radial6"/>
    <dgm:cxn modelId="{25523234-2BA3-434F-B1C1-8D9001DD8FAB}" type="presParOf" srcId="{FEEC7163-CC55-9C4C-9231-39BBBEB7DA71}" destId="{ECB4A06B-D652-3B48-88C3-1D770817D5B8}" srcOrd="4" destOrd="0" presId="urn:microsoft.com/office/officeart/2005/8/layout/radial6"/>
    <dgm:cxn modelId="{570DB709-FFB9-0A4C-9B79-4BD618BE545D}" type="presParOf" srcId="{FEEC7163-CC55-9C4C-9231-39BBBEB7DA71}" destId="{E4E5FB82-0E97-A049-9B67-5023C1AC9B01}" srcOrd="5" destOrd="0" presId="urn:microsoft.com/office/officeart/2005/8/layout/radial6"/>
    <dgm:cxn modelId="{00F7D92D-CF24-794A-9184-D651FD984733}" type="presParOf" srcId="{FEEC7163-CC55-9C4C-9231-39BBBEB7DA71}" destId="{801A38E7-6EF0-274B-BF56-4A4B3A9F9486}" srcOrd="6" destOrd="0" presId="urn:microsoft.com/office/officeart/2005/8/layout/radial6"/>
    <dgm:cxn modelId="{DC022738-68A8-484B-8497-CE9B976C7FFC}" type="presParOf" srcId="{FEEC7163-CC55-9C4C-9231-39BBBEB7DA71}" destId="{34BF681F-A2D1-C844-90CE-712FEBC610CF}" srcOrd="7" destOrd="0" presId="urn:microsoft.com/office/officeart/2005/8/layout/radial6"/>
    <dgm:cxn modelId="{93347668-373F-0D4C-B151-5DD7AED70AE8}" type="presParOf" srcId="{FEEC7163-CC55-9C4C-9231-39BBBEB7DA71}" destId="{5040CC7C-8D99-8748-B5A6-7477C78CED4E}" srcOrd="8" destOrd="0" presId="urn:microsoft.com/office/officeart/2005/8/layout/radial6"/>
    <dgm:cxn modelId="{7C4DC5AC-2410-364F-82E8-427BD781744C}" type="presParOf" srcId="{FEEC7163-CC55-9C4C-9231-39BBBEB7DA71}" destId="{E6FACF61-2C01-E746-8382-939643C57C9C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B86015-5E26-D444-9CDB-1632803989C2}" type="doc">
      <dgm:prSet loTypeId="urn:microsoft.com/office/officeart/2009/3/layout/CircleRelationship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EC1A38B5-E532-1447-A642-C49FD94376B4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Proses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kognitif</a:t>
          </a:r>
          <a:r>
            <a:rPr lang="en-US" sz="2200" b="1" baseline="0" dirty="0" smtClean="0">
              <a:solidFill>
                <a:schemeClr val="tx1"/>
              </a:solidFill>
            </a:rPr>
            <a:t> yang </a:t>
          </a:r>
          <a:r>
            <a:rPr lang="en-US" sz="2200" b="1" baseline="0" dirty="0" err="1" smtClean="0">
              <a:solidFill>
                <a:schemeClr val="tx1"/>
              </a:solidFill>
            </a:rPr>
            <a:t>digunakan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oleh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pemimpin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untuk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menentukan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alasan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apakah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kinerja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bawahannya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efektif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dan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menentukan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reaksi</a:t>
          </a:r>
          <a:r>
            <a:rPr lang="en-US" sz="2200" b="1" baseline="0" dirty="0" smtClean="0">
              <a:solidFill>
                <a:schemeClr val="tx1"/>
              </a:solidFill>
            </a:rPr>
            <a:t> yang </a:t>
          </a:r>
          <a:r>
            <a:rPr lang="en-US" sz="2200" b="1" baseline="0" dirty="0" err="1" smtClean="0">
              <a:solidFill>
                <a:schemeClr val="tx1"/>
              </a:solidFill>
            </a:rPr>
            <a:t>tepat</a:t>
          </a:r>
          <a:endParaRPr lang="en-US" sz="2200" b="1" dirty="0">
            <a:solidFill>
              <a:schemeClr val="tx1"/>
            </a:solidFill>
          </a:endParaRPr>
        </a:p>
      </dgm:t>
    </dgm:pt>
    <dgm:pt modelId="{C4EF6084-3059-5F48-AB83-3CBCC89B49EE}" type="parTrans" cxnId="{1C5702F3-06A8-8944-9EF1-538433DAEBA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B941373-7DC2-7743-B013-EA1848F0118C}" type="sibTrans" cxnId="{1C5702F3-06A8-8944-9EF1-538433DAEBA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68031A7-AA86-074C-ABC9-1E6C43AF526E}">
      <dgm:prSet phldrT="[Text]" phldr="1"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823F84-061D-8A4F-9200-47DB86BC0313}" type="parTrans" cxnId="{ED9DAF6E-31FA-334F-88A9-C7229DA6FBD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8F85C6-F99A-AA40-90AA-CA5880858493}" type="sibTrans" cxnId="{ED9DAF6E-31FA-334F-88A9-C7229DA6FBD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05027E9-65A1-D14D-84DF-B53414284EB5}">
      <dgm:prSet phldrT="[Text]" phldr="1"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C2E2600-6C46-FC4E-B0F3-4EAE6492EDA3}" type="parTrans" cxnId="{A63C0D62-1AF4-B645-85F6-A9C8F2A803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010337F-E212-354C-8B1C-1A14C2305F19}" type="sibTrans" cxnId="{A63C0D62-1AF4-B645-85F6-A9C8F2A803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0787BEB-AE1C-4041-B75D-928D38FA6008}" type="pres">
      <dgm:prSet presAssocID="{3AB86015-5E26-D444-9CDB-1632803989C2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23D568E0-C39F-1A47-A5AD-0E7A8497996F}" type="pres">
      <dgm:prSet presAssocID="{EC1A38B5-E532-1447-A642-C49FD94376B4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C84101AC-BA31-CC4D-9799-CD38811AD41D}" type="pres">
      <dgm:prSet presAssocID="{EC1A38B5-E532-1447-A642-C49FD94376B4}" presName="Accent1" presStyleLbl="node1" presStyleIdx="0" presStyleCnt="13"/>
      <dgm:spPr/>
    </dgm:pt>
    <dgm:pt modelId="{3FC31B96-4420-A641-BBAB-75A2D9A71759}" type="pres">
      <dgm:prSet presAssocID="{EC1A38B5-E532-1447-A642-C49FD94376B4}" presName="Accent2" presStyleLbl="node1" presStyleIdx="1" presStyleCnt="13"/>
      <dgm:spPr/>
    </dgm:pt>
    <dgm:pt modelId="{9B0308D6-0E96-3645-864B-172AEF000FE9}" type="pres">
      <dgm:prSet presAssocID="{EC1A38B5-E532-1447-A642-C49FD94376B4}" presName="Accent3" presStyleLbl="node1" presStyleIdx="2" presStyleCnt="13"/>
      <dgm:spPr/>
    </dgm:pt>
    <dgm:pt modelId="{86807A7A-4EDA-6943-A85D-76DE9D8FDE30}" type="pres">
      <dgm:prSet presAssocID="{EC1A38B5-E532-1447-A642-C49FD94376B4}" presName="Accent4" presStyleLbl="node1" presStyleIdx="3" presStyleCnt="13"/>
      <dgm:spPr/>
    </dgm:pt>
    <dgm:pt modelId="{B294A124-2C76-0C43-BDB9-212F3EB9B108}" type="pres">
      <dgm:prSet presAssocID="{EC1A38B5-E532-1447-A642-C49FD94376B4}" presName="Accent5" presStyleLbl="node1" presStyleIdx="4" presStyleCnt="13" custLinFactY="-20676" custLinFactNeighborX="-63575" custLinFactNeighborY="-100000"/>
      <dgm:spPr/>
    </dgm:pt>
    <dgm:pt modelId="{50105C98-5221-E64E-B0CE-9E287DB95F88}" type="pres">
      <dgm:prSet presAssocID="{EC1A38B5-E532-1447-A642-C49FD94376B4}" presName="Accent6" presStyleLbl="node1" presStyleIdx="5" presStyleCnt="13" custLinFactNeighborX="-89005" custLinFactNeighborY="44459"/>
      <dgm:spPr/>
    </dgm:pt>
    <dgm:pt modelId="{4910391F-FA1F-2441-8962-4E5898573173}" type="pres">
      <dgm:prSet presAssocID="{B68031A7-AA86-074C-ABC9-1E6C43AF526E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C3CEA4C-075F-9D47-A150-1EAA7705983A}" type="pres">
      <dgm:prSet presAssocID="{B68031A7-AA86-074C-ABC9-1E6C43AF526E}" presName="Accent7" presStyleCnt="0"/>
      <dgm:spPr/>
    </dgm:pt>
    <dgm:pt modelId="{F56C1167-9322-5843-917F-3A4A5C355721}" type="pres">
      <dgm:prSet presAssocID="{B68031A7-AA86-074C-ABC9-1E6C43AF526E}" presName="AccentHold1" presStyleLbl="node1" presStyleIdx="7" presStyleCnt="13" custLinFactY="-1274" custLinFactNeighborX="-27963" custLinFactNeighborY="-100000"/>
      <dgm:spPr/>
    </dgm:pt>
    <dgm:pt modelId="{9E24CFC5-2C7B-3348-9F91-10A3B12855BA}" type="pres">
      <dgm:prSet presAssocID="{B68031A7-AA86-074C-ABC9-1E6C43AF526E}" presName="Accent8" presStyleCnt="0"/>
      <dgm:spPr/>
    </dgm:pt>
    <dgm:pt modelId="{C2FA8E60-51A0-2B49-9877-218D06E601E3}" type="pres">
      <dgm:prSet presAssocID="{B68031A7-AA86-074C-ABC9-1E6C43AF526E}" presName="AccentHold2" presStyleLbl="node1" presStyleIdx="8" presStyleCnt="13"/>
      <dgm:spPr/>
    </dgm:pt>
    <dgm:pt modelId="{33A6F294-E686-BD44-8338-A8AB65A0D5A9}" type="pres">
      <dgm:prSet presAssocID="{B05027E9-65A1-D14D-84DF-B53414284EB5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C6C4BE4-150E-4249-8C99-7B6085C469A8}" type="pres">
      <dgm:prSet presAssocID="{B05027E9-65A1-D14D-84DF-B53414284EB5}" presName="Accent9" presStyleCnt="0"/>
      <dgm:spPr/>
    </dgm:pt>
    <dgm:pt modelId="{58F6D939-9D4A-704A-B641-319852DFE64A}" type="pres">
      <dgm:prSet presAssocID="{B05027E9-65A1-D14D-84DF-B53414284EB5}" presName="AccentHold1" presStyleLbl="node1" presStyleIdx="10" presStyleCnt="13"/>
      <dgm:spPr/>
    </dgm:pt>
    <dgm:pt modelId="{91241EA4-CC2A-AA4D-8D80-8D8ACCB17B37}" type="pres">
      <dgm:prSet presAssocID="{B05027E9-65A1-D14D-84DF-B53414284EB5}" presName="Accent10" presStyleCnt="0"/>
      <dgm:spPr/>
    </dgm:pt>
    <dgm:pt modelId="{43DC7D93-3937-634B-81E2-58C537820C1C}" type="pres">
      <dgm:prSet presAssocID="{B05027E9-65A1-D14D-84DF-B53414284EB5}" presName="AccentHold2" presStyleLbl="node1" presStyleIdx="11" presStyleCnt="13"/>
      <dgm:spPr/>
    </dgm:pt>
    <dgm:pt modelId="{8FCEE08B-5AC2-374D-B89C-7B53027E3E57}" type="pres">
      <dgm:prSet presAssocID="{B05027E9-65A1-D14D-84DF-B53414284EB5}" presName="Accent11" presStyleCnt="0"/>
      <dgm:spPr/>
    </dgm:pt>
    <dgm:pt modelId="{0BCC0C8E-36D1-C74C-8B2B-B1901C7EAE4C}" type="pres">
      <dgm:prSet presAssocID="{B05027E9-65A1-D14D-84DF-B53414284EB5}" presName="AccentHold3" presStyleLbl="node1" presStyleIdx="12" presStyleCnt="13" custLinFactY="20676" custLinFactNeighborX="57506" custLinFactNeighborY="100000"/>
      <dgm:spPr/>
    </dgm:pt>
  </dgm:ptLst>
  <dgm:cxnLst>
    <dgm:cxn modelId="{2292763D-4DD7-4B42-88A4-A812FC9309BC}" type="presOf" srcId="{B05027E9-65A1-D14D-84DF-B53414284EB5}" destId="{33A6F294-E686-BD44-8338-A8AB65A0D5A9}" srcOrd="0" destOrd="0" presId="urn:microsoft.com/office/officeart/2009/3/layout/CircleRelationship"/>
    <dgm:cxn modelId="{9EB6ADD0-8F32-D449-BAA0-27A11869F405}" type="presOf" srcId="{3AB86015-5E26-D444-9CDB-1632803989C2}" destId="{50787BEB-AE1C-4041-B75D-928D38FA6008}" srcOrd="0" destOrd="0" presId="urn:microsoft.com/office/officeart/2009/3/layout/CircleRelationship"/>
    <dgm:cxn modelId="{A63C0D62-1AF4-B645-85F6-A9C8F2A80323}" srcId="{EC1A38B5-E532-1447-A642-C49FD94376B4}" destId="{B05027E9-65A1-D14D-84DF-B53414284EB5}" srcOrd="1" destOrd="0" parTransId="{5C2E2600-6C46-FC4E-B0F3-4EAE6492EDA3}" sibTransId="{2010337F-E212-354C-8B1C-1A14C2305F19}"/>
    <dgm:cxn modelId="{1C5702F3-06A8-8944-9EF1-538433DAEBAC}" srcId="{3AB86015-5E26-D444-9CDB-1632803989C2}" destId="{EC1A38B5-E532-1447-A642-C49FD94376B4}" srcOrd="0" destOrd="0" parTransId="{C4EF6084-3059-5F48-AB83-3CBCC89B49EE}" sibTransId="{5B941373-7DC2-7743-B013-EA1848F0118C}"/>
    <dgm:cxn modelId="{445A3B20-2D00-CC44-8027-BBB7FE026F3D}" type="presOf" srcId="{EC1A38B5-E532-1447-A642-C49FD94376B4}" destId="{23D568E0-C39F-1A47-A5AD-0E7A8497996F}" srcOrd="0" destOrd="0" presId="urn:microsoft.com/office/officeart/2009/3/layout/CircleRelationship"/>
    <dgm:cxn modelId="{CF95607E-C5D7-344C-9AE4-BDEE0A9AF94C}" type="presOf" srcId="{B68031A7-AA86-074C-ABC9-1E6C43AF526E}" destId="{4910391F-FA1F-2441-8962-4E5898573173}" srcOrd="0" destOrd="0" presId="urn:microsoft.com/office/officeart/2009/3/layout/CircleRelationship"/>
    <dgm:cxn modelId="{ED9DAF6E-31FA-334F-88A9-C7229DA6FBDA}" srcId="{EC1A38B5-E532-1447-A642-C49FD94376B4}" destId="{B68031A7-AA86-074C-ABC9-1E6C43AF526E}" srcOrd="0" destOrd="0" parTransId="{9C823F84-061D-8A4F-9200-47DB86BC0313}" sibTransId="{2A8F85C6-F99A-AA40-90AA-CA5880858493}"/>
    <dgm:cxn modelId="{CB228425-AF98-8E45-9910-C75A59B91CB0}" type="presParOf" srcId="{50787BEB-AE1C-4041-B75D-928D38FA6008}" destId="{23D568E0-C39F-1A47-A5AD-0E7A8497996F}" srcOrd="0" destOrd="0" presId="urn:microsoft.com/office/officeart/2009/3/layout/CircleRelationship"/>
    <dgm:cxn modelId="{145D5E75-4546-3345-AE39-F0F285F359FA}" type="presParOf" srcId="{50787BEB-AE1C-4041-B75D-928D38FA6008}" destId="{C84101AC-BA31-CC4D-9799-CD38811AD41D}" srcOrd="1" destOrd="0" presId="urn:microsoft.com/office/officeart/2009/3/layout/CircleRelationship"/>
    <dgm:cxn modelId="{F0FE7115-C1E9-AA4E-B1A9-237F5744543B}" type="presParOf" srcId="{50787BEB-AE1C-4041-B75D-928D38FA6008}" destId="{3FC31B96-4420-A641-BBAB-75A2D9A71759}" srcOrd="2" destOrd="0" presId="urn:microsoft.com/office/officeart/2009/3/layout/CircleRelationship"/>
    <dgm:cxn modelId="{4B7F6735-8C0E-194D-AF80-5B3EDA07EB36}" type="presParOf" srcId="{50787BEB-AE1C-4041-B75D-928D38FA6008}" destId="{9B0308D6-0E96-3645-864B-172AEF000FE9}" srcOrd="3" destOrd="0" presId="urn:microsoft.com/office/officeart/2009/3/layout/CircleRelationship"/>
    <dgm:cxn modelId="{C91FD503-1594-0548-B1FB-22027C141A83}" type="presParOf" srcId="{50787BEB-AE1C-4041-B75D-928D38FA6008}" destId="{86807A7A-4EDA-6943-A85D-76DE9D8FDE30}" srcOrd="4" destOrd="0" presId="urn:microsoft.com/office/officeart/2009/3/layout/CircleRelationship"/>
    <dgm:cxn modelId="{9DBE8745-59D8-9C45-B88F-CFE6AE389603}" type="presParOf" srcId="{50787BEB-AE1C-4041-B75D-928D38FA6008}" destId="{B294A124-2C76-0C43-BDB9-212F3EB9B108}" srcOrd="5" destOrd="0" presId="urn:microsoft.com/office/officeart/2009/3/layout/CircleRelationship"/>
    <dgm:cxn modelId="{7B38448F-EA72-B04C-8A82-083D3B515F05}" type="presParOf" srcId="{50787BEB-AE1C-4041-B75D-928D38FA6008}" destId="{50105C98-5221-E64E-B0CE-9E287DB95F88}" srcOrd="6" destOrd="0" presId="urn:microsoft.com/office/officeart/2009/3/layout/CircleRelationship"/>
    <dgm:cxn modelId="{38EE6EBA-851A-D547-9B66-30417A724D96}" type="presParOf" srcId="{50787BEB-AE1C-4041-B75D-928D38FA6008}" destId="{4910391F-FA1F-2441-8962-4E5898573173}" srcOrd="7" destOrd="0" presId="urn:microsoft.com/office/officeart/2009/3/layout/CircleRelationship"/>
    <dgm:cxn modelId="{2AB32477-6939-5740-8D5C-D2096B3646E0}" type="presParOf" srcId="{50787BEB-AE1C-4041-B75D-928D38FA6008}" destId="{BC3CEA4C-075F-9D47-A150-1EAA7705983A}" srcOrd="8" destOrd="0" presId="urn:microsoft.com/office/officeart/2009/3/layout/CircleRelationship"/>
    <dgm:cxn modelId="{FD33060D-1A89-3541-8935-5B46D71B0AF7}" type="presParOf" srcId="{BC3CEA4C-075F-9D47-A150-1EAA7705983A}" destId="{F56C1167-9322-5843-917F-3A4A5C355721}" srcOrd="0" destOrd="0" presId="urn:microsoft.com/office/officeart/2009/3/layout/CircleRelationship"/>
    <dgm:cxn modelId="{85A5E9B5-2CDF-5440-A1CB-FFF57CFDA389}" type="presParOf" srcId="{50787BEB-AE1C-4041-B75D-928D38FA6008}" destId="{9E24CFC5-2C7B-3348-9F91-10A3B12855BA}" srcOrd="9" destOrd="0" presId="urn:microsoft.com/office/officeart/2009/3/layout/CircleRelationship"/>
    <dgm:cxn modelId="{51900328-4AFF-9249-8721-63D74A4B763A}" type="presParOf" srcId="{9E24CFC5-2C7B-3348-9F91-10A3B12855BA}" destId="{C2FA8E60-51A0-2B49-9877-218D06E601E3}" srcOrd="0" destOrd="0" presId="urn:microsoft.com/office/officeart/2009/3/layout/CircleRelationship"/>
    <dgm:cxn modelId="{FFFB94AB-6E6F-6342-BF42-6DDF73682FF5}" type="presParOf" srcId="{50787BEB-AE1C-4041-B75D-928D38FA6008}" destId="{33A6F294-E686-BD44-8338-A8AB65A0D5A9}" srcOrd="10" destOrd="0" presId="urn:microsoft.com/office/officeart/2009/3/layout/CircleRelationship"/>
    <dgm:cxn modelId="{C4FC374E-0D1F-FA43-91F0-E504F6D1CB6A}" type="presParOf" srcId="{50787BEB-AE1C-4041-B75D-928D38FA6008}" destId="{FC6C4BE4-150E-4249-8C99-7B6085C469A8}" srcOrd="11" destOrd="0" presId="urn:microsoft.com/office/officeart/2009/3/layout/CircleRelationship"/>
    <dgm:cxn modelId="{4F1636D5-DEDF-484B-8551-DDF627368A98}" type="presParOf" srcId="{FC6C4BE4-150E-4249-8C99-7B6085C469A8}" destId="{58F6D939-9D4A-704A-B641-319852DFE64A}" srcOrd="0" destOrd="0" presId="urn:microsoft.com/office/officeart/2009/3/layout/CircleRelationship"/>
    <dgm:cxn modelId="{53047CB7-EDCD-C847-9676-24403B44017D}" type="presParOf" srcId="{50787BEB-AE1C-4041-B75D-928D38FA6008}" destId="{91241EA4-CC2A-AA4D-8D80-8D8ACCB17B37}" srcOrd="12" destOrd="0" presId="urn:microsoft.com/office/officeart/2009/3/layout/CircleRelationship"/>
    <dgm:cxn modelId="{D36DA7B4-16A1-F948-9061-FB2560C962C1}" type="presParOf" srcId="{91241EA4-CC2A-AA4D-8D80-8D8ACCB17B37}" destId="{43DC7D93-3937-634B-81E2-58C537820C1C}" srcOrd="0" destOrd="0" presId="urn:microsoft.com/office/officeart/2009/3/layout/CircleRelationship"/>
    <dgm:cxn modelId="{D5264D3D-E25D-964D-BC67-A84A1742F892}" type="presParOf" srcId="{50787BEB-AE1C-4041-B75D-928D38FA6008}" destId="{8FCEE08B-5AC2-374D-B89C-7B53027E3E57}" srcOrd="13" destOrd="0" presId="urn:microsoft.com/office/officeart/2009/3/layout/CircleRelationship"/>
    <dgm:cxn modelId="{498A399D-F3CB-1D48-A4FF-4DD0079075FA}" type="presParOf" srcId="{8FCEE08B-5AC2-374D-B89C-7B53027E3E57}" destId="{0BCC0C8E-36D1-C74C-8B2B-B1901C7EAE4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412852-A402-6B4F-B54B-AF719A69E577}" type="doc">
      <dgm:prSet loTypeId="urn:microsoft.com/office/officeart/2008/layout/RadialCluster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F786E1A-1A8D-804F-9717-8A0CA4A4A39D}">
      <dgm:prSet phldrT="[Text]" custT="1"/>
      <dgm:spPr/>
      <dgm:t>
        <a:bodyPr/>
        <a:lstStyle/>
        <a:p>
          <a:r>
            <a:rPr lang="en-US" sz="1700" b="1" dirty="0" smtClean="0">
              <a:solidFill>
                <a:schemeClr val="tx1"/>
              </a:solidFill>
            </a:rPr>
            <a:t>2</a:t>
          </a:r>
          <a:r>
            <a:rPr lang="en-US" sz="1700" b="1" baseline="0" dirty="0" smtClean="0">
              <a:solidFill>
                <a:schemeClr val="tx1"/>
              </a:solidFill>
            </a:rPr>
            <a:t> Stage Attribution Model</a:t>
          </a:r>
          <a:endParaRPr lang="en-US" sz="1700" b="1" dirty="0">
            <a:solidFill>
              <a:schemeClr val="tx1"/>
            </a:solidFill>
          </a:endParaRPr>
        </a:p>
      </dgm:t>
    </dgm:pt>
    <dgm:pt modelId="{EAFE739A-092A-3245-B25C-06C5A419B4F5}" type="parTrans" cxnId="{96CFAE8F-7BBB-0C45-A7D6-0D704377B1D3}">
      <dgm:prSet/>
      <dgm:spPr/>
      <dgm:t>
        <a:bodyPr/>
        <a:lstStyle/>
        <a:p>
          <a:endParaRPr lang="en-US"/>
        </a:p>
      </dgm:t>
    </dgm:pt>
    <dgm:pt modelId="{0537B232-199B-3A48-AC22-27C974E67E19}" type="sibTrans" cxnId="{96CFAE8F-7BBB-0C45-A7D6-0D704377B1D3}">
      <dgm:prSet/>
      <dgm:spPr/>
      <dgm:t>
        <a:bodyPr/>
        <a:lstStyle/>
        <a:p>
          <a:endParaRPr lang="en-US"/>
        </a:p>
      </dgm:t>
    </dgm:pt>
    <dgm:pt modelId="{0402D79A-AE71-2B48-B7B1-A8ACB91BCC7B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AT</a:t>
          </a:r>
          <a:endParaRPr lang="en-US" b="1" dirty="0">
            <a:solidFill>
              <a:schemeClr val="tx1"/>
            </a:solidFill>
          </a:endParaRPr>
        </a:p>
      </dgm:t>
    </dgm:pt>
    <dgm:pt modelId="{AAE4F619-FF76-D644-9381-4C7462F610E5}" type="parTrans" cxnId="{8F47555C-AFBA-D644-AC3E-15CF0B7C519E}">
      <dgm:prSet/>
      <dgm:spPr/>
      <dgm:t>
        <a:bodyPr/>
        <a:lstStyle/>
        <a:p>
          <a:endParaRPr lang="en-US"/>
        </a:p>
      </dgm:t>
    </dgm:pt>
    <dgm:pt modelId="{68FB6C08-1400-A249-8F12-80F61B0FAE22}" type="sibTrans" cxnId="{8F47555C-AFBA-D644-AC3E-15CF0B7C519E}">
      <dgm:prSet/>
      <dgm:spPr/>
      <dgm:t>
        <a:bodyPr/>
        <a:lstStyle/>
        <a:p>
          <a:endParaRPr lang="en-US"/>
        </a:p>
      </dgm:t>
    </dgm:pt>
    <dgm:pt modelId="{A1A90169-2816-1243-8C1B-CF23FC774724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2</a:t>
          </a:r>
          <a:r>
            <a:rPr lang="en-US" sz="1800" b="1" baseline="30000" dirty="0" smtClean="0">
              <a:solidFill>
                <a:schemeClr val="tx1"/>
              </a:solidFill>
            </a:rPr>
            <a:t>nd</a:t>
          </a:r>
          <a:r>
            <a:rPr lang="en-US" sz="1800" b="1" dirty="0" smtClean="0">
              <a:solidFill>
                <a:schemeClr val="tx1"/>
              </a:solidFill>
            </a:rPr>
            <a:t>. </a:t>
          </a:r>
          <a:r>
            <a:rPr lang="en-US" sz="1800" b="1" dirty="0" err="1" smtClean="0">
              <a:solidFill>
                <a:schemeClr val="tx1"/>
              </a:solidFill>
            </a:rPr>
            <a:t>Memilih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respon</a:t>
          </a:r>
          <a:r>
            <a:rPr lang="en-US" sz="1800" b="1" dirty="0" smtClean="0">
              <a:solidFill>
                <a:schemeClr val="tx1"/>
              </a:solidFill>
            </a:rPr>
            <a:t> yang </a:t>
          </a:r>
          <a:r>
            <a:rPr lang="en-US" sz="1800" b="1" dirty="0" err="1" smtClean="0">
              <a:solidFill>
                <a:schemeClr val="tx1"/>
              </a:solidFill>
            </a:rPr>
            <a:t>tepat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untuk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mengtasi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masalah</a:t>
          </a:r>
          <a:endParaRPr lang="en-US" sz="1800" b="1" dirty="0">
            <a:solidFill>
              <a:schemeClr val="tx1"/>
            </a:solidFill>
          </a:endParaRPr>
        </a:p>
      </dgm:t>
    </dgm:pt>
    <dgm:pt modelId="{866B1B0F-F90A-5F4D-88A8-8ABBEBA17BAE}" type="parTrans" cxnId="{07BCFE2F-43C9-9745-9185-260EA83290FE}">
      <dgm:prSet/>
      <dgm:spPr/>
      <dgm:t>
        <a:bodyPr/>
        <a:lstStyle/>
        <a:p>
          <a:endParaRPr lang="en-US"/>
        </a:p>
      </dgm:t>
    </dgm:pt>
    <dgm:pt modelId="{D0E9E39B-8F43-F64F-BB63-007A4853090E}" type="sibTrans" cxnId="{07BCFE2F-43C9-9745-9185-260EA83290FE}">
      <dgm:prSet/>
      <dgm:spPr/>
      <dgm:t>
        <a:bodyPr/>
        <a:lstStyle/>
        <a:p>
          <a:endParaRPr lang="en-US"/>
        </a:p>
      </dgm:t>
    </dgm:pt>
    <dgm:pt modelId="{F05B7B83-2BB2-BD4E-9EF5-F9EBF98879E3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1</a:t>
          </a:r>
          <a:r>
            <a:rPr lang="en-US" sz="2000" b="1" baseline="30000" dirty="0" smtClean="0">
              <a:solidFill>
                <a:schemeClr val="tx1"/>
              </a:solidFill>
            </a:rPr>
            <a:t>st</a:t>
          </a:r>
          <a:r>
            <a:rPr lang="en-US" sz="2000" b="1" dirty="0" smtClean="0">
              <a:solidFill>
                <a:schemeClr val="tx1"/>
              </a:solidFill>
            </a:rPr>
            <a:t>.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Tentukan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penyebab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i="1" baseline="0" dirty="0" smtClean="0">
              <a:solidFill>
                <a:schemeClr val="tx1"/>
              </a:solidFill>
            </a:rPr>
            <a:t>poor performance</a:t>
          </a:r>
          <a:endParaRPr lang="en-US" sz="2000" b="1" dirty="0">
            <a:solidFill>
              <a:schemeClr val="tx1"/>
            </a:solidFill>
          </a:endParaRPr>
        </a:p>
      </dgm:t>
    </dgm:pt>
    <dgm:pt modelId="{C6868287-38F6-DD4C-B65E-B70D2DA2F1A7}" type="parTrans" cxnId="{EA0FD431-173A-A74A-ACBA-35D235B1961E}">
      <dgm:prSet/>
      <dgm:spPr/>
      <dgm:t>
        <a:bodyPr/>
        <a:lstStyle/>
        <a:p>
          <a:endParaRPr lang="en-US"/>
        </a:p>
      </dgm:t>
    </dgm:pt>
    <dgm:pt modelId="{C6E6AB76-1A0E-9440-B102-BF7669A420CE}" type="sibTrans" cxnId="{EA0FD431-173A-A74A-ACBA-35D235B1961E}">
      <dgm:prSet/>
      <dgm:spPr/>
      <dgm:t>
        <a:bodyPr/>
        <a:lstStyle/>
        <a:p>
          <a:endParaRPr lang="en-US"/>
        </a:p>
      </dgm:t>
    </dgm:pt>
    <dgm:pt modelId="{A912F248-7EA0-FC46-B162-F330EDCC8344}" type="pres">
      <dgm:prSet presAssocID="{79412852-A402-6B4F-B54B-AF719A69E57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6A29BB0-0DE9-5847-A23B-BB778C65DF23}" type="pres">
      <dgm:prSet presAssocID="{9F786E1A-1A8D-804F-9717-8A0CA4A4A39D}" presName="singleCycle" presStyleCnt="0"/>
      <dgm:spPr/>
    </dgm:pt>
    <dgm:pt modelId="{4BD4CFCA-1C34-D847-843F-70A1DDE595E2}" type="pres">
      <dgm:prSet presAssocID="{9F786E1A-1A8D-804F-9717-8A0CA4A4A39D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2854A0BB-E1C0-7649-8F9B-19731D6CEE3B}" type="pres">
      <dgm:prSet presAssocID="{AAE4F619-FF76-D644-9381-4C7462F610E5}" presName="Name56" presStyleLbl="parChTrans1D2" presStyleIdx="0" presStyleCnt="3"/>
      <dgm:spPr/>
      <dgm:t>
        <a:bodyPr/>
        <a:lstStyle/>
        <a:p>
          <a:endParaRPr lang="en-US"/>
        </a:p>
      </dgm:t>
    </dgm:pt>
    <dgm:pt modelId="{56862A0E-91C9-BE4F-ADE0-9ABF79D8183B}" type="pres">
      <dgm:prSet presAssocID="{0402D79A-AE71-2B48-B7B1-A8ACB91BCC7B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5DBACC-615A-AE48-8C72-DB9F5E223493}" type="pres">
      <dgm:prSet presAssocID="{866B1B0F-F90A-5F4D-88A8-8ABBEBA17BAE}" presName="Name56" presStyleLbl="parChTrans1D2" presStyleIdx="1" presStyleCnt="3"/>
      <dgm:spPr/>
      <dgm:t>
        <a:bodyPr/>
        <a:lstStyle/>
        <a:p>
          <a:endParaRPr lang="en-US"/>
        </a:p>
      </dgm:t>
    </dgm:pt>
    <dgm:pt modelId="{DF9776F0-1B0A-964C-8219-AA76E51E5469}" type="pres">
      <dgm:prSet presAssocID="{A1A90169-2816-1243-8C1B-CF23FC774724}" presName="text0" presStyleLbl="node1" presStyleIdx="2" presStyleCnt="4" custScaleX="344033" custRadScaleRad="128722" custRadScaleInc="-119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163731-0831-444F-BC55-4E445605EE7A}" type="pres">
      <dgm:prSet presAssocID="{C6868287-38F6-DD4C-B65E-B70D2DA2F1A7}" presName="Name56" presStyleLbl="parChTrans1D2" presStyleIdx="2" presStyleCnt="3"/>
      <dgm:spPr/>
      <dgm:t>
        <a:bodyPr/>
        <a:lstStyle/>
        <a:p>
          <a:endParaRPr lang="en-US"/>
        </a:p>
      </dgm:t>
    </dgm:pt>
    <dgm:pt modelId="{1200149D-8A7A-0B4B-BB2D-D0868C0E9DF1}" type="pres">
      <dgm:prSet presAssocID="{F05B7B83-2BB2-BD4E-9EF5-F9EBF98879E3}" presName="text0" presStyleLbl="node1" presStyleIdx="3" presStyleCnt="4" custScaleX="344033" custRadScaleRad="133496" custRadScaleInc="133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2A63B0-445D-7643-B762-3A223BEF1DCD}" type="presOf" srcId="{0402D79A-AE71-2B48-B7B1-A8ACB91BCC7B}" destId="{56862A0E-91C9-BE4F-ADE0-9ABF79D8183B}" srcOrd="0" destOrd="0" presId="urn:microsoft.com/office/officeart/2008/layout/RadialCluster"/>
    <dgm:cxn modelId="{EA0FD431-173A-A74A-ACBA-35D235B1961E}" srcId="{9F786E1A-1A8D-804F-9717-8A0CA4A4A39D}" destId="{F05B7B83-2BB2-BD4E-9EF5-F9EBF98879E3}" srcOrd="2" destOrd="0" parTransId="{C6868287-38F6-DD4C-B65E-B70D2DA2F1A7}" sibTransId="{C6E6AB76-1A0E-9440-B102-BF7669A420CE}"/>
    <dgm:cxn modelId="{8F47555C-AFBA-D644-AC3E-15CF0B7C519E}" srcId="{9F786E1A-1A8D-804F-9717-8A0CA4A4A39D}" destId="{0402D79A-AE71-2B48-B7B1-A8ACB91BCC7B}" srcOrd="0" destOrd="0" parTransId="{AAE4F619-FF76-D644-9381-4C7462F610E5}" sibTransId="{68FB6C08-1400-A249-8F12-80F61B0FAE22}"/>
    <dgm:cxn modelId="{D433CC3D-C528-B746-8851-D0FBDCB92EEF}" type="presOf" srcId="{AAE4F619-FF76-D644-9381-4C7462F610E5}" destId="{2854A0BB-E1C0-7649-8F9B-19731D6CEE3B}" srcOrd="0" destOrd="0" presId="urn:microsoft.com/office/officeart/2008/layout/RadialCluster"/>
    <dgm:cxn modelId="{1D78003F-8250-8E4B-B033-D67D16792E9B}" type="presOf" srcId="{A1A90169-2816-1243-8C1B-CF23FC774724}" destId="{DF9776F0-1B0A-964C-8219-AA76E51E5469}" srcOrd="0" destOrd="0" presId="urn:microsoft.com/office/officeart/2008/layout/RadialCluster"/>
    <dgm:cxn modelId="{870AEA91-21D7-4142-B8B1-2966D62EE14A}" type="presOf" srcId="{866B1B0F-F90A-5F4D-88A8-8ABBEBA17BAE}" destId="{9A5DBACC-615A-AE48-8C72-DB9F5E223493}" srcOrd="0" destOrd="0" presId="urn:microsoft.com/office/officeart/2008/layout/RadialCluster"/>
    <dgm:cxn modelId="{F6BF2F44-C3DA-A442-A674-23B282F94CA5}" type="presOf" srcId="{F05B7B83-2BB2-BD4E-9EF5-F9EBF98879E3}" destId="{1200149D-8A7A-0B4B-BB2D-D0868C0E9DF1}" srcOrd="0" destOrd="0" presId="urn:microsoft.com/office/officeart/2008/layout/RadialCluster"/>
    <dgm:cxn modelId="{07BCFE2F-43C9-9745-9185-260EA83290FE}" srcId="{9F786E1A-1A8D-804F-9717-8A0CA4A4A39D}" destId="{A1A90169-2816-1243-8C1B-CF23FC774724}" srcOrd="1" destOrd="0" parTransId="{866B1B0F-F90A-5F4D-88A8-8ABBEBA17BAE}" sibTransId="{D0E9E39B-8F43-F64F-BB63-007A4853090E}"/>
    <dgm:cxn modelId="{D373CAEA-F59B-4848-A1EB-33C82122AD4D}" type="presOf" srcId="{C6868287-38F6-DD4C-B65E-B70D2DA2F1A7}" destId="{C0163731-0831-444F-BC55-4E445605EE7A}" srcOrd="0" destOrd="0" presId="urn:microsoft.com/office/officeart/2008/layout/RadialCluster"/>
    <dgm:cxn modelId="{96CFAE8F-7BBB-0C45-A7D6-0D704377B1D3}" srcId="{79412852-A402-6B4F-B54B-AF719A69E577}" destId="{9F786E1A-1A8D-804F-9717-8A0CA4A4A39D}" srcOrd="0" destOrd="0" parTransId="{EAFE739A-092A-3245-B25C-06C5A419B4F5}" sibTransId="{0537B232-199B-3A48-AC22-27C974E67E19}"/>
    <dgm:cxn modelId="{A4E6F88D-F2EB-504E-9530-17F5CECE0291}" type="presOf" srcId="{79412852-A402-6B4F-B54B-AF719A69E577}" destId="{A912F248-7EA0-FC46-B162-F330EDCC8344}" srcOrd="0" destOrd="0" presId="urn:microsoft.com/office/officeart/2008/layout/RadialCluster"/>
    <dgm:cxn modelId="{6DAFF6E4-DE1B-E044-BE13-2089D4A83E95}" type="presOf" srcId="{9F786E1A-1A8D-804F-9717-8A0CA4A4A39D}" destId="{4BD4CFCA-1C34-D847-843F-70A1DDE595E2}" srcOrd="0" destOrd="0" presId="urn:microsoft.com/office/officeart/2008/layout/RadialCluster"/>
    <dgm:cxn modelId="{82593DE9-CD27-364C-A6DD-EA21F63D0E2E}" type="presParOf" srcId="{A912F248-7EA0-FC46-B162-F330EDCC8344}" destId="{86A29BB0-0DE9-5847-A23B-BB778C65DF23}" srcOrd="0" destOrd="0" presId="urn:microsoft.com/office/officeart/2008/layout/RadialCluster"/>
    <dgm:cxn modelId="{E2C48A06-E0F8-7E46-B879-F5D2EE9E8EBC}" type="presParOf" srcId="{86A29BB0-0DE9-5847-A23B-BB778C65DF23}" destId="{4BD4CFCA-1C34-D847-843F-70A1DDE595E2}" srcOrd="0" destOrd="0" presId="urn:microsoft.com/office/officeart/2008/layout/RadialCluster"/>
    <dgm:cxn modelId="{E2761C51-D73E-5B4A-A55A-A7E4DA2D516C}" type="presParOf" srcId="{86A29BB0-0DE9-5847-A23B-BB778C65DF23}" destId="{2854A0BB-E1C0-7649-8F9B-19731D6CEE3B}" srcOrd="1" destOrd="0" presId="urn:microsoft.com/office/officeart/2008/layout/RadialCluster"/>
    <dgm:cxn modelId="{CCD198D0-15AB-AD40-BCB4-02C25FFD90A5}" type="presParOf" srcId="{86A29BB0-0DE9-5847-A23B-BB778C65DF23}" destId="{56862A0E-91C9-BE4F-ADE0-9ABF79D8183B}" srcOrd="2" destOrd="0" presId="urn:microsoft.com/office/officeart/2008/layout/RadialCluster"/>
    <dgm:cxn modelId="{9870AAA1-C53D-C546-BEC4-E4638475A88B}" type="presParOf" srcId="{86A29BB0-0DE9-5847-A23B-BB778C65DF23}" destId="{9A5DBACC-615A-AE48-8C72-DB9F5E223493}" srcOrd="3" destOrd="0" presId="urn:microsoft.com/office/officeart/2008/layout/RadialCluster"/>
    <dgm:cxn modelId="{2C27271A-BB25-A24B-98D6-F8E92D396A66}" type="presParOf" srcId="{86A29BB0-0DE9-5847-A23B-BB778C65DF23}" destId="{DF9776F0-1B0A-964C-8219-AA76E51E5469}" srcOrd="4" destOrd="0" presId="urn:microsoft.com/office/officeart/2008/layout/RadialCluster"/>
    <dgm:cxn modelId="{85C11A23-C8C1-7848-9149-31B36353206C}" type="presParOf" srcId="{86A29BB0-0DE9-5847-A23B-BB778C65DF23}" destId="{C0163731-0831-444F-BC55-4E445605EE7A}" srcOrd="5" destOrd="0" presId="urn:microsoft.com/office/officeart/2008/layout/RadialCluster"/>
    <dgm:cxn modelId="{449CDD15-7194-D645-884D-B3C88D7AB58C}" type="presParOf" srcId="{86A29BB0-0DE9-5847-A23B-BB778C65DF23}" destId="{1200149D-8A7A-0B4B-BB2D-D0868C0E9DF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1039632-9DB7-474B-BD01-B20DAC9849A6}" type="doc">
      <dgm:prSet loTypeId="urn:microsoft.com/office/officeart/2005/8/layout/hierarchy2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F60F09A-ACA7-BC44-9EFD-E478A4E6CE5E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Manager’s response</a:t>
          </a:r>
          <a:endParaRPr lang="en-US" sz="2800" b="1" dirty="0">
            <a:solidFill>
              <a:schemeClr val="tx1"/>
            </a:solidFill>
          </a:endParaRPr>
        </a:p>
      </dgm:t>
    </dgm:pt>
    <dgm:pt modelId="{7FF3AAE9-E9B0-4A47-ACDB-C99AFF0B0279}" type="parTrans" cxnId="{CFEAEBB8-9D54-AB48-AAB5-9D0405BEFB3E}">
      <dgm:prSet/>
      <dgm:spPr/>
      <dgm:t>
        <a:bodyPr/>
        <a:lstStyle/>
        <a:p>
          <a:endParaRPr lang="en-US"/>
        </a:p>
      </dgm:t>
    </dgm:pt>
    <dgm:pt modelId="{C972DFF2-3BD8-0F4B-88CC-A8FABF84AEF5}" type="sibTrans" cxnId="{CFEAEBB8-9D54-AB48-AAB5-9D0405BEFB3E}">
      <dgm:prSet/>
      <dgm:spPr/>
      <dgm:t>
        <a:bodyPr/>
        <a:lstStyle/>
        <a:p>
          <a:endParaRPr lang="en-US"/>
        </a:p>
      </dgm:t>
    </dgm:pt>
    <dgm:pt modelId="{BAA61F3C-4815-E347-9067-74C513F997D5}">
      <dgm:prSet phldrT="[Text]" custT="1"/>
      <dgm:spPr/>
      <dgm:t>
        <a:bodyPr/>
        <a:lstStyle/>
        <a:p>
          <a:r>
            <a:rPr lang="en-US" sz="2700" b="1" dirty="0" smtClean="0">
              <a:solidFill>
                <a:schemeClr val="tx1"/>
              </a:solidFill>
            </a:rPr>
            <a:t>External Attribution</a:t>
          </a:r>
          <a:endParaRPr lang="en-US" sz="2700" b="1" dirty="0">
            <a:solidFill>
              <a:schemeClr val="tx1"/>
            </a:solidFill>
          </a:endParaRPr>
        </a:p>
      </dgm:t>
    </dgm:pt>
    <dgm:pt modelId="{5BB914E1-0182-3E4F-B8B7-D89BA117782A}" type="parTrans" cxnId="{249EFFD8-D2E7-F94F-9932-121885FAD800}">
      <dgm:prSet/>
      <dgm:spPr/>
      <dgm:t>
        <a:bodyPr/>
        <a:lstStyle/>
        <a:p>
          <a:endParaRPr lang="en-US"/>
        </a:p>
      </dgm:t>
    </dgm:pt>
    <dgm:pt modelId="{280B42D1-4FFB-074D-840A-21A271084B67}" type="sibTrans" cxnId="{249EFFD8-D2E7-F94F-9932-121885FAD800}">
      <dgm:prSet/>
      <dgm:spPr/>
      <dgm:t>
        <a:bodyPr/>
        <a:lstStyle/>
        <a:p>
          <a:endParaRPr lang="en-US"/>
        </a:p>
      </dgm:t>
    </dgm:pt>
    <dgm:pt modelId="{45655C4C-C060-A840-A80B-AE95C99A5A88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Merubah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keadaan</a:t>
          </a:r>
          <a:r>
            <a:rPr lang="en-US" b="1" dirty="0" smtClean="0">
              <a:solidFill>
                <a:schemeClr val="tx1"/>
              </a:solidFill>
            </a:rPr>
            <a:t> : </a:t>
          </a:r>
          <a:r>
            <a:rPr lang="en-US" b="1" dirty="0" err="1" smtClean="0">
              <a:solidFill>
                <a:schemeClr val="tx1"/>
              </a:solidFill>
            </a:rPr>
            <a:t>menyediakan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sumber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daya</a:t>
          </a:r>
          <a:r>
            <a:rPr lang="en-US" b="1" baseline="0" dirty="0" smtClean="0">
              <a:solidFill>
                <a:schemeClr val="tx1"/>
              </a:solidFill>
            </a:rPr>
            <a:t>, </a:t>
          </a:r>
          <a:r>
            <a:rPr lang="en-US" b="1" baseline="0" dirty="0" err="1" smtClean="0">
              <a:solidFill>
                <a:schemeClr val="tx1"/>
              </a:solidFill>
            </a:rPr>
            <a:t>menyediakan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informasi</a:t>
          </a:r>
          <a:r>
            <a:rPr lang="en-US" b="1" baseline="0" dirty="0" smtClean="0">
              <a:solidFill>
                <a:schemeClr val="tx1"/>
              </a:solidFill>
            </a:rPr>
            <a:t>, </a:t>
          </a:r>
          <a:r>
            <a:rPr lang="en-US" b="1" baseline="0" dirty="0" err="1" smtClean="0">
              <a:solidFill>
                <a:schemeClr val="tx1"/>
              </a:solidFill>
            </a:rPr>
            <a:t>dll</a:t>
          </a:r>
          <a:endParaRPr lang="en-US" b="1" dirty="0">
            <a:solidFill>
              <a:schemeClr val="tx1"/>
            </a:solidFill>
          </a:endParaRPr>
        </a:p>
      </dgm:t>
    </dgm:pt>
    <dgm:pt modelId="{F88F1E96-25BE-544F-8E23-2ED2D29E27F6}" type="parTrans" cxnId="{3F0C9ED8-6D41-3641-A49B-C81012706ECE}">
      <dgm:prSet/>
      <dgm:spPr/>
      <dgm:t>
        <a:bodyPr/>
        <a:lstStyle/>
        <a:p>
          <a:endParaRPr lang="en-US"/>
        </a:p>
      </dgm:t>
    </dgm:pt>
    <dgm:pt modelId="{34A6EA50-48D5-C747-8877-21DA43979BDD}" type="sibTrans" cxnId="{3F0C9ED8-6D41-3641-A49B-C81012706ECE}">
      <dgm:prSet/>
      <dgm:spPr/>
      <dgm:t>
        <a:bodyPr/>
        <a:lstStyle/>
        <a:p>
          <a:endParaRPr lang="en-US"/>
        </a:p>
      </dgm:t>
    </dgm:pt>
    <dgm:pt modelId="{71F7090A-D7C0-6541-9E25-34655D7C69EF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Internal Attribution</a:t>
          </a:r>
          <a:endParaRPr lang="en-US" sz="2800" b="1" dirty="0">
            <a:solidFill>
              <a:schemeClr val="tx1"/>
            </a:solidFill>
          </a:endParaRPr>
        </a:p>
      </dgm:t>
    </dgm:pt>
    <dgm:pt modelId="{2D360D6F-1E21-6846-B026-262F28E8ACEC}" type="parTrans" cxnId="{9132F171-37D9-484F-9464-3D60BECD03AD}">
      <dgm:prSet/>
      <dgm:spPr/>
      <dgm:t>
        <a:bodyPr/>
        <a:lstStyle/>
        <a:p>
          <a:endParaRPr lang="en-US"/>
        </a:p>
      </dgm:t>
    </dgm:pt>
    <dgm:pt modelId="{47DF747F-5983-5346-B23C-9F538398907D}" type="sibTrans" cxnId="{9132F171-37D9-484F-9464-3D60BECD03AD}">
      <dgm:prSet/>
      <dgm:spPr/>
      <dgm:t>
        <a:bodyPr/>
        <a:lstStyle/>
        <a:p>
          <a:endParaRPr lang="en-US"/>
        </a:p>
      </dgm:t>
    </dgm:pt>
    <dgm:pt modelId="{A3544A1B-152E-0E40-96EF-483A00F9E0BE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Memberikan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instruksi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lebih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detil</a:t>
          </a:r>
          <a:r>
            <a:rPr lang="en-US" b="1" dirty="0" smtClean="0">
              <a:solidFill>
                <a:schemeClr val="tx1"/>
              </a:solidFill>
            </a:rPr>
            <a:t>, </a:t>
          </a:r>
          <a:r>
            <a:rPr lang="en-US" b="1" dirty="0" err="1" smtClean="0">
              <a:solidFill>
                <a:schemeClr val="tx1"/>
              </a:solidFill>
            </a:rPr>
            <a:t>lebih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ketat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mengawasi</a:t>
          </a:r>
          <a:r>
            <a:rPr lang="en-US" b="1" dirty="0" smtClean="0">
              <a:solidFill>
                <a:schemeClr val="tx1"/>
              </a:solidFill>
            </a:rPr>
            <a:t>, </a:t>
          </a:r>
          <a:r>
            <a:rPr lang="en-US" b="1" i="1" dirty="0" smtClean="0">
              <a:solidFill>
                <a:schemeClr val="tx1"/>
              </a:solidFill>
            </a:rPr>
            <a:t>coaching</a:t>
          </a:r>
          <a:r>
            <a:rPr lang="en-US" b="1" i="0" dirty="0" smtClean="0">
              <a:solidFill>
                <a:schemeClr val="tx1"/>
              </a:solidFill>
            </a:rPr>
            <a:t>,</a:t>
          </a:r>
          <a:r>
            <a:rPr lang="en-US" b="1" i="0" baseline="0" dirty="0" smtClean="0">
              <a:solidFill>
                <a:schemeClr val="tx1"/>
              </a:solidFill>
            </a:rPr>
            <a:t> </a:t>
          </a:r>
          <a:r>
            <a:rPr lang="en-US" b="1" i="1" baseline="0" dirty="0" smtClean="0">
              <a:solidFill>
                <a:schemeClr val="tx1"/>
              </a:solidFill>
            </a:rPr>
            <a:t>punishment</a:t>
          </a:r>
          <a:endParaRPr lang="en-US" b="1" dirty="0">
            <a:solidFill>
              <a:schemeClr val="tx1"/>
            </a:solidFill>
          </a:endParaRPr>
        </a:p>
      </dgm:t>
    </dgm:pt>
    <dgm:pt modelId="{1B9C7FC5-B335-7049-A760-FAEC323DE587}" type="parTrans" cxnId="{97E65C77-8526-604A-A99F-DA1F7BEB7480}">
      <dgm:prSet/>
      <dgm:spPr/>
      <dgm:t>
        <a:bodyPr/>
        <a:lstStyle/>
        <a:p>
          <a:endParaRPr lang="en-US"/>
        </a:p>
      </dgm:t>
    </dgm:pt>
    <dgm:pt modelId="{1ADE7A6E-7A0F-C14B-9633-D2152BB7278D}" type="sibTrans" cxnId="{97E65C77-8526-604A-A99F-DA1F7BEB7480}">
      <dgm:prSet/>
      <dgm:spPr/>
      <dgm:t>
        <a:bodyPr/>
        <a:lstStyle/>
        <a:p>
          <a:endParaRPr lang="en-US"/>
        </a:p>
      </dgm:t>
    </dgm:pt>
    <dgm:pt modelId="{C1BEE71D-0F40-0747-8502-95DC1B2B425F}" type="pres">
      <dgm:prSet presAssocID="{11039632-9DB7-474B-BD01-B20DAC9849A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46D662-9571-9C4F-9031-0084BF63657B}" type="pres">
      <dgm:prSet presAssocID="{AF60F09A-ACA7-BC44-9EFD-E478A4E6CE5E}" presName="root1" presStyleCnt="0"/>
      <dgm:spPr/>
    </dgm:pt>
    <dgm:pt modelId="{B5DC2CCA-7151-A84D-8613-8F2998026332}" type="pres">
      <dgm:prSet presAssocID="{AF60F09A-ACA7-BC44-9EFD-E478A4E6CE5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F55427-73B7-0646-B8E6-6390BF7D9177}" type="pres">
      <dgm:prSet presAssocID="{AF60F09A-ACA7-BC44-9EFD-E478A4E6CE5E}" presName="level2hierChild" presStyleCnt="0"/>
      <dgm:spPr/>
    </dgm:pt>
    <dgm:pt modelId="{915B5386-DDFF-1E4F-AF06-2BEE38C6781D}" type="pres">
      <dgm:prSet presAssocID="{5BB914E1-0182-3E4F-B8B7-D89BA117782A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0DFB2B4-F015-6342-A7EB-B680F9EFB711}" type="pres">
      <dgm:prSet presAssocID="{5BB914E1-0182-3E4F-B8B7-D89BA117782A}" presName="connTx" presStyleLbl="parChTrans1D2" presStyleIdx="0" presStyleCnt="2"/>
      <dgm:spPr/>
      <dgm:t>
        <a:bodyPr/>
        <a:lstStyle/>
        <a:p>
          <a:endParaRPr lang="en-US"/>
        </a:p>
      </dgm:t>
    </dgm:pt>
    <dgm:pt modelId="{784AA057-8650-3E40-BAEB-B5D249B1B0AD}" type="pres">
      <dgm:prSet presAssocID="{BAA61F3C-4815-E347-9067-74C513F997D5}" presName="root2" presStyleCnt="0"/>
      <dgm:spPr/>
    </dgm:pt>
    <dgm:pt modelId="{8574DB57-1865-234E-90FE-68BED251224A}" type="pres">
      <dgm:prSet presAssocID="{BAA61F3C-4815-E347-9067-74C513F997D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E435EF-F4FA-9B43-AA07-42ECBA40AB4A}" type="pres">
      <dgm:prSet presAssocID="{BAA61F3C-4815-E347-9067-74C513F997D5}" presName="level3hierChild" presStyleCnt="0"/>
      <dgm:spPr/>
    </dgm:pt>
    <dgm:pt modelId="{8102BB91-E422-7741-9E4C-7165694D39AE}" type="pres">
      <dgm:prSet presAssocID="{F88F1E96-25BE-544F-8E23-2ED2D29E27F6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6CE3081B-E333-E246-A570-E7FDBC736E63}" type="pres">
      <dgm:prSet presAssocID="{F88F1E96-25BE-544F-8E23-2ED2D29E27F6}" presName="connTx" presStyleLbl="parChTrans1D3" presStyleIdx="0" presStyleCnt="2"/>
      <dgm:spPr/>
      <dgm:t>
        <a:bodyPr/>
        <a:lstStyle/>
        <a:p>
          <a:endParaRPr lang="en-US"/>
        </a:p>
      </dgm:t>
    </dgm:pt>
    <dgm:pt modelId="{1CA03AC9-57BE-E34A-A823-0F6645D3E76A}" type="pres">
      <dgm:prSet presAssocID="{45655C4C-C060-A840-A80B-AE95C99A5A88}" presName="root2" presStyleCnt="0"/>
      <dgm:spPr/>
    </dgm:pt>
    <dgm:pt modelId="{4D292BD0-2D79-554B-B746-C8B16A1D6C1B}" type="pres">
      <dgm:prSet presAssocID="{45655C4C-C060-A840-A80B-AE95C99A5A88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3826F1-9785-1D47-8731-C9BD4FAB8E51}" type="pres">
      <dgm:prSet presAssocID="{45655C4C-C060-A840-A80B-AE95C99A5A88}" presName="level3hierChild" presStyleCnt="0"/>
      <dgm:spPr/>
    </dgm:pt>
    <dgm:pt modelId="{4F641828-207A-334D-B4CA-6511B68DC23C}" type="pres">
      <dgm:prSet presAssocID="{2D360D6F-1E21-6846-B026-262F28E8ACE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7BA4B99-2DB0-2642-B774-05ACA7DE9377}" type="pres">
      <dgm:prSet presAssocID="{2D360D6F-1E21-6846-B026-262F28E8ACE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9E109B9F-0978-7249-BDEE-C709C2FFB5D0}" type="pres">
      <dgm:prSet presAssocID="{71F7090A-D7C0-6541-9E25-34655D7C69EF}" presName="root2" presStyleCnt="0"/>
      <dgm:spPr/>
    </dgm:pt>
    <dgm:pt modelId="{19BC4892-70BB-C942-B10F-511112398AD6}" type="pres">
      <dgm:prSet presAssocID="{71F7090A-D7C0-6541-9E25-34655D7C69EF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B44CD1-691A-C847-892B-82FB7D45F607}" type="pres">
      <dgm:prSet presAssocID="{71F7090A-D7C0-6541-9E25-34655D7C69EF}" presName="level3hierChild" presStyleCnt="0"/>
      <dgm:spPr/>
    </dgm:pt>
    <dgm:pt modelId="{CD1379E8-BF5A-C242-9443-D3E9FECD3E5E}" type="pres">
      <dgm:prSet presAssocID="{1B9C7FC5-B335-7049-A760-FAEC323DE58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EAD13471-2ED2-4742-9804-83DFD22A70F5}" type="pres">
      <dgm:prSet presAssocID="{1B9C7FC5-B335-7049-A760-FAEC323DE58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E8CEE0C7-9EA9-E04A-902B-1F4043154816}" type="pres">
      <dgm:prSet presAssocID="{A3544A1B-152E-0E40-96EF-483A00F9E0BE}" presName="root2" presStyleCnt="0"/>
      <dgm:spPr/>
    </dgm:pt>
    <dgm:pt modelId="{6AA0D4F7-5142-D748-9C19-BBF469AB0EB6}" type="pres">
      <dgm:prSet presAssocID="{A3544A1B-152E-0E40-96EF-483A00F9E0B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6DAEC4-C008-7E4B-9F46-466E2DE4CD2B}" type="pres">
      <dgm:prSet presAssocID="{A3544A1B-152E-0E40-96EF-483A00F9E0BE}" presName="level3hierChild" presStyleCnt="0"/>
      <dgm:spPr/>
    </dgm:pt>
  </dgm:ptLst>
  <dgm:cxnLst>
    <dgm:cxn modelId="{E7FFBC79-C6C0-E34A-AC31-CD20671DD082}" type="presOf" srcId="{5BB914E1-0182-3E4F-B8B7-D89BA117782A}" destId="{915B5386-DDFF-1E4F-AF06-2BEE38C6781D}" srcOrd="0" destOrd="0" presId="urn:microsoft.com/office/officeart/2005/8/layout/hierarchy2"/>
    <dgm:cxn modelId="{F57EF177-2B36-B449-83DF-7F933A4A6A4D}" type="presOf" srcId="{5BB914E1-0182-3E4F-B8B7-D89BA117782A}" destId="{E0DFB2B4-F015-6342-A7EB-B680F9EFB711}" srcOrd="1" destOrd="0" presId="urn:microsoft.com/office/officeart/2005/8/layout/hierarchy2"/>
    <dgm:cxn modelId="{9132F171-37D9-484F-9464-3D60BECD03AD}" srcId="{AF60F09A-ACA7-BC44-9EFD-E478A4E6CE5E}" destId="{71F7090A-D7C0-6541-9E25-34655D7C69EF}" srcOrd="1" destOrd="0" parTransId="{2D360D6F-1E21-6846-B026-262F28E8ACEC}" sibTransId="{47DF747F-5983-5346-B23C-9F538398907D}"/>
    <dgm:cxn modelId="{08276AC3-BADD-6D4D-9FA2-F5068ACF235B}" type="presOf" srcId="{1B9C7FC5-B335-7049-A760-FAEC323DE587}" destId="{EAD13471-2ED2-4742-9804-83DFD22A70F5}" srcOrd="1" destOrd="0" presId="urn:microsoft.com/office/officeart/2005/8/layout/hierarchy2"/>
    <dgm:cxn modelId="{28A64117-36C8-074D-9CCF-F24080ED0D1D}" type="presOf" srcId="{F88F1E96-25BE-544F-8E23-2ED2D29E27F6}" destId="{8102BB91-E422-7741-9E4C-7165694D39AE}" srcOrd="0" destOrd="0" presId="urn:microsoft.com/office/officeart/2005/8/layout/hierarchy2"/>
    <dgm:cxn modelId="{2EEDF51E-DF7A-2A4E-8C14-69FE26E87234}" type="presOf" srcId="{2D360D6F-1E21-6846-B026-262F28E8ACEC}" destId="{B7BA4B99-2DB0-2642-B774-05ACA7DE9377}" srcOrd="1" destOrd="0" presId="urn:microsoft.com/office/officeart/2005/8/layout/hierarchy2"/>
    <dgm:cxn modelId="{5233C3E1-150A-9E49-9844-C762285F6986}" type="presOf" srcId="{45655C4C-C060-A840-A80B-AE95C99A5A88}" destId="{4D292BD0-2D79-554B-B746-C8B16A1D6C1B}" srcOrd="0" destOrd="0" presId="urn:microsoft.com/office/officeart/2005/8/layout/hierarchy2"/>
    <dgm:cxn modelId="{97E65C77-8526-604A-A99F-DA1F7BEB7480}" srcId="{71F7090A-D7C0-6541-9E25-34655D7C69EF}" destId="{A3544A1B-152E-0E40-96EF-483A00F9E0BE}" srcOrd="0" destOrd="0" parTransId="{1B9C7FC5-B335-7049-A760-FAEC323DE587}" sibTransId="{1ADE7A6E-7A0F-C14B-9633-D2152BB7278D}"/>
    <dgm:cxn modelId="{18D041C1-D377-1449-99FF-FECCC568A40A}" type="presOf" srcId="{BAA61F3C-4815-E347-9067-74C513F997D5}" destId="{8574DB57-1865-234E-90FE-68BED251224A}" srcOrd="0" destOrd="0" presId="urn:microsoft.com/office/officeart/2005/8/layout/hierarchy2"/>
    <dgm:cxn modelId="{D3D94CD3-163B-D845-8AC3-7051C8D70D56}" type="presOf" srcId="{71F7090A-D7C0-6541-9E25-34655D7C69EF}" destId="{19BC4892-70BB-C942-B10F-511112398AD6}" srcOrd="0" destOrd="0" presId="urn:microsoft.com/office/officeart/2005/8/layout/hierarchy2"/>
    <dgm:cxn modelId="{249EFFD8-D2E7-F94F-9932-121885FAD800}" srcId="{AF60F09A-ACA7-BC44-9EFD-E478A4E6CE5E}" destId="{BAA61F3C-4815-E347-9067-74C513F997D5}" srcOrd="0" destOrd="0" parTransId="{5BB914E1-0182-3E4F-B8B7-D89BA117782A}" sibTransId="{280B42D1-4FFB-074D-840A-21A271084B67}"/>
    <dgm:cxn modelId="{F8028A19-3BFB-B446-BEF3-45A4C2D9E772}" type="presOf" srcId="{11039632-9DB7-474B-BD01-B20DAC9849A6}" destId="{C1BEE71D-0F40-0747-8502-95DC1B2B425F}" srcOrd="0" destOrd="0" presId="urn:microsoft.com/office/officeart/2005/8/layout/hierarchy2"/>
    <dgm:cxn modelId="{3F0C9ED8-6D41-3641-A49B-C81012706ECE}" srcId="{BAA61F3C-4815-E347-9067-74C513F997D5}" destId="{45655C4C-C060-A840-A80B-AE95C99A5A88}" srcOrd="0" destOrd="0" parTransId="{F88F1E96-25BE-544F-8E23-2ED2D29E27F6}" sibTransId="{34A6EA50-48D5-C747-8877-21DA43979BDD}"/>
    <dgm:cxn modelId="{F8D6E7EC-28FE-D94D-B2CD-00E3D81A53F9}" type="presOf" srcId="{A3544A1B-152E-0E40-96EF-483A00F9E0BE}" destId="{6AA0D4F7-5142-D748-9C19-BBF469AB0EB6}" srcOrd="0" destOrd="0" presId="urn:microsoft.com/office/officeart/2005/8/layout/hierarchy2"/>
    <dgm:cxn modelId="{CBF4CAF2-6742-AC42-96EE-96B654802E10}" type="presOf" srcId="{2D360D6F-1E21-6846-B026-262F28E8ACEC}" destId="{4F641828-207A-334D-B4CA-6511B68DC23C}" srcOrd="0" destOrd="0" presId="urn:microsoft.com/office/officeart/2005/8/layout/hierarchy2"/>
    <dgm:cxn modelId="{CFEAEBB8-9D54-AB48-AAB5-9D0405BEFB3E}" srcId="{11039632-9DB7-474B-BD01-B20DAC9849A6}" destId="{AF60F09A-ACA7-BC44-9EFD-E478A4E6CE5E}" srcOrd="0" destOrd="0" parTransId="{7FF3AAE9-E9B0-4A47-ACDB-C99AFF0B0279}" sibTransId="{C972DFF2-3BD8-0F4B-88CC-A8FABF84AEF5}"/>
    <dgm:cxn modelId="{0CD96919-B02E-E248-AE8C-36BB824BB61C}" type="presOf" srcId="{AF60F09A-ACA7-BC44-9EFD-E478A4E6CE5E}" destId="{B5DC2CCA-7151-A84D-8613-8F2998026332}" srcOrd="0" destOrd="0" presId="urn:microsoft.com/office/officeart/2005/8/layout/hierarchy2"/>
    <dgm:cxn modelId="{D8EDD568-915E-6348-BBBA-5669B8EA9D8E}" type="presOf" srcId="{F88F1E96-25BE-544F-8E23-2ED2D29E27F6}" destId="{6CE3081B-E333-E246-A570-E7FDBC736E63}" srcOrd="1" destOrd="0" presId="urn:microsoft.com/office/officeart/2005/8/layout/hierarchy2"/>
    <dgm:cxn modelId="{C3500F9B-DF8E-594F-AA69-DA0F7FF3251A}" type="presOf" srcId="{1B9C7FC5-B335-7049-A760-FAEC323DE587}" destId="{CD1379E8-BF5A-C242-9443-D3E9FECD3E5E}" srcOrd="0" destOrd="0" presId="urn:microsoft.com/office/officeart/2005/8/layout/hierarchy2"/>
    <dgm:cxn modelId="{F147D35F-DEC7-4740-B80E-33047CD2EBAF}" type="presParOf" srcId="{C1BEE71D-0F40-0747-8502-95DC1B2B425F}" destId="{A246D662-9571-9C4F-9031-0084BF63657B}" srcOrd="0" destOrd="0" presId="urn:microsoft.com/office/officeart/2005/8/layout/hierarchy2"/>
    <dgm:cxn modelId="{C407B293-6658-5D41-BE08-AA1A73102DC6}" type="presParOf" srcId="{A246D662-9571-9C4F-9031-0084BF63657B}" destId="{B5DC2CCA-7151-A84D-8613-8F2998026332}" srcOrd="0" destOrd="0" presId="urn:microsoft.com/office/officeart/2005/8/layout/hierarchy2"/>
    <dgm:cxn modelId="{562CE698-E455-FB47-9AAC-44B3FE7DFBEC}" type="presParOf" srcId="{A246D662-9571-9C4F-9031-0084BF63657B}" destId="{65F55427-73B7-0646-B8E6-6390BF7D9177}" srcOrd="1" destOrd="0" presId="urn:microsoft.com/office/officeart/2005/8/layout/hierarchy2"/>
    <dgm:cxn modelId="{A156E7BD-F784-DF40-B5CD-4CEAD22F86FA}" type="presParOf" srcId="{65F55427-73B7-0646-B8E6-6390BF7D9177}" destId="{915B5386-DDFF-1E4F-AF06-2BEE38C6781D}" srcOrd="0" destOrd="0" presId="urn:microsoft.com/office/officeart/2005/8/layout/hierarchy2"/>
    <dgm:cxn modelId="{DCCBA9EA-CCE0-4944-B10C-61E98488129A}" type="presParOf" srcId="{915B5386-DDFF-1E4F-AF06-2BEE38C6781D}" destId="{E0DFB2B4-F015-6342-A7EB-B680F9EFB711}" srcOrd="0" destOrd="0" presId="urn:microsoft.com/office/officeart/2005/8/layout/hierarchy2"/>
    <dgm:cxn modelId="{71E51C81-C86F-C44C-BE29-FAEFD4167745}" type="presParOf" srcId="{65F55427-73B7-0646-B8E6-6390BF7D9177}" destId="{784AA057-8650-3E40-BAEB-B5D249B1B0AD}" srcOrd="1" destOrd="0" presId="urn:microsoft.com/office/officeart/2005/8/layout/hierarchy2"/>
    <dgm:cxn modelId="{E26D55EB-DA6B-764D-912C-0D6A5F096661}" type="presParOf" srcId="{784AA057-8650-3E40-BAEB-B5D249B1B0AD}" destId="{8574DB57-1865-234E-90FE-68BED251224A}" srcOrd="0" destOrd="0" presId="urn:microsoft.com/office/officeart/2005/8/layout/hierarchy2"/>
    <dgm:cxn modelId="{3D729673-C924-3B4F-B08A-FB0877D2DEB3}" type="presParOf" srcId="{784AA057-8650-3E40-BAEB-B5D249B1B0AD}" destId="{A5E435EF-F4FA-9B43-AA07-42ECBA40AB4A}" srcOrd="1" destOrd="0" presId="urn:microsoft.com/office/officeart/2005/8/layout/hierarchy2"/>
    <dgm:cxn modelId="{9158E37C-3CF8-E14A-8ED4-BEFEE2006D99}" type="presParOf" srcId="{A5E435EF-F4FA-9B43-AA07-42ECBA40AB4A}" destId="{8102BB91-E422-7741-9E4C-7165694D39AE}" srcOrd="0" destOrd="0" presId="urn:microsoft.com/office/officeart/2005/8/layout/hierarchy2"/>
    <dgm:cxn modelId="{3A30B547-5A42-C941-8A41-1CDB414D7E28}" type="presParOf" srcId="{8102BB91-E422-7741-9E4C-7165694D39AE}" destId="{6CE3081B-E333-E246-A570-E7FDBC736E63}" srcOrd="0" destOrd="0" presId="urn:microsoft.com/office/officeart/2005/8/layout/hierarchy2"/>
    <dgm:cxn modelId="{E64B3C01-1E3B-7E4C-BEA4-F6E466953093}" type="presParOf" srcId="{A5E435EF-F4FA-9B43-AA07-42ECBA40AB4A}" destId="{1CA03AC9-57BE-E34A-A823-0F6645D3E76A}" srcOrd="1" destOrd="0" presId="urn:microsoft.com/office/officeart/2005/8/layout/hierarchy2"/>
    <dgm:cxn modelId="{412AE74B-C191-5E4A-84DF-DF8A4B513736}" type="presParOf" srcId="{1CA03AC9-57BE-E34A-A823-0F6645D3E76A}" destId="{4D292BD0-2D79-554B-B746-C8B16A1D6C1B}" srcOrd="0" destOrd="0" presId="urn:microsoft.com/office/officeart/2005/8/layout/hierarchy2"/>
    <dgm:cxn modelId="{CF3A647C-30D2-AE4E-8A00-A4F65B307112}" type="presParOf" srcId="{1CA03AC9-57BE-E34A-A823-0F6645D3E76A}" destId="{133826F1-9785-1D47-8731-C9BD4FAB8E51}" srcOrd="1" destOrd="0" presId="urn:microsoft.com/office/officeart/2005/8/layout/hierarchy2"/>
    <dgm:cxn modelId="{0A70F0ED-4B5D-404C-8B84-29A168465BBB}" type="presParOf" srcId="{65F55427-73B7-0646-B8E6-6390BF7D9177}" destId="{4F641828-207A-334D-B4CA-6511B68DC23C}" srcOrd="2" destOrd="0" presId="urn:microsoft.com/office/officeart/2005/8/layout/hierarchy2"/>
    <dgm:cxn modelId="{23602D13-CC04-054D-9605-5C2BFA4C2168}" type="presParOf" srcId="{4F641828-207A-334D-B4CA-6511B68DC23C}" destId="{B7BA4B99-2DB0-2642-B774-05ACA7DE9377}" srcOrd="0" destOrd="0" presId="urn:microsoft.com/office/officeart/2005/8/layout/hierarchy2"/>
    <dgm:cxn modelId="{8AEBB25E-5429-D949-AF0E-638909438F19}" type="presParOf" srcId="{65F55427-73B7-0646-B8E6-6390BF7D9177}" destId="{9E109B9F-0978-7249-BDEE-C709C2FFB5D0}" srcOrd="3" destOrd="0" presId="urn:microsoft.com/office/officeart/2005/8/layout/hierarchy2"/>
    <dgm:cxn modelId="{C2F0A4DA-B589-EF47-8A05-84BE22D4EFF8}" type="presParOf" srcId="{9E109B9F-0978-7249-BDEE-C709C2FFB5D0}" destId="{19BC4892-70BB-C942-B10F-511112398AD6}" srcOrd="0" destOrd="0" presId="urn:microsoft.com/office/officeart/2005/8/layout/hierarchy2"/>
    <dgm:cxn modelId="{2257FDCB-47A9-D64A-977F-DB6641D8FD0D}" type="presParOf" srcId="{9E109B9F-0978-7249-BDEE-C709C2FFB5D0}" destId="{B2B44CD1-691A-C847-892B-82FB7D45F607}" srcOrd="1" destOrd="0" presId="urn:microsoft.com/office/officeart/2005/8/layout/hierarchy2"/>
    <dgm:cxn modelId="{F95D6A6E-FBBA-E443-88CD-6EE8780D3B7E}" type="presParOf" srcId="{B2B44CD1-691A-C847-892B-82FB7D45F607}" destId="{CD1379E8-BF5A-C242-9443-D3E9FECD3E5E}" srcOrd="0" destOrd="0" presId="urn:microsoft.com/office/officeart/2005/8/layout/hierarchy2"/>
    <dgm:cxn modelId="{8B597063-EFD7-6744-831D-614F158E742A}" type="presParOf" srcId="{CD1379E8-BF5A-C242-9443-D3E9FECD3E5E}" destId="{EAD13471-2ED2-4742-9804-83DFD22A70F5}" srcOrd="0" destOrd="0" presId="urn:microsoft.com/office/officeart/2005/8/layout/hierarchy2"/>
    <dgm:cxn modelId="{8DBA0749-3FAD-9B4F-BCAC-D069C034088E}" type="presParOf" srcId="{B2B44CD1-691A-C847-892B-82FB7D45F607}" destId="{E8CEE0C7-9EA9-E04A-902B-1F4043154816}" srcOrd="1" destOrd="0" presId="urn:microsoft.com/office/officeart/2005/8/layout/hierarchy2"/>
    <dgm:cxn modelId="{41A6547C-27C3-5543-8ECB-6BE791324D84}" type="presParOf" srcId="{E8CEE0C7-9EA9-E04A-902B-1F4043154816}" destId="{6AA0D4F7-5142-D748-9C19-BBF469AB0EB6}" srcOrd="0" destOrd="0" presId="urn:microsoft.com/office/officeart/2005/8/layout/hierarchy2"/>
    <dgm:cxn modelId="{1688E5D1-8FA4-F745-9337-B6D03F641476}" type="presParOf" srcId="{E8CEE0C7-9EA9-E04A-902B-1F4043154816}" destId="{9A6DAEC4-C008-7E4B-9F46-466E2DE4CD2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53D4-4F0A-264F-993C-4899076C7004}">
      <dsp:nvSpPr>
        <dsp:cNvPr id="0" name=""/>
        <dsp:cNvSpPr/>
      </dsp:nvSpPr>
      <dsp:spPr>
        <a:xfrm>
          <a:off x="2819950" y="173799"/>
          <a:ext cx="3814750" cy="3814668"/>
        </a:xfrm>
        <a:prstGeom prst="ellipse">
          <a:avLst/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>
              <a:solidFill>
                <a:schemeClr val="tx1"/>
              </a:solidFill>
            </a:rPr>
            <a:t>Hubungan</a:t>
          </a:r>
          <a:r>
            <a:rPr lang="en-US" sz="2500" b="1" kern="1200" baseline="0" dirty="0" smtClean="0">
              <a:solidFill>
                <a:schemeClr val="tx1"/>
              </a:solidFill>
            </a:rPr>
            <a:t> individual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antara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pemimpin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pengikut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masing-masing</a:t>
          </a:r>
          <a:r>
            <a:rPr lang="en-US" sz="2500" b="1" kern="1200" baseline="0" dirty="0" smtClean="0">
              <a:solidFill>
                <a:schemeClr val="tx1"/>
              </a:solidFill>
            </a:rPr>
            <a:t> unit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kerja</a:t>
          </a:r>
          <a:r>
            <a:rPr lang="en-US" sz="2500" b="1" kern="1200" baseline="0" dirty="0" smtClean="0">
              <a:solidFill>
                <a:schemeClr val="tx1"/>
              </a:solidFill>
            </a:rPr>
            <a:t>.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378607" y="732444"/>
        <a:ext cx="2697436" cy="2697378"/>
      </dsp:txXfrm>
    </dsp:sp>
    <dsp:sp modelId="{3ACA70DF-6C78-A742-9400-D165DE19F683}">
      <dsp:nvSpPr>
        <dsp:cNvPr id="0" name=""/>
        <dsp:cNvSpPr/>
      </dsp:nvSpPr>
      <dsp:spPr>
        <a:xfrm>
          <a:off x="4996564" y="0"/>
          <a:ext cx="424255" cy="42424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50E7E2-0073-274B-BCFD-E2549AEE6180}">
      <dsp:nvSpPr>
        <dsp:cNvPr id="0" name=""/>
        <dsp:cNvSpPr/>
      </dsp:nvSpPr>
      <dsp:spPr>
        <a:xfrm>
          <a:off x="3991973" y="3705040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AF00A5-700C-F14E-8157-A2F99AA18672}">
      <dsp:nvSpPr>
        <dsp:cNvPr id="0" name=""/>
        <dsp:cNvSpPr/>
      </dsp:nvSpPr>
      <dsp:spPr>
        <a:xfrm>
          <a:off x="6880173" y="1721948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704816-2C28-E748-81C8-DE435D5B6D5F}">
      <dsp:nvSpPr>
        <dsp:cNvPr id="0" name=""/>
        <dsp:cNvSpPr/>
      </dsp:nvSpPr>
      <dsp:spPr>
        <a:xfrm>
          <a:off x="5410178" y="4032139"/>
          <a:ext cx="424255" cy="42424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20E5A1-3E73-A04B-AF62-CAAC4FECCBB4}">
      <dsp:nvSpPr>
        <dsp:cNvPr id="0" name=""/>
        <dsp:cNvSpPr/>
      </dsp:nvSpPr>
      <dsp:spPr>
        <a:xfrm>
          <a:off x="3781064" y="344530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59811-F87B-354F-99C9-07BAFAD2B8E7}">
      <dsp:nvSpPr>
        <dsp:cNvPr id="0" name=""/>
        <dsp:cNvSpPr/>
      </dsp:nvSpPr>
      <dsp:spPr>
        <a:xfrm>
          <a:off x="3110828" y="2361885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43A1AF-8925-C04D-A9BE-3E5A89C9B1D9}">
      <dsp:nvSpPr>
        <dsp:cNvPr id="0" name=""/>
        <dsp:cNvSpPr/>
      </dsp:nvSpPr>
      <dsp:spPr>
        <a:xfrm>
          <a:off x="1628063" y="862311"/>
          <a:ext cx="1550872" cy="15503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1855183" y="1089358"/>
        <a:ext cx="1096632" cy="1096283"/>
      </dsp:txXfrm>
    </dsp:sp>
    <dsp:sp modelId="{3C305B43-6C2B-1748-8054-7C95B4E1B376}">
      <dsp:nvSpPr>
        <dsp:cNvPr id="0" name=""/>
        <dsp:cNvSpPr/>
      </dsp:nvSpPr>
      <dsp:spPr>
        <a:xfrm>
          <a:off x="4448072" y="198875"/>
          <a:ext cx="424255" cy="42424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9E6749-947D-2646-9C30-B398E32668FC}">
      <dsp:nvSpPr>
        <dsp:cNvPr id="0" name=""/>
        <dsp:cNvSpPr/>
      </dsp:nvSpPr>
      <dsp:spPr>
        <a:xfrm>
          <a:off x="1773501" y="2867240"/>
          <a:ext cx="766922" cy="76694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4686A4-450E-AE44-9F03-CC94BC530178}">
      <dsp:nvSpPr>
        <dsp:cNvPr id="0" name=""/>
        <dsp:cNvSpPr/>
      </dsp:nvSpPr>
      <dsp:spPr>
        <a:xfrm>
          <a:off x="7025611" y="132800"/>
          <a:ext cx="1550872" cy="15503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7252731" y="359847"/>
        <a:ext cx="1096632" cy="1096283"/>
      </dsp:txXfrm>
    </dsp:sp>
    <dsp:sp modelId="{773E08F1-A2C5-1349-B78F-A31C76A3FF29}">
      <dsp:nvSpPr>
        <dsp:cNvPr id="0" name=""/>
        <dsp:cNvSpPr/>
      </dsp:nvSpPr>
      <dsp:spPr>
        <a:xfrm>
          <a:off x="6333891" y="1203224"/>
          <a:ext cx="424255" cy="42424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56CBBA-6EB1-E74D-8885-074ECB2247CC}">
      <dsp:nvSpPr>
        <dsp:cNvPr id="0" name=""/>
        <dsp:cNvSpPr/>
      </dsp:nvSpPr>
      <dsp:spPr>
        <a:xfrm>
          <a:off x="1481915" y="3779908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5B8B0D-371C-8B44-BE85-7C5560BECE3E}">
      <dsp:nvSpPr>
        <dsp:cNvPr id="0" name=""/>
        <dsp:cNvSpPr/>
      </dsp:nvSpPr>
      <dsp:spPr>
        <a:xfrm>
          <a:off x="4565228" y="3541074"/>
          <a:ext cx="307194" cy="307490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71DFD-8307-9B4F-9DC4-C1F0B5941E93}">
      <dsp:nvSpPr>
        <dsp:cNvPr id="0" name=""/>
        <dsp:cNvSpPr/>
      </dsp:nvSpPr>
      <dsp:spPr>
        <a:xfrm>
          <a:off x="-4680301" y="-781122"/>
          <a:ext cx="6072257" cy="6072257"/>
        </a:xfrm>
        <a:prstGeom prst="blockArc">
          <a:avLst>
            <a:gd name="adj1" fmla="val 18900000"/>
            <a:gd name="adj2" fmla="val 2700000"/>
            <a:gd name="adj3" fmla="val 356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22D6D-AE63-3641-BE05-319258C3448C}">
      <dsp:nvSpPr>
        <dsp:cNvPr id="0" name=""/>
        <dsp:cNvSpPr/>
      </dsp:nvSpPr>
      <dsp:spPr>
        <a:xfrm>
          <a:off x="1356347" y="1169928"/>
          <a:ext cx="8702052" cy="21701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89911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smtClean="0">
              <a:solidFill>
                <a:schemeClr val="tx1"/>
              </a:solidFill>
            </a:rPr>
            <a:t>Ada </a:t>
          </a:r>
          <a:r>
            <a:rPr lang="en-US" sz="3500" b="1" kern="1200" dirty="0" err="1" smtClean="0">
              <a:solidFill>
                <a:schemeClr val="tx1"/>
              </a:solidFill>
            </a:rPr>
            <a:t>beberapa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faktor</a:t>
          </a:r>
          <a:r>
            <a:rPr lang="en-US" sz="3500" b="1" kern="1200" dirty="0" smtClean="0">
              <a:solidFill>
                <a:schemeClr val="tx1"/>
              </a:solidFill>
            </a:rPr>
            <a:t> yang </a:t>
          </a:r>
          <a:r>
            <a:rPr lang="en-US" sz="3500" b="1" kern="1200" dirty="0" err="1" smtClean="0">
              <a:solidFill>
                <a:schemeClr val="tx1"/>
              </a:solidFill>
            </a:rPr>
            <a:t>saling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mempengaruhi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bagaimana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bawahan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menilai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efektifitas</a:t>
          </a:r>
          <a:r>
            <a:rPr lang="en-US" sz="3500" b="1" kern="1200" dirty="0" smtClean="0">
              <a:solidFill>
                <a:schemeClr val="tx1"/>
              </a:solidFill>
            </a:rPr>
            <a:t> </a:t>
          </a:r>
          <a:r>
            <a:rPr lang="en-US" sz="3500" b="1" kern="1200" dirty="0" err="1" smtClean="0">
              <a:solidFill>
                <a:schemeClr val="tx1"/>
              </a:solidFill>
            </a:rPr>
            <a:t>pemimpin</a:t>
          </a:r>
          <a:endParaRPr lang="en-US" sz="3500" b="1" kern="1200" dirty="0">
            <a:solidFill>
              <a:schemeClr val="tx1"/>
            </a:solidFill>
          </a:endParaRPr>
        </a:p>
      </dsp:txBody>
      <dsp:txXfrm>
        <a:off x="1356347" y="1169928"/>
        <a:ext cx="8702052" cy="2170155"/>
      </dsp:txXfrm>
    </dsp:sp>
    <dsp:sp modelId="{A599BAA8-279E-9248-AAF0-5C23793D327D}">
      <dsp:nvSpPr>
        <dsp:cNvPr id="0" name=""/>
        <dsp:cNvSpPr/>
      </dsp:nvSpPr>
      <dsp:spPr>
        <a:xfrm>
          <a:off x="0" y="898659"/>
          <a:ext cx="2712694" cy="2712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82FD4-CCDD-2245-ABD2-2D2FF12A515F}">
      <dsp:nvSpPr>
        <dsp:cNvPr id="0" name=""/>
        <dsp:cNvSpPr/>
      </dsp:nvSpPr>
      <dsp:spPr>
        <a:xfrm>
          <a:off x="4780775" y="2237891"/>
          <a:ext cx="556772" cy="1591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386" y="0"/>
              </a:lnTo>
              <a:lnTo>
                <a:pt x="278386" y="1591384"/>
              </a:lnTo>
              <a:lnTo>
                <a:pt x="556772" y="1591384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017012" y="2991434"/>
        <a:ext cx="84298" cy="84298"/>
      </dsp:txXfrm>
    </dsp:sp>
    <dsp:sp modelId="{A4800106-BFB2-D34C-8F73-BD3133818280}">
      <dsp:nvSpPr>
        <dsp:cNvPr id="0" name=""/>
        <dsp:cNvSpPr/>
      </dsp:nvSpPr>
      <dsp:spPr>
        <a:xfrm>
          <a:off x="4780775" y="2237891"/>
          <a:ext cx="556772" cy="530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386" y="0"/>
              </a:lnTo>
              <a:lnTo>
                <a:pt x="278386" y="530461"/>
              </a:lnTo>
              <a:lnTo>
                <a:pt x="556772" y="530461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39936" y="2483896"/>
        <a:ext cx="38450" cy="38450"/>
      </dsp:txXfrm>
    </dsp:sp>
    <dsp:sp modelId="{7DF3708D-AFAA-1C43-8F51-87B16153B963}">
      <dsp:nvSpPr>
        <dsp:cNvPr id="0" name=""/>
        <dsp:cNvSpPr/>
      </dsp:nvSpPr>
      <dsp:spPr>
        <a:xfrm>
          <a:off x="4780775" y="1707429"/>
          <a:ext cx="556772" cy="530461"/>
        </a:xfrm>
        <a:custGeom>
          <a:avLst/>
          <a:gdLst/>
          <a:ahLst/>
          <a:cxnLst/>
          <a:rect l="0" t="0" r="0" b="0"/>
          <a:pathLst>
            <a:path>
              <a:moveTo>
                <a:pt x="0" y="530461"/>
              </a:moveTo>
              <a:lnTo>
                <a:pt x="278386" y="530461"/>
              </a:lnTo>
              <a:lnTo>
                <a:pt x="278386" y="0"/>
              </a:lnTo>
              <a:lnTo>
                <a:pt x="556772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39936" y="1953434"/>
        <a:ext cx="38450" cy="38450"/>
      </dsp:txXfrm>
    </dsp:sp>
    <dsp:sp modelId="{E2DB14B2-42D3-C643-BE6A-37F0848671DD}">
      <dsp:nvSpPr>
        <dsp:cNvPr id="0" name=""/>
        <dsp:cNvSpPr/>
      </dsp:nvSpPr>
      <dsp:spPr>
        <a:xfrm>
          <a:off x="4780775" y="646506"/>
          <a:ext cx="556772" cy="1591384"/>
        </a:xfrm>
        <a:custGeom>
          <a:avLst/>
          <a:gdLst/>
          <a:ahLst/>
          <a:cxnLst/>
          <a:rect l="0" t="0" r="0" b="0"/>
          <a:pathLst>
            <a:path>
              <a:moveTo>
                <a:pt x="0" y="1591384"/>
              </a:moveTo>
              <a:lnTo>
                <a:pt x="278386" y="1591384"/>
              </a:lnTo>
              <a:lnTo>
                <a:pt x="278386" y="0"/>
              </a:lnTo>
              <a:lnTo>
                <a:pt x="556772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017012" y="1400049"/>
        <a:ext cx="84298" cy="84298"/>
      </dsp:txXfrm>
    </dsp:sp>
    <dsp:sp modelId="{3F2650BB-C07F-1E4C-A31B-7CB8F4E808D8}">
      <dsp:nvSpPr>
        <dsp:cNvPr id="0" name=""/>
        <dsp:cNvSpPr/>
      </dsp:nvSpPr>
      <dsp:spPr>
        <a:xfrm rot="16200000">
          <a:off x="2122884" y="1813521"/>
          <a:ext cx="4467044" cy="848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Pemipin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akan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lebih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dinilai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positif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jika</a:t>
          </a:r>
          <a:r>
            <a:rPr lang="en-US" sz="2800" b="1" kern="1200" dirty="0" smtClean="0">
              <a:solidFill>
                <a:schemeClr val="tx1"/>
              </a:solidFill>
            </a:rPr>
            <a:t> :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2122884" y="1813521"/>
        <a:ext cx="4467044" cy="848738"/>
      </dsp:txXfrm>
    </dsp:sp>
    <dsp:sp modelId="{DA83EEB1-7B7E-EC4B-947D-622EC3B2CE43}">
      <dsp:nvSpPr>
        <dsp:cNvPr id="0" name=""/>
        <dsp:cNvSpPr/>
      </dsp:nvSpPr>
      <dsp:spPr>
        <a:xfrm>
          <a:off x="5337548" y="222137"/>
          <a:ext cx="5561516" cy="848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chemeClr val="tx1"/>
              </a:solidFill>
            </a:rPr>
            <a:t>Mampu</a:t>
          </a:r>
          <a:r>
            <a:rPr lang="en-US" sz="2300" b="1" kern="1200" dirty="0" smtClean="0">
              <a:solidFill>
                <a:schemeClr val="tx1"/>
              </a:solidFill>
            </a:rPr>
            <a:t> </a:t>
          </a:r>
          <a:r>
            <a:rPr lang="en-US" sz="2300" b="1" kern="1200" dirty="0" err="1" smtClean="0">
              <a:solidFill>
                <a:schemeClr val="tx1"/>
              </a:solidFill>
            </a:rPr>
            <a:t>menjelaskan</a:t>
          </a:r>
          <a:r>
            <a:rPr lang="en-US" sz="2300" b="1" kern="1200" dirty="0" smtClean="0">
              <a:solidFill>
                <a:schemeClr val="tx1"/>
              </a:solidFill>
            </a:rPr>
            <a:t> </a:t>
          </a:r>
          <a:r>
            <a:rPr lang="en-US" sz="2300" b="1" kern="1200" dirty="0" err="1" smtClean="0">
              <a:solidFill>
                <a:schemeClr val="tx1"/>
              </a:solidFill>
            </a:rPr>
            <a:t>alasan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perubahan</a:t>
          </a:r>
          <a:r>
            <a:rPr lang="en-US" sz="2300" b="1" kern="1200" baseline="0" dirty="0" smtClean="0">
              <a:solidFill>
                <a:schemeClr val="tx1"/>
              </a:solidFill>
            </a:rPr>
            <a:t> yang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terjadi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5337548" y="222137"/>
        <a:ext cx="5561516" cy="848738"/>
      </dsp:txXfrm>
    </dsp:sp>
    <dsp:sp modelId="{2FDAB50A-283F-0D46-B18D-D8029BBE02B5}">
      <dsp:nvSpPr>
        <dsp:cNvPr id="0" name=""/>
        <dsp:cNvSpPr/>
      </dsp:nvSpPr>
      <dsp:spPr>
        <a:xfrm>
          <a:off x="5337548" y="1283060"/>
          <a:ext cx="5606141" cy="848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Lebih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memperhatikan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anggota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dan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tujuan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bersama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5337548" y="1283060"/>
        <a:ext cx="5606141" cy="848738"/>
      </dsp:txXfrm>
    </dsp:sp>
    <dsp:sp modelId="{497EBD31-FD21-C845-8FDC-3F751558416A}">
      <dsp:nvSpPr>
        <dsp:cNvPr id="0" name=""/>
        <dsp:cNvSpPr/>
      </dsp:nvSpPr>
      <dsp:spPr>
        <a:xfrm>
          <a:off x="5337548" y="2343983"/>
          <a:ext cx="5561516" cy="848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Mengambil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aksi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langsung</a:t>
          </a:r>
          <a:r>
            <a:rPr lang="en-US" sz="2400" b="1" kern="1200" baseline="0" dirty="0" smtClean="0">
              <a:solidFill>
                <a:schemeClr val="tx1"/>
              </a:solidFill>
            </a:rPr>
            <a:t>/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cepat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tanggap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5337548" y="2343983"/>
        <a:ext cx="5561516" cy="848738"/>
      </dsp:txXfrm>
    </dsp:sp>
    <dsp:sp modelId="{6522C66F-5428-BC48-B414-B5FF6306D865}">
      <dsp:nvSpPr>
        <dsp:cNvPr id="0" name=""/>
        <dsp:cNvSpPr/>
      </dsp:nvSpPr>
      <dsp:spPr>
        <a:xfrm>
          <a:off x="5337548" y="3404906"/>
          <a:ext cx="5561516" cy="848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Berani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mengambil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keputusan</a:t>
          </a:r>
          <a:r>
            <a:rPr lang="en-US" sz="2200" b="1" kern="1200" dirty="0" smtClean="0">
              <a:solidFill>
                <a:schemeClr val="tx1"/>
              </a:solidFill>
            </a:rPr>
            <a:t> yang </a:t>
          </a:r>
          <a:r>
            <a:rPr lang="en-US" sz="2200" b="1" kern="1200" dirty="0" err="1" smtClean="0">
              <a:solidFill>
                <a:schemeClr val="tx1"/>
              </a:solidFill>
            </a:rPr>
            <a:t>inovatif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5337548" y="3404906"/>
        <a:ext cx="5561516" cy="8487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73C85-1778-BD48-9359-782F77014CBD}">
      <dsp:nvSpPr>
        <dsp:cNvPr id="0" name=""/>
        <dsp:cNvSpPr/>
      </dsp:nvSpPr>
      <dsp:spPr>
        <a:xfrm>
          <a:off x="3624375" y="174555"/>
          <a:ext cx="3831351" cy="383126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tx1"/>
              </a:solidFill>
            </a:rPr>
            <a:t>Proses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mempengaruhi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persepsi</a:t>
          </a:r>
          <a:r>
            <a:rPr lang="en-US" sz="2600" b="1" kern="1200" baseline="0" dirty="0" smtClean="0">
              <a:solidFill>
                <a:schemeClr val="tx1"/>
              </a:solidFill>
            </a:rPr>
            <a:t> orang lain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mengenai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diri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kita</a:t>
          </a:r>
          <a:endParaRPr lang="en-US" sz="2600" b="1" kern="1200" dirty="0">
            <a:solidFill>
              <a:schemeClr val="tx1"/>
            </a:solidFill>
          </a:endParaRPr>
        </a:p>
      </dsp:txBody>
      <dsp:txXfrm>
        <a:off x="4185463" y="735631"/>
        <a:ext cx="2709175" cy="2709117"/>
      </dsp:txXfrm>
    </dsp:sp>
    <dsp:sp modelId="{26F4873F-D9C3-B741-AF74-F0986A2B255A}">
      <dsp:nvSpPr>
        <dsp:cNvPr id="0" name=""/>
        <dsp:cNvSpPr/>
      </dsp:nvSpPr>
      <dsp:spPr>
        <a:xfrm>
          <a:off x="5810461" y="0"/>
          <a:ext cx="426101" cy="42609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F83A84-62CD-BA4B-9126-227ABDFD4980}">
      <dsp:nvSpPr>
        <dsp:cNvPr id="0" name=""/>
        <dsp:cNvSpPr/>
      </dsp:nvSpPr>
      <dsp:spPr>
        <a:xfrm>
          <a:off x="4801498" y="3721165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99665"/>
                <a:satOff val="829"/>
                <a:lumOff val="65"/>
                <a:alphaOff val="0"/>
                <a:satMod val="100000"/>
                <a:lumMod val="100000"/>
              </a:schemeClr>
            </a:gs>
            <a:gs pos="50000">
              <a:schemeClr val="accent3">
                <a:hueOff val="99665"/>
                <a:satOff val="829"/>
                <a:lumOff val="6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99665"/>
                <a:satOff val="829"/>
                <a:lumOff val="6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321DCD-5495-8647-8526-65F2A6D57387}">
      <dsp:nvSpPr>
        <dsp:cNvPr id="0" name=""/>
        <dsp:cNvSpPr/>
      </dsp:nvSpPr>
      <dsp:spPr>
        <a:xfrm>
          <a:off x="7702267" y="1729442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199330"/>
                <a:satOff val="1657"/>
                <a:lumOff val="131"/>
                <a:alphaOff val="0"/>
                <a:satMod val="100000"/>
                <a:lumMod val="100000"/>
              </a:schemeClr>
            </a:gs>
            <a:gs pos="50000">
              <a:schemeClr val="accent3">
                <a:hueOff val="199330"/>
                <a:satOff val="1657"/>
                <a:lumOff val="131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99330"/>
                <a:satOff val="1657"/>
                <a:lumOff val="131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E971A5-9103-744B-89E8-5DF6E774CDDD}">
      <dsp:nvSpPr>
        <dsp:cNvPr id="0" name=""/>
        <dsp:cNvSpPr/>
      </dsp:nvSpPr>
      <dsp:spPr>
        <a:xfrm>
          <a:off x="6225875" y="4049687"/>
          <a:ext cx="426101" cy="426094"/>
        </a:xfrm>
        <a:prstGeom prst="ellipse">
          <a:avLst/>
        </a:prstGeom>
        <a:gradFill rotWithShape="0">
          <a:gsLst>
            <a:gs pos="0">
              <a:schemeClr val="accent3">
                <a:hueOff val="298994"/>
                <a:satOff val="2486"/>
                <a:lumOff val="196"/>
                <a:alphaOff val="0"/>
                <a:satMod val="100000"/>
                <a:lumMod val="100000"/>
              </a:schemeClr>
            </a:gs>
            <a:gs pos="50000">
              <a:schemeClr val="accent3">
                <a:hueOff val="298994"/>
                <a:satOff val="2486"/>
                <a:lumOff val="196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298994"/>
                <a:satOff val="2486"/>
                <a:lumOff val="196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309062-8D6E-B44B-8E8A-22A46A11C92E}">
      <dsp:nvSpPr>
        <dsp:cNvPr id="0" name=""/>
        <dsp:cNvSpPr/>
      </dsp:nvSpPr>
      <dsp:spPr>
        <a:xfrm>
          <a:off x="4509999" y="114918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398659"/>
                <a:satOff val="3314"/>
                <a:lumOff val="261"/>
                <a:alphaOff val="0"/>
                <a:satMod val="100000"/>
                <a:lumMod val="100000"/>
              </a:schemeClr>
            </a:gs>
            <a:gs pos="50000">
              <a:schemeClr val="accent3">
                <a:hueOff val="398659"/>
                <a:satOff val="3314"/>
                <a:lumOff val="261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398659"/>
                <a:satOff val="3314"/>
                <a:lumOff val="261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241732-C52A-344A-8114-AF973CB67FAA}">
      <dsp:nvSpPr>
        <dsp:cNvPr id="0" name=""/>
        <dsp:cNvSpPr/>
      </dsp:nvSpPr>
      <dsp:spPr>
        <a:xfrm>
          <a:off x="3648888" y="2952027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498324"/>
                <a:satOff val="4143"/>
                <a:lumOff val="327"/>
                <a:alphaOff val="0"/>
                <a:satMod val="100000"/>
                <a:lumMod val="100000"/>
              </a:schemeClr>
            </a:gs>
            <a:gs pos="50000">
              <a:schemeClr val="accent3">
                <a:hueOff val="498324"/>
                <a:satOff val="4143"/>
                <a:lumOff val="3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498324"/>
                <a:satOff val="4143"/>
                <a:lumOff val="3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E62FEC-553B-1B41-89F6-F88A632964AD}">
      <dsp:nvSpPr>
        <dsp:cNvPr id="0" name=""/>
        <dsp:cNvSpPr/>
      </dsp:nvSpPr>
      <dsp:spPr>
        <a:xfrm>
          <a:off x="2427300" y="866063"/>
          <a:ext cx="1557622" cy="1557124"/>
        </a:xfrm>
        <a:prstGeom prst="ellipse">
          <a:avLst/>
        </a:prstGeom>
        <a:gradFill rotWithShape="0">
          <a:gsLst>
            <a:gs pos="0">
              <a:schemeClr val="accent3">
                <a:hueOff val="597989"/>
                <a:satOff val="4972"/>
                <a:lumOff val="392"/>
                <a:alphaOff val="0"/>
                <a:satMod val="100000"/>
                <a:lumMod val="100000"/>
              </a:schemeClr>
            </a:gs>
            <a:gs pos="50000">
              <a:schemeClr val="accent3">
                <a:hueOff val="597989"/>
                <a:satOff val="4972"/>
                <a:lumOff val="39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597989"/>
                <a:satOff val="4972"/>
                <a:lumOff val="39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2655408" y="1094099"/>
        <a:ext cx="1101406" cy="1101052"/>
      </dsp:txXfrm>
    </dsp:sp>
    <dsp:sp modelId="{4295CD5D-C4D1-6E48-9648-604CEDCD72E5}">
      <dsp:nvSpPr>
        <dsp:cNvPr id="0" name=""/>
        <dsp:cNvSpPr/>
      </dsp:nvSpPr>
      <dsp:spPr>
        <a:xfrm>
          <a:off x="5424573" y="195253"/>
          <a:ext cx="426101" cy="426094"/>
        </a:xfrm>
        <a:prstGeom prst="ellipse">
          <a:avLst/>
        </a:prstGeom>
        <a:gradFill rotWithShape="0">
          <a:gsLst>
            <a:gs pos="0">
              <a:schemeClr val="accent3">
                <a:hueOff val="697653"/>
                <a:satOff val="5800"/>
                <a:lumOff val="457"/>
                <a:alphaOff val="0"/>
                <a:satMod val="100000"/>
                <a:lumMod val="100000"/>
              </a:schemeClr>
            </a:gs>
            <a:gs pos="50000">
              <a:schemeClr val="accent3">
                <a:hueOff val="697653"/>
                <a:satOff val="5800"/>
                <a:lumOff val="45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697653"/>
                <a:satOff val="5800"/>
                <a:lumOff val="45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152150-9B46-0347-852C-4EDB201EB4E9}">
      <dsp:nvSpPr>
        <dsp:cNvPr id="0" name=""/>
        <dsp:cNvSpPr/>
      </dsp:nvSpPr>
      <dsp:spPr>
        <a:xfrm>
          <a:off x="2573372" y="2879718"/>
          <a:ext cx="770260" cy="770282"/>
        </a:xfrm>
        <a:prstGeom prst="ellipse">
          <a:avLst/>
        </a:prstGeom>
        <a:gradFill rotWithShape="0">
          <a:gsLst>
            <a:gs pos="0">
              <a:schemeClr val="accent3">
                <a:hueOff val="797318"/>
                <a:satOff val="6629"/>
                <a:lumOff val="523"/>
                <a:alphaOff val="0"/>
                <a:satMod val="100000"/>
                <a:lumMod val="100000"/>
              </a:schemeClr>
            </a:gs>
            <a:gs pos="50000">
              <a:schemeClr val="accent3">
                <a:hueOff val="797318"/>
                <a:satOff val="6629"/>
                <a:lumOff val="52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797318"/>
                <a:satOff val="6629"/>
                <a:lumOff val="52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AF51A1-6E69-F542-8B20-815440F2AFF3}">
      <dsp:nvSpPr>
        <dsp:cNvPr id="0" name=""/>
        <dsp:cNvSpPr/>
      </dsp:nvSpPr>
      <dsp:spPr>
        <a:xfrm>
          <a:off x="7848339" y="133378"/>
          <a:ext cx="1557622" cy="1557124"/>
        </a:xfrm>
        <a:prstGeom prst="ellipse">
          <a:avLst/>
        </a:prstGeom>
        <a:gradFill rotWithShape="0">
          <a:gsLst>
            <a:gs pos="0">
              <a:schemeClr val="accent3">
                <a:hueOff val="896983"/>
                <a:satOff val="7457"/>
                <a:lumOff val="588"/>
                <a:alphaOff val="0"/>
                <a:satMod val="100000"/>
                <a:lumMod val="100000"/>
              </a:schemeClr>
            </a:gs>
            <a:gs pos="50000">
              <a:schemeClr val="accent3">
                <a:hueOff val="896983"/>
                <a:satOff val="7457"/>
                <a:lumOff val="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896983"/>
                <a:satOff val="7457"/>
                <a:lumOff val="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8076447" y="361414"/>
        <a:ext cx="1101406" cy="1101052"/>
      </dsp:txXfrm>
    </dsp:sp>
    <dsp:sp modelId="{5257EEFE-4917-8E44-8732-F25581C93692}">
      <dsp:nvSpPr>
        <dsp:cNvPr id="0" name=""/>
        <dsp:cNvSpPr/>
      </dsp:nvSpPr>
      <dsp:spPr>
        <a:xfrm>
          <a:off x="7153608" y="1208461"/>
          <a:ext cx="426101" cy="426094"/>
        </a:xfrm>
        <a:prstGeom prst="ellipse">
          <a:avLst/>
        </a:prstGeom>
        <a:gradFill rotWithShape="0">
          <a:gsLst>
            <a:gs pos="0">
              <a:schemeClr val="accent3">
                <a:hueOff val="996648"/>
                <a:satOff val="8286"/>
                <a:lumOff val="653"/>
                <a:alphaOff val="0"/>
                <a:satMod val="100000"/>
                <a:lumMod val="100000"/>
              </a:schemeClr>
            </a:gs>
            <a:gs pos="50000">
              <a:schemeClr val="accent3">
                <a:hueOff val="996648"/>
                <a:satOff val="8286"/>
                <a:lumOff val="65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996648"/>
                <a:satOff val="8286"/>
                <a:lumOff val="65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C47B29-D1F1-984A-8EC8-F382E0DABF6F}">
      <dsp:nvSpPr>
        <dsp:cNvPr id="0" name=""/>
        <dsp:cNvSpPr/>
      </dsp:nvSpPr>
      <dsp:spPr>
        <a:xfrm>
          <a:off x="2280516" y="3796358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1096312"/>
                <a:satOff val="9114"/>
                <a:lumOff val="719"/>
                <a:alphaOff val="0"/>
                <a:satMod val="100000"/>
                <a:lumMod val="100000"/>
              </a:schemeClr>
            </a:gs>
            <a:gs pos="50000">
              <a:schemeClr val="accent3">
                <a:hueOff val="1096312"/>
                <a:satOff val="9114"/>
                <a:lumOff val="719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096312"/>
                <a:satOff val="9114"/>
                <a:lumOff val="719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C62FB2-12A6-6A4C-A919-0C5B482A44DE}">
      <dsp:nvSpPr>
        <dsp:cNvPr id="0" name=""/>
        <dsp:cNvSpPr/>
      </dsp:nvSpPr>
      <dsp:spPr>
        <a:xfrm>
          <a:off x="5357283" y="4025908"/>
          <a:ext cx="308531" cy="308828"/>
        </a:xfrm>
        <a:prstGeom prst="ellipse">
          <a:avLst/>
        </a:prstGeom>
        <a:gradFill rotWithShape="0">
          <a:gsLst>
            <a:gs pos="0">
              <a:schemeClr val="accent3">
                <a:hueOff val="1195977"/>
                <a:satOff val="9943"/>
                <a:lumOff val="784"/>
                <a:alphaOff val="0"/>
                <a:satMod val="100000"/>
                <a:lumMod val="100000"/>
              </a:schemeClr>
            </a:gs>
            <a:gs pos="50000">
              <a:schemeClr val="accent3">
                <a:hueOff val="1195977"/>
                <a:satOff val="9943"/>
                <a:lumOff val="78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195977"/>
                <a:satOff val="9943"/>
                <a:lumOff val="78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890FA-F80C-D74E-B59F-931DEEA0A848}">
      <dsp:nvSpPr>
        <dsp:cNvPr id="0" name=""/>
        <dsp:cNvSpPr/>
      </dsp:nvSpPr>
      <dsp:spPr>
        <a:xfrm>
          <a:off x="0" y="10120"/>
          <a:ext cx="10058399" cy="8874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Exemplification</a:t>
          </a:r>
          <a:endParaRPr lang="en-US" sz="3700" kern="1200" dirty="0"/>
        </a:p>
      </dsp:txBody>
      <dsp:txXfrm>
        <a:off x="43321" y="53441"/>
        <a:ext cx="9971757" cy="800803"/>
      </dsp:txXfrm>
    </dsp:sp>
    <dsp:sp modelId="{52F7C219-2FF3-6246-AF1F-959AD3F1D20C}">
      <dsp:nvSpPr>
        <dsp:cNvPr id="0" name=""/>
        <dsp:cNvSpPr/>
      </dsp:nvSpPr>
      <dsp:spPr>
        <a:xfrm>
          <a:off x="0" y="897566"/>
          <a:ext cx="10058399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Meliputi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perilaku</a:t>
          </a:r>
          <a:r>
            <a:rPr lang="en-US" sz="2900" kern="1200" dirty="0" smtClean="0"/>
            <a:t> yang </a:t>
          </a:r>
          <a:r>
            <a:rPr lang="en-US" sz="2900" kern="1200" dirty="0" err="1" smtClean="0"/>
            <a:t>ditujukan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untuk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memperlihatkan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dedikasi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dan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loyalitas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terhadap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tujuan</a:t>
          </a:r>
          <a:r>
            <a:rPr lang="en-US" sz="2900" kern="1200" baseline="0" dirty="0" smtClean="0"/>
            <a:t>, </a:t>
          </a:r>
          <a:r>
            <a:rPr lang="en-US" sz="2900" kern="1200" baseline="0" dirty="0" err="1" smtClean="0"/>
            <a:t>organisasi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atau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anggota</a:t>
          </a:r>
          <a:r>
            <a:rPr lang="en-US" sz="2900" kern="1200" baseline="0" dirty="0" smtClean="0"/>
            <a:t>.</a:t>
          </a:r>
          <a:endParaRPr lang="en-US" sz="2900" kern="1200" dirty="0"/>
        </a:p>
      </dsp:txBody>
      <dsp:txXfrm>
        <a:off x="0" y="897566"/>
        <a:ext cx="10058399" cy="1340325"/>
      </dsp:txXfrm>
    </dsp:sp>
    <dsp:sp modelId="{486CA525-BA7B-7B4D-A032-1CCAAD3DC114}">
      <dsp:nvSpPr>
        <dsp:cNvPr id="0" name=""/>
        <dsp:cNvSpPr/>
      </dsp:nvSpPr>
      <dsp:spPr>
        <a:xfrm>
          <a:off x="0" y="2237891"/>
          <a:ext cx="10058399" cy="88744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Ingratiation</a:t>
          </a:r>
          <a:endParaRPr lang="en-US" sz="3700" kern="1200" dirty="0"/>
        </a:p>
      </dsp:txBody>
      <dsp:txXfrm>
        <a:off x="43321" y="2281212"/>
        <a:ext cx="9971757" cy="800803"/>
      </dsp:txXfrm>
    </dsp:sp>
    <dsp:sp modelId="{2C510854-5856-2440-BA91-5DC3FC46BE6F}">
      <dsp:nvSpPr>
        <dsp:cNvPr id="0" name=""/>
        <dsp:cNvSpPr/>
      </dsp:nvSpPr>
      <dsp:spPr>
        <a:xfrm>
          <a:off x="0" y="3125336"/>
          <a:ext cx="10058399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Meliputi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perilaku</a:t>
          </a:r>
          <a:r>
            <a:rPr lang="en-US" sz="2900" kern="1200" baseline="0" dirty="0" smtClean="0"/>
            <a:t> yang </a:t>
          </a:r>
          <a:r>
            <a:rPr lang="en-US" sz="2900" kern="1200" baseline="0" dirty="0" err="1" smtClean="0"/>
            <a:t>ditujukan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untuk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mempengaruhi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idv</a:t>
          </a:r>
          <a:r>
            <a:rPr lang="en-US" sz="2900" kern="1200" baseline="0" dirty="0" smtClean="0"/>
            <a:t> yang </a:t>
          </a:r>
          <a:r>
            <a:rPr lang="en-US" sz="2900" kern="1200" baseline="0" dirty="0" err="1" smtClean="0"/>
            <a:t>ditargetkan</a:t>
          </a:r>
          <a:r>
            <a:rPr lang="en-US" sz="2900" kern="1200" baseline="0" dirty="0" smtClean="0"/>
            <a:t> agar </a:t>
          </a:r>
          <a:r>
            <a:rPr lang="en-US" sz="2900" kern="1200" baseline="0" dirty="0" err="1" smtClean="0"/>
            <a:t>menyukai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seseorang</a:t>
          </a:r>
          <a:r>
            <a:rPr lang="en-US" sz="2900" kern="1200" baseline="0" dirty="0" smtClean="0"/>
            <a:t>.</a:t>
          </a:r>
          <a:endParaRPr lang="en-US" sz="2900" kern="1200" dirty="0"/>
        </a:p>
      </dsp:txBody>
      <dsp:txXfrm>
        <a:off x="0" y="3125336"/>
        <a:ext cx="10058399" cy="134032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890FA-F80C-D74E-B59F-931DEEA0A848}">
      <dsp:nvSpPr>
        <dsp:cNvPr id="0" name=""/>
        <dsp:cNvSpPr/>
      </dsp:nvSpPr>
      <dsp:spPr>
        <a:xfrm>
          <a:off x="0" y="10120"/>
          <a:ext cx="10058399" cy="8874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Self-promotion</a:t>
          </a:r>
          <a:endParaRPr lang="en-US" sz="3700" kern="1200" dirty="0"/>
        </a:p>
      </dsp:txBody>
      <dsp:txXfrm>
        <a:off x="43321" y="53441"/>
        <a:ext cx="9971757" cy="800803"/>
      </dsp:txXfrm>
    </dsp:sp>
    <dsp:sp modelId="{52F7C219-2FF3-6246-AF1F-959AD3F1D20C}">
      <dsp:nvSpPr>
        <dsp:cNvPr id="0" name=""/>
        <dsp:cNvSpPr/>
      </dsp:nvSpPr>
      <dsp:spPr>
        <a:xfrm>
          <a:off x="0" y="897566"/>
          <a:ext cx="10058399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Meliputi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perilaku</a:t>
          </a:r>
          <a:r>
            <a:rPr lang="en-US" sz="2900" kern="1200" dirty="0" smtClean="0"/>
            <a:t> yang </a:t>
          </a:r>
          <a:r>
            <a:rPr lang="en-US" sz="2900" kern="1200" dirty="0" err="1" smtClean="0"/>
            <a:t>ditujukan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untuk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mempengaruhi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kesan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positif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mengenai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kompetensi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kita</a:t>
          </a:r>
          <a:r>
            <a:rPr lang="en-US" sz="2900" kern="1200" dirty="0" smtClean="0"/>
            <a:t>.</a:t>
          </a:r>
          <a:endParaRPr lang="en-US" sz="2900" kern="1200" dirty="0"/>
        </a:p>
      </dsp:txBody>
      <dsp:txXfrm>
        <a:off x="0" y="897566"/>
        <a:ext cx="10058399" cy="1340325"/>
      </dsp:txXfrm>
    </dsp:sp>
    <dsp:sp modelId="{486CA525-BA7B-7B4D-A032-1CCAAD3DC114}">
      <dsp:nvSpPr>
        <dsp:cNvPr id="0" name=""/>
        <dsp:cNvSpPr/>
      </dsp:nvSpPr>
      <dsp:spPr>
        <a:xfrm>
          <a:off x="0" y="2237891"/>
          <a:ext cx="10058399" cy="88744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Intimidation</a:t>
          </a:r>
          <a:endParaRPr lang="en-US" sz="3700" kern="1200" dirty="0"/>
        </a:p>
      </dsp:txBody>
      <dsp:txXfrm>
        <a:off x="43321" y="2281212"/>
        <a:ext cx="9971757" cy="800803"/>
      </dsp:txXfrm>
    </dsp:sp>
    <dsp:sp modelId="{2C510854-5856-2440-BA91-5DC3FC46BE6F}">
      <dsp:nvSpPr>
        <dsp:cNvPr id="0" name=""/>
        <dsp:cNvSpPr/>
      </dsp:nvSpPr>
      <dsp:spPr>
        <a:xfrm>
          <a:off x="0" y="3125336"/>
          <a:ext cx="10058399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Meliputi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perilaku</a:t>
          </a:r>
          <a:r>
            <a:rPr lang="en-US" sz="2900" kern="1200" baseline="0" dirty="0" smtClean="0"/>
            <a:t> yang </a:t>
          </a:r>
          <a:r>
            <a:rPr lang="en-US" sz="2900" kern="1200" baseline="0" dirty="0" err="1" smtClean="0"/>
            <a:t>ditujukan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untuk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mempengaruhi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persepsi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idv</a:t>
          </a:r>
          <a:r>
            <a:rPr lang="en-US" sz="2900" kern="1200" baseline="0" dirty="0" smtClean="0"/>
            <a:t> yang </a:t>
          </a:r>
          <a:r>
            <a:rPr lang="en-US" sz="2900" kern="1200" baseline="0" dirty="0" err="1" smtClean="0"/>
            <a:t>ditargetkan</a:t>
          </a:r>
          <a:r>
            <a:rPr lang="en-US" sz="2900" kern="1200" baseline="0" dirty="0" smtClean="0"/>
            <a:t> agar </a:t>
          </a:r>
          <a:r>
            <a:rPr lang="en-US" sz="2900" kern="1200" baseline="0" dirty="0" err="1" smtClean="0"/>
            <a:t>menganggap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seseorang</a:t>
          </a:r>
          <a:r>
            <a:rPr lang="en-US" sz="2900" kern="1200" baseline="0" dirty="0" smtClean="0"/>
            <a:t> </a:t>
          </a:r>
          <a:r>
            <a:rPr lang="en-US" sz="2900" kern="1200" baseline="0" dirty="0" err="1" smtClean="0"/>
            <a:t>berbahaya</a:t>
          </a:r>
          <a:r>
            <a:rPr lang="en-US" sz="2900" kern="1200" baseline="0" dirty="0" smtClean="0"/>
            <a:t>.</a:t>
          </a:r>
          <a:endParaRPr lang="en-US" sz="2900" kern="1200" dirty="0"/>
        </a:p>
      </dsp:txBody>
      <dsp:txXfrm>
        <a:off x="0" y="3125336"/>
        <a:ext cx="10058399" cy="134032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F35B8-DEEF-2E42-A7AD-D6213FFB9E9D}">
      <dsp:nvSpPr>
        <dsp:cNvPr id="0" name=""/>
        <dsp:cNvSpPr/>
      </dsp:nvSpPr>
      <dsp:spPr>
        <a:xfrm>
          <a:off x="3832911" y="178034"/>
          <a:ext cx="3907716" cy="390763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chemeClr val="tx1"/>
              </a:solidFill>
            </a:rPr>
            <a:t>Seperangkat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strategi</a:t>
          </a:r>
          <a:r>
            <a:rPr lang="en-US" sz="2100" b="1" kern="1200" dirty="0" smtClean="0">
              <a:solidFill>
                <a:schemeClr val="tx1"/>
              </a:solidFill>
            </a:rPr>
            <a:t> yang </a:t>
          </a:r>
          <a:r>
            <a:rPr lang="en-US" sz="2100" b="1" kern="1200" dirty="0" err="1" smtClean="0">
              <a:solidFill>
                <a:schemeClr val="tx1"/>
              </a:solidFill>
            </a:rPr>
            <a:t>digunakan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seseorang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untuk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mempengaruhi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dan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meningktakan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perilakunya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sendiri</a:t>
          </a:r>
          <a:endParaRPr lang="en-US" sz="2100" b="1" kern="1200" dirty="0">
            <a:solidFill>
              <a:schemeClr val="tx1"/>
            </a:solidFill>
          </a:endParaRPr>
        </a:p>
      </dsp:txBody>
      <dsp:txXfrm>
        <a:off x="4405183" y="750293"/>
        <a:ext cx="2763172" cy="2763114"/>
      </dsp:txXfrm>
    </dsp:sp>
    <dsp:sp modelId="{627A9A6C-17C6-C44F-9A7F-2E2698ED4AD9}">
      <dsp:nvSpPr>
        <dsp:cNvPr id="0" name=""/>
        <dsp:cNvSpPr/>
      </dsp:nvSpPr>
      <dsp:spPr>
        <a:xfrm>
          <a:off x="6062569" y="0"/>
          <a:ext cx="434594" cy="43458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24EF60-4EF5-364B-A2A8-E16082CB8BCE}">
      <dsp:nvSpPr>
        <dsp:cNvPr id="0" name=""/>
        <dsp:cNvSpPr/>
      </dsp:nvSpPr>
      <dsp:spPr>
        <a:xfrm>
          <a:off x="5033496" y="3795333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99665"/>
                <a:satOff val="829"/>
                <a:lumOff val="65"/>
                <a:alphaOff val="0"/>
                <a:satMod val="100000"/>
                <a:lumMod val="100000"/>
              </a:schemeClr>
            </a:gs>
            <a:gs pos="50000">
              <a:schemeClr val="accent3">
                <a:hueOff val="99665"/>
                <a:satOff val="829"/>
                <a:lumOff val="6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99665"/>
                <a:satOff val="829"/>
                <a:lumOff val="6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8FB088-5810-8E4A-A68B-A312D2CAFA71}">
      <dsp:nvSpPr>
        <dsp:cNvPr id="0" name=""/>
        <dsp:cNvSpPr/>
      </dsp:nvSpPr>
      <dsp:spPr>
        <a:xfrm>
          <a:off x="7992081" y="1763912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199330"/>
                <a:satOff val="1657"/>
                <a:lumOff val="131"/>
                <a:alphaOff val="0"/>
                <a:satMod val="100000"/>
                <a:lumMod val="100000"/>
              </a:schemeClr>
            </a:gs>
            <a:gs pos="50000">
              <a:schemeClr val="accent3">
                <a:hueOff val="199330"/>
                <a:satOff val="1657"/>
                <a:lumOff val="131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99330"/>
                <a:satOff val="1657"/>
                <a:lumOff val="131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5BF60B-BEBF-B245-937F-AE825CAB3D17}">
      <dsp:nvSpPr>
        <dsp:cNvPr id="0" name=""/>
        <dsp:cNvSpPr/>
      </dsp:nvSpPr>
      <dsp:spPr>
        <a:xfrm>
          <a:off x="6486262" y="4130403"/>
          <a:ext cx="434594" cy="434587"/>
        </a:xfrm>
        <a:prstGeom prst="ellipse">
          <a:avLst/>
        </a:prstGeom>
        <a:gradFill rotWithShape="0">
          <a:gsLst>
            <a:gs pos="0">
              <a:schemeClr val="accent3">
                <a:hueOff val="298994"/>
                <a:satOff val="2486"/>
                <a:lumOff val="196"/>
                <a:alphaOff val="0"/>
                <a:satMod val="100000"/>
                <a:lumMod val="100000"/>
              </a:schemeClr>
            </a:gs>
            <a:gs pos="50000">
              <a:schemeClr val="accent3">
                <a:hueOff val="298994"/>
                <a:satOff val="2486"/>
                <a:lumOff val="196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298994"/>
                <a:satOff val="2486"/>
                <a:lumOff val="196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F2B843-FFDC-C643-AEEB-C714048E674C}">
      <dsp:nvSpPr>
        <dsp:cNvPr id="0" name=""/>
        <dsp:cNvSpPr/>
      </dsp:nvSpPr>
      <dsp:spPr>
        <a:xfrm>
          <a:off x="5122886" y="617643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398659"/>
                <a:satOff val="3314"/>
                <a:lumOff val="261"/>
                <a:alphaOff val="0"/>
                <a:satMod val="100000"/>
                <a:lumMod val="100000"/>
              </a:schemeClr>
            </a:gs>
            <a:gs pos="50000">
              <a:schemeClr val="accent3">
                <a:hueOff val="398659"/>
                <a:satOff val="3314"/>
                <a:lumOff val="261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398659"/>
                <a:satOff val="3314"/>
                <a:lumOff val="261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F82385-2271-B340-9762-47713EA13D66}">
      <dsp:nvSpPr>
        <dsp:cNvPr id="0" name=""/>
        <dsp:cNvSpPr/>
      </dsp:nvSpPr>
      <dsp:spPr>
        <a:xfrm>
          <a:off x="4130877" y="2419445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498324"/>
                <a:satOff val="4143"/>
                <a:lumOff val="327"/>
                <a:alphaOff val="0"/>
                <a:satMod val="100000"/>
                <a:lumMod val="100000"/>
              </a:schemeClr>
            </a:gs>
            <a:gs pos="50000">
              <a:schemeClr val="accent3">
                <a:hueOff val="498324"/>
                <a:satOff val="4143"/>
                <a:lumOff val="3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498324"/>
                <a:satOff val="4143"/>
                <a:lumOff val="3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0D281D-51E0-D642-9F17-FCA96CB92127}">
      <dsp:nvSpPr>
        <dsp:cNvPr id="0" name=""/>
        <dsp:cNvSpPr/>
      </dsp:nvSpPr>
      <dsp:spPr>
        <a:xfrm>
          <a:off x="2611976" y="883325"/>
          <a:ext cx="1588667" cy="1588160"/>
        </a:xfrm>
        <a:prstGeom prst="ellipse">
          <a:avLst/>
        </a:prstGeom>
        <a:gradFill rotWithShape="0">
          <a:gsLst>
            <a:gs pos="0">
              <a:schemeClr val="accent3">
                <a:hueOff val="597989"/>
                <a:satOff val="4972"/>
                <a:lumOff val="392"/>
                <a:alphaOff val="0"/>
                <a:satMod val="100000"/>
                <a:lumMod val="100000"/>
              </a:schemeClr>
            </a:gs>
            <a:gs pos="50000">
              <a:schemeClr val="accent3">
                <a:hueOff val="597989"/>
                <a:satOff val="4972"/>
                <a:lumOff val="39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597989"/>
                <a:satOff val="4972"/>
                <a:lumOff val="39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2844631" y="1115906"/>
        <a:ext cx="1123357" cy="1122998"/>
      </dsp:txXfrm>
    </dsp:sp>
    <dsp:sp modelId="{D388C856-F6C5-644D-9240-EBCF4A2C49BA}">
      <dsp:nvSpPr>
        <dsp:cNvPr id="0" name=""/>
        <dsp:cNvSpPr/>
      </dsp:nvSpPr>
      <dsp:spPr>
        <a:xfrm>
          <a:off x="5661406" y="497524"/>
          <a:ext cx="434594" cy="434587"/>
        </a:xfrm>
        <a:prstGeom prst="ellipse">
          <a:avLst/>
        </a:prstGeom>
        <a:gradFill rotWithShape="0">
          <a:gsLst>
            <a:gs pos="0">
              <a:schemeClr val="accent3">
                <a:hueOff val="697653"/>
                <a:satOff val="5800"/>
                <a:lumOff val="457"/>
                <a:alphaOff val="0"/>
                <a:satMod val="100000"/>
                <a:lumMod val="100000"/>
              </a:schemeClr>
            </a:gs>
            <a:gs pos="50000">
              <a:schemeClr val="accent3">
                <a:hueOff val="697653"/>
                <a:satOff val="5800"/>
                <a:lumOff val="45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697653"/>
                <a:satOff val="5800"/>
                <a:lumOff val="45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BF869A-BB0F-5C46-B619-E5B1E6D5CFDA}">
      <dsp:nvSpPr>
        <dsp:cNvPr id="0" name=""/>
        <dsp:cNvSpPr/>
      </dsp:nvSpPr>
      <dsp:spPr>
        <a:xfrm>
          <a:off x="2760960" y="2937115"/>
          <a:ext cx="785613" cy="785634"/>
        </a:xfrm>
        <a:prstGeom prst="ellipse">
          <a:avLst/>
        </a:prstGeom>
        <a:gradFill rotWithShape="0">
          <a:gsLst>
            <a:gs pos="0">
              <a:schemeClr val="accent3">
                <a:hueOff val="797318"/>
                <a:satOff val="6629"/>
                <a:lumOff val="523"/>
                <a:alphaOff val="0"/>
                <a:satMod val="100000"/>
                <a:lumMod val="100000"/>
              </a:schemeClr>
            </a:gs>
            <a:gs pos="50000">
              <a:schemeClr val="accent3">
                <a:hueOff val="797318"/>
                <a:satOff val="6629"/>
                <a:lumOff val="52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797318"/>
                <a:satOff val="6629"/>
                <a:lumOff val="52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7279ED-897F-FF4E-B2DD-360ED569AA42}">
      <dsp:nvSpPr>
        <dsp:cNvPr id="0" name=""/>
        <dsp:cNvSpPr/>
      </dsp:nvSpPr>
      <dsp:spPr>
        <a:xfrm>
          <a:off x="8141064" y="136036"/>
          <a:ext cx="1588667" cy="1588160"/>
        </a:xfrm>
        <a:prstGeom prst="ellipse">
          <a:avLst/>
        </a:prstGeom>
        <a:gradFill rotWithShape="0">
          <a:gsLst>
            <a:gs pos="0">
              <a:schemeClr val="accent3">
                <a:hueOff val="896983"/>
                <a:satOff val="7457"/>
                <a:lumOff val="588"/>
                <a:alphaOff val="0"/>
                <a:satMod val="100000"/>
                <a:lumMod val="100000"/>
              </a:schemeClr>
            </a:gs>
            <a:gs pos="50000">
              <a:schemeClr val="accent3">
                <a:hueOff val="896983"/>
                <a:satOff val="7457"/>
                <a:lumOff val="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896983"/>
                <a:satOff val="7457"/>
                <a:lumOff val="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8373719" y="368617"/>
        <a:ext cx="1123357" cy="1122998"/>
      </dsp:txXfrm>
    </dsp:sp>
    <dsp:sp modelId="{4A8C3A6C-9D4E-424E-8E44-21EE63265D85}">
      <dsp:nvSpPr>
        <dsp:cNvPr id="0" name=""/>
        <dsp:cNvSpPr/>
      </dsp:nvSpPr>
      <dsp:spPr>
        <a:xfrm>
          <a:off x="7432486" y="1232547"/>
          <a:ext cx="434594" cy="434587"/>
        </a:xfrm>
        <a:prstGeom prst="ellipse">
          <a:avLst/>
        </a:prstGeom>
        <a:gradFill rotWithShape="0">
          <a:gsLst>
            <a:gs pos="0">
              <a:schemeClr val="accent3">
                <a:hueOff val="996648"/>
                <a:satOff val="8286"/>
                <a:lumOff val="653"/>
                <a:alphaOff val="0"/>
                <a:satMod val="100000"/>
                <a:lumMod val="100000"/>
              </a:schemeClr>
            </a:gs>
            <a:gs pos="50000">
              <a:schemeClr val="accent3">
                <a:hueOff val="996648"/>
                <a:satOff val="8286"/>
                <a:lumOff val="65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996648"/>
                <a:satOff val="8286"/>
                <a:lumOff val="65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6B9C05-F6E5-754D-8F22-F88E2307E906}">
      <dsp:nvSpPr>
        <dsp:cNvPr id="0" name=""/>
        <dsp:cNvSpPr/>
      </dsp:nvSpPr>
      <dsp:spPr>
        <a:xfrm>
          <a:off x="2462267" y="3872025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1096312"/>
                <a:satOff val="9114"/>
                <a:lumOff val="719"/>
                <a:alphaOff val="0"/>
                <a:satMod val="100000"/>
                <a:lumMod val="100000"/>
              </a:schemeClr>
            </a:gs>
            <a:gs pos="50000">
              <a:schemeClr val="accent3">
                <a:hueOff val="1096312"/>
                <a:satOff val="9114"/>
                <a:lumOff val="719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096312"/>
                <a:satOff val="9114"/>
                <a:lumOff val="719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10739A-2846-D848-BCB9-71E55B943B1B}">
      <dsp:nvSpPr>
        <dsp:cNvPr id="0" name=""/>
        <dsp:cNvSpPr/>
      </dsp:nvSpPr>
      <dsp:spPr>
        <a:xfrm>
          <a:off x="5600358" y="3423743"/>
          <a:ext cx="314681" cy="314984"/>
        </a:xfrm>
        <a:prstGeom prst="ellipse">
          <a:avLst/>
        </a:prstGeom>
        <a:gradFill rotWithShape="0">
          <a:gsLst>
            <a:gs pos="0">
              <a:schemeClr val="accent3">
                <a:hueOff val="1195977"/>
                <a:satOff val="9943"/>
                <a:lumOff val="784"/>
                <a:alphaOff val="0"/>
                <a:satMod val="100000"/>
                <a:lumMod val="100000"/>
              </a:schemeClr>
            </a:gs>
            <a:gs pos="50000">
              <a:schemeClr val="accent3">
                <a:hueOff val="1195977"/>
                <a:satOff val="9943"/>
                <a:lumOff val="78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1195977"/>
                <a:satOff val="9943"/>
                <a:lumOff val="78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80EB8-6E19-AC45-B7A3-E283E4C4E09E}">
      <dsp:nvSpPr>
        <dsp:cNvPr id="0" name=""/>
        <dsp:cNvSpPr/>
      </dsp:nvSpPr>
      <dsp:spPr>
        <a:xfrm>
          <a:off x="2780532" y="176900"/>
          <a:ext cx="3882814" cy="3882731"/>
        </a:xfrm>
        <a:prstGeom prst="ellipse">
          <a:avLst/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1"/>
              </a:solidFill>
            </a:rPr>
            <a:t>Pemimpin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mengembangkan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hubungan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timbal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balik</a:t>
          </a:r>
          <a:r>
            <a:rPr lang="en-US" sz="2000" b="1" kern="1200" baseline="0" dirty="0" smtClean="0">
              <a:solidFill>
                <a:schemeClr val="tx1"/>
              </a:solidFill>
            </a:rPr>
            <a:t> yang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terpisah</a:t>
          </a:r>
          <a:r>
            <a:rPr lang="en-US" sz="2000" b="1" kern="1200" baseline="0" dirty="0" smtClean="0">
              <a:solidFill>
                <a:schemeClr val="tx1"/>
              </a:solidFill>
            </a:rPr>
            <a:t> 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dengan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setiap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bawahan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sebagai</a:t>
          </a:r>
          <a:r>
            <a:rPr lang="en-US" sz="2000" b="1" kern="1200" baseline="0" dirty="0" smtClean="0">
              <a:solidFill>
                <a:schemeClr val="tx1"/>
              </a:solidFill>
            </a:rPr>
            <a:t> 2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pihak</a:t>
          </a:r>
          <a:r>
            <a:rPr lang="en-US" sz="2000" b="1" kern="1200" baseline="0" dirty="0" smtClean="0">
              <a:solidFill>
                <a:schemeClr val="tx1"/>
              </a:solidFill>
            </a:rPr>
            <a:t> yang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saling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menentukan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peran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dari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bawahan</a:t>
          </a:r>
          <a:r>
            <a:rPr lang="en-US" sz="2000" b="1" kern="1200" baseline="0" dirty="0" smtClean="0">
              <a:solidFill>
                <a:schemeClr val="tx1"/>
              </a:solidFill>
            </a:rPr>
            <a:t>.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3349157" y="745513"/>
        <a:ext cx="2745564" cy="2745505"/>
      </dsp:txXfrm>
    </dsp:sp>
    <dsp:sp modelId="{D3DBE556-F09E-414E-9D53-7884112507ED}">
      <dsp:nvSpPr>
        <dsp:cNvPr id="0" name=""/>
        <dsp:cNvSpPr/>
      </dsp:nvSpPr>
      <dsp:spPr>
        <a:xfrm>
          <a:off x="4995982" y="0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C8C668-9C43-AF4F-B2C2-53CEABB6F807}">
      <dsp:nvSpPr>
        <dsp:cNvPr id="0" name=""/>
        <dsp:cNvSpPr/>
      </dsp:nvSpPr>
      <dsp:spPr>
        <a:xfrm>
          <a:off x="3973467" y="3771148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55FB5-4A02-234D-ABE3-22AA37629B34}">
      <dsp:nvSpPr>
        <dsp:cNvPr id="0" name=""/>
        <dsp:cNvSpPr/>
      </dsp:nvSpPr>
      <dsp:spPr>
        <a:xfrm>
          <a:off x="6913199" y="1752672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F794E1-E1D9-D749-A107-D5A4ED6FC7F2}">
      <dsp:nvSpPr>
        <dsp:cNvPr id="0" name=""/>
        <dsp:cNvSpPr/>
      </dsp:nvSpPr>
      <dsp:spPr>
        <a:xfrm>
          <a:off x="5416975" y="4104083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D511FC-79EE-B948-B5B9-837205478EB1}">
      <dsp:nvSpPr>
        <dsp:cNvPr id="0" name=""/>
        <dsp:cNvSpPr/>
      </dsp:nvSpPr>
      <dsp:spPr>
        <a:xfrm>
          <a:off x="3727752" y="390683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3DE203-00AB-0F44-83D4-91D85F266467}">
      <dsp:nvSpPr>
        <dsp:cNvPr id="0" name=""/>
        <dsp:cNvSpPr/>
      </dsp:nvSpPr>
      <dsp:spPr>
        <a:xfrm>
          <a:off x="3076599" y="2404027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32A961-0D59-474D-A4D3-1EBEDE2175C0}">
      <dsp:nvSpPr>
        <dsp:cNvPr id="0" name=""/>
        <dsp:cNvSpPr/>
      </dsp:nvSpPr>
      <dsp:spPr>
        <a:xfrm>
          <a:off x="1567378" y="877696"/>
          <a:ext cx="1578544" cy="1578039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1798550" y="1108794"/>
        <a:ext cx="1116200" cy="1115843"/>
      </dsp:txXfrm>
    </dsp:sp>
    <dsp:sp modelId="{0B8D50C4-81AF-D64E-A399-A6312A5F026D}">
      <dsp:nvSpPr>
        <dsp:cNvPr id="0" name=""/>
        <dsp:cNvSpPr/>
      </dsp:nvSpPr>
      <dsp:spPr>
        <a:xfrm>
          <a:off x="4425288" y="158965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2C8739-8654-BC41-9A0B-FAA9FC530A1C}">
      <dsp:nvSpPr>
        <dsp:cNvPr id="0" name=""/>
        <dsp:cNvSpPr/>
      </dsp:nvSpPr>
      <dsp:spPr>
        <a:xfrm>
          <a:off x="1715412" y="2918398"/>
          <a:ext cx="780606" cy="78062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9180E9-5DA6-914D-ACA5-11AC8C1FFF8F}">
      <dsp:nvSpPr>
        <dsp:cNvPr id="0" name=""/>
        <dsp:cNvSpPr/>
      </dsp:nvSpPr>
      <dsp:spPr>
        <a:xfrm>
          <a:off x="7061232" y="135169"/>
          <a:ext cx="1578544" cy="1578039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7292404" y="366267"/>
        <a:ext cx="1116200" cy="1115843"/>
      </dsp:txXfrm>
    </dsp:sp>
    <dsp:sp modelId="{4EC39A81-55CE-1640-A7E4-E2710719425D}">
      <dsp:nvSpPr>
        <dsp:cNvPr id="0" name=""/>
        <dsp:cNvSpPr/>
      </dsp:nvSpPr>
      <dsp:spPr>
        <a:xfrm>
          <a:off x="6357170" y="1224693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6420E8-EF45-144B-A642-7150C7B2451E}">
      <dsp:nvSpPr>
        <dsp:cNvPr id="0" name=""/>
        <dsp:cNvSpPr/>
      </dsp:nvSpPr>
      <dsp:spPr>
        <a:xfrm>
          <a:off x="1418622" y="3847351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60F9F6-BAEC-934B-8F10-6DDFA5642346}">
      <dsp:nvSpPr>
        <dsp:cNvPr id="0" name=""/>
        <dsp:cNvSpPr/>
      </dsp:nvSpPr>
      <dsp:spPr>
        <a:xfrm>
          <a:off x="4536717" y="3401925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657C6-DA56-FE4F-8CE9-9F4310611E22}">
      <dsp:nvSpPr>
        <dsp:cNvPr id="0" name=""/>
        <dsp:cNvSpPr/>
      </dsp:nvSpPr>
      <dsp:spPr>
        <a:xfrm>
          <a:off x="3751071" y="764344"/>
          <a:ext cx="5518118" cy="2967455"/>
        </a:xfrm>
        <a:prstGeom prst="round2DiagRect">
          <a:avLst>
            <a:gd name="adj1" fmla="val 0"/>
            <a:gd name="adj2" fmla="val 1667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CC4F01-DECC-0D4E-9626-62D225B1DBB9}">
      <dsp:nvSpPr>
        <dsp:cNvPr id="0" name=""/>
        <dsp:cNvSpPr/>
      </dsp:nvSpPr>
      <dsp:spPr>
        <a:xfrm>
          <a:off x="6510130" y="1079074"/>
          <a:ext cx="735" cy="233799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8927EE6-BD77-A14C-A0A9-878388AE69CE}">
      <dsp:nvSpPr>
        <dsp:cNvPr id="0" name=""/>
        <dsp:cNvSpPr/>
      </dsp:nvSpPr>
      <dsp:spPr>
        <a:xfrm>
          <a:off x="3935008" y="989151"/>
          <a:ext cx="2391184" cy="25178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High-Exchange</a:t>
          </a:r>
          <a:r>
            <a:rPr lang="en-US" sz="2900" b="1" kern="1200" baseline="0" dirty="0" smtClean="0"/>
            <a:t> Relationship</a:t>
          </a:r>
          <a:endParaRPr lang="en-US" sz="2900" b="1" kern="1200" dirty="0"/>
        </a:p>
      </dsp:txBody>
      <dsp:txXfrm>
        <a:off x="3935008" y="989151"/>
        <a:ext cx="2391184" cy="2517841"/>
      </dsp:txXfrm>
    </dsp:sp>
    <dsp:sp modelId="{44A69ACC-7E87-7B47-A88A-21E37FD7A9E7}">
      <dsp:nvSpPr>
        <dsp:cNvPr id="0" name=""/>
        <dsp:cNvSpPr/>
      </dsp:nvSpPr>
      <dsp:spPr>
        <a:xfrm>
          <a:off x="6694067" y="989151"/>
          <a:ext cx="2391184" cy="25178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Low-Exchange Relationship</a:t>
          </a:r>
          <a:endParaRPr lang="en-US" sz="2900" b="1" kern="1200" dirty="0"/>
        </a:p>
      </dsp:txBody>
      <dsp:txXfrm>
        <a:off x="6694067" y="989151"/>
        <a:ext cx="2391184" cy="2517841"/>
      </dsp:txXfrm>
    </dsp:sp>
    <dsp:sp modelId="{22B19F51-EF52-574F-AE6F-5CBB0338E746}">
      <dsp:nvSpPr>
        <dsp:cNvPr id="0" name=""/>
        <dsp:cNvSpPr/>
      </dsp:nvSpPr>
      <dsp:spPr>
        <a:xfrm rot="16200000">
          <a:off x="1672615" y="1158768"/>
          <a:ext cx="3237224" cy="919686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1811611" y="1528467"/>
        <a:ext cx="2959232" cy="458280"/>
      </dsp:txXfrm>
    </dsp:sp>
    <dsp:sp modelId="{2E43F41B-7E4D-4E43-9222-1643DA63FA28}">
      <dsp:nvSpPr>
        <dsp:cNvPr id="0" name=""/>
        <dsp:cNvSpPr/>
      </dsp:nvSpPr>
      <dsp:spPr>
        <a:xfrm rot="5400000">
          <a:off x="8110420" y="2417689"/>
          <a:ext cx="3237224" cy="919686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-10984"/>
            <a:satOff val="369"/>
            <a:lumOff val="-1241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8249416" y="2509396"/>
        <a:ext cx="2959232" cy="458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5F13C-5A2A-6C4B-99A5-53DADAF2E807}">
      <dsp:nvSpPr>
        <dsp:cNvPr id="0" name=""/>
        <dsp:cNvSpPr/>
      </dsp:nvSpPr>
      <dsp:spPr>
        <a:xfrm>
          <a:off x="0" y="0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smtClean="0"/>
            <a:t>High-Exchange Relationship</a:t>
          </a:r>
          <a:endParaRPr lang="en-US" sz="3800" b="1" kern="1200" dirty="0"/>
        </a:p>
      </dsp:txBody>
      <dsp:txXfrm>
        <a:off x="39332" y="39332"/>
        <a:ext cx="7100567" cy="1264215"/>
      </dsp:txXfrm>
    </dsp:sp>
    <dsp:sp modelId="{3C3B52FB-F049-D643-96FA-FD00FD3A824C}">
      <dsp:nvSpPr>
        <dsp:cNvPr id="0" name=""/>
        <dsp:cNvSpPr/>
      </dsp:nvSpPr>
      <dsp:spPr>
        <a:xfrm>
          <a:off x="754379" y="1566693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869335"/>
                <a:satOff val="2538"/>
                <a:lumOff val="4510"/>
                <a:alphaOff val="0"/>
                <a:satMod val="100000"/>
                <a:lumMod val="100000"/>
              </a:schemeClr>
            </a:gs>
            <a:gs pos="50000">
              <a:schemeClr val="accent2">
                <a:hueOff val="-2869335"/>
                <a:satOff val="2538"/>
                <a:lumOff val="451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2869335"/>
                <a:satOff val="2538"/>
                <a:lumOff val="451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/>
            <a:t>Terjadi</a:t>
          </a:r>
          <a:r>
            <a:rPr lang="en-US" sz="2500" b="1" kern="1200" baseline="0" smtClean="0"/>
            <a:t> pada sejumlah bawahan-bawahan yang dipercaya dan biasanya tidak terlalu banyak </a:t>
          </a:r>
          <a:r>
            <a:rPr lang="en-US" sz="2500" b="1" kern="1200" baseline="0" smtClean="0">
              <a:sym typeface="Wingdings"/>
            </a:rPr>
            <a:t> </a:t>
          </a:r>
          <a:r>
            <a:rPr lang="en-US" sz="2500" b="1" i="1" kern="1200" baseline="0" smtClean="0">
              <a:sym typeface="Wingdings"/>
            </a:rPr>
            <a:t>ingroup</a:t>
          </a:r>
          <a:endParaRPr lang="en-US" sz="2500" b="1" i="1" kern="1200" dirty="0"/>
        </a:p>
      </dsp:txBody>
      <dsp:txXfrm>
        <a:off x="793711" y="1606025"/>
        <a:ext cx="6843724" cy="1264215"/>
      </dsp:txXfrm>
    </dsp:sp>
    <dsp:sp modelId="{4CB1C86D-05F2-B843-A2E5-F250A1AFFBC8}">
      <dsp:nvSpPr>
        <dsp:cNvPr id="0" name=""/>
        <dsp:cNvSpPr/>
      </dsp:nvSpPr>
      <dsp:spPr>
        <a:xfrm>
          <a:off x="1508759" y="3133386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5738671"/>
                <a:satOff val="5077"/>
                <a:lumOff val="9020"/>
                <a:alphaOff val="0"/>
                <a:satMod val="100000"/>
                <a:lumMod val="100000"/>
              </a:schemeClr>
            </a:gs>
            <a:gs pos="50000">
              <a:schemeClr val="accent2">
                <a:hueOff val="-5738671"/>
                <a:satOff val="5077"/>
                <a:lumOff val="902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5738671"/>
                <a:satOff val="5077"/>
                <a:lumOff val="902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/>
            <a:t>Pemimpin</a:t>
          </a:r>
          <a:r>
            <a:rPr lang="en-US" sz="2500" b="1" kern="1200" baseline="0" smtClean="0"/>
            <a:t> mengendalikan hasil akhir/hasil kerja yang diinginkan dari bawahan tersebut </a:t>
          </a:r>
          <a:r>
            <a:rPr lang="en-US" sz="2500" b="1" kern="1200" baseline="0" smtClean="0">
              <a:sym typeface="Wingdings"/>
            </a:rPr>
            <a:t> </a:t>
          </a:r>
          <a:r>
            <a:rPr lang="en-US" sz="2500" b="1" i="1" kern="1200" baseline="0" smtClean="0">
              <a:sym typeface="Wingdings"/>
            </a:rPr>
            <a:t>benefit </a:t>
          </a:r>
          <a:r>
            <a:rPr lang="en-US" sz="2500" b="1" i="0" kern="1200" baseline="0" smtClean="0">
              <a:sym typeface="Wingdings"/>
            </a:rPr>
            <a:t>: bukti komitmen.</a:t>
          </a:r>
          <a:endParaRPr lang="en-US" sz="2500" b="1" kern="1200" dirty="0"/>
        </a:p>
      </dsp:txBody>
      <dsp:txXfrm>
        <a:off x="1548091" y="3172718"/>
        <a:ext cx="6843724" cy="1264215"/>
      </dsp:txXfrm>
    </dsp:sp>
    <dsp:sp modelId="{7BBBAFDE-9BBE-1147-8BFC-17D49EA23A61}">
      <dsp:nvSpPr>
        <dsp:cNvPr id="0" name=""/>
        <dsp:cNvSpPr/>
      </dsp:nvSpPr>
      <dsp:spPr>
        <a:xfrm>
          <a:off x="7676768" y="1018350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873164" y="1018350"/>
        <a:ext cx="480079" cy="656835"/>
      </dsp:txXfrm>
    </dsp:sp>
    <dsp:sp modelId="{D4E4FC6C-BD4E-A748-BF3F-A7338540B2CA}">
      <dsp:nvSpPr>
        <dsp:cNvPr id="0" name=""/>
        <dsp:cNvSpPr/>
      </dsp:nvSpPr>
      <dsp:spPr>
        <a:xfrm>
          <a:off x="8431148" y="2576091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255845"/>
            <a:satOff val="10696"/>
            <a:lumOff val="1613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5255845"/>
              <a:satOff val="10696"/>
              <a:lumOff val="161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627544" y="2576091"/>
        <a:ext cx="480079" cy="6568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5F13C-5A2A-6C4B-99A5-53DADAF2E807}">
      <dsp:nvSpPr>
        <dsp:cNvPr id="0" name=""/>
        <dsp:cNvSpPr/>
      </dsp:nvSpPr>
      <dsp:spPr>
        <a:xfrm>
          <a:off x="0" y="0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smtClean="0"/>
            <a:t>Low-Exchange Relationship</a:t>
          </a:r>
          <a:endParaRPr lang="en-US" sz="3800" b="1" kern="1200" dirty="0"/>
        </a:p>
      </dsp:txBody>
      <dsp:txXfrm>
        <a:off x="39332" y="39332"/>
        <a:ext cx="7100567" cy="1264215"/>
      </dsp:txXfrm>
    </dsp:sp>
    <dsp:sp modelId="{3C3B52FB-F049-D643-96FA-FD00FD3A824C}">
      <dsp:nvSpPr>
        <dsp:cNvPr id="0" name=""/>
        <dsp:cNvSpPr/>
      </dsp:nvSpPr>
      <dsp:spPr>
        <a:xfrm>
          <a:off x="754379" y="1566693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/>
            <a:t>Hubungan yang memiliki</a:t>
          </a:r>
          <a:r>
            <a:rPr lang="en-US" sz="2500" b="1" kern="1200" baseline="0" smtClean="0"/>
            <a:t> tingkat saling mempengaruhi yang relatif lemah </a:t>
          </a:r>
          <a:r>
            <a:rPr lang="en-US" sz="2500" b="1" kern="1200" baseline="0" smtClean="0">
              <a:sym typeface="Wingdings"/>
            </a:rPr>
            <a:t> </a:t>
          </a:r>
          <a:r>
            <a:rPr lang="en-US" sz="2500" b="1" i="1" kern="1200" baseline="0" smtClean="0">
              <a:sym typeface="Wingdings"/>
            </a:rPr>
            <a:t>outgroup</a:t>
          </a:r>
          <a:endParaRPr lang="en-US" sz="2500" b="1" kern="1200" dirty="0"/>
        </a:p>
      </dsp:txBody>
      <dsp:txXfrm>
        <a:off x="793711" y="1606025"/>
        <a:ext cx="6843724" cy="1264215"/>
      </dsp:txXfrm>
    </dsp:sp>
    <dsp:sp modelId="{4CB1C86D-05F2-B843-A2E5-F250A1AFFBC8}">
      <dsp:nvSpPr>
        <dsp:cNvPr id="0" name=""/>
        <dsp:cNvSpPr/>
      </dsp:nvSpPr>
      <dsp:spPr>
        <a:xfrm>
          <a:off x="1508759" y="3133386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/>
            <a:t>Bergantung pada</a:t>
          </a:r>
          <a:r>
            <a:rPr lang="en-US" sz="2500" b="1" kern="1200" baseline="0" smtClean="0"/>
            <a:t> </a:t>
          </a:r>
          <a:r>
            <a:rPr lang="en-US" sz="2500" b="1" i="1" kern="1200" baseline="0" smtClean="0"/>
            <a:t>formal role requirements</a:t>
          </a:r>
          <a:r>
            <a:rPr lang="en-US" sz="2500" b="1" i="0" kern="1200" baseline="0" smtClean="0"/>
            <a:t> : tugas, aturan, SOP, gaji.</a:t>
          </a:r>
          <a:endParaRPr lang="en-US" sz="2500" b="1" kern="1200" dirty="0"/>
        </a:p>
      </dsp:txBody>
      <dsp:txXfrm>
        <a:off x="1548091" y="3172718"/>
        <a:ext cx="6843724" cy="1264215"/>
      </dsp:txXfrm>
    </dsp:sp>
    <dsp:sp modelId="{7BBBAFDE-9BBE-1147-8BFC-17D49EA23A61}">
      <dsp:nvSpPr>
        <dsp:cNvPr id="0" name=""/>
        <dsp:cNvSpPr/>
      </dsp:nvSpPr>
      <dsp:spPr>
        <a:xfrm>
          <a:off x="7676768" y="1018350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873164" y="1018350"/>
        <a:ext cx="480079" cy="656835"/>
      </dsp:txXfrm>
    </dsp:sp>
    <dsp:sp modelId="{D4E4FC6C-BD4E-A748-BF3F-A7338540B2CA}">
      <dsp:nvSpPr>
        <dsp:cNvPr id="0" name=""/>
        <dsp:cNvSpPr/>
      </dsp:nvSpPr>
      <dsp:spPr>
        <a:xfrm>
          <a:off x="8431148" y="2576091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5936366"/>
            <a:satOff val="-6464"/>
            <a:lumOff val="-1986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627544" y="2576091"/>
        <a:ext cx="480079" cy="6568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ACF61-2C01-E746-8382-939643C57C9C}">
      <dsp:nvSpPr>
        <dsp:cNvPr id="0" name=""/>
        <dsp:cNvSpPr/>
      </dsp:nvSpPr>
      <dsp:spPr>
        <a:xfrm>
          <a:off x="3072874" y="586592"/>
          <a:ext cx="3912650" cy="3912650"/>
        </a:xfrm>
        <a:prstGeom prst="blockArc">
          <a:avLst>
            <a:gd name="adj1" fmla="val 9000000"/>
            <a:gd name="adj2" fmla="val 16200000"/>
            <a:gd name="adj3" fmla="val 4644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1A38E7-6EF0-274B-BF56-4A4B3A9F9486}">
      <dsp:nvSpPr>
        <dsp:cNvPr id="0" name=""/>
        <dsp:cNvSpPr/>
      </dsp:nvSpPr>
      <dsp:spPr>
        <a:xfrm>
          <a:off x="3072874" y="586592"/>
          <a:ext cx="3912650" cy="3912650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643C40-1A8E-8248-9E2C-CFA4A13934C6}">
      <dsp:nvSpPr>
        <dsp:cNvPr id="0" name=""/>
        <dsp:cNvSpPr/>
      </dsp:nvSpPr>
      <dsp:spPr>
        <a:xfrm>
          <a:off x="3072874" y="586592"/>
          <a:ext cx="3912650" cy="3912650"/>
        </a:xfrm>
        <a:prstGeom prst="blockArc">
          <a:avLst>
            <a:gd name="adj1" fmla="val 16200000"/>
            <a:gd name="adj2" fmla="val 1800000"/>
            <a:gd name="adj3" fmla="val 464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74553D-2816-B24D-A36D-7F1DBCB79D2F}">
      <dsp:nvSpPr>
        <dsp:cNvPr id="0" name=""/>
        <dsp:cNvSpPr/>
      </dsp:nvSpPr>
      <dsp:spPr>
        <a:xfrm>
          <a:off x="4127971" y="1641688"/>
          <a:ext cx="1802457" cy="180245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/>
            <a:t>LIFE CYCLE MODE</a:t>
          </a:r>
          <a:endParaRPr lang="en-US" sz="2800" b="1" kern="1200" dirty="0"/>
        </a:p>
      </dsp:txBody>
      <dsp:txXfrm>
        <a:off x="4391935" y="1905652"/>
        <a:ext cx="1274529" cy="1274529"/>
      </dsp:txXfrm>
    </dsp:sp>
    <dsp:sp modelId="{D2F9A426-CCD7-1F4A-8477-309E29EEA4F5}">
      <dsp:nvSpPr>
        <dsp:cNvPr id="0" name=""/>
        <dsp:cNvSpPr/>
      </dsp:nvSpPr>
      <dsp:spPr>
        <a:xfrm>
          <a:off x="4398339" y="1153"/>
          <a:ext cx="1261720" cy="126172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dirty="0" smtClean="0">
              <a:solidFill>
                <a:schemeClr val="tx1"/>
              </a:solidFill>
            </a:rPr>
            <a:t>INITIAL</a:t>
          </a:r>
          <a:r>
            <a:rPr lang="en-US" sz="1700" b="1" i="0" kern="1200" baseline="0" dirty="0" smtClean="0">
              <a:solidFill>
                <a:schemeClr val="tx1"/>
              </a:solidFill>
            </a:rPr>
            <a:t> TESTING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baseline="0" dirty="0" smtClean="0">
              <a:solidFill>
                <a:schemeClr val="tx1"/>
              </a:solidFill>
            </a:rPr>
            <a:t>PHASE</a:t>
          </a:r>
          <a:endParaRPr lang="en-US" sz="1700" b="1" i="0" kern="1200" dirty="0">
            <a:solidFill>
              <a:schemeClr val="tx1"/>
            </a:solidFill>
          </a:endParaRPr>
        </a:p>
      </dsp:txBody>
      <dsp:txXfrm>
        <a:off x="4583114" y="185928"/>
        <a:ext cx="892170" cy="892170"/>
      </dsp:txXfrm>
    </dsp:sp>
    <dsp:sp modelId="{ECB4A06B-D652-3B48-88C3-1D770817D5B8}">
      <dsp:nvSpPr>
        <dsp:cNvPr id="0" name=""/>
        <dsp:cNvSpPr/>
      </dsp:nvSpPr>
      <dsp:spPr>
        <a:xfrm>
          <a:off x="6053230" y="2867509"/>
          <a:ext cx="1261720" cy="1261720"/>
        </a:xfrm>
        <a:prstGeom prst="ellipse">
          <a:avLst/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SECOND STAGE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6238005" y="3052284"/>
        <a:ext cx="892170" cy="892170"/>
      </dsp:txXfrm>
    </dsp:sp>
    <dsp:sp modelId="{34BF681F-A2D1-C844-90CE-712FEBC610CF}">
      <dsp:nvSpPr>
        <dsp:cNvPr id="0" name=""/>
        <dsp:cNvSpPr/>
      </dsp:nvSpPr>
      <dsp:spPr>
        <a:xfrm>
          <a:off x="2743449" y="2867509"/>
          <a:ext cx="1261720" cy="1261720"/>
        </a:xfrm>
        <a:prstGeom prst="ellipse">
          <a:avLst/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THIRD STAGE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2928224" y="3052284"/>
        <a:ext cx="892170" cy="8921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568E0-C39F-1A47-A5AD-0E7A8497996F}">
      <dsp:nvSpPr>
        <dsp:cNvPr id="0" name=""/>
        <dsp:cNvSpPr/>
      </dsp:nvSpPr>
      <dsp:spPr>
        <a:xfrm>
          <a:off x="2780532" y="176900"/>
          <a:ext cx="3882814" cy="3882731"/>
        </a:xfrm>
        <a:prstGeom prst="ellipse">
          <a:avLst/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Proses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kognitif</a:t>
          </a:r>
          <a:r>
            <a:rPr lang="en-US" sz="2200" b="1" kern="1200" baseline="0" dirty="0" smtClean="0">
              <a:solidFill>
                <a:schemeClr val="tx1"/>
              </a:solidFill>
            </a:rPr>
            <a:t> yang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digunakan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oleh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pemimpin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untuk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menentukan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alasan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apakah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kinerja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bawahannya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efektif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menentukan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reaksi</a:t>
          </a:r>
          <a:r>
            <a:rPr lang="en-US" sz="2200" b="1" kern="1200" baseline="0" dirty="0" smtClean="0">
              <a:solidFill>
                <a:schemeClr val="tx1"/>
              </a:solidFill>
            </a:rPr>
            <a:t> yang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tepat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3349157" y="745513"/>
        <a:ext cx="2745564" cy="2745505"/>
      </dsp:txXfrm>
    </dsp:sp>
    <dsp:sp modelId="{C84101AC-BA31-CC4D-9799-CD38811AD41D}">
      <dsp:nvSpPr>
        <dsp:cNvPr id="0" name=""/>
        <dsp:cNvSpPr/>
      </dsp:nvSpPr>
      <dsp:spPr>
        <a:xfrm>
          <a:off x="4995982" y="0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31B96-4420-A641-BBAB-75A2D9A71759}">
      <dsp:nvSpPr>
        <dsp:cNvPr id="0" name=""/>
        <dsp:cNvSpPr/>
      </dsp:nvSpPr>
      <dsp:spPr>
        <a:xfrm>
          <a:off x="3973467" y="3771148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0308D6-0E96-3645-864B-172AEF000FE9}">
      <dsp:nvSpPr>
        <dsp:cNvPr id="0" name=""/>
        <dsp:cNvSpPr/>
      </dsp:nvSpPr>
      <dsp:spPr>
        <a:xfrm>
          <a:off x="6913199" y="1752672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807A7A-4EDA-6943-A85D-76DE9D8FDE30}">
      <dsp:nvSpPr>
        <dsp:cNvPr id="0" name=""/>
        <dsp:cNvSpPr/>
      </dsp:nvSpPr>
      <dsp:spPr>
        <a:xfrm>
          <a:off x="5416975" y="4104083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94A124-2C76-0C43-BDB9-212F3EB9B108}">
      <dsp:nvSpPr>
        <dsp:cNvPr id="0" name=""/>
        <dsp:cNvSpPr/>
      </dsp:nvSpPr>
      <dsp:spPr>
        <a:xfrm>
          <a:off x="3863503" y="236019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105C98-5221-E64E-B0CE-9E287DB95F88}">
      <dsp:nvSpPr>
        <dsp:cNvPr id="0" name=""/>
        <dsp:cNvSpPr/>
      </dsp:nvSpPr>
      <dsp:spPr>
        <a:xfrm>
          <a:off x="2798302" y="2543174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0391F-FA1F-2441-8962-4E5898573173}">
      <dsp:nvSpPr>
        <dsp:cNvPr id="0" name=""/>
        <dsp:cNvSpPr/>
      </dsp:nvSpPr>
      <dsp:spPr>
        <a:xfrm>
          <a:off x="1567378" y="877696"/>
          <a:ext cx="1578544" cy="1578039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chemeClr val="tx1"/>
            </a:solidFill>
          </a:endParaRPr>
        </a:p>
      </dsp:txBody>
      <dsp:txXfrm>
        <a:off x="1798550" y="1108794"/>
        <a:ext cx="1116200" cy="1115843"/>
      </dsp:txXfrm>
    </dsp:sp>
    <dsp:sp modelId="{F56C1167-9322-5843-917F-3A4A5C355721}">
      <dsp:nvSpPr>
        <dsp:cNvPr id="0" name=""/>
        <dsp:cNvSpPr/>
      </dsp:nvSpPr>
      <dsp:spPr>
        <a:xfrm>
          <a:off x="4438351" y="189995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33328"/>
                <a:satOff val="28974"/>
                <a:lumOff val="3079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33328"/>
                <a:satOff val="28974"/>
                <a:lumOff val="3079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33328"/>
                <a:satOff val="28974"/>
                <a:lumOff val="3079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FA8E60-51A0-2B49-9877-218D06E601E3}">
      <dsp:nvSpPr>
        <dsp:cNvPr id="0" name=""/>
        <dsp:cNvSpPr/>
      </dsp:nvSpPr>
      <dsp:spPr>
        <a:xfrm>
          <a:off x="1715412" y="2918398"/>
          <a:ext cx="780606" cy="78062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11107"/>
                <a:satOff val="24145"/>
                <a:lumOff val="2565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11107"/>
                <a:satOff val="24145"/>
                <a:lumOff val="2565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11107"/>
                <a:satOff val="24145"/>
                <a:lumOff val="2565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A6F294-E686-BD44-8338-A8AB65A0D5A9}">
      <dsp:nvSpPr>
        <dsp:cNvPr id="0" name=""/>
        <dsp:cNvSpPr/>
      </dsp:nvSpPr>
      <dsp:spPr>
        <a:xfrm>
          <a:off x="7061232" y="135169"/>
          <a:ext cx="1578544" cy="1578039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88886"/>
                <a:satOff val="19316"/>
                <a:lumOff val="20527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88886"/>
                <a:satOff val="19316"/>
                <a:lumOff val="2052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88886"/>
                <a:satOff val="19316"/>
                <a:lumOff val="2052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chemeClr val="tx1"/>
            </a:solidFill>
          </a:endParaRPr>
        </a:p>
      </dsp:txBody>
      <dsp:txXfrm>
        <a:off x="7292404" y="366267"/>
        <a:ext cx="1116200" cy="1115843"/>
      </dsp:txXfrm>
    </dsp:sp>
    <dsp:sp modelId="{58F6D939-9D4A-704A-B641-319852DFE64A}">
      <dsp:nvSpPr>
        <dsp:cNvPr id="0" name=""/>
        <dsp:cNvSpPr/>
      </dsp:nvSpPr>
      <dsp:spPr>
        <a:xfrm>
          <a:off x="6357170" y="1224693"/>
          <a:ext cx="431825" cy="43181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66664"/>
                <a:satOff val="14487"/>
                <a:lumOff val="15395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66664"/>
                <a:satOff val="14487"/>
                <a:lumOff val="1539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66664"/>
                <a:satOff val="14487"/>
                <a:lumOff val="1539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DC7D93-3937-634B-81E2-58C537820C1C}">
      <dsp:nvSpPr>
        <dsp:cNvPr id="0" name=""/>
        <dsp:cNvSpPr/>
      </dsp:nvSpPr>
      <dsp:spPr>
        <a:xfrm>
          <a:off x="1418622" y="3847351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44443"/>
                <a:satOff val="9658"/>
                <a:lumOff val="10263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44443"/>
                <a:satOff val="9658"/>
                <a:lumOff val="1026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44443"/>
                <a:satOff val="9658"/>
                <a:lumOff val="1026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CC0C8E-36D1-C74C-8B2B-B1901C7EAE4C}">
      <dsp:nvSpPr>
        <dsp:cNvPr id="0" name=""/>
        <dsp:cNvSpPr/>
      </dsp:nvSpPr>
      <dsp:spPr>
        <a:xfrm>
          <a:off x="4716524" y="3779614"/>
          <a:ext cx="312675" cy="31297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2221"/>
                <a:satOff val="4829"/>
                <a:lumOff val="5132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22221"/>
                <a:satOff val="4829"/>
                <a:lumOff val="513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22221"/>
                <a:satOff val="4829"/>
                <a:lumOff val="513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4CFCA-1C34-D847-843F-70A1DDE595E2}">
      <dsp:nvSpPr>
        <dsp:cNvPr id="0" name=""/>
        <dsp:cNvSpPr/>
      </dsp:nvSpPr>
      <dsp:spPr>
        <a:xfrm>
          <a:off x="5188417" y="2078426"/>
          <a:ext cx="1340244" cy="1340244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2</a:t>
          </a:r>
          <a:r>
            <a:rPr lang="en-US" sz="1700" b="1" kern="1200" baseline="0" dirty="0" smtClean="0">
              <a:solidFill>
                <a:schemeClr val="tx1"/>
              </a:solidFill>
            </a:rPr>
            <a:t> Stage Attribution Model</a:t>
          </a:r>
          <a:endParaRPr lang="en-US" sz="1700" b="1" kern="1200" dirty="0">
            <a:solidFill>
              <a:schemeClr val="tx1"/>
            </a:solidFill>
          </a:endParaRPr>
        </a:p>
      </dsp:txBody>
      <dsp:txXfrm>
        <a:off x="5253842" y="2143851"/>
        <a:ext cx="1209394" cy="1209394"/>
      </dsp:txXfrm>
    </dsp:sp>
    <dsp:sp modelId="{2854A0BB-E1C0-7649-8F9B-19731D6CEE3B}">
      <dsp:nvSpPr>
        <dsp:cNvPr id="0" name=""/>
        <dsp:cNvSpPr/>
      </dsp:nvSpPr>
      <dsp:spPr>
        <a:xfrm rot="16200000">
          <a:off x="5388476" y="1608363"/>
          <a:ext cx="9401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0125" y="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62A0E-91C9-BE4F-ADE0-9ABF79D8183B}">
      <dsp:nvSpPr>
        <dsp:cNvPr id="0" name=""/>
        <dsp:cNvSpPr/>
      </dsp:nvSpPr>
      <dsp:spPr>
        <a:xfrm>
          <a:off x="5409557" y="240336"/>
          <a:ext cx="897964" cy="897964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72220"/>
                <a:satOff val="15694"/>
                <a:lumOff val="1667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72220"/>
                <a:satOff val="15694"/>
                <a:lumOff val="1667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72220"/>
                <a:satOff val="15694"/>
                <a:lumOff val="1667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tx1"/>
              </a:solidFill>
            </a:rPr>
            <a:t>AT</a:t>
          </a:r>
          <a:endParaRPr lang="en-US" sz="3600" b="1" kern="1200" dirty="0">
            <a:solidFill>
              <a:schemeClr val="tx1"/>
            </a:solidFill>
          </a:endParaRPr>
        </a:p>
      </dsp:txBody>
      <dsp:txXfrm>
        <a:off x="5453392" y="284171"/>
        <a:ext cx="810294" cy="810294"/>
      </dsp:txXfrm>
    </dsp:sp>
    <dsp:sp modelId="{9A5DBACC-615A-AE48-8C72-DB9F5E223493}">
      <dsp:nvSpPr>
        <dsp:cNvPr id="0" name=""/>
        <dsp:cNvSpPr/>
      </dsp:nvSpPr>
      <dsp:spPr>
        <a:xfrm rot="1371420">
          <a:off x="6498525" y="3180102"/>
          <a:ext cx="7675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67574" y="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9776F0-1B0A-964C-8219-AA76E51E5469}">
      <dsp:nvSpPr>
        <dsp:cNvPr id="0" name=""/>
        <dsp:cNvSpPr/>
      </dsp:nvSpPr>
      <dsp:spPr>
        <a:xfrm>
          <a:off x="6756436" y="3329178"/>
          <a:ext cx="3089292" cy="897964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44439"/>
                <a:satOff val="31389"/>
                <a:lumOff val="33356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144439"/>
                <a:satOff val="31389"/>
                <a:lumOff val="33356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144439"/>
                <a:satOff val="31389"/>
                <a:lumOff val="33356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2</a:t>
          </a:r>
          <a:r>
            <a:rPr lang="en-US" sz="1800" b="1" kern="1200" baseline="30000" dirty="0" smtClean="0">
              <a:solidFill>
                <a:schemeClr val="tx1"/>
              </a:solidFill>
            </a:rPr>
            <a:t>nd</a:t>
          </a:r>
          <a:r>
            <a:rPr lang="en-US" sz="1800" b="1" kern="1200" dirty="0" smtClean="0">
              <a:solidFill>
                <a:schemeClr val="tx1"/>
              </a:solidFill>
            </a:rPr>
            <a:t>. </a:t>
          </a:r>
          <a:r>
            <a:rPr lang="en-US" sz="1800" b="1" kern="1200" dirty="0" err="1" smtClean="0">
              <a:solidFill>
                <a:schemeClr val="tx1"/>
              </a:solidFill>
            </a:rPr>
            <a:t>Memilih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respon</a:t>
          </a:r>
          <a:r>
            <a:rPr lang="en-US" sz="1800" b="1" kern="1200" dirty="0" smtClean="0">
              <a:solidFill>
                <a:schemeClr val="tx1"/>
              </a:solidFill>
            </a:rPr>
            <a:t> yang </a:t>
          </a:r>
          <a:r>
            <a:rPr lang="en-US" sz="1800" b="1" kern="1200" dirty="0" err="1" smtClean="0">
              <a:solidFill>
                <a:schemeClr val="tx1"/>
              </a:solidFill>
            </a:rPr>
            <a:t>tepat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untuk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mengtasi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masalah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6800271" y="3373013"/>
        <a:ext cx="3001622" cy="810294"/>
      </dsp:txXfrm>
    </dsp:sp>
    <dsp:sp modelId="{C0163731-0831-444F-BC55-4E445605EE7A}">
      <dsp:nvSpPr>
        <dsp:cNvPr id="0" name=""/>
        <dsp:cNvSpPr/>
      </dsp:nvSpPr>
      <dsp:spPr>
        <a:xfrm rot="9480204">
          <a:off x="4390998" y="3174227"/>
          <a:ext cx="82753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7538" y="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0149D-8A7A-0B4B-BB2D-D0868C0E9DF1}">
      <dsp:nvSpPr>
        <dsp:cNvPr id="0" name=""/>
        <dsp:cNvSpPr/>
      </dsp:nvSpPr>
      <dsp:spPr>
        <a:xfrm>
          <a:off x="1765012" y="3329205"/>
          <a:ext cx="3089292" cy="897964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72220"/>
                <a:satOff val="15694"/>
                <a:lumOff val="16678"/>
                <a:alphaOff val="0"/>
                <a:satMod val="100000"/>
                <a:lumMod val="100000"/>
              </a:schemeClr>
            </a:gs>
            <a:gs pos="50000">
              <a:schemeClr val="accent1">
                <a:shade val="50000"/>
                <a:hueOff val="72220"/>
                <a:satOff val="15694"/>
                <a:lumOff val="1667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50000"/>
                <a:hueOff val="72220"/>
                <a:satOff val="15694"/>
                <a:lumOff val="1667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1</a:t>
          </a:r>
          <a:r>
            <a:rPr lang="en-US" sz="2000" b="1" kern="1200" baseline="30000" dirty="0" smtClean="0">
              <a:solidFill>
                <a:schemeClr val="tx1"/>
              </a:solidFill>
            </a:rPr>
            <a:t>st</a:t>
          </a:r>
          <a:r>
            <a:rPr lang="en-US" sz="2000" b="1" kern="1200" dirty="0" smtClean="0">
              <a:solidFill>
                <a:schemeClr val="tx1"/>
              </a:solidFill>
            </a:rPr>
            <a:t>.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Tentukan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penyebab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i="1" kern="1200" baseline="0" dirty="0" smtClean="0">
              <a:solidFill>
                <a:schemeClr val="tx1"/>
              </a:solidFill>
            </a:rPr>
            <a:t>poor performance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1808847" y="3373040"/>
        <a:ext cx="3001622" cy="8102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C2CCA-7151-A84D-8613-8F2998026332}">
      <dsp:nvSpPr>
        <dsp:cNvPr id="0" name=""/>
        <dsp:cNvSpPr/>
      </dsp:nvSpPr>
      <dsp:spPr>
        <a:xfrm>
          <a:off x="2883" y="1470255"/>
          <a:ext cx="3053943" cy="1526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Manager’s response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7606" y="1514978"/>
        <a:ext cx="2964497" cy="1437525"/>
      </dsp:txXfrm>
    </dsp:sp>
    <dsp:sp modelId="{915B5386-DDFF-1E4F-AF06-2BEE38C6781D}">
      <dsp:nvSpPr>
        <dsp:cNvPr id="0" name=""/>
        <dsp:cNvSpPr/>
      </dsp:nvSpPr>
      <dsp:spPr>
        <a:xfrm rot="19457599">
          <a:off x="2915427" y="1763975"/>
          <a:ext cx="1504377" cy="61523"/>
        </a:xfrm>
        <a:custGeom>
          <a:avLst/>
          <a:gdLst/>
          <a:ahLst/>
          <a:cxnLst/>
          <a:rect l="0" t="0" r="0" b="0"/>
          <a:pathLst>
            <a:path>
              <a:moveTo>
                <a:pt x="0" y="30761"/>
              </a:moveTo>
              <a:lnTo>
                <a:pt x="1504377" y="30761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30006" y="1757127"/>
        <a:ext cx="75218" cy="75218"/>
      </dsp:txXfrm>
    </dsp:sp>
    <dsp:sp modelId="{8574DB57-1865-234E-90FE-68BED251224A}">
      <dsp:nvSpPr>
        <dsp:cNvPr id="0" name=""/>
        <dsp:cNvSpPr/>
      </dsp:nvSpPr>
      <dsp:spPr>
        <a:xfrm>
          <a:off x="4278404" y="592246"/>
          <a:ext cx="3053943" cy="1526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tx1"/>
              </a:solidFill>
            </a:rPr>
            <a:t>External Attribution</a:t>
          </a:r>
          <a:endParaRPr lang="en-US" sz="2700" b="1" kern="1200" dirty="0">
            <a:solidFill>
              <a:schemeClr val="tx1"/>
            </a:solidFill>
          </a:endParaRPr>
        </a:p>
      </dsp:txBody>
      <dsp:txXfrm>
        <a:off x="4323127" y="636969"/>
        <a:ext cx="2964497" cy="1437525"/>
      </dsp:txXfrm>
    </dsp:sp>
    <dsp:sp modelId="{8102BB91-E422-7741-9E4C-7165694D39AE}">
      <dsp:nvSpPr>
        <dsp:cNvPr id="0" name=""/>
        <dsp:cNvSpPr/>
      </dsp:nvSpPr>
      <dsp:spPr>
        <a:xfrm>
          <a:off x="7332348" y="1324971"/>
          <a:ext cx="1221577" cy="61523"/>
        </a:xfrm>
        <a:custGeom>
          <a:avLst/>
          <a:gdLst/>
          <a:ahLst/>
          <a:cxnLst/>
          <a:rect l="0" t="0" r="0" b="0"/>
          <a:pathLst>
            <a:path>
              <a:moveTo>
                <a:pt x="0" y="30761"/>
              </a:moveTo>
              <a:lnTo>
                <a:pt x="1221577" y="30761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912597" y="1325193"/>
        <a:ext cx="61078" cy="61078"/>
      </dsp:txXfrm>
    </dsp:sp>
    <dsp:sp modelId="{4D292BD0-2D79-554B-B746-C8B16A1D6C1B}">
      <dsp:nvSpPr>
        <dsp:cNvPr id="0" name=""/>
        <dsp:cNvSpPr/>
      </dsp:nvSpPr>
      <dsp:spPr>
        <a:xfrm>
          <a:off x="8553925" y="592246"/>
          <a:ext cx="3053943" cy="1526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chemeClr val="tx1"/>
              </a:solidFill>
            </a:rPr>
            <a:t>Merubah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keadaan</a:t>
          </a:r>
          <a:r>
            <a:rPr lang="en-US" sz="2100" b="1" kern="1200" dirty="0" smtClean="0">
              <a:solidFill>
                <a:schemeClr val="tx1"/>
              </a:solidFill>
            </a:rPr>
            <a:t> : </a:t>
          </a:r>
          <a:r>
            <a:rPr lang="en-US" sz="2100" b="1" kern="1200" dirty="0" err="1" smtClean="0">
              <a:solidFill>
                <a:schemeClr val="tx1"/>
              </a:solidFill>
            </a:rPr>
            <a:t>menyediakan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sumber</a:t>
          </a:r>
          <a:r>
            <a:rPr lang="en-US" sz="2100" b="1" kern="1200" baseline="0" dirty="0" smtClean="0">
              <a:solidFill>
                <a:schemeClr val="tx1"/>
              </a:solidFill>
            </a:rPr>
            <a:t> </a:t>
          </a:r>
          <a:r>
            <a:rPr lang="en-US" sz="2100" b="1" kern="1200" baseline="0" dirty="0" err="1" smtClean="0">
              <a:solidFill>
                <a:schemeClr val="tx1"/>
              </a:solidFill>
            </a:rPr>
            <a:t>daya</a:t>
          </a:r>
          <a:r>
            <a:rPr lang="en-US" sz="2100" b="1" kern="1200" baseline="0" dirty="0" smtClean="0">
              <a:solidFill>
                <a:schemeClr val="tx1"/>
              </a:solidFill>
            </a:rPr>
            <a:t>, </a:t>
          </a:r>
          <a:r>
            <a:rPr lang="en-US" sz="2100" b="1" kern="1200" baseline="0" dirty="0" err="1" smtClean="0">
              <a:solidFill>
                <a:schemeClr val="tx1"/>
              </a:solidFill>
            </a:rPr>
            <a:t>menyediakan</a:t>
          </a:r>
          <a:r>
            <a:rPr lang="en-US" sz="2100" b="1" kern="1200" baseline="0" dirty="0" smtClean="0">
              <a:solidFill>
                <a:schemeClr val="tx1"/>
              </a:solidFill>
            </a:rPr>
            <a:t> </a:t>
          </a:r>
          <a:r>
            <a:rPr lang="en-US" sz="2100" b="1" kern="1200" baseline="0" dirty="0" err="1" smtClean="0">
              <a:solidFill>
                <a:schemeClr val="tx1"/>
              </a:solidFill>
            </a:rPr>
            <a:t>informasi</a:t>
          </a:r>
          <a:r>
            <a:rPr lang="en-US" sz="2100" b="1" kern="1200" baseline="0" dirty="0" smtClean="0">
              <a:solidFill>
                <a:schemeClr val="tx1"/>
              </a:solidFill>
            </a:rPr>
            <a:t>, </a:t>
          </a:r>
          <a:r>
            <a:rPr lang="en-US" sz="2100" b="1" kern="1200" baseline="0" dirty="0" err="1" smtClean="0">
              <a:solidFill>
                <a:schemeClr val="tx1"/>
              </a:solidFill>
            </a:rPr>
            <a:t>dll</a:t>
          </a:r>
          <a:endParaRPr lang="en-US" sz="2100" b="1" kern="1200" dirty="0">
            <a:solidFill>
              <a:schemeClr val="tx1"/>
            </a:solidFill>
          </a:endParaRPr>
        </a:p>
      </dsp:txBody>
      <dsp:txXfrm>
        <a:off x="8598648" y="636969"/>
        <a:ext cx="2964497" cy="1437525"/>
      </dsp:txXfrm>
    </dsp:sp>
    <dsp:sp modelId="{4F641828-207A-334D-B4CA-6511B68DC23C}">
      <dsp:nvSpPr>
        <dsp:cNvPr id="0" name=""/>
        <dsp:cNvSpPr/>
      </dsp:nvSpPr>
      <dsp:spPr>
        <a:xfrm rot="2142401">
          <a:off x="2915427" y="2641984"/>
          <a:ext cx="1504377" cy="61523"/>
        </a:xfrm>
        <a:custGeom>
          <a:avLst/>
          <a:gdLst/>
          <a:ahLst/>
          <a:cxnLst/>
          <a:rect l="0" t="0" r="0" b="0"/>
          <a:pathLst>
            <a:path>
              <a:moveTo>
                <a:pt x="0" y="30761"/>
              </a:moveTo>
              <a:lnTo>
                <a:pt x="1504377" y="30761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30006" y="2635136"/>
        <a:ext cx="75218" cy="75218"/>
      </dsp:txXfrm>
    </dsp:sp>
    <dsp:sp modelId="{19BC4892-70BB-C942-B10F-511112398AD6}">
      <dsp:nvSpPr>
        <dsp:cNvPr id="0" name=""/>
        <dsp:cNvSpPr/>
      </dsp:nvSpPr>
      <dsp:spPr>
        <a:xfrm>
          <a:off x="4278404" y="2348264"/>
          <a:ext cx="3053943" cy="1526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Internal Attribution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323127" y="2392987"/>
        <a:ext cx="2964497" cy="1437525"/>
      </dsp:txXfrm>
    </dsp:sp>
    <dsp:sp modelId="{CD1379E8-BF5A-C242-9443-D3E9FECD3E5E}">
      <dsp:nvSpPr>
        <dsp:cNvPr id="0" name=""/>
        <dsp:cNvSpPr/>
      </dsp:nvSpPr>
      <dsp:spPr>
        <a:xfrm>
          <a:off x="7332348" y="3080988"/>
          <a:ext cx="1221577" cy="61523"/>
        </a:xfrm>
        <a:custGeom>
          <a:avLst/>
          <a:gdLst/>
          <a:ahLst/>
          <a:cxnLst/>
          <a:rect l="0" t="0" r="0" b="0"/>
          <a:pathLst>
            <a:path>
              <a:moveTo>
                <a:pt x="0" y="30761"/>
              </a:moveTo>
              <a:lnTo>
                <a:pt x="1221577" y="30761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912597" y="3081210"/>
        <a:ext cx="61078" cy="61078"/>
      </dsp:txXfrm>
    </dsp:sp>
    <dsp:sp modelId="{6AA0D4F7-5142-D748-9C19-BBF469AB0EB6}">
      <dsp:nvSpPr>
        <dsp:cNvPr id="0" name=""/>
        <dsp:cNvSpPr/>
      </dsp:nvSpPr>
      <dsp:spPr>
        <a:xfrm>
          <a:off x="8553925" y="2348264"/>
          <a:ext cx="3053943" cy="1526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chemeClr val="tx1"/>
              </a:solidFill>
            </a:rPr>
            <a:t>Memberikan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instruksi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lebih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detil</a:t>
          </a:r>
          <a:r>
            <a:rPr lang="en-US" sz="2100" b="1" kern="1200" dirty="0" smtClean="0">
              <a:solidFill>
                <a:schemeClr val="tx1"/>
              </a:solidFill>
            </a:rPr>
            <a:t>, </a:t>
          </a:r>
          <a:r>
            <a:rPr lang="en-US" sz="2100" b="1" kern="1200" dirty="0" err="1" smtClean="0">
              <a:solidFill>
                <a:schemeClr val="tx1"/>
              </a:solidFill>
            </a:rPr>
            <a:t>lebih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ketat</a:t>
          </a:r>
          <a:r>
            <a:rPr lang="en-US" sz="2100" b="1" kern="1200" dirty="0" smtClean="0">
              <a:solidFill>
                <a:schemeClr val="tx1"/>
              </a:solidFill>
            </a:rPr>
            <a:t> </a:t>
          </a:r>
          <a:r>
            <a:rPr lang="en-US" sz="2100" b="1" kern="1200" dirty="0" err="1" smtClean="0">
              <a:solidFill>
                <a:schemeClr val="tx1"/>
              </a:solidFill>
            </a:rPr>
            <a:t>mengawasi</a:t>
          </a:r>
          <a:r>
            <a:rPr lang="en-US" sz="2100" b="1" kern="1200" dirty="0" smtClean="0">
              <a:solidFill>
                <a:schemeClr val="tx1"/>
              </a:solidFill>
            </a:rPr>
            <a:t>, </a:t>
          </a:r>
          <a:r>
            <a:rPr lang="en-US" sz="2100" b="1" i="1" kern="1200" dirty="0" smtClean="0">
              <a:solidFill>
                <a:schemeClr val="tx1"/>
              </a:solidFill>
            </a:rPr>
            <a:t>coaching</a:t>
          </a:r>
          <a:r>
            <a:rPr lang="en-US" sz="2100" b="1" i="0" kern="1200" dirty="0" smtClean="0">
              <a:solidFill>
                <a:schemeClr val="tx1"/>
              </a:solidFill>
            </a:rPr>
            <a:t>,</a:t>
          </a:r>
          <a:r>
            <a:rPr lang="en-US" sz="2100" b="1" i="0" kern="1200" baseline="0" dirty="0" smtClean="0">
              <a:solidFill>
                <a:schemeClr val="tx1"/>
              </a:solidFill>
            </a:rPr>
            <a:t> </a:t>
          </a:r>
          <a:r>
            <a:rPr lang="en-US" sz="2100" b="1" i="1" kern="1200" baseline="0" dirty="0" smtClean="0">
              <a:solidFill>
                <a:schemeClr val="tx1"/>
              </a:solidFill>
            </a:rPr>
            <a:t>punishment</a:t>
          </a:r>
          <a:endParaRPr lang="en-US" sz="2100" b="1" kern="1200" dirty="0">
            <a:solidFill>
              <a:schemeClr val="tx1"/>
            </a:solidFill>
          </a:endParaRPr>
        </a:p>
      </dsp:txBody>
      <dsp:txXfrm>
        <a:off x="8598648" y="2392987"/>
        <a:ext cx="2964497" cy="1437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DYADIC RELATIONS, ATTRIBUTIONS, AND FOLLOWERSHIP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Rizty</a:t>
            </a:r>
            <a:r>
              <a:rPr lang="en-US" dirty="0" smtClean="0"/>
              <a:t> </a:t>
            </a:r>
            <a:r>
              <a:rPr lang="en-US" dirty="0" err="1" smtClean="0"/>
              <a:t>Desta</a:t>
            </a:r>
            <a:r>
              <a:rPr lang="en-US" dirty="0" smtClean="0"/>
              <a:t> </a:t>
            </a:r>
            <a:r>
              <a:rPr lang="en-US" dirty="0" err="1" smtClean="0"/>
              <a:t>Mahestri</a:t>
            </a:r>
            <a:r>
              <a:rPr lang="en-US" dirty="0" smtClean="0"/>
              <a:t>, </a:t>
            </a:r>
            <a:r>
              <a:rPr lang="en-US" dirty="0" err="1" smtClean="0"/>
              <a:t>M.Psi</a:t>
            </a:r>
            <a:r>
              <a:rPr lang="en-US" dirty="0" smtClean="0"/>
              <a:t>., </a:t>
            </a:r>
            <a:r>
              <a:rPr lang="en-US" dirty="0" err="1" smtClean="0"/>
              <a:t>Psikolog</a:t>
            </a:r>
            <a:r>
              <a:rPr lang="en-US" dirty="0" smtClean="0"/>
              <a:t> – </a:t>
            </a:r>
            <a:r>
              <a:rPr lang="en-US" dirty="0" err="1" smtClean="0"/>
              <a:t>Fakultas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Medan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173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ATTRIBUTIONS THEORY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055541"/>
              </p:ext>
            </p:extLst>
          </p:nvPr>
        </p:nvGraphicFramePr>
        <p:xfrm>
          <a:off x="1066800" y="2103438"/>
          <a:ext cx="10058400" cy="4535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68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/>
              <a:t>ATTRIBUTIONS THEORY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164044"/>
              </p:ext>
            </p:extLst>
          </p:nvPr>
        </p:nvGraphicFramePr>
        <p:xfrm>
          <a:off x="255181" y="2103438"/>
          <a:ext cx="11717079" cy="446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25562" y="3737014"/>
            <a:ext cx="3636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Menggambarkan</a:t>
            </a:r>
            <a:r>
              <a:rPr lang="en-US" b="1" dirty="0" smtClean="0"/>
              <a:t> </a:t>
            </a:r>
            <a:r>
              <a:rPr lang="en-US" b="1" dirty="0" err="1" smtClean="0"/>
              <a:t>reaksi</a:t>
            </a:r>
            <a:r>
              <a:rPr lang="en-US" b="1" dirty="0" smtClean="0"/>
              <a:t> manager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i="1" dirty="0" smtClean="0"/>
              <a:t>poor performance </a:t>
            </a:r>
            <a:r>
              <a:rPr lang="en-US" b="1" dirty="0" smtClean="0"/>
              <a:t>yang </a:t>
            </a:r>
            <a:r>
              <a:rPr lang="en-US" b="1" dirty="0" err="1" smtClean="0"/>
              <a:t>ditampilkan</a:t>
            </a:r>
            <a:r>
              <a:rPr lang="en-US" b="1" dirty="0" smtClean="0"/>
              <a:t> </a:t>
            </a:r>
            <a:r>
              <a:rPr lang="en-US" b="1" dirty="0" err="1" smtClean="0"/>
              <a:t>karyawan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889898" y="4337178"/>
            <a:ext cx="1169581" cy="149762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63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Two-Stage Attribution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94505"/>
            <a:ext cx="10058400" cy="39319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3000" b="1" dirty="0" smtClean="0"/>
              <a:t>“Managers </a:t>
            </a:r>
            <a:r>
              <a:rPr lang="en-US" sz="3000" b="1" dirty="0">
                <a:solidFill>
                  <a:srgbClr val="FF0000"/>
                </a:solidFill>
              </a:rPr>
              <a:t>attribute the major cause </a:t>
            </a:r>
            <a:r>
              <a:rPr lang="en-US" sz="3000" b="1" dirty="0"/>
              <a:t>of poor performance either to something </a:t>
            </a:r>
            <a:r>
              <a:rPr lang="en-US" sz="3000" b="1" dirty="0">
                <a:solidFill>
                  <a:srgbClr val="FF0000"/>
                </a:solidFill>
              </a:rPr>
              <a:t>internal to the subordinate </a:t>
            </a:r>
            <a:r>
              <a:rPr lang="en-US" sz="3000" b="1" dirty="0"/>
              <a:t>(e.g., lack of effort or ability) or to </a:t>
            </a:r>
            <a:r>
              <a:rPr lang="en-US" sz="3000" b="1" dirty="0">
                <a:solidFill>
                  <a:srgbClr val="FF0000"/>
                </a:solidFill>
              </a:rPr>
              <a:t>external problems beyond the subordinate’s control </a:t>
            </a:r>
            <a:r>
              <a:rPr lang="en-US" sz="3000" b="1" dirty="0"/>
              <a:t>(e.g., the task had inherent obstacles, resources were inadequate, information was insufficient, other people failed to provide necessary </a:t>
            </a:r>
            <a:r>
              <a:rPr lang="en-US" sz="3000" b="1" dirty="0" smtClean="0"/>
              <a:t>support</a:t>
            </a:r>
            <a:r>
              <a:rPr lang="en-US" sz="3000" b="1" dirty="0"/>
              <a:t>, or it was just plain bad luck</a:t>
            </a:r>
            <a:r>
              <a:rPr lang="en-US" sz="3000" b="1" dirty="0" smtClean="0"/>
              <a:t>)” </a:t>
            </a:r>
            <a:endParaRPr lang="en-US" sz="3000" b="1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81007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/>
              <a:t>Two-Stage Attribution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6000" b="1" dirty="0" smtClean="0"/>
              <a:t>“The </a:t>
            </a:r>
            <a:r>
              <a:rPr lang="en-US" sz="6000" b="1" dirty="0"/>
              <a:t>type of attribution made by a manager influences the response to the </a:t>
            </a:r>
            <a:r>
              <a:rPr lang="en-US" sz="6000" b="1" dirty="0" smtClean="0"/>
              <a:t>problem”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1117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/>
              <a:t>Two-Stage Attribution Model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85255"/>
              </p:ext>
            </p:extLst>
          </p:nvPr>
        </p:nvGraphicFramePr>
        <p:xfrm>
          <a:off x="318977" y="2103438"/>
          <a:ext cx="11610753" cy="446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02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Research on Attributions &amp; LMX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3800" b="1" dirty="0" smtClean="0"/>
              <a:t>“Leaders </a:t>
            </a:r>
            <a:r>
              <a:rPr lang="en-US" sz="3800" b="1" dirty="0"/>
              <a:t>appear to be </a:t>
            </a:r>
            <a:r>
              <a:rPr lang="en-US" sz="3800" b="1" dirty="0">
                <a:solidFill>
                  <a:srgbClr val="FF0000"/>
                </a:solidFill>
              </a:rPr>
              <a:t>less critical in evaluating the </a:t>
            </a:r>
            <a:r>
              <a:rPr lang="en-US" sz="3800" b="1" dirty="0" smtClean="0">
                <a:solidFill>
                  <a:srgbClr val="FF0000"/>
                </a:solidFill>
              </a:rPr>
              <a:t>performance </a:t>
            </a:r>
            <a:r>
              <a:rPr lang="en-US" sz="3800" b="1" dirty="0"/>
              <a:t>of subordinates with whom they have established a </a:t>
            </a:r>
            <a:r>
              <a:rPr lang="en-US" sz="3800" b="1" dirty="0">
                <a:solidFill>
                  <a:srgbClr val="FF0000"/>
                </a:solidFill>
              </a:rPr>
              <a:t>high-exchange relationship </a:t>
            </a:r>
            <a:r>
              <a:rPr lang="en-US" sz="3800" b="1" dirty="0"/>
              <a:t>(Duarte, Goodson, &amp; </a:t>
            </a:r>
            <a:r>
              <a:rPr lang="en-US" sz="3800" b="1" dirty="0" err="1"/>
              <a:t>Klich</a:t>
            </a:r>
            <a:r>
              <a:rPr lang="en-US" sz="3800" b="1" dirty="0"/>
              <a:t>, 1994; </a:t>
            </a:r>
            <a:r>
              <a:rPr lang="en-US" sz="3800" b="1" dirty="0" err="1"/>
              <a:t>Heneman</a:t>
            </a:r>
            <a:r>
              <a:rPr lang="en-US" sz="3800" b="1" dirty="0"/>
              <a:t>, Greenberger, &amp; </a:t>
            </a:r>
            <a:r>
              <a:rPr lang="en-US" sz="3800" b="1" dirty="0" err="1"/>
              <a:t>Anonyuo</a:t>
            </a:r>
            <a:r>
              <a:rPr lang="en-US" sz="3800" b="1" dirty="0"/>
              <a:t>, 1989</a:t>
            </a:r>
            <a:r>
              <a:rPr lang="en-US" sz="3800" b="1" dirty="0" smtClean="0"/>
              <a:t>)”</a:t>
            </a:r>
            <a:endParaRPr lang="en-US" sz="38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6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/>
              <a:t>Research on Attributions &amp; LMX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51975"/>
            <a:ext cx="10058400" cy="39319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4500" b="1" dirty="0" smtClean="0"/>
              <a:t>“In </a:t>
            </a:r>
            <a:r>
              <a:rPr lang="en-US" sz="4500" b="1" dirty="0"/>
              <a:t>contrast, poor </a:t>
            </a:r>
            <a:r>
              <a:rPr lang="en-US" sz="4500" b="1" dirty="0" smtClean="0"/>
              <a:t>performance </a:t>
            </a:r>
            <a:r>
              <a:rPr lang="en-US" sz="4500" b="1" dirty="0"/>
              <a:t>is attributed to </a:t>
            </a:r>
            <a:r>
              <a:rPr lang="en-US" sz="4500" b="1" dirty="0">
                <a:solidFill>
                  <a:srgbClr val="FF0000"/>
                </a:solidFill>
              </a:rPr>
              <a:t>external causes for a high-exchange member </a:t>
            </a:r>
            <a:r>
              <a:rPr lang="en-US" sz="4500" b="1" dirty="0"/>
              <a:t>and to </a:t>
            </a:r>
            <a:r>
              <a:rPr lang="en-US" sz="4500" b="1" dirty="0">
                <a:solidFill>
                  <a:srgbClr val="FF0000"/>
                </a:solidFill>
              </a:rPr>
              <a:t>internal causes for a low-exchange </a:t>
            </a:r>
            <a:r>
              <a:rPr lang="en-US" sz="4500" b="1" dirty="0" smtClean="0">
                <a:solidFill>
                  <a:srgbClr val="FF0000"/>
                </a:solidFill>
              </a:rPr>
              <a:t>member</a:t>
            </a:r>
            <a:r>
              <a:rPr lang="en-US" sz="4500" b="1" dirty="0" smtClean="0"/>
              <a:t>”</a:t>
            </a:r>
            <a:endParaRPr lang="en-US" sz="4500" b="1" dirty="0"/>
          </a:p>
        </p:txBody>
      </p:sp>
    </p:spTree>
    <p:extLst>
      <p:ext uri="{BB962C8B-B14F-4D97-AF65-F5344CB8AC3E}">
        <p14:creationId xmlns:p14="http://schemas.microsoft.com/office/powerpoint/2010/main" val="136328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FOLLOWER ATTRIBUTIONS ABOUT LEADERS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541724"/>
              </p:ext>
            </p:extLst>
          </p:nvPr>
        </p:nvGraphicFramePr>
        <p:xfrm>
          <a:off x="1066800" y="2103438"/>
          <a:ext cx="10058400" cy="4510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9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FOLLOWER ATTRIBUTIONS ABOUT LEADERS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0853"/>
              </p:ext>
            </p:extLst>
          </p:nvPr>
        </p:nvGraphicFramePr>
        <p:xfrm>
          <a:off x="-1204333" y="2103438"/>
          <a:ext cx="14875727" cy="4475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IMPRESSION MANAGEMENT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914489"/>
              </p:ext>
            </p:extLst>
          </p:nvPr>
        </p:nvGraphicFramePr>
        <p:xfrm>
          <a:off x="245327" y="2103438"/>
          <a:ext cx="11686478" cy="4475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1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/>
              <a:t>HUBUNGAN DIADIK (</a:t>
            </a:r>
            <a:r>
              <a:rPr lang="en-US" sz="6000" b="1" i="1" dirty="0" smtClean="0"/>
              <a:t>dyadic relations)?</a:t>
            </a:r>
            <a:endParaRPr lang="en-US" sz="6000" b="1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70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4 Impression Management Tactics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093984"/>
              </p:ext>
            </p:extLst>
          </p:nvPr>
        </p:nvGraphicFramePr>
        <p:xfrm>
          <a:off x="1066800" y="2103438"/>
          <a:ext cx="10058400" cy="4475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33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4 Impression Management Tactics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807479"/>
              </p:ext>
            </p:extLst>
          </p:nvPr>
        </p:nvGraphicFramePr>
        <p:xfrm>
          <a:off x="1066800" y="2103438"/>
          <a:ext cx="10058400" cy="4475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15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SELF-MANAGEMENT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842924"/>
              </p:ext>
            </p:extLst>
          </p:nvPr>
        </p:nvGraphicFramePr>
        <p:xfrm>
          <a:off x="0" y="2103438"/>
          <a:ext cx="12192000" cy="4564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589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SELF-MANAGEMENT STARTEGIES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103438"/>
            <a:ext cx="10058400" cy="4453479"/>
          </a:xfrm>
        </p:spPr>
      </p:pic>
    </p:spTree>
    <p:extLst>
      <p:ext uri="{BB962C8B-B14F-4D97-AF65-F5344CB8AC3E}">
        <p14:creationId xmlns:p14="http://schemas.microsoft.com/office/powerpoint/2010/main" val="28042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97480"/>
            <a:ext cx="10058400" cy="1371600"/>
          </a:xfrm>
          <a:solidFill>
            <a:srgbClr val="CAA1EC"/>
          </a:solidFill>
        </p:spPr>
        <p:txBody>
          <a:bodyPr/>
          <a:lstStyle/>
          <a:p>
            <a:pPr algn="ctr"/>
            <a:r>
              <a:rPr lang="en-US" b="1" dirty="0" smtClean="0"/>
              <a:t>TERIMA KASIH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794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DYADIC RELATIONS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982507"/>
              </p:ext>
            </p:extLst>
          </p:nvPr>
        </p:nvGraphicFramePr>
        <p:xfrm>
          <a:off x="1066800" y="2103438"/>
          <a:ext cx="10058400" cy="445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313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/>
          <a:lstStyle/>
          <a:p>
            <a:r>
              <a:rPr lang="en-US" b="1" dirty="0" smtClean="0"/>
              <a:t>DYADIC RELATIONS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3600" b="1" dirty="0" smtClean="0"/>
              <a:t>“Most </a:t>
            </a:r>
            <a:r>
              <a:rPr lang="en-US" sz="3600" b="1" dirty="0"/>
              <a:t>of the early theory and research on leadership behavior did not consider how much leaders vary their behavior with different </a:t>
            </a:r>
            <a:r>
              <a:rPr lang="en-US" sz="3600" b="1" dirty="0" smtClean="0"/>
              <a:t>subordinates”</a:t>
            </a:r>
            <a:endParaRPr lang="en-US" sz="3600" b="1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/>
          </a:p>
          <a:p>
            <a:pPr marL="0" indent="0" algn="ctr">
              <a:spcBef>
                <a:spcPts val="0"/>
              </a:spcBef>
              <a:buClrTx/>
              <a:buNone/>
            </a:pPr>
            <a:r>
              <a:rPr lang="en-US" sz="3600" b="1" dirty="0" smtClean="0"/>
              <a:t>“...dyadic </a:t>
            </a:r>
            <a:r>
              <a:rPr lang="en-US" sz="3600" b="1" dirty="0"/>
              <a:t>relationships are </a:t>
            </a:r>
            <a:r>
              <a:rPr lang="en-US" sz="3600" b="1" dirty="0">
                <a:solidFill>
                  <a:srgbClr val="FF0000"/>
                </a:solidFill>
              </a:rPr>
              <a:t>not identical </a:t>
            </a:r>
            <a:r>
              <a:rPr lang="en-US" sz="3600" b="1" dirty="0"/>
              <a:t>for all of a leader’s direct </a:t>
            </a:r>
            <a:r>
              <a:rPr lang="en-US" sz="3600" b="1" dirty="0" smtClean="0"/>
              <a:t>subordinates</a:t>
            </a:r>
            <a:r>
              <a:rPr lang="is-IS" sz="3600" b="1" dirty="0" smtClean="0"/>
              <a:t>…”</a:t>
            </a:r>
            <a:endParaRPr lang="en-US" sz="36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2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LEADER-MEMBER EXCHANGE THEORY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287565"/>
              </p:ext>
            </p:extLst>
          </p:nvPr>
        </p:nvGraphicFramePr>
        <p:xfrm>
          <a:off x="1066800" y="2103438"/>
          <a:ext cx="10058400" cy="4535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148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LEADER-MEMBER EXCHANGE THEORY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22791"/>
              </p:ext>
            </p:extLst>
          </p:nvPr>
        </p:nvGraphicFramePr>
        <p:xfrm>
          <a:off x="-397565" y="2103438"/>
          <a:ext cx="13020261" cy="4496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99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LEADER-MEMBER EXCHANGE THEORY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182518"/>
              </p:ext>
            </p:extLst>
          </p:nvPr>
        </p:nvGraphicFramePr>
        <p:xfrm>
          <a:off x="1066800" y="2103438"/>
          <a:ext cx="10058400" cy="447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532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LEADER-MEMBER EXCHANGE THEORY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453001"/>
              </p:ext>
            </p:extLst>
          </p:nvPr>
        </p:nvGraphicFramePr>
        <p:xfrm>
          <a:off x="1066800" y="2103438"/>
          <a:ext cx="10058400" cy="447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182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AA1E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REVISION of LEADER-MEMBER </a:t>
            </a:r>
            <a:r>
              <a:rPr lang="en-US" b="1" dirty="0"/>
              <a:t>EXCHANGE THEORY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739572"/>
              </p:ext>
            </p:extLst>
          </p:nvPr>
        </p:nvGraphicFramePr>
        <p:xfrm>
          <a:off x="1066800" y="2103438"/>
          <a:ext cx="10058400" cy="475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36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Custom 3">
      <a:dk1>
        <a:srgbClr val="000000"/>
      </a:dk1>
      <a:lt1>
        <a:srgbClr val="FFFFFF"/>
      </a:lt1>
      <a:dk2>
        <a:srgbClr val="454551"/>
      </a:dk2>
      <a:lt2>
        <a:srgbClr val="D8D9DC"/>
      </a:lt2>
      <a:accent1>
        <a:srgbClr val="E696C6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308</TotalTime>
  <Words>575</Words>
  <Application>Microsoft Office PowerPoint</Application>
  <PresentationFormat>Widescreen</PresentationFormat>
  <Paragraphs>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Century Gothic</vt:lpstr>
      <vt:lpstr>Garamond</vt:lpstr>
      <vt:lpstr>Wingdings</vt:lpstr>
      <vt:lpstr>Savon</vt:lpstr>
      <vt:lpstr>DYADIC RELATIONS, ATTRIBUTIONS, AND FOLLOWERSHIP</vt:lpstr>
      <vt:lpstr>HUBUNGAN DIADIK (dyadic relations)?</vt:lpstr>
      <vt:lpstr>DYADIC RELATIONS</vt:lpstr>
      <vt:lpstr>DYADIC RELATIONS</vt:lpstr>
      <vt:lpstr>LEADER-MEMBER EXCHANGE THEORY</vt:lpstr>
      <vt:lpstr>LEADER-MEMBER EXCHANGE THEORY</vt:lpstr>
      <vt:lpstr>LEADER-MEMBER EXCHANGE THEORY</vt:lpstr>
      <vt:lpstr>LEADER-MEMBER EXCHANGE THEORY</vt:lpstr>
      <vt:lpstr>REVISION of LEADER-MEMBER EXCHANGE THEORY</vt:lpstr>
      <vt:lpstr>ATTRIBUTIONS THEORY</vt:lpstr>
      <vt:lpstr>ATTRIBUTIONS THEORY</vt:lpstr>
      <vt:lpstr>Two-Stage Attribution Model</vt:lpstr>
      <vt:lpstr>Two-Stage Attribution Model</vt:lpstr>
      <vt:lpstr>Two-Stage Attribution Model</vt:lpstr>
      <vt:lpstr>Research on Attributions &amp; LMX</vt:lpstr>
      <vt:lpstr>Research on Attributions &amp; LMX</vt:lpstr>
      <vt:lpstr>FOLLOWER ATTRIBUTIONS ABOUT LEADERS</vt:lpstr>
      <vt:lpstr>FOLLOWER ATTRIBUTIONS ABOUT LEADERS</vt:lpstr>
      <vt:lpstr>IMPRESSION MANAGEMENT</vt:lpstr>
      <vt:lpstr>4 Impression Management Tactics</vt:lpstr>
      <vt:lpstr>4 Impression Management Tactics</vt:lpstr>
      <vt:lpstr>SELF-MANAGEMENT</vt:lpstr>
      <vt:lpstr>SELF-MANAGEMENT STARTEGIES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DYADIC RELATIONS, ATTRIBUTIONS, AND FOLLOWERSHIP</dc:title>
  <dc:creator>Microsoft Office User</dc:creator>
  <cp:lastModifiedBy>UMA</cp:lastModifiedBy>
  <cp:revision>48</cp:revision>
  <dcterms:created xsi:type="dcterms:W3CDTF">2019-04-09T17:04:40Z</dcterms:created>
  <dcterms:modified xsi:type="dcterms:W3CDTF">2020-07-29T01:40:04Z</dcterms:modified>
</cp:coreProperties>
</file>