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256" r:id="rId2"/>
    <p:sldId id="291" r:id="rId3"/>
    <p:sldId id="257" r:id="rId4"/>
    <p:sldId id="258" r:id="rId5"/>
    <p:sldId id="259" r:id="rId6"/>
    <p:sldId id="260" r:id="rId7"/>
    <p:sldId id="261" r:id="rId8"/>
    <p:sldId id="263" r:id="rId9"/>
    <p:sldId id="267" r:id="rId10"/>
    <p:sldId id="268" r:id="rId11"/>
    <p:sldId id="269" r:id="rId12"/>
    <p:sldId id="270" r:id="rId13"/>
    <p:sldId id="271" r:id="rId14"/>
    <p:sldId id="272" r:id="rId15"/>
    <p:sldId id="273" r:id="rId16"/>
    <p:sldId id="274" r:id="rId17"/>
    <p:sldId id="278" r:id="rId18"/>
    <p:sldId id="279" r:id="rId19"/>
    <p:sldId id="275" r:id="rId20"/>
    <p:sldId id="284" r:id="rId21"/>
    <p:sldId id="285" r:id="rId22"/>
    <p:sldId id="286" r:id="rId23"/>
    <p:sldId id="287" r:id="rId24"/>
    <p:sldId id="288" r:id="rId25"/>
    <p:sldId id="289" r:id="rId26"/>
    <p:sldId id="290"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737"/>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BE679-C60A-8843-AD63-ADAA023D8352}" type="doc">
      <dgm:prSet loTypeId="urn:microsoft.com/office/officeart/2005/8/layout/equation2" loCatId="" qsTypeId="urn:microsoft.com/office/officeart/2005/8/quickstyle/simple4" qsCatId="simple" csTypeId="urn:microsoft.com/office/officeart/2005/8/colors/accent1_2" csCatId="accent1" phldr="1"/>
      <dgm:spPr/>
    </dgm:pt>
    <dgm:pt modelId="{B3A3C121-6D43-4C4B-9848-3644196930EA}">
      <dgm:prSet phldrT="[Text]"/>
      <dgm:spPr/>
      <dgm:t>
        <a:bodyPr/>
        <a:lstStyle/>
        <a:p>
          <a:r>
            <a:rPr lang="en-US" dirty="0" smtClean="0"/>
            <a:t>CONSIDERATION</a:t>
          </a:r>
          <a:endParaRPr lang="en-US" dirty="0"/>
        </a:p>
      </dgm:t>
    </dgm:pt>
    <dgm:pt modelId="{F2246988-70DD-894E-8FC3-9899F0781579}" type="parTrans" cxnId="{632214AB-EFBB-B746-B481-6C2DFA4AAC4B}">
      <dgm:prSet/>
      <dgm:spPr/>
      <dgm:t>
        <a:bodyPr/>
        <a:lstStyle/>
        <a:p>
          <a:endParaRPr lang="en-US"/>
        </a:p>
      </dgm:t>
    </dgm:pt>
    <dgm:pt modelId="{484BBDC1-697D-6541-9ECC-B558DEB3F0A7}" type="sibTrans" cxnId="{632214AB-EFBB-B746-B481-6C2DFA4AAC4B}">
      <dgm:prSet/>
      <dgm:spPr/>
      <dgm:t>
        <a:bodyPr/>
        <a:lstStyle/>
        <a:p>
          <a:endParaRPr lang="en-US"/>
        </a:p>
      </dgm:t>
    </dgm:pt>
    <dgm:pt modelId="{811A4F0D-CEAE-1349-8647-F7D382D43A65}">
      <dgm:prSet phldrT="[Text]"/>
      <dgm:spPr/>
      <dgm:t>
        <a:bodyPr/>
        <a:lstStyle/>
        <a:p>
          <a:r>
            <a:rPr lang="en-US" dirty="0" smtClean="0"/>
            <a:t>INITIATING STRUCTURE</a:t>
          </a:r>
          <a:endParaRPr lang="en-US" dirty="0"/>
        </a:p>
      </dgm:t>
    </dgm:pt>
    <dgm:pt modelId="{07F8ADE1-9398-7149-A421-BC4CCE2C2E17}" type="parTrans" cxnId="{C43DA4F8-8D21-F242-B294-437239D82903}">
      <dgm:prSet/>
      <dgm:spPr/>
      <dgm:t>
        <a:bodyPr/>
        <a:lstStyle/>
        <a:p>
          <a:endParaRPr lang="en-US"/>
        </a:p>
      </dgm:t>
    </dgm:pt>
    <dgm:pt modelId="{75C6EB60-C813-3A4B-9942-928F2585FE97}" type="sibTrans" cxnId="{C43DA4F8-8D21-F242-B294-437239D82903}">
      <dgm:prSet/>
      <dgm:spPr/>
      <dgm:t>
        <a:bodyPr/>
        <a:lstStyle/>
        <a:p>
          <a:endParaRPr lang="en-US"/>
        </a:p>
      </dgm:t>
    </dgm:pt>
    <dgm:pt modelId="{F7C8F085-6244-1149-BDC4-41A3182AC62B}">
      <dgm:prSet phldrT="[Text]"/>
      <dgm:spPr/>
      <dgm:t>
        <a:bodyPr/>
        <a:lstStyle/>
        <a:p>
          <a:r>
            <a:rPr lang="en-US" dirty="0" smtClean="0"/>
            <a:t>Subordinates perceived their supervisor’s behavior</a:t>
          </a:r>
          <a:endParaRPr lang="en-US" dirty="0"/>
        </a:p>
      </dgm:t>
    </dgm:pt>
    <dgm:pt modelId="{B62CB9A7-59EA-7D47-BD3C-9A53919F254D}" type="parTrans" cxnId="{7C5F0B40-F29D-5C43-98E7-63BF83F28B46}">
      <dgm:prSet/>
      <dgm:spPr/>
      <dgm:t>
        <a:bodyPr/>
        <a:lstStyle/>
        <a:p>
          <a:endParaRPr lang="en-US"/>
        </a:p>
      </dgm:t>
    </dgm:pt>
    <dgm:pt modelId="{2A9E48B7-D4D5-A048-9301-CEB834905D51}" type="sibTrans" cxnId="{7C5F0B40-F29D-5C43-98E7-63BF83F28B46}">
      <dgm:prSet/>
      <dgm:spPr/>
      <dgm:t>
        <a:bodyPr/>
        <a:lstStyle/>
        <a:p>
          <a:endParaRPr lang="en-US"/>
        </a:p>
      </dgm:t>
    </dgm:pt>
    <dgm:pt modelId="{1F7F0D5B-F83A-2A41-A438-78EB731AA23C}" type="pres">
      <dgm:prSet presAssocID="{0E0BE679-C60A-8843-AD63-ADAA023D8352}" presName="Name0" presStyleCnt="0">
        <dgm:presLayoutVars>
          <dgm:dir/>
          <dgm:resizeHandles val="exact"/>
        </dgm:presLayoutVars>
      </dgm:prSet>
      <dgm:spPr/>
    </dgm:pt>
    <dgm:pt modelId="{F9AAC2FE-B341-BC41-BE73-1C4ABAA7BF54}" type="pres">
      <dgm:prSet presAssocID="{0E0BE679-C60A-8843-AD63-ADAA023D8352}" presName="vNodes" presStyleCnt="0"/>
      <dgm:spPr/>
    </dgm:pt>
    <dgm:pt modelId="{B65E22ED-7D8D-0B45-AC3F-EE4841895A38}" type="pres">
      <dgm:prSet presAssocID="{B3A3C121-6D43-4C4B-9848-3644196930EA}" presName="node" presStyleLbl="node1" presStyleIdx="0" presStyleCnt="3" custScaleX="280466">
        <dgm:presLayoutVars>
          <dgm:bulletEnabled val="1"/>
        </dgm:presLayoutVars>
      </dgm:prSet>
      <dgm:spPr/>
      <dgm:t>
        <a:bodyPr/>
        <a:lstStyle/>
        <a:p>
          <a:endParaRPr lang="en-US"/>
        </a:p>
      </dgm:t>
    </dgm:pt>
    <dgm:pt modelId="{4FA5B0CE-F5C6-F54F-AB43-2343066C7B16}" type="pres">
      <dgm:prSet presAssocID="{484BBDC1-697D-6541-9ECC-B558DEB3F0A7}" presName="spacerT" presStyleCnt="0"/>
      <dgm:spPr/>
    </dgm:pt>
    <dgm:pt modelId="{0E018E82-0144-7C46-9715-DD5C514AEBA3}" type="pres">
      <dgm:prSet presAssocID="{484BBDC1-697D-6541-9ECC-B558DEB3F0A7}" presName="sibTrans" presStyleLbl="sibTrans2D1" presStyleIdx="0" presStyleCnt="2"/>
      <dgm:spPr/>
      <dgm:t>
        <a:bodyPr/>
        <a:lstStyle/>
        <a:p>
          <a:endParaRPr lang="en-US"/>
        </a:p>
      </dgm:t>
    </dgm:pt>
    <dgm:pt modelId="{0BB39AC3-AE8F-FC43-B16E-7B36BDAEAF57}" type="pres">
      <dgm:prSet presAssocID="{484BBDC1-697D-6541-9ECC-B558DEB3F0A7}" presName="spacerB" presStyleCnt="0"/>
      <dgm:spPr/>
    </dgm:pt>
    <dgm:pt modelId="{A278578F-4530-EC4F-B975-7D41DA47171E}" type="pres">
      <dgm:prSet presAssocID="{811A4F0D-CEAE-1349-8647-F7D382D43A65}" presName="node" presStyleLbl="node1" presStyleIdx="1" presStyleCnt="3" custScaleX="280466">
        <dgm:presLayoutVars>
          <dgm:bulletEnabled val="1"/>
        </dgm:presLayoutVars>
      </dgm:prSet>
      <dgm:spPr/>
      <dgm:t>
        <a:bodyPr/>
        <a:lstStyle/>
        <a:p>
          <a:endParaRPr lang="en-US"/>
        </a:p>
      </dgm:t>
    </dgm:pt>
    <dgm:pt modelId="{14BC9E21-F711-5C49-88C7-7EDD9A8EF380}" type="pres">
      <dgm:prSet presAssocID="{0E0BE679-C60A-8843-AD63-ADAA023D8352}" presName="sibTransLast" presStyleLbl="sibTrans2D1" presStyleIdx="1" presStyleCnt="2"/>
      <dgm:spPr/>
      <dgm:t>
        <a:bodyPr/>
        <a:lstStyle/>
        <a:p>
          <a:endParaRPr lang="en-US"/>
        </a:p>
      </dgm:t>
    </dgm:pt>
    <dgm:pt modelId="{40017648-7997-BF48-B6D8-5213E36C8C83}" type="pres">
      <dgm:prSet presAssocID="{0E0BE679-C60A-8843-AD63-ADAA023D8352}" presName="connectorText" presStyleLbl="sibTrans2D1" presStyleIdx="1" presStyleCnt="2"/>
      <dgm:spPr/>
      <dgm:t>
        <a:bodyPr/>
        <a:lstStyle/>
        <a:p>
          <a:endParaRPr lang="en-US"/>
        </a:p>
      </dgm:t>
    </dgm:pt>
    <dgm:pt modelId="{8C9AAAF5-4876-0148-8C4A-1A61D0271E8A}" type="pres">
      <dgm:prSet presAssocID="{0E0BE679-C60A-8843-AD63-ADAA023D8352}" presName="lastNode" presStyleLbl="node1" presStyleIdx="2" presStyleCnt="3">
        <dgm:presLayoutVars>
          <dgm:bulletEnabled val="1"/>
        </dgm:presLayoutVars>
      </dgm:prSet>
      <dgm:spPr/>
      <dgm:t>
        <a:bodyPr/>
        <a:lstStyle/>
        <a:p>
          <a:endParaRPr lang="en-US"/>
        </a:p>
      </dgm:t>
    </dgm:pt>
  </dgm:ptLst>
  <dgm:cxnLst>
    <dgm:cxn modelId="{C43DA4F8-8D21-F242-B294-437239D82903}" srcId="{0E0BE679-C60A-8843-AD63-ADAA023D8352}" destId="{811A4F0D-CEAE-1349-8647-F7D382D43A65}" srcOrd="1" destOrd="0" parTransId="{07F8ADE1-9398-7149-A421-BC4CCE2C2E17}" sibTransId="{75C6EB60-C813-3A4B-9942-928F2585FE97}"/>
    <dgm:cxn modelId="{F2A56B7E-5459-CA42-B4E6-32778AD249B8}" type="presOf" srcId="{75C6EB60-C813-3A4B-9942-928F2585FE97}" destId="{14BC9E21-F711-5C49-88C7-7EDD9A8EF380}" srcOrd="0" destOrd="0" presId="urn:microsoft.com/office/officeart/2005/8/layout/equation2"/>
    <dgm:cxn modelId="{632214AB-EFBB-B746-B481-6C2DFA4AAC4B}" srcId="{0E0BE679-C60A-8843-AD63-ADAA023D8352}" destId="{B3A3C121-6D43-4C4B-9848-3644196930EA}" srcOrd="0" destOrd="0" parTransId="{F2246988-70DD-894E-8FC3-9899F0781579}" sibTransId="{484BBDC1-697D-6541-9ECC-B558DEB3F0A7}"/>
    <dgm:cxn modelId="{F91EA0B0-E619-544D-A3E7-80917ECFE664}" type="presOf" srcId="{484BBDC1-697D-6541-9ECC-B558DEB3F0A7}" destId="{0E018E82-0144-7C46-9715-DD5C514AEBA3}" srcOrd="0" destOrd="0" presId="urn:microsoft.com/office/officeart/2005/8/layout/equation2"/>
    <dgm:cxn modelId="{893ABC7C-B72E-D742-AD99-8EC85E06984B}" type="presOf" srcId="{811A4F0D-CEAE-1349-8647-F7D382D43A65}" destId="{A278578F-4530-EC4F-B975-7D41DA47171E}" srcOrd="0" destOrd="0" presId="urn:microsoft.com/office/officeart/2005/8/layout/equation2"/>
    <dgm:cxn modelId="{EBBDBD91-2194-9D49-A56C-221BF97A1D5B}" type="presOf" srcId="{0E0BE679-C60A-8843-AD63-ADAA023D8352}" destId="{1F7F0D5B-F83A-2A41-A438-78EB731AA23C}" srcOrd="0" destOrd="0" presId="urn:microsoft.com/office/officeart/2005/8/layout/equation2"/>
    <dgm:cxn modelId="{83B32936-8715-5E4B-807A-A800B22063F5}" type="presOf" srcId="{75C6EB60-C813-3A4B-9942-928F2585FE97}" destId="{40017648-7997-BF48-B6D8-5213E36C8C83}" srcOrd="1" destOrd="0" presId="urn:microsoft.com/office/officeart/2005/8/layout/equation2"/>
    <dgm:cxn modelId="{7C5F0B40-F29D-5C43-98E7-63BF83F28B46}" srcId="{0E0BE679-C60A-8843-AD63-ADAA023D8352}" destId="{F7C8F085-6244-1149-BDC4-41A3182AC62B}" srcOrd="2" destOrd="0" parTransId="{B62CB9A7-59EA-7D47-BD3C-9A53919F254D}" sibTransId="{2A9E48B7-D4D5-A048-9301-CEB834905D51}"/>
    <dgm:cxn modelId="{C2A29264-EA3B-E145-83B3-5AE488BC54E0}" type="presOf" srcId="{B3A3C121-6D43-4C4B-9848-3644196930EA}" destId="{B65E22ED-7D8D-0B45-AC3F-EE4841895A38}" srcOrd="0" destOrd="0" presId="urn:microsoft.com/office/officeart/2005/8/layout/equation2"/>
    <dgm:cxn modelId="{0DE16FAF-A12C-B044-A34E-EADB29DCCD9A}" type="presOf" srcId="{F7C8F085-6244-1149-BDC4-41A3182AC62B}" destId="{8C9AAAF5-4876-0148-8C4A-1A61D0271E8A}" srcOrd="0" destOrd="0" presId="urn:microsoft.com/office/officeart/2005/8/layout/equation2"/>
    <dgm:cxn modelId="{D32D0C8E-70B3-7846-930D-B210772E04C7}" type="presParOf" srcId="{1F7F0D5B-F83A-2A41-A438-78EB731AA23C}" destId="{F9AAC2FE-B341-BC41-BE73-1C4ABAA7BF54}" srcOrd="0" destOrd="0" presId="urn:microsoft.com/office/officeart/2005/8/layout/equation2"/>
    <dgm:cxn modelId="{DA773A7B-059B-7C44-BEC4-16BBC61A6560}" type="presParOf" srcId="{F9AAC2FE-B341-BC41-BE73-1C4ABAA7BF54}" destId="{B65E22ED-7D8D-0B45-AC3F-EE4841895A38}" srcOrd="0" destOrd="0" presId="urn:microsoft.com/office/officeart/2005/8/layout/equation2"/>
    <dgm:cxn modelId="{E5C953AB-E744-FB43-ACC1-1775124CAF96}" type="presParOf" srcId="{F9AAC2FE-B341-BC41-BE73-1C4ABAA7BF54}" destId="{4FA5B0CE-F5C6-F54F-AB43-2343066C7B16}" srcOrd="1" destOrd="0" presId="urn:microsoft.com/office/officeart/2005/8/layout/equation2"/>
    <dgm:cxn modelId="{4051858B-7E6D-2A46-ADD3-DAC1CA8A42C8}" type="presParOf" srcId="{F9AAC2FE-B341-BC41-BE73-1C4ABAA7BF54}" destId="{0E018E82-0144-7C46-9715-DD5C514AEBA3}" srcOrd="2" destOrd="0" presId="urn:microsoft.com/office/officeart/2005/8/layout/equation2"/>
    <dgm:cxn modelId="{6E990E3C-2FA0-5E44-8056-8489DBC2677D}" type="presParOf" srcId="{F9AAC2FE-B341-BC41-BE73-1C4ABAA7BF54}" destId="{0BB39AC3-AE8F-FC43-B16E-7B36BDAEAF57}" srcOrd="3" destOrd="0" presId="urn:microsoft.com/office/officeart/2005/8/layout/equation2"/>
    <dgm:cxn modelId="{DDA8B975-7071-8348-8C83-EBC9BD8EDCC2}" type="presParOf" srcId="{F9AAC2FE-B341-BC41-BE73-1C4ABAA7BF54}" destId="{A278578F-4530-EC4F-B975-7D41DA47171E}" srcOrd="4" destOrd="0" presId="urn:microsoft.com/office/officeart/2005/8/layout/equation2"/>
    <dgm:cxn modelId="{057B09A6-D425-D74E-9DA7-65D6F86C8352}" type="presParOf" srcId="{1F7F0D5B-F83A-2A41-A438-78EB731AA23C}" destId="{14BC9E21-F711-5C49-88C7-7EDD9A8EF380}" srcOrd="1" destOrd="0" presId="urn:microsoft.com/office/officeart/2005/8/layout/equation2"/>
    <dgm:cxn modelId="{B8932C18-B021-4E4D-8831-B619AA7732B9}" type="presParOf" srcId="{14BC9E21-F711-5C49-88C7-7EDD9A8EF380}" destId="{40017648-7997-BF48-B6D8-5213E36C8C83}" srcOrd="0" destOrd="0" presId="urn:microsoft.com/office/officeart/2005/8/layout/equation2"/>
    <dgm:cxn modelId="{5483FACF-DC5A-A74C-8E0B-0CFA703D249C}" type="presParOf" srcId="{1F7F0D5B-F83A-2A41-A438-78EB731AA23C}" destId="{8C9AAAF5-4876-0148-8C4A-1A61D0271E8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E97E15-765E-EE42-B9DA-8F9366BB7D2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420B4153-C493-044E-BAD1-FA58C60A4D71}">
      <dgm:prSet phldrT="[Text]"/>
      <dgm:spPr/>
      <dgm:t>
        <a:bodyPr/>
        <a:lstStyle/>
        <a:p>
          <a:r>
            <a:rPr lang="en-US" dirty="0" smtClean="0"/>
            <a:t>Operational Planning</a:t>
          </a:r>
          <a:endParaRPr lang="en-US" dirty="0"/>
        </a:p>
      </dgm:t>
    </dgm:pt>
    <dgm:pt modelId="{1F13019F-67A3-DD48-90D0-E58E5D0072FE}" type="parTrans" cxnId="{0A4013FB-F0EF-A140-A4E3-C49334E736B5}">
      <dgm:prSet/>
      <dgm:spPr/>
      <dgm:t>
        <a:bodyPr/>
        <a:lstStyle/>
        <a:p>
          <a:endParaRPr lang="en-US"/>
        </a:p>
      </dgm:t>
    </dgm:pt>
    <dgm:pt modelId="{A6CB254A-8C98-BB4E-A0DB-C450467FB76C}" type="sibTrans" cxnId="{0A4013FB-F0EF-A140-A4E3-C49334E736B5}">
      <dgm:prSet/>
      <dgm:spPr/>
      <dgm:t>
        <a:bodyPr/>
        <a:lstStyle/>
        <a:p>
          <a:endParaRPr lang="en-US"/>
        </a:p>
      </dgm:t>
    </dgm:pt>
    <dgm:pt modelId="{FCA1017D-CF09-6649-A1DF-5280DCA5FD3F}">
      <dgm:prSet phldrT="[Text]"/>
      <dgm:spPr/>
      <dgm:t>
        <a:bodyPr/>
        <a:lstStyle/>
        <a:p>
          <a:r>
            <a:rPr lang="en-US" b="0" dirty="0" smtClean="0"/>
            <a:t>s the scheduling of routine work and determination of task assignments for the next day or week</a:t>
          </a:r>
          <a:endParaRPr lang="en-US" dirty="0"/>
        </a:p>
      </dgm:t>
    </dgm:pt>
    <dgm:pt modelId="{74AE70D5-2BC9-E942-84F6-74E7E75C599E}" type="parTrans" cxnId="{52A84483-17E1-144B-B08B-9CF5C5916DD7}">
      <dgm:prSet/>
      <dgm:spPr/>
      <dgm:t>
        <a:bodyPr/>
        <a:lstStyle/>
        <a:p>
          <a:endParaRPr lang="en-US"/>
        </a:p>
      </dgm:t>
    </dgm:pt>
    <dgm:pt modelId="{73AB34B8-6BD1-6848-B907-FD7A23161AD8}" type="sibTrans" cxnId="{52A84483-17E1-144B-B08B-9CF5C5916DD7}">
      <dgm:prSet/>
      <dgm:spPr/>
      <dgm:t>
        <a:bodyPr/>
        <a:lstStyle/>
        <a:p>
          <a:endParaRPr lang="en-US"/>
        </a:p>
      </dgm:t>
    </dgm:pt>
    <dgm:pt modelId="{F4888658-5836-C843-A8A1-E3ACBA7D39D9}">
      <dgm:prSet phldrT="[Text]"/>
      <dgm:spPr/>
      <dgm:t>
        <a:bodyPr/>
        <a:lstStyle/>
        <a:p>
          <a:r>
            <a:rPr lang="en-US" dirty="0" smtClean="0"/>
            <a:t>Action Planning</a:t>
          </a:r>
          <a:endParaRPr lang="en-US" dirty="0"/>
        </a:p>
      </dgm:t>
    </dgm:pt>
    <dgm:pt modelId="{D31CDD64-25D6-CB4C-9C47-9D9602F29180}" type="parTrans" cxnId="{C12B179A-E595-7B43-AD21-5F1DEBCC4343}">
      <dgm:prSet/>
      <dgm:spPr/>
      <dgm:t>
        <a:bodyPr/>
        <a:lstStyle/>
        <a:p>
          <a:endParaRPr lang="en-US"/>
        </a:p>
      </dgm:t>
    </dgm:pt>
    <dgm:pt modelId="{2A026CA9-9CB1-1440-9D5D-D299E26A89E0}" type="sibTrans" cxnId="{C12B179A-E595-7B43-AD21-5F1DEBCC4343}">
      <dgm:prSet/>
      <dgm:spPr/>
      <dgm:t>
        <a:bodyPr/>
        <a:lstStyle/>
        <a:p>
          <a:endParaRPr lang="en-US"/>
        </a:p>
      </dgm:t>
    </dgm:pt>
    <dgm:pt modelId="{6755A288-124D-9B45-A295-2EBE5BF8A7F8}">
      <dgm:prSet phldrT="[Text]"/>
      <dgm:spPr/>
      <dgm:t>
        <a:bodyPr/>
        <a:lstStyle/>
        <a:p>
          <a:r>
            <a:rPr lang="en-US" b="0" dirty="0" smtClean="0"/>
            <a:t>the development of detailed action steps and schedules for implementing a new policy or carrying out a project</a:t>
          </a:r>
          <a:endParaRPr lang="en-US" dirty="0"/>
        </a:p>
      </dgm:t>
    </dgm:pt>
    <dgm:pt modelId="{D53DD707-675C-F14B-92B6-3164B9F3EF48}" type="parTrans" cxnId="{30AD8DD0-2448-9041-80D2-5758AD2CDC5E}">
      <dgm:prSet/>
      <dgm:spPr/>
      <dgm:t>
        <a:bodyPr/>
        <a:lstStyle/>
        <a:p>
          <a:endParaRPr lang="en-US"/>
        </a:p>
      </dgm:t>
    </dgm:pt>
    <dgm:pt modelId="{C5C768CF-EDCD-CD4C-A49E-F50013374D80}" type="sibTrans" cxnId="{30AD8DD0-2448-9041-80D2-5758AD2CDC5E}">
      <dgm:prSet/>
      <dgm:spPr/>
      <dgm:t>
        <a:bodyPr/>
        <a:lstStyle/>
        <a:p>
          <a:endParaRPr lang="en-US"/>
        </a:p>
      </dgm:t>
    </dgm:pt>
    <dgm:pt modelId="{00D18DF4-17AF-2747-B893-0DE3B06458BD}">
      <dgm:prSet phldrT="[Text]"/>
      <dgm:spPr/>
      <dgm:t>
        <a:bodyPr/>
        <a:lstStyle/>
        <a:p>
          <a:r>
            <a:rPr lang="en-US" dirty="0" smtClean="0"/>
            <a:t>Contingency Planning</a:t>
          </a:r>
          <a:endParaRPr lang="en-US" dirty="0"/>
        </a:p>
      </dgm:t>
    </dgm:pt>
    <dgm:pt modelId="{E05F1E04-9509-5B4C-BF9E-5FAD6EB301ED}" type="parTrans" cxnId="{42101858-F3A8-0549-B32A-BF9991C38B4E}">
      <dgm:prSet/>
      <dgm:spPr/>
      <dgm:t>
        <a:bodyPr/>
        <a:lstStyle/>
        <a:p>
          <a:endParaRPr lang="en-US"/>
        </a:p>
      </dgm:t>
    </dgm:pt>
    <dgm:pt modelId="{85640684-3BB6-2044-82D5-760E48DB5212}" type="sibTrans" cxnId="{42101858-F3A8-0549-B32A-BF9991C38B4E}">
      <dgm:prSet/>
      <dgm:spPr/>
      <dgm:t>
        <a:bodyPr/>
        <a:lstStyle/>
        <a:p>
          <a:endParaRPr lang="en-US"/>
        </a:p>
      </dgm:t>
    </dgm:pt>
    <dgm:pt modelId="{70A5E4AC-1443-8046-B896-38BF694D88D6}">
      <dgm:prSet phldrT="[Text]"/>
      <dgm:spPr/>
      <dgm:t>
        <a:bodyPr/>
        <a:lstStyle/>
        <a:p>
          <a:r>
            <a:rPr lang="en-US" b="0" dirty="0" smtClean="0"/>
            <a:t>the development of procedures for avoiding or coping with potential problems or disasters</a:t>
          </a:r>
          <a:endParaRPr lang="en-US" dirty="0"/>
        </a:p>
      </dgm:t>
    </dgm:pt>
    <dgm:pt modelId="{3440BB1B-BD5D-E14B-BD60-58473A190432}" type="parTrans" cxnId="{91BBD11D-4323-F74F-8716-0AC67CB2E970}">
      <dgm:prSet/>
      <dgm:spPr/>
      <dgm:t>
        <a:bodyPr/>
        <a:lstStyle/>
        <a:p>
          <a:endParaRPr lang="en-US"/>
        </a:p>
      </dgm:t>
    </dgm:pt>
    <dgm:pt modelId="{3EA14AFE-6B95-B745-8379-161C8FE27AF1}" type="sibTrans" cxnId="{91BBD11D-4323-F74F-8716-0AC67CB2E970}">
      <dgm:prSet/>
      <dgm:spPr/>
      <dgm:t>
        <a:bodyPr/>
        <a:lstStyle/>
        <a:p>
          <a:endParaRPr lang="en-US"/>
        </a:p>
      </dgm:t>
    </dgm:pt>
    <dgm:pt modelId="{16F358CB-4433-F14E-8A2E-FFF77F9A965B}" type="pres">
      <dgm:prSet presAssocID="{D2E97E15-765E-EE42-B9DA-8F9366BB7D21}" presName="Name0" presStyleCnt="0">
        <dgm:presLayoutVars>
          <dgm:dir/>
          <dgm:animLvl val="lvl"/>
          <dgm:resizeHandles val="exact"/>
        </dgm:presLayoutVars>
      </dgm:prSet>
      <dgm:spPr/>
      <dgm:t>
        <a:bodyPr/>
        <a:lstStyle/>
        <a:p>
          <a:endParaRPr lang="en-US"/>
        </a:p>
      </dgm:t>
    </dgm:pt>
    <dgm:pt modelId="{39A62AE3-4D60-0C4A-9D7B-7B2851BC7623}" type="pres">
      <dgm:prSet presAssocID="{00D18DF4-17AF-2747-B893-0DE3B06458BD}" presName="boxAndChildren" presStyleCnt="0"/>
      <dgm:spPr/>
    </dgm:pt>
    <dgm:pt modelId="{1534FBD1-28AA-3946-9141-DEBA978A6D8D}" type="pres">
      <dgm:prSet presAssocID="{00D18DF4-17AF-2747-B893-0DE3B06458BD}" presName="parentTextBox" presStyleLbl="node1" presStyleIdx="0" presStyleCnt="3"/>
      <dgm:spPr/>
      <dgm:t>
        <a:bodyPr/>
        <a:lstStyle/>
        <a:p>
          <a:endParaRPr lang="en-US"/>
        </a:p>
      </dgm:t>
    </dgm:pt>
    <dgm:pt modelId="{185BDB3D-BA55-F140-A4A0-D838595C5D63}" type="pres">
      <dgm:prSet presAssocID="{00D18DF4-17AF-2747-B893-0DE3B06458BD}" presName="entireBox" presStyleLbl="node1" presStyleIdx="0" presStyleCnt="3"/>
      <dgm:spPr/>
      <dgm:t>
        <a:bodyPr/>
        <a:lstStyle/>
        <a:p>
          <a:endParaRPr lang="en-US"/>
        </a:p>
      </dgm:t>
    </dgm:pt>
    <dgm:pt modelId="{15BC7546-3024-104F-A154-7F4410C8179D}" type="pres">
      <dgm:prSet presAssocID="{00D18DF4-17AF-2747-B893-0DE3B06458BD}" presName="descendantBox" presStyleCnt="0"/>
      <dgm:spPr/>
    </dgm:pt>
    <dgm:pt modelId="{33C733C0-311A-734B-BA7A-32DFD6912B11}" type="pres">
      <dgm:prSet presAssocID="{70A5E4AC-1443-8046-B896-38BF694D88D6}" presName="childTextBox" presStyleLbl="fgAccFollowNode1" presStyleIdx="0" presStyleCnt="3">
        <dgm:presLayoutVars>
          <dgm:bulletEnabled val="1"/>
        </dgm:presLayoutVars>
      </dgm:prSet>
      <dgm:spPr/>
      <dgm:t>
        <a:bodyPr/>
        <a:lstStyle/>
        <a:p>
          <a:endParaRPr lang="en-US"/>
        </a:p>
      </dgm:t>
    </dgm:pt>
    <dgm:pt modelId="{AE9990B8-3366-E344-9B71-C74F43CB6144}" type="pres">
      <dgm:prSet presAssocID="{2A026CA9-9CB1-1440-9D5D-D299E26A89E0}" presName="sp" presStyleCnt="0"/>
      <dgm:spPr/>
    </dgm:pt>
    <dgm:pt modelId="{C954D5E6-C9FE-2E45-806D-9EF2425B58A9}" type="pres">
      <dgm:prSet presAssocID="{F4888658-5836-C843-A8A1-E3ACBA7D39D9}" presName="arrowAndChildren" presStyleCnt="0"/>
      <dgm:spPr/>
    </dgm:pt>
    <dgm:pt modelId="{8FD5C163-A288-C64B-87B2-B1F3F685703B}" type="pres">
      <dgm:prSet presAssocID="{F4888658-5836-C843-A8A1-E3ACBA7D39D9}" presName="parentTextArrow" presStyleLbl="node1" presStyleIdx="0" presStyleCnt="3"/>
      <dgm:spPr/>
      <dgm:t>
        <a:bodyPr/>
        <a:lstStyle/>
        <a:p>
          <a:endParaRPr lang="en-US"/>
        </a:p>
      </dgm:t>
    </dgm:pt>
    <dgm:pt modelId="{D7FC8039-475F-4A4D-97CE-264AB5B83508}" type="pres">
      <dgm:prSet presAssocID="{F4888658-5836-C843-A8A1-E3ACBA7D39D9}" presName="arrow" presStyleLbl="node1" presStyleIdx="1" presStyleCnt="3"/>
      <dgm:spPr/>
      <dgm:t>
        <a:bodyPr/>
        <a:lstStyle/>
        <a:p>
          <a:endParaRPr lang="en-US"/>
        </a:p>
      </dgm:t>
    </dgm:pt>
    <dgm:pt modelId="{ADFB24ED-0E0F-3046-99A7-D34304129AD0}" type="pres">
      <dgm:prSet presAssocID="{F4888658-5836-C843-A8A1-E3ACBA7D39D9}" presName="descendantArrow" presStyleCnt="0"/>
      <dgm:spPr/>
    </dgm:pt>
    <dgm:pt modelId="{7C2D40CB-C5D0-CD42-9E0B-38FADAD2757E}" type="pres">
      <dgm:prSet presAssocID="{6755A288-124D-9B45-A295-2EBE5BF8A7F8}" presName="childTextArrow" presStyleLbl="fgAccFollowNode1" presStyleIdx="1" presStyleCnt="3">
        <dgm:presLayoutVars>
          <dgm:bulletEnabled val="1"/>
        </dgm:presLayoutVars>
      </dgm:prSet>
      <dgm:spPr/>
      <dgm:t>
        <a:bodyPr/>
        <a:lstStyle/>
        <a:p>
          <a:endParaRPr lang="en-US"/>
        </a:p>
      </dgm:t>
    </dgm:pt>
    <dgm:pt modelId="{91C84797-5A2B-6D40-BC73-9853F4B90157}" type="pres">
      <dgm:prSet presAssocID="{A6CB254A-8C98-BB4E-A0DB-C450467FB76C}" presName="sp" presStyleCnt="0"/>
      <dgm:spPr/>
    </dgm:pt>
    <dgm:pt modelId="{C908B0C0-482B-0D4F-B265-66135FBFCE64}" type="pres">
      <dgm:prSet presAssocID="{420B4153-C493-044E-BAD1-FA58C60A4D71}" presName="arrowAndChildren" presStyleCnt="0"/>
      <dgm:spPr/>
    </dgm:pt>
    <dgm:pt modelId="{C94CEA82-CCCD-6446-9940-F7F276549943}" type="pres">
      <dgm:prSet presAssocID="{420B4153-C493-044E-BAD1-FA58C60A4D71}" presName="parentTextArrow" presStyleLbl="node1" presStyleIdx="1" presStyleCnt="3"/>
      <dgm:spPr/>
      <dgm:t>
        <a:bodyPr/>
        <a:lstStyle/>
        <a:p>
          <a:endParaRPr lang="en-US"/>
        </a:p>
      </dgm:t>
    </dgm:pt>
    <dgm:pt modelId="{2571C31E-073C-5C43-9512-D4B0DF9570A8}" type="pres">
      <dgm:prSet presAssocID="{420B4153-C493-044E-BAD1-FA58C60A4D71}" presName="arrow" presStyleLbl="node1" presStyleIdx="2" presStyleCnt="3"/>
      <dgm:spPr/>
      <dgm:t>
        <a:bodyPr/>
        <a:lstStyle/>
        <a:p>
          <a:endParaRPr lang="en-US"/>
        </a:p>
      </dgm:t>
    </dgm:pt>
    <dgm:pt modelId="{1910F137-CE29-F240-AE6C-8180463720AB}" type="pres">
      <dgm:prSet presAssocID="{420B4153-C493-044E-BAD1-FA58C60A4D71}" presName="descendantArrow" presStyleCnt="0"/>
      <dgm:spPr/>
    </dgm:pt>
    <dgm:pt modelId="{7EEFCC7B-EAE8-8445-ABBE-420EB5FE168F}" type="pres">
      <dgm:prSet presAssocID="{FCA1017D-CF09-6649-A1DF-5280DCA5FD3F}" presName="childTextArrow" presStyleLbl="fgAccFollowNode1" presStyleIdx="2" presStyleCnt="3">
        <dgm:presLayoutVars>
          <dgm:bulletEnabled val="1"/>
        </dgm:presLayoutVars>
      </dgm:prSet>
      <dgm:spPr/>
      <dgm:t>
        <a:bodyPr/>
        <a:lstStyle/>
        <a:p>
          <a:endParaRPr lang="en-US"/>
        </a:p>
      </dgm:t>
    </dgm:pt>
  </dgm:ptLst>
  <dgm:cxnLst>
    <dgm:cxn modelId="{563346EF-B590-6A41-B1BE-51578D34AFC6}" type="presOf" srcId="{FCA1017D-CF09-6649-A1DF-5280DCA5FD3F}" destId="{7EEFCC7B-EAE8-8445-ABBE-420EB5FE168F}" srcOrd="0" destOrd="0" presId="urn:microsoft.com/office/officeart/2005/8/layout/process4"/>
    <dgm:cxn modelId="{0A4013FB-F0EF-A140-A4E3-C49334E736B5}" srcId="{D2E97E15-765E-EE42-B9DA-8F9366BB7D21}" destId="{420B4153-C493-044E-BAD1-FA58C60A4D71}" srcOrd="0" destOrd="0" parTransId="{1F13019F-67A3-DD48-90D0-E58E5D0072FE}" sibTransId="{A6CB254A-8C98-BB4E-A0DB-C450467FB76C}"/>
    <dgm:cxn modelId="{3DDFEA6D-5227-5847-9BA3-871A6080FC24}" type="presOf" srcId="{70A5E4AC-1443-8046-B896-38BF694D88D6}" destId="{33C733C0-311A-734B-BA7A-32DFD6912B11}" srcOrd="0" destOrd="0" presId="urn:microsoft.com/office/officeart/2005/8/layout/process4"/>
    <dgm:cxn modelId="{42101858-F3A8-0549-B32A-BF9991C38B4E}" srcId="{D2E97E15-765E-EE42-B9DA-8F9366BB7D21}" destId="{00D18DF4-17AF-2747-B893-0DE3B06458BD}" srcOrd="2" destOrd="0" parTransId="{E05F1E04-9509-5B4C-BF9E-5FAD6EB301ED}" sibTransId="{85640684-3BB6-2044-82D5-760E48DB5212}"/>
    <dgm:cxn modelId="{52A84483-17E1-144B-B08B-9CF5C5916DD7}" srcId="{420B4153-C493-044E-BAD1-FA58C60A4D71}" destId="{FCA1017D-CF09-6649-A1DF-5280DCA5FD3F}" srcOrd="0" destOrd="0" parTransId="{74AE70D5-2BC9-E942-84F6-74E7E75C599E}" sibTransId="{73AB34B8-6BD1-6848-B907-FD7A23161AD8}"/>
    <dgm:cxn modelId="{E2303BF0-844D-D144-8F71-3D8C3482146A}" type="presOf" srcId="{D2E97E15-765E-EE42-B9DA-8F9366BB7D21}" destId="{16F358CB-4433-F14E-8A2E-FFF77F9A965B}" srcOrd="0" destOrd="0" presId="urn:microsoft.com/office/officeart/2005/8/layout/process4"/>
    <dgm:cxn modelId="{91BBD11D-4323-F74F-8716-0AC67CB2E970}" srcId="{00D18DF4-17AF-2747-B893-0DE3B06458BD}" destId="{70A5E4AC-1443-8046-B896-38BF694D88D6}" srcOrd="0" destOrd="0" parTransId="{3440BB1B-BD5D-E14B-BD60-58473A190432}" sibTransId="{3EA14AFE-6B95-B745-8379-161C8FE27AF1}"/>
    <dgm:cxn modelId="{30AD8DD0-2448-9041-80D2-5758AD2CDC5E}" srcId="{F4888658-5836-C843-A8A1-E3ACBA7D39D9}" destId="{6755A288-124D-9B45-A295-2EBE5BF8A7F8}" srcOrd="0" destOrd="0" parTransId="{D53DD707-675C-F14B-92B6-3164B9F3EF48}" sibTransId="{C5C768CF-EDCD-CD4C-A49E-F50013374D80}"/>
    <dgm:cxn modelId="{9081F5F2-1F73-C849-94B3-76373F5ABE0C}" type="presOf" srcId="{6755A288-124D-9B45-A295-2EBE5BF8A7F8}" destId="{7C2D40CB-C5D0-CD42-9E0B-38FADAD2757E}" srcOrd="0" destOrd="0" presId="urn:microsoft.com/office/officeart/2005/8/layout/process4"/>
    <dgm:cxn modelId="{C04FD476-DCE5-7C48-BCFF-261227F9F4AF}" type="presOf" srcId="{420B4153-C493-044E-BAD1-FA58C60A4D71}" destId="{C94CEA82-CCCD-6446-9940-F7F276549943}" srcOrd="0" destOrd="0" presId="urn:microsoft.com/office/officeart/2005/8/layout/process4"/>
    <dgm:cxn modelId="{C12B179A-E595-7B43-AD21-5F1DEBCC4343}" srcId="{D2E97E15-765E-EE42-B9DA-8F9366BB7D21}" destId="{F4888658-5836-C843-A8A1-E3ACBA7D39D9}" srcOrd="1" destOrd="0" parTransId="{D31CDD64-25D6-CB4C-9C47-9D9602F29180}" sibTransId="{2A026CA9-9CB1-1440-9D5D-D299E26A89E0}"/>
    <dgm:cxn modelId="{326405AA-C603-7E4D-BA11-EB42E1B25B44}" type="presOf" srcId="{420B4153-C493-044E-BAD1-FA58C60A4D71}" destId="{2571C31E-073C-5C43-9512-D4B0DF9570A8}" srcOrd="1" destOrd="0" presId="urn:microsoft.com/office/officeart/2005/8/layout/process4"/>
    <dgm:cxn modelId="{CC38E764-037E-B345-B91F-B07ECBD10809}" type="presOf" srcId="{00D18DF4-17AF-2747-B893-0DE3B06458BD}" destId="{1534FBD1-28AA-3946-9141-DEBA978A6D8D}" srcOrd="0" destOrd="0" presId="urn:microsoft.com/office/officeart/2005/8/layout/process4"/>
    <dgm:cxn modelId="{E77B4EAC-9CFC-9944-8791-572EA69EDF5B}" type="presOf" srcId="{00D18DF4-17AF-2747-B893-0DE3B06458BD}" destId="{185BDB3D-BA55-F140-A4A0-D838595C5D63}" srcOrd="1" destOrd="0" presId="urn:microsoft.com/office/officeart/2005/8/layout/process4"/>
    <dgm:cxn modelId="{63B9F162-AD10-AF4B-BBC9-59A29828D4C9}" type="presOf" srcId="{F4888658-5836-C843-A8A1-E3ACBA7D39D9}" destId="{8FD5C163-A288-C64B-87B2-B1F3F685703B}" srcOrd="0" destOrd="0" presId="urn:microsoft.com/office/officeart/2005/8/layout/process4"/>
    <dgm:cxn modelId="{970906C1-B9BC-7145-B136-DB78DA67CB69}" type="presOf" srcId="{F4888658-5836-C843-A8A1-E3ACBA7D39D9}" destId="{D7FC8039-475F-4A4D-97CE-264AB5B83508}" srcOrd="1" destOrd="0" presId="urn:microsoft.com/office/officeart/2005/8/layout/process4"/>
    <dgm:cxn modelId="{C97519ED-A708-784B-9C1C-C62972096A32}" type="presParOf" srcId="{16F358CB-4433-F14E-8A2E-FFF77F9A965B}" destId="{39A62AE3-4D60-0C4A-9D7B-7B2851BC7623}" srcOrd="0" destOrd="0" presId="urn:microsoft.com/office/officeart/2005/8/layout/process4"/>
    <dgm:cxn modelId="{A88C1957-B23C-FF49-A579-F5B69D45CE1A}" type="presParOf" srcId="{39A62AE3-4D60-0C4A-9D7B-7B2851BC7623}" destId="{1534FBD1-28AA-3946-9141-DEBA978A6D8D}" srcOrd="0" destOrd="0" presId="urn:microsoft.com/office/officeart/2005/8/layout/process4"/>
    <dgm:cxn modelId="{1D6621B6-7EDA-1E44-B896-FE69EEC3EFF9}" type="presParOf" srcId="{39A62AE3-4D60-0C4A-9D7B-7B2851BC7623}" destId="{185BDB3D-BA55-F140-A4A0-D838595C5D63}" srcOrd="1" destOrd="0" presId="urn:microsoft.com/office/officeart/2005/8/layout/process4"/>
    <dgm:cxn modelId="{71B633ED-59CB-8D40-92AC-85DE9504E0EE}" type="presParOf" srcId="{39A62AE3-4D60-0C4A-9D7B-7B2851BC7623}" destId="{15BC7546-3024-104F-A154-7F4410C8179D}" srcOrd="2" destOrd="0" presId="urn:microsoft.com/office/officeart/2005/8/layout/process4"/>
    <dgm:cxn modelId="{9A66129B-AD30-3F46-84A7-F32C723D166D}" type="presParOf" srcId="{15BC7546-3024-104F-A154-7F4410C8179D}" destId="{33C733C0-311A-734B-BA7A-32DFD6912B11}" srcOrd="0" destOrd="0" presId="urn:microsoft.com/office/officeart/2005/8/layout/process4"/>
    <dgm:cxn modelId="{30CC985A-646F-CE47-88AE-6539D689A218}" type="presParOf" srcId="{16F358CB-4433-F14E-8A2E-FFF77F9A965B}" destId="{AE9990B8-3366-E344-9B71-C74F43CB6144}" srcOrd="1" destOrd="0" presId="urn:microsoft.com/office/officeart/2005/8/layout/process4"/>
    <dgm:cxn modelId="{B341E972-6053-EF45-90FC-A5A5475880EE}" type="presParOf" srcId="{16F358CB-4433-F14E-8A2E-FFF77F9A965B}" destId="{C954D5E6-C9FE-2E45-806D-9EF2425B58A9}" srcOrd="2" destOrd="0" presId="urn:microsoft.com/office/officeart/2005/8/layout/process4"/>
    <dgm:cxn modelId="{C5ACDD19-5AEF-9E40-8408-6EDBDE858F0C}" type="presParOf" srcId="{C954D5E6-C9FE-2E45-806D-9EF2425B58A9}" destId="{8FD5C163-A288-C64B-87B2-B1F3F685703B}" srcOrd="0" destOrd="0" presId="urn:microsoft.com/office/officeart/2005/8/layout/process4"/>
    <dgm:cxn modelId="{9171F584-757D-BE4E-BC9D-937FFF05AC56}" type="presParOf" srcId="{C954D5E6-C9FE-2E45-806D-9EF2425B58A9}" destId="{D7FC8039-475F-4A4D-97CE-264AB5B83508}" srcOrd="1" destOrd="0" presId="urn:microsoft.com/office/officeart/2005/8/layout/process4"/>
    <dgm:cxn modelId="{C0F10853-91AE-094F-B568-F4CA0411FC82}" type="presParOf" srcId="{C954D5E6-C9FE-2E45-806D-9EF2425B58A9}" destId="{ADFB24ED-0E0F-3046-99A7-D34304129AD0}" srcOrd="2" destOrd="0" presId="urn:microsoft.com/office/officeart/2005/8/layout/process4"/>
    <dgm:cxn modelId="{AE79C3C0-5596-1644-A376-2CB3DA22B41F}" type="presParOf" srcId="{ADFB24ED-0E0F-3046-99A7-D34304129AD0}" destId="{7C2D40CB-C5D0-CD42-9E0B-38FADAD2757E}" srcOrd="0" destOrd="0" presId="urn:microsoft.com/office/officeart/2005/8/layout/process4"/>
    <dgm:cxn modelId="{9DC8A8C9-F768-EE4B-8945-7E8A0DAE5663}" type="presParOf" srcId="{16F358CB-4433-F14E-8A2E-FFF77F9A965B}" destId="{91C84797-5A2B-6D40-BC73-9853F4B90157}" srcOrd="3" destOrd="0" presId="urn:microsoft.com/office/officeart/2005/8/layout/process4"/>
    <dgm:cxn modelId="{76A711A4-FE29-2849-8E1F-E3C858A95E08}" type="presParOf" srcId="{16F358CB-4433-F14E-8A2E-FFF77F9A965B}" destId="{C908B0C0-482B-0D4F-B265-66135FBFCE64}" srcOrd="4" destOrd="0" presId="urn:microsoft.com/office/officeart/2005/8/layout/process4"/>
    <dgm:cxn modelId="{1D70D619-0EFA-7D48-87C4-0C00BA66AFB1}" type="presParOf" srcId="{C908B0C0-482B-0D4F-B265-66135FBFCE64}" destId="{C94CEA82-CCCD-6446-9940-F7F276549943}" srcOrd="0" destOrd="0" presId="urn:microsoft.com/office/officeart/2005/8/layout/process4"/>
    <dgm:cxn modelId="{3AC34EA6-B673-AB46-BC42-3F94AA33CA7B}" type="presParOf" srcId="{C908B0C0-482B-0D4F-B265-66135FBFCE64}" destId="{2571C31E-073C-5C43-9512-D4B0DF9570A8}" srcOrd="1" destOrd="0" presId="urn:microsoft.com/office/officeart/2005/8/layout/process4"/>
    <dgm:cxn modelId="{A2FAD3EA-7CF0-B549-AD66-B7C0B2469A62}" type="presParOf" srcId="{C908B0C0-482B-0D4F-B265-66135FBFCE64}" destId="{1910F137-CE29-F240-AE6C-8180463720AB}" srcOrd="2" destOrd="0" presId="urn:microsoft.com/office/officeart/2005/8/layout/process4"/>
    <dgm:cxn modelId="{A2E7CCAF-1AF5-8642-AA9A-15A7141BC8FE}" type="presParOf" srcId="{1910F137-CE29-F240-AE6C-8180463720AB}" destId="{7EEFCC7B-EAE8-8445-ABBE-420EB5FE168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7AF1AE-A8FC-9D4B-9077-7D3F19D4BCA1}"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48BE8E97-D56F-BA44-96EE-5EA18901FC3E}">
      <dgm:prSet phldrT="[Text]" phldr="1"/>
      <dgm:spPr/>
      <dgm:t>
        <a:bodyPr/>
        <a:lstStyle/>
        <a:p>
          <a:endParaRPr lang="en-US"/>
        </a:p>
      </dgm:t>
    </dgm:pt>
    <dgm:pt modelId="{C045DC1D-A056-F64D-ABBE-7888982DAAE2}" type="parTrans" cxnId="{909667DE-AC80-E140-B438-CD870B51651A}">
      <dgm:prSet/>
      <dgm:spPr/>
      <dgm:t>
        <a:bodyPr/>
        <a:lstStyle/>
        <a:p>
          <a:endParaRPr lang="en-US"/>
        </a:p>
      </dgm:t>
    </dgm:pt>
    <dgm:pt modelId="{4E3B208A-E18B-A34E-91BE-58485312B0CD}" type="sibTrans" cxnId="{909667DE-AC80-E140-B438-CD870B51651A}">
      <dgm:prSet/>
      <dgm:spPr/>
      <dgm:t>
        <a:bodyPr/>
        <a:lstStyle/>
        <a:p>
          <a:endParaRPr lang="en-US"/>
        </a:p>
      </dgm:t>
    </dgm:pt>
    <dgm:pt modelId="{E25D8A90-2366-2C4D-A801-8B86ED0847FB}">
      <dgm:prSet phldrT="[Text]"/>
      <dgm:spPr/>
      <dgm:t>
        <a:bodyPr/>
        <a:lstStyle/>
        <a:p>
          <a:r>
            <a:rPr lang="en-US" dirty="0" smtClean="0"/>
            <a:t>Defining job responsibility &amp; requirement</a:t>
          </a:r>
          <a:endParaRPr lang="en-US" dirty="0"/>
        </a:p>
      </dgm:t>
    </dgm:pt>
    <dgm:pt modelId="{A304F292-61B1-474D-9DDD-BAA877B6DE83}" type="parTrans" cxnId="{5096DFE1-5639-FC4E-B9FA-95906238FEB6}">
      <dgm:prSet/>
      <dgm:spPr/>
      <dgm:t>
        <a:bodyPr/>
        <a:lstStyle/>
        <a:p>
          <a:endParaRPr lang="en-US"/>
        </a:p>
      </dgm:t>
    </dgm:pt>
    <dgm:pt modelId="{4DBF57AC-7FBA-454D-AA03-73976DD69C5C}" type="sibTrans" cxnId="{5096DFE1-5639-FC4E-B9FA-95906238FEB6}">
      <dgm:prSet/>
      <dgm:spPr/>
      <dgm:t>
        <a:bodyPr/>
        <a:lstStyle/>
        <a:p>
          <a:endParaRPr lang="en-US"/>
        </a:p>
      </dgm:t>
    </dgm:pt>
    <dgm:pt modelId="{A18D7B26-A022-AE43-86BC-609DB385352F}">
      <dgm:prSet phldrT="[Text]" phldr="1"/>
      <dgm:spPr/>
      <dgm:t>
        <a:bodyPr/>
        <a:lstStyle/>
        <a:p>
          <a:endParaRPr lang="en-US"/>
        </a:p>
      </dgm:t>
    </dgm:pt>
    <dgm:pt modelId="{8388C2A7-C1B4-9748-A5D8-05BD99D83647}" type="parTrans" cxnId="{E9332EAF-35AA-9740-948E-C5665A815A6F}">
      <dgm:prSet/>
      <dgm:spPr/>
      <dgm:t>
        <a:bodyPr/>
        <a:lstStyle/>
        <a:p>
          <a:endParaRPr lang="en-US"/>
        </a:p>
      </dgm:t>
    </dgm:pt>
    <dgm:pt modelId="{E18824EC-4388-0643-9436-1227B3208F23}" type="sibTrans" cxnId="{E9332EAF-35AA-9740-948E-C5665A815A6F}">
      <dgm:prSet/>
      <dgm:spPr/>
      <dgm:t>
        <a:bodyPr/>
        <a:lstStyle/>
        <a:p>
          <a:endParaRPr lang="en-US"/>
        </a:p>
      </dgm:t>
    </dgm:pt>
    <dgm:pt modelId="{B969BCEB-524F-C44D-8A6C-A699DE50D0DF}">
      <dgm:prSet phldrT="[Text]"/>
      <dgm:spPr/>
      <dgm:t>
        <a:bodyPr/>
        <a:lstStyle/>
        <a:p>
          <a:r>
            <a:rPr lang="en-US" dirty="0" smtClean="0"/>
            <a:t>Setting performance goal</a:t>
          </a:r>
          <a:endParaRPr lang="en-US" dirty="0"/>
        </a:p>
      </dgm:t>
    </dgm:pt>
    <dgm:pt modelId="{8DA88DDA-6564-554D-BD16-4798AEE4AFE2}" type="parTrans" cxnId="{232FD393-A0CF-2A4E-9BB1-A5E7AAFD0320}">
      <dgm:prSet/>
      <dgm:spPr/>
      <dgm:t>
        <a:bodyPr/>
        <a:lstStyle/>
        <a:p>
          <a:endParaRPr lang="en-US"/>
        </a:p>
      </dgm:t>
    </dgm:pt>
    <dgm:pt modelId="{37FEBCE7-C1FD-1045-97EB-8F619D6EBDF6}" type="sibTrans" cxnId="{232FD393-A0CF-2A4E-9BB1-A5E7AAFD0320}">
      <dgm:prSet/>
      <dgm:spPr/>
      <dgm:t>
        <a:bodyPr/>
        <a:lstStyle/>
        <a:p>
          <a:endParaRPr lang="en-US"/>
        </a:p>
      </dgm:t>
    </dgm:pt>
    <dgm:pt modelId="{BE8100D5-328E-074C-A236-91BEC1A7B1B8}">
      <dgm:prSet phldrT="[Text]" phldr="1"/>
      <dgm:spPr/>
      <dgm:t>
        <a:bodyPr/>
        <a:lstStyle/>
        <a:p>
          <a:endParaRPr lang="en-US"/>
        </a:p>
      </dgm:t>
    </dgm:pt>
    <dgm:pt modelId="{C44C1DB0-255C-F841-A2D5-A035A02AD811}" type="parTrans" cxnId="{CC8B3B75-CAFE-D847-AFC4-009AEE290F20}">
      <dgm:prSet/>
      <dgm:spPr/>
      <dgm:t>
        <a:bodyPr/>
        <a:lstStyle/>
        <a:p>
          <a:endParaRPr lang="en-US"/>
        </a:p>
      </dgm:t>
    </dgm:pt>
    <dgm:pt modelId="{5D06294C-E2F0-D24B-BBE9-0D4E61D9E394}" type="sibTrans" cxnId="{CC8B3B75-CAFE-D847-AFC4-009AEE290F20}">
      <dgm:prSet/>
      <dgm:spPr/>
      <dgm:t>
        <a:bodyPr/>
        <a:lstStyle/>
        <a:p>
          <a:endParaRPr lang="en-US"/>
        </a:p>
      </dgm:t>
    </dgm:pt>
    <dgm:pt modelId="{D438571B-20EF-E847-9C7E-4DAFFAFCE30D}">
      <dgm:prSet phldrT="[Text]"/>
      <dgm:spPr/>
      <dgm:t>
        <a:bodyPr/>
        <a:lstStyle/>
        <a:p>
          <a:r>
            <a:rPr lang="en-US" dirty="0" smtClean="0"/>
            <a:t>Assigning specific task</a:t>
          </a:r>
          <a:endParaRPr lang="en-US" dirty="0"/>
        </a:p>
      </dgm:t>
    </dgm:pt>
    <dgm:pt modelId="{FA118F47-61A0-B443-8EE2-22EB877C2D9E}" type="parTrans" cxnId="{96170CA9-26CF-B842-B925-C6979D79A23C}">
      <dgm:prSet/>
      <dgm:spPr/>
      <dgm:t>
        <a:bodyPr/>
        <a:lstStyle/>
        <a:p>
          <a:endParaRPr lang="en-US"/>
        </a:p>
      </dgm:t>
    </dgm:pt>
    <dgm:pt modelId="{6BF33142-C26A-F74F-BC94-86C0D6F4D5A0}" type="sibTrans" cxnId="{96170CA9-26CF-B842-B925-C6979D79A23C}">
      <dgm:prSet/>
      <dgm:spPr/>
      <dgm:t>
        <a:bodyPr/>
        <a:lstStyle/>
        <a:p>
          <a:endParaRPr lang="en-US"/>
        </a:p>
      </dgm:t>
    </dgm:pt>
    <dgm:pt modelId="{A53E200B-4703-CB4C-87C6-74661297C1B9}" type="pres">
      <dgm:prSet presAssocID="{FC7AF1AE-A8FC-9D4B-9077-7D3F19D4BCA1}" presName="Name0" presStyleCnt="0">
        <dgm:presLayoutVars>
          <dgm:chMax/>
          <dgm:chPref/>
          <dgm:dir/>
        </dgm:presLayoutVars>
      </dgm:prSet>
      <dgm:spPr/>
      <dgm:t>
        <a:bodyPr/>
        <a:lstStyle/>
        <a:p>
          <a:endParaRPr lang="en-US"/>
        </a:p>
      </dgm:t>
    </dgm:pt>
    <dgm:pt modelId="{8A2FD689-CD48-904B-B166-95AB34FC0A07}" type="pres">
      <dgm:prSet presAssocID="{48BE8E97-D56F-BA44-96EE-5EA18901FC3E}" presName="parenttextcomposite" presStyleCnt="0"/>
      <dgm:spPr/>
    </dgm:pt>
    <dgm:pt modelId="{4308E6D6-374B-784B-9A8B-4539A7F2F79F}" type="pres">
      <dgm:prSet presAssocID="{48BE8E97-D56F-BA44-96EE-5EA18901FC3E}" presName="parenttext" presStyleLbl="revTx" presStyleIdx="0" presStyleCnt="3">
        <dgm:presLayoutVars>
          <dgm:chMax/>
          <dgm:chPref val="2"/>
          <dgm:bulletEnabled val="1"/>
        </dgm:presLayoutVars>
      </dgm:prSet>
      <dgm:spPr/>
      <dgm:t>
        <a:bodyPr/>
        <a:lstStyle/>
        <a:p>
          <a:endParaRPr lang="en-US"/>
        </a:p>
      </dgm:t>
    </dgm:pt>
    <dgm:pt modelId="{B155B4FF-A990-9D47-9F17-56FB39B73715}" type="pres">
      <dgm:prSet presAssocID="{48BE8E97-D56F-BA44-96EE-5EA18901FC3E}" presName="composite" presStyleCnt="0"/>
      <dgm:spPr/>
    </dgm:pt>
    <dgm:pt modelId="{8FA7E755-0AB9-8648-82CB-2E7D3BD42497}" type="pres">
      <dgm:prSet presAssocID="{48BE8E97-D56F-BA44-96EE-5EA18901FC3E}" presName="chevron1" presStyleLbl="alignNode1" presStyleIdx="0" presStyleCnt="21"/>
      <dgm:spPr/>
    </dgm:pt>
    <dgm:pt modelId="{3E0975D7-E8D2-8647-A932-F52CAE56BDCA}" type="pres">
      <dgm:prSet presAssocID="{48BE8E97-D56F-BA44-96EE-5EA18901FC3E}" presName="chevron2" presStyleLbl="alignNode1" presStyleIdx="1" presStyleCnt="21"/>
      <dgm:spPr/>
    </dgm:pt>
    <dgm:pt modelId="{09181A5A-E241-754E-B314-95A3517853F2}" type="pres">
      <dgm:prSet presAssocID="{48BE8E97-D56F-BA44-96EE-5EA18901FC3E}" presName="chevron3" presStyleLbl="alignNode1" presStyleIdx="2" presStyleCnt="21"/>
      <dgm:spPr/>
    </dgm:pt>
    <dgm:pt modelId="{F473FDA4-3008-CF4F-90F1-D76C680F97B1}" type="pres">
      <dgm:prSet presAssocID="{48BE8E97-D56F-BA44-96EE-5EA18901FC3E}" presName="chevron4" presStyleLbl="alignNode1" presStyleIdx="3" presStyleCnt="21"/>
      <dgm:spPr/>
    </dgm:pt>
    <dgm:pt modelId="{C3190A0D-CE3B-DD4F-83CA-FFE95AED2452}" type="pres">
      <dgm:prSet presAssocID="{48BE8E97-D56F-BA44-96EE-5EA18901FC3E}" presName="chevron5" presStyleLbl="alignNode1" presStyleIdx="4" presStyleCnt="21"/>
      <dgm:spPr/>
    </dgm:pt>
    <dgm:pt modelId="{02D052A7-30E6-6345-B109-F07C948B423A}" type="pres">
      <dgm:prSet presAssocID="{48BE8E97-D56F-BA44-96EE-5EA18901FC3E}" presName="chevron6" presStyleLbl="alignNode1" presStyleIdx="5" presStyleCnt="21"/>
      <dgm:spPr/>
    </dgm:pt>
    <dgm:pt modelId="{8C027887-3B3B-724B-AAD3-92584AE07F2E}" type="pres">
      <dgm:prSet presAssocID="{48BE8E97-D56F-BA44-96EE-5EA18901FC3E}" presName="chevron7" presStyleLbl="alignNode1" presStyleIdx="6" presStyleCnt="21"/>
      <dgm:spPr/>
    </dgm:pt>
    <dgm:pt modelId="{206AB72A-BF5D-564F-9044-23B095C99C94}" type="pres">
      <dgm:prSet presAssocID="{48BE8E97-D56F-BA44-96EE-5EA18901FC3E}" presName="childtext" presStyleLbl="solidFgAcc1" presStyleIdx="0" presStyleCnt="3">
        <dgm:presLayoutVars>
          <dgm:chMax/>
          <dgm:chPref val="0"/>
          <dgm:bulletEnabled val="1"/>
        </dgm:presLayoutVars>
      </dgm:prSet>
      <dgm:spPr/>
      <dgm:t>
        <a:bodyPr/>
        <a:lstStyle/>
        <a:p>
          <a:endParaRPr lang="en-US"/>
        </a:p>
      </dgm:t>
    </dgm:pt>
    <dgm:pt modelId="{C3471A28-DCC2-9C46-B1C8-693EBB51DD7C}" type="pres">
      <dgm:prSet presAssocID="{4E3B208A-E18B-A34E-91BE-58485312B0CD}" presName="sibTrans" presStyleCnt="0"/>
      <dgm:spPr/>
    </dgm:pt>
    <dgm:pt modelId="{45C3A2EE-BE6E-5D40-A402-4C7BB46723C9}" type="pres">
      <dgm:prSet presAssocID="{A18D7B26-A022-AE43-86BC-609DB385352F}" presName="parenttextcomposite" presStyleCnt="0"/>
      <dgm:spPr/>
    </dgm:pt>
    <dgm:pt modelId="{C579841A-7512-A747-A5B7-67D2495DB510}" type="pres">
      <dgm:prSet presAssocID="{A18D7B26-A022-AE43-86BC-609DB385352F}" presName="parenttext" presStyleLbl="revTx" presStyleIdx="1" presStyleCnt="3">
        <dgm:presLayoutVars>
          <dgm:chMax/>
          <dgm:chPref val="2"/>
          <dgm:bulletEnabled val="1"/>
        </dgm:presLayoutVars>
      </dgm:prSet>
      <dgm:spPr/>
      <dgm:t>
        <a:bodyPr/>
        <a:lstStyle/>
        <a:p>
          <a:endParaRPr lang="en-US"/>
        </a:p>
      </dgm:t>
    </dgm:pt>
    <dgm:pt modelId="{768C7EB1-B494-774E-AE0E-E14960C75AC4}" type="pres">
      <dgm:prSet presAssocID="{A18D7B26-A022-AE43-86BC-609DB385352F}" presName="composite" presStyleCnt="0"/>
      <dgm:spPr/>
    </dgm:pt>
    <dgm:pt modelId="{84192589-0051-674A-9906-7D7565F5297E}" type="pres">
      <dgm:prSet presAssocID="{A18D7B26-A022-AE43-86BC-609DB385352F}" presName="chevron1" presStyleLbl="alignNode1" presStyleIdx="7" presStyleCnt="21"/>
      <dgm:spPr/>
    </dgm:pt>
    <dgm:pt modelId="{4784F902-8730-6548-B0CC-B01E11970575}" type="pres">
      <dgm:prSet presAssocID="{A18D7B26-A022-AE43-86BC-609DB385352F}" presName="chevron2" presStyleLbl="alignNode1" presStyleIdx="8" presStyleCnt="21"/>
      <dgm:spPr/>
    </dgm:pt>
    <dgm:pt modelId="{663B3E22-7F3E-3F44-AC23-3245B34D167A}" type="pres">
      <dgm:prSet presAssocID="{A18D7B26-A022-AE43-86BC-609DB385352F}" presName="chevron3" presStyleLbl="alignNode1" presStyleIdx="9" presStyleCnt="21"/>
      <dgm:spPr/>
    </dgm:pt>
    <dgm:pt modelId="{2B62CFAA-D911-BA44-9541-3FF464C35E54}" type="pres">
      <dgm:prSet presAssocID="{A18D7B26-A022-AE43-86BC-609DB385352F}" presName="chevron4" presStyleLbl="alignNode1" presStyleIdx="10" presStyleCnt="21"/>
      <dgm:spPr/>
    </dgm:pt>
    <dgm:pt modelId="{0EAB8B36-600A-0942-9C66-9FE008735D2A}" type="pres">
      <dgm:prSet presAssocID="{A18D7B26-A022-AE43-86BC-609DB385352F}" presName="chevron5" presStyleLbl="alignNode1" presStyleIdx="11" presStyleCnt="21"/>
      <dgm:spPr/>
    </dgm:pt>
    <dgm:pt modelId="{8155D5AE-63A8-E44D-B946-40706609F9E5}" type="pres">
      <dgm:prSet presAssocID="{A18D7B26-A022-AE43-86BC-609DB385352F}" presName="chevron6" presStyleLbl="alignNode1" presStyleIdx="12" presStyleCnt="21"/>
      <dgm:spPr/>
    </dgm:pt>
    <dgm:pt modelId="{DCD39434-4818-0E4A-8F78-D96E284F8AD3}" type="pres">
      <dgm:prSet presAssocID="{A18D7B26-A022-AE43-86BC-609DB385352F}" presName="chevron7" presStyleLbl="alignNode1" presStyleIdx="13" presStyleCnt="21"/>
      <dgm:spPr/>
    </dgm:pt>
    <dgm:pt modelId="{C303C9C6-361B-5B41-9EC1-FE3376DEA05E}" type="pres">
      <dgm:prSet presAssocID="{A18D7B26-A022-AE43-86BC-609DB385352F}" presName="childtext" presStyleLbl="solidFgAcc1" presStyleIdx="1" presStyleCnt="3">
        <dgm:presLayoutVars>
          <dgm:chMax/>
          <dgm:chPref val="0"/>
          <dgm:bulletEnabled val="1"/>
        </dgm:presLayoutVars>
      </dgm:prSet>
      <dgm:spPr/>
      <dgm:t>
        <a:bodyPr/>
        <a:lstStyle/>
        <a:p>
          <a:endParaRPr lang="en-US"/>
        </a:p>
      </dgm:t>
    </dgm:pt>
    <dgm:pt modelId="{AA7DCB94-4E91-3840-8491-62393CC49EB0}" type="pres">
      <dgm:prSet presAssocID="{E18824EC-4388-0643-9436-1227B3208F23}" presName="sibTrans" presStyleCnt="0"/>
      <dgm:spPr/>
    </dgm:pt>
    <dgm:pt modelId="{C07F1749-20E6-E04C-98AF-19CE708EB104}" type="pres">
      <dgm:prSet presAssocID="{BE8100D5-328E-074C-A236-91BEC1A7B1B8}" presName="parenttextcomposite" presStyleCnt="0"/>
      <dgm:spPr/>
    </dgm:pt>
    <dgm:pt modelId="{7D040428-7033-BE43-AD1C-9290484D098B}" type="pres">
      <dgm:prSet presAssocID="{BE8100D5-328E-074C-A236-91BEC1A7B1B8}" presName="parenttext" presStyleLbl="revTx" presStyleIdx="2" presStyleCnt="3">
        <dgm:presLayoutVars>
          <dgm:chMax/>
          <dgm:chPref val="2"/>
          <dgm:bulletEnabled val="1"/>
        </dgm:presLayoutVars>
      </dgm:prSet>
      <dgm:spPr/>
      <dgm:t>
        <a:bodyPr/>
        <a:lstStyle/>
        <a:p>
          <a:endParaRPr lang="en-US"/>
        </a:p>
      </dgm:t>
    </dgm:pt>
    <dgm:pt modelId="{180B1796-F5E0-1649-8246-35B8F5CC2311}" type="pres">
      <dgm:prSet presAssocID="{BE8100D5-328E-074C-A236-91BEC1A7B1B8}" presName="composite" presStyleCnt="0"/>
      <dgm:spPr/>
    </dgm:pt>
    <dgm:pt modelId="{470260BD-6EDF-0141-8478-38A3A457FEB2}" type="pres">
      <dgm:prSet presAssocID="{BE8100D5-328E-074C-A236-91BEC1A7B1B8}" presName="chevron1" presStyleLbl="alignNode1" presStyleIdx="14" presStyleCnt="21"/>
      <dgm:spPr/>
    </dgm:pt>
    <dgm:pt modelId="{C9CD0BAF-0E06-4B4F-89BF-658D83243CB0}" type="pres">
      <dgm:prSet presAssocID="{BE8100D5-328E-074C-A236-91BEC1A7B1B8}" presName="chevron2" presStyleLbl="alignNode1" presStyleIdx="15" presStyleCnt="21"/>
      <dgm:spPr/>
    </dgm:pt>
    <dgm:pt modelId="{15E4C814-5878-BD4B-A413-35D5953B3B9B}" type="pres">
      <dgm:prSet presAssocID="{BE8100D5-328E-074C-A236-91BEC1A7B1B8}" presName="chevron3" presStyleLbl="alignNode1" presStyleIdx="16" presStyleCnt="21"/>
      <dgm:spPr/>
    </dgm:pt>
    <dgm:pt modelId="{83EE3146-4AD5-BB45-9163-F9F9902371DE}" type="pres">
      <dgm:prSet presAssocID="{BE8100D5-328E-074C-A236-91BEC1A7B1B8}" presName="chevron4" presStyleLbl="alignNode1" presStyleIdx="17" presStyleCnt="21"/>
      <dgm:spPr/>
    </dgm:pt>
    <dgm:pt modelId="{F39C0AB0-B7BF-9D44-B5C4-735C5F32F467}" type="pres">
      <dgm:prSet presAssocID="{BE8100D5-328E-074C-A236-91BEC1A7B1B8}" presName="chevron5" presStyleLbl="alignNode1" presStyleIdx="18" presStyleCnt="21"/>
      <dgm:spPr/>
    </dgm:pt>
    <dgm:pt modelId="{60726A9F-4616-AC42-83C2-7E124492704D}" type="pres">
      <dgm:prSet presAssocID="{BE8100D5-328E-074C-A236-91BEC1A7B1B8}" presName="chevron6" presStyleLbl="alignNode1" presStyleIdx="19" presStyleCnt="21"/>
      <dgm:spPr/>
    </dgm:pt>
    <dgm:pt modelId="{3067BC8E-0501-6941-B697-769FAE3870DB}" type="pres">
      <dgm:prSet presAssocID="{BE8100D5-328E-074C-A236-91BEC1A7B1B8}" presName="chevron7" presStyleLbl="alignNode1" presStyleIdx="20" presStyleCnt="21"/>
      <dgm:spPr/>
    </dgm:pt>
    <dgm:pt modelId="{ABBB62CC-99E7-F34B-84C8-C7FB05117EB7}" type="pres">
      <dgm:prSet presAssocID="{BE8100D5-328E-074C-A236-91BEC1A7B1B8}" presName="childtext" presStyleLbl="solidFgAcc1" presStyleIdx="2" presStyleCnt="3">
        <dgm:presLayoutVars>
          <dgm:chMax/>
          <dgm:chPref val="0"/>
          <dgm:bulletEnabled val="1"/>
        </dgm:presLayoutVars>
      </dgm:prSet>
      <dgm:spPr/>
      <dgm:t>
        <a:bodyPr/>
        <a:lstStyle/>
        <a:p>
          <a:endParaRPr lang="en-US"/>
        </a:p>
      </dgm:t>
    </dgm:pt>
  </dgm:ptLst>
  <dgm:cxnLst>
    <dgm:cxn modelId="{96170CA9-26CF-B842-B925-C6979D79A23C}" srcId="{BE8100D5-328E-074C-A236-91BEC1A7B1B8}" destId="{D438571B-20EF-E847-9C7E-4DAFFAFCE30D}" srcOrd="0" destOrd="0" parTransId="{FA118F47-61A0-B443-8EE2-22EB877C2D9E}" sibTransId="{6BF33142-C26A-F74F-BC94-86C0D6F4D5A0}"/>
    <dgm:cxn modelId="{6609E3DC-26D6-264E-85E7-970B9BEE16A9}" type="presOf" srcId="{B969BCEB-524F-C44D-8A6C-A699DE50D0DF}" destId="{C303C9C6-361B-5B41-9EC1-FE3376DEA05E}" srcOrd="0" destOrd="0" presId="urn:microsoft.com/office/officeart/2008/layout/VerticalAccentList"/>
    <dgm:cxn modelId="{834E17DB-7618-5A46-AB8F-4338BEAC1910}" type="presOf" srcId="{D438571B-20EF-E847-9C7E-4DAFFAFCE30D}" destId="{ABBB62CC-99E7-F34B-84C8-C7FB05117EB7}" srcOrd="0" destOrd="0" presId="urn:microsoft.com/office/officeart/2008/layout/VerticalAccentList"/>
    <dgm:cxn modelId="{26EFFFC7-C7D5-5240-B7BD-9311A1D769B4}" type="presOf" srcId="{E25D8A90-2366-2C4D-A801-8B86ED0847FB}" destId="{206AB72A-BF5D-564F-9044-23B095C99C94}" srcOrd="0" destOrd="0" presId="urn:microsoft.com/office/officeart/2008/layout/VerticalAccentList"/>
    <dgm:cxn modelId="{232FD393-A0CF-2A4E-9BB1-A5E7AAFD0320}" srcId="{A18D7B26-A022-AE43-86BC-609DB385352F}" destId="{B969BCEB-524F-C44D-8A6C-A699DE50D0DF}" srcOrd="0" destOrd="0" parTransId="{8DA88DDA-6564-554D-BD16-4798AEE4AFE2}" sibTransId="{37FEBCE7-C1FD-1045-97EB-8F619D6EBDF6}"/>
    <dgm:cxn modelId="{909667DE-AC80-E140-B438-CD870B51651A}" srcId="{FC7AF1AE-A8FC-9D4B-9077-7D3F19D4BCA1}" destId="{48BE8E97-D56F-BA44-96EE-5EA18901FC3E}" srcOrd="0" destOrd="0" parTransId="{C045DC1D-A056-F64D-ABBE-7888982DAAE2}" sibTransId="{4E3B208A-E18B-A34E-91BE-58485312B0CD}"/>
    <dgm:cxn modelId="{E29B7149-0CA6-0444-8EF7-344A74ECBC02}" type="presOf" srcId="{48BE8E97-D56F-BA44-96EE-5EA18901FC3E}" destId="{4308E6D6-374B-784B-9A8B-4539A7F2F79F}" srcOrd="0" destOrd="0" presId="urn:microsoft.com/office/officeart/2008/layout/VerticalAccentList"/>
    <dgm:cxn modelId="{71A27F2C-1F6F-D248-AD86-C29E4023C23D}" type="presOf" srcId="{BE8100D5-328E-074C-A236-91BEC1A7B1B8}" destId="{7D040428-7033-BE43-AD1C-9290484D098B}" srcOrd="0" destOrd="0" presId="urn:microsoft.com/office/officeart/2008/layout/VerticalAccentList"/>
    <dgm:cxn modelId="{BD45A25F-24E7-574C-89F6-50350DE22392}" type="presOf" srcId="{A18D7B26-A022-AE43-86BC-609DB385352F}" destId="{C579841A-7512-A747-A5B7-67D2495DB510}" srcOrd="0" destOrd="0" presId="urn:microsoft.com/office/officeart/2008/layout/VerticalAccentList"/>
    <dgm:cxn modelId="{E9332EAF-35AA-9740-948E-C5665A815A6F}" srcId="{FC7AF1AE-A8FC-9D4B-9077-7D3F19D4BCA1}" destId="{A18D7B26-A022-AE43-86BC-609DB385352F}" srcOrd="1" destOrd="0" parTransId="{8388C2A7-C1B4-9748-A5D8-05BD99D83647}" sibTransId="{E18824EC-4388-0643-9436-1227B3208F23}"/>
    <dgm:cxn modelId="{CC8B3B75-CAFE-D847-AFC4-009AEE290F20}" srcId="{FC7AF1AE-A8FC-9D4B-9077-7D3F19D4BCA1}" destId="{BE8100D5-328E-074C-A236-91BEC1A7B1B8}" srcOrd="2" destOrd="0" parTransId="{C44C1DB0-255C-F841-A2D5-A035A02AD811}" sibTransId="{5D06294C-E2F0-D24B-BBE9-0D4E61D9E394}"/>
    <dgm:cxn modelId="{5096DFE1-5639-FC4E-B9FA-95906238FEB6}" srcId="{48BE8E97-D56F-BA44-96EE-5EA18901FC3E}" destId="{E25D8A90-2366-2C4D-A801-8B86ED0847FB}" srcOrd="0" destOrd="0" parTransId="{A304F292-61B1-474D-9DDD-BAA877B6DE83}" sibTransId="{4DBF57AC-7FBA-454D-AA03-73976DD69C5C}"/>
    <dgm:cxn modelId="{BCAA8F6F-9D0C-134F-81CA-961DA5E1D7D1}" type="presOf" srcId="{FC7AF1AE-A8FC-9D4B-9077-7D3F19D4BCA1}" destId="{A53E200B-4703-CB4C-87C6-74661297C1B9}" srcOrd="0" destOrd="0" presId="urn:microsoft.com/office/officeart/2008/layout/VerticalAccentList"/>
    <dgm:cxn modelId="{BC5BE281-585A-5141-9C25-25A33DCD1BAF}" type="presParOf" srcId="{A53E200B-4703-CB4C-87C6-74661297C1B9}" destId="{8A2FD689-CD48-904B-B166-95AB34FC0A07}" srcOrd="0" destOrd="0" presId="urn:microsoft.com/office/officeart/2008/layout/VerticalAccentList"/>
    <dgm:cxn modelId="{0658CD5D-5417-8241-B79C-9F5F63F57480}" type="presParOf" srcId="{8A2FD689-CD48-904B-B166-95AB34FC0A07}" destId="{4308E6D6-374B-784B-9A8B-4539A7F2F79F}" srcOrd="0" destOrd="0" presId="urn:microsoft.com/office/officeart/2008/layout/VerticalAccentList"/>
    <dgm:cxn modelId="{FB235BAE-4F53-5C40-A37F-2036A60B8D65}" type="presParOf" srcId="{A53E200B-4703-CB4C-87C6-74661297C1B9}" destId="{B155B4FF-A990-9D47-9F17-56FB39B73715}" srcOrd="1" destOrd="0" presId="urn:microsoft.com/office/officeart/2008/layout/VerticalAccentList"/>
    <dgm:cxn modelId="{F81A38C1-35D2-DD4E-87C3-77FE0227109E}" type="presParOf" srcId="{B155B4FF-A990-9D47-9F17-56FB39B73715}" destId="{8FA7E755-0AB9-8648-82CB-2E7D3BD42497}" srcOrd="0" destOrd="0" presId="urn:microsoft.com/office/officeart/2008/layout/VerticalAccentList"/>
    <dgm:cxn modelId="{7F8A0A22-1316-7345-BA95-6B9957A865BF}" type="presParOf" srcId="{B155B4FF-A990-9D47-9F17-56FB39B73715}" destId="{3E0975D7-E8D2-8647-A932-F52CAE56BDCA}" srcOrd="1" destOrd="0" presId="urn:microsoft.com/office/officeart/2008/layout/VerticalAccentList"/>
    <dgm:cxn modelId="{2DA994E4-39A5-DE4E-BD21-FAAAFB12702E}" type="presParOf" srcId="{B155B4FF-A990-9D47-9F17-56FB39B73715}" destId="{09181A5A-E241-754E-B314-95A3517853F2}" srcOrd="2" destOrd="0" presId="urn:microsoft.com/office/officeart/2008/layout/VerticalAccentList"/>
    <dgm:cxn modelId="{D06BF26C-7270-EF4C-A025-278FE26F7287}" type="presParOf" srcId="{B155B4FF-A990-9D47-9F17-56FB39B73715}" destId="{F473FDA4-3008-CF4F-90F1-D76C680F97B1}" srcOrd="3" destOrd="0" presId="urn:microsoft.com/office/officeart/2008/layout/VerticalAccentList"/>
    <dgm:cxn modelId="{9C4E37AD-5DAB-DA46-9DCF-216C36147122}" type="presParOf" srcId="{B155B4FF-A990-9D47-9F17-56FB39B73715}" destId="{C3190A0D-CE3B-DD4F-83CA-FFE95AED2452}" srcOrd="4" destOrd="0" presId="urn:microsoft.com/office/officeart/2008/layout/VerticalAccentList"/>
    <dgm:cxn modelId="{69ED67D9-8B43-E94C-BEA2-F9B912DC323B}" type="presParOf" srcId="{B155B4FF-A990-9D47-9F17-56FB39B73715}" destId="{02D052A7-30E6-6345-B109-F07C948B423A}" srcOrd="5" destOrd="0" presId="urn:microsoft.com/office/officeart/2008/layout/VerticalAccentList"/>
    <dgm:cxn modelId="{1E011787-083C-C146-BE11-15EAF25E560A}" type="presParOf" srcId="{B155B4FF-A990-9D47-9F17-56FB39B73715}" destId="{8C027887-3B3B-724B-AAD3-92584AE07F2E}" srcOrd="6" destOrd="0" presId="urn:microsoft.com/office/officeart/2008/layout/VerticalAccentList"/>
    <dgm:cxn modelId="{266EBB3B-C431-9844-B267-A9B27164AAC4}" type="presParOf" srcId="{B155B4FF-A990-9D47-9F17-56FB39B73715}" destId="{206AB72A-BF5D-564F-9044-23B095C99C94}" srcOrd="7" destOrd="0" presId="urn:microsoft.com/office/officeart/2008/layout/VerticalAccentList"/>
    <dgm:cxn modelId="{F64E9423-D044-A84F-B263-A3E61FF6C266}" type="presParOf" srcId="{A53E200B-4703-CB4C-87C6-74661297C1B9}" destId="{C3471A28-DCC2-9C46-B1C8-693EBB51DD7C}" srcOrd="2" destOrd="0" presId="urn:microsoft.com/office/officeart/2008/layout/VerticalAccentList"/>
    <dgm:cxn modelId="{9C4BA6FC-8F5D-8B4B-BB1C-D5689B8C50B5}" type="presParOf" srcId="{A53E200B-4703-CB4C-87C6-74661297C1B9}" destId="{45C3A2EE-BE6E-5D40-A402-4C7BB46723C9}" srcOrd="3" destOrd="0" presId="urn:microsoft.com/office/officeart/2008/layout/VerticalAccentList"/>
    <dgm:cxn modelId="{08DFAF26-B04F-534A-9A0E-A438D5948C0E}" type="presParOf" srcId="{45C3A2EE-BE6E-5D40-A402-4C7BB46723C9}" destId="{C579841A-7512-A747-A5B7-67D2495DB510}" srcOrd="0" destOrd="0" presId="urn:microsoft.com/office/officeart/2008/layout/VerticalAccentList"/>
    <dgm:cxn modelId="{3740F253-DFF4-674F-B8BA-E59C64835917}" type="presParOf" srcId="{A53E200B-4703-CB4C-87C6-74661297C1B9}" destId="{768C7EB1-B494-774E-AE0E-E14960C75AC4}" srcOrd="4" destOrd="0" presId="urn:microsoft.com/office/officeart/2008/layout/VerticalAccentList"/>
    <dgm:cxn modelId="{B02E44E1-4597-404E-972B-9B16A86F8354}" type="presParOf" srcId="{768C7EB1-B494-774E-AE0E-E14960C75AC4}" destId="{84192589-0051-674A-9906-7D7565F5297E}" srcOrd="0" destOrd="0" presId="urn:microsoft.com/office/officeart/2008/layout/VerticalAccentList"/>
    <dgm:cxn modelId="{87E3BD45-2C7B-464A-9CF0-B2F7F099C7C3}" type="presParOf" srcId="{768C7EB1-B494-774E-AE0E-E14960C75AC4}" destId="{4784F902-8730-6548-B0CC-B01E11970575}" srcOrd="1" destOrd="0" presId="urn:microsoft.com/office/officeart/2008/layout/VerticalAccentList"/>
    <dgm:cxn modelId="{325B87F6-6211-E949-B259-7195C7EC26EE}" type="presParOf" srcId="{768C7EB1-B494-774E-AE0E-E14960C75AC4}" destId="{663B3E22-7F3E-3F44-AC23-3245B34D167A}" srcOrd="2" destOrd="0" presId="urn:microsoft.com/office/officeart/2008/layout/VerticalAccentList"/>
    <dgm:cxn modelId="{AEDEFBBB-1494-AC45-B332-88CBC46C7724}" type="presParOf" srcId="{768C7EB1-B494-774E-AE0E-E14960C75AC4}" destId="{2B62CFAA-D911-BA44-9541-3FF464C35E54}" srcOrd="3" destOrd="0" presId="urn:microsoft.com/office/officeart/2008/layout/VerticalAccentList"/>
    <dgm:cxn modelId="{57672602-E576-0349-9B8D-68D6C53ADC56}" type="presParOf" srcId="{768C7EB1-B494-774E-AE0E-E14960C75AC4}" destId="{0EAB8B36-600A-0942-9C66-9FE008735D2A}" srcOrd="4" destOrd="0" presId="urn:microsoft.com/office/officeart/2008/layout/VerticalAccentList"/>
    <dgm:cxn modelId="{D784BB31-C053-1947-AEAE-FF18DDB04D4B}" type="presParOf" srcId="{768C7EB1-B494-774E-AE0E-E14960C75AC4}" destId="{8155D5AE-63A8-E44D-B946-40706609F9E5}" srcOrd="5" destOrd="0" presId="urn:microsoft.com/office/officeart/2008/layout/VerticalAccentList"/>
    <dgm:cxn modelId="{56283A24-7D7F-1B4F-8834-7ACD0C5594EF}" type="presParOf" srcId="{768C7EB1-B494-774E-AE0E-E14960C75AC4}" destId="{DCD39434-4818-0E4A-8F78-D96E284F8AD3}" srcOrd="6" destOrd="0" presId="urn:microsoft.com/office/officeart/2008/layout/VerticalAccentList"/>
    <dgm:cxn modelId="{1FF16EC9-0C51-5E47-B9CE-038AB6E795E8}" type="presParOf" srcId="{768C7EB1-B494-774E-AE0E-E14960C75AC4}" destId="{C303C9C6-361B-5B41-9EC1-FE3376DEA05E}" srcOrd="7" destOrd="0" presId="urn:microsoft.com/office/officeart/2008/layout/VerticalAccentList"/>
    <dgm:cxn modelId="{AE23AF64-4474-F848-8D85-75FEBFF6DA74}" type="presParOf" srcId="{A53E200B-4703-CB4C-87C6-74661297C1B9}" destId="{AA7DCB94-4E91-3840-8491-62393CC49EB0}" srcOrd="5" destOrd="0" presId="urn:microsoft.com/office/officeart/2008/layout/VerticalAccentList"/>
    <dgm:cxn modelId="{A24A7F32-D44C-1141-ADD1-5438666CBDCE}" type="presParOf" srcId="{A53E200B-4703-CB4C-87C6-74661297C1B9}" destId="{C07F1749-20E6-E04C-98AF-19CE708EB104}" srcOrd="6" destOrd="0" presId="urn:microsoft.com/office/officeart/2008/layout/VerticalAccentList"/>
    <dgm:cxn modelId="{2E7F81F2-569B-B64F-88B2-7A4FB076A944}" type="presParOf" srcId="{C07F1749-20E6-E04C-98AF-19CE708EB104}" destId="{7D040428-7033-BE43-AD1C-9290484D098B}" srcOrd="0" destOrd="0" presId="urn:microsoft.com/office/officeart/2008/layout/VerticalAccentList"/>
    <dgm:cxn modelId="{BC963D49-7D50-0641-844E-5B66EEDD2F7B}" type="presParOf" srcId="{A53E200B-4703-CB4C-87C6-74661297C1B9}" destId="{180B1796-F5E0-1649-8246-35B8F5CC2311}" srcOrd="7" destOrd="0" presId="urn:microsoft.com/office/officeart/2008/layout/VerticalAccentList"/>
    <dgm:cxn modelId="{A34D4750-2FC0-244A-BD83-CC589E95C965}" type="presParOf" srcId="{180B1796-F5E0-1649-8246-35B8F5CC2311}" destId="{470260BD-6EDF-0141-8478-38A3A457FEB2}" srcOrd="0" destOrd="0" presId="urn:microsoft.com/office/officeart/2008/layout/VerticalAccentList"/>
    <dgm:cxn modelId="{EAB3973B-A518-8244-AAE7-B0BE0CB78EC4}" type="presParOf" srcId="{180B1796-F5E0-1649-8246-35B8F5CC2311}" destId="{C9CD0BAF-0E06-4B4F-89BF-658D83243CB0}" srcOrd="1" destOrd="0" presId="urn:microsoft.com/office/officeart/2008/layout/VerticalAccentList"/>
    <dgm:cxn modelId="{2A939257-A437-8048-885D-6560A88A175F}" type="presParOf" srcId="{180B1796-F5E0-1649-8246-35B8F5CC2311}" destId="{15E4C814-5878-BD4B-A413-35D5953B3B9B}" srcOrd="2" destOrd="0" presId="urn:microsoft.com/office/officeart/2008/layout/VerticalAccentList"/>
    <dgm:cxn modelId="{3CB1E83D-FC7B-0C49-B476-533C650D76DE}" type="presParOf" srcId="{180B1796-F5E0-1649-8246-35B8F5CC2311}" destId="{83EE3146-4AD5-BB45-9163-F9F9902371DE}" srcOrd="3" destOrd="0" presId="urn:microsoft.com/office/officeart/2008/layout/VerticalAccentList"/>
    <dgm:cxn modelId="{7BB75257-111B-2D45-8DB7-67915FDFBC3B}" type="presParOf" srcId="{180B1796-F5E0-1649-8246-35B8F5CC2311}" destId="{F39C0AB0-B7BF-9D44-B5C4-735C5F32F467}" srcOrd="4" destOrd="0" presId="urn:microsoft.com/office/officeart/2008/layout/VerticalAccentList"/>
    <dgm:cxn modelId="{36496CB4-BF24-4B47-9D2A-4A6EF4BFA189}" type="presParOf" srcId="{180B1796-F5E0-1649-8246-35B8F5CC2311}" destId="{60726A9F-4616-AC42-83C2-7E124492704D}" srcOrd="5" destOrd="0" presId="urn:microsoft.com/office/officeart/2008/layout/VerticalAccentList"/>
    <dgm:cxn modelId="{5A79F207-6CAE-AF45-BAAE-F8950BC512EC}" type="presParOf" srcId="{180B1796-F5E0-1649-8246-35B8F5CC2311}" destId="{3067BC8E-0501-6941-B697-769FAE3870DB}" srcOrd="6" destOrd="0" presId="urn:microsoft.com/office/officeart/2008/layout/VerticalAccentList"/>
    <dgm:cxn modelId="{C9F668B4-77AD-5E42-ADEA-BE3345F293A3}" type="presParOf" srcId="{180B1796-F5E0-1649-8246-35B8F5CC2311}" destId="{ABBB62CC-99E7-F34B-84C8-C7FB05117EB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65826C-6CEF-3B48-BB82-4F33EE2BB5DE}" type="doc">
      <dgm:prSet loTypeId="urn:microsoft.com/office/officeart/2005/8/layout/target1" loCatId="" qsTypeId="urn:microsoft.com/office/officeart/2005/8/quickstyle/simple4" qsCatId="simple" csTypeId="urn:microsoft.com/office/officeart/2005/8/colors/colorful2" csCatId="colorful" phldr="1"/>
      <dgm:spPr/>
    </dgm:pt>
    <dgm:pt modelId="{82B38550-EA73-1646-B086-BF9EF8CEAF5E}">
      <dgm:prSet phldrT="[Text]"/>
      <dgm:spPr>
        <a:solidFill>
          <a:srgbClr val="FFFF00"/>
        </a:solidFill>
      </dgm:spPr>
      <dgm:t>
        <a:bodyPr/>
        <a:lstStyle/>
        <a:p>
          <a:r>
            <a:rPr lang="en-US" dirty="0" smtClean="0"/>
            <a:t>Supporting</a:t>
          </a:r>
          <a:endParaRPr lang="en-US" dirty="0"/>
        </a:p>
      </dgm:t>
    </dgm:pt>
    <dgm:pt modelId="{C33DAE98-A20B-CE41-9D58-34639270D4BA}" type="parTrans" cxnId="{97430CD4-747A-F745-861A-726F031885D8}">
      <dgm:prSet/>
      <dgm:spPr/>
      <dgm:t>
        <a:bodyPr/>
        <a:lstStyle/>
        <a:p>
          <a:endParaRPr lang="en-US"/>
        </a:p>
      </dgm:t>
    </dgm:pt>
    <dgm:pt modelId="{81E92318-79D5-7247-925B-B43FD1F55FBC}" type="sibTrans" cxnId="{97430CD4-747A-F745-861A-726F031885D8}">
      <dgm:prSet/>
      <dgm:spPr/>
      <dgm:t>
        <a:bodyPr/>
        <a:lstStyle/>
        <a:p>
          <a:endParaRPr lang="en-US"/>
        </a:p>
      </dgm:t>
    </dgm:pt>
    <dgm:pt modelId="{DEA73FF9-FF7B-E24A-AEA7-B0B7F5D37DBC}">
      <dgm:prSet phldrT="[Text]"/>
      <dgm:spPr>
        <a:solidFill>
          <a:srgbClr val="92D050"/>
        </a:solidFill>
      </dgm:spPr>
      <dgm:t>
        <a:bodyPr/>
        <a:lstStyle/>
        <a:p>
          <a:r>
            <a:rPr lang="en-US" dirty="0" smtClean="0"/>
            <a:t>Recognizing</a:t>
          </a:r>
          <a:endParaRPr lang="en-US" dirty="0"/>
        </a:p>
      </dgm:t>
    </dgm:pt>
    <dgm:pt modelId="{ACE0DA06-45FB-DF4B-B730-4E1A32EFA5D5}" type="parTrans" cxnId="{BC8FBBAC-A7DD-C644-929B-0847D8DA4817}">
      <dgm:prSet/>
      <dgm:spPr/>
      <dgm:t>
        <a:bodyPr/>
        <a:lstStyle/>
        <a:p>
          <a:endParaRPr lang="en-US"/>
        </a:p>
      </dgm:t>
    </dgm:pt>
    <dgm:pt modelId="{73F40856-BD7F-0143-A52E-621FCA2CEF62}" type="sibTrans" cxnId="{BC8FBBAC-A7DD-C644-929B-0847D8DA4817}">
      <dgm:prSet/>
      <dgm:spPr/>
      <dgm:t>
        <a:bodyPr/>
        <a:lstStyle/>
        <a:p>
          <a:endParaRPr lang="en-US"/>
        </a:p>
      </dgm:t>
    </dgm:pt>
    <dgm:pt modelId="{4A0751C2-6C48-FD45-A3CF-20D40EB94223}">
      <dgm:prSet phldrT="[Text]"/>
      <dgm:spPr>
        <a:solidFill>
          <a:srgbClr val="FFFF00"/>
        </a:solidFill>
      </dgm:spPr>
      <dgm:t>
        <a:bodyPr/>
        <a:lstStyle/>
        <a:p>
          <a:r>
            <a:rPr lang="en-US" dirty="0" smtClean="0"/>
            <a:t>Developing</a:t>
          </a:r>
          <a:endParaRPr lang="en-US" dirty="0"/>
        </a:p>
      </dgm:t>
    </dgm:pt>
    <dgm:pt modelId="{C5F1FE23-F19E-5046-A8C0-7C00F606EF3C}" type="parTrans" cxnId="{1248BF9B-22F2-404D-AC65-DED9A09C430A}">
      <dgm:prSet/>
      <dgm:spPr/>
      <dgm:t>
        <a:bodyPr/>
        <a:lstStyle/>
        <a:p>
          <a:endParaRPr lang="en-US"/>
        </a:p>
      </dgm:t>
    </dgm:pt>
    <dgm:pt modelId="{7036FAF6-B007-5446-A775-225C684A4645}" type="sibTrans" cxnId="{1248BF9B-22F2-404D-AC65-DED9A09C430A}">
      <dgm:prSet/>
      <dgm:spPr/>
      <dgm:t>
        <a:bodyPr/>
        <a:lstStyle/>
        <a:p>
          <a:endParaRPr lang="en-US"/>
        </a:p>
      </dgm:t>
    </dgm:pt>
    <dgm:pt modelId="{46FC1B5C-DEBA-AA4B-8972-BD31AC6F94AA}" type="pres">
      <dgm:prSet presAssocID="{0865826C-6CEF-3B48-BB82-4F33EE2BB5DE}" presName="composite" presStyleCnt="0">
        <dgm:presLayoutVars>
          <dgm:chMax val="5"/>
          <dgm:dir/>
          <dgm:resizeHandles val="exact"/>
        </dgm:presLayoutVars>
      </dgm:prSet>
      <dgm:spPr/>
    </dgm:pt>
    <dgm:pt modelId="{E7FC8FF6-42A8-3741-AD09-5FFBC8805B33}" type="pres">
      <dgm:prSet presAssocID="{82B38550-EA73-1646-B086-BF9EF8CEAF5E}" presName="circle1" presStyleLbl="lnNode1" presStyleIdx="0" presStyleCnt="3"/>
      <dgm:spPr/>
    </dgm:pt>
    <dgm:pt modelId="{AA523714-D883-1142-BF4B-C66BAD7C9C61}" type="pres">
      <dgm:prSet presAssocID="{82B38550-EA73-1646-B086-BF9EF8CEAF5E}" presName="text1" presStyleLbl="revTx" presStyleIdx="0" presStyleCnt="3">
        <dgm:presLayoutVars>
          <dgm:bulletEnabled val="1"/>
        </dgm:presLayoutVars>
      </dgm:prSet>
      <dgm:spPr/>
      <dgm:t>
        <a:bodyPr/>
        <a:lstStyle/>
        <a:p>
          <a:endParaRPr lang="en-US"/>
        </a:p>
      </dgm:t>
    </dgm:pt>
    <dgm:pt modelId="{ABBF46D3-AA17-6A4C-A3AD-9A39BF19F62E}" type="pres">
      <dgm:prSet presAssocID="{82B38550-EA73-1646-B086-BF9EF8CEAF5E}" presName="line1" presStyleLbl="callout" presStyleIdx="0" presStyleCnt="6"/>
      <dgm:spPr/>
    </dgm:pt>
    <dgm:pt modelId="{CE214B6A-37B4-1A43-897F-01FE67346336}" type="pres">
      <dgm:prSet presAssocID="{82B38550-EA73-1646-B086-BF9EF8CEAF5E}" presName="d1" presStyleLbl="callout" presStyleIdx="1" presStyleCnt="6"/>
      <dgm:spPr/>
    </dgm:pt>
    <dgm:pt modelId="{036F398B-EFB0-0946-A289-4543AC40DE08}" type="pres">
      <dgm:prSet presAssocID="{DEA73FF9-FF7B-E24A-AEA7-B0B7F5D37DBC}" presName="circle2" presStyleLbl="lnNode1" presStyleIdx="1" presStyleCnt="3"/>
      <dgm:spPr/>
    </dgm:pt>
    <dgm:pt modelId="{05FA2857-DD2F-4541-A627-3202DCD4AAAD}" type="pres">
      <dgm:prSet presAssocID="{DEA73FF9-FF7B-E24A-AEA7-B0B7F5D37DBC}" presName="text2" presStyleLbl="revTx" presStyleIdx="1" presStyleCnt="3">
        <dgm:presLayoutVars>
          <dgm:bulletEnabled val="1"/>
        </dgm:presLayoutVars>
      </dgm:prSet>
      <dgm:spPr/>
      <dgm:t>
        <a:bodyPr/>
        <a:lstStyle/>
        <a:p>
          <a:endParaRPr lang="en-US"/>
        </a:p>
      </dgm:t>
    </dgm:pt>
    <dgm:pt modelId="{9A75CBAA-24EE-7345-BEDA-FFD37E15EE6C}" type="pres">
      <dgm:prSet presAssocID="{DEA73FF9-FF7B-E24A-AEA7-B0B7F5D37DBC}" presName="line2" presStyleLbl="callout" presStyleIdx="2" presStyleCnt="6"/>
      <dgm:spPr/>
    </dgm:pt>
    <dgm:pt modelId="{E561B405-FC99-C146-B540-1800EFAF22F5}" type="pres">
      <dgm:prSet presAssocID="{DEA73FF9-FF7B-E24A-AEA7-B0B7F5D37DBC}" presName="d2" presStyleLbl="callout" presStyleIdx="3" presStyleCnt="6"/>
      <dgm:spPr/>
    </dgm:pt>
    <dgm:pt modelId="{9CA965B8-D4F7-9440-9AF0-2D5CAEA2AA05}" type="pres">
      <dgm:prSet presAssocID="{4A0751C2-6C48-FD45-A3CF-20D40EB94223}" presName="circle3" presStyleLbl="lnNode1" presStyleIdx="2" presStyleCnt="3"/>
      <dgm:spPr/>
    </dgm:pt>
    <dgm:pt modelId="{9557D14F-B71C-D64D-9392-9988A96CC4C9}" type="pres">
      <dgm:prSet presAssocID="{4A0751C2-6C48-FD45-A3CF-20D40EB94223}" presName="text3" presStyleLbl="revTx" presStyleIdx="2" presStyleCnt="3">
        <dgm:presLayoutVars>
          <dgm:bulletEnabled val="1"/>
        </dgm:presLayoutVars>
      </dgm:prSet>
      <dgm:spPr/>
      <dgm:t>
        <a:bodyPr/>
        <a:lstStyle/>
        <a:p>
          <a:endParaRPr lang="en-US"/>
        </a:p>
      </dgm:t>
    </dgm:pt>
    <dgm:pt modelId="{87F07524-E28F-EB4E-BCDA-53C4C1DB86B2}" type="pres">
      <dgm:prSet presAssocID="{4A0751C2-6C48-FD45-A3CF-20D40EB94223}" presName="line3" presStyleLbl="callout" presStyleIdx="4" presStyleCnt="6"/>
      <dgm:spPr/>
    </dgm:pt>
    <dgm:pt modelId="{D25376E6-7D84-BD48-8570-24BD6F0657FC}" type="pres">
      <dgm:prSet presAssocID="{4A0751C2-6C48-FD45-A3CF-20D40EB94223}" presName="d3" presStyleLbl="callout" presStyleIdx="5" presStyleCnt="6"/>
      <dgm:spPr/>
    </dgm:pt>
  </dgm:ptLst>
  <dgm:cxnLst>
    <dgm:cxn modelId="{1248BF9B-22F2-404D-AC65-DED9A09C430A}" srcId="{0865826C-6CEF-3B48-BB82-4F33EE2BB5DE}" destId="{4A0751C2-6C48-FD45-A3CF-20D40EB94223}" srcOrd="2" destOrd="0" parTransId="{C5F1FE23-F19E-5046-A8C0-7C00F606EF3C}" sibTransId="{7036FAF6-B007-5446-A775-225C684A4645}"/>
    <dgm:cxn modelId="{E83A9F41-59A1-1E4A-8BFF-E9A582B04754}" type="presOf" srcId="{82B38550-EA73-1646-B086-BF9EF8CEAF5E}" destId="{AA523714-D883-1142-BF4B-C66BAD7C9C61}" srcOrd="0" destOrd="0" presId="urn:microsoft.com/office/officeart/2005/8/layout/target1"/>
    <dgm:cxn modelId="{97430CD4-747A-F745-861A-726F031885D8}" srcId="{0865826C-6CEF-3B48-BB82-4F33EE2BB5DE}" destId="{82B38550-EA73-1646-B086-BF9EF8CEAF5E}" srcOrd="0" destOrd="0" parTransId="{C33DAE98-A20B-CE41-9D58-34639270D4BA}" sibTransId="{81E92318-79D5-7247-925B-B43FD1F55FBC}"/>
    <dgm:cxn modelId="{5840FDF9-82BC-8645-9531-CEE1E8AACC0D}" type="presOf" srcId="{DEA73FF9-FF7B-E24A-AEA7-B0B7F5D37DBC}" destId="{05FA2857-DD2F-4541-A627-3202DCD4AAAD}" srcOrd="0" destOrd="0" presId="urn:microsoft.com/office/officeart/2005/8/layout/target1"/>
    <dgm:cxn modelId="{BC8FBBAC-A7DD-C644-929B-0847D8DA4817}" srcId="{0865826C-6CEF-3B48-BB82-4F33EE2BB5DE}" destId="{DEA73FF9-FF7B-E24A-AEA7-B0B7F5D37DBC}" srcOrd="1" destOrd="0" parTransId="{ACE0DA06-45FB-DF4B-B730-4E1A32EFA5D5}" sibTransId="{73F40856-BD7F-0143-A52E-621FCA2CEF62}"/>
    <dgm:cxn modelId="{0B1A3AD9-0CD5-B649-B7D5-A3E4A6087201}" type="presOf" srcId="{0865826C-6CEF-3B48-BB82-4F33EE2BB5DE}" destId="{46FC1B5C-DEBA-AA4B-8972-BD31AC6F94AA}" srcOrd="0" destOrd="0" presId="urn:microsoft.com/office/officeart/2005/8/layout/target1"/>
    <dgm:cxn modelId="{72FE7D64-777E-5044-9B01-A3D393881CCE}" type="presOf" srcId="{4A0751C2-6C48-FD45-A3CF-20D40EB94223}" destId="{9557D14F-B71C-D64D-9392-9988A96CC4C9}" srcOrd="0" destOrd="0" presId="urn:microsoft.com/office/officeart/2005/8/layout/target1"/>
    <dgm:cxn modelId="{DB82C8C8-87CE-EC45-84DB-A6DCB8FA8315}" type="presParOf" srcId="{46FC1B5C-DEBA-AA4B-8972-BD31AC6F94AA}" destId="{E7FC8FF6-42A8-3741-AD09-5FFBC8805B33}" srcOrd="0" destOrd="0" presId="urn:microsoft.com/office/officeart/2005/8/layout/target1"/>
    <dgm:cxn modelId="{FDEB64C4-6166-8948-A511-457D52F317C0}" type="presParOf" srcId="{46FC1B5C-DEBA-AA4B-8972-BD31AC6F94AA}" destId="{AA523714-D883-1142-BF4B-C66BAD7C9C61}" srcOrd="1" destOrd="0" presId="urn:microsoft.com/office/officeart/2005/8/layout/target1"/>
    <dgm:cxn modelId="{744D9B83-3E65-F244-9414-7DE86C560610}" type="presParOf" srcId="{46FC1B5C-DEBA-AA4B-8972-BD31AC6F94AA}" destId="{ABBF46D3-AA17-6A4C-A3AD-9A39BF19F62E}" srcOrd="2" destOrd="0" presId="urn:microsoft.com/office/officeart/2005/8/layout/target1"/>
    <dgm:cxn modelId="{5A5E5A9E-7B9B-7F45-A2D1-837BBB084C91}" type="presParOf" srcId="{46FC1B5C-DEBA-AA4B-8972-BD31AC6F94AA}" destId="{CE214B6A-37B4-1A43-897F-01FE67346336}" srcOrd="3" destOrd="0" presId="urn:microsoft.com/office/officeart/2005/8/layout/target1"/>
    <dgm:cxn modelId="{B8546D68-A71C-7F4B-84D4-3BE2B22BF5A0}" type="presParOf" srcId="{46FC1B5C-DEBA-AA4B-8972-BD31AC6F94AA}" destId="{036F398B-EFB0-0946-A289-4543AC40DE08}" srcOrd="4" destOrd="0" presId="urn:microsoft.com/office/officeart/2005/8/layout/target1"/>
    <dgm:cxn modelId="{45E05146-52D1-B349-A272-4696446B5421}" type="presParOf" srcId="{46FC1B5C-DEBA-AA4B-8972-BD31AC6F94AA}" destId="{05FA2857-DD2F-4541-A627-3202DCD4AAAD}" srcOrd="5" destOrd="0" presId="urn:microsoft.com/office/officeart/2005/8/layout/target1"/>
    <dgm:cxn modelId="{B8D6BB06-2392-1945-B60D-1C4D6D2CF350}" type="presParOf" srcId="{46FC1B5C-DEBA-AA4B-8972-BD31AC6F94AA}" destId="{9A75CBAA-24EE-7345-BEDA-FFD37E15EE6C}" srcOrd="6" destOrd="0" presId="urn:microsoft.com/office/officeart/2005/8/layout/target1"/>
    <dgm:cxn modelId="{498EB416-83AF-AD44-86C1-6A4E9ECC22F9}" type="presParOf" srcId="{46FC1B5C-DEBA-AA4B-8972-BD31AC6F94AA}" destId="{E561B405-FC99-C146-B540-1800EFAF22F5}" srcOrd="7" destOrd="0" presId="urn:microsoft.com/office/officeart/2005/8/layout/target1"/>
    <dgm:cxn modelId="{ABEC5C99-3398-E74A-9411-3C0AA1E6FC90}" type="presParOf" srcId="{46FC1B5C-DEBA-AA4B-8972-BD31AC6F94AA}" destId="{9CA965B8-D4F7-9440-9AF0-2D5CAEA2AA05}" srcOrd="8" destOrd="0" presId="urn:microsoft.com/office/officeart/2005/8/layout/target1"/>
    <dgm:cxn modelId="{D8DE7FE7-BEBE-7548-AF7B-83A26E9AA525}" type="presParOf" srcId="{46FC1B5C-DEBA-AA4B-8972-BD31AC6F94AA}" destId="{9557D14F-B71C-D64D-9392-9988A96CC4C9}" srcOrd="9" destOrd="0" presId="urn:microsoft.com/office/officeart/2005/8/layout/target1"/>
    <dgm:cxn modelId="{090186FD-6042-DD4C-8048-725DA80D5E4C}" type="presParOf" srcId="{46FC1B5C-DEBA-AA4B-8972-BD31AC6F94AA}" destId="{87F07524-E28F-EB4E-BCDA-53C4C1DB86B2}" srcOrd="10" destOrd="0" presId="urn:microsoft.com/office/officeart/2005/8/layout/target1"/>
    <dgm:cxn modelId="{722A61E9-57B4-CD4F-9EA4-C5FAF3AB1443}" type="presParOf" srcId="{46FC1B5C-DEBA-AA4B-8972-BD31AC6F94AA}" destId="{D25376E6-7D84-BD48-8570-24BD6F0657F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46CEC-A5E8-9248-9D2C-E7661A5C63A0}"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A181AA4F-C918-DB40-8DDB-6B5DD4976E1E}">
      <dgm:prSet phldrT="[Text]"/>
      <dgm:spPr/>
      <dgm:t>
        <a:bodyPr/>
        <a:lstStyle/>
        <a:p>
          <a:r>
            <a:rPr lang="en-US" dirty="0" smtClean="0"/>
            <a:t>Consideration</a:t>
          </a:r>
          <a:endParaRPr lang="en-US" dirty="0"/>
        </a:p>
      </dgm:t>
    </dgm:pt>
    <dgm:pt modelId="{E26C7432-65B9-B94A-8B29-4B9C95B61B17}" type="parTrans" cxnId="{5F50C794-EA64-7A4C-A34F-68ED90538B8C}">
      <dgm:prSet/>
      <dgm:spPr/>
      <dgm:t>
        <a:bodyPr/>
        <a:lstStyle/>
        <a:p>
          <a:endParaRPr lang="en-US"/>
        </a:p>
      </dgm:t>
    </dgm:pt>
    <dgm:pt modelId="{2EDDB73C-738E-7443-81B0-AA3445883EAF}" type="sibTrans" cxnId="{5F50C794-EA64-7A4C-A34F-68ED90538B8C}">
      <dgm:prSet/>
      <dgm:spPr/>
      <dgm:t>
        <a:bodyPr/>
        <a:lstStyle/>
        <a:p>
          <a:endParaRPr lang="en-US"/>
        </a:p>
      </dgm:t>
    </dgm:pt>
    <dgm:pt modelId="{6B86969C-E8A0-3744-A91A-4DB86B11BFF7}">
      <dgm:prSet phldrT="[Text]"/>
      <dgm:spPr/>
      <dgm:t>
        <a:bodyPr/>
        <a:lstStyle/>
        <a:p>
          <a:r>
            <a:rPr lang="en-US" b="0" dirty="0" smtClean="0"/>
            <a:t>leader concern for people and interpersonal relationships </a:t>
          </a:r>
          <a:endParaRPr lang="en-US" dirty="0"/>
        </a:p>
      </dgm:t>
    </dgm:pt>
    <dgm:pt modelId="{AA0BA086-F76B-2448-9160-CA08B5D25F13}" type="parTrans" cxnId="{1A2CC262-47C5-F848-A2D5-49EEF446BA29}">
      <dgm:prSet/>
      <dgm:spPr/>
      <dgm:t>
        <a:bodyPr/>
        <a:lstStyle/>
        <a:p>
          <a:endParaRPr lang="en-US"/>
        </a:p>
      </dgm:t>
    </dgm:pt>
    <dgm:pt modelId="{65A2E3DE-0290-E446-A457-14AC675D9134}" type="sibTrans" cxnId="{1A2CC262-47C5-F848-A2D5-49EEF446BA29}">
      <dgm:prSet/>
      <dgm:spPr/>
      <dgm:t>
        <a:bodyPr/>
        <a:lstStyle/>
        <a:p>
          <a:endParaRPr lang="en-US"/>
        </a:p>
      </dgm:t>
    </dgm:pt>
    <dgm:pt modelId="{C9E9B2CB-BA27-934A-A3C3-B3253D401E39}">
      <dgm:prSet phldrT="[Text]"/>
      <dgm:spPr/>
      <dgm:t>
        <a:bodyPr/>
        <a:lstStyle/>
        <a:p>
          <a:r>
            <a:rPr lang="en-US" dirty="0" smtClean="0"/>
            <a:t>Initiating Structure</a:t>
          </a:r>
          <a:endParaRPr lang="en-US" dirty="0"/>
        </a:p>
      </dgm:t>
    </dgm:pt>
    <dgm:pt modelId="{E292CEB4-D4E9-0547-AFF4-C3FA0CD31862}" type="parTrans" cxnId="{6FEB7191-B19A-B84F-9886-690CD2A68C19}">
      <dgm:prSet/>
      <dgm:spPr/>
      <dgm:t>
        <a:bodyPr/>
        <a:lstStyle/>
        <a:p>
          <a:endParaRPr lang="en-US"/>
        </a:p>
      </dgm:t>
    </dgm:pt>
    <dgm:pt modelId="{BCDD8C1E-30CD-1846-8319-A0DC2B49686D}" type="sibTrans" cxnId="{6FEB7191-B19A-B84F-9886-690CD2A68C19}">
      <dgm:prSet/>
      <dgm:spPr/>
      <dgm:t>
        <a:bodyPr/>
        <a:lstStyle/>
        <a:p>
          <a:endParaRPr lang="en-US"/>
        </a:p>
      </dgm:t>
    </dgm:pt>
    <dgm:pt modelId="{72559348-BC53-9842-B45E-86AA303F2310}">
      <dgm:prSet phldrT="[Text]"/>
      <dgm:spPr/>
      <dgm:t>
        <a:bodyPr/>
        <a:lstStyle/>
        <a:p>
          <a:r>
            <a:rPr lang="en-US" b="0" dirty="0" smtClean="0"/>
            <a:t>concern </a:t>
          </a:r>
          <a:r>
            <a:rPr lang="en-US" b="0" smtClean="0"/>
            <a:t>for accomplishing </a:t>
          </a:r>
          <a:r>
            <a:rPr lang="en-US" b="0" dirty="0" smtClean="0"/>
            <a:t>the task</a:t>
          </a:r>
          <a:endParaRPr lang="en-US" dirty="0"/>
        </a:p>
      </dgm:t>
    </dgm:pt>
    <dgm:pt modelId="{0592603B-600C-A448-9D8C-9674610ADF4E}" type="parTrans" cxnId="{340AA604-0CAE-5F4D-8887-C2AF2430C156}">
      <dgm:prSet/>
      <dgm:spPr/>
      <dgm:t>
        <a:bodyPr/>
        <a:lstStyle/>
        <a:p>
          <a:endParaRPr lang="en-US"/>
        </a:p>
      </dgm:t>
    </dgm:pt>
    <dgm:pt modelId="{B4327039-8A1D-C448-866F-94117AE1734E}" type="sibTrans" cxnId="{340AA604-0CAE-5F4D-8887-C2AF2430C156}">
      <dgm:prSet/>
      <dgm:spPr/>
      <dgm:t>
        <a:bodyPr/>
        <a:lstStyle/>
        <a:p>
          <a:endParaRPr lang="en-US"/>
        </a:p>
      </dgm:t>
    </dgm:pt>
    <dgm:pt modelId="{655F28FA-15F1-FA44-99FE-092403D92D4A}" type="pres">
      <dgm:prSet presAssocID="{20246CEC-A5E8-9248-9D2C-E7661A5C63A0}" presName="linear" presStyleCnt="0">
        <dgm:presLayoutVars>
          <dgm:animLvl val="lvl"/>
          <dgm:resizeHandles val="exact"/>
        </dgm:presLayoutVars>
      </dgm:prSet>
      <dgm:spPr/>
      <dgm:t>
        <a:bodyPr/>
        <a:lstStyle/>
        <a:p>
          <a:endParaRPr lang="en-US"/>
        </a:p>
      </dgm:t>
    </dgm:pt>
    <dgm:pt modelId="{A08A5F9A-1E04-024F-BE65-6DAFF1AF45D3}" type="pres">
      <dgm:prSet presAssocID="{A181AA4F-C918-DB40-8DDB-6B5DD4976E1E}" presName="parentText" presStyleLbl="node1" presStyleIdx="0" presStyleCnt="2">
        <dgm:presLayoutVars>
          <dgm:chMax val="0"/>
          <dgm:bulletEnabled val="1"/>
        </dgm:presLayoutVars>
      </dgm:prSet>
      <dgm:spPr/>
      <dgm:t>
        <a:bodyPr/>
        <a:lstStyle/>
        <a:p>
          <a:endParaRPr lang="en-US"/>
        </a:p>
      </dgm:t>
    </dgm:pt>
    <dgm:pt modelId="{A147BCA7-A5C7-8042-ACA3-48517AD864A0}" type="pres">
      <dgm:prSet presAssocID="{A181AA4F-C918-DB40-8DDB-6B5DD4976E1E}" presName="childText" presStyleLbl="revTx" presStyleIdx="0" presStyleCnt="2">
        <dgm:presLayoutVars>
          <dgm:bulletEnabled val="1"/>
        </dgm:presLayoutVars>
      </dgm:prSet>
      <dgm:spPr/>
      <dgm:t>
        <a:bodyPr/>
        <a:lstStyle/>
        <a:p>
          <a:endParaRPr lang="en-US"/>
        </a:p>
      </dgm:t>
    </dgm:pt>
    <dgm:pt modelId="{4CE18F77-6AE0-9F44-BF7E-F4F98E046948}" type="pres">
      <dgm:prSet presAssocID="{C9E9B2CB-BA27-934A-A3C3-B3253D401E39}" presName="parentText" presStyleLbl="node1" presStyleIdx="1" presStyleCnt="2">
        <dgm:presLayoutVars>
          <dgm:chMax val="0"/>
          <dgm:bulletEnabled val="1"/>
        </dgm:presLayoutVars>
      </dgm:prSet>
      <dgm:spPr/>
      <dgm:t>
        <a:bodyPr/>
        <a:lstStyle/>
        <a:p>
          <a:endParaRPr lang="en-US"/>
        </a:p>
      </dgm:t>
    </dgm:pt>
    <dgm:pt modelId="{1AFB8384-22AB-D041-B396-889E56B061D9}" type="pres">
      <dgm:prSet presAssocID="{C9E9B2CB-BA27-934A-A3C3-B3253D401E39}" presName="childText" presStyleLbl="revTx" presStyleIdx="1" presStyleCnt="2">
        <dgm:presLayoutVars>
          <dgm:bulletEnabled val="1"/>
        </dgm:presLayoutVars>
      </dgm:prSet>
      <dgm:spPr/>
      <dgm:t>
        <a:bodyPr/>
        <a:lstStyle/>
        <a:p>
          <a:endParaRPr lang="en-US"/>
        </a:p>
      </dgm:t>
    </dgm:pt>
  </dgm:ptLst>
  <dgm:cxnLst>
    <dgm:cxn modelId="{340AA604-0CAE-5F4D-8887-C2AF2430C156}" srcId="{C9E9B2CB-BA27-934A-A3C3-B3253D401E39}" destId="{72559348-BC53-9842-B45E-86AA303F2310}" srcOrd="0" destOrd="0" parTransId="{0592603B-600C-A448-9D8C-9674610ADF4E}" sibTransId="{B4327039-8A1D-C448-866F-94117AE1734E}"/>
    <dgm:cxn modelId="{A393D1CB-9DBF-AB4A-8C50-7B5B043901C8}" type="presOf" srcId="{20246CEC-A5E8-9248-9D2C-E7661A5C63A0}" destId="{655F28FA-15F1-FA44-99FE-092403D92D4A}" srcOrd="0" destOrd="0" presId="urn:microsoft.com/office/officeart/2005/8/layout/vList2"/>
    <dgm:cxn modelId="{E90470D6-1594-B94D-ABC3-A899D5A06DEE}" type="presOf" srcId="{C9E9B2CB-BA27-934A-A3C3-B3253D401E39}" destId="{4CE18F77-6AE0-9F44-BF7E-F4F98E046948}" srcOrd="0" destOrd="0" presId="urn:microsoft.com/office/officeart/2005/8/layout/vList2"/>
    <dgm:cxn modelId="{5F50C794-EA64-7A4C-A34F-68ED90538B8C}" srcId="{20246CEC-A5E8-9248-9D2C-E7661A5C63A0}" destId="{A181AA4F-C918-DB40-8DDB-6B5DD4976E1E}" srcOrd="0" destOrd="0" parTransId="{E26C7432-65B9-B94A-8B29-4B9C95B61B17}" sibTransId="{2EDDB73C-738E-7443-81B0-AA3445883EAF}"/>
    <dgm:cxn modelId="{6D061D04-1EA0-AA4C-AA02-CF81F131AD82}" type="presOf" srcId="{6B86969C-E8A0-3744-A91A-4DB86B11BFF7}" destId="{A147BCA7-A5C7-8042-ACA3-48517AD864A0}" srcOrd="0" destOrd="0" presId="urn:microsoft.com/office/officeart/2005/8/layout/vList2"/>
    <dgm:cxn modelId="{6FEB7191-B19A-B84F-9886-690CD2A68C19}" srcId="{20246CEC-A5E8-9248-9D2C-E7661A5C63A0}" destId="{C9E9B2CB-BA27-934A-A3C3-B3253D401E39}" srcOrd="1" destOrd="0" parTransId="{E292CEB4-D4E9-0547-AFF4-C3FA0CD31862}" sibTransId="{BCDD8C1E-30CD-1846-8319-A0DC2B49686D}"/>
    <dgm:cxn modelId="{8607FDA9-CB85-784C-9BB5-E64AF072B2BE}" type="presOf" srcId="{72559348-BC53-9842-B45E-86AA303F2310}" destId="{1AFB8384-22AB-D041-B396-889E56B061D9}" srcOrd="0" destOrd="0" presId="urn:microsoft.com/office/officeart/2005/8/layout/vList2"/>
    <dgm:cxn modelId="{0CFA0487-C206-D242-ABD7-4B97AF2498DB}" type="presOf" srcId="{A181AA4F-C918-DB40-8DDB-6B5DD4976E1E}" destId="{A08A5F9A-1E04-024F-BE65-6DAFF1AF45D3}" srcOrd="0" destOrd="0" presId="urn:microsoft.com/office/officeart/2005/8/layout/vList2"/>
    <dgm:cxn modelId="{1A2CC262-47C5-F848-A2D5-49EEF446BA29}" srcId="{A181AA4F-C918-DB40-8DDB-6B5DD4976E1E}" destId="{6B86969C-E8A0-3744-A91A-4DB86B11BFF7}" srcOrd="0" destOrd="0" parTransId="{AA0BA086-F76B-2448-9160-CA08B5D25F13}" sibTransId="{65A2E3DE-0290-E446-A457-14AC675D9134}"/>
    <dgm:cxn modelId="{BA287655-6D42-994A-A3A6-4AA2A62F82CB}" type="presParOf" srcId="{655F28FA-15F1-FA44-99FE-092403D92D4A}" destId="{A08A5F9A-1E04-024F-BE65-6DAFF1AF45D3}" srcOrd="0" destOrd="0" presId="urn:microsoft.com/office/officeart/2005/8/layout/vList2"/>
    <dgm:cxn modelId="{7A3327AD-E7D1-104F-850E-AE1509A5296A}" type="presParOf" srcId="{655F28FA-15F1-FA44-99FE-092403D92D4A}" destId="{A147BCA7-A5C7-8042-ACA3-48517AD864A0}" srcOrd="1" destOrd="0" presId="urn:microsoft.com/office/officeart/2005/8/layout/vList2"/>
    <dgm:cxn modelId="{3353548D-3628-614D-8FFE-20034B29B425}" type="presParOf" srcId="{655F28FA-15F1-FA44-99FE-092403D92D4A}" destId="{4CE18F77-6AE0-9F44-BF7E-F4F98E046948}" srcOrd="2" destOrd="0" presId="urn:microsoft.com/office/officeart/2005/8/layout/vList2"/>
    <dgm:cxn modelId="{9DFC14E0-B5F7-B54B-8CED-4DD8C6ADE5FF}" type="presParOf" srcId="{655F28FA-15F1-FA44-99FE-092403D92D4A}" destId="{1AFB8384-22AB-D041-B396-889E56B061D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2B0A1-8D0A-C846-86EA-94FED42A225E}"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CD983749-32BF-644C-BA37-87F8E6E2209E}">
      <dgm:prSet phldrT="[Text]" custT="1"/>
      <dgm:spPr/>
      <dgm:t>
        <a:bodyPr/>
        <a:lstStyle/>
        <a:p>
          <a:r>
            <a:rPr lang="en-US" sz="5500" b="1" dirty="0" smtClean="0"/>
            <a:t>RESULT</a:t>
          </a:r>
          <a:endParaRPr lang="en-US" sz="5500" b="1" dirty="0"/>
        </a:p>
      </dgm:t>
    </dgm:pt>
    <dgm:pt modelId="{2C973964-18BE-EC45-94CC-CBECB3C29FBC}" type="parTrans" cxnId="{351B5969-5BD0-6B44-9369-AA383DD4F249}">
      <dgm:prSet/>
      <dgm:spPr/>
      <dgm:t>
        <a:bodyPr/>
        <a:lstStyle/>
        <a:p>
          <a:endParaRPr lang="en-US"/>
        </a:p>
      </dgm:t>
    </dgm:pt>
    <dgm:pt modelId="{DBA35310-72C4-864E-B701-24F8F6826345}" type="sibTrans" cxnId="{351B5969-5BD0-6B44-9369-AA383DD4F249}">
      <dgm:prSet/>
      <dgm:spPr/>
      <dgm:t>
        <a:bodyPr/>
        <a:lstStyle/>
        <a:p>
          <a:endParaRPr lang="en-US"/>
        </a:p>
      </dgm:t>
    </dgm:pt>
    <dgm:pt modelId="{52303C5E-B230-434E-A5CC-19B4B62B5B57}">
      <dgm:prSet phldrT="[Text]"/>
      <dgm:spPr/>
      <dgm:t>
        <a:bodyPr/>
        <a:lstStyle/>
        <a:p>
          <a:r>
            <a:rPr lang="en-US" b="1" dirty="0" smtClean="0">
              <a:solidFill>
                <a:schemeClr val="bg1"/>
              </a:solidFill>
            </a:rPr>
            <a:t>A</a:t>
          </a:r>
          <a:r>
            <a:rPr lang="en-US" b="1" baseline="0" dirty="0" smtClean="0">
              <a:solidFill>
                <a:schemeClr val="bg1"/>
              </a:solidFill>
            </a:rPr>
            <a:t> </a:t>
          </a:r>
          <a:r>
            <a:rPr lang="en-US" b="1" dirty="0" smtClean="0">
              <a:solidFill>
                <a:srgbClr val="FF0000"/>
              </a:solidFill>
            </a:rPr>
            <a:t>positive </a:t>
          </a:r>
          <a:r>
            <a:rPr lang="en-US" b="1" dirty="0" smtClean="0"/>
            <a:t>relationship between consideration and subordinate satisfaction </a:t>
          </a:r>
          <a:endParaRPr lang="en-US" b="1" dirty="0"/>
        </a:p>
      </dgm:t>
    </dgm:pt>
    <dgm:pt modelId="{E85D597C-5B8F-E844-9EF4-17677F7B9EA0}" type="parTrans" cxnId="{FC0936B9-2C3A-5440-B635-7315E78C3B9F}">
      <dgm:prSet/>
      <dgm:spPr/>
      <dgm:t>
        <a:bodyPr/>
        <a:lstStyle/>
        <a:p>
          <a:endParaRPr lang="en-US"/>
        </a:p>
      </dgm:t>
    </dgm:pt>
    <dgm:pt modelId="{C81FE7EF-FF87-8043-A09E-DF668067D57E}" type="sibTrans" cxnId="{FC0936B9-2C3A-5440-B635-7315E78C3B9F}">
      <dgm:prSet/>
      <dgm:spPr/>
      <dgm:t>
        <a:bodyPr/>
        <a:lstStyle/>
        <a:p>
          <a:endParaRPr lang="en-US"/>
        </a:p>
      </dgm:t>
    </dgm:pt>
    <dgm:pt modelId="{7E33C144-59FF-5541-9DE0-04638D9BFF4E}" type="pres">
      <dgm:prSet presAssocID="{BFE2B0A1-8D0A-C846-86EA-94FED42A225E}" presName="Name0" presStyleCnt="0">
        <dgm:presLayoutVars>
          <dgm:dir/>
          <dgm:animOne val="branch"/>
          <dgm:animLvl val="lvl"/>
        </dgm:presLayoutVars>
      </dgm:prSet>
      <dgm:spPr/>
      <dgm:t>
        <a:bodyPr/>
        <a:lstStyle/>
        <a:p>
          <a:endParaRPr lang="en-US"/>
        </a:p>
      </dgm:t>
    </dgm:pt>
    <dgm:pt modelId="{55DDC140-F320-404B-8C7A-7F4EC3AB47B1}" type="pres">
      <dgm:prSet presAssocID="{CD983749-32BF-644C-BA37-87F8E6E2209E}" presName="chaos" presStyleCnt="0"/>
      <dgm:spPr/>
    </dgm:pt>
    <dgm:pt modelId="{763D4394-9BC0-4B4F-95C1-A65DE81241F8}" type="pres">
      <dgm:prSet presAssocID="{CD983749-32BF-644C-BA37-87F8E6E2209E}" presName="parTx1" presStyleLbl="revTx" presStyleIdx="0" presStyleCnt="1"/>
      <dgm:spPr/>
      <dgm:t>
        <a:bodyPr/>
        <a:lstStyle/>
        <a:p>
          <a:endParaRPr lang="en-US"/>
        </a:p>
      </dgm:t>
    </dgm:pt>
    <dgm:pt modelId="{00E8849E-3AC8-E145-8AE0-2DC7A5356618}" type="pres">
      <dgm:prSet presAssocID="{CD983749-32BF-644C-BA37-87F8E6E2209E}" presName="c1" presStyleLbl="node1" presStyleIdx="0" presStyleCnt="19"/>
      <dgm:spPr/>
    </dgm:pt>
    <dgm:pt modelId="{87B8AE77-8FA6-0840-8381-42BC0860E28A}" type="pres">
      <dgm:prSet presAssocID="{CD983749-32BF-644C-BA37-87F8E6E2209E}" presName="c2" presStyleLbl="node1" presStyleIdx="1" presStyleCnt="19"/>
      <dgm:spPr/>
    </dgm:pt>
    <dgm:pt modelId="{7F517CEB-F4BB-274C-B81B-F83258144392}" type="pres">
      <dgm:prSet presAssocID="{CD983749-32BF-644C-BA37-87F8E6E2209E}" presName="c3" presStyleLbl="node1" presStyleIdx="2" presStyleCnt="19"/>
      <dgm:spPr/>
    </dgm:pt>
    <dgm:pt modelId="{434543DA-ACAD-2A42-820C-8185CF42A41C}" type="pres">
      <dgm:prSet presAssocID="{CD983749-32BF-644C-BA37-87F8E6E2209E}" presName="c4" presStyleLbl="node1" presStyleIdx="3" presStyleCnt="19"/>
      <dgm:spPr/>
    </dgm:pt>
    <dgm:pt modelId="{222A3C9F-B72F-CA47-90E2-B6138A974B9D}" type="pres">
      <dgm:prSet presAssocID="{CD983749-32BF-644C-BA37-87F8E6E2209E}" presName="c5" presStyleLbl="node1" presStyleIdx="4" presStyleCnt="19"/>
      <dgm:spPr/>
    </dgm:pt>
    <dgm:pt modelId="{3508E28A-3933-7744-9D02-C419AF78A7F5}" type="pres">
      <dgm:prSet presAssocID="{CD983749-32BF-644C-BA37-87F8E6E2209E}" presName="c6" presStyleLbl="node1" presStyleIdx="5" presStyleCnt="19"/>
      <dgm:spPr/>
    </dgm:pt>
    <dgm:pt modelId="{EAE6F512-FF2B-F344-BD2D-D0C6E330F23B}" type="pres">
      <dgm:prSet presAssocID="{CD983749-32BF-644C-BA37-87F8E6E2209E}" presName="c7" presStyleLbl="node1" presStyleIdx="6" presStyleCnt="19"/>
      <dgm:spPr/>
    </dgm:pt>
    <dgm:pt modelId="{378E1299-1923-254F-A72F-7F5164F53AB3}" type="pres">
      <dgm:prSet presAssocID="{CD983749-32BF-644C-BA37-87F8E6E2209E}" presName="c8" presStyleLbl="node1" presStyleIdx="7" presStyleCnt="19"/>
      <dgm:spPr/>
    </dgm:pt>
    <dgm:pt modelId="{5D0E5D56-DB51-EF43-964C-88BF403ADE04}" type="pres">
      <dgm:prSet presAssocID="{CD983749-32BF-644C-BA37-87F8E6E2209E}" presName="c9" presStyleLbl="node1" presStyleIdx="8" presStyleCnt="19"/>
      <dgm:spPr/>
    </dgm:pt>
    <dgm:pt modelId="{86A12631-A843-1F48-BA42-DF7A39690C5D}" type="pres">
      <dgm:prSet presAssocID="{CD983749-32BF-644C-BA37-87F8E6E2209E}" presName="c10" presStyleLbl="node1" presStyleIdx="9" presStyleCnt="19"/>
      <dgm:spPr/>
    </dgm:pt>
    <dgm:pt modelId="{571778AC-CF8E-6641-8FA0-8B33B4812B13}" type="pres">
      <dgm:prSet presAssocID="{CD983749-32BF-644C-BA37-87F8E6E2209E}" presName="c11" presStyleLbl="node1" presStyleIdx="10" presStyleCnt="19"/>
      <dgm:spPr/>
    </dgm:pt>
    <dgm:pt modelId="{659A60DB-230A-E242-A5C8-E630A05D3C5F}" type="pres">
      <dgm:prSet presAssocID="{CD983749-32BF-644C-BA37-87F8E6E2209E}" presName="c12" presStyleLbl="node1" presStyleIdx="11" presStyleCnt="19"/>
      <dgm:spPr/>
    </dgm:pt>
    <dgm:pt modelId="{828C7236-6672-F246-941E-7E882EABEA5D}" type="pres">
      <dgm:prSet presAssocID="{CD983749-32BF-644C-BA37-87F8E6E2209E}" presName="c13" presStyleLbl="node1" presStyleIdx="12" presStyleCnt="19"/>
      <dgm:spPr/>
    </dgm:pt>
    <dgm:pt modelId="{34DE4AA8-B053-1E48-9CBE-3B1EF960899B}" type="pres">
      <dgm:prSet presAssocID="{CD983749-32BF-644C-BA37-87F8E6E2209E}" presName="c14" presStyleLbl="node1" presStyleIdx="13" presStyleCnt="19"/>
      <dgm:spPr/>
    </dgm:pt>
    <dgm:pt modelId="{97FC50B2-191E-0446-AAD3-4C9E52BED310}" type="pres">
      <dgm:prSet presAssocID="{CD983749-32BF-644C-BA37-87F8E6E2209E}" presName="c15" presStyleLbl="node1" presStyleIdx="14" presStyleCnt="19"/>
      <dgm:spPr/>
    </dgm:pt>
    <dgm:pt modelId="{265CF9F9-B800-D443-A4DA-B264B41B01B2}" type="pres">
      <dgm:prSet presAssocID="{CD983749-32BF-644C-BA37-87F8E6E2209E}" presName="c16" presStyleLbl="node1" presStyleIdx="15" presStyleCnt="19"/>
      <dgm:spPr/>
    </dgm:pt>
    <dgm:pt modelId="{3965C59C-D0DF-5B44-8D3B-8AE39D92ED8D}" type="pres">
      <dgm:prSet presAssocID="{CD983749-32BF-644C-BA37-87F8E6E2209E}" presName="c17" presStyleLbl="node1" presStyleIdx="16" presStyleCnt="19"/>
      <dgm:spPr/>
    </dgm:pt>
    <dgm:pt modelId="{260118F4-2A5E-BC48-B584-BD2AE2A17FEC}" type="pres">
      <dgm:prSet presAssocID="{CD983749-32BF-644C-BA37-87F8E6E2209E}" presName="c18" presStyleLbl="node1" presStyleIdx="17" presStyleCnt="19"/>
      <dgm:spPr/>
    </dgm:pt>
    <dgm:pt modelId="{152F568B-3260-D44C-9A75-3D69AA86B6B5}" type="pres">
      <dgm:prSet presAssocID="{DBA35310-72C4-864E-B701-24F8F6826345}" presName="chevronComposite1" presStyleCnt="0"/>
      <dgm:spPr/>
    </dgm:pt>
    <dgm:pt modelId="{0BEF3C78-66A1-9B4C-9337-659AAA5BD97B}" type="pres">
      <dgm:prSet presAssocID="{DBA35310-72C4-864E-B701-24F8F6826345}" presName="chevron1" presStyleLbl="sibTrans2D1" presStyleIdx="0" presStyleCnt="2"/>
      <dgm:spPr/>
    </dgm:pt>
    <dgm:pt modelId="{3B8EC48C-4D7A-DF45-9677-C466AFD5F495}" type="pres">
      <dgm:prSet presAssocID="{DBA35310-72C4-864E-B701-24F8F6826345}" presName="spChevron1" presStyleCnt="0"/>
      <dgm:spPr/>
    </dgm:pt>
    <dgm:pt modelId="{BB5EBDB8-AB60-1244-9E18-283EC1873B32}" type="pres">
      <dgm:prSet presAssocID="{DBA35310-72C4-864E-B701-24F8F6826345}" presName="overlap" presStyleCnt="0"/>
      <dgm:spPr/>
    </dgm:pt>
    <dgm:pt modelId="{45710EBC-B14F-1E49-8E8D-730472890D4C}" type="pres">
      <dgm:prSet presAssocID="{DBA35310-72C4-864E-B701-24F8F6826345}" presName="chevronComposite2" presStyleCnt="0"/>
      <dgm:spPr/>
    </dgm:pt>
    <dgm:pt modelId="{A991F6F6-48B4-BB45-BCE1-D3911CB61389}" type="pres">
      <dgm:prSet presAssocID="{DBA35310-72C4-864E-B701-24F8F6826345}" presName="chevron2" presStyleLbl="sibTrans2D1" presStyleIdx="1" presStyleCnt="2"/>
      <dgm:spPr/>
    </dgm:pt>
    <dgm:pt modelId="{D538ED25-1F12-1E48-A03E-ABE1FA1FCD4B}" type="pres">
      <dgm:prSet presAssocID="{DBA35310-72C4-864E-B701-24F8F6826345}" presName="spChevron2" presStyleCnt="0"/>
      <dgm:spPr/>
    </dgm:pt>
    <dgm:pt modelId="{94F3F72C-4259-3C4B-82DF-1EAF45D16EEA}" type="pres">
      <dgm:prSet presAssocID="{52303C5E-B230-434E-A5CC-19B4B62B5B57}" presName="last" presStyleCnt="0"/>
      <dgm:spPr/>
    </dgm:pt>
    <dgm:pt modelId="{6507E016-5A09-8548-91DA-38663E74E581}" type="pres">
      <dgm:prSet presAssocID="{52303C5E-B230-434E-A5CC-19B4B62B5B57}" presName="circleTx" presStyleLbl="node1" presStyleIdx="18" presStyleCnt="19" custScaleX="223882" custLinFactNeighborX="4955"/>
      <dgm:spPr/>
      <dgm:t>
        <a:bodyPr/>
        <a:lstStyle/>
        <a:p>
          <a:endParaRPr lang="en-US"/>
        </a:p>
      </dgm:t>
    </dgm:pt>
    <dgm:pt modelId="{6BBD1FB2-A6EB-7C4E-927D-AC010B910D21}" type="pres">
      <dgm:prSet presAssocID="{52303C5E-B230-434E-A5CC-19B4B62B5B57}" presName="spN" presStyleCnt="0"/>
      <dgm:spPr/>
    </dgm:pt>
  </dgm:ptLst>
  <dgm:cxnLst>
    <dgm:cxn modelId="{31E36E6D-0EAA-AC42-BB31-AD333E66ECC0}" type="presOf" srcId="{CD983749-32BF-644C-BA37-87F8E6E2209E}" destId="{763D4394-9BC0-4B4F-95C1-A65DE81241F8}" srcOrd="0" destOrd="0" presId="urn:microsoft.com/office/officeart/2009/3/layout/RandomtoResultProcess"/>
    <dgm:cxn modelId="{6F4337E8-8D05-CA4D-8B28-234F3BBAD8C4}" type="presOf" srcId="{BFE2B0A1-8D0A-C846-86EA-94FED42A225E}" destId="{7E33C144-59FF-5541-9DE0-04638D9BFF4E}" srcOrd="0" destOrd="0" presId="urn:microsoft.com/office/officeart/2009/3/layout/RandomtoResultProcess"/>
    <dgm:cxn modelId="{63D4D960-7561-8B42-8499-CB36EFC8698B}" type="presOf" srcId="{52303C5E-B230-434E-A5CC-19B4B62B5B57}" destId="{6507E016-5A09-8548-91DA-38663E74E581}" srcOrd="0" destOrd="0" presId="urn:microsoft.com/office/officeart/2009/3/layout/RandomtoResultProcess"/>
    <dgm:cxn modelId="{FC0936B9-2C3A-5440-B635-7315E78C3B9F}" srcId="{BFE2B0A1-8D0A-C846-86EA-94FED42A225E}" destId="{52303C5E-B230-434E-A5CC-19B4B62B5B57}" srcOrd="1" destOrd="0" parTransId="{E85D597C-5B8F-E844-9EF4-17677F7B9EA0}" sibTransId="{C81FE7EF-FF87-8043-A09E-DF668067D57E}"/>
    <dgm:cxn modelId="{351B5969-5BD0-6B44-9369-AA383DD4F249}" srcId="{BFE2B0A1-8D0A-C846-86EA-94FED42A225E}" destId="{CD983749-32BF-644C-BA37-87F8E6E2209E}" srcOrd="0" destOrd="0" parTransId="{2C973964-18BE-EC45-94CC-CBECB3C29FBC}" sibTransId="{DBA35310-72C4-864E-B701-24F8F6826345}"/>
    <dgm:cxn modelId="{9D8AD455-9B76-5645-A395-837D6BC82882}" type="presParOf" srcId="{7E33C144-59FF-5541-9DE0-04638D9BFF4E}" destId="{55DDC140-F320-404B-8C7A-7F4EC3AB47B1}" srcOrd="0" destOrd="0" presId="urn:microsoft.com/office/officeart/2009/3/layout/RandomtoResultProcess"/>
    <dgm:cxn modelId="{4EDB9852-A186-6840-A242-AF990074F2D9}" type="presParOf" srcId="{55DDC140-F320-404B-8C7A-7F4EC3AB47B1}" destId="{763D4394-9BC0-4B4F-95C1-A65DE81241F8}" srcOrd="0" destOrd="0" presId="urn:microsoft.com/office/officeart/2009/3/layout/RandomtoResultProcess"/>
    <dgm:cxn modelId="{3010F5B8-9B53-1841-8C3F-2918121F598F}" type="presParOf" srcId="{55DDC140-F320-404B-8C7A-7F4EC3AB47B1}" destId="{00E8849E-3AC8-E145-8AE0-2DC7A5356618}" srcOrd="1" destOrd="0" presId="urn:microsoft.com/office/officeart/2009/3/layout/RandomtoResultProcess"/>
    <dgm:cxn modelId="{A5A5A14B-AC13-B647-9347-DA66DD3BDE1C}" type="presParOf" srcId="{55DDC140-F320-404B-8C7A-7F4EC3AB47B1}" destId="{87B8AE77-8FA6-0840-8381-42BC0860E28A}" srcOrd="2" destOrd="0" presId="urn:microsoft.com/office/officeart/2009/3/layout/RandomtoResultProcess"/>
    <dgm:cxn modelId="{D7D40FEE-9DA7-094F-8C09-7CCBA7448AC7}" type="presParOf" srcId="{55DDC140-F320-404B-8C7A-7F4EC3AB47B1}" destId="{7F517CEB-F4BB-274C-B81B-F83258144392}" srcOrd="3" destOrd="0" presId="urn:microsoft.com/office/officeart/2009/3/layout/RandomtoResultProcess"/>
    <dgm:cxn modelId="{7F4405EF-1B0B-E444-8E1C-8C83024586C3}" type="presParOf" srcId="{55DDC140-F320-404B-8C7A-7F4EC3AB47B1}" destId="{434543DA-ACAD-2A42-820C-8185CF42A41C}" srcOrd="4" destOrd="0" presId="urn:microsoft.com/office/officeart/2009/3/layout/RandomtoResultProcess"/>
    <dgm:cxn modelId="{B7482B5E-170C-174B-BD56-44C68273193B}" type="presParOf" srcId="{55DDC140-F320-404B-8C7A-7F4EC3AB47B1}" destId="{222A3C9F-B72F-CA47-90E2-B6138A974B9D}" srcOrd="5" destOrd="0" presId="urn:microsoft.com/office/officeart/2009/3/layout/RandomtoResultProcess"/>
    <dgm:cxn modelId="{6F81EB84-AC85-8948-A802-7E9F9ECCCD7F}" type="presParOf" srcId="{55DDC140-F320-404B-8C7A-7F4EC3AB47B1}" destId="{3508E28A-3933-7744-9D02-C419AF78A7F5}" srcOrd="6" destOrd="0" presId="urn:microsoft.com/office/officeart/2009/3/layout/RandomtoResultProcess"/>
    <dgm:cxn modelId="{06E40974-4225-FD41-92E2-56C09765ED51}" type="presParOf" srcId="{55DDC140-F320-404B-8C7A-7F4EC3AB47B1}" destId="{EAE6F512-FF2B-F344-BD2D-D0C6E330F23B}" srcOrd="7" destOrd="0" presId="urn:microsoft.com/office/officeart/2009/3/layout/RandomtoResultProcess"/>
    <dgm:cxn modelId="{FC902B2D-C01E-7B48-9041-220BBA6D4AE5}" type="presParOf" srcId="{55DDC140-F320-404B-8C7A-7F4EC3AB47B1}" destId="{378E1299-1923-254F-A72F-7F5164F53AB3}" srcOrd="8" destOrd="0" presId="urn:microsoft.com/office/officeart/2009/3/layout/RandomtoResultProcess"/>
    <dgm:cxn modelId="{46914B44-F3FA-444C-AC3D-78513111D3AF}" type="presParOf" srcId="{55DDC140-F320-404B-8C7A-7F4EC3AB47B1}" destId="{5D0E5D56-DB51-EF43-964C-88BF403ADE04}" srcOrd="9" destOrd="0" presId="urn:microsoft.com/office/officeart/2009/3/layout/RandomtoResultProcess"/>
    <dgm:cxn modelId="{D155D80B-70E0-EB41-832D-81A78A4671C0}" type="presParOf" srcId="{55DDC140-F320-404B-8C7A-7F4EC3AB47B1}" destId="{86A12631-A843-1F48-BA42-DF7A39690C5D}" srcOrd="10" destOrd="0" presId="urn:microsoft.com/office/officeart/2009/3/layout/RandomtoResultProcess"/>
    <dgm:cxn modelId="{89F5361A-B975-764F-B1E5-261CFBC93AED}" type="presParOf" srcId="{55DDC140-F320-404B-8C7A-7F4EC3AB47B1}" destId="{571778AC-CF8E-6641-8FA0-8B33B4812B13}" srcOrd="11" destOrd="0" presId="urn:microsoft.com/office/officeart/2009/3/layout/RandomtoResultProcess"/>
    <dgm:cxn modelId="{54B4935A-C54E-9749-875A-A699A4A4590D}" type="presParOf" srcId="{55DDC140-F320-404B-8C7A-7F4EC3AB47B1}" destId="{659A60DB-230A-E242-A5C8-E630A05D3C5F}" srcOrd="12" destOrd="0" presId="urn:microsoft.com/office/officeart/2009/3/layout/RandomtoResultProcess"/>
    <dgm:cxn modelId="{5F873919-D592-794A-BC58-65DFCBBC8194}" type="presParOf" srcId="{55DDC140-F320-404B-8C7A-7F4EC3AB47B1}" destId="{828C7236-6672-F246-941E-7E882EABEA5D}" srcOrd="13" destOrd="0" presId="urn:microsoft.com/office/officeart/2009/3/layout/RandomtoResultProcess"/>
    <dgm:cxn modelId="{1781A5BF-28C0-DA4C-AF48-391599343E56}" type="presParOf" srcId="{55DDC140-F320-404B-8C7A-7F4EC3AB47B1}" destId="{34DE4AA8-B053-1E48-9CBE-3B1EF960899B}" srcOrd="14" destOrd="0" presId="urn:microsoft.com/office/officeart/2009/3/layout/RandomtoResultProcess"/>
    <dgm:cxn modelId="{BD9B1D1B-1A60-EA4E-8044-ECFC20581FA8}" type="presParOf" srcId="{55DDC140-F320-404B-8C7A-7F4EC3AB47B1}" destId="{97FC50B2-191E-0446-AAD3-4C9E52BED310}" srcOrd="15" destOrd="0" presId="urn:microsoft.com/office/officeart/2009/3/layout/RandomtoResultProcess"/>
    <dgm:cxn modelId="{AE4E9663-E763-F24B-B4FB-1006F65785AC}" type="presParOf" srcId="{55DDC140-F320-404B-8C7A-7F4EC3AB47B1}" destId="{265CF9F9-B800-D443-A4DA-B264B41B01B2}" srcOrd="16" destOrd="0" presId="urn:microsoft.com/office/officeart/2009/3/layout/RandomtoResultProcess"/>
    <dgm:cxn modelId="{94AA7D15-361F-6546-91E0-EE5E11C291D1}" type="presParOf" srcId="{55DDC140-F320-404B-8C7A-7F4EC3AB47B1}" destId="{3965C59C-D0DF-5B44-8D3B-8AE39D92ED8D}" srcOrd="17" destOrd="0" presId="urn:microsoft.com/office/officeart/2009/3/layout/RandomtoResultProcess"/>
    <dgm:cxn modelId="{233E34C0-D8F5-2543-8E8B-35D61C10744A}" type="presParOf" srcId="{55DDC140-F320-404B-8C7A-7F4EC3AB47B1}" destId="{260118F4-2A5E-BC48-B584-BD2AE2A17FEC}" srcOrd="18" destOrd="0" presId="urn:microsoft.com/office/officeart/2009/3/layout/RandomtoResultProcess"/>
    <dgm:cxn modelId="{AB81F49B-16AF-F247-99E9-EDFA513CC105}" type="presParOf" srcId="{7E33C144-59FF-5541-9DE0-04638D9BFF4E}" destId="{152F568B-3260-D44C-9A75-3D69AA86B6B5}" srcOrd="1" destOrd="0" presId="urn:microsoft.com/office/officeart/2009/3/layout/RandomtoResultProcess"/>
    <dgm:cxn modelId="{32F81CDD-DBAA-3D43-84E7-11369EE28CD2}" type="presParOf" srcId="{152F568B-3260-D44C-9A75-3D69AA86B6B5}" destId="{0BEF3C78-66A1-9B4C-9337-659AAA5BD97B}" srcOrd="0" destOrd="0" presId="urn:microsoft.com/office/officeart/2009/3/layout/RandomtoResultProcess"/>
    <dgm:cxn modelId="{E856314E-E10A-9E42-9E17-844F8692D6B5}" type="presParOf" srcId="{152F568B-3260-D44C-9A75-3D69AA86B6B5}" destId="{3B8EC48C-4D7A-DF45-9677-C466AFD5F495}" srcOrd="1" destOrd="0" presId="urn:microsoft.com/office/officeart/2009/3/layout/RandomtoResultProcess"/>
    <dgm:cxn modelId="{3A42E677-137A-A14F-9194-7E9942A10093}" type="presParOf" srcId="{7E33C144-59FF-5541-9DE0-04638D9BFF4E}" destId="{BB5EBDB8-AB60-1244-9E18-283EC1873B32}" srcOrd="2" destOrd="0" presId="urn:microsoft.com/office/officeart/2009/3/layout/RandomtoResultProcess"/>
    <dgm:cxn modelId="{1C82CA4D-744F-9948-8046-697CCBFBDC32}" type="presParOf" srcId="{7E33C144-59FF-5541-9DE0-04638D9BFF4E}" destId="{45710EBC-B14F-1E49-8E8D-730472890D4C}" srcOrd="3" destOrd="0" presId="urn:microsoft.com/office/officeart/2009/3/layout/RandomtoResultProcess"/>
    <dgm:cxn modelId="{E2593FF9-EEBD-6D49-A9A6-2F08EA3C2C4F}" type="presParOf" srcId="{45710EBC-B14F-1E49-8E8D-730472890D4C}" destId="{A991F6F6-48B4-BB45-BCE1-D3911CB61389}" srcOrd="0" destOrd="0" presId="urn:microsoft.com/office/officeart/2009/3/layout/RandomtoResultProcess"/>
    <dgm:cxn modelId="{97F3A40E-3DFC-214F-B54D-C71C1A645F27}" type="presParOf" srcId="{45710EBC-B14F-1E49-8E8D-730472890D4C}" destId="{D538ED25-1F12-1E48-A03E-ABE1FA1FCD4B}" srcOrd="1" destOrd="0" presId="urn:microsoft.com/office/officeart/2009/3/layout/RandomtoResultProcess"/>
    <dgm:cxn modelId="{ED880672-491B-604D-AE64-1538B26A3E59}" type="presParOf" srcId="{7E33C144-59FF-5541-9DE0-04638D9BFF4E}" destId="{94F3F72C-4259-3C4B-82DF-1EAF45D16EEA}" srcOrd="4" destOrd="0" presId="urn:microsoft.com/office/officeart/2009/3/layout/RandomtoResultProcess"/>
    <dgm:cxn modelId="{D82AC59D-77DD-5B47-AD65-5DF4133024F1}" type="presParOf" srcId="{94F3F72C-4259-3C4B-82DF-1EAF45D16EEA}" destId="{6507E016-5A09-8548-91DA-38663E74E581}" srcOrd="0" destOrd="0" presId="urn:microsoft.com/office/officeart/2009/3/layout/RandomtoResultProcess"/>
    <dgm:cxn modelId="{3223E04F-734F-BB4B-ACF3-04A8401CC0AE}" type="presParOf" srcId="{94F3F72C-4259-3C4B-82DF-1EAF45D16EEA}" destId="{6BBD1FB2-A6EB-7C4E-927D-AC010B910D21}"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459C1-479F-2544-8BFF-2D8178D4401E}"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F1AD1E56-4F27-4141-8D9F-DB65022953BB}">
      <dgm:prSet phldrT="[Text]"/>
      <dgm:spPr/>
      <dgm:t>
        <a:bodyPr/>
        <a:lstStyle/>
        <a:p>
          <a:r>
            <a:rPr lang="en-US" b="1" dirty="0" smtClean="0"/>
            <a:t>The research found 3</a:t>
          </a:r>
          <a:r>
            <a:rPr lang="en-US" b="1" baseline="0" dirty="0" smtClean="0"/>
            <a:t> types of </a:t>
          </a:r>
          <a:r>
            <a:rPr lang="en-US" b="1" baseline="0" dirty="0" err="1" smtClean="0"/>
            <a:t>leadeship</a:t>
          </a:r>
          <a:r>
            <a:rPr lang="en-US" b="1" baseline="0" dirty="0" smtClean="0"/>
            <a:t> behavior</a:t>
          </a:r>
          <a:endParaRPr lang="en-US" b="1" dirty="0"/>
        </a:p>
      </dgm:t>
    </dgm:pt>
    <dgm:pt modelId="{AFB9759B-4758-734A-855A-6E2519BDF267}" type="parTrans" cxnId="{EA4AFC8E-E5CC-A74C-A00E-CDB5B443A9AC}">
      <dgm:prSet/>
      <dgm:spPr/>
      <dgm:t>
        <a:bodyPr/>
        <a:lstStyle/>
        <a:p>
          <a:endParaRPr lang="en-US"/>
        </a:p>
      </dgm:t>
    </dgm:pt>
    <dgm:pt modelId="{1AE9102B-28D1-974D-8077-960ED62ADC23}" type="sibTrans" cxnId="{EA4AFC8E-E5CC-A74C-A00E-CDB5B443A9AC}">
      <dgm:prSet/>
      <dgm:spPr/>
      <dgm:t>
        <a:bodyPr/>
        <a:lstStyle/>
        <a:p>
          <a:endParaRPr lang="en-US"/>
        </a:p>
      </dgm:t>
    </dgm:pt>
    <dgm:pt modelId="{B4F1CE7E-8F49-C34B-BBB5-5BD6788C3DC5}">
      <dgm:prSet phldrT="[Text]"/>
      <dgm:spPr/>
      <dgm:t>
        <a:bodyPr/>
        <a:lstStyle/>
        <a:p>
          <a:r>
            <a:rPr lang="en-US" b="1" dirty="0" smtClean="0"/>
            <a:t>Task-oriented</a:t>
          </a:r>
          <a:r>
            <a:rPr lang="en-US" b="1" baseline="0" dirty="0" smtClean="0"/>
            <a:t> behavior</a:t>
          </a:r>
          <a:endParaRPr lang="en-US" b="1" dirty="0"/>
        </a:p>
      </dgm:t>
    </dgm:pt>
    <dgm:pt modelId="{91AE4B9D-E419-CA42-AAA5-C98014EB23A2}" type="parTrans" cxnId="{DD68F9DB-E611-A547-B2DA-7A7C627CE4A2}">
      <dgm:prSet/>
      <dgm:spPr/>
      <dgm:t>
        <a:bodyPr/>
        <a:lstStyle/>
        <a:p>
          <a:endParaRPr lang="en-US"/>
        </a:p>
      </dgm:t>
    </dgm:pt>
    <dgm:pt modelId="{D2D04F47-6B1D-6149-861B-9513A28A2512}" type="sibTrans" cxnId="{DD68F9DB-E611-A547-B2DA-7A7C627CE4A2}">
      <dgm:prSet/>
      <dgm:spPr/>
      <dgm:t>
        <a:bodyPr/>
        <a:lstStyle/>
        <a:p>
          <a:endParaRPr lang="en-US"/>
        </a:p>
      </dgm:t>
    </dgm:pt>
    <dgm:pt modelId="{88DE9447-144F-744A-BADC-C91A98E5564B}">
      <dgm:prSet phldrT="[Text]"/>
      <dgm:spPr/>
      <dgm:t>
        <a:bodyPr/>
        <a:lstStyle/>
        <a:p>
          <a:r>
            <a:rPr lang="en-US" b="1" dirty="0" smtClean="0"/>
            <a:t>Relationship-oriented behavior</a:t>
          </a:r>
          <a:endParaRPr lang="en-US" b="1" dirty="0"/>
        </a:p>
      </dgm:t>
    </dgm:pt>
    <dgm:pt modelId="{DAA29634-A050-5247-99C0-DF39E994022D}" type="parTrans" cxnId="{D48DC2C2-2660-1641-B8B4-3CF10B845891}">
      <dgm:prSet/>
      <dgm:spPr/>
      <dgm:t>
        <a:bodyPr/>
        <a:lstStyle/>
        <a:p>
          <a:endParaRPr lang="en-US"/>
        </a:p>
      </dgm:t>
    </dgm:pt>
    <dgm:pt modelId="{5C4F9F0B-D942-354B-904E-79DB026FB331}" type="sibTrans" cxnId="{D48DC2C2-2660-1641-B8B4-3CF10B845891}">
      <dgm:prSet/>
      <dgm:spPr/>
      <dgm:t>
        <a:bodyPr/>
        <a:lstStyle/>
        <a:p>
          <a:endParaRPr lang="en-US"/>
        </a:p>
      </dgm:t>
    </dgm:pt>
    <dgm:pt modelId="{9CDBDDB7-12E8-A347-8ABF-4E5FAFCB2FF9}">
      <dgm:prSet phldrT="[Text]"/>
      <dgm:spPr/>
      <dgm:t>
        <a:bodyPr/>
        <a:lstStyle/>
        <a:p>
          <a:r>
            <a:rPr lang="en-US" b="1" dirty="0" smtClean="0"/>
            <a:t>Participative leadership</a:t>
          </a:r>
          <a:endParaRPr lang="en-US" b="1" dirty="0"/>
        </a:p>
      </dgm:t>
    </dgm:pt>
    <dgm:pt modelId="{B6DF9E4A-E546-EC4C-970A-E15D7538D3D5}" type="parTrans" cxnId="{45B33E11-5AE4-FE42-8FDE-1D201B38CDAA}">
      <dgm:prSet/>
      <dgm:spPr/>
      <dgm:t>
        <a:bodyPr/>
        <a:lstStyle/>
        <a:p>
          <a:endParaRPr lang="en-US"/>
        </a:p>
      </dgm:t>
    </dgm:pt>
    <dgm:pt modelId="{A3FBA81A-E0C8-9847-BB83-127DDB641ABD}" type="sibTrans" cxnId="{45B33E11-5AE4-FE42-8FDE-1D201B38CDAA}">
      <dgm:prSet/>
      <dgm:spPr/>
      <dgm:t>
        <a:bodyPr/>
        <a:lstStyle/>
        <a:p>
          <a:endParaRPr lang="en-US"/>
        </a:p>
      </dgm:t>
    </dgm:pt>
    <dgm:pt modelId="{4AAA880F-F127-0C41-974D-C03FAE0AF7F5}" type="pres">
      <dgm:prSet presAssocID="{917459C1-479F-2544-8BFF-2D8178D4401E}" presName="Name0" presStyleCnt="0">
        <dgm:presLayoutVars>
          <dgm:chPref val="1"/>
          <dgm:dir/>
          <dgm:animOne val="branch"/>
          <dgm:animLvl val="lvl"/>
          <dgm:resizeHandles val="exact"/>
        </dgm:presLayoutVars>
      </dgm:prSet>
      <dgm:spPr/>
      <dgm:t>
        <a:bodyPr/>
        <a:lstStyle/>
        <a:p>
          <a:endParaRPr lang="en-US"/>
        </a:p>
      </dgm:t>
    </dgm:pt>
    <dgm:pt modelId="{C9729F13-85E9-DF4E-9F12-4A3F60D827A2}" type="pres">
      <dgm:prSet presAssocID="{F1AD1E56-4F27-4141-8D9F-DB65022953BB}" presName="root1" presStyleCnt="0"/>
      <dgm:spPr/>
    </dgm:pt>
    <dgm:pt modelId="{6DEE865F-ACB7-E642-A789-22FB4CDC8D4B}" type="pres">
      <dgm:prSet presAssocID="{F1AD1E56-4F27-4141-8D9F-DB65022953BB}" presName="LevelOneTextNode" presStyleLbl="node0" presStyleIdx="0" presStyleCnt="1">
        <dgm:presLayoutVars>
          <dgm:chPref val="3"/>
        </dgm:presLayoutVars>
      </dgm:prSet>
      <dgm:spPr/>
      <dgm:t>
        <a:bodyPr/>
        <a:lstStyle/>
        <a:p>
          <a:endParaRPr lang="en-US"/>
        </a:p>
      </dgm:t>
    </dgm:pt>
    <dgm:pt modelId="{EA9AB2A7-8B90-D648-B515-5596875547B4}" type="pres">
      <dgm:prSet presAssocID="{F1AD1E56-4F27-4141-8D9F-DB65022953BB}" presName="level2hierChild" presStyleCnt="0"/>
      <dgm:spPr/>
    </dgm:pt>
    <dgm:pt modelId="{5EE9A7B9-3BD1-864A-952B-528F85634DEF}" type="pres">
      <dgm:prSet presAssocID="{91AE4B9D-E419-CA42-AAA5-C98014EB23A2}" presName="conn2-1" presStyleLbl="parChTrans1D2" presStyleIdx="0" presStyleCnt="3"/>
      <dgm:spPr/>
      <dgm:t>
        <a:bodyPr/>
        <a:lstStyle/>
        <a:p>
          <a:endParaRPr lang="en-US"/>
        </a:p>
      </dgm:t>
    </dgm:pt>
    <dgm:pt modelId="{B03596EB-BE71-654D-8396-4376125BCB47}" type="pres">
      <dgm:prSet presAssocID="{91AE4B9D-E419-CA42-AAA5-C98014EB23A2}" presName="connTx" presStyleLbl="parChTrans1D2" presStyleIdx="0" presStyleCnt="3"/>
      <dgm:spPr/>
      <dgm:t>
        <a:bodyPr/>
        <a:lstStyle/>
        <a:p>
          <a:endParaRPr lang="en-US"/>
        </a:p>
      </dgm:t>
    </dgm:pt>
    <dgm:pt modelId="{502FE41D-9A6F-9842-BBB3-994AC02E6586}" type="pres">
      <dgm:prSet presAssocID="{B4F1CE7E-8F49-C34B-BBB5-5BD6788C3DC5}" presName="root2" presStyleCnt="0"/>
      <dgm:spPr/>
    </dgm:pt>
    <dgm:pt modelId="{D591D2FA-60D3-BF43-9B5B-E1E4CFBB97B1}" type="pres">
      <dgm:prSet presAssocID="{B4F1CE7E-8F49-C34B-BBB5-5BD6788C3DC5}" presName="LevelTwoTextNode" presStyleLbl="node2" presStyleIdx="0" presStyleCnt="3">
        <dgm:presLayoutVars>
          <dgm:chPref val="3"/>
        </dgm:presLayoutVars>
      </dgm:prSet>
      <dgm:spPr/>
      <dgm:t>
        <a:bodyPr/>
        <a:lstStyle/>
        <a:p>
          <a:endParaRPr lang="en-US"/>
        </a:p>
      </dgm:t>
    </dgm:pt>
    <dgm:pt modelId="{E74239F0-A4D6-9544-805C-63FA43C8CA7C}" type="pres">
      <dgm:prSet presAssocID="{B4F1CE7E-8F49-C34B-BBB5-5BD6788C3DC5}" presName="level3hierChild" presStyleCnt="0"/>
      <dgm:spPr/>
    </dgm:pt>
    <dgm:pt modelId="{896C452E-D048-DB4B-8286-2FE7ECF7B7BB}" type="pres">
      <dgm:prSet presAssocID="{DAA29634-A050-5247-99C0-DF39E994022D}" presName="conn2-1" presStyleLbl="parChTrans1D2" presStyleIdx="1" presStyleCnt="3"/>
      <dgm:spPr/>
      <dgm:t>
        <a:bodyPr/>
        <a:lstStyle/>
        <a:p>
          <a:endParaRPr lang="en-US"/>
        </a:p>
      </dgm:t>
    </dgm:pt>
    <dgm:pt modelId="{D44C1A06-AD62-9049-BE85-5EFCA592451A}" type="pres">
      <dgm:prSet presAssocID="{DAA29634-A050-5247-99C0-DF39E994022D}" presName="connTx" presStyleLbl="parChTrans1D2" presStyleIdx="1" presStyleCnt="3"/>
      <dgm:spPr/>
      <dgm:t>
        <a:bodyPr/>
        <a:lstStyle/>
        <a:p>
          <a:endParaRPr lang="en-US"/>
        </a:p>
      </dgm:t>
    </dgm:pt>
    <dgm:pt modelId="{2F734F11-CC97-3A41-99D6-0D9926214F32}" type="pres">
      <dgm:prSet presAssocID="{88DE9447-144F-744A-BADC-C91A98E5564B}" presName="root2" presStyleCnt="0"/>
      <dgm:spPr/>
    </dgm:pt>
    <dgm:pt modelId="{49F4AB3F-820E-C240-A63C-5EFA3E207A47}" type="pres">
      <dgm:prSet presAssocID="{88DE9447-144F-744A-BADC-C91A98E5564B}" presName="LevelTwoTextNode" presStyleLbl="node2" presStyleIdx="1" presStyleCnt="3">
        <dgm:presLayoutVars>
          <dgm:chPref val="3"/>
        </dgm:presLayoutVars>
      </dgm:prSet>
      <dgm:spPr/>
      <dgm:t>
        <a:bodyPr/>
        <a:lstStyle/>
        <a:p>
          <a:endParaRPr lang="en-US"/>
        </a:p>
      </dgm:t>
    </dgm:pt>
    <dgm:pt modelId="{8B285B62-085A-5147-8FB6-63298767B3F8}" type="pres">
      <dgm:prSet presAssocID="{88DE9447-144F-744A-BADC-C91A98E5564B}" presName="level3hierChild" presStyleCnt="0"/>
      <dgm:spPr/>
    </dgm:pt>
    <dgm:pt modelId="{B7F03A9F-0A59-E349-87C5-F2E0303E8F72}" type="pres">
      <dgm:prSet presAssocID="{B6DF9E4A-E546-EC4C-970A-E15D7538D3D5}" presName="conn2-1" presStyleLbl="parChTrans1D2" presStyleIdx="2" presStyleCnt="3"/>
      <dgm:spPr/>
      <dgm:t>
        <a:bodyPr/>
        <a:lstStyle/>
        <a:p>
          <a:endParaRPr lang="en-US"/>
        </a:p>
      </dgm:t>
    </dgm:pt>
    <dgm:pt modelId="{F7EDBED9-807B-AD4F-BA4B-1D36E95BB234}" type="pres">
      <dgm:prSet presAssocID="{B6DF9E4A-E546-EC4C-970A-E15D7538D3D5}" presName="connTx" presStyleLbl="parChTrans1D2" presStyleIdx="2" presStyleCnt="3"/>
      <dgm:spPr/>
      <dgm:t>
        <a:bodyPr/>
        <a:lstStyle/>
        <a:p>
          <a:endParaRPr lang="en-US"/>
        </a:p>
      </dgm:t>
    </dgm:pt>
    <dgm:pt modelId="{4B370C67-440F-7645-8BC1-1D1388F4B890}" type="pres">
      <dgm:prSet presAssocID="{9CDBDDB7-12E8-A347-8ABF-4E5FAFCB2FF9}" presName="root2" presStyleCnt="0"/>
      <dgm:spPr/>
    </dgm:pt>
    <dgm:pt modelId="{5536296B-B9CB-B344-B3A5-4BFFD6CAA0F5}" type="pres">
      <dgm:prSet presAssocID="{9CDBDDB7-12E8-A347-8ABF-4E5FAFCB2FF9}" presName="LevelTwoTextNode" presStyleLbl="node2" presStyleIdx="2" presStyleCnt="3">
        <dgm:presLayoutVars>
          <dgm:chPref val="3"/>
        </dgm:presLayoutVars>
      </dgm:prSet>
      <dgm:spPr/>
      <dgm:t>
        <a:bodyPr/>
        <a:lstStyle/>
        <a:p>
          <a:endParaRPr lang="en-US"/>
        </a:p>
      </dgm:t>
    </dgm:pt>
    <dgm:pt modelId="{64B2B9A4-8395-4A48-8948-11DF7F8529DD}" type="pres">
      <dgm:prSet presAssocID="{9CDBDDB7-12E8-A347-8ABF-4E5FAFCB2FF9}" presName="level3hierChild" presStyleCnt="0"/>
      <dgm:spPr/>
    </dgm:pt>
  </dgm:ptLst>
  <dgm:cxnLst>
    <dgm:cxn modelId="{398BCB05-C551-EB48-8E0F-CBA37E7285D9}" type="presOf" srcId="{F1AD1E56-4F27-4141-8D9F-DB65022953BB}" destId="{6DEE865F-ACB7-E642-A789-22FB4CDC8D4B}" srcOrd="0" destOrd="0" presId="urn:microsoft.com/office/officeart/2008/layout/HorizontalMultiLevelHierarchy"/>
    <dgm:cxn modelId="{0AF59252-145F-8C47-8572-DC1060D2371C}" type="presOf" srcId="{91AE4B9D-E419-CA42-AAA5-C98014EB23A2}" destId="{5EE9A7B9-3BD1-864A-952B-528F85634DEF}" srcOrd="0" destOrd="0" presId="urn:microsoft.com/office/officeart/2008/layout/HorizontalMultiLevelHierarchy"/>
    <dgm:cxn modelId="{941E7969-6033-5C45-9BE5-5EF266CF621B}" type="presOf" srcId="{91AE4B9D-E419-CA42-AAA5-C98014EB23A2}" destId="{B03596EB-BE71-654D-8396-4376125BCB47}" srcOrd="1" destOrd="0" presId="urn:microsoft.com/office/officeart/2008/layout/HorizontalMultiLevelHierarchy"/>
    <dgm:cxn modelId="{DD68F9DB-E611-A547-B2DA-7A7C627CE4A2}" srcId="{F1AD1E56-4F27-4141-8D9F-DB65022953BB}" destId="{B4F1CE7E-8F49-C34B-BBB5-5BD6788C3DC5}" srcOrd="0" destOrd="0" parTransId="{91AE4B9D-E419-CA42-AAA5-C98014EB23A2}" sibTransId="{D2D04F47-6B1D-6149-861B-9513A28A2512}"/>
    <dgm:cxn modelId="{07D5EFCC-8E46-5946-9151-31970762D237}" type="presOf" srcId="{DAA29634-A050-5247-99C0-DF39E994022D}" destId="{D44C1A06-AD62-9049-BE85-5EFCA592451A}" srcOrd="1" destOrd="0" presId="urn:microsoft.com/office/officeart/2008/layout/HorizontalMultiLevelHierarchy"/>
    <dgm:cxn modelId="{D48DC2C2-2660-1641-B8B4-3CF10B845891}" srcId="{F1AD1E56-4F27-4141-8D9F-DB65022953BB}" destId="{88DE9447-144F-744A-BADC-C91A98E5564B}" srcOrd="1" destOrd="0" parTransId="{DAA29634-A050-5247-99C0-DF39E994022D}" sibTransId="{5C4F9F0B-D942-354B-904E-79DB026FB331}"/>
    <dgm:cxn modelId="{FC196BF5-7040-734B-920C-C8A76E63820D}" type="presOf" srcId="{DAA29634-A050-5247-99C0-DF39E994022D}" destId="{896C452E-D048-DB4B-8286-2FE7ECF7B7BB}" srcOrd="0" destOrd="0" presId="urn:microsoft.com/office/officeart/2008/layout/HorizontalMultiLevelHierarchy"/>
    <dgm:cxn modelId="{BAB7F2B1-54D1-5548-93B5-B7843E64F78C}" type="presOf" srcId="{88DE9447-144F-744A-BADC-C91A98E5564B}" destId="{49F4AB3F-820E-C240-A63C-5EFA3E207A47}" srcOrd="0" destOrd="0" presId="urn:microsoft.com/office/officeart/2008/layout/HorizontalMultiLevelHierarchy"/>
    <dgm:cxn modelId="{065862A2-83E0-0342-B28D-FA74C363A2C3}" type="presOf" srcId="{B6DF9E4A-E546-EC4C-970A-E15D7538D3D5}" destId="{B7F03A9F-0A59-E349-87C5-F2E0303E8F72}" srcOrd="0" destOrd="0" presId="urn:microsoft.com/office/officeart/2008/layout/HorizontalMultiLevelHierarchy"/>
    <dgm:cxn modelId="{45B33E11-5AE4-FE42-8FDE-1D201B38CDAA}" srcId="{F1AD1E56-4F27-4141-8D9F-DB65022953BB}" destId="{9CDBDDB7-12E8-A347-8ABF-4E5FAFCB2FF9}" srcOrd="2" destOrd="0" parTransId="{B6DF9E4A-E546-EC4C-970A-E15D7538D3D5}" sibTransId="{A3FBA81A-E0C8-9847-BB83-127DDB641ABD}"/>
    <dgm:cxn modelId="{478218F7-E9E2-C04E-8CD0-64A2CC2F857D}" type="presOf" srcId="{917459C1-479F-2544-8BFF-2D8178D4401E}" destId="{4AAA880F-F127-0C41-974D-C03FAE0AF7F5}" srcOrd="0" destOrd="0" presId="urn:microsoft.com/office/officeart/2008/layout/HorizontalMultiLevelHierarchy"/>
    <dgm:cxn modelId="{64A168D7-ADEF-884C-9913-FB68D30290B0}" type="presOf" srcId="{9CDBDDB7-12E8-A347-8ABF-4E5FAFCB2FF9}" destId="{5536296B-B9CB-B344-B3A5-4BFFD6CAA0F5}" srcOrd="0" destOrd="0" presId="urn:microsoft.com/office/officeart/2008/layout/HorizontalMultiLevelHierarchy"/>
    <dgm:cxn modelId="{EFD3F87E-B208-EF4D-9AB9-719A6DB30DE0}" type="presOf" srcId="{B6DF9E4A-E546-EC4C-970A-E15D7538D3D5}" destId="{F7EDBED9-807B-AD4F-BA4B-1D36E95BB234}" srcOrd="1" destOrd="0" presId="urn:microsoft.com/office/officeart/2008/layout/HorizontalMultiLevelHierarchy"/>
    <dgm:cxn modelId="{82287F35-C907-6F4B-A335-31F1D1761060}" type="presOf" srcId="{B4F1CE7E-8F49-C34B-BBB5-5BD6788C3DC5}" destId="{D591D2FA-60D3-BF43-9B5B-E1E4CFBB97B1}" srcOrd="0" destOrd="0" presId="urn:microsoft.com/office/officeart/2008/layout/HorizontalMultiLevelHierarchy"/>
    <dgm:cxn modelId="{EA4AFC8E-E5CC-A74C-A00E-CDB5B443A9AC}" srcId="{917459C1-479F-2544-8BFF-2D8178D4401E}" destId="{F1AD1E56-4F27-4141-8D9F-DB65022953BB}" srcOrd="0" destOrd="0" parTransId="{AFB9759B-4758-734A-855A-6E2519BDF267}" sibTransId="{1AE9102B-28D1-974D-8077-960ED62ADC23}"/>
    <dgm:cxn modelId="{27967780-B24B-0640-8EDE-7E101B6C042A}" type="presParOf" srcId="{4AAA880F-F127-0C41-974D-C03FAE0AF7F5}" destId="{C9729F13-85E9-DF4E-9F12-4A3F60D827A2}" srcOrd="0" destOrd="0" presId="urn:microsoft.com/office/officeart/2008/layout/HorizontalMultiLevelHierarchy"/>
    <dgm:cxn modelId="{38217C12-3E2E-7C44-9AC7-7649B8A9FCF9}" type="presParOf" srcId="{C9729F13-85E9-DF4E-9F12-4A3F60D827A2}" destId="{6DEE865F-ACB7-E642-A789-22FB4CDC8D4B}" srcOrd="0" destOrd="0" presId="urn:microsoft.com/office/officeart/2008/layout/HorizontalMultiLevelHierarchy"/>
    <dgm:cxn modelId="{F6D3A145-54EB-DE41-81D9-10CFD75B8FD3}" type="presParOf" srcId="{C9729F13-85E9-DF4E-9F12-4A3F60D827A2}" destId="{EA9AB2A7-8B90-D648-B515-5596875547B4}" srcOrd="1" destOrd="0" presId="urn:microsoft.com/office/officeart/2008/layout/HorizontalMultiLevelHierarchy"/>
    <dgm:cxn modelId="{06F8F6BD-641E-4640-B18F-C2CF6B1DA759}" type="presParOf" srcId="{EA9AB2A7-8B90-D648-B515-5596875547B4}" destId="{5EE9A7B9-3BD1-864A-952B-528F85634DEF}" srcOrd="0" destOrd="0" presId="urn:microsoft.com/office/officeart/2008/layout/HorizontalMultiLevelHierarchy"/>
    <dgm:cxn modelId="{6329DE3C-F09A-4341-99F8-E40BDD841F92}" type="presParOf" srcId="{5EE9A7B9-3BD1-864A-952B-528F85634DEF}" destId="{B03596EB-BE71-654D-8396-4376125BCB47}" srcOrd="0" destOrd="0" presId="urn:microsoft.com/office/officeart/2008/layout/HorizontalMultiLevelHierarchy"/>
    <dgm:cxn modelId="{7DC757DC-8C69-124E-AE9E-A72818218CA2}" type="presParOf" srcId="{EA9AB2A7-8B90-D648-B515-5596875547B4}" destId="{502FE41D-9A6F-9842-BBB3-994AC02E6586}" srcOrd="1" destOrd="0" presId="urn:microsoft.com/office/officeart/2008/layout/HorizontalMultiLevelHierarchy"/>
    <dgm:cxn modelId="{2DB9DF75-A00D-F048-82B0-6EA2F0DC95C7}" type="presParOf" srcId="{502FE41D-9A6F-9842-BBB3-994AC02E6586}" destId="{D591D2FA-60D3-BF43-9B5B-E1E4CFBB97B1}" srcOrd="0" destOrd="0" presId="urn:microsoft.com/office/officeart/2008/layout/HorizontalMultiLevelHierarchy"/>
    <dgm:cxn modelId="{54781C52-170C-0844-BC38-38B86C870685}" type="presParOf" srcId="{502FE41D-9A6F-9842-BBB3-994AC02E6586}" destId="{E74239F0-A4D6-9544-805C-63FA43C8CA7C}" srcOrd="1" destOrd="0" presId="urn:microsoft.com/office/officeart/2008/layout/HorizontalMultiLevelHierarchy"/>
    <dgm:cxn modelId="{DC0A7B16-D113-B44B-86ED-CE75EDC70F93}" type="presParOf" srcId="{EA9AB2A7-8B90-D648-B515-5596875547B4}" destId="{896C452E-D048-DB4B-8286-2FE7ECF7B7BB}" srcOrd="2" destOrd="0" presId="urn:microsoft.com/office/officeart/2008/layout/HorizontalMultiLevelHierarchy"/>
    <dgm:cxn modelId="{746A4368-6694-1F4A-8F45-B293131A8912}" type="presParOf" srcId="{896C452E-D048-DB4B-8286-2FE7ECF7B7BB}" destId="{D44C1A06-AD62-9049-BE85-5EFCA592451A}" srcOrd="0" destOrd="0" presId="urn:microsoft.com/office/officeart/2008/layout/HorizontalMultiLevelHierarchy"/>
    <dgm:cxn modelId="{55CADE5A-EE66-EE4C-8152-FC21A51C3567}" type="presParOf" srcId="{EA9AB2A7-8B90-D648-B515-5596875547B4}" destId="{2F734F11-CC97-3A41-99D6-0D9926214F32}" srcOrd="3" destOrd="0" presId="urn:microsoft.com/office/officeart/2008/layout/HorizontalMultiLevelHierarchy"/>
    <dgm:cxn modelId="{4768B5AE-2942-9E43-9646-40986A336397}" type="presParOf" srcId="{2F734F11-CC97-3A41-99D6-0D9926214F32}" destId="{49F4AB3F-820E-C240-A63C-5EFA3E207A47}" srcOrd="0" destOrd="0" presId="urn:microsoft.com/office/officeart/2008/layout/HorizontalMultiLevelHierarchy"/>
    <dgm:cxn modelId="{0D04012C-33D3-2B4E-A0B7-D91F31F2DBA1}" type="presParOf" srcId="{2F734F11-CC97-3A41-99D6-0D9926214F32}" destId="{8B285B62-085A-5147-8FB6-63298767B3F8}" srcOrd="1" destOrd="0" presId="urn:microsoft.com/office/officeart/2008/layout/HorizontalMultiLevelHierarchy"/>
    <dgm:cxn modelId="{CA815AB6-F957-4145-B768-A23DE82BFA73}" type="presParOf" srcId="{EA9AB2A7-8B90-D648-B515-5596875547B4}" destId="{B7F03A9F-0A59-E349-87C5-F2E0303E8F72}" srcOrd="4" destOrd="0" presId="urn:microsoft.com/office/officeart/2008/layout/HorizontalMultiLevelHierarchy"/>
    <dgm:cxn modelId="{58996B7A-4E45-044B-91D2-0C35A4DD899F}" type="presParOf" srcId="{B7F03A9F-0A59-E349-87C5-F2E0303E8F72}" destId="{F7EDBED9-807B-AD4F-BA4B-1D36E95BB234}" srcOrd="0" destOrd="0" presId="urn:microsoft.com/office/officeart/2008/layout/HorizontalMultiLevelHierarchy"/>
    <dgm:cxn modelId="{F9BE2A93-98B0-3F43-B492-419DED3943D5}" type="presParOf" srcId="{EA9AB2A7-8B90-D648-B515-5596875547B4}" destId="{4B370C67-440F-7645-8BC1-1D1388F4B890}" srcOrd="5" destOrd="0" presId="urn:microsoft.com/office/officeart/2008/layout/HorizontalMultiLevelHierarchy"/>
    <dgm:cxn modelId="{93590D1B-ED34-B04D-AD4D-378601CC80C8}" type="presParOf" srcId="{4B370C67-440F-7645-8BC1-1D1388F4B890}" destId="{5536296B-B9CB-B344-B3A5-4BFFD6CAA0F5}" srcOrd="0" destOrd="0" presId="urn:microsoft.com/office/officeart/2008/layout/HorizontalMultiLevelHierarchy"/>
    <dgm:cxn modelId="{28B08D4D-0CAD-674E-A4EF-1A845D0A0BBD}" type="presParOf" srcId="{4B370C67-440F-7645-8BC1-1D1388F4B890}" destId="{64B2B9A4-8395-4A48-8948-11DF7F8529D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A60F8B-D90A-EB45-9DCC-E9B60F625480}" type="doc">
      <dgm:prSet loTypeId="urn:microsoft.com/office/officeart/2009/3/layout/CircleRelationship" loCatId="" qsTypeId="urn:microsoft.com/office/officeart/2005/8/quickstyle/simple4" qsCatId="simple" csTypeId="urn:microsoft.com/office/officeart/2005/8/colors/accent1_2" csCatId="accent1" phldr="1"/>
      <dgm:spPr/>
      <dgm:t>
        <a:bodyPr/>
        <a:lstStyle/>
        <a:p>
          <a:endParaRPr lang="en-US"/>
        </a:p>
      </dgm:t>
    </dgm:pt>
    <dgm:pt modelId="{C910E731-4018-4C42-81B5-0674E83070B8}">
      <dgm:prSet phldrT="[Text]"/>
      <dgm:spPr/>
      <dgm:t>
        <a:bodyPr/>
        <a:lstStyle/>
        <a:p>
          <a:r>
            <a:rPr lang="en-US" b="0" dirty="0" smtClean="0"/>
            <a:t>increases in relations-oriented leadership behavior usually resulted in higher subordinate satisfaction and productivity</a:t>
          </a:r>
          <a:endParaRPr lang="en-US" dirty="0"/>
        </a:p>
      </dgm:t>
    </dgm:pt>
    <dgm:pt modelId="{26211C99-2230-AA44-855C-842616052825}" type="parTrans" cxnId="{D35EBC8D-EAAC-FD48-94ED-0BBF930816CB}">
      <dgm:prSet/>
      <dgm:spPr/>
      <dgm:t>
        <a:bodyPr/>
        <a:lstStyle/>
        <a:p>
          <a:endParaRPr lang="en-US"/>
        </a:p>
      </dgm:t>
    </dgm:pt>
    <dgm:pt modelId="{F8E4355E-0095-2D4D-B9B6-DCC7C5C01459}" type="sibTrans" cxnId="{D35EBC8D-EAAC-FD48-94ED-0BBF930816CB}">
      <dgm:prSet/>
      <dgm:spPr/>
      <dgm:t>
        <a:bodyPr/>
        <a:lstStyle/>
        <a:p>
          <a:endParaRPr lang="en-US"/>
        </a:p>
      </dgm:t>
    </dgm:pt>
    <dgm:pt modelId="{9A5398C5-AD4B-DC45-9F3A-5EA49A9F0CB2}">
      <dgm:prSet phldrT="[Text]" phldr="1"/>
      <dgm:spPr/>
      <dgm:t>
        <a:bodyPr/>
        <a:lstStyle/>
        <a:p>
          <a:endParaRPr lang="en-US"/>
        </a:p>
      </dgm:t>
    </dgm:pt>
    <dgm:pt modelId="{5640711B-6A43-3940-81B7-C23C6E74EF59}" type="parTrans" cxnId="{68246223-7CFA-5D4C-B26C-F81E8EBFE607}">
      <dgm:prSet/>
      <dgm:spPr/>
      <dgm:t>
        <a:bodyPr/>
        <a:lstStyle/>
        <a:p>
          <a:endParaRPr lang="en-US"/>
        </a:p>
      </dgm:t>
    </dgm:pt>
    <dgm:pt modelId="{90846EF1-EA5C-1C4D-BE68-C344C821E434}" type="sibTrans" cxnId="{68246223-7CFA-5D4C-B26C-F81E8EBFE607}">
      <dgm:prSet/>
      <dgm:spPr/>
      <dgm:t>
        <a:bodyPr/>
        <a:lstStyle/>
        <a:p>
          <a:endParaRPr lang="en-US"/>
        </a:p>
      </dgm:t>
    </dgm:pt>
    <dgm:pt modelId="{BEBC9955-2452-264B-BF11-EA4D1A5608C7}">
      <dgm:prSet phldrT="[Text]" phldr="1"/>
      <dgm:spPr/>
      <dgm:t>
        <a:bodyPr/>
        <a:lstStyle/>
        <a:p>
          <a:endParaRPr lang="en-US"/>
        </a:p>
      </dgm:t>
    </dgm:pt>
    <dgm:pt modelId="{8D79CF00-40C3-3049-AE32-18B892963372}" type="parTrans" cxnId="{E0D27760-C70F-224C-B64C-E0C7F050A715}">
      <dgm:prSet/>
      <dgm:spPr/>
      <dgm:t>
        <a:bodyPr/>
        <a:lstStyle/>
        <a:p>
          <a:endParaRPr lang="en-US"/>
        </a:p>
      </dgm:t>
    </dgm:pt>
    <dgm:pt modelId="{1302BF0C-4EEA-F949-8591-383939E5B7A6}" type="sibTrans" cxnId="{E0D27760-C70F-224C-B64C-E0C7F050A715}">
      <dgm:prSet/>
      <dgm:spPr/>
      <dgm:t>
        <a:bodyPr/>
        <a:lstStyle/>
        <a:p>
          <a:endParaRPr lang="en-US"/>
        </a:p>
      </dgm:t>
    </dgm:pt>
    <dgm:pt modelId="{79B50AD4-5BA6-1A4C-B0B3-A1F6E39989A8}" type="pres">
      <dgm:prSet presAssocID="{83A60F8B-D90A-EB45-9DCC-E9B60F625480}" presName="Name0" presStyleCnt="0">
        <dgm:presLayoutVars>
          <dgm:chMax val="1"/>
          <dgm:chPref val="1"/>
        </dgm:presLayoutVars>
      </dgm:prSet>
      <dgm:spPr/>
      <dgm:t>
        <a:bodyPr/>
        <a:lstStyle/>
        <a:p>
          <a:endParaRPr lang="en-US"/>
        </a:p>
      </dgm:t>
    </dgm:pt>
    <dgm:pt modelId="{945DCCEC-E1A0-3C41-A50E-3CEE471A5C94}" type="pres">
      <dgm:prSet presAssocID="{C910E731-4018-4C42-81B5-0674E83070B8}" presName="Parent" presStyleLbl="node0" presStyleIdx="0" presStyleCnt="1">
        <dgm:presLayoutVars>
          <dgm:chMax val="5"/>
          <dgm:chPref val="5"/>
        </dgm:presLayoutVars>
      </dgm:prSet>
      <dgm:spPr/>
      <dgm:t>
        <a:bodyPr/>
        <a:lstStyle/>
        <a:p>
          <a:endParaRPr lang="en-US"/>
        </a:p>
      </dgm:t>
    </dgm:pt>
    <dgm:pt modelId="{693E07C1-8F62-8246-A02F-868DE17A73DB}" type="pres">
      <dgm:prSet presAssocID="{C910E731-4018-4C42-81B5-0674E83070B8}" presName="Accent1" presStyleLbl="node1" presStyleIdx="0" presStyleCnt="13"/>
      <dgm:spPr/>
    </dgm:pt>
    <dgm:pt modelId="{6931AA02-9B78-7944-A820-90CF027FC8DA}" type="pres">
      <dgm:prSet presAssocID="{C910E731-4018-4C42-81B5-0674E83070B8}" presName="Accent2" presStyleLbl="node1" presStyleIdx="1" presStyleCnt="13"/>
      <dgm:spPr/>
    </dgm:pt>
    <dgm:pt modelId="{046C7082-C857-B24B-A238-A505E204E152}" type="pres">
      <dgm:prSet presAssocID="{C910E731-4018-4C42-81B5-0674E83070B8}" presName="Accent3" presStyleLbl="node1" presStyleIdx="2" presStyleCnt="13"/>
      <dgm:spPr/>
    </dgm:pt>
    <dgm:pt modelId="{3EA153A3-1D4D-CD43-A172-06D3167246AE}" type="pres">
      <dgm:prSet presAssocID="{C910E731-4018-4C42-81B5-0674E83070B8}" presName="Accent4" presStyleLbl="node1" presStyleIdx="3" presStyleCnt="13"/>
      <dgm:spPr/>
    </dgm:pt>
    <dgm:pt modelId="{7C47E62C-9B6D-294F-B35C-722F04E2E862}" type="pres">
      <dgm:prSet presAssocID="{C910E731-4018-4C42-81B5-0674E83070B8}" presName="Accent5" presStyleLbl="node1" presStyleIdx="4" presStyleCnt="13" custLinFactNeighborY="-53580"/>
      <dgm:spPr/>
    </dgm:pt>
    <dgm:pt modelId="{ACE2D75F-E160-0642-A9AB-FAF1B1BA5912}" type="pres">
      <dgm:prSet presAssocID="{C910E731-4018-4C42-81B5-0674E83070B8}" presName="Accent6" presStyleLbl="node1" presStyleIdx="5" presStyleCnt="13"/>
      <dgm:spPr/>
    </dgm:pt>
    <dgm:pt modelId="{D9272974-8473-FF47-948F-1F4636A2EF40}" type="pres">
      <dgm:prSet presAssocID="{9A5398C5-AD4B-DC45-9F3A-5EA49A9F0CB2}" presName="Child1" presStyleLbl="node1" presStyleIdx="6" presStyleCnt="13">
        <dgm:presLayoutVars>
          <dgm:chMax val="0"/>
          <dgm:chPref val="0"/>
        </dgm:presLayoutVars>
      </dgm:prSet>
      <dgm:spPr/>
      <dgm:t>
        <a:bodyPr/>
        <a:lstStyle/>
        <a:p>
          <a:endParaRPr lang="en-US"/>
        </a:p>
      </dgm:t>
    </dgm:pt>
    <dgm:pt modelId="{0118909E-21E9-664D-9089-9D6B38844F06}" type="pres">
      <dgm:prSet presAssocID="{9A5398C5-AD4B-DC45-9F3A-5EA49A9F0CB2}" presName="Accent7" presStyleCnt="0"/>
      <dgm:spPr/>
    </dgm:pt>
    <dgm:pt modelId="{8E6D1664-B23E-5A46-B187-440B3CC1451A}" type="pres">
      <dgm:prSet presAssocID="{9A5398C5-AD4B-DC45-9F3A-5EA49A9F0CB2}" presName="AccentHold1" presStyleLbl="node1" presStyleIdx="7" presStyleCnt="13" custLinFactNeighborY="-66011"/>
      <dgm:spPr/>
    </dgm:pt>
    <dgm:pt modelId="{1A425D9C-2E2F-0C4A-8499-EE2376CF1CEA}" type="pres">
      <dgm:prSet presAssocID="{9A5398C5-AD4B-DC45-9F3A-5EA49A9F0CB2}" presName="Accent8" presStyleCnt="0"/>
      <dgm:spPr/>
    </dgm:pt>
    <dgm:pt modelId="{89C05F14-B149-214D-969F-6590A8A7CB53}" type="pres">
      <dgm:prSet presAssocID="{9A5398C5-AD4B-DC45-9F3A-5EA49A9F0CB2}" presName="AccentHold2" presStyleLbl="node1" presStyleIdx="8" presStyleCnt="13"/>
      <dgm:spPr/>
    </dgm:pt>
    <dgm:pt modelId="{210249F4-9AF3-3F44-AC97-F1ADA21B1DBE}" type="pres">
      <dgm:prSet presAssocID="{BEBC9955-2452-264B-BF11-EA4D1A5608C7}" presName="Child2" presStyleLbl="node1" presStyleIdx="9" presStyleCnt="13">
        <dgm:presLayoutVars>
          <dgm:chMax val="0"/>
          <dgm:chPref val="0"/>
        </dgm:presLayoutVars>
      </dgm:prSet>
      <dgm:spPr/>
      <dgm:t>
        <a:bodyPr/>
        <a:lstStyle/>
        <a:p>
          <a:endParaRPr lang="en-US"/>
        </a:p>
      </dgm:t>
    </dgm:pt>
    <dgm:pt modelId="{C7602936-F42B-B84C-9EB7-5786F4269BFD}" type="pres">
      <dgm:prSet presAssocID="{BEBC9955-2452-264B-BF11-EA4D1A5608C7}" presName="Accent9" presStyleCnt="0"/>
      <dgm:spPr/>
    </dgm:pt>
    <dgm:pt modelId="{E97A0162-3592-FF47-A987-23443C465CF8}" type="pres">
      <dgm:prSet presAssocID="{BEBC9955-2452-264B-BF11-EA4D1A5608C7}" presName="AccentHold1" presStyleLbl="node1" presStyleIdx="10" presStyleCnt="13"/>
      <dgm:spPr/>
    </dgm:pt>
    <dgm:pt modelId="{FE954FC3-D147-7045-9673-ED4352F136F7}" type="pres">
      <dgm:prSet presAssocID="{BEBC9955-2452-264B-BF11-EA4D1A5608C7}" presName="Accent10" presStyleCnt="0"/>
      <dgm:spPr/>
    </dgm:pt>
    <dgm:pt modelId="{8A858C53-9BD1-1B4C-809D-5F54925ED5C9}" type="pres">
      <dgm:prSet presAssocID="{BEBC9955-2452-264B-BF11-EA4D1A5608C7}" presName="AccentHold2" presStyleLbl="node1" presStyleIdx="11" presStyleCnt="13"/>
      <dgm:spPr/>
    </dgm:pt>
    <dgm:pt modelId="{FE3DDF99-9D89-C349-A22F-A447D3B85DC2}" type="pres">
      <dgm:prSet presAssocID="{BEBC9955-2452-264B-BF11-EA4D1A5608C7}" presName="Accent11" presStyleCnt="0"/>
      <dgm:spPr/>
    </dgm:pt>
    <dgm:pt modelId="{232813A5-5FA1-8A41-B5C4-3E6A6D3259BB}" type="pres">
      <dgm:prSet presAssocID="{BEBC9955-2452-264B-BF11-EA4D1A5608C7}" presName="AccentHold3" presStyleLbl="node1" presStyleIdx="12" presStyleCnt="13" custLinFactNeighborY="26790"/>
      <dgm:spPr/>
    </dgm:pt>
  </dgm:ptLst>
  <dgm:cxnLst>
    <dgm:cxn modelId="{D35EBC8D-EAAC-FD48-94ED-0BBF930816CB}" srcId="{83A60F8B-D90A-EB45-9DCC-E9B60F625480}" destId="{C910E731-4018-4C42-81B5-0674E83070B8}" srcOrd="0" destOrd="0" parTransId="{26211C99-2230-AA44-855C-842616052825}" sibTransId="{F8E4355E-0095-2D4D-B9B6-DCC7C5C01459}"/>
    <dgm:cxn modelId="{4C97EA8B-B0B7-8844-85DF-5ED73084DB92}" type="presOf" srcId="{BEBC9955-2452-264B-BF11-EA4D1A5608C7}" destId="{210249F4-9AF3-3F44-AC97-F1ADA21B1DBE}" srcOrd="0" destOrd="0" presId="urn:microsoft.com/office/officeart/2009/3/layout/CircleRelationship"/>
    <dgm:cxn modelId="{68246223-7CFA-5D4C-B26C-F81E8EBFE607}" srcId="{C910E731-4018-4C42-81B5-0674E83070B8}" destId="{9A5398C5-AD4B-DC45-9F3A-5EA49A9F0CB2}" srcOrd="0" destOrd="0" parTransId="{5640711B-6A43-3940-81B7-C23C6E74EF59}" sibTransId="{90846EF1-EA5C-1C4D-BE68-C344C821E434}"/>
    <dgm:cxn modelId="{E0D27760-C70F-224C-B64C-E0C7F050A715}" srcId="{C910E731-4018-4C42-81B5-0674E83070B8}" destId="{BEBC9955-2452-264B-BF11-EA4D1A5608C7}" srcOrd="1" destOrd="0" parTransId="{8D79CF00-40C3-3049-AE32-18B892963372}" sibTransId="{1302BF0C-4EEA-F949-8591-383939E5B7A6}"/>
    <dgm:cxn modelId="{C8EA1A5F-7373-9446-9D89-29FD0BAAD878}" type="presOf" srcId="{C910E731-4018-4C42-81B5-0674E83070B8}" destId="{945DCCEC-E1A0-3C41-A50E-3CEE471A5C94}" srcOrd="0" destOrd="0" presId="urn:microsoft.com/office/officeart/2009/3/layout/CircleRelationship"/>
    <dgm:cxn modelId="{EB78ABB5-E6F2-2D4A-BFCA-818E0870F1A4}" type="presOf" srcId="{83A60F8B-D90A-EB45-9DCC-E9B60F625480}" destId="{79B50AD4-5BA6-1A4C-B0B3-A1F6E39989A8}" srcOrd="0" destOrd="0" presId="urn:microsoft.com/office/officeart/2009/3/layout/CircleRelationship"/>
    <dgm:cxn modelId="{236889D3-D919-424B-B93D-31A9F4B2BF7C}" type="presOf" srcId="{9A5398C5-AD4B-DC45-9F3A-5EA49A9F0CB2}" destId="{D9272974-8473-FF47-948F-1F4636A2EF40}" srcOrd="0" destOrd="0" presId="urn:microsoft.com/office/officeart/2009/3/layout/CircleRelationship"/>
    <dgm:cxn modelId="{C32E4130-8F0E-3745-AEB9-27582FB07E17}" type="presParOf" srcId="{79B50AD4-5BA6-1A4C-B0B3-A1F6E39989A8}" destId="{945DCCEC-E1A0-3C41-A50E-3CEE471A5C94}" srcOrd="0" destOrd="0" presId="urn:microsoft.com/office/officeart/2009/3/layout/CircleRelationship"/>
    <dgm:cxn modelId="{896871AE-9AAC-B047-8D18-AEB3C82BD36F}" type="presParOf" srcId="{79B50AD4-5BA6-1A4C-B0B3-A1F6E39989A8}" destId="{693E07C1-8F62-8246-A02F-868DE17A73DB}" srcOrd="1" destOrd="0" presId="urn:microsoft.com/office/officeart/2009/3/layout/CircleRelationship"/>
    <dgm:cxn modelId="{B14E21FC-2105-8840-8F82-965191F635DD}" type="presParOf" srcId="{79B50AD4-5BA6-1A4C-B0B3-A1F6E39989A8}" destId="{6931AA02-9B78-7944-A820-90CF027FC8DA}" srcOrd="2" destOrd="0" presId="urn:microsoft.com/office/officeart/2009/3/layout/CircleRelationship"/>
    <dgm:cxn modelId="{610ED6E9-03DB-BF4E-B72D-FB37386875CA}" type="presParOf" srcId="{79B50AD4-5BA6-1A4C-B0B3-A1F6E39989A8}" destId="{046C7082-C857-B24B-A238-A505E204E152}" srcOrd="3" destOrd="0" presId="urn:microsoft.com/office/officeart/2009/3/layout/CircleRelationship"/>
    <dgm:cxn modelId="{581D87A2-9220-DE40-B1B7-9429C8D25356}" type="presParOf" srcId="{79B50AD4-5BA6-1A4C-B0B3-A1F6E39989A8}" destId="{3EA153A3-1D4D-CD43-A172-06D3167246AE}" srcOrd="4" destOrd="0" presId="urn:microsoft.com/office/officeart/2009/3/layout/CircleRelationship"/>
    <dgm:cxn modelId="{59C080C1-B88D-8145-881B-63C0A2B8AB6B}" type="presParOf" srcId="{79B50AD4-5BA6-1A4C-B0B3-A1F6E39989A8}" destId="{7C47E62C-9B6D-294F-B35C-722F04E2E862}" srcOrd="5" destOrd="0" presId="urn:microsoft.com/office/officeart/2009/3/layout/CircleRelationship"/>
    <dgm:cxn modelId="{24A9BAB2-4411-374E-A81C-EE4A31A9A040}" type="presParOf" srcId="{79B50AD4-5BA6-1A4C-B0B3-A1F6E39989A8}" destId="{ACE2D75F-E160-0642-A9AB-FAF1B1BA5912}" srcOrd="6" destOrd="0" presId="urn:microsoft.com/office/officeart/2009/3/layout/CircleRelationship"/>
    <dgm:cxn modelId="{2114603F-0C26-974C-AE36-EF31B622C1F2}" type="presParOf" srcId="{79B50AD4-5BA6-1A4C-B0B3-A1F6E39989A8}" destId="{D9272974-8473-FF47-948F-1F4636A2EF40}" srcOrd="7" destOrd="0" presId="urn:microsoft.com/office/officeart/2009/3/layout/CircleRelationship"/>
    <dgm:cxn modelId="{DC436669-61E2-5C45-8E48-F12F7CC57414}" type="presParOf" srcId="{79B50AD4-5BA6-1A4C-B0B3-A1F6E39989A8}" destId="{0118909E-21E9-664D-9089-9D6B38844F06}" srcOrd="8" destOrd="0" presId="urn:microsoft.com/office/officeart/2009/3/layout/CircleRelationship"/>
    <dgm:cxn modelId="{A3D53CF3-9221-004E-A7F2-D4656B38AC11}" type="presParOf" srcId="{0118909E-21E9-664D-9089-9D6B38844F06}" destId="{8E6D1664-B23E-5A46-B187-440B3CC1451A}" srcOrd="0" destOrd="0" presId="urn:microsoft.com/office/officeart/2009/3/layout/CircleRelationship"/>
    <dgm:cxn modelId="{3F6A06E9-BE3B-8A49-B21B-92DB78A9B40C}" type="presParOf" srcId="{79B50AD4-5BA6-1A4C-B0B3-A1F6E39989A8}" destId="{1A425D9C-2E2F-0C4A-8499-EE2376CF1CEA}" srcOrd="9" destOrd="0" presId="urn:microsoft.com/office/officeart/2009/3/layout/CircleRelationship"/>
    <dgm:cxn modelId="{1FFFB88E-D2E0-AE45-AF15-3C87782D207D}" type="presParOf" srcId="{1A425D9C-2E2F-0C4A-8499-EE2376CF1CEA}" destId="{89C05F14-B149-214D-969F-6590A8A7CB53}" srcOrd="0" destOrd="0" presId="urn:microsoft.com/office/officeart/2009/3/layout/CircleRelationship"/>
    <dgm:cxn modelId="{EA70B069-5767-E641-8803-07E216B7B908}" type="presParOf" srcId="{79B50AD4-5BA6-1A4C-B0B3-A1F6E39989A8}" destId="{210249F4-9AF3-3F44-AC97-F1ADA21B1DBE}" srcOrd="10" destOrd="0" presId="urn:microsoft.com/office/officeart/2009/3/layout/CircleRelationship"/>
    <dgm:cxn modelId="{75BD5FFC-8D9D-1540-9944-347A5CE3ECB0}" type="presParOf" srcId="{79B50AD4-5BA6-1A4C-B0B3-A1F6E39989A8}" destId="{C7602936-F42B-B84C-9EB7-5786F4269BFD}" srcOrd="11" destOrd="0" presId="urn:microsoft.com/office/officeart/2009/3/layout/CircleRelationship"/>
    <dgm:cxn modelId="{28E0B715-4979-1744-9E23-0543C2B6809E}" type="presParOf" srcId="{C7602936-F42B-B84C-9EB7-5786F4269BFD}" destId="{E97A0162-3592-FF47-A987-23443C465CF8}" srcOrd="0" destOrd="0" presId="urn:microsoft.com/office/officeart/2009/3/layout/CircleRelationship"/>
    <dgm:cxn modelId="{DB7C888D-3A01-3D43-8045-12F1C224CCFE}" type="presParOf" srcId="{79B50AD4-5BA6-1A4C-B0B3-A1F6E39989A8}" destId="{FE954FC3-D147-7045-9673-ED4352F136F7}" srcOrd="12" destOrd="0" presId="urn:microsoft.com/office/officeart/2009/3/layout/CircleRelationship"/>
    <dgm:cxn modelId="{AB837784-5E82-7D4C-97E3-292C9211862D}" type="presParOf" srcId="{FE954FC3-D147-7045-9673-ED4352F136F7}" destId="{8A858C53-9BD1-1B4C-809D-5F54925ED5C9}" srcOrd="0" destOrd="0" presId="urn:microsoft.com/office/officeart/2009/3/layout/CircleRelationship"/>
    <dgm:cxn modelId="{32413320-8B8D-6A4D-AE80-AC05B8894216}" type="presParOf" srcId="{79B50AD4-5BA6-1A4C-B0B3-A1F6E39989A8}" destId="{FE3DDF99-9D89-C349-A22F-A447D3B85DC2}" srcOrd="13" destOrd="0" presId="urn:microsoft.com/office/officeart/2009/3/layout/CircleRelationship"/>
    <dgm:cxn modelId="{6B739713-9C98-2648-A885-59A8BA048AC7}" type="presParOf" srcId="{FE3DDF99-9D89-C349-A22F-A447D3B85DC2}" destId="{232813A5-5FA1-8A41-B5C4-3E6A6D3259B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6E66E-E875-684B-A9AC-4D9D091FD218}"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D7466FA3-E05F-5C4A-83F4-80EBE5417D25}">
      <dgm:prSet phldrT="[Text]" custT="1"/>
      <dgm:spPr/>
      <dgm:t>
        <a:bodyPr/>
        <a:lstStyle/>
        <a:p>
          <a:r>
            <a:rPr lang="en-US" sz="2200" b="1" dirty="0" smtClean="0"/>
            <a:t>Planning, coordinating, and organizing operations </a:t>
          </a:r>
          <a:endParaRPr lang="en-US" sz="2200" b="1" dirty="0"/>
        </a:p>
      </dgm:t>
    </dgm:pt>
    <dgm:pt modelId="{09F227B4-6C65-DA40-A084-DBBEE6C1543B}" type="parTrans" cxnId="{8EF36959-CFDB-904E-9834-B07798BFAC08}">
      <dgm:prSet/>
      <dgm:spPr/>
      <dgm:t>
        <a:bodyPr/>
        <a:lstStyle/>
        <a:p>
          <a:endParaRPr lang="en-US"/>
        </a:p>
      </dgm:t>
    </dgm:pt>
    <dgm:pt modelId="{FC0704B6-509F-9F42-AC68-AD4FDDE9D322}" type="sibTrans" cxnId="{8EF36959-CFDB-904E-9834-B07798BFAC08}">
      <dgm:prSet/>
      <dgm:spPr/>
      <dgm:t>
        <a:bodyPr/>
        <a:lstStyle/>
        <a:p>
          <a:endParaRPr lang="en-US"/>
        </a:p>
      </dgm:t>
    </dgm:pt>
    <dgm:pt modelId="{0F67D79C-B763-B64D-8A31-0FEB20DE559D}">
      <dgm:prSet custT="1"/>
      <dgm:spPr/>
      <dgm:t>
        <a:bodyPr/>
        <a:lstStyle/>
        <a:p>
          <a:r>
            <a:rPr lang="en-US" sz="2100" b="1" dirty="0" smtClean="0"/>
            <a:t>Supervising</a:t>
          </a:r>
          <a:r>
            <a:rPr lang="en-US" sz="2000" b="1" dirty="0" smtClean="0"/>
            <a:t> subordinates (directing, instructing, monitoring performance) </a:t>
          </a:r>
          <a:endParaRPr lang="en-US" sz="2000" b="1" dirty="0"/>
        </a:p>
      </dgm:t>
    </dgm:pt>
    <dgm:pt modelId="{47CFAFB2-2309-5642-861B-601FDC3A7969}" type="parTrans" cxnId="{19663A2E-F0B4-274A-91F5-DDB96174F26E}">
      <dgm:prSet/>
      <dgm:spPr/>
      <dgm:t>
        <a:bodyPr/>
        <a:lstStyle/>
        <a:p>
          <a:endParaRPr lang="en-US"/>
        </a:p>
      </dgm:t>
    </dgm:pt>
    <dgm:pt modelId="{F117DFE3-9A04-2E4E-A8D9-E4CE493436E9}" type="sibTrans" cxnId="{19663A2E-F0B4-274A-91F5-DDB96174F26E}">
      <dgm:prSet/>
      <dgm:spPr/>
      <dgm:t>
        <a:bodyPr/>
        <a:lstStyle/>
        <a:p>
          <a:endParaRPr lang="en-US"/>
        </a:p>
      </dgm:t>
    </dgm:pt>
    <dgm:pt modelId="{C8FA50C0-1DD8-1649-8B83-558585B1506B}">
      <dgm:prSet custT="1"/>
      <dgm:spPr/>
      <dgm:t>
        <a:bodyPr/>
        <a:lstStyle/>
        <a:p>
          <a:r>
            <a:rPr lang="en-US" sz="2200" b="1" dirty="0" smtClean="0"/>
            <a:t>Establishing and maintaining good relations with subordinates </a:t>
          </a:r>
          <a:endParaRPr lang="en-US" sz="2200" b="1" dirty="0"/>
        </a:p>
      </dgm:t>
    </dgm:pt>
    <dgm:pt modelId="{26ACAE97-D7DD-6348-AC93-100375CB41FA}" type="parTrans" cxnId="{062D63EC-E556-E649-8CE6-43B7AE249A71}">
      <dgm:prSet/>
      <dgm:spPr/>
      <dgm:t>
        <a:bodyPr/>
        <a:lstStyle/>
        <a:p>
          <a:endParaRPr lang="en-US"/>
        </a:p>
      </dgm:t>
    </dgm:pt>
    <dgm:pt modelId="{073858D7-3A2A-384A-B5BD-0AAD582D4855}" type="sibTrans" cxnId="{062D63EC-E556-E649-8CE6-43B7AE249A71}">
      <dgm:prSet/>
      <dgm:spPr/>
      <dgm:t>
        <a:bodyPr/>
        <a:lstStyle/>
        <a:p>
          <a:endParaRPr lang="en-US"/>
        </a:p>
      </dgm:t>
    </dgm:pt>
    <dgm:pt modelId="{ED223137-AF1B-0D47-B2E8-CE254D496579}">
      <dgm:prSet custT="1"/>
      <dgm:spPr/>
      <dgm:t>
        <a:bodyPr/>
        <a:lstStyle/>
        <a:p>
          <a:r>
            <a:rPr lang="en-US" sz="2000" b="1" smtClean="0"/>
            <a:t>Establishing and maintaining good relations with superiors, peers, and outsiders </a:t>
          </a:r>
          <a:endParaRPr lang="en-US" sz="2000" b="1"/>
        </a:p>
      </dgm:t>
    </dgm:pt>
    <dgm:pt modelId="{E3D9BFF1-5774-2649-A582-3310A7BD1773}" type="parTrans" cxnId="{9B6BCA66-9D60-6D47-8EB9-E59AF1E5144D}">
      <dgm:prSet/>
      <dgm:spPr/>
      <dgm:t>
        <a:bodyPr/>
        <a:lstStyle/>
        <a:p>
          <a:endParaRPr lang="en-US"/>
        </a:p>
      </dgm:t>
    </dgm:pt>
    <dgm:pt modelId="{A4039CAD-11B8-9248-87EC-7C948EC0E6BF}" type="sibTrans" cxnId="{9B6BCA66-9D60-6D47-8EB9-E59AF1E5144D}">
      <dgm:prSet/>
      <dgm:spPr/>
      <dgm:t>
        <a:bodyPr/>
        <a:lstStyle/>
        <a:p>
          <a:endParaRPr lang="en-US"/>
        </a:p>
      </dgm:t>
    </dgm:pt>
    <dgm:pt modelId="{D5308470-A355-5F43-8BD0-7B6D514DD1D5}">
      <dgm:prSet custT="1"/>
      <dgm:spPr/>
      <dgm:t>
        <a:bodyPr/>
        <a:lstStyle/>
        <a:p>
          <a:r>
            <a:rPr lang="en-US" sz="2000" b="1" dirty="0" smtClean="0"/>
            <a:t>Assuming responsibility for observing organizational policies, carrying out required duties, and making necessary decisions </a:t>
          </a:r>
          <a:endParaRPr lang="en-US" sz="2000" b="1" dirty="0"/>
        </a:p>
      </dgm:t>
    </dgm:pt>
    <dgm:pt modelId="{876B36AF-3E8F-E244-8DC4-6319F4FC68EC}" type="parTrans" cxnId="{9C0B3ACA-A46B-8D4E-9942-3A485CA28EF0}">
      <dgm:prSet/>
      <dgm:spPr/>
      <dgm:t>
        <a:bodyPr/>
        <a:lstStyle/>
        <a:p>
          <a:endParaRPr lang="en-US"/>
        </a:p>
      </dgm:t>
    </dgm:pt>
    <dgm:pt modelId="{91ED409F-0858-E343-9B2A-A73A5BDC30AF}" type="sibTrans" cxnId="{9C0B3ACA-A46B-8D4E-9942-3A485CA28EF0}">
      <dgm:prSet/>
      <dgm:spPr/>
      <dgm:t>
        <a:bodyPr/>
        <a:lstStyle/>
        <a:p>
          <a:endParaRPr lang="en-US"/>
        </a:p>
      </dgm:t>
    </dgm:pt>
    <dgm:pt modelId="{F20E46B1-1A3D-3F4A-903A-3E4B057DAED0}" type="pres">
      <dgm:prSet presAssocID="{FC86E66E-E875-684B-A9AC-4D9D091FD218}" presName="Name0" presStyleCnt="0">
        <dgm:presLayoutVars>
          <dgm:chMax val="7"/>
          <dgm:chPref val="7"/>
          <dgm:dir/>
        </dgm:presLayoutVars>
      </dgm:prSet>
      <dgm:spPr/>
      <dgm:t>
        <a:bodyPr/>
        <a:lstStyle/>
        <a:p>
          <a:endParaRPr lang="en-US"/>
        </a:p>
      </dgm:t>
    </dgm:pt>
    <dgm:pt modelId="{CC876B80-3C9B-A54D-80D6-386F06AA02D0}" type="pres">
      <dgm:prSet presAssocID="{FC86E66E-E875-684B-A9AC-4D9D091FD218}" presName="Name1" presStyleCnt="0"/>
      <dgm:spPr/>
    </dgm:pt>
    <dgm:pt modelId="{C1506A81-F97D-954D-82F0-A0C6C1175BD7}" type="pres">
      <dgm:prSet presAssocID="{FC86E66E-E875-684B-A9AC-4D9D091FD218}" presName="cycle" presStyleCnt="0"/>
      <dgm:spPr/>
    </dgm:pt>
    <dgm:pt modelId="{722EE9E5-5B3C-2745-8322-D81CCF2D9BD5}" type="pres">
      <dgm:prSet presAssocID="{FC86E66E-E875-684B-A9AC-4D9D091FD218}" presName="srcNode" presStyleLbl="node1" presStyleIdx="0" presStyleCnt="5"/>
      <dgm:spPr/>
    </dgm:pt>
    <dgm:pt modelId="{E95C1088-A2A8-844D-AF86-C70785633FA9}" type="pres">
      <dgm:prSet presAssocID="{FC86E66E-E875-684B-A9AC-4D9D091FD218}" presName="conn" presStyleLbl="parChTrans1D2" presStyleIdx="0" presStyleCnt="1"/>
      <dgm:spPr/>
      <dgm:t>
        <a:bodyPr/>
        <a:lstStyle/>
        <a:p>
          <a:endParaRPr lang="en-US"/>
        </a:p>
      </dgm:t>
    </dgm:pt>
    <dgm:pt modelId="{A78BAD47-5773-5742-8723-3216B7D80F20}" type="pres">
      <dgm:prSet presAssocID="{FC86E66E-E875-684B-A9AC-4D9D091FD218}" presName="extraNode" presStyleLbl="node1" presStyleIdx="0" presStyleCnt="5"/>
      <dgm:spPr/>
    </dgm:pt>
    <dgm:pt modelId="{BD3895E3-029F-9C43-8BF7-97C2A0D35ABC}" type="pres">
      <dgm:prSet presAssocID="{FC86E66E-E875-684B-A9AC-4D9D091FD218}" presName="dstNode" presStyleLbl="node1" presStyleIdx="0" presStyleCnt="5"/>
      <dgm:spPr/>
    </dgm:pt>
    <dgm:pt modelId="{CCDC6CB0-1EC8-3A4B-8EE1-D813BC4747DA}" type="pres">
      <dgm:prSet presAssocID="{D7466FA3-E05F-5C4A-83F4-80EBE5417D25}" presName="text_1" presStyleLbl="node1" presStyleIdx="0" presStyleCnt="5">
        <dgm:presLayoutVars>
          <dgm:bulletEnabled val="1"/>
        </dgm:presLayoutVars>
      </dgm:prSet>
      <dgm:spPr/>
      <dgm:t>
        <a:bodyPr/>
        <a:lstStyle/>
        <a:p>
          <a:endParaRPr lang="en-US"/>
        </a:p>
      </dgm:t>
    </dgm:pt>
    <dgm:pt modelId="{078ADDF8-80A8-6543-AF23-CF78836EF439}" type="pres">
      <dgm:prSet presAssocID="{D7466FA3-E05F-5C4A-83F4-80EBE5417D25}" presName="accent_1" presStyleCnt="0"/>
      <dgm:spPr/>
    </dgm:pt>
    <dgm:pt modelId="{EDBC7631-2377-8A49-8A78-114B8CF097F7}" type="pres">
      <dgm:prSet presAssocID="{D7466FA3-E05F-5C4A-83F4-80EBE5417D25}" presName="accentRepeatNode" presStyleLbl="solidFgAcc1" presStyleIdx="0" presStyleCnt="5"/>
      <dgm:spPr/>
    </dgm:pt>
    <dgm:pt modelId="{721A36C6-C413-4F41-8C23-27C0194EE46C}" type="pres">
      <dgm:prSet presAssocID="{0F67D79C-B763-B64D-8A31-0FEB20DE559D}" presName="text_2" presStyleLbl="node1" presStyleIdx="1" presStyleCnt="5">
        <dgm:presLayoutVars>
          <dgm:bulletEnabled val="1"/>
        </dgm:presLayoutVars>
      </dgm:prSet>
      <dgm:spPr/>
      <dgm:t>
        <a:bodyPr/>
        <a:lstStyle/>
        <a:p>
          <a:endParaRPr lang="en-US"/>
        </a:p>
      </dgm:t>
    </dgm:pt>
    <dgm:pt modelId="{582D0935-7C53-0045-B103-4327CF0A7A1E}" type="pres">
      <dgm:prSet presAssocID="{0F67D79C-B763-B64D-8A31-0FEB20DE559D}" presName="accent_2" presStyleCnt="0"/>
      <dgm:spPr/>
    </dgm:pt>
    <dgm:pt modelId="{82FBCB65-6FE6-0542-8645-63CC1DF9494C}" type="pres">
      <dgm:prSet presAssocID="{0F67D79C-B763-B64D-8A31-0FEB20DE559D}" presName="accentRepeatNode" presStyleLbl="solidFgAcc1" presStyleIdx="1" presStyleCnt="5"/>
      <dgm:spPr/>
    </dgm:pt>
    <dgm:pt modelId="{D80B591C-FFB4-A445-9906-89CF6B1A6CEE}" type="pres">
      <dgm:prSet presAssocID="{C8FA50C0-1DD8-1649-8B83-558585B1506B}" presName="text_3" presStyleLbl="node1" presStyleIdx="2" presStyleCnt="5">
        <dgm:presLayoutVars>
          <dgm:bulletEnabled val="1"/>
        </dgm:presLayoutVars>
      </dgm:prSet>
      <dgm:spPr/>
      <dgm:t>
        <a:bodyPr/>
        <a:lstStyle/>
        <a:p>
          <a:endParaRPr lang="en-US"/>
        </a:p>
      </dgm:t>
    </dgm:pt>
    <dgm:pt modelId="{56CE8A60-5BBE-794E-B8B3-D9F83AA40225}" type="pres">
      <dgm:prSet presAssocID="{C8FA50C0-1DD8-1649-8B83-558585B1506B}" presName="accent_3" presStyleCnt="0"/>
      <dgm:spPr/>
    </dgm:pt>
    <dgm:pt modelId="{1EEB847D-380E-2D49-A424-FD575739A5E9}" type="pres">
      <dgm:prSet presAssocID="{C8FA50C0-1DD8-1649-8B83-558585B1506B}" presName="accentRepeatNode" presStyleLbl="solidFgAcc1" presStyleIdx="2" presStyleCnt="5"/>
      <dgm:spPr/>
    </dgm:pt>
    <dgm:pt modelId="{88135368-ED59-4F48-809D-9F78C1FE7708}" type="pres">
      <dgm:prSet presAssocID="{ED223137-AF1B-0D47-B2E8-CE254D496579}" presName="text_4" presStyleLbl="node1" presStyleIdx="3" presStyleCnt="5">
        <dgm:presLayoutVars>
          <dgm:bulletEnabled val="1"/>
        </dgm:presLayoutVars>
      </dgm:prSet>
      <dgm:spPr/>
      <dgm:t>
        <a:bodyPr/>
        <a:lstStyle/>
        <a:p>
          <a:endParaRPr lang="en-US"/>
        </a:p>
      </dgm:t>
    </dgm:pt>
    <dgm:pt modelId="{CAB72E82-6B67-744B-A3A9-15DB48EFBCCD}" type="pres">
      <dgm:prSet presAssocID="{ED223137-AF1B-0D47-B2E8-CE254D496579}" presName="accent_4" presStyleCnt="0"/>
      <dgm:spPr/>
    </dgm:pt>
    <dgm:pt modelId="{B7CA6EFA-A4C5-B34A-9D86-E9357A1757B4}" type="pres">
      <dgm:prSet presAssocID="{ED223137-AF1B-0D47-B2E8-CE254D496579}" presName="accentRepeatNode" presStyleLbl="solidFgAcc1" presStyleIdx="3" presStyleCnt="5"/>
      <dgm:spPr/>
    </dgm:pt>
    <dgm:pt modelId="{953DCF29-C571-DF4E-A0F5-9C476E7D90FF}" type="pres">
      <dgm:prSet presAssocID="{D5308470-A355-5F43-8BD0-7B6D514DD1D5}" presName="text_5" presStyleLbl="node1" presStyleIdx="4" presStyleCnt="5">
        <dgm:presLayoutVars>
          <dgm:bulletEnabled val="1"/>
        </dgm:presLayoutVars>
      </dgm:prSet>
      <dgm:spPr/>
      <dgm:t>
        <a:bodyPr/>
        <a:lstStyle/>
        <a:p>
          <a:endParaRPr lang="en-US"/>
        </a:p>
      </dgm:t>
    </dgm:pt>
    <dgm:pt modelId="{1EA9AA74-8AB6-C049-A303-51F2586ADFDC}" type="pres">
      <dgm:prSet presAssocID="{D5308470-A355-5F43-8BD0-7B6D514DD1D5}" presName="accent_5" presStyleCnt="0"/>
      <dgm:spPr/>
    </dgm:pt>
    <dgm:pt modelId="{0E2D49F8-795B-FA4C-AA8C-D5D75E7753E4}" type="pres">
      <dgm:prSet presAssocID="{D5308470-A355-5F43-8BD0-7B6D514DD1D5}" presName="accentRepeatNode" presStyleLbl="solidFgAcc1" presStyleIdx="4" presStyleCnt="5"/>
      <dgm:spPr/>
    </dgm:pt>
  </dgm:ptLst>
  <dgm:cxnLst>
    <dgm:cxn modelId="{9C0B3ACA-A46B-8D4E-9942-3A485CA28EF0}" srcId="{FC86E66E-E875-684B-A9AC-4D9D091FD218}" destId="{D5308470-A355-5F43-8BD0-7B6D514DD1D5}" srcOrd="4" destOrd="0" parTransId="{876B36AF-3E8F-E244-8DC4-6319F4FC68EC}" sibTransId="{91ED409F-0858-E343-9B2A-A73A5BDC30AF}"/>
    <dgm:cxn modelId="{9B6BCA66-9D60-6D47-8EB9-E59AF1E5144D}" srcId="{FC86E66E-E875-684B-A9AC-4D9D091FD218}" destId="{ED223137-AF1B-0D47-B2E8-CE254D496579}" srcOrd="3" destOrd="0" parTransId="{E3D9BFF1-5774-2649-A582-3310A7BD1773}" sibTransId="{A4039CAD-11B8-9248-87EC-7C948EC0E6BF}"/>
    <dgm:cxn modelId="{7C0901EB-3177-5548-B908-440DD3084BEC}" type="presOf" srcId="{D5308470-A355-5F43-8BD0-7B6D514DD1D5}" destId="{953DCF29-C571-DF4E-A0F5-9C476E7D90FF}" srcOrd="0" destOrd="0" presId="urn:microsoft.com/office/officeart/2008/layout/VerticalCurvedList"/>
    <dgm:cxn modelId="{19663A2E-F0B4-274A-91F5-DDB96174F26E}" srcId="{FC86E66E-E875-684B-A9AC-4D9D091FD218}" destId="{0F67D79C-B763-B64D-8A31-0FEB20DE559D}" srcOrd="1" destOrd="0" parTransId="{47CFAFB2-2309-5642-861B-601FDC3A7969}" sibTransId="{F117DFE3-9A04-2E4E-A8D9-E4CE493436E9}"/>
    <dgm:cxn modelId="{FF6B2D24-B5E9-334D-A2A9-5F3BB2FB21FF}" type="presOf" srcId="{D7466FA3-E05F-5C4A-83F4-80EBE5417D25}" destId="{CCDC6CB0-1EC8-3A4B-8EE1-D813BC4747DA}" srcOrd="0" destOrd="0" presId="urn:microsoft.com/office/officeart/2008/layout/VerticalCurvedList"/>
    <dgm:cxn modelId="{1DB38A3F-9956-1A40-885D-5E3CDE15CEDD}" type="presOf" srcId="{0F67D79C-B763-B64D-8A31-0FEB20DE559D}" destId="{721A36C6-C413-4F41-8C23-27C0194EE46C}" srcOrd="0" destOrd="0" presId="urn:microsoft.com/office/officeart/2008/layout/VerticalCurvedList"/>
    <dgm:cxn modelId="{8EF36959-CFDB-904E-9834-B07798BFAC08}" srcId="{FC86E66E-E875-684B-A9AC-4D9D091FD218}" destId="{D7466FA3-E05F-5C4A-83F4-80EBE5417D25}" srcOrd="0" destOrd="0" parTransId="{09F227B4-6C65-DA40-A084-DBBEE6C1543B}" sibTransId="{FC0704B6-509F-9F42-AC68-AD4FDDE9D322}"/>
    <dgm:cxn modelId="{75E78323-47B3-9547-980D-68C25066CE7E}" type="presOf" srcId="{C8FA50C0-1DD8-1649-8B83-558585B1506B}" destId="{D80B591C-FFB4-A445-9906-89CF6B1A6CEE}" srcOrd="0" destOrd="0" presId="urn:microsoft.com/office/officeart/2008/layout/VerticalCurvedList"/>
    <dgm:cxn modelId="{6E53AC3D-19B2-DF4E-B718-839725C18685}" type="presOf" srcId="{FC86E66E-E875-684B-A9AC-4D9D091FD218}" destId="{F20E46B1-1A3D-3F4A-903A-3E4B057DAED0}" srcOrd="0" destOrd="0" presId="urn:microsoft.com/office/officeart/2008/layout/VerticalCurvedList"/>
    <dgm:cxn modelId="{037FEF44-2314-CA4D-96DA-4E8D0DC79849}" type="presOf" srcId="{ED223137-AF1B-0D47-B2E8-CE254D496579}" destId="{88135368-ED59-4F48-809D-9F78C1FE7708}" srcOrd="0" destOrd="0" presId="urn:microsoft.com/office/officeart/2008/layout/VerticalCurvedList"/>
    <dgm:cxn modelId="{B292E1CE-78E3-B942-96D8-A4D4200A8158}" type="presOf" srcId="{FC0704B6-509F-9F42-AC68-AD4FDDE9D322}" destId="{E95C1088-A2A8-844D-AF86-C70785633FA9}" srcOrd="0" destOrd="0" presId="urn:microsoft.com/office/officeart/2008/layout/VerticalCurvedList"/>
    <dgm:cxn modelId="{062D63EC-E556-E649-8CE6-43B7AE249A71}" srcId="{FC86E66E-E875-684B-A9AC-4D9D091FD218}" destId="{C8FA50C0-1DD8-1649-8B83-558585B1506B}" srcOrd="2" destOrd="0" parTransId="{26ACAE97-D7DD-6348-AC93-100375CB41FA}" sibTransId="{073858D7-3A2A-384A-B5BD-0AAD582D4855}"/>
    <dgm:cxn modelId="{C5C4AA41-C85F-4248-AAC0-ACDCFB897036}" type="presParOf" srcId="{F20E46B1-1A3D-3F4A-903A-3E4B057DAED0}" destId="{CC876B80-3C9B-A54D-80D6-386F06AA02D0}" srcOrd="0" destOrd="0" presId="urn:microsoft.com/office/officeart/2008/layout/VerticalCurvedList"/>
    <dgm:cxn modelId="{733BFDE3-0BBE-E840-A93B-97AC828D701A}" type="presParOf" srcId="{CC876B80-3C9B-A54D-80D6-386F06AA02D0}" destId="{C1506A81-F97D-954D-82F0-A0C6C1175BD7}" srcOrd="0" destOrd="0" presId="urn:microsoft.com/office/officeart/2008/layout/VerticalCurvedList"/>
    <dgm:cxn modelId="{C19025B7-BB99-0A4F-BC3D-86B420FE4BD5}" type="presParOf" srcId="{C1506A81-F97D-954D-82F0-A0C6C1175BD7}" destId="{722EE9E5-5B3C-2745-8322-D81CCF2D9BD5}" srcOrd="0" destOrd="0" presId="urn:microsoft.com/office/officeart/2008/layout/VerticalCurvedList"/>
    <dgm:cxn modelId="{96DD3778-2367-AB49-B6FD-BF20E22B2212}" type="presParOf" srcId="{C1506A81-F97D-954D-82F0-A0C6C1175BD7}" destId="{E95C1088-A2A8-844D-AF86-C70785633FA9}" srcOrd="1" destOrd="0" presId="urn:microsoft.com/office/officeart/2008/layout/VerticalCurvedList"/>
    <dgm:cxn modelId="{6B166D0D-0328-4649-9F52-B4172C101A01}" type="presParOf" srcId="{C1506A81-F97D-954D-82F0-A0C6C1175BD7}" destId="{A78BAD47-5773-5742-8723-3216B7D80F20}" srcOrd="2" destOrd="0" presId="urn:microsoft.com/office/officeart/2008/layout/VerticalCurvedList"/>
    <dgm:cxn modelId="{74839588-A848-0B46-BB02-454ADB67D4CE}" type="presParOf" srcId="{C1506A81-F97D-954D-82F0-A0C6C1175BD7}" destId="{BD3895E3-029F-9C43-8BF7-97C2A0D35ABC}" srcOrd="3" destOrd="0" presId="urn:microsoft.com/office/officeart/2008/layout/VerticalCurvedList"/>
    <dgm:cxn modelId="{934AAB04-E075-F849-A8F1-D7C3CF213B6D}" type="presParOf" srcId="{CC876B80-3C9B-A54D-80D6-386F06AA02D0}" destId="{CCDC6CB0-1EC8-3A4B-8EE1-D813BC4747DA}" srcOrd="1" destOrd="0" presId="urn:microsoft.com/office/officeart/2008/layout/VerticalCurvedList"/>
    <dgm:cxn modelId="{75405524-2731-8A4E-81CF-5D383BDE9AC2}" type="presParOf" srcId="{CC876B80-3C9B-A54D-80D6-386F06AA02D0}" destId="{078ADDF8-80A8-6543-AF23-CF78836EF439}" srcOrd="2" destOrd="0" presId="urn:microsoft.com/office/officeart/2008/layout/VerticalCurvedList"/>
    <dgm:cxn modelId="{A097CA1D-BCEE-0D4C-BC37-79406F2FCF8F}" type="presParOf" srcId="{078ADDF8-80A8-6543-AF23-CF78836EF439}" destId="{EDBC7631-2377-8A49-8A78-114B8CF097F7}" srcOrd="0" destOrd="0" presId="urn:microsoft.com/office/officeart/2008/layout/VerticalCurvedList"/>
    <dgm:cxn modelId="{9D3E08D9-F8A6-8047-A82A-B73D81C391E5}" type="presParOf" srcId="{CC876B80-3C9B-A54D-80D6-386F06AA02D0}" destId="{721A36C6-C413-4F41-8C23-27C0194EE46C}" srcOrd="3" destOrd="0" presId="urn:microsoft.com/office/officeart/2008/layout/VerticalCurvedList"/>
    <dgm:cxn modelId="{2C4C152F-F36A-0247-8730-D3294DFD15C1}" type="presParOf" srcId="{CC876B80-3C9B-A54D-80D6-386F06AA02D0}" destId="{582D0935-7C53-0045-B103-4327CF0A7A1E}" srcOrd="4" destOrd="0" presId="urn:microsoft.com/office/officeart/2008/layout/VerticalCurvedList"/>
    <dgm:cxn modelId="{45D6850A-0E48-084B-B95F-595FF8524163}" type="presParOf" srcId="{582D0935-7C53-0045-B103-4327CF0A7A1E}" destId="{82FBCB65-6FE6-0542-8645-63CC1DF9494C}" srcOrd="0" destOrd="0" presId="urn:microsoft.com/office/officeart/2008/layout/VerticalCurvedList"/>
    <dgm:cxn modelId="{76A70775-AA5A-4644-9D21-1C51B7884734}" type="presParOf" srcId="{CC876B80-3C9B-A54D-80D6-386F06AA02D0}" destId="{D80B591C-FFB4-A445-9906-89CF6B1A6CEE}" srcOrd="5" destOrd="0" presId="urn:microsoft.com/office/officeart/2008/layout/VerticalCurvedList"/>
    <dgm:cxn modelId="{92F9BEA2-6A01-0C4D-8CE3-999DD3F9BFD6}" type="presParOf" srcId="{CC876B80-3C9B-A54D-80D6-386F06AA02D0}" destId="{56CE8A60-5BBE-794E-B8B3-D9F83AA40225}" srcOrd="6" destOrd="0" presId="urn:microsoft.com/office/officeart/2008/layout/VerticalCurvedList"/>
    <dgm:cxn modelId="{FCF3F757-553B-8842-A0A3-F499E0A560D2}" type="presParOf" srcId="{56CE8A60-5BBE-794E-B8B3-D9F83AA40225}" destId="{1EEB847D-380E-2D49-A424-FD575739A5E9}" srcOrd="0" destOrd="0" presId="urn:microsoft.com/office/officeart/2008/layout/VerticalCurvedList"/>
    <dgm:cxn modelId="{70A4F492-B945-7641-8B22-1518D2A74A04}" type="presParOf" srcId="{CC876B80-3C9B-A54D-80D6-386F06AA02D0}" destId="{88135368-ED59-4F48-809D-9F78C1FE7708}" srcOrd="7" destOrd="0" presId="urn:microsoft.com/office/officeart/2008/layout/VerticalCurvedList"/>
    <dgm:cxn modelId="{899A9442-1B08-DA4C-B5A7-6FF3FF12782F}" type="presParOf" srcId="{CC876B80-3C9B-A54D-80D6-386F06AA02D0}" destId="{CAB72E82-6B67-744B-A3A9-15DB48EFBCCD}" srcOrd="8" destOrd="0" presId="urn:microsoft.com/office/officeart/2008/layout/VerticalCurvedList"/>
    <dgm:cxn modelId="{1598F1A7-9757-B74F-A15D-76E32ADF3AD6}" type="presParOf" srcId="{CAB72E82-6B67-744B-A3A9-15DB48EFBCCD}" destId="{B7CA6EFA-A4C5-B34A-9D86-E9357A1757B4}" srcOrd="0" destOrd="0" presId="urn:microsoft.com/office/officeart/2008/layout/VerticalCurvedList"/>
    <dgm:cxn modelId="{2CC8884E-DD30-0540-ACB4-91BF21024BDD}" type="presParOf" srcId="{CC876B80-3C9B-A54D-80D6-386F06AA02D0}" destId="{953DCF29-C571-DF4E-A0F5-9C476E7D90FF}" srcOrd="9" destOrd="0" presId="urn:microsoft.com/office/officeart/2008/layout/VerticalCurvedList"/>
    <dgm:cxn modelId="{354D153B-4191-4C4A-8BCA-8D4522F0CAA6}" type="presParOf" srcId="{CC876B80-3C9B-A54D-80D6-386F06AA02D0}" destId="{1EA9AA74-8AB6-C049-A303-51F2586ADFDC}" srcOrd="10" destOrd="0" presId="urn:microsoft.com/office/officeart/2008/layout/VerticalCurvedList"/>
    <dgm:cxn modelId="{30AEEB73-3828-7847-8BFF-61F3B1B1B282}" type="presParOf" srcId="{1EA9AA74-8AB6-C049-A303-51F2586ADFDC}" destId="{0E2D49F8-795B-FA4C-AA8C-D5D75E7753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8A8CDB-1255-7F4C-854F-94590129F929}"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n-US"/>
        </a:p>
      </dgm:t>
    </dgm:pt>
    <dgm:pt modelId="{0BFB2704-94CE-0049-9824-D1A491EAF719}">
      <dgm:prSet phldrT="[Text]" custT="1"/>
      <dgm:spPr/>
      <dgm:t>
        <a:bodyPr/>
        <a:lstStyle/>
        <a:p>
          <a:r>
            <a:rPr lang="en-US" sz="2900" dirty="0" smtClean="0"/>
            <a:t>BLAKE &amp; MOUTON,</a:t>
          </a:r>
          <a:r>
            <a:rPr lang="en-US" sz="2900" baseline="0" dirty="0" smtClean="0"/>
            <a:t> 1960s</a:t>
          </a:r>
          <a:endParaRPr lang="en-US" sz="2900" dirty="0"/>
        </a:p>
      </dgm:t>
    </dgm:pt>
    <dgm:pt modelId="{FFEC697B-D1A7-4D43-A763-8B56D5650DD7}" type="parTrans" cxnId="{455F018E-F54F-2A4F-AC8A-B7175BE011E3}">
      <dgm:prSet/>
      <dgm:spPr/>
      <dgm:t>
        <a:bodyPr/>
        <a:lstStyle/>
        <a:p>
          <a:endParaRPr lang="en-US"/>
        </a:p>
      </dgm:t>
    </dgm:pt>
    <dgm:pt modelId="{1BF24818-F495-D245-9831-B6BDF61DCCA6}" type="sibTrans" cxnId="{455F018E-F54F-2A4F-AC8A-B7175BE011E3}">
      <dgm:prSet/>
      <dgm:spPr/>
      <dgm:t>
        <a:bodyPr/>
        <a:lstStyle/>
        <a:p>
          <a:endParaRPr lang="en-US"/>
        </a:p>
      </dgm:t>
    </dgm:pt>
    <dgm:pt modelId="{E44179EC-8C44-1C4D-8E69-5DA7435C606B}">
      <dgm:prSet phldrT="[Text]" custT="1"/>
      <dgm:spPr/>
      <dgm:t>
        <a:bodyPr/>
        <a:lstStyle/>
        <a:p>
          <a:r>
            <a:rPr lang="en-US" sz="2400" b="0" dirty="0" smtClean="0"/>
            <a:t>Effective managers have a high concern for both people and production </a:t>
          </a:r>
          <a:endParaRPr lang="en-US" sz="2400" dirty="0"/>
        </a:p>
      </dgm:t>
    </dgm:pt>
    <dgm:pt modelId="{CEBB29C2-F15B-7948-AE3E-F924D4061462}" type="parTrans" cxnId="{F637EBAF-92C3-C144-B028-60FB3AF1BA88}">
      <dgm:prSet/>
      <dgm:spPr/>
      <dgm:t>
        <a:bodyPr/>
        <a:lstStyle/>
        <a:p>
          <a:endParaRPr lang="en-US"/>
        </a:p>
      </dgm:t>
    </dgm:pt>
    <dgm:pt modelId="{AC261C7B-4A3B-9845-9596-BF897A9B1A08}" type="sibTrans" cxnId="{F637EBAF-92C3-C144-B028-60FB3AF1BA88}">
      <dgm:prSet/>
      <dgm:spPr/>
      <dgm:t>
        <a:bodyPr/>
        <a:lstStyle/>
        <a:p>
          <a:endParaRPr lang="en-US"/>
        </a:p>
      </dgm:t>
    </dgm:pt>
    <dgm:pt modelId="{E6B04BEF-13AC-0442-B79A-AD19A6B1A9FC}" type="pres">
      <dgm:prSet presAssocID="{4F8A8CDB-1255-7F4C-854F-94590129F929}" presName="Name0" presStyleCnt="0">
        <dgm:presLayoutVars>
          <dgm:chMax val="7"/>
          <dgm:chPref val="7"/>
          <dgm:dir/>
        </dgm:presLayoutVars>
      </dgm:prSet>
      <dgm:spPr/>
      <dgm:t>
        <a:bodyPr/>
        <a:lstStyle/>
        <a:p>
          <a:endParaRPr lang="en-US"/>
        </a:p>
      </dgm:t>
    </dgm:pt>
    <dgm:pt modelId="{AD1E7450-8056-3F47-85D7-CF58526551A3}" type="pres">
      <dgm:prSet presAssocID="{4F8A8CDB-1255-7F4C-854F-94590129F929}" presName="dot1" presStyleLbl="alignNode1" presStyleIdx="0" presStyleCnt="10"/>
      <dgm:spPr/>
    </dgm:pt>
    <dgm:pt modelId="{82B7F9E3-7A0C-C749-98E5-6FF0A79671DC}" type="pres">
      <dgm:prSet presAssocID="{4F8A8CDB-1255-7F4C-854F-94590129F929}" presName="dot2" presStyleLbl="alignNode1" presStyleIdx="1" presStyleCnt="10"/>
      <dgm:spPr/>
    </dgm:pt>
    <dgm:pt modelId="{7D3CE4BD-4AC3-E14C-BBC0-E2BB837D363A}" type="pres">
      <dgm:prSet presAssocID="{4F8A8CDB-1255-7F4C-854F-94590129F929}" presName="dot3" presStyleLbl="alignNode1" presStyleIdx="2" presStyleCnt="10"/>
      <dgm:spPr/>
    </dgm:pt>
    <dgm:pt modelId="{F31EE08E-FB38-BC47-BD22-DA1AE4B4E5EC}" type="pres">
      <dgm:prSet presAssocID="{4F8A8CDB-1255-7F4C-854F-94590129F929}" presName="dotArrow1" presStyleLbl="alignNode1" presStyleIdx="3" presStyleCnt="10"/>
      <dgm:spPr/>
    </dgm:pt>
    <dgm:pt modelId="{92A95F77-BC27-1D45-A758-8430CD80FF48}" type="pres">
      <dgm:prSet presAssocID="{4F8A8CDB-1255-7F4C-854F-94590129F929}" presName="dotArrow2" presStyleLbl="alignNode1" presStyleIdx="4" presStyleCnt="10"/>
      <dgm:spPr/>
    </dgm:pt>
    <dgm:pt modelId="{9841BA85-105E-334F-9DF2-CC3DE264EF27}" type="pres">
      <dgm:prSet presAssocID="{4F8A8CDB-1255-7F4C-854F-94590129F929}" presName="dotArrow3" presStyleLbl="alignNode1" presStyleIdx="5" presStyleCnt="10"/>
      <dgm:spPr/>
    </dgm:pt>
    <dgm:pt modelId="{5E88BAD9-98BB-AD47-A426-99F7B75C0431}" type="pres">
      <dgm:prSet presAssocID="{4F8A8CDB-1255-7F4C-854F-94590129F929}" presName="dotArrow4" presStyleLbl="alignNode1" presStyleIdx="6" presStyleCnt="10"/>
      <dgm:spPr/>
    </dgm:pt>
    <dgm:pt modelId="{6E459C26-9213-5241-8819-793A54736474}" type="pres">
      <dgm:prSet presAssocID="{4F8A8CDB-1255-7F4C-854F-94590129F929}" presName="dotArrow5" presStyleLbl="alignNode1" presStyleIdx="7" presStyleCnt="10"/>
      <dgm:spPr/>
    </dgm:pt>
    <dgm:pt modelId="{F2B824B9-51AB-004A-89CD-4FDE8963E572}" type="pres">
      <dgm:prSet presAssocID="{4F8A8CDB-1255-7F4C-854F-94590129F929}" presName="dotArrow6" presStyleLbl="alignNode1" presStyleIdx="8" presStyleCnt="10"/>
      <dgm:spPr/>
    </dgm:pt>
    <dgm:pt modelId="{FBEB3A1A-013B-5545-B74D-9D3F97078E96}" type="pres">
      <dgm:prSet presAssocID="{4F8A8CDB-1255-7F4C-854F-94590129F929}" presName="dotArrow7" presStyleLbl="alignNode1" presStyleIdx="9" presStyleCnt="10"/>
      <dgm:spPr/>
    </dgm:pt>
    <dgm:pt modelId="{D159C678-5F93-0045-A97E-CC7DD479F745}" type="pres">
      <dgm:prSet presAssocID="{0BFB2704-94CE-0049-9824-D1A491EAF719}" presName="parTx1" presStyleLbl="node1" presStyleIdx="0" presStyleCnt="2" custScaleX="193516" custScaleY="152083" custLinFactY="39589" custLinFactNeighborX="646" custLinFactNeighborY="100000"/>
      <dgm:spPr/>
      <dgm:t>
        <a:bodyPr/>
        <a:lstStyle/>
        <a:p>
          <a:endParaRPr lang="en-US"/>
        </a:p>
      </dgm:t>
    </dgm:pt>
    <dgm:pt modelId="{566807B3-F103-2A4D-B99F-91D75D7D16E5}" type="pres">
      <dgm:prSet presAssocID="{1BF24818-F495-D245-9831-B6BDF61DCCA6}" presName="picture1" presStyleCnt="0"/>
      <dgm:spPr/>
    </dgm:pt>
    <dgm:pt modelId="{7A76AF53-E60F-6A4E-9287-C5D094642E89}" type="pres">
      <dgm:prSet presAssocID="{1BF24818-F495-D245-9831-B6BDF61DCCA6}" presName="imageRepeatNode" presStyleLbl="fgImgPlace1" presStyleIdx="0" presStyleCnt="2" custLinFactNeighborX="-22377" custLinFactNeighborY="24682"/>
      <dgm:spPr/>
      <dgm:t>
        <a:bodyPr/>
        <a:lstStyle/>
        <a:p>
          <a:endParaRPr lang="en-US"/>
        </a:p>
      </dgm:t>
    </dgm:pt>
    <dgm:pt modelId="{795B0F2D-8BE2-1749-B293-07794CE0DAF4}" type="pres">
      <dgm:prSet presAssocID="{E44179EC-8C44-1C4D-8E69-5DA7435C606B}" presName="parTx2" presStyleLbl="node1" presStyleIdx="1" presStyleCnt="2" custScaleX="193516" custScaleY="152083" custLinFactNeighborX="1221" custLinFactNeighborY="75085"/>
      <dgm:spPr/>
      <dgm:t>
        <a:bodyPr/>
        <a:lstStyle/>
        <a:p>
          <a:endParaRPr lang="en-US"/>
        </a:p>
      </dgm:t>
    </dgm:pt>
    <dgm:pt modelId="{7CC82C18-D6F6-7A41-A36D-8910EFE81A45}" type="pres">
      <dgm:prSet presAssocID="{AC261C7B-4A3B-9845-9596-BF897A9B1A08}" presName="picture2" presStyleCnt="0"/>
      <dgm:spPr/>
    </dgm:pt>
    <dgm:pt modelId="{66687F75-7607-A649-9623-E9BCC794E951}" type="pres">
      <dgm:prSet presAssocID="{AC261C7B-4A3B-9845-9596-BF897A9B1A08}" presName="imageRepeatNode" presStyleLbl="fgImgPlace1" presStyleIdx="1" presStyleCnt="2" custLinFactNeighborX="-15796" custLinFactNeighborY="-12054"/>
      <dgm:spPr/>
      <dgm:t>
        <a:bodyPr/>
        <a:lstStyle/>
        <a:p>
          <a:endParaRPr lang="en-US"/>
        </a:p>
      </dgm:t>
    </dgm:pt>
  </dgm:ptLst>
  <dgm:cxnLst>
    <dgm:cxn modelId="{4B523D88-3813-6F40-B3BB-C2623841231D}" type="presOf" srcId="{1BF24818-F495-D245-9831-B6BDF61DCCA6}" destId="{7A76AF53-E60F-6A4E-9287-C5D094642E89}" srcOrd="0" destOrd="0" presId="urn:microsoft.com/office/officeart/2008/layout/AscendingPictureAccentProcess"/>
    <dgm:cxn modelId="{21FA9BB1-E4D4-A444-87CF-95404D0216C5}" type="presOf" srcId="{0BFB2704-94CE-0049-9824-D1A491EAF719}" destId="{D159C678-5F93-0045-A97E-CC7DD479F745}" srcOrd="0" destOrd="0" presId="urn:microsoft.com/office/officeart/2008/layout/AscendingPictureAccentProcess"/>
    <dgm:cxn modelId="{ECF80D97-8058-DE44-A33D-0C267992DEFE}" type="presOf" srcId="{AC261C7B-4A3B-9845-9596-BF897A9B1A08}" destId="{66687F75-7607-A649-9623-E9BCC794E951}" srcOrd="0" destOrd="0" presId="urn:microsoft.com/office/officeart/2008/layout/AscendingPictureAccentProcess"/>
    <dgm:cxn modelId="{DC28C9F2-95C0-524A-9A12-ADF7D26424A2}" type="presOf" srcId="{E44179EC-8C44-1C4D-8E69-5DA7435C606B}" destId="{795B0F2D-8BE2-1749-B293-07794CE0DAF4}" srcOrd="0" destOrd="0" presId="urn:microsoft.com/office/officeart/2008/layout/AscendingPictureAccentProcess"/>
    <dgm:cxn modelId="{455F018E-F54F-2A4F-AC8A-B7175BE011E3}" srcId="{4F8A8CDB-1255-7F4C-854F-94590129F929}" destId="{0BFB2704-94CE-0049-9824-D1A491EAF719}" srcOrd="0" destOrd="0" parTransId="{FFEC697B-D1A7-4D43-A763-8B56D5650DD7}" sibTransId="{1BF24818-F495-D245-9831-B6BDF61DCCA6}"/>
    <dgm:cxn modelId="{D4CBED52-7590-2F4D-BCC9-FBBC1C57A91F}" type="presOf" srcId="{4F8A8CDB-1255-7F4C-854F-94590129F929}" destId="{E6B04BEF-13AC-0442-B79A-AD19A6B1A9FC}" srcOrd="0" destOrd="0" presId="urn:microsoft.com/office/officeart/2008/layout/AscendingPictureAccentProcess"/>
    <dgm:cxn modelId="{F637EBAF-92C3-C144-B028-60FB3AF1BA88}" srcId="{4F8A8CDB-1255-7F4C-854F-94590129F929}" destId="{E44179EC-8C44-1C4D-8E69-5DA7435C606B}" srcOrd="1" destOrd="0" parTransId="{CEBB29C2-F15B-7948-AE3E-F924D4061462}" sibTransId="{AC261C7B-4A3B-9845-9596-BF897A9B1A08}"/>
    <dgm:cxn modelId="{966A058C-D7ED-214D-9FDC-7F3268B25BD0}" type="presParOf" srcId="{E6B04BEF-13AC-0442-B79A-AD19A6B1A9FC}" destId="{AD1E7450-8056-3F47-85D7-CF58526551A3}" srcOrd="0" destOrd="0" presId="urn:microsoft.com/office/officeart/2008/layout/AscendingPictureAccentProcess"/>
    <dgm:cxn modelId="{B6699438-4400-D240-AACF-DA76685D74E9}" type="presParOf" srcId="{E6B04BEF-13AC-0442-B79A-AD19A6B1A9FC}" destId="{82B7F9E3-7A0C-C749-98E5-6FF0A79671DC}" srcOrd="1" destOrd="0" presId="urn:microsoft.com/office/officeart/2008/layout/AscendingPictureAccentProcess"/>
    <dgm:cxn modelId="{8E843EBE-0918-AC4F-AC7E-5841CDCD1BAF}" type="presParOf" srcId="{E6B04BEF-13AC-0442-B79A-AD19A6B1A9FC}" destId="{7D3CE4BD-4AC3-E14C-BBC0-E2BB837D363A}" srcOrd="2" destOrd="0" presId="urn:microsoft.com/office/officeart/2008/layout/AscendingPictureAccentProcess"/>
    <dgm:cxn modelId="{A293F3BE-76B5-4C47-A450-B9B0E1B361CD}" type="presParOf" srcId="{E6B04BEF-13AC-0442-B79A-AD19A6B1A9FC}" destId="{F31EE08E-FB38-BC47-BD22-DA1AE4B4E5EC}" srcOrd="3" destOrd="0" presId="urn:microsoft.com/office/officeart/2008/layout/AscendingPictureAccentProcess"/>
    <dgm:cxn modelId="{0EE83D65-ADF2-324E-A805-74B401E28326}" type="presParOf" srcId="{E6B04BEF-13AC-0442-B79A-AD19A6B1A9FC}" destId="{92A95F77-BC27-1D45-A758-8430CD80FF48}" srcOrd="4" destOrd="0" presId="urn:microsoft.com/office/officeart/2008/layout/AscendingPictureAccentProcess"/>
    <dgm:cxn modelId="{4CD2BD82-95EF-8848-8736-D8C7A442A28F}" type="presParOf" srcId="{E6B04BEF-13AC-0442-B79A-AD19A6B1A9FC}" destId="{9841BA85-105E-334F-9DF2-CC3DE264EF27}" srcOrd="5" destOrd="0" presId="urn:microsoft.com/office/officeart/2008/layout/AscendingPictureAccentProcess"/>
    <dgm:cxn modelId="{F962EB14-B58F-9D4E-8DB1-2E1FFC559AA4}" type="presParOf" srcId="{E6B04BEF-13AC-0442-B79A-AD19A6B1A9FC}" destId="{5E88BAD9-98BB-AD47-A426-99F7B75C0431}" srcOrd="6" destOrd="0" presId="urn:microsoft.com/office/officeart/2008/layout/AscendingPictureAccentProcess"/>
    <dgm:cxn modelId="{ED062775-48CA-6F4F-964B-7C5D024E2DE5}" type="presParOf" srcId="{E6B04BEF-13AC-0442-B79A-AD19A6B1A9FC}" destId="{6E459C26-9213-5241-8819-793A54736474}" srcOrd="7" destOrd="0" presId="urn:microsoft.com/office/officeart/2008/layout/AscendingPictureAccentProcess"/>
    <dgm:cxn modelId="{D3F2EB35-585A-C44F-B74B-68CA902B42E1}" type="presParOf" srcId="{E6B04BEF-13AC-0442-B79A-AD19A6B1A9FC}" destId="{F2B824B9-51AB-004A-89CD-4FDE8963E572}" srcOrd="8" destOrd="0" presId="urn:microsoft.com/office/officeart/2008/layout/AscendingPictureAccentProcess"/>
    <dgm:cxn modelId="{64965F10-2DCE-964B-A871-752DE3ACAFCE}" type="presParOf" srcId="{E6B04BEF-13AC-0442-B79A-AD19A6B1A9FC}" destId="{FBEB3A1A-013B-5545-B74D-9D3F97078E96}" srcOrd="9" destOrd="0" presId="urn:microsoft.com/office/officeart/2008/layout/AscendingPictureAccentProcess"/>
    <dgm:cxn modelId="{98ECC39D-4013-0943-B57D-A2C45F672DB0}" type="presParOf" srcId="{E6B04BEF-13AC-0442-B79A-AD19A6B1A9FC}" destId="{D159C678-5F93-0045-A97E-CC7DD479F745}" srcOrd="10" destOrd="0" presId="urn:microsoft.com/office/officeart/2008/layout/AscendingPictureAccentProcess"/>
    <dgm:cxn modelId="{B08AF880-167D-0B48-BFC4-71A0F3DCE8A4}" type="presParOf" srcId="{E6B04BEF-13AC-0442-B79A-AD19A6B1A9FC}" destId="{566807B3-F103-2A4D-B99F-91D75D7D16E5}" srcOrd="11" destOrd="0" presId="urn:microsoft.com/office/officeart/2008/layout/AscendingPictureAccentProcess"/>
    <dgm:cxn modelId="{CC25C8C8-F722-7440-91ED-12C83B11AB6F}" type="presParOf" srcId="{566807B3-F103-2A4D-B99F-91D75D7D16E5}" destId="{7A76AF53-E60F-6A4E-9287-C5D094642E89}" srcOrd="0" destOrd="0" presId="urn:microsoft.com/office/officeart/2008/layout/AscendingPictureAccentProcess"/>
    <dgm:cxn modelId="{A4A056F6-2DBE-474F-AB21-D033E2F594F2}" type="presParOf" srcId="{E6B04BEF-13AC-0442-B79A-AD19A6B1A9FC}" destId="{795B0F2D-8BE2-1749-B293-07794CE0DAF4}" srcOrd="12" destOrd="0" presId="urn:microsoft.com/office/officeart/2008/layout/AscendingPictureAccentProcess"/>
    <dgm:cxn modelId="{0D17CD24-DFF4-994D-80A9-3500B5688589}" type="presParOf" srcId="{E6B04BEF-13AC-0442-B79A-AD19A6B1A9FC}" destId="{7CC82C18-D6F6-7A41-A36D-8910EFE81A45}" srcOrd="13" destOrd="0" presId="urn:microsoft.com/office/officeart/2008/layout/AscendingPictureAccentProcess"/>
    <dgm:cxn modelId="{7607940B-D64D-474A-85BD-5656A00E5AAA}" type="presParOf" srcId="{7CC82C18-D6F6-7A41-A36D-8910EFE81A45}" destId="{66687F75-7607-A649-9623-E9BCC794E95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C18533-C0F3-824A-B896-DD7784085D0E}" type="doc">
      <dgm:prSet loTypeId="urn:microsoft.com/office/officeart/2005/8/layout/venn1" loCatId="" qsTypeId="urn:microsoft.com/office/officeart/2005/8/quickstyle/simple4" qsCatId="simple" csTypeId="urn:microsoft.com/office/officeart/2005/8/colors/colorful3" csCatId="colorful" phldr="1"/>
      <dgm:spPr/>
    </dgm:pt>
    <dgm:pt modelId="{3B4AA724-DC35-064E-BF2F-E03665621B56}">
      <dgm:prSet phldrT="[Text]"/>
      <dgm:spPr/>
      <dgm:t>
        <a:bodyPr/>
        <a:lstStyle/>
        <a:p>
          <a:r>
            <a:rPr lang="en-US" dirty="0" smtClean="0"/>
            <a:t>Change</a:t>
          </a:r>
          <a:r>
            <a:rPr lang="en-US" baseline="0" dirty="0" smtClean="0"/>
            <a:t> Oriented Behavior</a:t>
          </a:r>
          <a:endParaRPr lang="en-US" dirty="0"/>
        </a:p>
      </dgm:t>
    </dgm:pt>
    <dgm:pt modelId="{F3B90F86-4AF7-C546-A07F-0157F6740508}" type="parTrans" cxnId="{49EDF342-3B1D-D747-AE88-AEF64D1E7243}">
      <dgm:prSet/>
      <dgm:spPr/>
      <dgm:t>
        <a:bodyPr/>
        <a:lstStyle/>
        <a:p>
          <a:endParaRPr lang="en-US"/>
        </a:p>
      </dgm:t>
    </dgm:pt>
    <dgm:pt modelId="{E103937E-E6E5-D148-A612-FD35941550DB}" type="sibTrans" cxnId="{49EDF342-3B1D-D747-AE88-AEF64D1E7243}">
      <dgm:prSet/>
      <dgm:spPr/>
      <dgm:t>
        <a:bodyPr/>
        <a:lstStyle/>
        <a:p>
          <a:endParaRPr lang="en-US"/>
        </a:p>
      </dgm:t>
    </dgm:pt>
    <dgm:pt modelId="{AD72B47B-955A-6C48-8B51-0FB53E2E4C23}">
      <dgm:prSet phldrT="[Text]"/>
      <dgm:spPr/>
      <dgm:t>
        <a:bodyPr/>
        <a:lstStyle/>
        <a:p>
          <a:r>
            <a:rPr lang="en-US" dirty="0" smtClean="0"/>
            <a:t>Relation Oriented</a:t>
          </a:r>
          <a:r>
            <a:rPr lang="en-US" baseline="0" dirty="0" smtClean="0"/>
            <a:t> Behavior</a:t>
          </a:r>
          <a:endParaRPr lang="en-US" dirty="0"/>
        </a:p>
      </dgm:t>
    </dgm:pt>
    <dgm:pt modelId="{AC7A0773-40EA-904F-8C67-A653EF5D831B}" type="parTrans" cxnId="{4CA692F8-4607-EE43-9B8A-F3BE9AA7BE1F}">
      <dgm:prSet/>
      <dgm:spPr/>
      <dgm:t>
        <a:bodyPr/>
        <a:lstStyle/>
        <a:p>
          <a:endParaRPr lang="en-US"/>
        </a:p>
      </dgm:t>
    </dgm:pt>
    <dgm:pt modelId="{137E5624-32AA-2641-9614-6FBB9196D6B6}" type="sibTrans" cxnId="{4CA692F8-4607-EE43-9B8A-F3BE9AA7BE1F}">
      <dgm:prSet/>
      <dgm:spPr/>
      <dgm:t>
        <a:bodyPr/>
        <a:lstStyle/>
        <a:p>
          <a:endParaRPr lang="en-US"/>
        </a:p>
      </dgm:t>
    </dgm:pt>
    <dgm:pt modelId="{BFC1CC18-050A-EF43-A07E-36406611D976}">
      <dgm:prSet phldrT="[Text]"/>
      <dgm:spPr/>
      <dgm:t>
        <a:bodyPr/>
        <a:lstStyle/>
        <a:p>
          <a:r>
            <a:rPr lang="en-US" dirty="0" smtClean="0"/>
            <a:t>Task Oriented Behavior</a:t>
          </a:r>
          <a:endParaRPr lang="en-US" dirty="0"/>
        </a:p>
      </dgm:t>
    </dgm:pt>
    <dgm:pt modelId="{0C45CB41-AE47-4843-BBB9-1F58A1215B69}" type="parTrans" cxnId="{63610921-3BC0-9A43-A9BE-ECBFF867868A}">
      <dgm:prSet/>
      <dgm:spPr/>
      <dgm:t>
        <a:bodyPr/>
        <a:lstStyle/>
        <a:p>
          <a:endParaRPr lang="en-US"/>
        </a:p>
      </dgm:t>
    </dgm:pt>
    <dgm:pt modelId="{8FEA4BF0-EB25-244A-8C15-3FB743B2501D}" type="sibTrans" cxnId="{63610921-3BC0-9A43-A9BE-ECBFF867868A}">
      <dgm:prSet/>
      <dgm:spPr/>
      <dgm:t>
        <a:bodyPr/>
        <a:lstStyle/>
        <a:p>
          <a:endParaRPr lang="en-US"/>
        </a:p>
      </dgm:t>
    </dgm:pt>
    <dgm:pt modelId="{0659A6E6-AF86-BC49-9AB2-F63280E42131}" type="pres">
      <dgm:prSet presAssocID="{D0C18533-C0F3-824A-B896-DD7784085D0E}" presName="compositeShape" presStyleCnt="0">
        <dgm:presLayoutVars>
          <dgm:chMax val="7"/>
          <dgm:dir/>
          <dgm:resizeHandles val="exact"/>
        </dgm:presLayoutVars>
      </dgm:prSet>
      <dgm:spPr/>
    </dgm:pt>
    <dgm:pt modelId="{D806370F-256F-D245-A3AE-8FFF55595004}" type="pres">
      <dgm:prSet presAssocID="{3B4AA724-DC35-064E-BF2F-E03665621B56}" presName="circ1" presStyleLbl="vennNode1" presStyleIdx="0" presStyleCnt="3"/>
      <dgm:spPr/>
      <dgm:t>
        <a:bodyPr/>
        <a:lstStyle/>
        <a:p>
          <a:endParaRPr lang="en-US"/>
        </a:p>
      </dgm:t>
    </dgm:pt>
    <dgm:pt modelId="{D262FEE0-638A-FE4C-9942-B0C8AFF1BEB8}" type="pres">
      <dgm:prSet presAssocID="{3B4AA724-DC35-064E-BF2F-E03665621B56}" presName="circ1Tx" presStyleLbl="revTx" presStyleIdx="0" presStyleCnt="0">
        <dgm:presLayoutVars>
          <dgm:chMax val="0"/>
          <dgm:chPref val="0"/>
          <dgm:bulletEnabled val="1"/>
        </dgm:presLayoutVars>
      </dgm:prSet>
      <dgm:spPr/>
      <dgm:t>
        <a:bodyPr/>
        <a:lstStyle/>
        <a:p>
          <a:endParaRPr lang="en-US"/>
        </a:p>
      </dgm:t>
    </dgm:pt>
    <dgm:pt modelId="{A21F2F97-D265-6F4B-9DDF-DFFB8828ACA2}" type="pres">
      <dgm:prSet presAssocID="{AD72B47B-955A-6C48-8B51-0FB53E2E4C23}" presName="circ2" presStyleLbl="vennNode1" presStyleIdx="1" presStyleCnt="3"/>
      <dgm:spPr/>
      <dgm:t>
        <a:bodyPr/>
        <a:lstStyle/>
        <a:p>
          <a:endParaRPr lang="en-US"/>
        </a:p>
      </dgm:t>
    </dgm:pt>
    <dgm:pt modelId="{27276C46-7099-244E-9192-4AD6B0DD6D15}" type="pres">
      <dgm:prSet presAssocID="{AD72B47B-955A-6C48-8B51-0FB53E2E4C23}" presName="circ2Tx" presStyleLbl="revTx" presStyleIdx="0" presStyleCnt="0">
        <dgm:presLayoutVars>
          <dgm:chMax val="0"/>
          <dgm:chPref val="0"/>
          <dgm:bulletEnabled val="1"/>
        </dgm:presLayoutVars>
      </dgm:prSet>
      <dgm:spPr/>
      <dgm:t>
        <a:bodyPr/>
        <a:lstStyle/>
        <a:p>
          <a:endParaRPr lang="en-US"/>
        </a:p>
      </dgm:t>
    </dgm:pt>
    <dgm:pt modelId="{58603CA0-BA8A-F946-89F1-B4FC4254D87E}" type="pres">
      <dgm:prSet presAssocID="{BFC1CC18-050A-EF43-A07E-36406611D976}" presName="circ3" presStyleLbl="vennNode1" presStyleIdx="2" presStyleCnt="3"/>
      <dgm:spPr/>
      <dgm:t>
        <a:bodyPr/>
        <a:lstStyle/>
        <a:p>
          <a:endParaRPr lang="en-US"/>
        </a:p>
      </dgm:t>
    </dgm:pt>
    <dgm:pt modelId="{2C55FC2E-08DA-FC43-B978-40BF57385312}" type="pres">
      <dgm:prSet presAssocID="{BFC1CC18-050A-EF43-A07E-36406611D976}" presName="circ3Tx" presStyleLbl="revTx" presStyleIdx="0" presStyleCnt="0">
        <dgm:presLayoutVars>
          <dgm:chMax val="0"/>
          <dgm:chPref val="0"/>
          <dgm:bulletEnabled val="1"/>
        </dgm:presLayoutVars>
      </dgm:prSet>
      <dgm:spPr/>
      <dgm:t>
        <a:bodyPr/>
        <a:lstStyle/>
        <a:p>
          <a:endParaRPr lang="en-US"/>
        </a:p>
      </dgm:t>
    </dgm:pt>
  </dgm:ptLst>
  <dgm:cxnLst>
    <dgm:cxn modelId="{49EDF342-3B1D-D747-AE88-AEF64D1E7243}" srcId="{D0C18533-C0F3-824A-B896-DD7784085D0E}" destId="{3B4AA724-DC35-064E-BF2F-E03665621B56}" srcOrd="0" destOrd="0" parTransId="{F3B90F86-4AF7-C546-A07F-0157F6740508}" sibTransId="{E103937E-E6E5-D148-A612-FD35941550DB}"/>
    <dgm:cxn modelId="{BF3CAE85-A04D-7843-A20F-B6F4B0C715AF}" type="presOf" srcId="{D0C18533-C0F3-824A-B896-DD7784085D0E}" destId="{0659A6E6-AF86-BC49-9AB2-F63280E42131}" srcOrd="0" destOrd="0" presId="urn:microsoft.com/office/officeart/2005/8/layout/venn1"/>
    <dgm:cxn modelId="{4E7D3EB5-0E00-E94F-BA4A-FC11D9718330}" type="presOf" srcId="{3B4AA724-DC35-064E-BF2F-E03665621B56}" destId="{D806370F-256F-D245-A3AE-8FFF55595004}" srcOrd="0" destOrd="0" presId="urn:microsoft.com/office/officeart/2005/8/layout/venn1"/>
    <dgm:cxn modelId="{0EC66D31-CAD5-664F-9F2A-3D007669B7AB}" type="presOf" srcId="{AD72B47B-955A-6C48-8B51-0FB53E2E4C23}" destId="{27276C46-7099-244E-9192-4AD6B0DD6D15}" srcOrd="1" destOrd="0" presId="urn:microsoft.com/office/officeart/2005/8/layout/venn1"/>
    <dgm:cxn modelId="{795369F3-91BE-B14D-BBA4-5BDBAE11C843}" type="presOf" srcId="{AD72B47B-955A-6C48-8B51-0FB53E2E4C23}" destId="{A21F2F97-D265-6F4B-9DDF-DFFB8828ACA2}" srcOrd="0" destOrd="0" presId="urn:microsoft.com/office/officeart/2005/8/layout/venn1"/>
    <dgm:cxn modelId="{63610921-3BC0-9A43-A9BE-ECBFF867868A}" srcId="{D0C18533-C0F3-824A-B896-DD7784085D0E}" destId="{BFC1CC18-050A-EF43-A07E-36406611D976}" srcOrd="2" destOrd="0" parTransId="{0C45CB41-AE47-4843-BBB9-1F58A1215B69}" sibTransId="{8FEA4BF0-EB25-244A-8C15-3FB743B2501D}"/>
    <dgm:cxn modelId="{6C54545B-1FE8-5F45-BE7A-BBE21C0ADE87}" type="presOf" srcId="{3B4AA724-DC35-064E-BF2F-E03665621B56}" destId="{D262FEE0-638A-FE4C-9942-B0C8AFF1BEB8}" srcOrd="1" destOrd="0" presId="urn:microsoft.com/office/officeart/2005/8/layout/venn1"/>
    <dgm:cxn modelId="{56A71CB8-DD94-9545-8A69-C17C73BA19A0}" type="presOf" srcId="{BFC1CC18-050A-EF43-A07E-36406611D976}" destId="{2C55FC2E-08DA-FC43-B978-40BF57385312}" srcOrd="1" destOrd="0" presId="urn:microsoft.com/office/officeart/2005/8/layout/venn1"/>
    <dgm:cxn modelId="{6760B663-47B8-FE48-B136-A3C7618052A4}" type="presOf" srcId="{BFC1CC18-050A-EF43-A07E-36406611D976}" destId="{58603CA0-BA8A-F946-89F1-B4FC4254D87E}" srcOrd="0" destOrd="0" presId="urn:microsoft.com/office/officeart/2005/8/layout/venn1"/>
    <dgm:cxn modelId="{4CA692F8-4607-EE43-9B8A-F3BE9AA7BE1F}" srcId="{D0C18533-C0F3-824A-B896-DD7784085D0E}" destId="{AD72B47B-955A-6C48-8B51-0FB53E2E4C23}" srcOrd="1" destOrd="0" parTransId="{AC7A0773-40EA-904F-8C67-A653EF5D831B}" sibTransId="{137E5624-32AA-2641-9614-6FBB9196D6B6}"/>
    <dgm:cxn modelId="{D9B1A237-CC15-5E49-AE58-DB9DF365BC87}" type="presParOf" srcId="{0659A6E6-AF86-BC49-9AB2-F63280E42131}" destId="{D806370F-256F-D245-A3AE-8FFF55595004}" srcOrd="0" destOrd="0" presId="urn:microsoft.com/office/officeart/2005/8/layout/venn1"/>
    <dgm:cxn modelId="{BB5C3786-26EC-524B-B972-8F62372E80F5}" type="presParOf" srcId="{0659A6E6-AF86-BC49-9AB2-F63280E42131}" destId="{D262FEE0-638A-FE4C-9942-B0C8AFF1BEB8}" srcOrd="1" destOrd="0" presId="urn:microsoft.com/office/officeart/2005/8/layout/venn1"/>
    <dgm:cxn modelId="{2A50F9B4-4D93-A54A-8A5F-23F87D06905B}" type="presParOf" srcId="{0659A6E6-AF86-BC49-9AB2-F63280E42131}" destId="{A21F2F97-D265-6F4B-9DDF-DFFB8828ACA2}" srcOrd="2" destOrd="0" presId="urn:microsoft.com/office/officeart/2005/8/layout/venn1"/>
    <dgm:cxn modelId="{C95775E4-8391-994F-AB9F-7CB868600C34}" type="presParOf" srcId="{0659A6E6-AF86-BC49-9AB2-F63280E42131}" destId="{27276C46-7099-244E-9192-4AD6B0DD6D15}" srcOrd="3" destOrd="0" presId="urn:microsoft.com/office/officeart/2005/8/layout/venn1"/>
    <dgm:cxn modelId="{BA99DD61-C81E-164A-9642-9D2D186C1B60}" type="presParOf" srcId="{0659A6E6-AF86-BC49-9AB2-F63280E42131}" destId="{58603CA0-BA8A-F946-89F1-B4FC4254D87E}" srcOrd="4" destOrd="0" presId="urn:microsoft.com/office/officeart/2005/8/layout/venn1"/>
    <dgm:cxn modelId="{776BCE6E-9B8B-2948-B6E1-AC8217B98F2B}" type="presParOf" srcId="{0659A6E6-AF86-BC49-9AB2-F63280E42131}" destId="{2C55FC2E-08DA-FC43-B978-40BF573853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65826C-6CEF-3B48-BB82-4F33EE2BB5DE}" type="doc">
      <dgm:prSet loTypeId="urn:microsoft.com/office/officeart/2005/8/layout/target1" loCatId="" qsTypeId="urn:microsoft.com/office/officeart/2005/8/quickstyle/simple4" qsCatId="simple" csTypeId="urn:microsoft.com/office/officeart/2005/8/colors/colorful2" csCatId="colorful" phldr="1"/>
      <dgm:spPr/>
    </dgm:pt>
    <dgm:pt modelId="{82B38550-EA73-1646-B086-BF9EF8CEAF5E}">
      <dgm:prSet phldrT="[Text]"/>
      <dgm:spPr>
        <a:solidFill>
          <a:srgbClr val="FFFF00"/>
        </a:solidFill>
      </dgm:spPr>
      <dgm:t>
        <a:bodyPr/>
        <a:lstStyle/>
        <a:p>
          <a:r>
            <a:rPr lang="en-US" dirty="0" smtClean="0"/>
            <a:t>Planning</a:t>
          </a:r>
          <a:r>
            <a:rPr lang="en-US" baseline="0" dirty="0" smtClean="0"/>
            <a:t> work activities</a:t>
          </a:r>
          <a:endParaRPr lang="en-US" dirty="0"/>
        </a:p>
      </dgm:t>
    </dgm:pt>
    <dgm:pt modelId="{C33DAE98-A20B-CE41-9D58-34639270D4BA}" type="parTrans" cxnId="{97430CD4-747A-F745-861A-726F031885D8}">
      <dgm:prSet/>
      <dgm:spPr/>
      <dgm:t>
        <a:bodyPr/>
        <a:lstStyle/>
        <a:p>
          <a:endParaRPr lang="en-US"/>
        </a:p>
      </dgm:t>
    </dgm:pt>
    <dgm:pt modelId="{81E92318-79D5-7247-925B-B43FD1F55FBC}" type="sibTrans" cxnId="{97430CD4-747A-F745-861A-726F031885D8}">
      <dgm:prSet/>
      <dgm:spPr/>
      <dgm:t>
        <a:bodyPr/>
        <a:lstStyle/>
        <a:p>
          <a:endParaRPr lang="en-US"/>
        </a:p>
      </dgm:t>
    </dgm:pt>
    <dgm:pt modelId="{DEA73FF9-FF7B-E24A-AEA7-B0B7F5D37DBC}">
      <dgm:prSet phldrT="[Text]"/>
      <dgm:spPr>
        <a:solidFill>
          <a:srgbClr val="92D050"/>
        </a:solidFill>
      </dgm:spPr>
      <dgm:t>
        <a:bodyPr/>
        <a:lstStyle/>
        <a:p>
          <a:r>
            <a:rPr lang="en-US" dirty="0" smtClean="0"/>
            <a:t>Clarifying roles &amp;</a:t>
          </a:r>
          <a:r>
            <a:rPr lang="en-US" baseline="0" dirty="0" smtClean="0"/>
            <a:t> objectives</a:t>
          </a:r>
          <a:endParaRPr lang="en-US" dirty="0"/>
        </a:p>
      </dgm:t>
    </dgm:pt>
    <dgm:pt modelId="{ACE0DA06-45FB-DF4B-B730-4E1A32EFA5D5}" type="parTrans" cxnId="{BC8FBBAC-A7DD-C644-929B-0847D8DA4817}">
      <dgm:prSet/>
      <dgm:spPr/>
      <dgm:t>
        <a:bodyPr/>
        <a:lstStyle/>
        <a:p>
          <a:endParaRPr lang="en-US"/>
        </a:p>
      </dgm:t>
    </dgm:pt>
    <dgm:pt modelId="{73F40856-BD7F-0143-A52E-621FCA2CEF62}" type="sibTrans" cxnId="{BC8FBBAC-A7DD-C644-929B-0847D8DA4817}">
      <dgm:prSet/>
      <dgm:spPr/>
      <dgm:t>
        <a:bodyPr/>
        <a:lstStyle/>
        <a:p>
          <a:endParaRPr lang="en-US"/>
        </a:p>
      </dgm:t>
    </dgm:pt>
    <dgm:pt modelId="{4A0751C2-6C48-FD45-A3CF-20D40EB94223}">
      <dgm:prSet phldrT="[Text]"/>
      <dgm:spPr>
        <a:solidFill>
          <a:srgbClr val="FFFF00"/>
        </a:solidFill>
      </dgm:spPr>
      <dgm:t>
        <a:bodyPr/>
        <a:lstStyle/>
        <a:p>
          <a:r>
            <a:rPr lang="en-US" dirty="0" smtClean="0"/>
            <a:t>Monitoring operations &amp; performance</a:t>
          </a:r>
          <a:endParaRPr lang="en-US" dirty="0"/>
        </a:p>
      </dgm:t>
    </dgm:pt>
    <dgm:pt modelId="{C5F1FE23-F19E-5046-A8C0-7C00F606EF3C}" type="parTrans" cxnId="{1248BF9B-22F2-404D-AC65-DED9A09C430A}">
      <dgm:prSet/>
      <dgm:spPr/>
      <dgm:t>
        <a:bodyPr/>
        <a:lstStyle/>
        <a:p>
          <a:endParaRPr lang="en-US"/>
        </a:p>
      </dgm:t>
    </dgm:pt>
    <dgm:pt modelId="{7036FAF6-B007-5446-A775-225C684A4645}" type="sibTrans" cxnId="{1248BF9B-22F2-404D-AC65-DED9A09C430A}">
      <dgm:prSet/>
      <dgm:spPr/>
      <dgm:t>
        <a:bodyPr/>
        <a:lstStyle/>
        <a:p>
          <a:endParaRPr lang="en-US"/>
        </a:p>
      </dgm:t>
    </dgm:pt>
    <dgm:pt modelId="{46FC1B5C-DEBA-AA4B-8972-BD31AC6F94AA}" type="pres">
      <dgm:prSet presAssocID="{0865826C-6CEF-3B48-BB82-4F33EE2BB5DE}" presName="composite" presStyleCnt="0">
        <dgm:presLayoutVars>
          <dgm:chMax val="5"/>
          <dgm:dir/>
          <dgm:resizeHandles val="exact"/>
        </dgm:presLayoutVars>
      </dgm:prSet>
      <dgm:spPr/>
    </dgm:pt>
    <dgm:pt modelId="{E7FC8FF6-42A8-3741-AD09-5FFBC8805B33}" type="pres">
      <dgm:prSet presAssocID="{82B38550-EA73-1646-B086-BF9EF8CEAF5E}" presName="circle1" presStyleLbl="lnNode1" presStyleIdx="0" presStyleCnt="3"/>
      <dgm:spPr/>
    </dgm:pt>
    <dgm:pt modelId="{AA523714-D883-1142-BF4B-C66BAD7C9C61}" type="pres">
      <dgm:prSet presAssocID="{82B38550-EA73-1646-B086-BF9EF8CEAF5E}" presName="text1" presStyleLbl="revTx" presStyleIdx="0" presStyleCnt="3">
        <dgm:presLayoutVars>
          <dgm:bulletEnabled val="1"/>
        </dgm:presLayoutVars>
      </dgm:prSet>
      <dgm:spPr/>
      <dgm:t>
        <a:bodyPr/>
        <a:lstStyle/>
        <a:p>
          <a:endParaRPr lang="en-US"/>
        </a:p>
      </dgm:t>
    </dgm:pt>
    <dgm:pt modelId="{ABBF46D3-AA17-6A4C-A3AD-9A39BF19F62E}" type="pres">
      <dgm:prSet presAssocID="{82B38550-EA73-1646-B086-BF9EF8CEAF5E}" presName="line1" presStyleLbl="callout" presStyleIdx="0" presStyleCnt="6"/>
      <dgm:spPr/>
    </dgm:pt>
    <dgm:pt modelId="{CE214B6A-37B4-1A43-897F-01FE67346336}" type="pres">
      <dgm:prSet presAssocID="{82B38550-EA73-1646-B086-BF9EF8CEAF5E}" presName="d1" presStyleLbl="callout" presStyleIdx="1" presStyleCnt="6"/>
      <dgm:spPr/>
    </dgm:pt>
    <dgm:pt modelId="{036F398B-EFB0-0946-A289-4543AC40DE08}" type="pres">
      <dgm:prSet presAssocID="{DEA73FF9-FF7B-E24A-AEA7-B0B7F5D37DBC}" presName="circle2" presStyleLbl="lnNode1" presStyleIdx="1" presStyleCnt="3"/>
      <dgm:spPr/>
    </dgm:pt>
    <dgm:pt modelId="{05FA2857-DD2F-4541-A627-3202DCD4AAAD}" type="pres">
      <dgm:prSet presAssocID="{DEA73FF9-FF7B-E24A-AEA7-B0B7F5D37DBC}" presName="text2" presStyleLbl="revTx" presStyleIdx="1" presStyleCnt="3">
        <dgm:presLayoutVars>
          <dgm:bulletEnabled val="1"/>
        </dgm:presLayoutVars>
      </dgm:prSet>
      <dgm:spPr/>
      <dgm:t>
        <a:bodyPr/>
        <a:lstStyle/>
        <a:p>
          <a:endParaRPr lang="en-US"/>
        </a:p>
      </dgm:t>
    </dgm:pt>
    <dgm:pt modelId="{9A75CBAA-24EE-7345-BEDA-FFD37E15EE6C}" type="pres">
      <dgm:prSet presAssocID="{DEA73FF9-FF7B-E24A-AEA7-B0B7F5D37DBC}" presName="line2" presStyleLbl="callout" presStyleIdx="2" presStyleCnt="6"/>
      <dgm:spPr/>
    </dgm:pt>
    <dgm:pt modelId="{E561B405-FC99-C146-B540-1800EFAF22F5}" type="pres">
      <dgm:prSet presAssocID="{DEA73FF9-FF7B-E24A-AEA7-B0B7F5D37DBC}" presName="d2" presStyleLbl="callout" presStyleIdx="3" presStyleCnt="6"/>
      <dgm:spPr/>
    </dgm:pt>
    <dgm:pt modelId="{9CA965B8-D4F7-9440-9AF0-2D5CAEA2AA05}" type="pres">
      <dgm:prSet presAssocID="{4A0751C2-6C48-FD45-A3CF-20D40EB94223}" presName="circle3" presStyleLbl="lnNode1" presStyleIdx="2" presStyleCnt="3"/>
      <dgm:spPr/>
    </dgm:pt>
    <dgm:pt modelId="{9557D14F-B71C-D64D-9392-9988A96CC4C9}" type="pres">
      <dgm:prSet presAssocID="{4A0751C2-6C48-FD45-A3CF-20D40EB94223}" presName="text3" presStyleLbl="revTx" presStyleIdx="2" presStyleCnt="3">
        <dgm:presLayoutVars>
          <dgm:bulletEnabled val="1"/>
        </dgm:presLayoutVars>
      </dgm:prSet>
      <dgm:spPr/>
      <dgm:t>
        <a:bodyPr/>
        <a:lstStyle/>
        <a:p>
          <a:endParaRPr lang="en-US"/>
        </a:p>
      </dgm:t>
    </dgm:pt>
    <dgm:pt modelId="{87F07524-E28F-EB4E-BCDA-53C4C1DB86B2}" type="pres">
      <dgm:prSet presAssocID="{4A0751C2-6C48-FD45-A3CF-20D40EB94223}" presName="line3" presStyleLbl="callout" presStyleIdx="4" presStyleCnt="6"/>
      <dgm:spPr/>
    </dgm:pt>
    <dgm:pt modelId="{D25376E6-7D84-BD48-8570-24BD6F0657FC}" type="pres">
      <dgm:prSet presAssocID="{4A0751C2-6C48-FD45-A3CF-20D40EB94223}" presName="d3" presStyleLbl="callout" presStyleIdx="5" presStyleCnt="6"/>
      <dgm:spPr/>
    </dgm:pt>
  </dgm:ptLst>
  <dgm:cxnLst>
    <dgm:cxn modelId="{97430CD4-747A-F745-861A-726F031885D8}" srcId="{0865826C-6CEF-3B48-BB82-4F33EE2BB5DE}" destId="{82B38550-EA73-1646-B086-BF9EF8CEAF5E}" srcOrd="0" destOrd="0" parTransId="{C33DAE98-A20B-CE41-9D58-34639270D4BA}" sibTransId="{81E92318-79D5-7247-925B-B43FD1F55FBC}"/>
    <dgm:cxn modelId="{8722BAE2-87E7-C644-BFC1-0ACB7FA08929}" type="presOf" srcId="{4A0751C2-6C48-FD45-A3CF-20D40EB94223}" destId="{9557D14F-B71C-D64D-9392-9988A96CC4C9}" srcOrd="0" destOrd="0" presId="urn:microsoft.com/office/officeart/2005/8/layout/target1"/>
    <dgm:cxn modelId="{8A9347C1-98AD-9841-BACF-A6DBA1F995AB}" type="presOf" srcId="{0865826C-6CEF-3B48-BB82-4F33EE2BB5DE}" destId="{46FC1B5C-DEBA-AA4B-8972-BD31AC6F94AA}" srcOrd="0" destOrd="0" presId="urn:microsoft.com/office/officeart/2005/8/layout/target1"/>
    <dgm:cxn modelId="{E7177320-CC04-6142-ACE4-3F6C68AC2BA2}" type="presOf" srcId="{DEA73FF9-FF7B-E24A-AEA7-B0B7F5D37DBC}" destId="{05FA2857-DD2F-4541-A627-3202DCD4AAAD}" srcOrd="0" destOrd="0" presId="urn:microsoft.com/office/officeart/2005/8/layout/target1"/>
    <dgm:cxn modelId="{BC8FBBAC-A7DD-C644-929B-0847D8DA4817}" srcId="{0865826C-6CEF-3B48-BB82-4F33EE2BB5DE}" destId="{DEA73FF9-FF7B-E24A-AEA7-B0B7F5D37DBC}" srcOrd="1" destOrd="0" parTransId="{ACE0DA06-45FB-DF4B-B730-4E1A32EFA5D5}" sibTransId="{73F40856-BD7F-0143-A52E-621FCA2CEF62}"/>
    <dgm:cxn modelId="{FB01931F-3E44-3442-8976-7724ABC5A597}" type="presOf" srcId="{82B38550-EA73-1646-B086-BF9EF8CEAF5E}" destId="{AA523714-D883-1142-BF4B-C66BAD7C9C61}" srcOrd="0" destOrd="0" presId="urn:microsoft.com/office/officeart/2005/8/layout/target1"/>
    <dgm:cxn modelId="{1248BF9B-22F2-404D-AC65-DED9A09C430A}" srcId="{0865826C-6CEF-3B48-BB82-4F33EE2BB5DE}" destId="{4A0751C2-6C48-FD45-A3CF-20D40EB94223}" srcOrd="2" destOrd="0" parTransId="{C5F1FE23-F19E-5046-A8C0-7C00F606EF3C}" sibTransId="{7036FAF6-B007-5446-A775-225C684A4645}"/>
    <dgm:cxn modelId="{FAF543C0-1487-AF40-B8BD-3B469273A33B}" type="presParOf" srcId="{46FC1B5C-DEBA-AA4B-8972-BD31AC6F94AA}" destId="{E7FC8FF6-42A8-3741-AD09-5FFBC8805B33}" srcOrd="0" destOrd="0" presId="urn:microsoft.com/office/officeart/2005/8/layout/target1"/>
    <dgm:cxn modelId="{0CBCA502-DA0C-7842-8E14-C3DB6640075E}" type="presParOf" srcId="{46FC1B5C-DEBA-AA4B-8972-BD31AC6F94AA}" destId="{AA523714-D883-1142-BF4B-C66BAD7C9C61}" srcOrd="1" destOrd="0" presId="urn:microsoft.com/office/officeart/2005/8/layout/target1"/>
    <dgm:cxn modelId="{67E6AF00-26ED-E04B-B367-BF45933C6E3E}" type="presParOf" srcId="{46FC1B5C-DEBA-AA4B-8972-BD31AC6F94AA}" destId="{ABBF46D3-AA17-6A4C-A3AD-9A39BF19F62E}" srcOrd="2" destOrd="0" presId="urn:microsoft.com/office/officeart/2005/8/layout/target1"/>
    <dgm:cxn modelId="{7C131B18-6455-8B4C-A963-51198039C1CE}" type="presParOf" srcId="{46FC1B5C-DEBA-AA4B-8972-BD31AC6F94AA}" destId="{CE214B6A-37B4-1A43-897F-01FE67346336}" srcOrd="3" destOrd="0" presId="urn:microsoft.com/office/officeart/2005/8/layout/target1"/>
    <dgm:cxn modelId="{DE6E06F1-6E6D-F84F-909C-43F42D3ACC51}" type="presParOf" srcId="{46FC1B5C-DEBA-AA4B-8972-BD31AC6F94AA}" destId="{036F398B-EFB0-0946-A289-4543AC40DE08}" srcOrd="4" destOrd="0" presId="urn:microsoft.com/office/officeart/2005/8/layout/target1"/>
    <dgm:cxn modelId="{C5B4EF6B-E0EB-6849-BB29-3E4EBD7078CF}" type="presParOf" srcId="{46FC1B5C-DEBA-AA4B-8972-BD31AC6F94AA}" destId="{05FA2857-DD2F-4541-A627-3202DCD4AAAD}" srcOrd="5" destOrd="0" presId="urn:microsoft.com/office/officeart/2005/8/layout/target1"/>
    <dgm:cxn modelId="{8271FBB7-1B6F-EF40-B23F-4764C1B83E10}" type="presParOf" srcId="{46FC1B5C-DEBA-AA4B-8972-BD31AC6F94AA}" destId="{9A75CBAA-24EE-7345-BEDA-FFD37E15EE6C}" srcOrd="6" destOrd="0" presId="urn:microsoft.com/office/officeart/2005/8/layout/target1"/>
    <dgm:cxn modelId="{71517A59-047D-B64E-AF82-A531E67B25DC}" type="presParOf" srcId="{46FC1B5C-DEBA-AA4B-8972-BD31AC6F94AA}" destId="{E561B405-FC99-C146-B540-1800EFAF22F5}" srcOrd="7" destOrd="0" presId="urn:microsoft.com/office/officeart/2005/8/layout/target1"/>
    <dgm:cxn modelId="{4437A5CC-E5A9-5E43-918F-4C60A0D0CC63}" type="presParOf" srcId="{46FC1B5C-DEBA-AA4B-8972-BD31AC6F94AA}" destId="{9CA965B8-D4F7-9440-9AF0-2D5CAEA2AA05}" srcOrd="8" destOrd="0" presId="urn:microsoft.com/office/officeart/2005/8/layout/target1"/>
    <dgm:cxn modelId="{391E26FA-5548-2846-B48F-5BD0E69FCE79}" type="presParOf" srcId="{46FC1B5C-DEBA-AA4B-8972-BD31AC6F94AA}" destId="{9557D14F-B71C-D64D-9392-9988A96CC4C9}" srcOrd="9" destOrd="0" presId="urn:microsoft.com/office/officeart/2005/8/layout/target1"/>
    <dgm:cxn modelId="{FEEE5A83-9609-A443-96E2-B28C1F4DE59B}" type="presParOf" srcId="{46FC1B5C-DEBA-AA4B-8972-BD31AC6F94AA}" destId="{87F07524-E28F-EB4E-BCDA-53C4C1DB86B2}" srcOrd="10" destOrd="0" presId="urn:microsoft.com/office/officeart/2005/8/layout/target1"/>
    <dgm:cxn modelId="{90B9A96D-3E9C-8446-92CA-58901ED3ECAD}" type="presParOf" srcId="{46FC1B5C-DEBA-AA4B-8972-BD31AC6F94AA}" destId="{D25376E6-7D84-BD48-8570-24BD6F0657F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E22ED-7D8D-0B45-AC3F-EE4841895A38}">
      <dsp:nvSpPr>
        <dsp:cNvPr id="0" name=""/>
        <dsp:cNvSpPr/>
      </dsp:nvSpPr>
      <dsp:spPr>
        <a:xfrm>
          <a:off x="602978" y="2145"/>
          <a:ext cx="4593830" cy="163792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CONSIDERATION</a:t>
          </a:r>
          <a:endParaRPr lang="en-US" sz="3100" kern="1200" dirty="0"/>
        </a:p>
      </dsp:txBody>
      <dsp:txXfrm>
        <a:off x="1275729" y="242014"/>
        <a:ext cx="3248328" cy="1158189"/>
      </dsp:txXfrm>
    </dsp:sp>
    <dsp:sp modelId="{0E018E82-0144-7C46-9715-DD5C514AEBA3}">
      <dsp:nvSpPr>
        <dsp:cNvPr id="0" name=""/>
        <dsp:cNvSpPr/>
      </dsp:nvSpPr>
      <dsp:spPr>
        <a:xfrm>
          <a:off x="2424894" y="1773073"/>
          <a:ext cx="949998" cy="949998"/>
        </a:xfrm>
        <a:prstGeom prst="mathPlus">
          <a:avLst/>
        </a:prstGeom>
        <a:gradFill rotWithShape="0">
          <a:gsLst>
            <a:gs pos="0">
              <a:schemeClr val="accent1">
                <a:tint val="60000"/>
                <a:hueOff val="0"/>
                <a:satOff val="0"/>
                <a:lumOff val="0"/>
                <a:alphaOff val="0"/>
                <a:satMod val="100000"/>
                <a:lumMod val="100000"/>
              </a:schemeClr>
            </a:gs>
            <a:gs pos="50000">
              <a:schemeClr val="accent1">
                <a:tint val="60000"/>
                <a:hueOff val="0"/>
                <a:satOff val="0"/>
                <a:lumOff val="0"/>
                <a:alphaOff val="0"/>
                <a:shade val="99000"/>
                <a:satMod val="105000"/>
                <a:lumMod val="100000"/>
              </a:schemeClr>
            </a:gs>
            <a:gs pos="100000">
              <a:schemeClr val="accent1">
                <a:tint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550816" y="2136352"/>
        <a:ext cx="698154" cy="223440"/>
      </dsp:txXfrm>
    </dsp:sp>
    <dsp:sp modelId="{A278578F-4530-EC4F-B975-7D41DA47171E}">
      <dsp:nvSpPr>
        <dsp:cNvPr id="0" name=""/>
        <dsp:cNvSpPr/>
      </dsp:nvSpPr>
      <dsp:spPr>
        <a:xfrm>
          <a:off x="602978" y="2856071"/>
          <a:ext cx="4593830" cy="163792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INITIATING STRUCTURE</a:t>
          </a:r>
          <a:endParaRPr lang="en-US" sz="3100" kern="1200" dirty="0"/>
        </a:p>
      </dsp:txBody>
      <dsp:txXfrm>
        <a:off x="1275729" y="3095940"/>
        <a:ext cx="3248328" cy="1158189"/>
      </dsp:txXfrm>
    </dsp:sp>
    <dsp:sp modelId="{14BC9E21-F711-5C49-88C7-7EDD9A8EF380}">
      <dsp:nvSpPr>
        <dsp:cNvPr id="0" name=""/>
        <dsp:cNvSpPr/>
      </dsp:nvSpPr>
      <dsp:spPr>
        <a:xfrm>
          <a:off x="5442498" y="1943417"/>
          <a:ext cx="520861" cy="609309"/>
        </a:xfrm>
        <a:prstGeom prst="rightArrow">
          <a:avLst>
            <a:gd name="adj1" fmla="val 60000"/>
            <a:gd name="adj2" fmla="val 50000"/>
          </a:avLst>
        </a:prstGeom>
        <a:gradFill rotWithShape="0">
          <a:gsLst>
            <a:gs pos="0">
              <a:schemeClr val="accent1">
                <a:tint val="60000"/>
                <a:hueOff val="0"/>
                <a:satOff val="0"/>
                <a:lumOff val="0"/>
                <a:alphaOff val="0"/>
                <a:satMod val="100000"/>
                <a:lumMod val="100000"/>
              </a:schemeClr>
            </a:gs>
            <a:gs pos="50000">
              <a:schemeClr val="accent1">
                <a:tint val="60000"/>
                <a:hueOff val="0"/>
                <a:satOff val="0"/>
                <a:lumOff val="0"/>
                <a:alphaOff val="0"/>
                <a:shade val="99000"/>
                <a:satMod val="105000"/>
                <a:lumMod val="100000"/>
              </a:schemeClr>
            </a:gs>
            <a:gs pos="100000">
              <a:schemeClr val="accent1">
                <a:tint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442498" y="2065279"/>
        <a:ext cx="364603" cy="365585"/>
      </dsp:txXfrm>
    </dsp:sp>
    <dsp:sp modelId="{8C9AAAF5-4876-0148-8C4A-1A61D0271E8A}">
      <dsp:nvSpPr>
        <dsp:cNvPr id="0" name=""/>
        <dsp:cNvSpPr/>
      </dsp:nvSpPr>
      <dsp:spPr>
        <a:xfrm>
          <a:off x="6179565" y="610144"/>
          <a:ext cx="3275855" cy="327585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Subordinates perceived their supervisor’s behavior</a:t>
          </a:r>
          <a:endParaRPr lang="en-US" sz="2800" kern="1200" dirty="0"/>
        </a:p>
      </dsp:txBody>
      <dsp:txXfrm>
        <a:off x="6659303" y="1089882"/>
        <a:ext cx="2316379" cy="23163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BDB3D-BA55-F140-A4A0-D838595C5D63}">
      <dsp:nvSpPr>
        <dsp:cNvPr id="0" name=""/>
        <dsp:cNvSpPr/>
      </dsp:nvSpPr>
      <dsp:spPr>
        <a:xfrm>
          <a:off x="0" y="4486808"/>
          <a:ext cx="7772400" cy="1472670"/>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Contingency Planning</a:t>
          </a:r>
          <a:endParaRPr lang="en-US" sz="2800" kern="1200" dirty="0"/>
        </a:p>
      </dsp:txBody>
      <dsp:txXfrm>
        <a:off x="0" y="4486808"/>
        <a:ext cx="7772400" cy="795242"/>
      </dsp:txXfrm>
    </dsp:sp>
    <dsp:sp modelId="{33C733C0-311A-734B-BA7A-32DFD6912B11}">
      <dsp:nvSpPr>
        <dsp:cNvPr id="0" name=""/>
        <dsp:cNvSpPr/>
      </dsp:nvSpPr>
      <dsp:spPr>
        <a:xfrm>
          <a:off x="0" y="5252597"/>
          <a:ext cx="7772400" cy="67742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b="0" kern="1200" dirty="0" smtClean="0"/>
            <a:t>the development of procedures for avoiding or coping with potential problems or disasters</a:t>
          </a:r>
          <a:endParaRPr lang="en-US" sz="2100" kern="1200" dirty="0"/>
        </a:p>
      </dsp:txBody>
      <dsp:txXfrm>
        <a:off x="0" y="5252597"/>
        <a:ext cx="7772400" cy="677428"/>
      </dsp:txXfrm>
    </dsp:sp>
    <dsp:sp modelId="{D7FC8039-475F-4A4D-97CE-264AB5B83508}">
      <dsp:nvSpPr>
        <dsp:cNvPr id="0" name=""/>
        <dsp:cNvSpPr/>
      </dsp:nvSpPr>
      <dsp:spPr>
        <a:xfrm rot="10800000">
          <a:off x="0" y="2243931"/>
          <a:ext cx="7772400" cy="2264967"/>
        </a:xfrm>
        <a:prstGeom prst="upArrowCallou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Action Planning</a:t>
          </a:r>
          <a:endParaRPr lang="en-US" sz="2800" kern="1200" dirty="0"/>
        </a:p>
      </dsp:txBody>
      <dsp:txXfrm rot="-10800000">
        <a:off x="0" y="2243931"/>
        <a:ext cx="7772400" cy="795003"/>
      </dsp:txXfrm>
    </dsp:sp>
    <dsp:sp modelId="{7C2D40CB-C5D0-CD42-9E0B-38FADAD2757E}">
      <dsp:nvSpPr>
        <dsp:cNvPr id="0" name=""/>
        <dsp:cNvSpPr/>
      </dsp:nvSpPr>
      <dsp:spPr>
        <a:xfrm>
          <a:off x="0" y="3038934"/>
          <a:ext cx="7772400" cy="67722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b="0" kern="1200" dirty="0" smtClean="0"/>
            <a:t>the development of detailed action steps and schedules for implementing a new policy or carrying out a project</a:t>
          </a:r>
          <a:endParaRPr lang="en-US" sz="2100" kern="1200" dirty="0"/>
        </a:p>
      </dsp:txBody>
      <dsp:txXfrm>
        <a:off x="0" y="3038934"/>
        <a:ext cx="7772400" cy="677225"/>
      </dsp:txXfrm>
    </dsp:sp>
    <dsp:sp modelId="{2571C31E-073C-5C43-9512-D4B0DF9570A8}">
      <dsp:nvSpPr>
        <dsp:cNvPr id="0" name=""/>
        <dsp:cNvSpPr/>
      </dsp:nvSpPr>
      <dsp:spPr>
        <a:xfrm rot="10800000">
          <a:off x="0" y="1053"/>
          <a:ext cx="7772400" cy="2264967"/>
        </a:xfrm>
        <a:prstGeom prst="upArrowCallou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Operational Planning</a:t>
          </a:r>
          <a:endParaRPr lang="en-US" sz="2800" kern="1200" dirty="0"/>
        </a:p>
      </dsp:txBody>
      <dsp:txXfrm rot="-10800000">
        <a:off x="0" y="1053"/>
        <a:ext cx="7772400" cy="795003"/>
      </dsp:txXfrm>
    </dsp:sp>
    <dsp:sp modelId="{7EEFCC7B-EAE8-8445-ABBE-420EB5FE168F}">
      <dsp:nvSpPr>
        <dsp:cNvPr id="0" name=""/>
        <dsp:cNvSpPr/>
      </dsp:nvSpPr>
      <dsp:spPr>
        <a:xfrm>
          <a:off x="0" y="796057"/>
          <a:ext cx="7772400" cy="67722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b="0" kern="1200" dirty="0" smtClean="0"/>
            <a:t>s the scheduling of routine work and determination of task assignments for the next day or week</a:t>
          </a:r>
          <a:endParaRPr lang="en-US" sz="2100" kern="1200" dirty="0"/>
        </a:p>
      </dsp:txBody>
      <dsp:txXfrm>
        <a:off x="0" y="796057"/>
        <a:ext cx="7772400" cy="6772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8E6D6-374B-784B-9A8B-4539A7F2F79F}">
      <dsp:nvSpPr>
        <dsp:cNvPr id="0" name=""/>
        <dsp:cNvSpPr/>
      </dsp:nvSpPr>
      <dsp:spPr>
        <a:xfrm>
          <a:off x="540276" y="660"/>
          <a:ext cx="6209570" cy="564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540276" y="660"/>
        <a:ext cx="6209570" cy="564506"/>
      </dsp:txXfrm>
    </dsp:sp>
    <dsp:sp modelId="{8FA7E755-0AB9-8648-82CB-2E7D3BD42497}">
      <dsp:nvSpPr>
        <dsp:cNvPr id="0" name=""/>
        <dsp:cNvSpPr/>
      </dsp:nvSpPr>
      <dsp:spPr>
        <a:xfrm>
          <a:off x="540276"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3E0975D7-E8D2-8647-A932-F52CAE56BDCA}">
      <dsp:nvSpPr>
        <dsp:cNvPr id="0" name=""/>
        <dsp:cNvSpPr/>
      </dsp:nvSpPr>
      <dsp:spPr>
        <a:xfrm>
          <a:off x="1413065"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9181A5A-E241-754E-B314-95A3517853F2}">
      <dsp:nvSpPr>
        <dsp:cNvPr id="0" name=""/>
        <dsp:cNvSpPr/>
      </dsp:nvSpPr>
      <dsp:spPr>
        <a:xfrm>
          <a:off x="2286545"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473FDA4-3008-CF4F-90F1-D76C680F97B1}">
      <dsp:nvSpPr>
        <dsp:cNvPr id="0" name=""/>
        <dsp:cNvSpPr/>
      </dsp:nvSpPr>
      <dsp:spPr>
        <a:xfrm>
          <a:off x="3159335"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C3190A0D-CE3B-DD4F-83CA-FFE95AED2452}">
      <dsp:nvSpPr>
        <dsp:cNvPr id="0" name=""/>
        <dsp:cNvSpPr/>
      </dsp:nvSpPr>
      <dsp:spPr>
        <a:xfrm>
          <a:off x="4032814"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2D052A7-30E6-6345-B109-F07C948B423A}">
      <dsp:nvSpPr>
        <dsp:cNvPr id="0" name=""/>
        <dsp:cNvSpPr/>
      </dsp:nvSpPr>
      <dsp:spPr>
        <a:xfrm>
          <a:off x="4905604"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8C027887-3B3B-724B-AAD3-92584AE07F2E}">
      <dsp:nvSpPr>
        <dsp:cNvPr id="0" name=""/>
        <dsp:cNvSpPr/>
      </dsp:nvSpPr>
      <dsp:spPr>
        <a:xfrm>
          <a:off x="5779084" y="565166"/>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206AB72A-BF5D-564F-9044-23B095C99C94}">
      <dsp:nvSpPr>
        <dsp:cNvPr id="0" name=""/>
        <dsp:cNvSpPr/>
      </dsp:nvSpPr>
      <dsp:spPr>
        <a:xfrm>
          <a:off x="540276" y="680158"/>
          <a:ext cx="6290295" cy="91993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Defining job responsibility &amp; requirement</a:t>
          </a:r>
          <a:endParaRPr lang="en-US" sz="2700" kern="1200" dirty="0"/>
        </a:p>
      </dsp:txBody>
      <dsp:txXfrm>
        <a:off x="540276" y="680158"/>
        <a:ext cx="6290295" cy="919936"/>
      </dsp:txXfrm>
    </dsp:sp>
    <dsp:sp modelId="{C579841A-7512-A747-A5B7-67D2495DB510}">
      <dsp:nvSpPr>
        <dsp:cNvPr id="0" name=""/>
        <dsp:cNvSpPr/>
      </dsp:nvSpPr>
      <dsp:spPr>
        <a:xfrm>
          <a:off x="540276" y="1809786"/>
          <a:ext cx="6209570" cy="564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540276" y="1809786"/>
        <a:ext cx="6209570" cy="564506"/>
      </dsp:txXfrm>
    </dsp:sp>
    <dsp:sp modelId="{84192589-0051-674A-9906-7D7565F5297E}">
      <dsp:nvSpPr>
        <dsp:cNvPr id="0" name=""/>
        <dsp:cNvSpPr/>
      </dsp:nvSpPr>
      <dsp:spPr>
        <a:xfrm>
          <a:off x="540276"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4784F902-8730-6548-B0CC-B01E11970575}">
      <dsp:nvSpPr>
        <dsp:cNvPr id="0" name=""/>
        <dsp:cNvSpPr/>
      </dsp:nvSpPr>
      <dsp:spPr>
        <a:xfrm>
          <a:off x="1413065"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663B3E22-7F3E-3F44-AC23-3245B34D167A}">
      <dsp:nvSpPr>
        <dsp:cNvPr id="0" name=""/>
        <dsp:cNvSpPr/>
      </dsp:nvSpPr>
      <dsp:spPr>
        <a:xfrm>
          <a:off x="2286545"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2B62CFAA-D911-BA44-9541-3FF464C35E54}">
      <dsp:nvSpPr>
        <dsp:cNvPr id="0" name=""/>
        <dsp:cNvSpPr/>
      </dsp:nvSpPr>
      <dsp:spPr>
        <a:xfrm>
          <a:off x="3159335"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EAB8B36-600A-0942-9C66-9FE008735D2A}">
      <dsp:nvSpPr>
        <dsp:cNvPr id="0" name=""/>
        <dsp:cNvSpPr/>
      </dsp:nvSpPr>
      <dsp:spPr>
        <a:xfrm>
          <a:off x="4032814"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8155D5AE-63A8-E44D-B946-40706609F9E5}">
      <dsp:nvSpPr>
        <dsp:cNvPr id="0" name=""/>
        <dsp:cNvSpPr/>
      </dsp:nvSpPr>
      <dsp:spPr>
        <a:xfrm>
          <a:off x="4905604"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DCD39434-4818-0E4A-8F78-D96E284F8AD3}">
      <dsp:nvSpPr>
        <dsp:cNvPr id="0" name=""/>
        <dsp:cNvSpPr/>
      </dsp:nvSpPr>
      <dsp:spPr>
        <a:xfrm>
          <a:off x="5779084" y="2374292"/>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C303C9C6-361B-5B41-9EC1-FE3376DEA05E}">
      <dsp:nvSpPr>
        <dsp:cNvPr id="0" name=""/>
        <dsp:cNvSpPr/>
      </dsp:nvSpPr>
      <dsp:spPr>
        <a:xfrm>
          <a:off x="540276" y="2489285"/>
          <a:ext cx="6290295" cy="91993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Setting performance goal</a:t>
          </a:r>
          <a:endParaRPr lang="en-US" sz="2700" kern="1200" dirty="0"/>
        </a:p>
      </dsp:txBody>
      <dsp:txXfrm>
        <a:off x="540276" y="2489285"/>
        <a:ext cx="6290295" cy="919936"/>
      </dsp:txXfrm>
    </dsp:sp>
    <dsp:sp modelId="{7D040428-7033-BE43-AD1C-9290484D098B}">
      <dsp:nvSpPr>
        <dsp:cNvPr id="0" name=""/>
        <dsp:cNvSpPr/>
      </dsp:nvSpPr>
      <dsp:spPr>
        <a:xfrm>
          <a:off x="540276" y="3618912"/>
          <a:ext cx="6209570" cy="564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540276" y="3618912"/>
        <a:ext cx="6209570" cy="564506"/>
      </dsp:txXfrm>
    </dsp:sp>
    <dsp:sp modelId="{470260BD-6EDF-0141-8478-38A3A457FEB2}">
      <dsp:nvSpPr>
        <dsp:cNvPr id="0" name=""/>
        <dsp:cNvSpPr/>
      </dsp:nvSpPr>
      <dsp:spPr>
        <a:xfrm>
          <a:off x="540276"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C9CD0BAF-0E06-4B4F-89BF-658D83243CB0}">
      <dsp:nvSpPr>
        <dsp:cNvPr id="0" name=""/>
        <dsp:cNvSpPr/>
      </dsp:nvSpPr>
      <dsp:spPr>
        <a:xfrm>
          <a:off x="1413065"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5E4C814-5878-BD4B-A413-35D5953B3B9B}">
      <dsp:nvSpPr>
        <dsp:cNvPr id="0" name=""/>
        <dsp:cNvSpPr/>
      </dsp:nvSpPr>
      <dsp:spPr>
        <a:xfrm>
          <a:off x="2286545"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83EE3146-4AD5-BB45-9163-F9F9902371DE}">
      <dsp:nvSpPr>
        <dsp:cNvPr id="0" name=""/>
        <dsp:cNvSpPr/>
      </dsp:nvSpPr>
      <dsp:spPr>
        <a:xfrm>
          <a:off x="3159335"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39C0AB0-B7BF-9D44-B5C4-735C5F32F467}">
      <dsp:nvSpPr>
        <dsp:cNvPr id="0" name=""/>
        <dsp:cNvSpPr/>
      </dsp:nvSpPr>
      <dsp:spPr>
        <a:xfrm>
          <a:off x="4032814"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60726A9F-4616-AC42-83C2-7E124492704D}">
      <dsp:nvSpPr>
        <dsp:cNvPr id="0" name=""/>
        <dsp:cNvSpPr/>
      </dsp:nvSpPr>
      <dsp:spPr>
        <a:xfrm>
          <a:off x="4905604"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3067BC8E-0501-6941-B697-769FAE3870DB}">
      <dsp:nvSpPr>
        <dsp:cNvPr id="0" name=""/>
        <dsp:cNvSpPr/>
      </dsp:nvSpPr>
      <dsp:spPr>
        <a:xfrm>
          <a:off x="5779084" y="4183419"/>
          <a:ext cx="1453039" cy="1149920"/>
        </a:xfrm>
        <a:prstGeom prst="chevron">
          <a:avLst>
            <a:gd name="adj" fmla="val 7061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ABBB62CC-99E7-F34B-84C8-C7FB05117EB7}">
      <dsp:nvSpPr>
        <dsp:cNvPr id="0" name=""/>
        <dsp:cNvSpPr/>
      </dsp:nvSpPr>
      <dsp:spPr>
        <a:xfrm>
          <a:off x="540276" y="4298411"/>
          <a:ext cx="6290295" cy="91993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Assigning specific task</a:t>
          </a:r>
          <a:endParaRPr lang="en-US" sz="2700" kern="1200" dirty="0"/>
        </a:p>
      </dsp:txBody>
      <dsp:txXfrm>
        <a:off x="540276" y="4298411"/>
        <a:ext cx="6290295" cy="919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965B8-D4F7-9440-9AF0-2D5CAEA2AA05}">
      <dsp:nvSpPr>
        <dsp:cNvPr id="0" name=""/>
        <dsp:cNvSpPr/>
      </dsp:nvSpPr>
      <dsp:spPr>
        <a:xfrm>
          <a:off x="1174204" y="1155918"/>
          <a:ext cx="3467754" cy="3467754"/>
        </a:xfrm>
        <a:prstGeom prst="ellipse">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36F398B-EFB0-0946-A289-4543AC40DE08}">
      <dsp:nvSpPr>
        <dsp:cNvPr id="0" name=""/>
        <dsp:cNvSpPr/>
      </dsp:nvSpPr>
      <dsp:spPr>
        <a:xfrm>
          <a:off x="1867755" y="1849469"/>
          <a:ext cx="2080652" cy="2080652"/>
        </a:xfrm>
        <a:prstGeom prst="ellipse">
          <a:avLst/>
        </a:prstGeom>
        <a:gradFill rotWithShape="0">
          <a:gsLst>
            <a:gs pos="0">
              <a:schemeClr val="accent2">
                <a:hueOff val="-661686"/>
                <a:satOff val="746"/>
                <a:lumOff val="1765"/>
                <a:alphaOff val="0"/>
                <a:satMod val="100000"/>
                <a:lumMod val="100000"/>
              </a:schemeClr>
            </a:gs>
            <a:gs pos="50000">
              <a:schemeClr val="accent2">
                <a:hueOff val="-661686"/>
                <a:satOff val="746"/>
                <a:lumOff val="1765"/>
                <a:alphaOff val="0"/>
                <a:shade val="99000"/>
                <a:satMod val="105000"/>
                <a:lumMod val="100000"/>
              </a:schemeClr>
            </a:gs>
            <a:gs pos="100000">
              <a:schemeClr val="accent2">
                <a:hueOff val="-661686"/>
                <a:satOff val="746"/>
                <a:lumOff val="1765"/>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E7FC8FF6-42A8-3741-AD09-5FFBC8805B33}">
      <dsp:nvSpPr>
        <dsp:cNvPr id="0" name=""/>
        <dsp:cNvSpPr/>
      </dsp:nvSpPr>
      <dsp:spPr>
        <a:xfrm>
          <a:off x="2561306" y="2543020"/>
          <a:ext cx="693550" cy="693550"/>
        </a:xfrm>
        <a:prstGeom prst="ellips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AA523714-D883-1142-BF4B-C66BAD7C9C61}">
      <dsp:nvSpPr>
        <dsp:cNvPr id="0" name=""/>
        <dsp:cNvSpPr/>
      </dsp:nvSpPr>
      <dsp:spPr>
        <a:xfrm>
          <a:off x="5219918" y="0"/>
          <a:ext cx="1733877" cy="1011428"/>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Supporting</a:t>
          </a:r>
          <a:endParaRPr lang="en-US" sz="2000" kern="1200" dirty="0"/>
        </a:p>
      </dsp:txBody>
      <dsp:txXfrm>
        <a:off x="5219918" y="0"/>
        <a:ext cx="1733877" cy="1011428"/>
      </dsp:txXfrm>
    </dsp:sp>
    <dsp:sp modelId="{ABBF46D3-AA17-6A4C-A3AD-9A39BF19F62E}">
      <dsp:nvSpPr>
        <dsp:cNvPr id="0" name=""/>
        <dsp:cNvSpPr/>
      </dsp:nvSpPr>
      <dsp:spPr>
        <a:xfrm>
          <a:off x="4786448" y="505714"/>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E214B6A-37B4-1A43-897F-01FE67346336}">
      <dsp:nvSpPr>
        <dsp:cNvPr id="0" name=""/>
        <dsp:cNvSpPr/>
      </dsp:nvSpPr>
      <dsp:spPr>
        <a:xfrm rot="5400000">
          <a:off x="2654646" y="759727"/>
          <a:ext cx="2383503" cy="187663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5FA2857-DD2F-4541-A627-3202DCD4AAAD}">
      <dsp:nvSpPr>
        <dsp:cNvPr id="0" name=""/>
        <dsp:cNvSpPr/>
      </dsp:nvSpPr>
      <dsp:spPr>
        <a:xfrm>
          <a:off x="5219918" y="1011428"/>
          <a:ext cx="1733877" cy="1011428"/>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Recognizing</a:t>
          </a:r>
          <a:endParaRPr lang="en-US" sz="2000" kern="1200" dirty="0"/>
        </a:p>
      </dsp:txBody>
      <dsp:txXfrm>
        <a:off x="5219918" y="1011428"/>
        <a:ext cx="1733877" cy="1011428"/>
      </dsp:txXfrm>
    </dsp:sp>
    <dsp:sp modelId="{9A75CBAA-24EE-7345-BEDA-FFD37E15EE6C}">
      <dsp:nvSpPr>
        <dsp:cNvPr id="0" name=""/>
        <dsp:cNvSpPr/>
      </dsp:nvSpPr>
      <dsp:spPr>
        <a:xfrm>
          <a:off x="4786448" y="1517142"/>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561B405-FC99-C146-B540-1800EFAF22F5}">
      <dsp:nvSpPr>
        <dsp:cNvPr id="0" name=""/>
        <dsp:cNvSpPr/>
      </dsp:nvSpPr>
      <dsp:spPr>
        <a:xfrm rot="5400000">
          <a:off x="3166256" y="1755377"/>
          <a:ext cx="1857329" cy="137958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557D14F-B71C-D64D-9392-9988A96CC4C9}">
      <dsp:nvSpPr>
        <dsp:cNvPr id="0" name=""/>
        <dsp:cNvSpPr/>
      </dsp:nvSpPr>
      <dsp:spPr>
        <a:xfrm>
          <a:off x="5219918" y="2022856"/>
          <a:ext cx="1733877" cy="1011428"/>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Developing</a:t>
          </a:r>
          <a:endParaRPr lang="en-US" sz="2000" kern="1200" dirty="0"/>
        </a:p>
      </dsp:txBody>
      <dsp:txXfrm>
        <a:off x="5219918" y="2022856"/>
        <a:ext cx="1733877" cy="1011428"/>
      </dsp:txXfrm>
    </dsp:sp>
    <dsp:sp modelId="{87F07524-E28F-EB4E-BCDA-53C4C1DB86B2}">
      <dsp:nvSpPr>
        <dsp:cNvPr id="0" name=""/>
        <dsp:cNvSpPr/>
      </dsp:nvSpPr>
      <dsp:spPr>
        <a:xfrm>
          <a:off x="4786448" y="2528571"/>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25376E6-7D84-BD48-8570-24BD6F0657FC}">
      <dsp:nvSpPr>
        <dsp:cNvPr id="0" name=""/>
        <dsp:cNvSpPr/>
      </dsp:nvSpPr>
      <dsp:spPr>
        <a:xfrm rot="5400000">
          <a:off x="3678501" y="2750218"/>
          <a:ext cx="1326994" cy="88254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5F9A-1E04-024F-BE65-6DAFF1AF45D3}">
      <dsp:nvSpPr>
        <dsp:cNvPr id="0" name=""/>
        <dsp:cNvSpPr/>
      </dsp:nvSpPr>
      <dsp:spPr>
        <a:xfrm>
          <a:off x="0" y="11363"/>
          <a:ext cx="10058399" cy="105534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Consideration</a:t>
          </a:r>
          <a:endParaRPr lang="en-US" sz="4400" kern="1200" dirty="0"/>
        </a:p>
      </dsp:txBody>
      <dsp:txXfrm>
        <a:off x="51517" y="62880"/>
        <a:ext cx="9955365" cy="952306"/>
      </dsp:txXfrm>
    </dsp:sp>
    <dsp:sp modelId="{A147BCA7-A5C7-8042-ACA3-48517AD864A0}">
      <dsp:nvSpPr>
        <dsp:cNvPr id="0" name=""/>
        <dsp:cNvSpPr/>
      </dsp:nvSpPr>
      <dsp:spPr>
        <a:xfrm>
          <a:off x="0" y="1066703"/>
          <a:ext cx="10058399"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0" kern="1200" dirty="0" smtClean="0"/>
            <a:t>leader concern for people and interpersonal relationships </a:t>
          </a:r>
          <a:endParaRPr lang="en-US" sz="3400" kern="1200" dirty="0"/>
        </a:p>
      </dsp:txBody>
      <dsp:txXfrm>
        <a:off x="0" y="1066703"/>
        <a:ext cx="10058399" cy="1070190"/>
      </dsp:txXfrm>
    </dsp:sp>
    <dsp:sp modelId="{4CE18F77-6AE0-9F44-BF7E-F4F98E046948}">
      <dsp:nvSpPr>
        <dsp:cNvPr id="0" name=""/>
        <dsp:cNvSpPr/>
      </dsp:nvSpPr>
      <dsp:spPr>
        <a:xfrm>
          <a:off x="0" y="2136893"/>
          <a:ext cx="10058399" cy="105534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Initiating Structure</a:t>
          </a:r>
          <a:endParaRPr lang="en-US" sz="4400" kern="1200" dirty="0"/>
        </a:p>
      </dsp:txBody>
      <dsp:txXfrm>
        <a:off x="51517" y="2188410"/>
        <a:ext cx="9955365" cy="952306"/>
      </dsp:txXfrm>
    </dsp:sp>
    <dsp:sp modelId="{1AFB8384-22AB-D041-B396-889E56B061D9}">
      <dsp:nvSpPr>
        <dsp:cNvPr id="0" name=""/>
        <dsp:cNvSpPr/>
      </dsp:nvSpPr>
      <dsp:spPr>
        <a:xfrm>
          <a:off x="0" y="3192233"/>
          <a:ext cx="10058399"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0" kern="1200" dirty="0" smtClean="0"/>
            <a:t>concern </a:t>
          </a:r>
          <a:r>
            <a:rPr lang="en-US" sz="3400" b="0" kern="1200" smtClean="0"/>
            <a:t>for accomplishing </a:t>
          </a:r>
          <a:r>
            <a:rPr lang="en-US" sz="3400" b="0" kern="1200" dirty="0" smtClean="0"/>
            <a:t>the task</a:t>
          </a:r>
          <a:endParaRPr lang="en-US" sz="3400" kern="1200" dirty="0"/>
        </a:p>
      </dsp:txBody>
      <dsp:txXfrm>
        <a:off x="0" y="3192233"/>
        <a:ext cx="10058399" cy="72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D4394-9BC0-4B4F-95C1-A65DE81241F8}">
      <dsp:nvSpPr>
        <dsp:cNvPr id="0" name=""/>
        <dsp:cNvSpPr/>
      </dsp:nvSpPr>
      <dsp:spPr>
        <a:xfrm>
          <a:off x="187946" y="2532468"/>
          <a:ext cx="2725180" cy="89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b="1" kern="1200" dirty="0" smtClean="0"/>
            <a:t>RESULT</a:t>
          </a:r>
          <a:endParaRPr lang="en-US" sz="5500" b="1" kern="1200" dirty="0"/>
        </a:p>
      </dsp:txBody>
      <dsp:txXfrm>
        <a:off x="187946" y="2532468"/>
        <a:ext cx="2725180" cy="898070"/>
      </dsp:txXfrm>
    </dsp:sp>
    <dsp:sp modelId="{00E8849E-3AC8-E145-8AE0-2DC7A5356618}">
      <dsp:nvSpPr>
        <dsp:cNvPr id="0" name=""/>
        <dsp:cNvSpPr/>
      </dsp:nvSpPr>
      <dsp:spPr>
        <a:xfrm>
          <a:off x="184849" y="2259331"/>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7B8AE77-8FA6-0840-8381-42BC0860E28A}">
      <dsp:nvSpPr>
        <dsp:cNvPr id="0" name=""/>
        <dsp:cNvSpPr/>
      </dsp:nvSpPr>
      <dsp:spPr>
        <a:xfrm>
          <a:off x="336592" y="1955845"/>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7F517CEB-F4BB-274C-B81B-F83258144392}">
      <dsp:nvSpPr>
        <dsp:cNvPr id="0" name=""/>
        <dsp:cNvSpPr/>
      </dsp:nvSpPr>
      <dsp:spPr>
        <a:xfrm>
          <a:off x="700776" y="2016542"/>
          <a:ext cx="340647" cy="34064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434543DA-ACAD-2A42-820C-8185CF42A41C}">
      <dsp:nvSpPr>
        <dsp:cNvPr id="0" name=""/>
        <dsp:cNvSpPr/>
      </dsp:nvSpPr>
      <dsp:spPr>
        <a:xfrm>
          <a:off x="1004262" y="1682707"/>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22A3C9F-B72F-CA47-90E2-B6138A974B9D}">
      <dsp:nvSpPr>
        <dsp:cNvPr id="0" name=""/>
        <dsp:cNvSpPr/>
      </dsp:nvSpPr>
      <dsp:spPr>
        <a:xfrm>
          <a:off x="1398793" y="1561313"/>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508E28A-3933-7744-9D02-C419AF78A7F5}">
      <dsp:nvSpPr>
        <dsp:cNvPr id="0" name=""/>
        <dsp:cNvSpPr/>
      </dsp:nvSpPr>
      <dsp:spPr>
        <a:xfrm>
          <a:off x="1884371" y="1773753"/>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EAE6F512-FF2B-F344-BD2D-D0C6E330F23B}">
      <dsp:nvSpPr>
        <dsp:cNvPr id="0" name=""/>
        <dsp:cNvSpPr/>
      </dsp:nvSpPr>
      <dsp:spPr>
        <a:xfrm>
          <a:off x="2187857" y="1925496"/>
          <a:ext cx="340647" cy="34064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78E1299-1923-254F-A72F-7F5164F53AB3}">
      <dsp:nvSpPr>
        <dsp:cNvPr id="0" name=""/>
        <dsp:cNvSpPr/>
      </dsp:nvSpPr>
      <dsp:spPr>
        <a:xfrm>
          <a:off x="2612737" y="2259331"/>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D0E5D56-DB51-EF43-964C-88BF403ADE04}">
      <dsp:nvSpPr>
        <dsp:cNvPr id="0" name=""/>
        <dsp:cNvSpPr/>
      </dsp:nvSpPr>
      <dsp:spPr>
        <a:xfrm>
          <a:off x="2794829" y="2593165"/>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6A12631-A843-1F48-BA42-DF7A39690C5D}">
      <dsp:nvSpPr>
        <dsp:cNvPr id="0" name=""/>
        <dsp:cNvSpPr/>
      </dsp:nvSpPr>
      <dsp:spPr>
        <a:xfrm>
          <a:off x="1216702" y="1955845"/>
          <a:ext cx="557423" cy="557423"/>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71778AC-CF8E-6641-8FA0-8B33B4812B13}">
      <dsp:nvSpPr>
        <dsp:cNvPr id="0" name=""/>
        <dsp:cNvSpPr/>
      </dsp:nvSpPr>
      <dsp:spPr>
        <a:xfrm>
          <a:off x="33106" y="3109092"/>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59A60DB-230A-E242-A5C8-E630A05D3C5F}">
      <dsp:nvSpPr>
        <dsp:cNvPr id="0" name=""/>
        <dsp:cNvSpPr/>
      </dsp:nvSpPr>
      <dsp:spPr>
        <a:xfrm>
          <a:off x="215198" y="3382229"/>
          <a:ext cx="340647" cy="34064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28C7236-6672-F246-941E-7E882EABEA5D}">
      <dsp:nvSpPr>
        <dsp:cNvPr id="0" name=""/>
        <dsp:cNvSpPr/>
      </dsp:nvSpPr>
      <dsp:spPr>
        <a:xfrm>
          <a:off x="670427" y="3625018"/>
          <a:ext cx="495487" cy="49548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4DE4AA8-B053-1E48-9CBE-3B1EF960899B}">
      <dsp:nvSpPr>
        <dsp:cNvPr id="0" name=""/>
        <dsp:cNvSpPr/>
      </dsp:nvSpPr>
      <dsp:spPr>
        <a:xfrm>
          <a:off x="1307748" y="4019550"/>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97FC50B2-191E-0446-AAD3-4C9E52BED310}">
      <dsp:nvSpPr>
        <dsp:cNvPr id="0" name=""/>
        <dsp:cNvSpPr/>
      </dsp:nvSpPr>
      <dsp:spPr>
        <a:xfrm>
          <a:off x="1429142" y="3625018"/>
          <a:ext cx="340647" cy="34064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65CF9F9-B800-D443-A4DA-B264B41B01B2}">
      <dsp:nvSpPr>
        <dsp:cNvPr id="0" name=""/>
        <dsp:cNvSpPr/>
      </dsp:nvSpPr>
      <dsp:spPr>
        <a:xfrm>
          <a:off x="1732628" y="4049898"/>
          <a:ext cx="216775" cy="216775"/>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965C59C-D0DF-5B44-8D3B-8AE39D92ED8D}">
      <dsp:nvSpPr>
        <dsp:cNvPr id="0" name=""/>
        <dsp:cNvSpPr/>
      </dsp:nvSpPr>
      <dsp:spPr>
        <a:xfrm>
          <a:off x="2005765" y="3564321"/>
          <a:ext cx="495487" cy="49548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60118F4-2A5E-BC48-B584-BD2AE2A17FEC}">
      <dsp:nvSpPr>
        <dsp:cNvPr id="0" name=""/>
        <dsp:cNvSpPr/>
      </dsp:nvSpPr>
      <dsp:spPr>
        <a:xfrm>
          <a:off x="2673435" y="3442926"/>
          <a:ext cx="340647" cy="340647"/>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BEF3C78-66A1-9B4C-9337-659AAA5BD97B}">
      <dsp:nvSpPr>
        <dsp:cNvPr id="0" name=""/>
        <dsp:cNvSpPr/>
      </dsp:nvSpPr>
      <dsp:spPr>
        <a:xfrm>
          <a:off x="3014082" y="2016037"/>
          <a:ext cx="1000433" cy="1909936"/>
        </a:xfrm>
        <a:prstGeom prst="chevron">
          <a:avLst>
            <a:gd name="adj" fmla="val 62310"/>
          </a:avLst>
        </a:prstGeom>
        <a:gradFill rotWithShape="0">
          <a:gsLst>
            <a:gs pos="0">
              <a:schemeClr val="accent1">
                <a:tint val="60000"/>
                <a:hueOff val="0"/>
                <a:satOff val="0"/>
                <a:lumOff val="0"/>
                <a:alphaOff val="0"/>
                <a:satMod val="100000"/>
                <a:lumMod val="100000"/>
              </a:schemeClr>
            </a:gs>
            <a:gs pos="50000">
              <a:schemeClr val="accent1">
                <a:tint val="60000"/>
                <a:hueOff val="0"/>
                <a:satOff val="0"/>
                <a:lumOff val="0"/>
                <a:alphaOff val="0"/>
                <a:shade val="99000"/>
                <a:satMod val="105000"/>
                <a:lumMod val="100000"/>
              </a:schemeClr>
            </a:gs>
            <a:gs pos="100000">
              <a:schemeClr val="accent1">
                <a:tint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991F6F6-48B4-BB45-BCE1-D3911CB61389}">
      <dsp:nvSpPr>
        <dsp:cNvPr id="0" name=""/>
        <dsp:cNvSpPr/>
      </dsp:nvSpPr>
      <dsp:spPr>
        <a:xfrm>
          <a:off x="3832618" y="2016037"/>
          <a:ext cx="1000433" cy="1909936"/>
        </a:xfrm>
        <a:prstGeom prst="chevron">
          <a:avLst>
            <a:gd name="adj" fmla="val 62310"/>
          </a:avLst>
        </a:prstGeom>
        <a:gradFill rotWithShape="0">
          <a:gsLst>
            <a:gs pos="0">
              <a:schemeClr val="accent1">
                <a:tint val="60000"/>
                <a:hueOff val="0"/>
                <a:satOff val="0"/>
                <a:lumOff val="0"/>
                <a:alphaOff val="0"/>
                <a:satMod val="100000"/>
                <a:lumMod val="100000"/>
              </a:schemeClr>
            </a:gs>
            <a:gs pos="50000">
              <a:schemeClr val="accent1">
                <a:tint val="60000"/>
                <a:hueOff val="0"/>
                <a:satOff val="0"/>
                <a:lumOff val="0"/>
                <a:alphaOff val="0"/>
                <a:shade val="99000"/>
                <a:satMod val="105000"/>
                <a:lumMod val="100000"/>
              </a:schemeClr>
            </a:gs>
            <a:gs pos="100000">
              <a:schemeClr val="accent1">
                <a:tint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507E016-5A09-8548-91DA-38663E74E581}">
      <dsp:nvSpPr>
        <dsp:cNvPr id="0" name=""/>
        <dsp:cNvSpPr/>
      </dsp:nvSpPr>
      <dsp:spPr>
        <a:xfrm>
          <a:off x="4866159" y="1858196"/>
          <a:ext cx="5192240" cy="2319186"/>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1"/>
              </a:solidFill>
            </a:rPr>
            <a:t>A</a:t>
          </a:r>
          <a:r>
            <a:rPr lang="en-US" sz="2500" b="1" kern="1200" baseline="0" dirty="0" smtClean="0">
              <a:solidFill>
                <a:schemeClr val="bg1"/>
              </a:solidFill>
            </a:rPr>
            <a:t> </a:t>
          </a:r>
          <a:r>
            <a:rPr lang="en-US" sz="2500" b="1" kern="1200" dirty="0" smtClean="0">
              <a:solidFill>
                <a:srgbClr val="FF0000"/>
              </a:solidFill>
            </a:rPr>
            <a:t>positive </a:t>
          </a:r>
          <a:r>
            <a:rPr lang="en-US" sz="2500" b="1" kern="1200" dirty="0" smtClean="0"/>
            <a:t>relationship between consideration and subordinate satisfaction </a:t>
          </a:r>
          <a:endParaRPr lang="en-US" sz="2500" b="1" kern="1200" dirty="0"/>
        </a:p>
      </dsp:txBody>
      <dsp:txXfrm>
        <a:off x="5626545" y="2197833"/>
        <a:ext cx="3671468" cy="1639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03A9F-0A59-E349-87C5-F2E0303E8F72}">
      <dsp:nvSpPr>
        <dsp:cNvPr id="0" name=""/>
        <dsp:cNvSpPr/>
      </dsp:nvSpPr>
      <dsp:spPr>
        <a:xfrm>
          <a:off x="3820511" y="2166730"/>
          <a:ext cx="540122" cy="1029196"/>
        </a:xfrm>
        <a:custGeom>
          <a:avLst/>
          <a:gdLst/>
          <a:ahLst/>
          <a:cxnLst/>
          <a:rect l="0" t="0" r="0" b="0"/>
          <a:pathLst>
            <a:path>
              <a:moveTo>
                <a:pt x="0" y="0"/>
              </a:moveTo>
              <a:lnTo>
                <a:pt x="270061" y="0"/>
              </a:lnTo>
              <a:lnTo>
                <a:pt x="270061" y="1029196"/>
              </a:lnTo>
              <a:lnTo>
                <a:pt x="540122" y="102919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1514" y="2652271"/>
        <a:ext cx="58115" cy="58115"/>
      </dsp:txXfrm>
    </dsp:sp>
    <dsp:sp modelId="{896C452E-D048-DB4B-8286-2FE7ECF7B7BB}">
      <dsp:nvSpPr>
        <dsp:cNvPr id="0" name=""/>
        <dsp:cNvSpPr/>
      </dsp:nvSpPr>
      <dsp:spPr>
        <a:xfrm>
          <a:off x="3820511" y="2121010"/>
          <a:ext cx="540122" cy="91440"/>
        </a:xfrm>
        <a:custGeom>
          <a:avLst/>
          <a:gdLst/>
          <a:ahLst/>
          <a:cxnLst/>
          <a:rect l="0" t="0" r="0" b="0"/>
          <a:pathLst>
            <a:path>
              <a:moveTo>
                <a:pt x="0" y="45720"/>
              </a:moveTo>
              <a:lnTo>
                <a:pt x="540122" y="45720"/>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7069" y="2153227"/>
        <a:ext cx="27006" cy="27006"/>
      </dsp:txXfrm>
    </dsp:sp>
    <dsp:sp modelId="{5EE9A7B9-3BD1-864A-952B-528F85634DEF}">
      <dsp:nvSpPr>
        <dsp:cNvPr id="0" name=""/>
        <dsp:cNvSpPr/>
      </dsp:nvSpPr>
      <dsp:spPr>
        <a:xfrm>
          <a:off x="3820511" y="1137533"/>
          <a:ext cx="540122" cy="1029196"/>
        </a:xfrm>
        <a:custGeom>
          <a:avLst/>
          <a:gdLst/>
          <a:ahLst/>
          <a:cxnLst/>
          <a:rect l="0" t="0" r="0" b="0"/>
          <a:pathLst>
            <a:path>
              <a:moveTo>
                <a:pt x="0" y="1029196"/>
              </a:moveTo>
              <a:lnTo>
                <a:pt x="270061" y="1029196"/>
              </a:lnTo>
              <a:lnTo>
                <a:pt x="270061" y="0"/>
              </a:lnTo>
              <a:lnTo>
                <a:pt x="540122" y="0"/>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1514" y="1623074"/>
        <a:ext cx="58115" cy="58115"/>
      </dsp:txXfrm>
    </dsp:sp>
    <dsp:sp modelId="{6DEE865F-ACB7-E642-A789-22FB4CDC8D4B}">
      <dsp:nvSpPr>
        <dsp:cNvPr id="0" name=""/>
        <dsp:cNvSpPr/>
      </dsp:nvSpPr>
      <dsp:spPr>
        <a:xfrm rot="16200000">
          <a:off x="1242101" y="1755051"/>
          <a:ext cx="4333461" cy="82335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The research found 3</a:t>
          </a:r>
          <a:r>
            <a:rPr lang="en-US" sz="2600" b="1" kern="1200" baseline="0" dirty="0" smtClean="0"/>
            <a:t> types of </a:t>
          </a:r>
          <a:r>
            <a:rPr lang="en-US" sz="2600" b="1" kern="1200" baseline="0" dirty="0" err="1" smtClean="0"/>
            <a:t>leadeship</a:t>
          </a:r>
          <a:r>
            <a:rPr lang="en-US" sz="2600" b="1" kern="1200" baseline="0" dirty="0" smtClean="0"/>
            <a:t> behavior</a:t>
          </a:r>
          <a:endParaRPr lang="en-US" sz="2600" b="1" kern="1200" dirty="0"/>
        </a:p>
      </dsp:txBody>
      <dsp:txXfrm>
        <a:off x="1242101" y="1755051"/>
        <a:ext cx="4333461" cy="823357"/>
      </dsp:txXfrm>
    </dsp:sp>
    <dsp:sp modelId="{D591D2FA-60D3-BF43-9B5B-E1E4CFBB97B1}">
      <dsp:nvSpPr>
        <dsp:cNvPr id="0" name=""/>
        <dsp:cNvSpPr/>
      </dsp:nvSpPr>
      <dsp:spPr>
        <a:xfrm>
          <a:off x="4360633" y="725854"/>
          <a:ext cx="2700612" cy="82335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Task-oriented</a:t>
          </a:r>
          <a:r>
            <a:rPr lang="en-US" sz="2400" b="1" kern="1200" baseline="0" dirty="0" smtClean="0"/>
            <a:t> behavior</a:t>
          </a:r>
          <a:endParaRPr lang="en-US" sz="2400" b="1" kern="1200" dirty="0"/>
        </a:p>
      </dsp:txBody>
      <dsp:txXfrm>
        <a:off x="4360633" y="725854"/>
        <a:ext cx="2700612" cy="823357"/>
      </dsp:txXfrm>
    </dsp:sp>
    <dsp:sp modelId="{49F4AB3F-820E-C240-A63C-5EFA3E207A47}">
      <dsp:nvSpPr>
        <dsp:cNvPr id="0" name=""/>
        <dsp:cNvSpPr/>
      </dsp:nvSpPr>
      <dsp:spPr>
        <a:xfrm>
          <a:off x="4360633" y="1755051"/>
          <a:ext cx="2700612" cy="82335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Relationship-oriented behavior</a:t>
          </a:r>
          <a:endParaRPr lang="en-US" sz="2400" b="1" kern="1200" dirty="0"/>
        </a:p>
      </dsp:txBody>
      <dsp:txXfrm>
        <a:off x="4360633" y="1755051"/>
        <a:ext cx="2700612" cy="823357"/>
      </dsp:txXfrm>
    </dsp:sp>
    <dsp:sp modelId="{5536296B-B9CB-B344-B3A5-4BFFD6CAA0F5}">
      <dsp:nvSpPr>
        <dsp:cNvPr id="0" name=""/>
        <dsp:cNvSpPr/>
      </dsp:nvSpPr>
      <dsp:spPr>
        <a:xfrm>
          <a:off x="4360633" y="2784248"/>
          <a:ext cx="2700612" cy="82335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Participative leadership</a:t>
          </a:r>
          <a:endParaRPr lang="en-US" sz="2400" b="1" kern="1200" dirty="0"/>
        </a:p>
      </dsp:txBody>
      <dsp:txXfrm>
        <a:off x="4360633" y="2784248"/>
        <a:ext cx="2700612" cy="823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DCCEC-E1A0-3C41-A50E-3CEE471A5C94}">
      <dsp:nvSpPr>
        <dsp:cNvPr id="0" name=""/>
        <dsp:cNvSpPr/>
      </dsp:nvSpPr>
      <dsp:spPr>
        <a:xfrm>
          <a:off x="1793239" y="178638"/>
          <a:ext cx="3920963" cy="392087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increases in relations-oriented leadership behavior usually resulted in higher subordinate satisfaction and productivity</a:t>
          </a:r>
          <a:endParaRPr lang="en-US" sz="2300" kern="1200" dirty="0"/>
        </a:p>
      </dsp:txBody>
      <dsp:txXfrm>
        <a:off x="2367451" y="752837"/>
        <a:ext cx="2772539" cy="2772480"/>
      </dsp:txXfrm>
    </dsp:sp>
    <dsp:sp modelId="{693E07C1-8F62-8246-A02F-868DE17A73DB}">
      <dsp:nvSpPr>
        <dsp:cNvPr id="0" name=""/>
        <dsp:cNvSpPr/>
      </dsp:nvSpPr>
      <dsp:spPr>
        <a:xfrm>
          <a:off x="4030456" y="0"/>
          <a:ext cx="436067" cy="436060"/>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931AA02-9B78-7944-A820-90CF027FC8DA}">
      <dsp:nvSpPr>
        <dsp:cNvPr id="0" name=""/>
        <dsp:cNvSpPr/>
      </dsp:nvSpPr>
      <dsp:spPr>
        <a:xfrm>
          <a:off x="2997894" y="3808199"/>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46C7082-C857-B24B-A238-A505E204E152}">
      <dsp:nvSpPr>
        <dsp:cNvPr id="0" name=""/>
        <dsp:cNvSpPr/>
      </dsp:nvSpPr>
      <dsp:spPr>
        <a:xfrm>
          <a:off x="5966509" y="1769892"/>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EA153A3-1D4D-CD43-A172-06D3167246AE}">
      <dsp:nvSpPr>
        <dsp:cNvPr id="0" name=""/>
        <dsp:cNvSpPr/>
      </dsp:nvSpPr>
      <dsp:spPr>
        <a:xfrm>
          <a:off x="4455585" y="4144405"/>
          <a:ext cx="436067" cy="436060"/>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7C47E62C-9B6D-294F-B35C-722F04E2E862}">
      <dsp:nvSpPr>
        <dsp:cNvPr id="0" name=""/>
        <dsp:cNvSpPr/>
      </dsp:nvSpPr>
      <dsp:spPr>
        <a:xfrm>
          <a:off x="3087587" y="450396"/>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ACE2D75F-E160-0642-A9AB-FAF1B1BA5912}">
      <dsp:nvSpPr>
        <dsp:cNvPr id="0" name=""/>
        <dsp:cNvSpPr/>
      </dsp:nvSpPr>
      <dsp:spPr>
        <a:xfrm>
          <a:off x="2092215" y="2427646"/>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9272974-8473-FF47-948F-1F4636A2EF40}">
      <dsp:nvSpPr>
        <dsp:cNvPr id="0" name=""/>
        <dsp:cNvSpPr/>
      </dsp:nvSpPr>
      <dsp:spPr>
        <a:xfrm>
          <a:off x="568166" y="886320"/>
          <a:ext cx="1594053" cy="1593544"/>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801610" y="1119689"/>
        <a:ext cx="1127165" cy="1126806"/>
      </dsp:txXfrm>
    </dsp:sp>
    <dsp:sp modelId="{8E6D1664-B23E-5A46-B187-440B3CC1451A}">
      <dsp:nvSpPr>
        <dsp:cNvPr id="0" name=""/>
        <dsp:cNvSpPr/>
      </dsp:nvSpPr>
      <dsp:spPr>
        <a:xfrm>
          <a:off x="3589284" y="345630"/>
          <a:ext cx="436067" cy="436060"/>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9C05F14-B149-214D-969F-6590A8A7CB53}">
      <dsp:nvSpPr>
        <dsp:cNvPr id="0" name=""/>
        <dsp:cNvSpPr/>
      </dsp:nvSpPr>
      <dsp:spPr>
        <a:xfrm>
          <a:off x="717654" y="2947071"/>
          <a:ext cx="788276" cy="78829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10249F4-9AF3-3F44-AC97-F1ADA21B1DBE}">
      <dsp:nvSpPr>
        <dsp:cNvPr id="0" name=""/>
        <dsp:cNvSpPr/>
      </dsp:nvSpPr>
      <dsp:spPr>
        <a:xfrm>
          <a:off x="6115997" y="136497"/>
          <a:ext cx="1594053" cy="1593544"/>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6349441" y="369866"/>
        <a:ext cx="1127165" cy="1126806"/>
      </dsp:txXfrm>
    </dsp:sp>
    <dsp:sp modelId="{E97A0162-3592-FF47-A987-23443C465CF8}">
      <dsp:nvSpPr>
        <dsp:cNvPr id="0" name=""/>
        <dsp:cNvSpPr/>
      </dsp:nvSpPr>
      <dsp:spPr>
        <a:xfrm>
          <a:off x="5405017" y="1236725"/>
          <a:ext cx="436067" cy="436060"/>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8A858C53-9BD1-1B4C-809D-5F54925ED5C9}">
      <dsp:nvSpPr>
        <dsp:cNvPr id="0" name=""/>
        <dsp:cNvSpPr/>
      </dsp:nvSpPr>
      <dsp:spPr>
        <a:xfrm>
          <a:off x="417949" y="3885151"/>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32813A5-5FA1-8A41-B5C4-3E6A6D3259BB}">
      <dsp:nvSpPr>
        <dsp:cNvPr id="0" name=""/>
        <dsp:cNvSpPr/>
      </dsp:nvSpPr>
      <dsp:spPr>
        <a:xfrm>
          <a:off x="3566678" y="3520019"/>
          <a:ext cx="315748" cy="316052"/>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C1088-A2A8-844D-AF86-C70785633FA9}">
      <dsp:nvSpPr>
        <dsp:cNvPr id="0" name=""/>
        <dsp:cNvSpPr/>
      </dsp:nvSpPr>
      <dsp:spPr>
        <a:xfrm>
          <a:off x="-5265854" y="-806496"/>
          <a:ext cx="6270532" cy="6270532"/>
        </a:xfrm>
        <a:prstGeom prst="blockArc">
          <a:avLst>
            <a:gd name="adj1" fmla="val 18900000"/>
            <a:gd name="adj2" fmla="val 2700000"/>
            <a:gd name="adj3" fmla="val 344"/>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C6CB0-1EC8-3A4B-8EE1-D813BC4747DA}">
      <dsp:nvSpPr>
        <dsp:cNvPr id="0" name=""/>
        <dsp:cNvSpPr/>
      </dsp:nvSpPr>
      <dsp:spPr>
        <a:xfrm>
          <a:off x="439384" y="291003"/>
          <a:ext cx="9554454" cy="582378"/>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63"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t>Planning, coordinating, and organizing operations </a:t>
          </a:r>
          <a:endParaRPr lang="en-US" sz="2200" b="1" kern="1200" dirty="0"/>
        </a:p>
      </dsp:txBody>
      <dsp:txXfrm>
        <a:off x="439384" y="291003"/>
        <a:ext cx="9554454" cy="582378"/>
      </dsp:txXfrm>
    </dsp:sp>
    <dsp:sp modelId="{EDBC7631-2377-8A49-8A78-114B8CF097F7}">
      <dsp:nvSpPr>
        <dsp:cNvPr id="0" name=""/>
        <dsp:cNvSpPr/>
      </dsp:nvSpPr>
      <dsp:spPr>
        <a:xfrm>
          <a:off x="75398" y="218205"/>
          <a:ext cx="727973" cy="727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1A36C6-C413-4F41-8C23-27C0194EE46C}">
      <dsp:nvSpPr>
        <dsp:cNvPr id="0" name=""/>
        <dsp:cNvSpPr/>
      </dsp:nvSpPr>
      <dsp:spPr>
        <a:xfrm>
          <a:off x="856700" y="1164291"/>
          <a:ext cx="9137138" cy="582378"/>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63"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t>Supervising</a:t>
          </a:r>
          <a:r>
            <a:rPr lang="en-US" sz="2000" b="1" kern="1200" dirty="0" smtClean="0"/>
            <a:t> subordinates (directing, instructing, monitoring performance) </a:t>
          </a:r>
          <a:endParaRPr lang="en-US" sz="2000" b="1" kern="1200" dirty="0"/>
        </a:p>
      </dsp:txBody>
      <dsp:txXfrm>
        <a:off x="856700" y="1164291"/>
        <a:ext cx="9137138" cy="582378"/>
      </dsp:txXfrm>
    </dsp:sp>
    <dsp:sp modelId="{82FBCB65-6FE6-0542-8645-63CC1DF9494C}">
      <dsp:nvSpPr>
        <dsp:cNvPr id="0" name=""/>
        <dsp:cNvSpPr/>
      </dsp:nvSpPr>
      <dsp:spPr>
        <a:xfrm>
          <a:off x="492713" y="1091494"/>
          <a:ext cx="727973" cy="727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0B591C-FFB4-A445-9906-89CF6B1A6CEE}">
      <dsp:nvSpPr>
        <dsp:cNvPr id="0" name=""/>
        <dsp:cNvSpPr/>
      </dsp:nvSpPr>
      <dsp:spPr>
        <a:xfrm>
          <a:off x="984782" y="2037580"/>
          <a:ext cx="9009056" cy="582378"/>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63"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t>Establishing and maintaining good relations with subordinates </a:t>
          </a:r>
          <a:endParaRPr lang="en-US" sz="2200" b="1" kern="1200" dirty="0"/>
        </a:p>
      </dsp:txBody>
      <dsp:txXfrm>
        <a:off x="984782" y="2037580"/>
        <a:ext cx="9009056" cy="582378"/>
      </dsp:txXfrm>
    </dsp:sp>
    <dsp:sp modelId="{1EEB847D-380E-2D49-A424-FD575739A5E9}">
      <dsp:nvSpPr>
        <dsp:cNvPr id="0" name=""/>
        <dsp:cNvSpPr/>
      </dsp:nvSpPr>
      <dsp:spPr>
        <a:xfrm>
          <a:off x="620795" y="1964782"/>
          <a:ext cx="727973" cy="727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135368-ED59-4F48-809D-9F78C1FE7708}">
      <dsp:nvSpPr>
        <dsp:cNvPr id="0" name=""/>
        <dsp:cNvSpPr/>
      </dsp:nvSpPr>
      <dsp:spPr>
        <a:xfrm>
          <a:off x="856700" y="2910868"/>
          <a:ext cx="9137138" cy="582378"/>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63" tIns="50800" rIns="50800" bIns="50800" numCol="1" spcCol="1270" anchor="ctr" anchorCtr="0">
          <a:noAutofit/>
        </a:bodyPr>
        <a:lstStyle/>
        <a:p>
          <a:pPr lvl="0" algn="l" defTabSz="889000">
            <a:lnSpc>
              <a:spcPct val="90000"/>
            </a:lnSpc>
            <a:spcBef>
              <a:spcPct val="0"/>
            </a:spcBef>
            <a:spcAft>
              <a:spcPct val="35000"/>
            </a:spcAft>
          </a:pPr>
          <a:r>
            <a:rPr lang="en-US" sz="2000" b="1" kern="1200" smtClean="0"/>
            <a:t>Establishing and maintaining good relations with superiors, peers, and outsiders </a:t>
          </a:r>
          <a:endParaRPr lang="en-US" sz="2000" b="1" kern="1200"/>
        </a:p>
      </dsp:txBody>
      <dsp:txXfrm>
        <a:off x="856700" y="2910868"/>
        <a:ext cx="9137138" cy="582378"/>
      </dsp:txXfrm>
    </dsp:sp>
    <dsp:sp modelId="{B7CA6EFA-A4C5-B34A-9D86-E9357A1757B4}">
      <dsp:nvSpPr>
        <dsp:cNvPr id="0" name=""/>
        <dsp:cNvSpPr/>
      </dsp:nvSpPr>
      <dsp:spPr>
        <a:xfrm>
          <a:off x="492713" y="2838071"/>
          <a:ext cx="727973" cy="727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3DCF29-C571-DF4E-A0F5-9C476E7D90FF}">
      <dsp:nvSpPr>
        <dsp:cNvPr id="0" name=""/>
        <dsp:cNvSpPr/>
      </dsp:nvSpPr>
      <dsp:spPr>
        <a:xfrm>
          <a:off x="439384" y="3784157"/>
          <a:ext cx="9554454" cy="582378"/>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63"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Assuming responsibility for observing organizational policies, carrying out required duties, and making necessary decisions </a:t>
          </a:r>
          <a:endParaRPr lang="en-US" sz="2000" b="1" kern="1200" dirty="0"/>
        </a:p>
      </dsp:txBody>
      <dsp:txXfrm>
        <a:off x="439384" y="3784157"/>
        <a:ext cx="9554454" cy="582378"/>
      </dsp:txXfrm>
    </dsp:sp>
    <dsp:sp modelId="{0E2D49F8-795B-FA4C-AA8C-D5D75E7753E4}">
      <dsp:nvSpPr>
        <dsp:cNvPr id="0" name=""/>
        <dsp:cNvSpPr/>
      </dsp:nvSpPr>
      <dsp:spPr>
        <a:xfrm>
          <a:off x="75398" y="3711359"/>
          <a:ext cx="727973" cy="72797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E7450-8056-3F47-85D7-CF58526551A3}">
      <dsp:nvSpPr>
        <dsp:cNvPr id="0" name=""/>
        <dsp:cNvSpPr/>
      </dsp:nvSpPr>
      <dsp:spPr>
        <a:xfrm>
          <a:off x="3863687" y="2837479"/>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82B7F9E3-7A0C-C749-98E5-6FF0A79671DC}">
      <dsp:nvSpPr>
        <dsp:cNvPr id="0" name=""/>
        <dsp:cNvSpPr/>
      </dsp:nvSpPr>
      <dsp:spPr>
        <a:xfrm>
          <a:off x="3752734" y="3015287"/>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7D3CE4BD-4AC3-E14C-BBC0-E2BB837D363A}">
      <dsp:nvSpPr>
        <dsp:cNvPr id="0" name=""/>
        <dsp:cNvSpPr/>
      </dsp:nvSpPr>
      <dsp:spPr>
        <a:xfrm>
          <a:off x="3620503" y="3169230"/>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31EE08E-FB38-BC47-BD22-DA1AE4B4E5EC}">
      <dsp:nvSpPr>
        <dsp:cNvPr id="0" name=""/>
        <dsp:cNvSpPr/>
      </dsp:nvSpPr>
      <dsp:spPr>
        <a:xfrm>
          <a:off x="3778573" y="1047974"/>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92A95F77-BC27-1D45-A758-8430CD80FF48}">
      <dsp:nvSpPr>
        <dsp:cNvPr id="0" name=""/>
        <dsp:cNvSpPr/>
      </dsp:nvSpPr>
      <dsp:spPr>
        <a:xfrm>
          <a:off x="3947788" y="947138"/>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9841BA85-105E-334F-9DF2-CC3DE264EF27}">
      <dsp:nvSpPr>
        <dsp:cNvPr id="0" name=""/>
        <dsp:cNvSpPr/>
      </dsp:nvSpPr>
      <dsp:spPr>
        <a:xfrm>
          <a:off x="4116498" y="846302"/>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5E88BAD9-98BB-AD47-A426-99F7B75C0431}">
      <dsp:nvSpPr>
        <dsp:cNvPr id="0" name=""/>
        <dsp:cNvSpPr/>
      </dsp:nvSpPr>
      <dsp:spPr>
        <a:xfrm>
          <a:off x="4285207" y="947138"/>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6E459C26-9213-5241-8819-793A54736474}">
      <dsp:nvSpPr>
        <dsp:cNvPr id="0" name=""/>
        <dsp:cNvSpPr/>
      </dsp:nvSpPr>
      <dsp:spPr>
        <a:xfrm>
          <a:off x="4454423" y="1047974"/>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2B824B9-51AB-004A-89CD-4FDE8963E572}">
      <dsp:nvSpPr>
        <dsp:cNvPr id="0" name=""/>
        <dsp:cNvSpPr/>
      </dsp:nvSpPr>
      <dsp:spPr>
        <a:xfrm>
          <a:off x="4116498" y="1059066"/>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BEB3A1A-013B-5545-B74D-9D3F97078E96}">
      <dsp:nvSpPr>
        <dsp:cNvPr id="0" name=""/>
        <dsp:cNvSpPr/>
      </dsp:nvSpPr>
      <dsp:spPr>
        <a:xfrm>
          <a:off x="4116498" y="1271830"/>
          <a:ext cx="126658" cy="126658"/>
        </a:xfrm>
        <a:prstGeom prst="ellips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D159C678-5F93-0045-A97E-CC7DD479F745}">
      <dsp:nvSpPr>
        <dsp:cNvPr id="0" name=""/>
        <dsp:cNvSpPr/>
      </dsp:nvSpPr>
      <dsp:spPr>
        <a:xfrm>
          <a:off x="1826328" y="4287356"/>
          <a:ext cx="5286416" cy="1114376"/>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8225"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BLAKE &amp; MOUTON,</a:t>
          </a:r>
          <a:r>
            <a:rPr lang="en-US" sz="2900" kern="1200" baseline="0" dirty="0" smtClean="0"/>
            <a:t> 1960s</a:t>
          </a:r>
          <a:endParaRPr lang="en-US" sz="2900" kern="1200" dirty="0"/>
        </a:p>
      </dsp:txBody>
      <dsp:txXfrm>
        <a:off x="1880727" y="4341755"/>
        <a:ext cx="5177618" cy="1005578"/>
      </dsp:txXfrm>
    </dsp:sp>
    <dsp:sp modelId="{7A76AF53-E60F-6A4E-9287-C5D094642E89}">
      <dsp:nvSpPr>
        <dsp:cNvPr id="0" name=""/>
        <dsp:cNvSpPr/>
      </dsp:nvSpPr>
      <dsp:spPr>
        <a:xfrm>
          <a:off x="2045161" y="3226515"/>
          <a:ext cx="1266585" cy="1266501"/>
        </a:xfrm>
        <a:prstGeom prst="ellipse">
          <a:avLst/>
        </a:prstGeom>
        <a:solidFill>
          <a:schemeClr val="accent1">
            <a:tint val="5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95B0F2D-8BE2-1749-B293-07794CE0DAF4}">
      <dsp:nvSpPr>
        <dsp:cNvPr id="0" name=""/>
        <dsp:cNvSpPr/>
      </dsp:nvSpPr>
      <dsp:spPr>
        <a:xfrm>
          <a:off x="2996656" y="2558016"/>
          <a:ext cx="5286416" cy="1114376"/>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8225" tIns="91440" rIns="91440" bIns="91440" numCol="1" spcCol="1270" anchor="ctr" anchorCtr="0">
          <a:noAutofit/>
        </a:bodyPr>
        <a:lstStyle/>
        <a:p>
          <a:pPr lvl="0" algn="l" defTabSz="1066800">
            <a:lnSpc>
              <a:spcPct val="90000"/>
            </a:lnSpc>
            <a:spcBef>
              <a:spcPct val="0"/>
            </a:spcBef>
            <a:spcAft>
              <a:spcPct val="35000"/>
            </a:spcAft>
          </a:pPr>
          <a:r>
            <a:rPr lang="en-US" sz="2400" b="0" kern="1200" dirty="0" smtClean="0"/>
            <a:t>Effective managers have a high concern for both people and production </a:t>
          </a:r>
          <a:endParaRPr lang="en-US" sz="2400" kern="1200" dirty="0"/>
        </a:p>
      </dsp:txBody>
      <dsp:txXfrm>
        <a:off x="3051055" y="2612415"/>
        <a:ext cx="5177618" cy="1005578"/>
      </dsp:txXfrm>
    </dsp:sp>
    <dsp:sp modelId="{66687F75-7607-A649-9623-E9BCC794E951}">
      <dsp:nvSpPr>
        <dsp:cNvPr id="0" name=""/>
        <dsp:cNvSpPr/>
      </dsp:nvSpPr>
      <dsp:spPr>
        <a:xfrm>
          <a:off x="3283135" y="1328036"/>
          <a:ext cx="1266585" cy="1266501"/>
        </a:xfrm>
        <a:prstGeom prst="ellipse">
          <a:avLst/>
        </a:prstGeom>
        <a:solidFill>
          <a:schemeClr val="accent1">
            <a:tint val="5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6370F-256F-D245-A3AE-8FFF55595004}">
      <dsp:nvSpPr>
        <dsp:cNvPr id="0" name=""/>
        <dsp:cNvSpPr/>
      </dsp:nvSpPr>
      <dsp:spPr>
        <a:xfrm>
          <a:off x="3637018" y="58007"/>
          <a:ext cx="2784363" cy="2784363"/>
        </a:xfrm>
        <a:prstGeom prst="ellipse">
          <a:avLst/>
        </a:prstGeom>
        <a:gradFill rotWithShape="0">
          <a:gsLst>
            <a:gs pos="0">
              <a:schemeClr val="accent3">
                <a:alpha val="50000"/>
                <a:hueOff val="0"/>
                <a:satOff val="0"/>
                <a:lumOff val="0"/>
                <a:alphaOff val="0"/>
                <a:satMod val="100000"/>
                <a:lumMod val="100000"/>
              </a:schemeClr>
            </a:gs>
            <a:gs pos="50000">
              <a:schemeClr val="accent3">
                <a:alpha val="50000"/>
                <a:hueOff val="0"/>
                <a:satOff val="0"/>
                <a:lumOff val="0"/>
                <a:alphaOff val="0"/>
                <a:shade val="99000"/>
                <a:satMod val="105000"/>
                <a:lumMod val="100000"/>
              </a:schemeClr>
            </a:gs>
            <a:gs pos="100000">
              <a:schemeClr val="accent3">
                <a:alpha val="50000"/>
                <a:hueOff val="0"/>
                <a:satOff val="0"/>
                <a:lumOff val="0"/>
                <a:alphaOff val="0"/>
                <a:shade val="98000"/>
                <a:satMod val="105000"/>
                <a:lumMod val="10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Change</a:t>
          </a:r>
          <a:r>
            <a:rPr lang="en-US" sz="2900" kern="1200" baseline="0" dirty="0" smtClean="0"/>
            <a:t> Oriented Behavior</a:t>
          </a:r>
          <a:endParaRPr lang="en-US" sz="2900" kern="1200" dirty="0"/>
        </a:p>
      </dsp:txBody>
      <dsp:txXfrm>
        <a:off x="4008266" y="545271"/>
        <a:ext cx="2041866" cy="1252963"/>
      </dsp:txXfrm>
    </dsp:sp>
    <dsp:sp modelId="{A21F2F97-D265-6F4B-9DDF-DFFB8828ACA2}">
      <dsp:nvSpPr>
        <dsp:cNvPr id="0" name=""/>
        <dsp:cNvSpPr/>
      </dsp:nvSpPr>
      <dsp:spPr>
        <a:xfrm>
          <a:off x="4641709" y="1798234"/>
          <a:ext cx="2784363" cy="2784363"/>
        </a:xfrm>
        <a:prstGeom prst="ellipse">
          <a:avLst/>
        </a:prstGeom>
        <a:gradFill rotWithShape="0">
          <a:gsLst>
            <a:gs pos="0">
              <a:schemeClr val="accent3">
                <a:alpha val="50000"/>
                <a:hueOff val="-617032"/>
                <a:satOff val="-10836"/>
                <a:lumOff val="-196"/>
                <a:alphaOff val="0"/>
                <a:satMod val="100000"/>
                <a:lumMod val="100000"/>
              </a:schemeClr>
            </a:gs>
            <a:gs pos="50000">
              <a:schemeClr val="accent3">
                <a:alpha val="50000"/>
                <a:hueOff val="-617032"/>
                <a:satOff val="-10836"/>
                <a:lumOff val="-196"/>
                <a:alphaOff val="0"/>
                <a:shade val="99000"/>
                <a:satMod val="105000"/>
                <a:lumMod val="100000"/>
              </a:schemeClr>
            </a:gs>
            <a:gs pos="100000">
              <a:schemeClr val="accent3">
                <a:alpha val="50000"/>
                <a:hueOff val="-617032"/>
                <a:satOff val="-10836"/>
                <a:lumOff val="-196"/>
                <a:alphaOff val="0"/>
                <a:shade val="98000"/>
                <a:satMod val="105000"/>
                <a:lumMod val="10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Relation Oriented</a:t>
          </a:r>
          <a:r>
            <a:rPr lang="en-US" sz="2900" kern="1200" baseline="0" dirty="0" smtClean="0"/>
            <a:t> Behavior</a:t>
          </a:r>
          <a:endParaRPr lang="en-US" sz="2900" kern="1200" dirty="0"/>
        </a:p>
      </dsp:txBody>
      <dsp:txXfrm>
        <a:off x="5493260" y="2517528"/>
        <a:ext cx="1670618" cy="1531399"/>
      </dsp:txXfrm>
    </dsp:sp>
    <dsp:sp modelId="{58603CA0-BA8A-F946-89F1-B4FC4254D87E}">
      <dsp:nvSpPr>
        <dsp:cNvPr id="0" name=""/>
        <dsp:cNvSpPr/>
      </dsp:nvSpPr>
      <dsp:spPr>
        <a:xfrm>
          <a:off x="2632327" y="1798234"/>
          <a:ext cx="2784363" cy="2784363"/>
        </a:xfrm>
        <a:prstGeom prst="ellipse">
          <a:avLst/>
        </a:prstGeom>
        <a:gradFill rotWithShape="0">
          <a:gsLst>
            <a:gs pos="0">
              <a:schemeClr val="accent3">
                <a:alpha val="50000"/>
                <a:hueOff val="-1234063"/>
                <a:satOff val="-21671"/>
                <a:lumOff val="-392"/>
                <a:alphaOff val="0"/>
                <a:satMod val="100000"/>
                <a:lumMod val="100000"/>
              </a:schemeClr>
            </a:gs>
            <a:gs pos="50000">
              <a:schemeClr val="accent3">
                <a:alpha val="50000"/>
                <a:hueOff val="-1234063"/>
                <a:satOff val="-21671"/>
                <a:lumOff val="-392"/>
                <a:alphaOff val="0"/>
                <a:shade val="99000"/>
                <a:satMod val="105000"/>
                <a:lumMod val="100000"/>
              </a:schemeClr>
            </a:gs>
            <a:gs pos="100000">
              <a:schemeClr val="accent3">
                <a:alpha val="50000"/>
                <a:hueOff val="-1234063"/>
                <a:satOff val="-21671"/>
                <a:lumOff val="-392"/>
                <a:alphaOff val="0"/>
                <a:shade val="98000"/>
                <a:satMod val="105000"/>
                <a:lumMod val="10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Task Oriented Behavior</a:t>
          </a:r>
          <a:endParaRPr lang="en-US" sz="2900" kern="1200" dirty="0"/>
        </a:p>
      </dsp:txBody>
      <dsp:txXfrm>
        <a:off x="2894521" y="2517528"/>
        <a:ext cx="1670618" cy="1531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965B8-D4F7-9440-9AF0-2D5CAEA2AA05}">
      <dsp:nvSpPr>
        <dsp:cNvPr id="0" name=""/>
        <dsp:cNvSpPr/>
      </dsp:nvSpPr>
      <dsp:spPr>
        <a:xfrm>
          <a:off x="1174204" y="1155918"/>
          <a:ext cx="3467754" cy="3467754"/>
        </a:xfrm>
        <a:prstGeom prst="ellipse">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36F398B-EFB0-0946-A289-4543AC40DE08}">
      <dsp:nvSpPr>
        <dsp:cNvPr id="0" name=""/>
        <dsp:cNvSpPr/>
      </dsp:nvSpPr>
      <dsp:spPr>
        <a:xfrm>
          <a:off x="1867755" y="1849469"/>
          <a:ext cx="2080652" cy="2080652"/>
        </a:xfrm>
        <a:prstGeom prst="ellipse">
          <a:avLst/>
        </a:prstGeom>
        <a:gradFill rotWithShape="0">
          <a:gsLst>
            <a:gs pos="0">
              <a:schemeClr val="accent2">
                <a:hueOff val="-661686"/>
                <a:satOff val="746"/>
                <a:lumOff val="1765"/>
                <a:alphaOff val="0"/>
                <a:satMod val="100000"/>
                <a:lumMod val="100000"/>
              </a:schemeClr>
            </a:gs>
            <a:gs pos="50000">
              <a:schemeClr val="accent2">
                <a:hueOff val="-661686"/>
                <a:satOff val="746"/>
                <a:lumOff val="1765"/>
                <a:alphaOff val="0"/>
                <a:shade val="99000"/>
                <a:satMod val="105000"/>
                <a:lumMod val="100000"/>
              </a:schemeClr>
            </a:gs>
            <a:gs pos="100000">
              <a:schemeClr val="accent2">
                <a:hueOff val="-661686"/>
                <a:satOff val="746"/>
                <a:lumOff val="1765"/>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E7FC8FF6-42A8-3741-AD09-5FFBC8805B33}">
      <dsp:nvSpPr>
        <dsp:cNvPr id="0" name=""/>
        <dsp:cNvSpPr/>
      </dsp:nvSpPr>
      <dsp:spPr>
        <a:xfrm>
          <a:off x="2561306" y="2543020"/>
          <a:ext cx="693550" cy="693550"/>
        </a:xfrm>
        <a:prstGeom prst="ellips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l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AA523714-D883-1142-BF4B-C66BAD7C9C61}">
      <dsp:nvSpPr>
        <dsp:cNvPr id="0" name=""/>
        <dsp:cNvSpPr/>
      </dsp:nvSpPr>
      <dsp:spPr>
        <a:xfrm>
          <a:off x="5219918" y="0"/>
          <a:ext cx="1733877" cy="1011428"/>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US" sz="1900" kern="1200" dirty="0" smtClean="0"/>
            <a:t>Planning</a:t>
          </a:r>
          <a:r>
            <a:rPr lang="en-US" sz="1900" kern="1200" baseline="0" dirty="0" smtClean="0"/>
            <a:t> work activities</a:t>
          </a:r>
          <a:endParaRPr lang="en-US" sz="1900" kern="1200" dirty="0"/>
        </a:p>
      </dsp:txBody>
      <dsp:txXfrm>
        <a:off x="5219918" y="0"/>
        <a:ext cx="1733877" cy="1011428"/>
      </dsp:txXfrm>
    </dsp:sp>
    <dsp:sp modelId="{ABBF46D3-AA17-6A4C-A3AD-9A39BF19F62E}">
      <dsp:nvSpPr>
        <dsp:cNvPr id="0" name=""/>
        <dsp:cNvSpPr/>
      </dsp:nvSpPr>
      <dsp:spPr>
        <a:xfrm>
          <a:off x="4786448" y="505714"/>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E214B6A-37B4-1A43-897F-01FE67346336}">
      <dsp:nvSpPr>
        <dsp:cNvPr id="0" name=""/>
        <dsp:cNvSpPr/>
      </dsp:nvSpPr>
      <dsp:spPr>
        <a:xfrm rot="5400000">
          <a:off x="2654646" y="759727"/>
          <a:ext cx="2383503" cy="187663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5FA2857-DD2F-4541-A627-3202DCD4AAAD}">
      <dsp:nvSpPr>
        <dsp:cNvPr id="0" name=""/>
        <dsp:cNvSpPr/>
      </dsp:nvSpPr>
      <dsp:spPr>
        <a:xfrm>
          <a:off x="5219918" y="1011428"/>
          <a:ext cx="1733877" cy="1011428"/>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US" sz="1900" kern="1200" dirty="0" smtClean="0"/>
            <a:t>Clarifying roles &amp;</a:t>
          </a:r>
          <a:r>
            <a:rPr lang="en-US" sz="1900" kern="1200" baseline="0" dirty="0" smtClean="0"/>
            <a:t> objectives</a:t>
          </a:r>
          <a:endParaRPr lang="en-US" sz="1900" kern="1200" dirty="0"/>
        </a:p>
      </dsp:txBody>
      <dsp:txXfrm>
        <a:off x="5219918" y="1011428"/>
        <a:ext cx="1733877" cy="1011428"/>
      </dsp:txXfrm>
    </dsp:sp>
    <dsp:sp modelId="{9A75CBAA-24EE-7345-BEDA-FFD37E15EE6C}">
      <dsp:nvSpPr>
        <dsp:cNvPr id="0" name=""/>
        <dsp:cNvSpPr/>
      </dsp:nvSpPr>
      <dsp:spPr>
        <a:xfrm>
          <a:off x="4786448" y="1517142"/>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561B405-FC99-C146-B540-1800EFAF22F5}">
      <dsp:nvSpPr>
        <dsp:cNvPr id="0" name=""/>
        <dsp:cNvSpPr/>
      </dsp:nvSpPr>
      <dsp:spPr>
        <a:xfrm rot="5400000">
          <a:off x="3166256" y="1755377"/>
          <a:ext cx="1857329" cy="137958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557D14F-B71C-D64D-9392-9988A96CC4C9}">
      <dsp:nvSpPr>
        <dsp:cNvPr id="0" name=""/>
        <dsp:cNvSpPr/>
      </dsp:nvSpPr>
      <dsp:spPr>
        <a:xfrm>
          <a:off x="5219918" y="2022856"/>
          <a:ext cx="1733877" cy="1011428"/>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US" sz="1900" kern="1200" dirty="0" smtClean="0"/>
            <a:t>Monitoring operations &amp; performance</a:t>
          </a:r>
          <a:endParaRPr lang="en-US" sz="1900" kern="1200" dirty="0"/>
        </a:p>
      </dsp:txBody>
      <dsp:txXfrm>
        <a:off x="5219918" y="2022856"/>
        <a:ext cx="1733877" cy="1011428"/>
      </dsp:txXfrm>
    </dsp:sp>
    <dsp:sp modelId="{87F07524-E28F-EB4E-BCDA-53C4C1DB86B2}">
      <dsp:nvSpPr>
        <dsp:cNvPr id="0" name=""/>
        <dsp:cNvSpPr/>
      </dsp:nvSpPr>
      <dsp:spPr>
        <a:xfrm>
          <a:off x="4786448" y="2528571"/>
          <a:ext cx="4334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25376E6-7D84-BD48-8570-24BD6F0657FC}">
      <dsp:nvSpPr>
        <dsp:cNvPr id="0" name=""/>
        <dsp:cNvSpPr/>
      </dsp:nvSpPr>
      <dsp:spPr>
        <a:xfrm rot="5400000">
          <a:off x="3678501" y="2750218"/>
          <a:ext cx="1326994" cy="88254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7/29/2020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7/29/2020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7/29/2020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7/29/2020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7/29/2020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500" b="1" dirty="0" smtClean="0"/>
              <a:t>PERSPECTIVE ON EFFECTIVE LEADERSHIP BEHAVIOR</a:t>
            </a:r>
            <a:endParaRPr lang="en-US" sz="6500" b="1" dirty="0"/>
          </a:p>
        </p:txBody>
      </p:sp>
      <p:sp>
        <p:nvSpPr>
          <p:cNvPr id="3" name="Subtitle 2"/>
          <p:cNvSpPr>
            <a:spLocks noGrp="1"/>
          </p:cNvSpPr>
          <p:nvPr>
            <p:ph type="subTitle" idx="1"/>
          </p:nvPr>
        </p:nvSpPr>
        <p:spPr/>
        <p:txBody>
          <a:bodyPr/>
          <a:lstStyle/>
          <a:p>
            <a:r>
              <a:rPr lang="en-US" dirty="0" err="1" smtClean="0"/>
              <a:t>Rizty</a:t>
            </a:r>
            <a:r>
              <a:rPr lang="en-US" dirty="0" smtClean="0"/>
              <a:t> </a:t>
            </a:r>
            <a:r>
              <a:rPr lang="en-US" dirty="0" err="1" smtClean="0"/>
              <a:t>Desta</a:t>
            </a:r>
            <a:r>
              <a:rPr lang="en-US" dirty="0" smtClean="0"/>
              <a:t> </a:t>
            </a:r>
            <a:r>
              <a:rPr lang="en-US" dirty="0" err="1" smtClean="0"/>
              <a:t>Mahestri</a:t>
            </a:r>
            <a:r>
              <a:rPr lang="en-US" dirty="0" smtClean="0"/>
              <a:t>, </a:t>
            </a:r>
            <a:r>
              <a:rPr lang="en-US" dirty="0" err="1" smtClean="0"/>
              <a:t>M.Psi</a:t>
            </a:r>
            <a:r>
              <a:rPr lang="en-US" dirty="0" smtClean="0"/>
              <a:t>., </a:t>
            </a:r>
            <a:r>
              <a:rPr lang="en-US" dirty="0" err="1" smtClean="0"/>
              <a:t>Psikolog</a:t>
            </a:r>
            <a:r>
              <a:rPr lang="en-US" dirty="0" smtClean="0"/>
              <a:t> – </a:t>
            </a:r>
            <a:r>
              <a:rPr lang="en-US" dirty="0" err="1" smtClean="0"/>
              <a:t>Fakultas</a:t>
            </a:r>
            <a:r>
              <a:rPr lang="en-US" dirty="0" smtClean="0"/>
              <a:t> </a:t>
            </a:r>
            <a:r>
              <a:rPr lang="en-US" dirty="0" err="1" smtClean="0"/>
              <a:t>Psikologi</a:t>
            </a:r>
            <a:r>
              <a:rPr lang="en-US" dirty="0" smtClean="0"/>
              <a:t> </a:t>
            </a:r>
            <a:r>
              <a:rPr lang="en-US" dirty="0" err="1" smtClean="0"/>
              <a:t>Universitas</a:t>
            </a:r>
            <a:r>
              <a:rPr lang="en-US" dirty="0" smtClean="0"/>
              <a:t> Medan Area</a:t>
            </a:r>
          </a:p>
          <a:p>
            <a:endParaRPr lang="en-US" dirty="0"/>
          </a:p>
          <a:p>
            <a:endParaRPr lang="en-US" dirty="0"/>
          </a:p>
        </p:txBody>
      </p:sp>
    </p:spTree>
    <p:extLst>
      <p:ext uri="{BB962C8B-B14F-4D97-AF65-F5344CB8AC3E}">
        <p14:creationId xmlns:p14="http://schemas.microsoft.com/office/powerpoint/2010/main" val="125115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MICHIGAN LEADERSHIP STUDIES</a:t>
            </a:r>
            <a:endParaRPr lang="en-US" dirty="0"/>
          </a:p>
        </p:txBody>
      </p:sp>
      <p:sp>
        <p:nvSpPr>
          <p:cNvPr id="3" name="TextBox 2"/>
          <p:cNvSpPr txBox="1"/>
          <p:nvPr/>
        </p:nvSpPr>
        <p:spPr>
          <a:xfrm>
            <a:off x="1066800" y="2675459"/>
            <a:ext cx="10058400" cy="2554545"/>
          </a:xfrm>
          <a:prstGeom prst="rect">
            <a:avLst/>
          </a:prstGeom>
          <a:noFill/>
        </p:spPr>
        <p:txBody>
          <a:bodyPr wrap="square" rtlCol="0">
            <a:spAutoFit/>
          </a:bodyPr>
          <a:lstStyle/>
          <a:p>
            <a:pPr lvl="0" algn="ctr"/>
            <a:r>
              <a:rPr lang="en-US" sz="3200" b="1" dirty="0" smtClean="0"/>
              <a:t>“Participative </a:t>
            </a:r>
            <a:r>
              <a:rPr lang="en-US" sz="3200" b="1" dirty="0"/>
              <a:t>leadership. The role of the manager in group meetings should be primarily to guide the discussion and keep it supportive, constructive, and oriented toward problem </a:t>
            </a:r>
            <a:r>
              <a:rPr lang="en-US" sz="3200" b="1" dirty="0" smtClean="0"/>
              <a:t>solving”</a:t>
            </a:r>
            <a:endParaRPr lang="en-US" sz="3200" b="1" dirty="0"/>
          </a:p>
        </p:txBody>
      </p:sp>
    </p:spTree>
    <p:extLst>
      <p:ext uri="{BB962C8B-B14F-4D97-AF65-F5344CB8AC3E}">
        <p14:creationId xmlns:p14="http://schemas.microsoft.com/office/powerpoint/2010/main" val="194035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fontScale="90000"/>
          </a:bodyPr>
          <a:lstStyle/>
          <a:p>
            <a:r>
              <a:rPr lang="en-US" dirty="0" smtClean="0"/>
              <a:t>EXPERIMENTS ON TASK AND RELATION BEHAVIOR</a:t>
            </a:r>
            <a:endParaRPr lang="en-US" dirty="0"/>
          </a:p>
        </p:txBody>
      </p:sp>
      <p:graphicFrame>
        <p:nvGraphicFramePr>
          <p:cNvPr id="2" name="Diagram 1"/>
          <p:cNvGraphicFramePr/>
          <p:nvPr>
            <p:extLst>
              <p:ext uri="{D42A27DB-BD31-4B8C-83A1-F6EECF244321}">
                <p14:modId xmlns:p14="http://schemas.microsoft.com/office/powerpoint/2010/main" val="1694275973"/>
              </p:ext>
            </p:extLst>
          </p:nvPr>
        </p:nvGraphicFramePr>
        <p:xfrm>
          <a:off x="2082800" y="2099731"/>
          <a:ext cx="8128000" cy="458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419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Autofit/>
          </a:bodyPr>
          <a:lstStyle/>
          <a:p>
            <a:r>
              <a:rPr lang="en-US" sz="3600" dirty="0" smtClean="0"/>
              <a:t>THE MOST EFFECTIVE TYPE OF LEADER BEHAVIOR WERE FOUND IN MOST OF THE STUDIES :</a:t>
            </a:r>
            <a:endParaRPr lang="en-US" sz="3600" dirty="0"/>
          </a:p>
        </p:txBody>
      </p:sp>
      <p:graphicFrame>
        <p:nvGraphicFramePr>
          <p:cNvPr id="2" name="Diagram 1"/>
          <p:cNvGraphicFramePr/>
          <p:nvPr>
            <p:extLst>
              <p:ext uri="{D42A27DB-BD31-4B8C-83A1-F6EECF244321}">
                <p14:modId xmlns:p14="http://schemas.microsoft.com/office/powerpoint/2010/main" val="370938664"/>
              </p:ext>
            </p:extLst>
          </p:nvPr>
        </p:nvGraphicFramePr>
        <p:xfrm>
          <a:off x="1066800" y="2014194"/>
          <a:ext cx="10058400" cy="4657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8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THE HIGH-HIGH LEADER</a:t>
            </a:r>
            <a:endParaRPr lang="en-US" dirty="0"/>
          </a:p>
        </p:txBody>
      </p:sp>
      <p:graphicFrame>
        <p:nvGraphicFramePr>
          <p:cNvPr id="2" name="Diagram 1"/>
          <p:cNvGraphicFramePr/>
          <p:nvPr>
            <p:extLst>
              <p:ext uri="{D42A27DB-BD31-4B8C-83A1-F6EECF244321}">
                <p14:modId xmlns:p14="http://schemas.microsoft.com/office/powerpoint/2010/main" val="138008985"/>
              </p:ext>
            </p:extLst>
          </p:nvPr>
        </p:nvGraphicFramePr>
        <p:xfrm>
          <a:off x="1066800" y="1270000"/>
          <a:ext cx="10058400" cy="540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2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fontScale="90000"/>
          </a:bodyPr>
          <a:lstStyle/>
          <a:p>
            <a:r>
              <a:rPr lang="en-US" dirty="0" smtClean="0"/>
              <a:t>LEADERSHIP BEHAVIOR TAXONOMIES</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24" t="2982" r="2189" b="2962"/>
          <a:stretch/>
        </p:blipFill>
        <p:spPr>
          <a:xfrm>
            <a:off x="1320800" y="2150533"/>
            <a:ext cx="9584267" cy="4301067"/>
          </a:xfrm>
          <a:prstGeom prst="rect">
            <a:avLst/>
          </a:prstGeom>
        </p:spPr>
      </p:pic>
    </p:spTree>
    <p:extLst>
      <p:ext uri="{BB962C8B-B14F-4D97-AF65-F5344CB8AC3E}">
        <p14:creationId xmlns:p14="http://schemas.microsoft.com/office/powerpoint/2010/main" val="63078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A THREE-DIMENSIONAL MODEL</a:t>
            </a:r>
            <a:endParaRPr lang="en-US" dirty="0"/>
          </a:p>
        </p:txBody>
      </p:sp>
      <p:graphicFrame>
        <p:nvGraphicFramePr>
          <p:cNvPr id="2" name="Diagram 1"/>
          <p:cNvGraphicFramePr/>
          <p:nvPr>
            <p:extLst>
              <p:ext uri="{D42A27DB-BD31-4B8C-83A1-F6EECF244321}">
                <p14:modId xmlns:p14="http://schemas.microsoft.com/office/powerpoint/2010/main" val="355693735"/>
              </p:ext>
            </p:extLst>
          </p:nvPr>
        </p:nvGraphicFramePr>
        <p:xfrm>
          <a:off x="1066800" y="2014194"/>
          <a:ext cx="10058400" cy="464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85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8603CA0-BA8A-F946-89F1-B4FC4254D87E}"/>
                                            </p:graphicEl>
                                          </p:spTgt>
                                        </p:tgtEl>
                                        <p:attrNameLst>
                                          <p:attrName>style.visibility</p:attrName>
                                        </p:attrNameLst>
                                      </p:cBhvr>
                                      <p:to>
                                        <p:strVal val="visible"/>
                                      </p:to>
                                    </p:set>
                                    <p:anim calcmode="lin" valueType="num">
                                      <p:cBhvr additive="base">
                                        <p:cTn id="7" dur="500" fill="hold"/>
                                        <p:tgtEl>
                                          <p:spTgt spid="2">
                                            <p:graphicEl>
                                              <a:dgm id="{58603CA0-BA8A-F946-89F1-B4FC4254D87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8603CA0-BA8A-F946-89F1-B4FC4254D87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A21F2F97-D265-6F4B-9DDF-DFFB8828ACA2}"/>
                                            </p:graphicEl>
                                          </p:spTgt>
                                        </p:tgtEl>
                                        <p:attrNameLst>
                                          <p:attrName>style.visibility</p:attrName>
                                        </p:attrNameLst>
                                      </p:cBhvr>
                                      <p:to>
                                        <p:strVal val="visible"/>
                                      </p:to>
                                    </p:set>
                                    <p:anim calcmode="lin" valueType="num">
                                      <p:cBhvr additive="base">
                                        <p:cTn id="13" dur="500" fill="hold"/>
                                        <p:tgtEl>
                                          <p:spTgt spid="2">
                                            <p:graphicEl>
                                              <a:dgm id="{A21F2F97-D265-6F4B-9DDF-DFFB8828ACA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A21F2F97-D265-6F4B-9DDF-DFFB8828ACA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D806370F-256F-D245-A3AE-8FFF55595004}"/>
                                            </p:graphicEl>
                                          </p:spTgt>
                                        </p:tgtEl>
                                        <p:attrNameLst>
                                          <p:attrName>style.visibility</p:attrName>
                                        </p:attrNameLst>
                                      </p:cBhvr>
                                      <p:to>
                                        <p:strVal val="visible"/>
                                      </p:to>
                                    </p:set>
                                    <p:anim calcmode="lin" valueType="num">
                                      <p:cBhvr additive="base">
                                        <p:cTn id="19" dur="500" fill="hold"/>
                                        <p:tgtEl>
                                          <p:spTgt spid="2">
                                            <p:graphicEl>
                                              <a:dgm id="{D806370F-256F-D245-A3AE-8FFF5559500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D806370F-256F-D245-A3AE-8FFF5559500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fontScale="90000"/>
          </a:bodyPr>
          <a:lstStyle/>
          <a:p>
            <a:r>
              <a:rPr lang="en-US" dirty="0" smtClean="0"/>
              <a:t>EXAMPLE OF TASK, RELATIONS, AND CHANGE BEHAVIOR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33600"/>
            <a:ext cx="10058400" cy="4414494"/>
          </a:xfrm>
          <a:prstGeom prst="rect">
            <a:avLst/>
          </a:prstGeom>
        </p:spPr>
      </p:pic>
    </p:spTree>
    <p:extLst>
      <p:ext uri="{BB962C8B-B14F-4D97-AF65-F5344CB8AC3E}">
        <p14:creationId xmlns:p14="http://schemas.microsoft.com/office/powerpoint/2010/main" val="1087058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fontScale="90000"/>
          </a:bodyPr>
          <a:lstStyle/>
          <a:p>
            <a:r>
              <a:rPr lang="en-US" dirty="0" smtClean="0"/>
              <a:t>EXAMPLE OF TASK, RELATIONS, AND CHANGE BEHAVIOR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50532"/>
            <a:ext cx="10058400" cy="4334935"/>
          </a:xfrm>
          <a:prstGeom prst="rect">
            <a:avLst/>
          </a:prstGeom>
        </p:spPr>
      </p:pic>
    </p:spTree>
    <p:extLst>
      <p:ext uri="{BB962C8B-B14F-4D97-AF65-F5344CB8AC3E}">
        <p14:creationId xmlns:p14="http://schemas.microsoft.com/office/powerpoint/2010/main" val="531102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fontScale="90000"/>
          </a:bodyPr>
          <a:lstStyle/>
          <a:p>
            <a:r>
              <a:rPr lang="en-US" dirty="0" smtClean="0"/>
              <a:t>EXAMPLE OF TASK, RELATIONS, AND CHANGE BEHAVIOR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50532"/>
            <a:ext cx="10058400" cy="4284065"/>
          </a:xfrm>
          <a:prstGeom prst="rect">
            <a:avLst/>
          </a:prstGeom>
        </p:spPr>
      </p:pic>
    </p:spTree>
    <p:extLst>
      <p:ext uri="{BB962C8B-B14F-4D97-AF65-F5344CB8AC3E}">
        <p14:creationId xmlns:p14="http://schemas.microsoft.com/office/powerpoint/2010/main" val="174696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TASK BEHAVIORS</a:t>
            </a:r>
            <a:endParaRPr lang="en-US" dirty="0"/>
          </a:p>
        </p:txBody>
      </p:sp>
      <p:graphicFrame>
        <p:nvGraphicFramePr>
          <p:cNvPr id="2" name="Diagram 1"/>
          <p:cNvGraphicFramePr/>
          <p:nvPr>
            <p:extLst>
              <p:ext uri="{D42A27DB-BD31-4B8C-83A1-F6EECF244321}">
                <p14:modId xmlns:p14="http://schemas.microsoft.com/office/powerpoint/2010/main" val="48123872"/>
              </p:ext>
            </p:extLst>
          </p:nvPr>
        </p:nvGraphicFramePr>
        <p:xfrm>
          <a:off x="2032000" y="2014194"/>
          <a:ext cx="8128000" cy="462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47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effective leadership?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36211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TASK BEHAVIORS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3988602"/>
              </p:ext>
            </p:extLst>
          </p:nvPr>
        </p:nvGraphicFramePr>
        <p:xfrm>
          <a:off x="685800" y="609599"/>
          <a:ext cx="7772400" cy="596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2"/>
          </p:nvPr>
        </p:nvSpPr>
        <p:spPr/>
        <p:txBody>
          <a:bodyPr>
            <a:normAutofit fontScale="85000" lnSpcReduction="20000"/>
          </a:bodyPr>
          <a:lstStyle/>
          <a:p>
            <a:r>
              <a:rPr lang="en-US" sz="3200" dirty="0" smtClean="0"/>
              <a:t>Planning Work Activities : </a:t>
            </a:r>
            <a:r>
              <a:rPr lang="en-US" sz="3200" dirty="0"/>
              <a:t>deciding what to do, how to do it, who will do it, and when it will be done </a:t>
            </a:r>
          </a:p>
        </p:txBody>
      </p:sp>
    </p:spTree>
    <p:extLst>
      <p:ext uri="{BB962C8B-B14F-4D97-AF65-F5344CB8AC3E}">
        <p14:creationId xmlns:p14="http://schemas.microsoft.com/office/powerpoint/2010/main" val="8810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TASK BEHAVIORS</a:t>
            </a:r>
            <a:endParaRPr lang="en-US" dirty="0"/>
          </a:p>
        </p:txBody>
      </p:sp>
      <p:sp>
        <p:nvSpPr>
          <p:cNvPr id="6" name="Text Placeholder 5"/>
          <p:cNvSpPr>
            <a:spLocks noGrp="1"/>
          </p:cNvSpPr>
          <p:nvPr>
            <p:ph type="body" sz="half" idx="2"/>
          </p:nvPr>
        </p:nvSpPr>
        <p:spPr/>
        <p:txBody>
          <a:bodyPr>
            <a:normAutofit fontScale="85000" lnSpcReduction="20000"/>
          </a:bodyPr>
          <a:lstStyle/>
          <a:p>
            <a:r>
              <a:rPr lang="en-US" sz="3200" dirty="0" smtClean="0"/>
              <a:t>Clarifying Roles &amp; Objectives : </a:t>
            </a:r>
            <a:r>
              <a:rPr lang="en-US" sz="3200" dirty="0"/>
              <a:t>is the communication of plans, policies, and role expectations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35146243"/>
              </p:ext>
            </p:extLst>
          </p:nvPr>
        </p:nvGraphicFramePr>
        <p:xfrm>
          <a:off x="685800" y="609600"/>
          <a:ext cx="7772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106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TASK BEHAVIORS</a:t>
            </a:r>
            <a:endParaRPr lang="en-US" dirty="0"/>
          </a:p>
        </p:txBody>
      </p:sp>
      <p:sp>
        <p:nvSpPr>
          <p:cNvPr id="6" name="Text Placeholder 5"/>
          <p:cNvSpPr>
            <a:spLocks noGrp="1"/>
          </p:cNvSpPr>
          <p:nvPr>
            <p:ph type="body" sz="half" idx="2"/>
          </p:nvPr>
        </p:nvSpPr>
        <p:spPr/>
        <p:txBody>
          <a:bodyPr>
            <a:normAutofit fontScale="25000" lnSpcReduction="20000"/>
          </a:bodyPr>
          <a:lstStyle/>
          <a:p>
            <a:r>
              <a:rPr lang="en-US" sz="6800" b="1" dirty="0" smtClean="0"/>
              <a:t>Monitoring Operation &amp; Performance : </a:t>
            </a:r>
          </a:p>
          <a:p>
            <a:r>
              <a:rPr lang="en-US" sz="6800" b="1" dirty="0"/>
              <a:t>gathering information about the operations of the </a:t>
            </a:r>
            <a:r>
              <a:rPr lang="en-US" sz="6800" b="1" dirty="0" smtClean="0"/>
              <a:t>manager’s </a:t>
            </a:r>
            <a:r>
              <a:rPr lang="en-US" sz="6800" b="1" dirty="0"/>
              <a:t>organizational unit, including the progress of the work, the performance of individual subordinates, the quality of products or services, and the success of </a:t>
            </a:r>
            <a:r>
              <a:rPr lang="en-US" sz="6800" b="1" dirty="0" smtClean="0"/>
              <a:t>projects </a:t>
            </a:r>
            <a:r>
              <a:rPr lang="en-US" sz="6800" b="1" dirty="0"/>
              <a:t>or programs. </a:t>
            </a:r>
          </a:p>
          <a:p>
            <a:endParaRPr lang="en-US" sz="2500" dirty="0"/>
          </a:p>
        </p:txBody>
      </p:sp>
      <p:sp>
        <p:nvSpPr>
          <p:cNvPr id="5" name="TextBox 4"/>
          <p:cNvSpPr txBox="1"/>
          <p:nvPr/>
        </p:nvSpPr>
        <p:spPr>
          <a:xfrm>
            <a:off x="508000" y="999063"/>
            <a:ext cx="7950200" cy="4832092"/>
          </a:xfrm>
          <a:prstGeom prst="rect">
            <a:avLst/>
          </a:prstGeom>
          <a:noFill/>
        </p:spPr>
        <p:txBody>
          <a:bodyPr wrap="square" rtlCol="0">
            <a:spAutoFit/>
          </a:bodyPr>
          <a:lstStyle/>
          <a:p>
            <a:pPr algn="ctr"/>
            <a:r>
              <a:rPr lang="en-US" sz="2800" b="1" dirty="0"/>
              <a:t>Monitoring behavior can take many forms, including observation of work operations, reading written reports, watching computer screen displays of performance data, inspecting the quality of samples of the work, and holding progress review meetings with an individual or group. </a:t>
            </a:r>
            <a:endParaRPr lang="en-US" sz="2800" b="1" dirty="0" smtClean="0"/>
          </a:p>
          <a:p>
            <a:endParaRPr lang="en-US" sz="2800" b="1" dirty="0"/>
          </a:p>
          <a:p>
            <a:pPr algn="ctr"/>
            <a:r>
              <a:rPr lang="en-US" sz="2800" b="1" dirty="0" smtClean="0"/>
              <a:t>The </a:t>
            </a:r>
            <a:r>
              <a:rPr lang="en-US" sz="2800" b="1" dirty="0"/>
              <a:t>appropriate type of monitoring depends on the nature of the task and other aspects of the </a:t>
            </a:r>
            <a:r>
              <a:rPr lang="en-US" sz="2800" b="1" dirty="0" smtClean="0"/>
              <a:t>situation</a:t>
            </a:r>
            <a:endParaRPr lang="en-US" sz="2800" b="1" dirty="0"/>
          </a:p>
        </p:txBody>
      </p:sp>
    </p:spTree>
    <p:extLst>
      <p:ext uri="{BB962C8B-B14F-4D97-AF65-F5344CB8AC3E}">
        <p14:creationId xmlns:p14="http://schemas.microsoft.com/office/powerpoint/2010/main" val="1794141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RELATIONS BEHAVIORS</a:t>
            </a:r>
            <a:endParaRPr lang="en-US" dirty="0"/>
          </a:p>
        </p:txBody>
      </p:sp>
      <p:graphicFrame>
        <p:nvGraphicFramePr>
          <p:cNvPr id="2" name="Diagram 1"/>
          <p:cNvGraphicFramePr/>
          <p:nvPr>
            <p:extLst>
              <p:ext uri="{D42A27DB-BD31-4B8C-83A1-F6EECF244321}">
                <p14:modId xmlns:p14="http://schemas.microsoft.com/office/powerpoint/2010/main" val="1640573818"/>
              </p:ext>
            </p:extLst>
          </p:nvPr>
        </p:nvGraphicFramePr>
        <p:xfrm>
          <a:off x="2032000" y="2014194"/>
          <a:ext cx="8128000" cy="462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14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RELATIONS BEHAVIORS</a:t>
            </a:r>
            <a:endParaRPr lang="en-US" dirty="0"/>
          </a:p>
        </p:txBody>
      </p:sp>
      <p:sp>
        <p:nvSpPr>
          <p:cNvPr id="6" name="Text Placeholder 5"/>
          <p:cNvSpPr>
            <a:spLocks noGrp="1"/>
          </p:cNvSpPr>
          <p:nvPr>
            <p:ph type="body" sz="half" idx="4294967295"/>
          </p:nvPr>
        </p:nvSpPr>
        <p:spPr>
          <a:xfrm>
            <a:off x="1066800" y="2286000"/>
            <a:ext cx="10058400" cy="3505200"/>
          </a:xfrm>
        </p:spPr>
        <p:txBody>
          <a:bodyPr>
            <a:normAutofit/>
          </a:bodyPr>
          <a:lstStyle/>
          <a:p>
            <a:pPr marL="0" indent="0" algn="ctr">
              <a:buNone/>
            </a:pPr>
            <a:r>
              <a:rPr lang="en-US" sz="5000" b="1" dirty="0" smtClean="0"/>
              <a:t>Supporting : </a:t>
            </a:r>
            <a:r>
              <a:rPr lang="en-US" sz="5000" dirty="0" smtClean="0"/>
              <a:t>consideration</a:t>
            </a:r>
            <a:r>
              <a:rPr lang="en-US" sz="5000" dirty="0"/>
              <a:t>, </a:t>
            </a:r>
            <a:r>
              <a:rPr lang="en-US" sz="5000" dirty="0" smtClean="0"/>
              <a:t>acceptance</a:t>
            </a:r>
            <a:r>
              <a:rPr lang="en-US" sz="5000" dirty="0"/>
              <a:t>, and concern for the needs and feelings of other </a:t>
            </a:r>
            <a:r>
              <a:rPr lang="en-US" sz="5000" dirty="0" smtClean="0"/>
              <a:t>people</a:t>
            </a:r>
            <a:endParaRPr lang="en-US" sz="5000" dirty="0"/>
          </a:p>
        </p:txBody>
      </p:sp>
    </p:spTree>
    <p:extLst>
      <p:ext uri="{BB962C8B-B14F-4D97-AF65-F5344CB8AC3E}">
        <p14:creationId xmlns:p14="http://schemas.microsoft.com/office/powerpoint/2010/main" val="11995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RELATIONS BEHAVIORS</a:t>
            </a:r>
            <a:endParaRPr lang="en-US" dirty="0"/>
          </a:p>
        </p:txBody>
      </p:sp>
      <p:sp>
        <p:nvSpPr>
          <p:cNvPr id="6" name="Text Placeholder 5"/>
          <p:cNvSpPr>
            <a:spLocks noGrp="1"/>
          </p:cNvSpPr>
          <p:nvPr>
            <p:ph type="body" sz="half" idx="4294967295"/>
          </p:nvPr>
        </p:nvSpPr>
        <p:spPr>
          <a:xfrm>
            <a:off x="1066800" y="2286000"/>
            <a:ext cx="10058400" cy="3505200"/>
          </a:xfrm>
        </p:spPr>
        <p:txBody>
          <a:bodyPr>
            <a:normAutofit fontScale="70000" lnSpcReduction="20000"/>
          </a:bodyPr>
          <a:lstStyle/>
          <a:p>
            <a:pPr marL="0" indent="0" algn="ctr">
              <a:buNone/>
            </a:pPr>
            <a:r>
              <a:rPr lang="en-US" sz="5000" b="1" dirty="0" smtClean="0"/>
              <a:t>Developing : </a:t>
            </a:r>
            <a:r>
              <a:rPr lang="en-US" sz="5400" dirty="0"/>
              <a:t>several managerial practices that are used to increase a </a:t>
            </a:r>
            <a:r>
              <a:rPr lang="en-US" sz="5400" dirty="0" smtClean="0"/>
              <a:t>person’s </a:t>
            </a:r>
            <a:r>
              <a:rPr lang="en-US" sz="5400" dirty="0"/>
              <a:t>skills and facilitate job adjustment and career advancement. Component </a:t>
            </a:r>
            <a:r>
              <a:rPr lang="en-US" sz="5400" dirty="0" smtClean="0"/>
              <a:t>behaviors </a:t>
            </a:r>
            <a:r>
              <a:rPr lang="en-US" sz="5400" dirty="0"/>
              <a:t>include coaching, mentoring, and career </a:t>
            </a:r>
            <a:r>
              <a:rPr lang="en-US" sz="5400" dirty="0" smtClean="0"/>
              <a:t>counseling</a:t>
            </a:r>
            <a:endParaRPr lang="en-US" sz="5400" dirty="0"/>
          </a:p>
        </p:txBody>
      </p:sp>
    </p:spTree>
    <p:extLst>
      <p:ext uri="{BB962C8B-B14F-4D97-AF65-F5344CB8AC3E}">
        <p14:creationId xmlns:p14="http://schemas.microsoft.com/office/powerpoint/2010/main" val="968855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SPECIFIC RELATIONS BEHAVIORS</a:t>
            </a:r>
            <a:endParaRPr lang="en-US" dirty="0"/>
          </a:p>
        </p:txBody>
      </p:sp>
      <p:sp>
        <p:nvSpPr>
          <p:cNvPr id="6" name="Text Placeholder 5"/>
          <p:cNvSpPr>
            <a:spLocks noGrp="1"/>
          </p:cNvSpPr>
          <p:nvPr>
            <p:ph type="body" sz="half" idx="4294967295"/>
          </p:nvPr>
        </p:nvSpPr>
        <p:spPr>
          <a:xfrm>
            <a:off x="1066800" y="2286000"/>
            <a:ext cx="10058400" cy="3505200"/>
          </a:xfrm>
        </p:spPr>
        <p:txBody>
          <a:bodyPr>
            <a:normAutofit fontScale="85000" lnSpcReduction="10000"/>
          </a:bodyPr>
          <a:lstStyle/>
          <a:p>
            <a:pPr marL="0" indent="0" algn="ctr">
              <a:buNone/>
            </a:pPr>
            <a:r>
              <a:rPr lang="en-US" sz="5000" b="1" dirty="0" smtClean="0"/>
              <a:t>Recognizing : </a:t>
            </a:r>
            <a:r>
              <a:rPr lang="en-US" sz="5400" dirty="0"/>
              <a:t>giving praise and showing appreciation to others for </a:t>
            </a:r>
            <a:r>
              <a:rPr lang="en-US" sz="5400" dirty="0" smtClean="0"/>
              <a:t>effective </a:t>
            </a:r>
            <a:r>
              <a:rPr lang="en-US" sz="5400" dirty="0"/>
              <a:t>performance, significant achievements, and important contributions to the </a:t>
            </a:r>
            <a:r>
              <a:rPr lang="en-US" sz="5400" dirty="0" smtClean="0"/>
              <a:t>organization</a:t>
            </a:r>
            <a:endParaRPr lang="en-US" sz="5400" dirty="0"/>
          </a:p>
          <a:p>
            <a:pPr marL="0" indent="0" algn="ctr">
              <a:buNone/>
            </a:pPr>
            <a:endParaRPr lang="en-US" sz="5000" b="1" dirty="0"/>
          </a:p>
        </p:txBody>
      </p:sp>
    </p:spTree>
    <p:extLst>
      <p:ext uri="{BB962C8B-B14F-4D97-AF65-F5344CB8AC3E}">
        <p14:creationId xmlns:p14="http://schemas.microsoft.com/office/powerpoint/2010/main" val="160583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675459"/>
            <a:ext cx="10058400" cy="1015663"/>
          </a:xfrm>
          <a:prstGeom prst="rect">
            <a:avLst/>
          </a:prstGeom>
          <a:noFill/>
        </p:spPr>
        <p:txBody>
          <a:bodyPr wrap="square" rtlCol="0">
            <a:spAutoFit/>
          </a:bodyPr>
          <a:lstStyle/>
          <a:p>
            <a:pPr lvl="0" algn="ctr"/>
            <a:r>
              <a:rPr lang="en-US" sz="6000" b="1" dirty="0" smtClean="0"/>
              <a:t>THANK YOU</a:t>
            </a:r>
            <a:endParaRPr lang="en-US" sz="6000" b="1" dirty="0"/>
          </a:p>
        </p:txBody>
      </p:sp>
    </p:spTree>
    <p:extLst>
      <p:ext uri="{BB962C8B-B14F-4D97-AF65-F5344CB8AC3E}">
        <p14:creationId xmlns:p14="http://schemas.microsoft.com/office/powerpoint/2010/main" val="61104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Researches on effective leadership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8870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lstStyle/>
          <a:p>
            <a:r>
              <a:rPr lang="en-US" dirty="0" smtClean="0"/>
              <a:t>OHIO STATE LEADERSHIP STUDIES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0168510"/>
              </p:ext>
            </p:extLst>
          </p:nvPr>
        </p:nvGraphicFramePr>
        <p:xfrm>
          <a:off x="1066800" y="2103438"/>
          <a:ext cx="10058400" cy="449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17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lstStyle/>
          <a:p>
            <a:r>
              <a:rPr lang="en-US" dirty="0" smtClean="0"/>
              <a:t>OHIO STATE LEADERSHIP STUDIES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6437201"/>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401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lstStyle/>
          <a:p>
            <a:r>
              <a:rPr lang="en-US" dirty="0" smtClean="0"/>
              <a:t>OHIO STATE LEADERSHIP STUDIES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690194"/>
              </p:ext>
            </p:extLst>
          </p:nvPr>
        </p:nvGraphicFramePr>
        <p:xfrm>
          <a:off x="1066800" y="1467331"/>
          <a:ext cx="10058400" cy="582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55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MICHIGAN LEADERSHIP STUDIES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97343389"/>
              </p:ext>
            </p:extLst>
          </p:nvPr>
        </p:nvGraphicFramePr>
        <p:xfrm>
          <a:off x="1066800" y="2226364"/>
          <a:ext cx="10058400" cy="4333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8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MICHIGAN LEADERSHIP STUDIES</a:t>
            </a:r>
            <a:endParaRPr lang="en-US" dirty="0"/>
          </a:p>
        </p:txBody>
      </p:sp>
      <p:sp>
        <p:nvSpPr>
          <p:cNvPr id="3" name="TextBox 2"/>
          <p:cNvSpPr txBox="1"/>
          <p:nvPr/>
        </p:nvSpPr>
        <p:spPr>
          <a:xfrm>
            <a:off x="1066800" y="2675459"/>
            <a:ext cx="10058400" cy="3323987"/>
          </a:xfrm>
          <a:prstGeom prst="rect">
            <a:avLst/>
          </a:prstGeom>
          <a:noFill/>
        </p:spPr>
        <p:txBody>
          <a:bodyPr wrap="square" rtlCol="0">
            <a:spAutoFit/>
          </a:bodyPr>
          <a:lstStyle/>
          <a:p>
            <a:pPr lvl="0" algn="ctr"/>
            <a:r>
              <a:rPr lang="en-US" sz="3000" b="1" dirty="0" smtClean="0"/>
              <a:t>“Task-Oriented </a:t>
            </a:r>
            <a:r>
              <a:rPr lang="en-US" sz="3000" b="1" dirty="0"/>
              <a:t>Behavior. planning and scheduling the work, coordinating subordinate activities, and providing necessary supplies, equipment, and technical assistance. </a:t>
            </a:r>
            <a:endParaRPr lang="en-US" sz="3000" b="1" dirty="0" smtClean="0"/>
          </a:p>
          <a:p>
            <a:pPr algn="ctr"/>
            <a:r>
              <a:rPr lang="en-US" sz="3000" b="1" dirty="0"/>
              <a:t>Moreover, effective managers guided subordinates in setting performance goals that were high but </a:t>
            </a:r>
            <a:r>
              <a:rPr lang="en-US" sz="3000" b="1" dirty="0" smtClean="0"/>
              <a:t>realistic”</a:t>
            </a:r>
            <a:endParaRPr lang="en-US" sz="3000" b="1" dirty="0"/>
          </a:p>
        </p:txBody>
      </p:sp>
    </p:spTree>
    <p:extLst>
      <p:ext uri="{BB962C8B-B14F-4D97-AF65-F5344CB8AC3E}">
        <p14:creationId xmlns:p14="http://schemas.microsoft.com/office/powerpoint/2010/main" val="102203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a:ln>
            <a:noFill/>
          </a:ln>
        </p:spPr>
        <p:txBody>
          <a:bodyPr>
            <a:normAutofit/>
          </a:bodyPr>
          <a:lstStyle/>
          <a:p>
            <a:r>
              <a:rPr lang="en-US" dirty="0" smtClean="0"/>
              <a:t>MICHIGAN LEADERSHIP STUDIES</a:t>
            </a:r>
            <a:endParaRPr lang="en-US" dirty="0"/>
          </a:p>
        </p:txBody>
      </p:sp>
      <p:sp>
        <p:nvSpPr>
          <p:cNvPr id="3" name="TextBox 2"/>
          <p:cNvSpPr txBox="1"/>
          <p:nvPr/>
        </p:nvSpPr>
        <p:spPr>
          <a:xfrm>
            <a:off x="1066800" y="2286000"/>
            <a:ext cx="10058400" cy="4031873"/>
          </a:xfrm>
          <a:prstGeom prst="rect">
            <a:avLst/>
          </a:prstGeom>
          <a:noFill/>
        </p:spPr>
        <p:txBody>
          <a:bodyPr wrap="square" rtlCol="0">
            <a:spAutoFit/>
          </a:bodyPr>
          <a:lstStyle/>
          <a:p>
            <a:pPr lvl="0" algn="ctr"/>
            <a:r>
              <a:rPr lang="en-US" sz="3200" b="1" smtClean="0"/>
              <a:t>”Relation-Oriented </a:t>
            </a:r>
            <a:r>
              <a:rPr lang="en-US" sz="3200" b="1" dirty="0"/>
              <a:t>Behavior. Showing trust and confidence, friendly and considerate, trying to understand subordinate problems, helping to develop and further their careers, keeping subordinates informed, showing appreciation for ideas, allowed considerable autonomy in how subordinates do the work, and providing </a:t>
            </a:r>
            <a:r>
              <a:rPr lang="en-US" sz="3200" b="1" dirty="0" smtClean="0"/>
              <a:t>recognition”</a:t>
            </a:r>
            <a:endParaRPr lang="en-US" sz="3200" b="1" dirty="0"/>
          </a:p>
        </p:txBody>
      </p:sp>
    </p:spTree>
    <p:extLst>
      <p:ext uri="{BB962C8B-B14F-4D97-AF65-F5344CB8AC3E}">
        <p14:creationId xmlns:p14="http://schemas.microsoft.com/office/powerpoint/2010/main" val="995587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1242</TotalTime>
  <Words>687</Words>
  <Application>Microsoft Office PowerPoint</Application>
  <PresentationFormat>Widescreen</PresentationFormat>
  <Paragraphs>81</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Century Gothic</vt:lpstr>
      <vt:lpstr>Garamond</vt:lpstr>
      <vt:lpstr>Savon</vt:lpstr>
      <vt:lpstr>PERSPECTIVE ON EFFECTIVE LEADERSHIP BEHAVIOR</vt:lpstr>
      <vt:lpstr>effective leadership?</vt:lpstr>
      <vt:lpstr>Researches on effective leadership</vt:lpstr>
      <vt:lpstr>OHIO STATE LEADERSHIP STUDIES</vt:lpstr>
      <vt:lpstr>OHIO STATE LEADERSHIP STUDIES</vt:lpstr>
      <vt:lpstr>OHIO STATE LEADERSHIP STUDIES</vt:lpstr>
      <vt:lpstr>MICHIGAN LEADERSHIP STUDIES</vt:lpstr>
      <vt:lpstr>MICHIGAN LEADERSHIP STUDIES</vt:lpstr>
      <vt:lpstr>MICHIGAN LEADERSHIP STUDIES</vt:lpstr>
      <vt:lpstr>MICHIGAN LEADERSHIP STUDIES</vt:lpstr>
      <vt:lpstr>EXPERIMENTS ON TASK AND RELATION BEHAVIOR</vt:lpstr>
      <vt:lpstr>THE MOST EFFECTIVE TYPE OF LEADER BEHAVIOR WERE FOUND IN MOST OF THE STUDIES :</vt:lpstr>
      <vt:lpstr>THE HIGH-HIGH LEADER</vt:lpstr>
      <vt:lpstr>LEADERSHIP BEHAVIOR TAXONOMIES</vt:lpstr>
      <vt:lpstr>A THREE-DIMENSIONAL MODEL</vt:lpstr>
      <vt:lpstr>EXAMPLE OF TASK, RELATIONS, AND CHANGE BEHAVIOR</vt:lpstr>
      <vt:lpstr>EXAMPLE OF TASK, RELATIONS, AND CHANGE BEHAVIOR</vt:lpstr>
      <vt:lpstr>EXAMPLE OF TASK, RELATIONS, AND CHANGE BEHAVIOR</vt:lpstr>
      <vt:lpstr>SPECIFIC TASK BEHAVIORS</vt:lpstr>
      <vt:lpstr>SPECIFIC TASK BEHAVIORS</vt:lpstr>
      <vt:lpstr>SPECIFIC TASK BEHAVIORS</vt:lpstr>
      <vt:lpstr>SPECIFIC TASK BEHAVIORS</vt:lpstr>
      <vt:lpstr>SPECIFIC RELATIONS BEHAVIORS</vt:lpstr>
      <vt:lpstr>SPECIFIC RELATIONS BEHAVIORS</vt:lpstr>
      <vt:lpstr>SPECIFIC RELATIONS BEHAVIORS</vt:lpstr>
      <vt:lpstr>SPECIFIC RELATIONS BEHAVIORS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ON EFFECTIVE LEADERSHIP BEHAVIOR</dc:title>
  <dc:creator>Microsoft Office User</dc:creator>
  <cp:lastModifiedBy>UMA</cp:lastModifiedBy>
  <cp:revision>62</cp:revision>
  <dcterms:created xsi:type="dcterms:W3CDTF">2019-03-21T07:05:02Z</dcterms:created>
  <dcterms:modified xsi:type="dcterms:W3CDTF">2020-07-29T01:41:10Z</dcterms:modified>
</cp:coreProperties>
</file>